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9"/>
  </p:notesMasterIdLst>
  <p:handoutMasterIdLst>
    <p:handoutMasterId r:id="rId40"/>
  </p:handoutMasterIdLst>
  <p:sldIdLst>
    <p:sldId id="585" r:id="rId5"/>
    <p:sldId id="353" r:id="rId6"/>
    <p:sldId id="306" r:id="rId7"/>
    <p:sldId id="318" r:id="rId8"/>
    <p:sldId id="490" r:id="rId9"/>
    <p:sldId id="564" r:id="rId10"/>
    <p:sldId id="322" r:id="rId11"/>
    <p:sldId id="491" r:id="rId12"/>
    <p:sldId id="548" r:id="rId13"/>
    <p:sldId id="343" r:id="rId14"/>
    <p:sldId id="571" r:id="rId15"/>
    <p:sldId id="303" r:id="rId16"/>
    <p:sldId id="561" r:id="rId17"/>
    <p:sldId id="267" r:id="rId18"/>
    <p:sldId id="323" r:id="rId19"/>
    <p:sldId id="342" r:id="rId20"/>
    <p:sldId id="569" r:id="rId21"/>
    <p:sldId id="327" r:id="rId22"/>
    <p:sldId id="346" r:id="rId23"/>
    <p:sldId id="582" r:id="rId24"/>
    <p:sldId id="328" r:id="rId25"/>
    <p:sldId id="345" r:id="rId26"/>
    <p:sldId id="329" r:id="rId27"/>
    <p:sldId id="563" r:id="rId28"/>
    <p:sldId id="565" r:id="rId29"/>
    <p:sldId id="349" r:id="rId30"/>
    <p:sldId id="577" r:id="rId31"/>
    <p:sldId id="572" r:id="rId32"/>
    <p:sldId id="573" r:id="rId33"/>
    <p:sldId id="574" r:id="rId34"/>
    <p:sldId id="575" r:id="rId35"/>
    <p:sldId id="579" r:id="rId36"/>
    <p:sldId id="576" r:id="rId37"/>
    <p:sldId id="586" r:id="rId38"/>
  </p:sldIdLst>
  <p:sldSz cx="12192000" cy="6858000"/>
  <p:notesSz cx="7104063" cy="10234613"/>
  <p:embeddedFontLst>
    <p:embeddedFont>
      <p:font typeface="Calibri" panose="020F0502020204030204" pitchFamily="34" charset="0"/>
      <p:regular r:id="rId41"/>
      <p:bold r:id="rId42"/>
      <p:italic r:id="rId43"/>
      <p:boldItalic r:id="rId44"/>
    </p:embeddedFont>
    <p:embeddedFont>
      <p:font typeface="Dolce Vita" panose="02000500000000000000" pitchFamily="2" charset="0"/>
      <p:regular r:id="rId45"/>
    </p:embeddedFont>
    <p:embeddedFont>
      <p:font typeface="Dolce Vita Light" panose="02000500000000000000" pitchFamily="2" charset="0"/>
      <p:regular r:id="rId46"/>
    </p:embeddedFont>
    <p:embeddedFont>
      <p:font typeface="Segoe UI" panose="020B0502040204020203"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s Anita Behrens" initials="DAB" lastIdx="2" clrIdx="0">
    <p:extLst>
      <p:ext uri="{19B8F6BF-5375-455C-9EA6-DF929625EA0E}">
        <p15:presenceInfo xmlns:p15="http://schemas.microsoft.com/office/powerpoint/2012/main" userId="b9fe1cb6c600d6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FFFFFF"/>
    <a:srgbClr val="110022"/>
    <a:srgbClr val="F11727"/>
    <a:srgbClr val="151573"/>
    <a:srgbClr val="FC0105"/>
    <a:srgbClr val="EA6608"/>
    <a:srgbClr val="EDECEB"/>
    <a:srgbClr val="524C48"/>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5765" autoAdjust="0"/>
  </p:normalViewPr>
  <p:slideViewPr>
    <p:cSldViewPr snapToGrid="0">
      <p:cViewPr>
        <p:scale>
          <a:sx n="91" d="100"/>
          <a:sy n="91" d="100"/>
        </p:scale>
        <p:origin x="132" y="1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271"/>
    </p:cViewPr>
  </p:sorterViewPr>
  <p:notesViewPr>
    <p:cSldViewPr snapToGrid="0">
      <p:cViewPr varScale="1">
        <p:scale>
          <a:sx n="65" d="100"/>
          <a:sy n="65" d="100"/>
        </p:scale>
        <p:origin x="294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31639-24FC-4EEF-B85F-18B9BE97B303}" type="doc">
      <dgm:prSet loTypeId="urn:microsoft.com/office/officeart/2009/3/layout/BlockDescendingList" loCatId="list" qsTypeId="urn:microsoft.com/office/officeart/2005/8/quickstyle/simple3" qsCatId="simple" csTypeId="urn:microsoft.com/office/officeart/2005/8/colors/accent2_5" csCatId="accent2" phldr="1"/>
      <dgm:spPr/>
      <dgm:t>
        <a:bodyPr/>
        <a:lstStyle/>
        <a:p>
          <a:endParaRPr lang="en-GB"/>
        </a:p>
      </dgm:t>
    </dgm:pt>
    <dgm:pt modelId="{99792EBF-3B5E-4DBA-B25F-144AF0538749}">
      <dgm:prSet phldrT="[Text]"/>
      <dgm:spPr>
        <a:gradFill rotWithShape="0">
          <a:gsLst>
            <a:gs pos="24000">
              <a:srgbClr val="000066"/>
            </a:gs>
            <a:gs pos="70000">
              <a:srgbClr val="0563C1"/>
            </a:gs>
          </a:gsLst>
        </a:gradFill>
      </dgm:spPr>
      <dgm:t>
        <a:bodyPr/>
        <a:lstStyle/>
        <a:p>
          <a:r>
            <a:rPr lang="en-GB" b="1" dirty="0">
              <a:solidFill>
                <a:schemeClr val="bg1"/>
              </a:solidFill>
            </a:rPr>
            <a:t>Psychological Safety</a:t>
          </a:r>
        </a:p>
      </dgm:t>
    </dgm:pt>
    <dgm:pt modelId="{0EDBC6FE-10D2-4424-8A38-A4F9CF9AA0A7}" type="parTrans" cxnId="{9DEE93B8-8389-475E-B855-68B3F52B5629}">
      <dgm:prSet/>
      <dgm:spPr/>
      <dgm:t>
        <a:bodyPr/>
        <a:lstStyle/>
        <a:p>
          <a:endParaRPr lang="en-GB">
            <a:solidFill>
              <a:schemeClr val="tx1">
                <a:lumMod val="65000"/>
                <a:lumOff val="35000"/>
              </a:schemeClr>
            </a:solidFill>
          </a:endParaRPr>
        </a:p>
      </dgm:t>
    </dgm:pt>
    <dgm:pt modelId="{AD4E7FF6-5AD4-4760-A488-1D6578B42CFD}" type="sibTrans" cxnId="{9DEE93B8-8389-475E-B855-68B3F52B5629}">
      <dgm:prSet/>
      <dgm:spPr/>
      <dgm:t>
        <a:bodyPr/>
        <a:lstStyle/>
        <a:p>
          <a:endParaRPr lang="en-GB">
            <a:solidFill>
              <a:schemeClr val="tx1">
                <a:lumMod val="65000"/>
                <a:lumOff val="35000"/>
              </a:schemeClr>
            </a:solidFill>
          </a:endParaRPr>
        </a:p>
      </dgm:t>
    </dgm:pt>
    <dgm:pt modelId="{FDC70489-FEBB-4A0E-81A7-165C04215B58}">
      <dgm:prSet phldrT="[Text]" custT="1"/>
      <dgm:spPr/>
      <dgm:t>
        <a:bodyPr/>
        <a:lstStyle/>
        <a:p>
          <a:r>
            <a:rPr lang="en-GB" sz="1400" dirty="0">
              <a:solidFill>
                <a:schemeClr val="bg1"/>
              </a:solidFill>
            </a:rPr>
            <a:t>Team members feel safe to take risks and be vulnerable in front to others.</a:t>
          </a:r>
        </a:p>
      </dgm:t>
    </dgm:pt>
    <dgm:pt modelId="{707352E9-982B-4C9A-9828-F1ACF5804BDF}" type="parTrans" cxnId="{7B255065-DFC6-473C-98FA-9037C48CD737}">
      <dgm:prSet/>
      <dgm:spPr/>
      <dgm:t>
        <a:bodyPr/>
        <a:lstStyle/>
        <a:p>
          <a:endParaRPr lang="en-GB">
            <a:solidFill>
              <a:schemeClr val="tx1">
                <a:lumMod val="65000"/>
                <a:lumOff val="35000"/>
              </a:schemeClr>
            </a:solidFill>
          </a:endParaRPr>
        </a:p>
      </dgm:t>
    </dgm:pt>
    <dgm:pt modelId="{BC383C9B-1E5A-43F4-A97F-A37BF0514840}" type="sibTrans" cxnId="{7B255065-DFC6-473C-98FA-9037C48CD737}">
      <dgm:prSet/>
      <dgm:spPr/>
      <dgm:t>
        <a:bodyPr/>
        <a:lstStyle/>
        <a:p>
          <a:endParaRPr lang="en-GB">
            <a:solidFill>
              <a:schemeClr val="tx1">
                <a:lumMod val="65000"/>
                <a:lumOff val="35000"/>
              </a:schemeClr>
            </a:solidFill>
          </a:endParaRPr>
        </a:p>
      </dgm:t>
    </dgm:pt>
    <dgm:pt modelId="{BC24F36C-AA75-4094-BA1B-2DA53E8C8A43}">
      <dgm:prSet phldrT="[Text]"/>
      <dgm:spPr>
        <a:gradFill rotWithShape="0">
          <a:gsLst>
            <a:gs pos="5000">
              <a:schemeClr val="bg1"/>
            </a:gs>
            <a:gs pos="100000">
              <a:schemeClr val="bg1">
                <a:lumMod val="95000"/>
              </a:schemeClr>
            </a:gs>
          </a:gsLst>
        </a:gradFill>
      </dgm:spPr>
      <dgm:t>
        <a:bodyPr/>
        <a:lstStyle/>
        <a:p>
          <a:r>
            <a:rPr lang="en-GB" b="1" dirty="0"/>
            <a:t>Dependability</a:t>
          </a:r>
        </a:p>
      </dgm:t>
    </dgm:pt>
    <dgm:pt modelId="{7EAF0C56-D689-4E9E-AFE4-CDE16A48886E}" type="parTrans" cxnId="{9C5C6459-A6B4-4C57-8342-9BC955B2AB1A}">
      <dgm:prSet/>
      <dgm:spPr/>
      <dgm:t>
        <a:bodyPr/>
        <a:lstStyle/>
        <a:p>
          <a:endParaRPr lang="en-GB">
            <a:solidFill>
              <a:schemeClr val="tx1">
                <a:lumMod val="65000"/>
                <a:lumOff val="35000"/>
              </a:schemeClr>
            </a:solidFill>
          </a:endParaRPr>
        </a:p>
      </dgm:t>
    </dgm:pt>
    <dgm:pt modelId="{555BFFB4-D5F7-42D1-9D30-5AD34F8270A7}" type="sibTrans" cxnId="{9C5C6459-A6B4-4C57-8342-9BC955B2AB1A}">
      <dgm:prSet/>
      <dgm:spPr/>
      <dgm:t>
        <a:bodyPr/>
        <a:lstStyle/>
        <a:p>
          <a:endParaRPr lang="en-GB">
            <a:solidFill>
              <a:schemeClr val="tx1">
                <a:lumMod val="65000"/>
                <a:lumOff val="35000"/>
              </a:schemeClr>
            </a:solidFill>
          </a:endParaRPr>
        </a:p>
      </dgm:t>
    </dgm:pt>
    <dgm:pt modelId="{5F0CFED0-B53D-41CD-9C05-17D51D223FC2}">
      <dgm:prSet phldrT="[Text]" custT="1"/>
      <dgm:spPr/>
      <dgm:t>
        <a:bodyPr/>
        <a:lstStyle/>
        <a:p>
          <a:r>
            <a:rPr lang="en-GB" sz="1400" dirty="0"/>
            <a:t>Team members get things done on time and meet Google’s high bar for excellence.</a:t>
          </a:r>
        </a:p>
      </dgm:t>
    </dgm:pt>
    <dgm:pt modelId="{C46649E6-7F24-4E4C-83DB-F58B88EA27D9}" type="parTrans" cxnId="{31F744E5-D230-4B7E-A99A-8B04564A3FEC}">
      <dgm:prSet/>
      <dgm:spPr/>
      <dgm:t>
        <a:bodyPr/>
        <a:lstStyle/>
        <a:p>
          <a:endParaRPr lang="en-GB">
            <a:solidFill>
              <a:schemeClr val="tx1">
                <a:lumMod val="65000"/>
                <a:lumOff val="35000"/>
              </a:schemeClr>
            </a:solidFill>
          </a:endParaRPr>
        </a:p>
      </dgm:t>
    </dgm:pt>
    <dgm:pt modelId="{D93C5CA9-750B-4555-83ED-47A002D52BDA}" type="sibTrans" cxnId="{31F744E5-D230-4B7E-A99A-8B04564A3FEC}">
      <dgm:prSet/>
      <dgm:spPr/>
      <dgm:t>
        <a:bodyPr/>
        <a:lstStyle/>
        <a:p>
          <a:endParaRPr lang="en-GB">
            <a:solidFill>
              <a:schemeClr val="tx1">
                <a:lumMod val="65000"/>
                <a:lumOff val="35000"/>
              </a:schemeClr>
            </a:solidFill>
          </a:endParaRPr>
        </a:p>
      </dgm:t>
    </dgm:pt>
    <dgm:pt modelId="{02D19AA6-18D4-4A2C-907D-7FF5C3E9626A}">
      <dgm:prSet phldrT="[Text]"/>
      <dgm:spPr>
        <a:gradFill rotWithShape="0">
          <a:gsLst>
            <a:gs pos="5000">
              <a:schemeClr val="bg1"/>
            </a:gs>
            <a:gs pos="100000">
              <a:schemeClr val="bg1">
                <a:lumMod val="95000"/>
              </a:schemeClr>
            </a:gs>
          </a:gsLst>
        </a:gradFill>
      </dgm:spPr>
      <dgm:t>
        <a:bodyPr/>
        <a:lstStyle/>
        <a:p>
          <a:r>
            <a:rPr lang="en-GB" b="1" dirty="0"/>
            <a:t>Structure &amp; Clarity</a:t>
          </a:r>
        </a:p>
      </dgm:t>
    </dgm:pt>
    <dgm:pt modelId="{6A02C831-BB09-4507-94E4-733DA547A3BF}" type="parTrans" cxnId="{4BA46142-BD7E-41B6-B99A-40AAD8F12D0D}">
      <dgm:prSet/>
      <dgm:spPr/>
      <dgm:t>
        <a:bodyPr/>
        <a:lstStyle/>
        <a:p>
          <a:endParaRPr lang="en-GB">
            <a:solidFill>
              <a:schemeClr val="tx1">
                <a:lumMod val="65000"/>
                <a:lumOff val="35000"/>
              </a:schemeClr>
            </a:solidFill>
          </a:endParaRPr>
        </a:p>
      </dgm:t>
    </dgm:pt>
    <dgm:pt modelId="{F7D6983B-9B0C-4A30-9EC9-FF2BD0F98359}" type="sibTrans" cxnId="{4BA46142-BD7E-41B6-B99A-40AAD8F12D0D}">
      <dgm:prSet/>
      <dgm:spPr/>
      <dgm:t>
        <a:bodyPr/>
        <a:lstStyle/>
        <a:p>
          <a:endParaRPr lang="en-GB">
            <a:solidFill>
              <a:schemeClr val="tx1">
                <a:lumMod val="65000"/>
                <a:lumOff val="35000"/>
              </a:schemeClr>
            </a:solidFill>
          </a:endParaRPr>
        </a:p>
      </dgm:t>
    </dgm:pt>
    <dgm:pt modelId="{3F323870-5EA3-44A3-B1F9-6890964644AF}">
      <dgm:prSet phldrT="[Text]" custT="1"/>
      <dgm:spPr/>
      <dgm:t>
        <a:bodyPr/>
        <a:lstStyle/>
        <a:p>
          <a:r>
            <a:rPr lang="en-GB" sz="1400" dirty="0"/>
            <a:t>Team members have clear roles, plans and goals.</a:t>
          </a:r>
        </a:p>
      </dgm:t>
    </dgm:pt>
    <dgm:pt modelId="{502383FD-F446-4B91-B81B-9432E54E72E8}" type="parTrans" cxnId="{55F44BFB-2506-4C79-9CA0-81E1D38B82A0}">
      <dgm:prSet/>
      <dgm:spPr/>
      <dgm:t>
        <a:bodyPr/>
        <a:lstStyle/>
        <a:p>
          <a:endParaRPr lang="en-GB">
            <a:solidFill>
              <a:schemeClr val="tx1">
                <a:lumMod val="65000"/>
                <a:lumOff val="35000"/>
              </a:schemeClr>
            </a:solidFill>
          </a:endParaRPr>
        </a:p>
      </dgm:t>
    </dgm:pt>
    <dgm:pt modelId="{92B48EF8-DA59-40E6-B1E5-32AF4B2E1FCB}" type="sibTrans" cxnId="{55F44BFB-2506-4C79-9CA0-81E1D38B82A0}">
      <dgm:prSet/>
      <dgm:spPr/>
      <dgm:t>
        <a:bodyPr/>
        <a:lstStyle/>
        <a:p>
          <a:endParaRPr lang="en-GB">
            <a:solidFill>
              <a:schemeClr val="tx1">
                <a:lumMod val="65000"/>
                <a:lumOff val="35000"/>
              </a:schemeClr>
            </a:solidFill>
          </a:endParaRPr>
        </a:p>
      </dgm:t>
    </dgm:pt>
    <dgm:pt modelId="{B9618DCE-6EE7-448A-837B-ACCECE2E75B1}">
      <dgm:prSet phldrT="[Text]"/>
      <dgm:spPr>
        <a:gradFill rotWithShape="0">
          <a:gsLst>
            <a:gs pos="5000">
              <a:schemeClr val="bg1"/>
            </a:gs>
            <a:gs pos="100000">
              <a:schemeClr val="bg1">
                <a:lumMod val="95000"/>
              </a:schemeClr>
            </a:gs>
          </a:gsLst>
        </a:gradFill>
      </dgm:spPr>
      <dgm:t>
        <a:bodyPr/>
        <a:lstStyle/>
        <a:p>
          <a:r>
            <a:rPr lang="en-GB" b="1" dirty="0"/>
            <a:t>Meaning</a:t>
          </a:r>
        </a:p>
      </dgm:t>
    </dgm:pt>
    <dgm:pt modelId="{453BFE74-5ABE-43CE-9782-3F2F9684FC89}" type="parTrans" cxnId="{BBF80DEC-9485-47E0-A835-5DEF25A2BF58}">
      <dgm:prSet/>
      <dgm:spPr/>
      <dgm:t>
        <a:bodyPr/>
        <a:lstStyle/>
        <a:p>
          <a:endParaRPr lang="en-GB">
            <a:solidFill>
              <a:schemeClr val="tx1">
                <a:lumMod val="65000"/>
                <a:lumOff val="35000"/>
              </a:schemeClr>
            </a:solidFill>
          </a:endParaRPr>
        </a:p>
      </dgm:t>
    </dgm:pt>
    <dgm:pt modelId="{6C15D974-1EDB-4D25-ABBF-97029F0B7E99}" type="sibTrans" cxnId="{BBF80DEC-9485-47E0-A835-5DEF25A2BF58}">
      <dgm:prSet/>
      <dgm:spPr/>
      <dgm:t>
        <a:bodyPr/>
        <a:lstStyle/>
        <a:p>
          <a:endParaRPr lang="en-GB">
            <a:solidFill>
              <a:schemeClr val="tx1">
                <a:lumMod val="65000"/>
                <a:lumOff val="35000"/>
              </a:schemeClr>
            </a:solidFill>
          </a:endParaRPr>
        </a:p>
      </dgm:t>
    </dgm:pt>
    <dgm:pt modelId="{DAFDEEE8-9AF6-4FF6-A6D7-D83AD3E65BDA}">
      <dgm:prSet phldrT="[Text]" custT="1"/>
      <dgm:spPr/>
      <dgm:t>
        <a:bodyPr/>
        <a:lstStyle/>
        <a:p>
          <a:r>
            <a:rPr lang="en-GB" sz="1400" dirty="0"/>
            <a:t>Work is personally important to team members.</a:t>
          </a:r>
        </a:p>
      </dgm:t>
    </dgm:pt>
    <dgm:pt modelId="{273651BA-6AB5-40AF-AFE0-99062F7E20D4}" type="parTrans" cxnId="{EB39A9B6-D760-4984-A8FD-1BF9798D4A89}">
      <dgm:prSet/>
      <dgm:spPr/>
      <dgm:t>
        <a:bodyPr/>
        <a:lstStyle/>
        <a:p>
          <a:endParaRPr lang="en-GB">
            <a:solidFill>
              <a:schemeClr val="tx1">
                <a:lumMod val="65000"/>
                <a:lumOff val="35000"/>
              </a:schemeClr>
            </a:solidFill>
          </a:endParaRPr>
        </a:p>
      </dgm:t>
    </dgm:pt>
    <dgm:pt modelId="{7010B37B-08FA-4E2B-9773-5E500A013790}" type="sibTrans" cxnId="{EB39A9B6-D760-4984-A8FD-1BF9798D4A89}">
      <dgm:prSet/>
      <dgm:spPr/>
      <dgm:t>
        <a:bodyPr/>
        <a:lstStyle/>
        <a:p>
          <a:endParaRPr lang="en-GB">
            <a:solidFill>
              <a:schemeClr val="tx1">
                <a:lumMod val="65000"/>
                <a:lumOff val="35000"/>
              </a:schemeClr>
            </a:solidFill>
          </a:endParaRPr>
        </a:p>
      </dgm:t>
    </dgm:pt>
    <dgm:pt modelId="{738533AE-2F06-41E1-A74F-B382CA399DC4}">
      <dgm:prSet phldrT="[Text]"/>
      <dgm:spPr>
        <a:gradFill rotWithShape="0">
          <a:gsLst>
            <a:gs pos="5000">
              <a:schemeClr val="bg1"/>
            </a:gs>
            <a:gs pos="100000">
              <a:schemeClr val="bg1">
                <a:lumMod val="95000"/>
              </a:schemeClr>
            </a:gs>
          </a:gsLst>
          <a:lin ang="5400000" scaled="0"/>
        </a:gradFill>
      </dgm:spPr>
      <dgm:t>
        <a:bodyPr/>
        <a:lstStyle/>
        <a:p>
          <a:r>
            <a:rPr lang="en-GB" b="1" dirty="0"/>
            <a:t>Impact</a:t>
          </a:r>
        </a:p>
      </dgm:t>
    </dgm:pt>
    <dgm:pt modelId="{88DC9865-F655-4EA2-AB16-8EE3F9A6C38F}" type="parTrans" cxnId="{B1452250-C3CA-4C66-9BAB-3A00639BBED5}">
      <dgm:prSet/>
      <dgm:spPr/>
      <dgm:t>
        <a:bodyPr/>
        <a:lstStyle/>
        <a:p>
          <a:endParaRPr lang="en-GB">
            <a:solidFill>
              <a:schemeClr val="tx1">
                <a:lumMod val="65000"/>
                <a:lumOff val="35000"/>
              </a:schemeClr>
            </a:solidFill>
          </a:endParaRPr>
        </a:p>
      </dgm:t>
    </dgm:pt>
    <dgm:pt modelId="{17D57F2E-EB7D-47B8-8CE2-500C14D97B65}" type="sibTrans" cxnId="{B1452250-C3CA-4C66-9BAB-3A00639BBED5}">
      <dgm:prSet/>
      <dgm:spPr/>
      <dgm:t>
        <a:bodyPr/>
        <a:lstStyle/>
        <a:p>
          <a:endParaRPr lang="en-GB">
            <a:solidFill>
              <a:schemeClr val="tx1">
                <a:lumMod val="65000"/>
                <a:lumOff val="35000"/>
              </a:schemeClr>
            </a:solidFill>
          </a:endParaRPr>
        </a:p>
      </dgm:t>
    </dgm:pt>
    <dgm:pt modelId="{18A4726F-F35E-4780-9C0A-5016FAC40806}">
      <dgm:prSet phldrT="[Text]" custT="1"/>
      <dgm:spPr/>
      <dgm:t>
        <a:bodyPr/>
        <a:lstStyle/>
        <a:p>
          <a:r>
            <a:rPr lang="en-GB" sz="1400" dirty="0"/>
            <a:t>Team members think their work matters and creates change.</a:t>
          </a:r>
        </a:p>
      </dgm:t>
    </dgm:pt>
    <dgm:pt modelId="{28A5BC9A-D3B4-4596-B34E-D5DC3B1EDBC8}" type="parTrans" cxnId="{2AB15F17-9E00-4DB3-A371-2AC2468FCC44}">
      <dgm:prSet/>
      <dgm:spPr/>
      <dgm:t>
        <a:bodyPr/>
        <a:lstStyle/>
        <a:p>
          <a:endParaRPr lang="en-GB">
            <a:solidFill>
              <a:schemeClr val="tx1">
                <a:lumMod val="65000"/>
                <a:lumOff val="35000"/>
              </a:schemeClr>
            </a:solidFill>
          </a:endParaRPr>
        </a:p>
      </dgm:t>
    </dgm:pt>
    <dgm:pt modelId="{D4BFEDAE-9D10-4BFC-AE96-F291D90DCA24}" type="sibTrans" cxnId="{2AB15F17-9E00-4DB3-A371-2AC2468FCC44}">
      <dgm:prSet/>
      <dgm:spPr/>
      <dgm:t>
        <a:bodyPr/>
        <a:lstStyle/>
        <a:p>
          <a:endParaRPr lang="en-GB">
            <a:solidFill>
              <a:schemeClr val="tx1">
                <a:lumMod val="65000"/>
                <a:lumOff val="35000"/>
              </a:schemeClr>
            </a:solidFill>
          </a:endParaRPr>
        </a:p>
      </dgm:t>
    </dgm:pt>
    <dgm:pt modelId="{5A4E03A8-3314-471E-B266-E9D13CFD34DE}" type="pres">
      <dgm:prSet presAssocID="{B2231639-24FC-4EEF-B85F-18B9BE97B303}" presName="Name0" presStyleCnt="0">
        <dgm:presLayoutVars>
          <dgm:chMax val="7"/>
          <dgm:chPref val="7"/>
          <dgm:dir/>
          <dgm:animLvl val="lvl"/>
        </dgm:presLayoutVars>
      </dgm:prSet>
      <dgm:spPr/>
    </dgm:pt>
    <dgm:pt modelId="{D50E2E42-12FD-4C87-8BE9-38EB6B840577}" type="pres">
      <dgm:prSet presAssocID="{99792EBF-3B5E-4DBA-B25F-144AF0538749}" presName="parentText_1" presStyleLbl="node1" presStyleIdx="0" presStyleCnt="5">
        <dgm:presLayoutVars>
          <dgm:chMax val="1"/>
          <dgm:chPref val="1"/>
          <dgm:bulletEnabled val="1"/>
        </dgm:presLayoutVars>
      </dgm:prSet>
      <dgm:spPr/>
    </dgm:pt>
    <dgm:pt modelId="{5B0B1338-1377-4A5F-AB33-312D5746DBC0}" type="pres">
      <dgm:prSet presAssocID="{99792EBF-3B5E-4DBA-B25F-144AF0538749}" presName="childText_1" presStyleLbl="node1" presStyleIdx="0" presStyleCnt="5" custScaleX="101928" custScaleY="97013" custLinFactNeighborX="-42428" custLinFactNeighborY="596">
        <dgm:presLayoutVars>
          <dgm:chMax val="0"/>
          <dgm:chPref val="0"/>
          <dgm:bulletEnabled val="1"/>
        </dgm:presLayoutVars>
      </dgm:prSet>
      <dgm:spPr/>
    </dgm:pt>
    <dgm:pt modelId="{D890D1F1-05E3-4DA6-9796-1F0143E91EC2}" type="pres">
      <dgm:prSet presAssocID="{99792EBF-3B5E-4DBA-B25F-144AF0538749}" presName="accentShape_1" presStyleCnt="0"/>
      <dgm:spPr/>
    </dgm:pt>
    <dgm:pt modelId="{1C283E54-54E8-4048-8CCD-9A80D6BB39BB}" type="pres">
      <dgm:prSet presAssocID="{99792EBF-3B5E-4DBA-B25F-144AF0538749}" presName="imageRepeatNode" presStyleLbl="node1" presStyleIdx="0" presStyleCnt="5" custScaleX="115338" custLinFactNeighborX="-27312" custLinFactNeighborY="482"/>
      <dgm:spPr/>
    </dgm:pt>
    <dgm:pt modelId="{2455E334-EFC0-4045-8234-959596221D5E}" type="pres">
      <dgm:prSet presAssocID="{BC24F36C-AA75-4094-BA1B-2DA53E8C8A43}" presName="parentText_2" presStyleLbl="node1" presStyleIdx="0" presStyleCnt="5">
        <dgm:presLayoutVars>
          <dgm:chMax val="1"/>
          <dgm:chPref val="1"/>
          <dgm:bulletEnabled val="1"/>
        </dgm:presLayoutVars>
      </dgm:prSet>
      <dgm:spPr/>
    </dgm:pt>
    <dgm:pt modelId="{36B30704-34D5-4B1C-BADA-27445A9358BA}" type="pres">
      <dgm:prSet presAssocID="{BC24F36C-AA75-4094-BA1B-2DA53E8C8A43}" presName="childText_2" presStyleLbl="node2" presStyleIdx="0" presStyleCnt="0" custScaleY="94279" custLinFactNeighborX="-20860" custLinFactNeighborY="194">
        <dgm:presLayoutVars>
          <dgm:chMax val="0"/>
          <dgm:chPref val="0"/>
          <dgm:bulletEnabled val="1"/>
        </dgm:presLayoutVars>
      </dgm:prSet>
      <dgm:spPr/>
    </dgm:pt>
    <dgm:pt modelId="{5B610576-9BE0-4131-957C-30F2F67E0B1A}" type="pres">
      <dgm:prSet presAssocID="{BC24F36C-AA75-4094-BA1B-2DA53E8C8A43}" presName="accentShape_2" presStyleCnt="0"/>
      <dgm:spPr/>
    </dgm:pt>
    <dgm:pt modelId="{485DCA2E-A931-4099-AD29-5FE14DDBC08D}" type="pres">
      <dgm:prSet presAssocID="{BC24F36C-AA75-4094-BA1B-2DA53E8C8A43}" presName="imageRepeatNode" presStyleLbl="node1" presStyleIdx="1" presStyleCnt="5" custScaleX="115338" custLinFactNeighborX="-12377" custLinFactNeighborY="774"/>
      <dgm:spPr/>
    </dgm:pt>
    <dgm:pt modelId="{C4D79864-6E27-4F02-B906-65F0782CC483}" type="pres">
      <dgm:prSet presAssocID="{02D19AA6-18D4-4A2C-907D-7FF5C3E9626A}" presName="parentText_3" presStyleLbl="node1" presStyleIdx="1" presStyleCnt="5">
        <dgm:presLayoutVars>
          <dgm:chMax val="1"/>
          <dgm:chPref val="1"/>
          <dgm:bulletEnabled val="1"/>
        </dgm:presLayoutVars>
      </dgm:prSet>
      <dgm:spPr/>
    </dgm:pt>
    <dgm:pt modelId="{4174F2F4-2C8C-4570-B524-F064288F1793}" type="pres">
      <dgm:prSet presAssocID="{02D19AA6-18D4-4A2C-907D-7FF5C3E9626A}" presName="childText_3" presStyleLbl="node2" presStyleIdx="0" presStyleCnt="0" custScaleY="95238">
        <dgm:presLayoutVars>
          <dgm:chMax val="0"/>
          <dgm:chPref val="0"/>
          <dgm:bulletEnabled val="1"/>
        </dgm:presLayoutVars>
      </dgm:prSet>
      <dgm:spPr/>
    </dgm:pt>
    <dgm:pt modelId="{B443598F-4FE6-4FD5-989C-3F49900821FB}" type="pres">
      <dgm:prSet presAssocID="{02D19AA6-18D4-4A2C-907D-7FF5C3E9626A}" presName="accentShape_3" presStyleCnt="0"/>
      <dgm:spPr/>
    </dgm:pt>
    <dgm:pt modelId="{96FA3EB9-F794-4714-9A15-8DF563203E07}" type="pres">
      <dgm:prSet presAssocID="{02D19AA6-18D4-4A2C-907D-7FF5C3E9626A}" presName="imageRepeatNode" presStyleLbl="node1" presStyleIdx="2" presStyleCnt="5" custScaleX="115338" custLinFactNeighborX="3347" custLinFactNeighborY="587"/>
      <dgm:spPr/>
    </dgm:pt>
    <dgm:pt modelId="{C3E5B908-78A3-47E3-918F-C17B71F23FC1}" type="pres">
      <dgm:prSet presAssocID="{B9618DCE-6EE7-448A-837B-ACCECE2E75B1}" presName="parentText_4" presStyleLbl="node1" presStyleIdx="2" presStyleCnt="5">
        <dgm:presLayoutVars>
          <dgm:chMax val="1"/>
          <dgm:chPref val="1"/>
          <dgm:bulletEnabled val="1"/>
        </dgm:presLayoutVars>
      </dgm:prSet>
      <dgm:spPr/>
    </dgm:pt>
    <dgm:pt modelId="{12446D9A-13D9-4F2D-A9FC-787E22238849}" type="pres">
      <dgm:prSet presAssocID="{B9618DCE-6EE7-448A-837B-ACCECE2E75B1}" presName="childText_4" presStyleLbl="node2" presStyleIdx="0" presStyleCnt="0" custScaleY="95375" custLinFactNeighborX="21560">
        <dgm:presLayoutVars>
          <dgm:chMax val="0"/>
          <dgm:chPref val="0"/>
          <dgm:bulletEnabled val="1"/>
        </dgm:presLayoutVars>
      </dgm:prSet>
      <dgm:spPr/>
    </dgm:pt>
    <dgm:pt modelId="{19A11175-82C5-4A82-BFCD-B5B8734A7183}" type="pres">
      <dgm:prSet presAssocID="{B9618DCE-6EE7-448A-837B-ACCECE2E75B1}" presName="accentShape_4" presStyleCnt="0"/>
      <dgm:spPr/>
    </dgm:pt>
    <dgm:pt modelId="{9514D502-F661-401D-A191-C6FAD4FCA90C}" type="pres">
      <dgm:prSet presAssocID="{B9618DCE-6EE7-448A-837B-ACCECE2E75B1}" presName="imageRepeatNode" presStyleLbl="node1" presStyleIdx="3" presStyleCnt="5" custScaleX="115338" custLinFactNeighborX="18707" custLinFactNeighborY="708"/>
      <dgm:spPr/>
    </dgm:pt>
    <dgm:pt modelId="{E9C87AAB-6C07-4C6F-B440-FBC35F6C59C6}" type="pres">
      <dgm:prSet presAssocID="{738533AE-2F06-41E1-A74F-B382CA399DC4}" presName="parentText_5" presStyleLbl="node1" presStyleIdx="3" presStyleCnt="5">
        <dgm:presLayoutVars>
          <dgm:chMax val="1"/>
          <dgm:chPref val="1"/>
          <dgm:bulletEnabled val="1"/>
        </dgm:presLayoutVars>
      </dgm:prSet>
      <dgm:spPr/>
    </dgm:pt>
    <dgm:pt modelId="{F33FBAEC-ABBA-488F-9EF8-EA117B3C28F8}" type="pres">
      <dgm:prSet presAssocID="{738533AE-2F06-41E1-A74F-B382CA399DC4}" presName="childText_5" presStyleLbl="node2" presStyleIdx="0" presStyleCnt="0" custScaleX="114228" custScaleY="92608" custLinFactNeighborX="51232">
        <dgm:presLayoutVars>
          <dgm:chMax val="0"/>
          <dgm:chPref val="0"/>
          <dgm:bulletEnabled val="1"/>
        </dgm:presLayoutVars>
      </dgm:prSet>
      <dgm:spPr/>
    </dgm:pt>
    <dgm:pt modelId="{1F427E76-677E-421D-89A0-3DED39CC3DF5}" type="pres">
      <dgm:prSet presAssocID="{738533AE-2F06-41E1-A74F-B382CA399DC4}" presName="accentShape_5" presStyleCnt="0"/>
      <dgm:spPr/>
    </dgm:pt>
    <dgm:pt modelId="{2B99454D-45E5-4A02-9D2A-62260A7885A0}" type="pres">
      <dgm:prSet presAssocID="{738533AE-2F06-41E1-A74F-B382CA399DC4}" presName="imageRepeatNode" presStyleLbl="node1" presStyleIdx="4" presStyleCnt="5" custScaleX="115338" custLinFactNeighborX="34470" custLinFactNeighborY="888"/>
      <dgm:spPr/>
    </dgm:pt>
  </dgm:ptLst>
  <dgm:cxnLst>
    <dgm:cxn modelId="{2AB15F17-9E00-4DB3-A371-2AC2468FCC44}" srcId="{738533AE-2F06-41E1-A74F-B382CA399DC4}" destId="{18A4726F-F35E-4780-9C0A-5016FAC40806}" srcOrd="0" destOrd="0" parTransId="{28A5BC9A-D3B4-4596-B34E-D5DC3B1EDBC8}" sibTransId="{D4BFEDAE-9D10-4BFC-AE96-F291D90DCA24}"/>
    <dgm:cxn modelId="{9BDDDB2B-FFDC-4D3A-AE45-72C77BFFC43F}" type="presOf" srcId="{3F323870-5EA3-44A3-B1F9-6890964644AF}" destId="{4174F2F4-2C8C-4570-B524-F064288F1793}" srcOrd="0" destOrd="0" presId="urn:microsoft.com/office/officeart/2009/3/layout/BlockDescendingList"/>
    <dgm:cxn modelId="{69BA952D-77B5-4E8A-9723-D1B1D4E0E5DD}" type="presOf" srcId="{DAFDEEE8-9AF6-4FF6-A6D7-D83AD3E65BDA}" destId="{12446D9A-13D9-4F2D-A9FC-787E22238849}" srcOrd="0" destOrd="0" presId="urn:microsoft.com/office/officeart/2009/3/layout/BlockDescendingList"/>
    <dgm:cxn modelId="{18DB2B39-0050-4E43-A244-497FA0DCBEA9}" type="presOf" srcId="{99792EBF-3B5E-4DBA-B25F-144AF0538749}" destId="{D50E2E42-12FD-4C87-8BE9-38EB6B840577}" srcOrd="0" destOrd="0" presId="urn:microsoft.com/office/officeart/2009/3/layout/BlockDescendingList"/>
    <dgm:cxn modelId="{B4D7C15F-F708-4E1F-8DB5-D135E6C00B60}" type="presOf" srcId="{B2231639-24FC-4EEF-B85F-18B9BE97B303}" destId="{5A4E03A8-3314-471E-B266-E9D13CFD34DE}" srcOrd="0" destOrd="0" presId="urn:microsoft.com/office/officeart/2009/3/layout/BlockDescendingList"/>
    <dgm:cxn modelId="{475F0342-05C1-4C85-A816-C004DB7EAE25}" type="presOf" srcId="{BC24F36C-AA75-4094-BA1B-2DA53E8C8A43}" destId="{485DCA2E-A931-4099-AD29-5FE14DDBC08D}" srcOrd="1" destOrd="0" presId="urn:microsoft.com/office/officeart/2009/3/layout/BlockDescendingList"/>
    <dgm:cxn modelId="{17CA0E62-8CB6-43AB-96D3-8561B717C80A}" type="presOf" srcId="{5F0CFED0-B53D-41CD-9C05-17D51D223FC2}" destId="{36B30704-34D5-4B1C-BADA-27445A9358BA}" srcOrd="0" destOrd="0" presId="urn:microsoft.com/office/officeart/2009/3/layout/BlockDescendingList"/>
    <dgm:cxn modelId="{4BA46142-BD7E-41B6-B99A-40AAD8F12D0D}" srcId="{B2231639-24FC-4EEF-B85F-18B9BE97B303}" destId="{02D19AA6-18D4-4A2C-907D-7FF5C3E9626A}" srcOrd="2" destOrd="0" parTransId="{6A02C831-BB09-4507-94E4-733DA547A3BF}" sibTransId="{F7D6983B-9B0C-4A30-9EC9-FF2BD0F98359}"/>
    <dgm:cxn modelId="{7B255065-DFC6-473C-98FA-9037C48CD737}" srcId="{99792EBF-3B5E-4DBA-B25F-144AF0538749}" destId="{FDC70489-FEBB-4A0E-81A7-165C04215B58}" srcOrd="0" destOrd="0" parTransId="{707352E9-982B-4C9A-9828-F1ACF5804BDF}" sibTransId="{BC383C9B-1E5A-43F4-A97F-A37BF0514840}"/>
    <dgm:cxn modelId="{3ADFF96E-572F-49E2-9815-C843C93F1568}" type="presOf" srcId="{18A4726F-F35E-4780-9C0A-5016FAC40806}" destId="{F33FBAEC-ABBA-488F-9EF8-EA117B3C28F8}" srcOrd="0" destOrd="0" presId="urn:microsoft.com/office/officeart/2009/3/layout/BlockDescendingList"/>
    <dgm:cxn modelId="{B1452250-C3CA-4C66-9BAB-3A00639BBED5}" srcId="{B2231639-24FC-4EEF-B85F-18B9BE97B303}" destId="{738533AE-2F06-41E1-A74F-B382CA399DC4}" srcOrd="4" destOrd="0" parTransId="{88DC9865-F655-4EA2-AB16-8EE3F9A6C38F}" sibTransId="{17D57F2E-EB7D-47B8-8CE2-500C14D97B65}"/>
    <dgm:cxn modelId="{9C5C6459-A6B4-4C57-8342-9BC955B2AB1A}" srcId="{B2231639-24FC-4EEF-B85F-18B9BE97B303}" destId="{BC24F36C-AA75-4094-BA1B-2DA53E8C8A43}" srcOrd="1" destOrd="0" parTransId="{7EAF0C56-D689-4E9E-AFE4-CDE16A48886E}" sibTransId="{555BFFB4-D5F7-42D1-9D30-5AD34F8270A7}"/>
    <dgm:cxn modelId="{F874439D-2CF1-470A-BD70-ADDB24E2E102}" type="presOf" srcId="{02D19AA6-18D4-4A2C-907D-7FF5C3E9626A}" destId="{96FA3EB9-F794-4714-9A15-8DF563203E07}" srcOrd="1" destOrd="0" presId="urn:microsoft.com/office/officeart/2009/3/layout/BlockDescendingList"/>
    <dgm:cxn modelId="{5A0AAB9E-B0DA-4E9B-8A41-DBA296BB8FFC}" type="presOf" srcId="{99792EBF-3B5E-4DBA-B25F-144AF0538749}" destId="{1C283E54-54E8-4048-8CCD-9A80D6BB39BB}" srcOrd="1" destOrd="0" presId="urn:microsoft.com/office/officeart/2009/3/layout/BlockDescendingList"/>
    <dgm:cxn modelId="{8926F6AF-BF96-4B8A-A1D5-CFBA89B3B9C0}" type="presOf" srcId="{738533AE-2F06-41E1-A74F-B382CA399DC4}" destId="{2B99454D-45E5-4A02-9D2A-62260A7885A0}" srcOrd="1" destOrd="0" presId="urn:microsoft.com/office/officeart/2009/3/layout/BlockDescendingList"/>
    <dgm:cxn modelId="{D48513B1-A295-4F22-B243-9353D87E6011}" type="presOf" srcId="{B9618DCE-6EE7-448A-837B-ACCECE2E75B1}" destId="{C3E5B908-78A3-47E3-918F-C17B71F23FC1}" srcOrd="0" destOrd="0" presId="urn:microsoft.com/office/officeart/2009/3/layout/BlockDescendingList"/>
    <dgm:cxn modelId="{EB39A9B6-D760-4984-A8FD-1BF9798D4A89}" srcId="{B9618DCE-6EE7-448A-837B-ACCECE2E75B1}" destId="{DAFDEEE8-9AF6-4FF6-A6D7-D83AD3E65BDA}" srcOrd="0" destOrd="0" parTransId="{273651BA-6AB5-40AF-AFE0-99062F7E20D4}" sibTransId="{7010B37B-08FA-4E2B-9773-5E500A013790}"/>
    <dgm:cxn modelId="{9DEE93B8-8389-475E-B855-68B3F52B5629}" srcId="{B2231639-24FC-4EEF-B85F-18B9BE97B303}" destId="{99792EBF-3B5E-4DBA-B25F-144AF0538749}" srcOrd="0" destOrd="0" parTransId="{0EDBC6FE-10D2-4424-8A38-A4F9CF9AA0A7}" sibTransId="{AD4E7FF6-5AD4-4760-A488-1D6578B42CFD}"/>
    <dgm:cxn modelId="{B9318FBC-F7E5-4224-B6B3-027B96F50F00}" type="presOf" srcId="{02D19AA6-18D4-4A2C-907D-7FF5C3E9626A}" destId="{C4D79864-6E27-4F02-B906-65F0782CC483}" srcOrd="0" destOrd="0" presId="urn:microsoft.com/office/officeart/2009/3/layout/BlockDescendingList"/>
    <dgm:cxn modelId="{6099F4C7-EBF2-41DC-8533-77539C12791F}" type="presOf" srcId="{FDC70489-FEBB-4A0E-81A7-165C04215B58}" destId="{5B0B1338-1377-4A5F-AB33-312D5746DBC0}" srcOrd="0" destOrd="0" presId="urn:microsoft.com/office/officeart/2009/3/layout/BlockDescendingList"/>
    <dgm:cxn modelId="{5D8B89D4-D15C-4477-A2F7-453FB6734D7D}" type="presOf" srcId="{B9618DCE-6EE7-448A-837B-ACCECE2E75B1}" destId="{9514D502-F661-401D-A191-C6FAD4FCA90C}" srcOrd="1" destOrd="0" presId="urn:microsoft.com/office/officeart/2009/3/layout/BlockDescendingList"/>
    <dgm:cxn modelId="{31F744E5-D230-4B7E-A99A-8B04564A3FEC}" srcId="{BC24F36C-AA75-4094-BA1B-2DA53E8C8A43}" destId="{5F0CFED0-B53D-41CD-9C05-17D51D223FC2}" srcOrd="0" destOrd="0" parTransId="{C46649E6-7F24-4E4C-83DB-F58B88EA27D9}" sibTransId="{D93C5CA9-750B-4555-83ED-47A002D52BDA}"/>
    <dgm:cxn modelId="{995CFEEA-EA7F-4B36-8C9A-11CF40A3BD22}" type="presOf" srcId="{738533AE-2F06-41E1-A74F-B382CA399DC4}" destId="{E9C87AAB-6C07-4C6F-B440-FBC35F6C59C6}" srcOrd="0" destOrd="0" presId="urn:microsoft.com/office/officeart/2009/3/layout/BlockDescendingList"/>
    <dgm:cxn modelId="{BBF80DEC-9485-47E0-A835-5DEF25A2BF58}" srcId="{B2231639-24FC-4EEF-B85F-18B9BE97B303}" destId="{B9618DCE-6EE7-448A-837B-ACCECE2E75B1}" srcOrd="3" destOrd="0" parTransId="{453BFE74-5ABE-43CE-9782-3F2F9684FC89}" sibTransId="{6C15D974-1EDB-4D25-ABBF-97029F0B7E99}"/>
    <dgm:cxn modelId="{AA1542F5-8B0A-4717-A7C3-DF6A8DF279D0}" type="presOf" srcId="{BC24F36C-AA75-4094-BA1B-2DA53E8C8A43}" destId="{2455E334-EFC0-4045-8234-959596221D5E}" srcOrd="0" destOrd="0" presId="urn:microsoft.com/office/officeart/2009/3/layout/BlockDescendingList"/>
    <dgm:cxn modelId="{55F44BFB-2506-4C79-9CA0-81E1D38B82A0}" srcId="{02D19AA6-18D4-4A2C-907D-7FF5C3E9626A}" destId="{3F323870-5EA3-44A3-B1F9-6890964644AF}" srcOrd="0" destOrd="0" parTransId="{502383FD-F446-4B91-B81B-9432E54E72E8}" sibTransId="{92B48EF8-DA59-40E6-B1E5-32AF4B2E1FCB}"/>
    <dgm:cxn modelId="{D71F31DA-D151-4396-A5A7-0C7113E51E12}" type="presParOf" srcId="{5A4E03A8-3314-471E-B266-E9D13CFD34DE}" destId="{D50E2E42-12FD-4C87-8BE9-38EB6B840577}" srcOrd="0" destOrd="0" presId="urn:microsoft.com/office/officeart/2009/3/layout/BlockDescendingList"/>
    <dgm:cxn modelId="{1C6AB67D-EED5-4A45-8867-E36E71CF19F7}" type="presParOf" srcId="{5A4E03A8-3314-471E-B266-E9D13CFD34DE}" destId="{5B0B1338-1377-4A5F-AB33-312D5746DBC0}" srcOrd="1" destOrd="0" presId="urn:microsoft.com/office/officeart/2009/3/layout/BlockDescendingList"/>
    <dgm:cxn modelId="{A8259C22-2183-45C2-95C7-B24A575AE1A4}" type="presParOf" srcId="{5A4E03A8-3314-471E-B266-E9D13CFD34DE}" destId="{D890D1F1-05E3-4DA6-9796-1F0143E91EC2}" srcOrd="2" destOrd="0" presId="urn:microsoft.com/office/officeart/2009/3/layout/BlockDescendingList"/>
    <dgm:cxn modelId="{ACE995D1-7461-4E61-A6BE-193AC982D9E6}" type="presParOf" srcId="{D890D1F1-05E3-4DA6-9796-1F0143E91EC2}" destId="{1C283E54-54E8-4048-8CCD-9A80D6BB39BB}" srcOrd="0" destOrd="0" presId="urn:microsoft.com/office/officeart/2009/3/layout/BlockDescendingList"/>
    <dgm:cxn modelId="{80C28077-6E53-4F13-8406-3C740D7EBE15}" type="presParOf" srcId="{5A4E03A8-3314-471E-B266-E9D13CFD34DE}" destId="{2455E334-EFC0-4045-8234-959596221D5E}" srcOrd="3" destOrd="0" presId="urn:microsoft.com/office/officeart/2009/3/layout/BlockDescendingList"/>
    <dgm:cxn modelId="{90F838C9-7332-4B3A-980E-9FCCF0DC6A7A}" type="presParOf" srcId="{5A4E03A8-3314-471E-B266-E9D13CFD34DE}" destId="{36B30704-34D5-4B1C-BADA-27445A9358BA}" srcOrd="4" destOrd="0" presId="urn:microsoft.com/office/officeart/2009/3/layout/BlockDescendingList"/>
    <dgm:cxn modelId="{2FE85884-4785-4B57-915D-12F1D0F8E197}" type="presParOf" srcId="{5A4E03A8-3314-471E-B266-E9D13CFD34DE}" destId="{5B610576-9BE0-4131-957C-30F2F67E0B1A}" srcOrd="5" destOrd="0" presId="urn:microsoft.com/office/officeart/2009/3/layout/BlockDescendingList"/>
    <dgm:cxn modelId="{DB71C84A-B61B-41BA-B0E4-DCFF03F9A77D}" type="presParOf" srcId="{5B610576-9BE0-4131-957C-30F2F67E0B1A}" destId="{485DCA2E-A931-4099-AD29-5FE14DDBC08D}" srcOrd="0" destOrd="0" presId="urn:microsoft.com/office/officeart/2009/3/layout/BlockDescendingList"/>
    <dgm:cxn modelId="{DFDBEF32-3904-4C0E-ADC4-ADBEFADF99B2}" type="presParOf" srcId="{5A4E03A8-3314-471E-B266-E9D13CFD34DE}" destId="{C4D79864-6E27-4F02-B906-65F0782CC483}" srcOrd="6" destOrd="0" presId="urn:microsoft.com/office/officeart/2009/3/layout/BlockDescendingList"/>
    <dgm:cxn modelId="{52BD33C3-D762-46F4-948B-911D6F53F916}" type="presParOf" srcId="{5A4E03A8-3314-471E-B266-E9D13CFD34DE}" destId="{4174F2F4-2C8C-4570-B524-F064288F1793}" srcOrd="7" destOrd="0" presId="urn:microsoft.com/office/officeart/2009/3/layout/BlockDescendingList"/>
    <dgm:cxn modelId="{5FCCFC12-34D9-4D47-B8D2-09166D2BFFAB}" type="presParOf" srcId="{5A4E03A8-3314-471E-B266-E9D13CFD34DE}" destId="{B443598F-4FE6-4FD5-989C-3F49900821FB}" srcOrd="8" destOrd="0" presId="urn:microsoft.com/office/officeart/2009/3/layout/BlockDescendingList"/>
    <dgm:cxn modelId="{510BBE66-FC81-4443-B852-5C825790676A}" type="presParOf" srcId="{B443598F-4FE6-4FD5-989C-3F49900821FB}" destId="{96FA3EB9-F794-4714-9A15-8DF563203E07}" srcOrd="0" destOrd="0" presId="urn:microsoft.com/office/officeart/2009/3/layout/BlockDescendingList"/>
    <dgm:cxn modelId="{B358393A-A7CF-4651-B731-F4335C191BC3}" type="presParOf" srcId="{5A4E03A8-3314-471E-B266-E9D13CFD34DE}" destId="{C3E5B908-78A3-47E3-918F-C17B71F23FC1}" srcOrd="9" destOrd="0" presId="urn:microsoft.com/office/officeart/2009/3/layout/BlockDescendingList"/>
    <dgm:cxn modelId="{24B2E70D-4D16-40C6-B4EA-19F87EE492B6}" type="presParOf" srcId="{5A4E03A8-3314-471E-B266-E9D13CFD34DE}" destId="{12446D9A-13D9-4F2D-A9FC-787E22238849}" srcOrd="10" destOrd="0" presId="urn:microsoft.com/office/officeart/2009/3/layout/BlockDescendingList"/>
    <dgm:cxn modelId="{A22CA614-0DFC-4435-845B-FB868B6F533C}" type="presParOf" srcId="{5A4E03A8-3314-471E-B266-E9D13CFD34DE}" destId="{19A11175-82C5-4A82-BFCD-B5B8734A7183}" srcOrd="11" destOrd="0" presId="urn:microsoft.com/office/officeart/2009/3/layout/BlockDescendingList"/>
    <dgm:cxn modelId="{CE65E8EB-6036-475F-8A52-FE238A1784D1}" type="presParOf" srcId="{19A11175-82C5-4A82-BFCD-B5B8734A7183}" destId="{9514D502-F661-401D-A191-C6FAD4FCA90C}" srcOrd="0" destOrd="0" presId="urn:microsoft.com/office/officeart/2009/3/layout/BlockDescendingList"/>
    <dgm:cxn modelId="{E86E4A09-B1FC-41E2-97B5-1F8379CFC722}" type="presParOf" srcId="{5A4E03A8-3314-471E-B266-E9D13CFD34DE}" destId="{E9C87AAB-6C07-4C6F-B440-FBC35F6C59C6}" srcOrd="12" destOrd="0" presId="urn:microsoft.com/office/officeart/2009/3/layout/BlockDescendingList"/>
    <dgm:cxn modelId="{CE40FC23-237F-4307-9A81-BA39F9136FC2}" type="presParOf" srcId="{5A4E03A8-3314-471E-B266-E9D13CFD34DE}" destId="{F33FBAEC-ABBA-488F-9EF8-EA117B3C28F8}" srcOrd="13" destOrd="0" presId="urn:microsoft.com/office/officeart/2009/3/layout/BlockDescendingList"/>
    <dgm:cxn modelId="{D842D8CF-7C8F-471B-B547-3D9440C07ACC}" type="presParOf" srcId="{5A4E03A8-3314-471E-B266-E9D13CFD34DE}" destId="{1F427E76-677E-421D-89A0-3DED39CC3DF5}" srcOrd="14" destOrd="0" presId="urn:microsoft.com/office/officeart/2009/3/layout/BlockDescendingList"/>
    <dgm:cxn modelId="{EF45C20E-17C9-4270-B8A1-997B6E0EF468}" type="presParOf" srcId="{1F427E76-677E-421D-89A0-3DED39CC3DF5}" destId="{2B99454D-45E5-4A02-9D2A-62260A7885A0}"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A3EB9-F794-4714-9A15-8DF563203E07}">
      <dsp:nvSpPr>
        <dsp:cNvPr id="0" name=""/>
        <dsp:cNvSpPr/>
      </dsp:nvSpPr>
      <dsp:spPr>
        <a:xfrm>
          <a:off x="5105242" y="1102584"/>
          <a:ext cx="1799999" cy="3305991"/>
        </a:xfrm>
        <a:prstGeom prst="rect">
          <a:avLst/>
        </a:prstGeom>
        <a:gradFill rotWithShape="0">
          <a:gsLst>
            <a:gs pos="5000">
              <a:schemeClr val="bg1"/>
            </a:gs>
            <a:gs pos="100000">
              <a:schemeClr val="bg1">
                <a:lumMod val="9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r>
            <a:rPr lang="en-GB" sz="2400" b="1" kern="1200" dirty="0"/>
            <a:t>Structure &amp; Clarity</a:t>
          </a:r>
        </a:p>
      </dsp:txBody>
      <dsp:txXfrm rot="16200000">
        <a:off x="5130682" y="2356280"/>
        <a:ext cx="2975392" cy="467999"/>
      </dsp:txXfrm>
    </dsp:sp>
    <dsp:sp modelId="{485DCA2E-A931-4099-AD29-5FE14DDBC08D}">
      <dsp:nvSpPr>
        <dsp:cNvPr id="0" name=""/>
        <dsp:cNvSpPr/>
      </dsp:nvSpPr>
      <dsp:spPr>
        <a:xfrm>
          <a:off x="3156375" y="546663"/>
          <a:ext cx="1799999" cy="3861912"/>
        </a:xfrm>
        <a:prstGeom prst="rect">
          <a:avLst/>
        </a:prstGeom>
        <a:gradFill rotWithShape="0">
          <a:gsLst>
            <a:gs pos="5000">
              <a:schemeClr val="bg1"/>
            </a:gs>
            <a:gs pos="100000">
              <a:schemeClr val="bg1">
                <a:lumMod val="9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r>
            <a:rPr lang="en-GB" sz="2400" b="1" kern="1200" dirty="0"/>
            <a:t>Dependability</a:t>
          </a:r>
        </a:p>
      </dsp:txBody>
      <dsp:txXfrm rot="16200000">
        <a:off x="2931650" y="2050524"/>
        <a:ext cx="3475721" cy="467999"/>
      </dsp:txXfrm>
    </dsp:sp>
    <dsp:sp modelId="{9514D502-F661-401D-A191-C6FAD4FCA90C}">
      <dsp:nvSpPr>
        <dsp:cNvPr id="0" name=""/>
        <dsp:cNvSpPr/>
      </dsp:nvSpPr>
      <dsp:spPr>
        <a:xfrm>
          <a:off x="7047541" y="1667764"/>
          <a:ext cx="1799999" cy="2740811"/>
        </a:xfrm>
        <a:prstGeom prst="rect">
          <a:avLst/>
        </a:prstGeom>
        <a:gradFill rotWithShape="0">
          <a:gsLst>
            <a:gs pos="5000">
              <a:schemeClr val="bg1"/>
            </a:gs>
            <a:gs pos="100000">
              <a:schemeClr val="bg1">
                <a:lumMod val="9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r>
            <a:rPr lang="en-GB" sz="2400" b="1" kern="1200" dirty="0"/>
            <a:t>Meaning</a:t>
          </a:r>
        </a:p>
      </dsp:txBody>
      <dsp:txXfrm rot="16200000">
        <a:off x="7327312" y="2667129"/>
        <a:ext cx="2466730" cy="467999"/>
      </dsp:txXfrm>
    </dsp:sp>
    <dsp:sp modelId="{1C283E54-54E8-4048-8CCD-9A80D6BB39BB}">
      <dsp:nvSpPr>
        <dsp:cNvPr id="0" name=""/>
        <dsp:cNvSpPr/>
      </dsp:nvSpPr>
      <dsp:spPr>
        <a:xfrm>
          <a:off x="1219821" y="21161"/>
          <a:ext cx="1799999" cy="4387414"/>
        </a:xfrm>
        <a:prstGeom prst="rect">
          <a:avLst/>
        </a:prstGeom>
        <a:gradFill rotWithShape="0">
          <a:gsLst>
            <a:gs pos="24000">
              <a:srgbClr val="000066"/>
            </a:gs>
            <a:gs pos="70000">
              <a:srgbClr val="0563C1"/>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r>
            <a:rPr lang="en-GB" sz="2400" b="1" kern="1200" dirty="0">
              <a:solidFill>
                <a:schemeClr val="bg1"/>
              </a:solidFill>
            </a:rPr>
            <a:t>Psychological Safety</a:t>
          </a:r>
        </a:p>
      </dsp:txBody>
      <dsp:txXfrm rot="16200000">
        <a:off x="758620" y="1761497"/>
        <a:ext cx="3948673" cy="467999"/>
      </dsp:txXfrm>
    </dsp:sp>
    <dsp:sp modelId="{2B99454D-45E5-4A02-9D2A-62260A7885A0}">
      <dsp:nvSpPr>
        <dsp:cNvPr id="0" name=""/>
        <dsp:cNvSpPr/>
      </dsp:nvSpPr>
      <dsp:spPr>
        <a:xfrm>
          <a:off x="8997017" y="2223685"/>
          <a:ext cx="1799999" cy="2184890"/>
        </a:xfrm>
        <a:prstGeom prst="rect">
          <a:avLst/>
        </a:prstGeom>
        <a:gradFill rotWithShape="0">
          <a:gsLst>
            <a:gs pos="5000">
              <a:schemeClr val="bg1"/>
            </a:gs>
            <a:gs pos="100000">
              <a:schemeClr val="bg1">
                <a:lumMod val="9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r>
            <a:rPr lang="en-GB" sz="2400" b="1" kern="1200" dirty="0"/>
            <a:t>Impact</a:t>
          </a:r>
        </a:p>
      </dsp:txBody>
      <dsp:txXfrm rot="16200000">
        <a:off x="9526952" y="2972886"/>
        <a:ext cx="1966401" cy="467999"/>
      </dsp:txXfrm>
    </dsp:sp>
    <dsp:sp modelId="{5B0B1338-1377-4A5F-AB33-312D5746DBC0}">
      <dsp:nvSpPr>
        <dsp:cNvPr id="0" name=""/>
        <dsp:cNvSpPr/>
      </dsp:nvSpPr>
      <dsp:spPr>
        <a:xfrm>
          <a:off x="1284941" y="101816"/>
          <a:ext cx="1129410" cy="4276891"/>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solidFill>
                <a:schemeClr val="bg1"/>
              </a:solidFill>
            </a:rPr>
            <a:t>Team members feel safe to take risks and be vulnerable in front to others.</a:t>
          </a:r>
        </a:p>
      </dsp:txBody>
      <dsp:txXfrm>
        <a:off x="1284941" y="101816"/>
        <a:ext cx="1129410" cy="4276891"/>
      </dsp:txXfrm>
    </dsp:sp>
    <dsp:sp modelId="{36B30704-34D5-4B1C-BADA-27445A9358BA}">
      <dsp:nvSpPr>
        <dsp:cNvPr id="0" name=""/>
        <dsp:cNvSpPr/>
      </dsp:nvSpPr>
      <dsp:spPr>
        <a:xfrm>
          <a:off x="3238080" y="653163"/>
          <a:ext cx="1108047" cy="3640972"/>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Team members get things done on time and meet Google’s high bar for excellence.</a:t>
          </a:r>
        </a:p>
      </dsp:txBody>
      <dsp:txXfrm>
        <a:off x="3238080" y="653163"/>
        <a:ext cx="1108047" cy="3640972"/>
      </dsp:txXfrm>
    </dsp:sp>
    <dsp:sp modelId="{4174F2F4-2C8C-4570-B524-F064288F1793}">
      <dsp:nvSpPr>
        <dsp:cNvPr id="0" name=""/>
        <dsp:cNvSpPr/>
      </dsp:nvSpPr>
      <dsp:spPr>
        <a:xfrm>
          <a:off x="5172692" y="1171601"/>
          <a:ext cx="1108047" cy="3148559"/>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Team members have clear roles, plans and goals.</a:t>
          </a:r>
        </a:p>
      </dsp:txBody>
      <dsp:txXfrm>
        <a:off x="5172692" y="1171601"/>
        <a:ext cx="1108047" cy="3148559"/>
      </dsp:txXfrm>
    </dsp:sp>
    <dsp:sp modelId="{12446D9A-13D9-4F2D-A9FC-787E22238849}">
      <dsp:nvSpPr>
        <dsp:cNvPr id="0" name=""/>
        <dsp:cNvSpPr/>
      </dsp:nvSpPr>
      <dsp:spPr>
        <a:xfrm>
          <a:off x="7114174" y="1721446"/>
          <a:ext cx="1108047" cy="2614049"/>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Work is personally important to team members.</a:t>
          </a:r>
        </a:p>
      </dsp:txBody>
      <dsp:txXfrm>
        <a:off x="7114174" y="1721446"/>
        <a:ext cx="1108047" cy="2614049"/>
      </dsp:txXfrm>
    </dsp:sp>
    <dsp:sp modelId="{F33FBAEC-ABBA-488F-9EF8-EA117B3C28F8}">
      <dsp:nvSpPr>
        <dsp:cNvPr id="0" name=""/>
        <dsp:cNvSpPr/>
      </dsp:nvSpPr>
      <dsp:spPr>
        <a:xfrm>
          <a:off x="9067601" y="2295181"/>
          <a:ext cx="1265700" cy="2023383"/>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Team members think their work matters and creates change.</a:t>
          </a:r>
        </a:p>
      </dsp:txBody>
      <dsp:txXfrm>
        <a:off x="9067601" y="2295181"/>
        <a:ext cx="1265700" cy="2023383"/>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A4C84-1A04-40DE-BA8B-1A921ADC3251}"/>
              </a:ext>
            </a:extLst>
          </p:cNvPr>
          <p:cNvSpPr>
            <a:spLocks noGrp="1"/>
          </p:cNvSpPr>
          <p:nvPr>
            <p:ph type="hdr" sz="quarter"/>
          </p:nvPr>
        </p:nvSpPr>
        <p:spPr>
          <a:xfrm>
            <a:off x="2012818" y="295361"/>
            <a:ext cx="3078427" cy="324734"/>
          </a:xfrm>
          <a:prstGeom prst="rect">
            <a:avLst/>
          </a:prstGeom>
        </p:spPr>
        <p:txBody>
          <a:bodyPr vert="horz" lIns="99075" tIns="49538" rIns="99075" bIns="49538" rtlCol="0"/>
          <a:lstStyle>
            <a:lvl1pPr algn="l">
              <a:defRPr sz="1300"/>
            </a:lvl1pPr>
          </a:lstStyle>
          <a:p>
            <a:pPr algn="ctr"/>
            <a:r>
              <a:rPr lang="en-GB" sz="1000" dirty="0">
                <a:solidFill>
                  <a:schemeClr val="bg1">
                    <a:lumMod val="75000"/>
                  </a:schemeClr>
                </a:solidFill>
              </a:rPr>
              <a:t>Psychological Safety</a:t>
            </a:r>
          </a:p>
        </p:txBody>
      </p:sp>
      <p:sp>
        <p:nvSpPr>
          <p:cNvPr id="4" name="Footer Placeholder 3">
            <a:extLst>
              <a:ext uri="{FF2B5EF4-FFF2-40B4-BE49-F238E27FC236}">
                <a16:creationId xmlns:a16="http://schemas.microsoft.com/office/drawing/2014/main" id="{5641F5A4-01E7-45AE-9BFC-D1BF3D8A3395}"/>
              </a:ext>
            </a:extLst>
          </p:cNvPr>
          <p:cNvSpPr>
            <a:spLocks noGrp="1"/>
          </p:cNvSpPr>
          <p:nvPr>
            <p:ph type="ftr" sz="quarter" idx="2"/>
          </p:nvPr>
        </p:nvSpPr>
        <p:spPr>
          <a:xfrm>
            <a:off x="2012818" y="9578520"/>
            <a:ext cx="3078427" cy="513507"/>
          </a:xfrm>
          <a:prstGeom prst="rect">
            <a:avLst/>
          </a:prstGeom>
        </p:spPr>
        <p:txBody>
          <a:bodyPr vert="horz" lIns="99075" tIns="49538" rIns="99075" bIns="49538" rtlCol="0" anchor="b"/>
          <a:lstStyle>
            <a:lvl1pPr algn="l">
              <a:defRPr sz="1300"/>
            </a:lvl1pPr>
          </a:lstStyle>
          <a:p>
            <a:pPr algn="ctr"/>
            <a:r>
              <a:rPr lang="en-GB" sz="1000" dirty="0">
                <a:solidFill>
                  <a:schemeClr val="bg1">
                    <a:lumMod val="75000"/>
                  </a:schemeClr>
                </a:solidFill>
              </a:rPr>
              <a:t>Psychology 4 Improvement </a:t>
            </a:r>
          </a:p>
        </p:txBody>
      </p:sp>
      <p:sp>
        <p:nvSpPr>
          <p:cNvPr id="5" name="Slide Number Placeholder 4">
            <a:extLst>
              <a:ext uri="{FF2B5EF4-FFF2-40B4-BE49-F238E27FC236}">
                <a16:creationId xmlns:a16="http://schemas.microsoft.com/office/drawing/2014/main" id="{46E7D45D-A42C-469E-BAD7-36AAFC609ED7}"/>
              </a:ext>
            </a:extLst>
          </p:cNvPr>
          <p:cNvSpPr>
            <a:spLocks noGrp="1"/>
          </p:cNvSpPr>
          <p:nvPr>
            <p:ph type="sldNum" sz="quarter" idx="3"/>
          </p:nvPr>
        </p:nvSpPr>
        <p:spPr>
          <a:xfrm>
            <a:off x="3828568" y="9578520"/>
            <a:ext cx="3078427" cy="513507"/>
          </a:xfrm>
          <a:prstGeom prst="rect">
            <a:avLst/>
          </a:prstGeom>
        </p:spPr>
        <p:txBody>
          <a:bodyPr vert="horz" lIns="99075" tIns="49538" rIns="99075" bIns="49538" rtlCol="0" anchor="b"/>
          <a:lstStyle>
            <a:lvl1pPr algn="r">
              <a:defRPr sz="1300"/>
            </a:lvl1pPr>
          </a:lstStyle>
          <a:p>
            <a:fld id="{1E0B347B-9F76-49D6-B457-A65DC62A0BEE}" type="slidenum">
              <a:rPr lang="en-GB" sz="1000">
                <a:solidFill>
                  <a:schemeClr val="bg1">
                    <a:lumMod val="75000"/>
                  </a:schemeClr>
                </a:solidFill>
              </a:rPr>
              <a:t>‹#›</a:t>
            </a:fld>
            <a:endParaRPr lang="en-GB" sz="1000">
              <a:solidFill>
                <a:schemeClr val="bg1">
                  <a:lumMod val="75000"/>
                </a:schemeClr>
              </a:solidFill>
            </a:endParaRPr>
          </a:p>
        </p:txBody>
      </p:sp>
    </p:spTree>
    <p:extLst>
      <p:ext uri="{BB962C8B-B14F-4D97-AF65-F5344CB8AC3E}">
        <p14:creationId xmlns:p14="http://schemas.microsoft.com/office/powerpoint/2010/main" val="1171129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84188" y="692150"/>
            <a:ext cx="6137275" cy="3452813"/>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621407" y="4337526"/>
            <a:ext cx="5861250" cy="5340708"/>
          </a:xfrm>
          <a:prstGeom prst="rect">
            <a:avLst/>
          </a:prstGeom>
        </p:spPr>
        <p:txBody>
          <a:bodyPr vert="horz" lIns="99075" tIns="49538" rIns="99075" bIns="49538" rtlCol="0"/>
          <a:lstStyle/>
          <a:p>
            <a:pPr lvl="0"/>
            <a:r>
              <a:rPr lang="en-US" dirty="0"/>
              <a:t>Edit Master text styles</a:t>
            </a:r>
          </a:p>
          <a:p>
            <a:pPr lvl="1"/>
            <a:r>
              <a:rPr lang="en-US" dirty="0"/>
              <a:t>Second level</a:t>
            </a:r>
          </a:p>
        </p:txBody>
      </p:sp>
      <p:sp>
        <p:nvSpPr>
          <p:cNvPr id="7" name="Slide Number Placeholder 6"/>
          <p:cNvSpPr>
            <a:spLocks noGrp="1"/>
          </p:cNvSpPr>
          <p:nvPr>
            <p:ph type="sldNum" sz="quarter" idx="5"/>
          </p:nvPr>
        </p:nvSpPr>
        <p:spPr>
          <a:xfrm>
            <a:off x="2030301" y="9550305"/>
            <a:ext cx="3078427" cy="513507"/>
          </a:xfrm>
          <a:prstGeom prst="rect">
            <a:avLst/>
          </a:prstGeom>
        </p:spPr>
        <p:txBody>
          <a:bodyPr vert="horz" lIns="99075" tIns="49538" rIns="99075" bIns="49538" rtlCol="0" anchor="b"/>
          <a:lstStyle>
            <a:lvl1pPr algn="ctr">
              <a:defRPr sz="1100">
                <a:solidFill>
                  <a:schemeClr val="bg1">
                    <a:lumMod val="75000"/>
                  </a:schemeClr>
                </a:solidFill>
              </a:defRPr>
            </a:lvl1pPr>
          </a:lstStyle>
          <a:p>
            <a:fld id="{1F872199-7837-4852-BAAA-4CDB3D812FDA}" type="slidenum">
              <a:rPr lang="en-GB" smtClean="0"/>
              <a:pPr/>
              <a:t>‹#›</a:t>
            </a:fld>
            <a:endParaRPr lang="en-GB" dirty="0"/>
          </a:p>
        </p:txBody>
      </p:sp>
    </p:spTree>
    <p:extLst>
      <p:ext uri="{BB962C8B-B14F-4D97-AF65-F5344CB8AC3E}">
        <p14:creationId xmlns:p14="http://schemas.microsoft.com/office/powerpoint/2010/main" val="2948402691"/>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spcAft>
        <a:spcPts val="600"/>
      </a:spcAft>
      <a:defRPr sz="1050" kern="1200">
        <a:solidFill>
          <a:schemeClr val="tx1"/>
        </a:solidFill>
        <a:latin typeface="+mn-lt"/>
        <a:ea typeface="+mn-ea"/>
        <a:cs typeface="+mn-cs"/>
      </a:defRPr>
    </a:lvl1pPr>
    <a:lvl2pPr marL="457200" algn="l" defTabSz="914400" rtl="0" eaLnBrk="1" latinLnBrk="0" hangingPunct="1">
      <a:lnSpc>
        <a:spcPct val="105000"/>
      </a:lnSpc>
      <a:spcAft>
        <a:spcPts val="600"/>
      </a:spcAft>
      <a:defRPr sz="105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ing.com/videos/search?q=louise+evans+own+your+behaviors&amp;view=detail&amp;mid=127032EEEFE62DFC632B127032EEEFE62DFC632B&amp;FORM=VIR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1</a:t>
            </a:fld>
            <a:endParaRPr lang="en-GB" dirty="0"/>
          </a:p>
        </p:txBody>
      </p:sp>
    </p:spTree>
    <p:extLst>
      <p:ext uri="{BB962C8B-B14F-4D97-AF65-F5344CB8AC3E}">
        <p14:creationId xmlns:p14="http://schemas.microsoft.com/office/powerpoint/2010/main" val="401398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a:lnSpc>
                <a:spcPct val="107000"/>
              </a:lnSpc>
              <a:spcAft>
                <a:spcPts val="867"/>
              </a:spcAft>
            </a:pPr>
            <a:r>
              <a:rPr lang="en-GB" dirty="0">
                <a:solidFill>
                  <a:schemeClr val="bg1">
                    <a:lumMod val="65000"/>
                  </a:schemeClr>
                </a:solidFill>
                <a:effectLst/>
                <a:ea typeface="Calibri" panose="020F0502020204030204" pitchFamily="34" charset="0"/>
                <a:cs typeface="Times New Roman" panose="02020603050405020304" pitchFamily="18" charset="0"/>
              </a:rPr>
              <a:t> [The slide is not animated.]</a:t>
            </a:r>
          </a:p>
          <a:p>
            <a:pPr algn="just">
              <a:lnSpc>
                <a:spcPct val="107000"/>
              </a:lnSpc>
              <a:spcAft>
                <a:spcPts val="867"/>
              </a:spcAft>
            </a:pPr>
            <a:r>
              <a:rPr lang="en-GB" dirty="0">
                <a:effectLst/>
                <a:ea typeface="Calibri" panose="020F0502020204030204" pitchFamily="34" charset="0"/>
                <a:cs typeface="Times New Roman" panose="02020603050405020304" pitchFamily="18" charset="0"/>
              </a:rPr>
              <a:t>Recent longitudinal work by Google’s People Analytics Unit led to five distinctive metrics that significantly affect team performance.  </a:t>
            </a:r>
            <a:r>
              <a:rPr lang="en-GB" b="1" dirty="0">
                <a:effectLst/>
                <a:ea typeface="Calibri" panose="020F0502020204030204" pitchFamily="34" charset="0"/>
                <a:cs typeface="Times New Roman" panose="02020603050405020304" pitchFamily="18" charset="0"/>
              </a:rPr>
              <a:t>Psychological safety is the essential element -</a:t>
            </a:r>
            <a:r>
              <a:rPr lang="en-GB" dirty="0">
                <a:effectLst/>
                <a:ea typeface="Calibri" panose="020F0502020204030204" pitchFamily="34" charset="0"/>
                <a:cs typeface="Times New Roman" panose="02020603050405020304" pitchFamily="18" charset="0"/>
              </a:rPr>
              <a:t>- it was identified as the number one characteristic of successful high-performing teams (Bergmann &amp; </a:t>
            </a:r>
            <a:r>
              <a:rPr lang="en-GB" dirty="0" err="1">
                <a:effectLst/>
                <a:ea typeface="Calibri" panose="020F0502020204030204" pitchFamily="34" charset="0"/>
                <a:cs typeface="Times New Roman" panose="02020603050405020304" pitchFamily="18" charset="0"/>
              </a:rPr>
              <a:t>Schaeppi</a:t>
            </a:r>
            <a:r>
              <a:rPr lang="en-GB" dirty="0">
                <a:effectLst/>
                <a:ea typeface="Calibri" panose="020F0502020204030204" pitchFamily="34" charset="0"/>
                <a:cs typeface="Times New Roman" panose="02020603050405020304" pitchFamily="18" charset="0"/>
              </a:rPr>
              <a:t>, 2016).</a:t>
            </a:r>
          </a:p>
          <a:p>
            <a:pPr algn="just">
              <a:lnSpc>
                <a:spcPct val="107000"/>
              </a:lnSpc>
              <a:spcAft>
                <a:spcPts val="867"/>
              </a:spcAft>
            </a:pPr>
            <a:r>
              <a:rPr lang="en-GB" dirty="0">
                <a:effectLst/>
                <a:ea typeface="Calibri" panose="020F0502020204030204" pitchFamily="34" charset="0"/>
                <a:cs typeface="Times New Roman" panose="02020603050405020304" pitchFamily="18" charset="0"/>
              </a:rPr>
              <a:t>The other four factors of team effectiveness only prove to be valuable once a team is psychologically safe. </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Learning from this study can be translated into healthcare settings.  We know from other research that teams are more likely to feel enabled to focus on improvement if the five elements from the Google study are positively rated.</a:t>
            </a:r>
          </a:p>
          <a:p>
            <a:pPr algn="just"/>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10</a:t>
            </a:fld>
            <a:endParaRPr lang="en-GB" dirty="0"/>
          </a:p>
        </p:txBody>
      </p:sp>
    </p:spTree>
    <p:extLst>
      <p:ext uri="{BB962C8B-B14F-4D97-AF65-F5344CB8AC3E}">
        <p14:creationId xmlns:p14="http://schemas.microsoft.com/office/powerpoint/2010/main" val="251620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r>
              <a:rPr lang="en-GB" sz="1100" dirty="0">
                <a:solidFill>
                  <a:schemeClr val="bg1">
                    <a:lumMod val="65000"/>
                  </a:schemeClr>
                </a:solidFill>
                <a:ea typeface="Calibri" panose="020F0502020204030204" pitchFamily="34" charset="0"/>
                <a:cs typeface="Times New Roman" panose="02020603050405020304" pitchFamily="18" charset="0"/>
              </a:rPr>
              <a:t>[The slide is not animated.]</a:t>
            </a:r>
          </a:p>
          <a:p>
            <a:pPr algn="just">
              <a:lnSpc>
                <a:spcPct val="107000"/>
              </a:lnSpc>
              <a:spcAft>
                <a:spcPts val="800"/>
              </a:spcAft>
            </a:pPr>
            <a:r>
              <a:rPr lang="en-GB" b="1" dirty="0">
                <a:solidFill>
                  <a:srgbClr val="000000"/>
                </a:solidFill>
                <a:effectLst/>
                <a:ea typeface="Times New Roman" panose="02020603050405020304" pitchFamily="18" charset="0"/>
                <a:cs typeface="Times New Roman" panose="02020603050405020304" pitchFamily="18" charset="0"/>
              </a:rPr>
              <a:t>Take-away message:  </a:t>
            </a:r>
            <a:r>
              <a:rPr lang="en-GB" b="1" dirty="0">
                <a:solidFill>
                  <a:schemeClr val="accent6"/>
                </a:solidFill>
                <a:effectLst/>
                <a:ea typeface="Times New Roman" panose="02020603050405020304" pitchFamily="18" charset="0"/>
                <a:cs typeface="Times New Roman" panose="02020603050405020304" pitchFamily="18" charset="0"/>
              </a:rPr>
              <a:t>For some people, psychological safety sounds incredibly fluffy.  It is not.  It relates to a culture of respectful disagreement and raising important issues.  It is not meant to whitewash chronic complainers and those who like to argue.  It intends to remove the fear of having to face negative consequences when speaking up.</a:t>
            </a:r>
            <a:endParaRPr lang="en-GB" dirty="0">
              <a:solidFill>
                <a:schemeClr val="accent6"/>
              </a:solidFill>
              <a:effectLs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11</a:t>
            </a:fld>
            <a:endParaRPr lang="en-GB" dirty="0"/>
          </a:p>
        </p:txBody>
      </p:sp>
    </p:spTree>
    <p:extLst>
      <p:ext uri="{BB962C8B-B14F-4D97-AF65-F5344CB8AC3E}">
        <p14:creationId xmlns:p14="http://schemas.microsoft.com/office/powerpoint/2010/main" val="423183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defTabSz="990752">
              <a:lnSpc>
                <a:spcPct val="107000"/>
              </a:lnSpc>
              <a:spcAft>
                <a:spcPts val="867"/>
              </a:spcAft>
              <a:defRPr/>
            </a:pPr>
            <a:r>
              <a:rPr lang="en-GB" sz="1100" dirty="0">
                <a:solidFill>
                  <a:schemeClr val="bg1">
                    <a:lumMod val="65000"/>
                  </a:schemeClr>
                </a:solidFill>
                <a:cs typeface="Arial" panose="020B0604020202020204" pitchFamily="34" charset="0"/>
              </a:rPr>
              <a:t>[The slide is animated and requires 1click.]</a:t>
            </a:r>
          </a:p>
          <a:p>
            <a:pPr algn="just">
              <a:lnSpc>
                <a:spcPct val="107000"/>
              </a:lnSpc>
              <a:spcAft>
                <a:spcPts val="867"/>
              </a:spcAft>
            </a:pPr>
            <a:r>
              <a:rPr lang="en-GB" sz="1100" dirty="0">
                <a:ea typeface="Calibri" panose="020F0502020204030204" pitchFamily="34" charset="0"/>
                <a:cs typeface="Times New Roman" panose="02020603050405020304" pitchFamily="18" charset="0"/>
              </a:rPr>
              <a:t>Amy Edmondson suggests that spontaneous human co-operation is key in </a:t>
            </a:r>
            <a:r>
              <a:rPr lang="en-GB" sz="1100" b="1" dirty="0">
                <a:ea typeface="Calibri" panose="020F0502020204030204" pitchFamily="34" charset="0"/>
                <a:cs typeface="Times New Roman" panose="02020603050405020304" pitchFamily="18" charset="0"/>
              </a:rPr>
              <a:t>Volatile, Unpredictable, Complex, Ambiguous (</a:t>
            </a:r>
            <a:r>
              <a:rPr lang="en-GB" sz="1100" b="1" dirty="0" err="1">
                <a:ea typeface="Calibri" panose="020F0502020204030204" pitchFamily="34" charset="0"/>
                <a:cs typeface="Times New Roman" panose="02020603050405020304" pitchFamily="18" charset="0"/>
              </a:rPr>
              <a:t>VUCA</a:t>
            </a:r>
            <a:r>
              <a:rPr lang="en-GB" sz="1100" b="1" dirty="0">
                <a:ea typeface="Calibri" panose="020F0502020204030204" pitchFamily="34" charset="0"/>
                <a:cs typeface="Times New Roman" panose="02020603050405020304" pitchFamily="18" charset="0"/>
              </a:rPr>
              <a:t>) environments</a:t>
            </a:r>
            <a:r>
              <a:rPr lang="en-GB" sz="1100" dirty="0">
                <a:ea typeface="Calibri" panose="020F0502020204030204" pitchFamily="34" charset="0"/>
                <a:cs typeface="Times New Roman" panose="02020603050405020304" pitchFamily="18" charset="0"/>
              </a:rPr>
              <a:t>.  She calls this ‘</a:t>
            </a:r>
            <a:r>
              <a:rPr lang="en-GB" sz="1100" b="1" dirty="0">
                <a:ea typeface="Calibri" panose="020F0502020204030204" pitchFamily="34" charset="0"/>
                <a:cs typeface="Times New Roman" panose="02020603050405020304" pitchFamily="18" charset="0"/>
              </a:rPr>
              <a:t>teaming’</a:t>
            </a:r>
            <a:r>
              <a:rPr lang="en-GB" sz="1100" dirty="0">
                <a:ea typeface="Calibri" panose="020F0502020204030204" pitchFamily="34" charset="0"/>
                <a:cs typeface="Times New Roman" panose="02020603050405020304" pitchFamily="18" charset="0"/>
              </a:rPr>
              <a:t> – a dynamic activity determined by mindset rather than design and structures of effective teams.   A team’s mindset is essential in improvement work as most healthcare services are delivered by complex MDTs across a disjointed system.  </a:t>
            </a:r>
            <a:r>
              <a:rPr lang="en-GB" sz="1100" b="1" dirty="0">
                <a:ea typeface="Calibri" panose="020F0502020204030204" pitchFamily="34" charset="0"/>
                <a:cs typeface="Times New Roman" panose="02020603050405020304" pitchFamily="18" charset="0"/>
              </a:rPr>
              <a:t>A teaming mindset is an enabler of improvement</a:t>
            </a:r>
            <a:r>
              <a:rPr lang="en-GB" sz="1100" dirty="0">
                <a:ea typeface="Calibri" panose="020F0502020204030204" pitchFamily="34" charset="0"/>
                <a:cs typeface="Times New Roman" panose="02020603050405020304" pitchFamily="18" charset="0"/>
              </a:rPr>
              <a:t>. </a:t>
            </a:r>
          </a:p>
          <a:p>
            <a:pPr algn="just">
              <a:lnSpc>
                <a:spcPct val="107000"/>
              </a:lnSpc>
              <a:spcAft>
                <a:spcPts val="867"/>
              </a:spcAft>
            </a:pPr>
            <a:r>
              <a:rPr lang="en-GB" sz="1100" dirty="0">
                <a:solidFill>
                  <a:schemeClr val="bg1">
                    <a:lumMod val="65000"/>
                  </a:schemeClr>
                </a:solidFill>
                <a:ea typeface="Calibri" panose="020F0502020204030204" pitchFamily="34" charset="0"/>
                <a:cs typeface="Times New Roman" panose="02020603050405020304" pitchFamily="18" charset="0"/>
              </a:rPr>
              <a:t>[click]</a:t>
            </a:r>
          </a:p>
          <a:p>
            <a:pPr algn="just">
              <a:lnSpc>
                <a:spcPct val="107000"/>
              </a:lnSpc>
              <a:spcAft>
                <a:spcPts val="867"/>
              </a:spcAft>
            </a:pPr>
            <a:r>
              <a:rPr lang="en-GB" sz="1100" dirty="0">
                <a:ea typeface="Calibri" panose="020F0502020204030204" pitchFamily="34" charset="0"/>
                <a:cs typeface="Times New Roman" panose="02020603050405020304" pitchFamily="18" charset="0"/>
              </a:rPr>
              <a:t>When ‘teaming’ works, it builds trust instantaneously out of necessity.  Psychological safety is the condition that enables this to occur.  There are many innovative examples of this.  We observed innovations throughout the pandemic when people came together to solve problems and make improvements, using QI methodology across systems such as patient and staff Covid testing and vaccinations. </a:t>
            </a:r>
          </a:p>
          <a:p>
            <a:pPr algn="just">
              <a:lnSpc>
                <a:spcPct val="107000"/>
              </a:lnSpc>
              <a:spcAft>
                <a:spcPts val="867"/>
              </a:spcAft>
            </a:pPr>
            <a:r>
              <a:rPr lang="en-GB" sz="1100" b="1" dirty="0">
                <a:ea typeface="Calibri" panose="020F0502020204030204" pitchFamily="34" charset="0"/>
                <a:cs typeface="Times New Roman" panose="02020603050405020304" pitchFamily="18" charset="0"/>
              </a:rPr>
              <a:t>Take-away message:  </a:t>
            </a:r>
            <a:r>
              <a:rPr lang="en-GB" sz="1100" b="1" dirty="0">
                <a:solidFill>
                  <a:srgbClr val="DC0733"/>
                </a:solidFill>
                <a:ea typeface="Calibri" panose="020F0502020204030204" pitchFamily="34" charset="0"/>
                <a:cs typeface="Times New Roman" panose="02020603050405020304" pitchFamily="18" charset="0"/>
              </a:rPr>
              <a:t>Leaders and facilitators/team coaches for improvement have a role to help a team think about what allows them to be in the learning zone (to focus on their improvement work).  You can use tools such as Edmondson’s 7 questions for psychological safety and the Psychological Safety Index (PSI), referenced in the following slides. </a:t>
            </a:r>
            <a:r>
              <a:rPr lang="en-GB" sz="1100" dirty="0">
                <a:solidFill>
                  <a:srgbClr val="DC0733"/>
                </a:solidFill>
                <a:ea typeface="Calibri" panose="020F0502020204030204" pitchFamily="34" charset="0"/>
                <a:cs typeface="Times New Roman" panose="02020603050405020304" pitchFamily="18" charset="0"/>
              </a:rPr>
              <a:t>However, the skill is in helping the team have conversations that enable them to improve their sense of psychological safety to feel empowered to focus on learning and improvement without fear.  Within our complex working environments, it is not surprising that teams move around the zones.  What is important to understand is what pushes a team into a particular zone, how they need to be, how they can use their learning about how safe they feel and what they may want to do differently to move between zones.  This framework has been used successfully in practice to help create a level playing field and for teams to surface difficulties that have been barriers to working together for improvement (such as power, inequality and inequity).  Having the courage to have the conversations has helped teams to overcome barriers and focus on improvement and delivery of clinical services.</a:t>
            </a:r>
          </a:p>
          <a:p>
            <a:pPr algn="just"/>
            <a:endParaRPr lang="en-GB" sz="1100"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12</a:t>
            </a:fld>
            <a:endParaRPr lang="en-GB" dirty="0"/>
          </a:p>
        </p:txBody>
      </p:sp>
    </p:spTree>
    <p:extLst>
      <p:ext uri="{BB962C8B-B14F-4D97-AF65-F5344CB8AC3E}">
        <p14:creationId xmlns:p14="http://schemas.microsoft.com/office/powerpoint/2010/main" val="261755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a:lnSpc>
                <a:spcPct val="107000"/>
              </a:lnSpc>
              <a:spcAft>
                <a:spcPts val="867"/>
              </a:spcAft>
            </a:pPr>
            <a:r>
              <a:rPr lang="en-GB" dirty="0">
                <a:solidFill>
                  <a:schemeClr val="bg1">
                    <a:lumMod val="65000"/>
                  </a:schemeClr>
                </a:solidFill>
                <a:effectLst/>
                <a:ea typeface="Calibri" panose="020F0502020204030204" pitchFamily="34" charset="0"/>
                <a:cs typeface="Times New Roman" panose="02020603050405020304" pitchFamily="18" charset="0"/>
              </a:rPr>
              <a:t>[The slide is not animated.]</a:t>
            </a:r>
          </a:p>
          <a:p>
            <a:pPr>
              <a:lnSpc>
                <a:spcPct val="107000"/>
              </a:lnSpc>
              <a:spcAft>
                <a:spcPts val="867"/>
              </a:spcAft>
            </a:pPr>
            <a:r>
              <a:rPr lang="en-GB" dirty="0">
                <a:effectLst/>
                <a:ea typeface="Calibri" panose="020F0502020204030204" pitchFamily="34" charset="0"/>
                <a:cs typeface="Times New Roman" panose="02020603050405020304" pitchFamily="18" charset="0"/>
              </a:rPr>
              <a:t>Edmondson’s scale is designed for use by individuals to be completed </a:t>
            </a:r>
            <a:r>
              <a:rPr lang="en-GB" b="1" dirty="0">
                <a:effectLst/>
                <a:ea typeface="Calibri" panose="020F0502020204030204" pitchFamily="34" charset="0"/>
                <a:cs typeface="Times New Roman" panose="02020603050405020304" pitchFamily="18" charset="0"/>
              </a:rPr>
              <a:t>anonymously</a:t>
            </a:r>
            <a:r>
              <a:rPr lang="en-GB" dirty="0">
                <a:effectLst/>
                <a:ea typeface="Calibri" panose="020F0502020204030204" pitchFamily="34" charset="0"/>
                <a:cs typeface="Times New Roman" panose="02020603050405020304" pitchFamily="18" charset="0"/>
              </a:rPr>
              <a:t>, then results aggregated for the team and used for </a:t>
            </a:r>
            <a:r>
              <a:rPr lang="en-GB" b="1" dirty="0">
                <a:effectLst/>
                <a:ea typeface="Calibri" panose="020F0502020204030204" pitchFamily="34" charset="0"/>
                <a:cs typeface="Times New Roman" panose="02020603050405020304" pitchFamily="18" charset="0"/>
              </a:rPr>
              <a:t>team discussion</a:t>
            </a:r>
            <a:r>
              <a:rPr lang="en-GB" dirty="0">
                <a:effectLst/>
                <a:ea typeface="Calibri" panose="020F0502020204030204" pitchFamily="34" charset="0"/>
                <a:cs typeface="Times New Roman" panose="02020603050405020304" pitchFamily="18" charset="0"/>
              </a:rPr>
              <a:t>.  Using it as a group discussion where people feel unsafe will not facilitate honest answers.  Questions are taken from </a:t>
            </a:r>
          </a:p>
          <a:p>
            <a:pPr marL="192646" indent="-192646">
              <a:lnSpc>
                <a:spcPct val="107000"/>
              </a:lnSpc>
              <a:spcAft>
                <a:spcPts val="867"/>
              </a:spcAft>
            </a:pPr>
            <a:r>
              <a:rPr lang="en-GB" dirty="0">
                <a:solidFill>
                  <a:schemeClr val="bg1">
                    <a:lumMod val="50000"/>
                  </a:schemeClr>
                </a:solidFill>
                <a:effectLst/>
                <a:ea typeface="Calibri" panose="020F0502020204030204" pitchFamily="34" charset="0"/>
                <a:cs typeface="Times New Roman" panose="02020603050405020304" pitchFamily="18" charset="0"/>
              </a:rPr>
              <a:t>Edmondson A (1999): Psychological Safety and Learning </a:t>
            </a:r>
            <a:r>
              <a:rPr lang="en-GB" dirty="0" err="1">
                <a:solidFill>
                  <a:schemeClr val="bg1">
                    <a:lumMod val="50000"/>
                  </a:schemeClr>
                </a:solidFill>
                <a:effectLst/>
                <a:ea typeface="Calibri" panose="020F0502020204030204" pitchFamily="34" charset="0"/>
                <a:cs typeface="Times New Roman" panose="02020603050405020304" pitchFamily="18" charset="0"/>
              </a:rPr>
              <a:t>Behavior</a:t>
            </a:r>
            <a:r>
              <a:rPr lang="en-GB" dirty="0">
                <a:solidFill>
                  <a:schemeClr val="bg1">
                    <a:lumMod val="50000"/>
                  </a:schemeClr>
                </a:solidFill>
                <a:effectLst/>
                <a:ea typeface="Calibri" panose="020F0502020204030204" pitchFamily="34" charset="0"/>
                <a:cs typeface="Times New Roman" panose="02020603050405020304" pitchFamily="18" charset="0"/>
              </a:rPr>
              <a:t> in Work Teams.  </a:t>
            </a:r>
            <a:r>
              <a:rPr lang="en-GB" i="1" dirty="0">
                <a:solidFill>
                  <a:schemeClr val="bg1">
                    <a:lumMod val="50000"/>
                  </a:schemeClr>
                </a:solidFill>
                <a:effectLst/>
                <a:ea typeface="Calibri" panose="020F0502020204030204" pitchFamily="34" charset="0"/>
                <a:cs typeface="Times New Roman" panose="02020603050405020304" pitchFamily="18" charset="0"/>
              </a:rPr>
              <a:t>Administrative Science Quarterly</a:t>
            </a:r>
            <a:r>
              <a:rPr lang="en-GB" dirty="0">
                <a:solidFill>
                  <a:schemeClr val="bg1">
                    <a:lumMod val="50000"/>
                  </a:schemeClr>
                </a:solidFill>
                <a:effectLst/>
                <a:ea typeface="Calibri" panose="020F0502020204030204" pitchFamily="34" charset="0"/>
                <a:cs typeface="Times New Roman" panose="02020603050405020304" pitchFamily="18" charset="0"/>
              </a:rPr>
              <a:t>, 44, 350-383.</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Using a coaching approach (either as a leader or an improvement facilitator/coach) when facilitating the team discussion can help because it assists in staying curious and suspending judgement.  This allows the team to be at their most resourceful level to do the work.   The unit can be creative and courageous.  </a:t>
            </a:r>
          </a:p>
          <a:p>
            <a:pPr algn="just"/>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13</a:t>
            </a:fld>
            <a:endParaRPr lang="en-GB" dirty="0"/>
          </a:p>
        </p:txBody>
      </p:sp>
    </p:spTree>
    <p:extLst>
      <p:ext uri="{BB962C8B-B14F-4D97-AF65-F5344CB8AC3E}">
        <p14:creationId xmlns:p14="http://schemas.microsoft.com/office/powerpoint/2010/main" val="284828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2600" y="690563"/>
            <a:ext cx="6140450" cy="3454400"/>
          </a:xfrm>
        </p:spPr>
      </p:sp>
      <p:sp>
        <p:nvSpPr>
          <p:cNvPr id="3" name="Tijdelijke aanduiding voor notities 2"/>
          <p:cNvSpPr>
            <a:spLocks noGrp="1"/>
          </p:cNvSpPr>
          <p:nvPr>
            <p:ph type="body" idx="1"/>
          </p:nvPr>
        </p:nvSpPr>
        <p:spPr/>
        <p:txBody>
          <a:bodyPr/>
          <a:lstStyle/>
          <a:p>
            <a:pPr algn="just">
              <a:lnSpc>
                <a:spcPct val="107000"/>
              </a:lnSpc>
              <a:spcAft>
                <a:spcPts val="867"/>
              </a:spcAft>
            </a:pPr>
            <a:r>
              <a:rPr lang="en-GB" sz="1100" dirty="0">
                <a:solidFill>
                  <a:schemeClr val="bg1">
                    <a:lumMod val="65000"/>
                  </a:schemeClr>
                </a:solidFill>
                <a:ea typeface="Calibri" panose="020F0502020204030204" pitchFamily="34" charset="0"/>
                <a:cs typeface="Times New Roman" panose="02020603050405020304" pitchFamily="18" charset="0"/>
              </a:rPr>
              <a:t>[The slide is not animated.]</a:t>
            </a:r>
          </a:p>
          <a:p>
            <a:pPr algn="just">
              <a:lnSpc>
                <a:spcPct val="107000"/>
              </a:lnSpc>
              <a:spcAft>
                <a:spcPts val="867"/>
              </a:spcAft>
            </a:pPr>
            <a:r>
              <a:rPr lang="en-GB" sz="1100" dirty="0">
                <a:ea typeface="Calibri" panose="020F0502020204030204" pitchFamily="34" charset="0"/>
                <a:cs typeface="Times New Roman" panose="02020603050405020304" pitchFamily="18" charset="0"/>
              </a:rPr>
              <a:t>This is one of several tools you can use to help frame the conversation when working with a team to prepare for improvement work.  Emphasise tat the PSI tool comes with a cost!</a:t>
            </a:r>
          </a:p>
          <a:p>
            <a:pPr algn="just">
              <a:lnSpc>
                <a:spcPct val="107000"/>
              </a:lnSpc>
              <a:spcAft>
                <a:spcPts val="867"/>
              </a:spcAft>
            </a:pPr>
            <a:r>
              <a:rPr lang="en-GB" sz="1100" b="1" dirty="0">
                <a:ea typeface="Calibri" panose="020F0502020204030204" pitchFamily="34" charset="0"/>
                <a:cs typeface="Times New Roman" panose="02020603050405020304" pitchFamily="18" charset="0"/>
              </a:rPr>
              <a:t>Take-away message: </a:t>
            </a:r>
            <a:r>
              <a:rPr lang="en-GB" sz="1100" b="1" dirty="0">
                <a:solidFill>
                  <a:srgbClr val="DC0733"/>
                </a:solidFill>
                <a:ea typeface="Calibri" panose="020F0502020204030204" pitchFamily="34" charset="0"/>
                <a:cs typeface="Times New Roman" panose="02020603050405020304" pitchFamily="18" charset="0"/>
              </a:rPr>
              <a:t>The skill is how you approach the exercise.  Using a coaching approach (either as a leader or an improvement facilitator/coach) can help because it assists in staying curious and suspending your judgement.  This allows the team to be at their most resourceful level to do the work.   The unit can be creative and courageous.  </a:t>
            </a:r>
          </a:p>
        </p:txBody>
      </p:sp>
      <p:sp>
        <p:nvSpPr>
          <p:cNvPr id="4" name="Tijdelijke aanduiding voor dianummer 3"/>
          <p:cNvSpPr>
            <a:spLocks noGrp="1"/>
          </p:cNvSpPr>
          <p:nvPr>
            <p:ph type="sldNum" idx="12"/>
          </p:nvPr>
        </p:nvSpPr>
        <p:spPr/>
        <p:txBody>
          <a:bodyPr/>
          <a:lstStyle/>
          <a:p>
            <a:pPr algn="r">
              <a:buClr>
                <a:srgbClr val="000000"/>
              </a:buClr>
              <a:buSzPts val="1200"/>
            </a:pPr>
            <a:fld id="{00000000-1234-1234-1234-123412341234}" type="slidenum">
              <a:rPr lang="en-US" sz="1300">
                <a:solidFill>
                  <a:schemeClr val="dk1"/>
                </a:solidFill>
                <a:latin typeface="Calibri"/>
                <a:ea typeface="Calibri"/>
                <a:cs typeface="Calibri"/>
                <a:sym typeface="Calibri"/>
              </a:rPr>
              <a:pPr algn="r">
                <a:buClr>
                  <a:srgbClr val="000000"/>
                </a:buClr>
                <a:buSzPts val="1200"/>
              </a:pPr>
              <a:t>14</a:t>
            </a:fld>
            <a:endParaRPr lang="en-US"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9144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nSpc>
                <a:spcPct val="107000"/>
              </a:lnSpc>
              <a:spcAft>
                <a:spcPts val="867"/>
              </a:spcAft>
            </a:pPr>
            <a:r>
              <a:rPr lang="en-GB" dirty="0">
                <a:solidFill>
                  <a:schemeClr val="bg1">
                    <a:lumMod val="65000"/>
                  </a:schemeClr>
                </a:solidFill>
                <a:effectLst/>
                <a:ea typeface="Calibri" panose="020F0502020204030204" pitchFamily="34" charset="0"/>
                <a:cs typeface="Times New Roman" panose="02020603050405020304" pitchFamily="18" charset="0"/>
              </a:rPr>
              <a:t>[The slide is not animated.]</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Leaders, team members and facilitators/coaches all have a responsibility to think about what they bring into the team space, how the team needs to be and what the team needs to do to create a sense of psychological safety so that it can focus on the improvement efforts in service of their communities.</a:t>
            </a:r>
          </a:p>
        </p:txBody>
      </p:sp>
      <p:sp>
        <p:nvSpPr>
          <p:cNvPr id="4" name="Slide Number Placeholder 3"/>
          <p:cNvSpPr>
            <a:spLocks noGrp="1"/>
          </p:cNvSpPr>
          <p:nvPr>
            <p:ph type="sldNum" sz="quarter" idx="5"/>
          </p:nvPr>
        </p:nvSpPr>
        <p:spPr/>
        <p:txBody>
          <a:bodyPr/>
          <a:lstStyle/>
          <a:p>
            <a:fld id="{1F872199-7837-4852-BAAA-4CDB3D812FDA}" type="slidenum">
              <a:rPr lang="en-GB" smtClean="0"/>
              <a:pPr/>
              <a:t>15</a:t>
            </a:fld>
            <a:endParaRPr lang="en-GB" dirty="0"/>
          </a:p>
        </p:txBody>
      </p:sp>
    </p:spTree>
    <p:extLst>
      <p:ext uri="{BB962C8B-B14F-4D97-AF65-F5344CB8AC3E}">
        <p14:creationId xmlns:p14="http://schemas.microsoft.com/office/powerpoint/2010/main" val="3221249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nSpc>
                <a:spcPct val="100000"/>
              </a:lnSpc>
              <a:spcAft>
                <a:spcPts val="0"/>
              </a:spcAft>
            </a:pPr>
            <a:r>
              <a:rPr lang="en-GB" dirty="0">
                <a:solidFill>
                  <a:schemeClr val="bg1">
                    <a:lumMod val="65000"/>
                  </a:schemeClr>
                </a:solidFill>
                <a:effectLst/>
                <a:ea typeface="Calibri" panose="020F0502020204030204" pitchFamily="34" charset="0"/>
                <a:cs typeface="Times New Roman" panose="02020603050405020304" pitchFamily="18" charset="0"/>
              </a:rPr>
              <a:t>[The slide is not animated.]</a:t>
            </a:r>
          </a:p>
          <a:p>
            <a:pPr defTabSz="990752">
              <a:lnSpc>
                <a:spcPct val="100000"/>
              </a:lnSpc>
              <a:spcAft>
                <a:spcPts val="0"/>
              </a:spcAft>
              <a:defRPr/>
            </a:pPr>
            <a:endParaRPr lang="en-GB" dirty="0"/>
          </a:p>
          <a:p>
            <a:pPr defTabSz="990752">
              <a:lnSpc>
                <a:spcPct val="100000"/>
              </a:lnSpc>
              <a:spcAft>
                <a:spcPts val="0"/>
              </a:spcAft>
              <a:defRPr/>
            </a:pPr>
            <a:r>
              <a:rPr lang="en-GB" dirty="0"/>
              <a:t>Refer back to slide 8. </a:t>
            </a:r>
          </a:p>
          <a:p>
            <a:pPr defTabSz="990752">
              <a:lnSpc>
                <a:spcPct val="100000"/>
              </a:lnSpc>
              <a:spcAft>
                <a:spcPts val="0"/>
              </a:spcAft>
              <a:defRPr/>
            </a:pPr>
            <a:endParaRPr lang="en-GB" b="1" dirty="0"/>
          </a:p>
          <a:p>
            <a:pPr defTabSz="990752">
              <a:lnSpc>
                <a:spcPct val="100000"/>
              </a:lnSpc>
              <a:spcAft>
                <a:spcPts val="0"/>
              </a:spcAft>
              <a:defRPr/>
            </a:pPr>
            <a:r>
              <a:rPr lang="en-GB" b="1" dirty="0"/>
              <a:t>Take-away message:  </a:t>
            </a:r>
            <a:r>
              <a:rPr lang="en-GB" b="1" dirty="0">
                <a:solidFill>
                  <a:srgbClr val="DC0733"/>
                </a:solidFill>
              </a:rPr>
              <a:t>Creating psychological safety is worth the time and effort as the pay-off is huge for patients, carers, families and staff.</a:t>
            </a:r>
          </a:p>
        </p:txBody>
      </p:sp>
      <p:sp>
        <p:nvSpPr>
          <p:cNvPr id="4" name="Slide Number Placeholder 3"/>
          <p:cNvSpPr>
            <a:spLocks noGrp="1"/>
          </p:cNvSpPr>
          <p:nvPr>
            <p:ph type="sldNum" sz="quarter" idx="5"/>
          </p:nvPr>
        </p:nvSpPr>
        <p:spPr/>
        <p:txBody>
          <a:bodyPr/>
          <a:lstStyle/>
          <a:p>
            <a:fld id="{1F872199-7837-4852-BAAA-4CDB3D812FDA}" type="slidenum">
              <a:rPr lang="en-GB" smtClean="0"/>
              <a:pPr/>
              <a:t>16</a:t>
            </a:fld>
            <a:endParaRPr lang="en-GB" dirty="0"/>
          </a:p>
        </p:txBody>
      </p:sp>
    </p:spTree>
    <p:extLst>
      <p:ext uri="{BB962C8B-B14F-4D97-AF65-F5344CB8AC3E}">
        <p14:creationId xmlns:p14="http://schemas.microsoft.com/office/powerpoint/2010/main" val="369531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spcAft>
                <a:spcPts val="650"/>
              </a:spcAft>
              <a:defRPr/>
            </a:pPr>
            <a:r>
              <a:rPr lang="en-GB" sz="1100" dirty="0">
                <a:solidFill>
                  <a:schemeClr val="bg1">
                    <a:lumMod val="65000"/>
                  </a:schemeClr>
                </a:solidFill>
                <a:ea typeface="Calibri" panose="020F0502020204030204" pitchFamily="34" charset="0"/>
                <a:cs typeface="Times New Roman" panose="02020603050405020304" pitchFamily="18" charset="0"/>
              </a:rPr>
              <a:t>[The slide is not animated.]</a:t>
            </a:r>
          </a:p>
          <a:p>
            <a:pPr defTabSz="990752">
              <a:spcAft>
                <a:spcPts val="650"/>
              </a:spcAft>
              <a:defRPr/>
            </a:pPr>
            <a:r>
              <a:rPr lang="en-GB" dirty="0">
                <a:ea typeface="Calibri" panose="020F0502020204030204" pitchFamily="34" charset="0"/>
                <a:cs typeface="Times New Roman" panose="02020603050405020304" pitchFamily="18" charset="0"/>
              </a:rPr>
              <a:t>This is the team that came together to rescue the Chilean miners.</a:t>
            </a:r>
          </a:p>
          <a:p>
            <a:pPr defTabSz="990752">
              <a:spcAft>
                <a:spcPts val="650"/>
              </a:spcAft>
              <a:defRPr/>
            </a:pPr>
            <a:r>
              <a:rPr lang="en-GB" dirty="0">
                <a:ea typeface="Calibri" panose="020F0502020204030204" pitchFamily="34" charset="0"/>
                <a:cs typeface="Times New Roman" panose="02020603050405020304" pitchFamily="18" charset="0"/>
              </a:rPr>
              <a:t>You made like to read of the story from March 2012 here: </a:t>
            </a:r>
            <a:r>
              <a:rPr lang="en-GB" u="sng" dirty="0">
                <a:solidFill>
                  <a:srgbClr val="3C01F9"/>
                </a:solidFill>
              </a:rPr>
              <a:t>https://knowledge.wharton.upenn.edu/article/the-chilean-miner-rescue-a-lesson-in-global-teamwork/</a:t>
            </a:r>
            <a:endParaRPr lang="en-GB" sz="1100" u="sng" dirty="0">
              <a:solidFill>
                <a:srgbClr val="3C01F9"/>
              </a:solidFill>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17</a:t>
            </a:fld>
            <a:endParaRPr lang="en-GB" dirty="0"/>
          </a:p>
        </p:txBody>
      </p:sp>
    </p:spTree>
    <p:extLst>
      <p:ext uri="{BB962C8B-B14F-4D97-AF65-F5344CB8AC3E}">
        <p14:creationId xmlns:p14="http://schemas.microsoft.com/office/powerpoint/2010/main" val="1836779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a:lnSpc>
                <a:spcPct val="107000"/>
              </a:lnSpc>
              <a:spcAft>
                <a:spcPts val="867"/>
              </a:spcAft>
            </a:pPr>
            <a:r>
              <a:rPr lang="en-GB" sz="1100" dirty="0">
                <a:solidFill>
                  <a:schemeClr val="bg1">
                    <a:lumMod val="65000"/>
                  </a:schemeClr>
                </a:solidFill>
                <a:ea typeface="Calibri" panose="020F0502020204030204" pitchFamily="34" charset="0"/>
                <a:cs typeface="Times New Roman" panose="02020603050405020304" pitchFamily="18" charset="0"/>
              </a:rPr>
              <a:t>[The slide is not animated.]</a:t>
            </a:r>
          </a:p>
          <a:p>
            <a:pPr algn="just">
              <a:lnSpc>
                <a:spcPct val="107000"/>
              </a:lnSpc>
              <a:spcAft>
                <a:spcPts val="867"/>
              </a:spcAft>
            </a:pPr>
            <a:r>
              <a:rPr lang="en-GB" sz="1100" dirty="0">
                <a:ea typeface="Calibri" panose="020F0502020204030204" pitchFamily="34" charset="0"/>
                <a:cs typeface="Times New Roman" panose="02020603050405020304" pitchFamily="18" charset="0"/>
              </a:rPr>
              <a:t>A growing body of research at both the individual and team level has examined the effects of supportive leadership behaviours on work outcomes through psychological safety.  For example, at the individual level, empirical work has established that leader inclusiveness (</a:t>
            </a:r>
            <a:r>
              <a:rPr lang="en-GB" sz="1100" dirty="0" err="1">
                <a:ea typeface="Calibri" panose="020F0502020204030204" pitchFamily="34" charset="0"/>
                <a:cs typeface="Times New Roman" panose="02020603050405020304" pitchFamily="18" charset="0"/>
              </a:rPr>
              <a:t>Bienefeld</a:t>
            </a:r>
            <a:r>
              <a:rPr lang="en-GB" sz="1100" dirty="0">
                <a:ea typeface="Calibri" panose="020F0502020204030204" pitchFamily="34" charset="0"/>
                <a:cs typeface="Times New Roman" panose="02020603050405020304" pitchFamily="18" charset="0"/>
              </a:rPr>
              <a:t> &amp; Grote, 2014; </a:t>
            </a:r>
            <a:r>
              <a:rPr lang="en-GB" sz="1100" dirty="0" err="1">
                <a:ea typeface="Calibri" panose="020F0502020204030204" pitchFamily="34" charset="0"/>
                <a:cs typeface="Times New Roman" panose="02020603050405020304" pitchFamily="18" charset="0"/>
              </a:rPr>
              <a:t>Carmeli</a:t>
            </a:r>
            <a:r>
              <a:rPr lang="en-GB" sz="1100" dirty="0">
                <a:ea typeface="Calibri" panose="020F0502020204030204" pitchFamily="34" charset="0"/>
                <a:cs typeface="Times New Roman" panose="02020603050405020304" pitchFamily="18" charset="0"/>
              </a:rPr>
              <a:t> et al., 2010), support (May et al., 2004), trustworthiness (</a:t>
            </a:r>
            <a:r>
              <a:rPr lang="en-GB" sz="1100" dirty="0" err="1">
                <a:ea typeface="Calibri" panose="020F0502020204030204" pitchFamily="34" charset="0"/>
                <a:cs typeface="Times New Roman" panose="02020603050405020304" pitchFamily="18" charset="0"/>
              </a:rPr>
              <a:t>Madjar</a:t>
            </a:r>
            <a:r>
              <a:rPr lang="en-GB" sz="1100" dirty="0">
                <a:ea typeface="Calibri" panose="020F0502020204030204" pitchFamily="34" charset="0"/>
                <a:cs typeface="Times New Roman" panose="02020603050405020304" pitchFamily="18" charset="0"/>
              </a:rPr>
              <a:t> &amp; Ortiz-Walters, 2009), openness (</a:t>
            </a:r>
            <a:r>
              <a:rPr lang="en-GB" sz="1100" dirty="0" err="1">
                <a:ea typeface="Calibri" panose="020F0502020204030204" pitchFamily="34" charset="0"/>
                <a:cs typeface="Times New Roman" panose="02020603050405020304" pitchFamily="18" charset="0"/>
              </a:rPr>
              <a:t>Detert</a:t>
            </a:r>
            <a:r>
              <a:rPr lang="en-GB" sz="1100" dirty="0">
                <a:ea typeface="Calibri" panose="020F0502020204030204" pitchFamily="34" charset="0"/>
                <a:cs typeface="Times New Roman" panose="02020603050405020304" pitchFamily="18" charset="0"/>
              </a:rPr>
              <a:t> &amp; Burris, 2007) and behavioural integrity (</a:t>
            </a:r>
            <a:r>
              <a:rPr lang="en-GB" sz="1100" dirty="0" err="1">
                <a:ea typeface="Calibri" panose="020F0502020204030204" pitchFamily="34" charset="0"/>
                <a:cs typeface="Times New Roman" panose="02020603050405020304" pitchFamily="18" charset="0"/>
              </a:rPr>
              <a:t>Palanski</a:t>
            </a:r>
            <a:r>
              <a:rPr lang="en-GB" sz="1100" dirty="0">
                <a:ea typeface="Calibri" panose="020F0502020204030204" pitchFamily="34" charset="0"/>
                <a:cs typeface="Times New Roman" panose="02020603050405020304" pitchFamily="18" charset="0"/>
              </a:rPr>
              <a:t> &amp; </a:t>
            </a:r>
            <a:r>
              <a:rPr lang="en-GB" sz="1100" dirty="0" err="1">
                <a:ea typeface="Calibri" panose="020F0502020204030204" pitchFamily="34" charset="0"/>
                <a:cs typeface="Times New Roman" panose="02020603050405020304" pitchFamily="18" charset="0"/>
              </a:rPr>
              <a:t>Vogelgesang</a:t>
            </a:r>
            <a:r>
              <a:rPr lang="en-GB" sz="1100" dirty="0">
                <a:ea typeface="Calibri" panose="020F0502020204030204" pitchFamily="34" charset="0"/>
                <a:cs typeface="Times New Roman" panose="02020603050405020304" pitchFamily="18" charset="0"/>
              </a:rPr>
              <a:t>, 2011) strongly influence employee perceptions of psychological safety, which in turn, drive employee outcomes including voice behaviours, involvement in creative work, job performance and engagement.  Similarly, at the team level, employees’ collective perceptions of support and coaching forwarded by the team leader (Edmondson, 1999; Roberto, 2002), leader inclusiveness (</a:t>
            </a:r>
            <a:r>
              <a:rPr lang="en-GB" sz="1100" dirty="0" err="1">
                <a:ea typeface="Calibri" panose="020F0502020204030204" pitchFamily="34" charset="0"/>
                <a:cs typeface="Times New Roman" panose="02020603050405020304" pitchFamily="18" charset="0"/>
              </a:rPr>
              <a:t>Hirak</a:t>
            </a:r>
            <a:r>
              <a:rPr lang="en-GB" sz="1100" dirty="0">
                <a:ea typeface="Calibri" panose="020F0502020204030204" pitchFamily="34" charset="0"/>
                <a:cs typeface="Times New Roman" panose="02020603050405020304" pitchFamily="18" charset="0"/>
              </a:rPr>
              <a:t> et al., 2012; Nembhard &amp; Edmondson, 2006), trust in the leader (Li &amp; Tan, 2012; </a:t>
            </a:r>
            <a:r>
              <a:rPr lang="en-GB" sz="1100" dirty="0" err="1">
                <a:ea typeface="Calibri" panose="020F0502020204030204" pitchFamily="34" charset="0"/>
                <a:cs typeface="Times New Roman" panose="02020603050405020304" pitchFamily="18" charset="0"/>
              </a:rPr>
              <a:t>Schaubroeck</a:t>
            </a:r>
            <a:r>
              <a:rPr lang="en-GB" sz="1100" dirty="0">
                <a:ea typeface="Calibri" panose="020F0502020204030204" pitchFamily="34" charset="0"/>
                <a:cs typeface="Times New Roman" panose="02020603050405020304" pitchFamily="18" charset="0"/>
              </a:rPr>
              <a:t>, Lam, &amp; Peng, 2011), and the behavioural integrity of the leader (Leroy et al., 2012) have been found to foster team-level outcomes such as team learning behaviour, team performance, engagement in quality improvement work, and reduction in errors amongst team members through the development of psychological safety.  Other work has found that positive leadership styles such as transformational leadership (</a:t>
            </a:r>
            <a:r>
              <a:rPr lang="en-GB" sz="1100" dirty="0" err="1">
                <a:ea typeface="Calibri" panose="020F0502020204030204" pitchFamily="34" charset="0"/>
                <a:cs typeface="Times New Roman" panose="02020603050405020304" pitchFamily="18" charset="0"/>
              </a:rPr>
              <a:t>Nemanich</a:t>
            </a:r>
            <a:r>
              <a:rPr lang="en-GB" sz="1100" dirty="0">
                <a:ea typeface="Calibri" panose="020F0502020204030204" pitchFamily="34" charset="0"/>
                <a:cs typeface="Times New Roman" panose="02020603050405020304" pitchFamily="18" charset="0"/>
              </a:rPr>
              <a:t> &amp; Vera, 2009), ethical leadership (Walumbwa &amp; </a:t>
            </a:r>
            <a:r>
              <a:rPr lang="en-GB" sz="1100" dirty="0" err="1">
                <a:ea typeface="Calibri" panose="020F0502020204030204" pitchFamily="34" charset="0"/>
                <a:cs typeface="Times New Roman" panose="02020603050405020304" pitchFamily="18" charset="0"/>
              </a:rPr>
              <a:t>Schaubroeck</a:t>
            </a:r>
            <a:r>
              <a:rPr lang="en-GB" sz="1100" dirty="0">
                <a:ea typeface="Calibri" panose="020F0502020204030204" pitchFamily="34" charset="0"/>
                <a:cs typeface="Times New Roman" panose="02020603050405020304" pitchFamily="18" charset="0"/>
              </a:rPr>
              <a:t>, 2009), change-oriented leadership (Ortega, Van den </a:t>
            </a:r>
            <a:r>
              <a:rPr lang="en-GB" sz="1100" dirty="0" err="1">
                <a:ea typeface="Calibri" panose="020F0502020204030204" pitchFamily="34" charset="0"/>
                <a:cs typeface="Times New Roman" panose="02020603050405020304" pitchFamily="18" charset="0"/>
              </a:rPr>
              <a:t>Bossche</a:t>
            </a:r>
            <a:r>
              <a:rPr lang="en-GB" sz="1100" dirty="0">
                <a:ea typeface="Calibri" panose="020F0502020204030204" pitchFamily="34" charset="0"/>
                <a:cs typeface="Times New Roman" panose="02020603050405020304" pitchFamily="18" charset="0"/>
              </a:rPr>
              <a:t>, Sanchez-Manzanares, Rico, &amp; Gil, 2014) and shared leadership (Liu et al., 2014) are positively and strongly related to such outcomes as employee voice behaviour, team learning, and individual learning through the mediating mechanism of psychological safety.</a:t>
            </a:r>
          </a:p>
          <a:p>
            <a:pPr algn="just">
              <a:lnSpc>
                <a:spcPct val="107000"/>
              </a:lnSpc>
              <a:spcAft>
                <a:spcPts val="867"/>
              </a:spcAft>
            </a:pPr>
            <a:r>
              <a:rPr lang="en-GB" sz="1100" dirty="0">
                <a:ea typeface="Calibri" panose="020F0502020204030204" pitchFamily="34" charset="0"/>
                <a:cs typeface="Times New Roman" panose="02020603050405020304" pitchFamily="18" charset="0"/>
              </a:rPr>
              <a:t>Based on social learning theory (Bandura, 1977), researchers have argued that by listening, forwarding support, and providing clear and consistent directions to subordinates, the leader can model to subordinates that it is safe to take risks and engage in honest communication (e.g., </a:t>
            </a:r>
            <a:r>
              <a:rPr lang="en-GB" sz="1100" dirty="0" err="1">
                <a:ea typeface="Calibri" panose="020F0502020204030204" pitchFamily="34" charset="0"/>
                <a:cs typeface="Times New Roman" panose="02020603050405020304" pitchFamily="18" charset="0"/>
              </a:rPr>
              <a:t>Hirak</a:t>
            </a:r>
            <a:r>
              <a:rPr lang="en-GB" sz="1100" dirty="0">
                <a:ea typeface="Calibri" panose="020F0502020204030204" pitchFamily="34" charset="0"/>
                <a:cs typeface="Times New Roman" panose="02020603050405020304" pitchFamily="18" charset="0"/>
              </a:rPr>
              <a:t> et al., 2012; Liu et al., 2014; </a:t>
            </a:r>
            <a:r>
              <a:rPr lang="en-GB" sz="1100" dirty="0" err="1">
                <a:ea typeface="Calibri" panose="020F0502020204030204" pitchFamily="34" charset="0"/>
                <a:cs typeface="Times New Roman" panose="02020603050405020304" pitchFamily="18" charset="0"/>
              </a:rPr>
              <a:t>Nemanich</a:t>
            </a:r>
            <a:r>
              <a:rPr lang="en-GB" sz="1100" dirty="0">
                <a:ea typeface="Calibri" panose="020F0502020204030204" pitchFamily="34" charset="0"/>
                <a:cs typeface="Times New Roman" panose="02020603050405020304" pitchFamily="18" charset="0"/>
              </a:rPr>
              <a:t> &amp; Vera, 2009; Walumbwa &amp; </a:t>
            </a:r>
            <a:r>
              <a:rPr lang="en-GB" sz="1100" dirty="0" err="1">
                <a:ea typeface="Calibri" panose="020F0502020204030204" pitchFamily="34" charset="0"/>
                <a:cs typeface="Times New Roman" panose="02020603050405020304" pitchFamily="18" charset="0"/>
              </a:rPr>
              <a:t>Schaubroeck</a:t>
            </a:r>
            <a:r>
              <a:rPr lang="en-GB" sz="1100" dirty="0">
                <a:ea typeface="Calibri" panose="020F0502020204030204" pitchFamily="34" charset="0"/>
                <a:cs typeface="Times New Roman" panose="02020603050405020304" pitchFamily="18" charset="0"/>
              </a:rPr>
              <a:t>, 2009).</a:t>
            </a:r>
            <a:r>
              <a:rPr lang="en-GB" sz="1100" b="1" dirty="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a:p>
            <a:pPr algn="just">
              <a:lnSpc>
                <a:spcPct val="107000"/>
              </a:lnSpc>
              <a:spcAft>
                <a:spcPts val="867"/>
              </a:spcAft>
            </a:pPr>
            <a:r>
              <a:rPr lang="en-GB" sz="1100" b="1" dirty="0">
                <a:ea typeface="Calibri" panose="020F0502020204030204" pitchFamily="34" charset="0"/>
                <a:cs typeface="Times New Roman" panose="02020603050405020304" pitchFamily="18" charset="0"/>
              </a:rPr>
              <a:t>Take-away message</a:t>
            </a:r>
            <a:r>
              <a:rPr lang="en-GB" sz="1100" dirty="0">
                <a:ea typeface="Calibri" panose="020F0502020204030204" pitchFamily="34" charset="0"/>
                <a:cs typeface="Times New Roman" panose="02020603050405020304" pitchFamily="18" charset="0"/>
              </a:rPr>
              <a:t>:  </a:t>
            </a:r>
            <a:r>
              <a:rPr lang="en-GB" sz="1100" b="1" dirty="0">
                <a:solidFill>
                  <a:srgbClr val="DC0733"/>
                </a:solidFill>
                <a:ea typeface="Calibri" panose="020F0502020204030204" pitchFamily="34" charset="0"/>
                <a:cs typeface="Times New Roman" panose="02020603050405020304" pitchFamily="18" charset="0"/>
              </a:rPr>
              <a:t>Leadership is key to establishing &amp; maintaining psychological safety, particularly role modelling inclusivity, risk-taking, fallibility &amp; honest communication.</a:t>
            </a:r>
          </a:p>
          <a:p>
            <a:pPr algn="just"/>
            <a:endParaRPr lang="en-GB" sz="1100" dirty="0"/>
          </a:p>
        </p:txBody>
      </p:sp>
      <p:sp>
        <p:nvSpPr>
          <p:cNvPr id="4" name="Slide Number Placeholder 3"/>
          <p:cNvSpPr>
            <a:spLocks noGrp="1"/>
          </p:cNvSpPr>
          <p:nvPr>
            <p:ph type="sldNum" sz="quarter" idx="5"/>
          </p:nvPr>
        </p:nvSpPr>
        <p:spPr/>
        <p:txBody>
          <a:bodyPr/>
          <a:lstStyle/>
          <a:p>
            <a:fld id="{1F872199-7837-4852-BAAA-4CDB3D812FDA}" type="slidenum">
              <a:rPr lang="en-GB" smtClean="0"/>
              <a:t>18</a:t>
            </a:fld>
            <a:endParaRPr lang="en-GB" dirty="0"/>
          </a:p>
        </p:txBody>
      </p:sp>
    </p:spTree>
    <p:extLst>
      <p:ext uri="{BB962C8B-B14F-4D97-AF65-F5344CB8AC3E}">
        <p14:creationId xmlns:p14="http://schemas.microsoft.com/office/powerpoint/2010/main" val="252126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r>
              <a:rPr lang="en-GB" dirty="0">
                <a:solidFill>
                  <a:schemeClr val="bg1">
                    <a:lumMod val="65000"/>
                  </a:schemeClr>
                </a:solidFill>
                <a:effectLst/>
                <a:ea typeface="Calibri" panose="020F0502020204030204" pitchFamily="34" charset="0"/>
                <a:cs typeface="Times New Roman" panose="02020603050405020304" pitchFamily="18" charset="0"/>
              </a:rPr>
              <a:t>[The slide is not animated.]</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a:t>
            </a:r>
            <a:r>
              <a:rPr lang="en-GB" dirty="0">
                <a:effectLst/>
                <a:ea typeface="Calibri" panose="020F0502020204030204" pitchFamily="34" charset="0"/>
                <a:cs typeface="Times New Roman" panose="02020603050405020304" pitchFamily="18" charset="0"/>
              </a:rPr>
              <a:t>: </a:t>
            </a:r>
            <a:r>
              <a:rPr lang="en-GB" b="1" dirty="0">
                <a:effectLst/>
                <a:ea typeface="Calibri" panose="020F0502020204030204" pitchFamily="34" charset="0"/>
                <a:cs typeface="Times New Roman" panose="02020603050405020304" pitchFamily="18" charset="0"/>
              </a:rPr>
              <a:t> </a:t>
            </a:r>
            <a:r>
              <a:rPr lang="en-GB" b="1" dirty="0">
                <a:solidFill>
                  <a:srgbClr val="DC0733"/>
                </a:solidFill>
                <a:effectLst/>
                <a:ea typeface="Calibri" panose="020F0502020204030204" pitchFamily="34" charset="0"/>
                <a:cs typeface="Times New Roman" panose="02020603050405020304" pitchFamily="18" charset="0"/>
              </a:rPr>
              <a:t>Your leadership style is crucial.  It’s not about being perfect.  It’s about reflecting on the impact you have in your team.  A level of emotional intelligence is key, and there are many resources you can use to help reflect on your style, and whether it is serving you, the team and your improvement work well.  </a:t>
            </a:r>
          </a:p>
          <a:p>
            <a:pPr>
              <a:lnSpc>
                <a:spcPct val="107000"/>
              </a:lnSpc>
              <a:spcAft>
                <a:spcPts val="867"/>
              </a:spcAft>
            </a:pPr>
            <a:r>
              <a:rPr lang="en-GB" dirty="0">
                <a:effectLst/>
                <a:ea typeface="Calibri" panose="020F0502020204030204" pitchFamily="34" charset="0"/>
                <a:cs typeface="Times New Roman" panose="02020603050405020304" pitchFamily="18" charset="0"/>
              </a:rPr>
              <a:t>A very accessible resource by Louise Evans (20 min TED talk) may help you in your reflections: </a:t>
            </a:r>
            <a:r>
              <a:rPr lang="en-US" u="sng" dirty="0">
                <a:solidFill>
                  <a:srgbClr val="0563C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https://www.bing.com/videos/search?q=louise+evans+own+your+behaviors&amp;view=detail&amp;mid=127032EEEFE62DFC632B127032EEEFE62DFC632B&amp;FORM=VIRE</a:t>
            </a:r>
            <a:endParaRPr lang="en-GB" dirty="0">
              <a:solidFill>
                <a:srgbClr val="0563C1"/>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872199-7837-4852-BAAA-4CDB3D812FDA}" type="slidenum">
              <a:rPr lang="en-GB" smtClean="0"/>
              <a:pPr/>
              <a:t>19</a:t>
            </a:fld>
            <a:endParaRPr lang="en-GB" dirty="0"/>
          </a:p>
        </p:txBody>
      </p:sp>
    </p:spTree>
    <p:extLst>
      <p:ext uri="{BB962C8B-B14F-4D97-AF65-F5344CB8AC3E}">
        <p14:creationId xmlns:p14="http://schemas.microsoft.com/office/powerpoint/2010/main" val="186412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68350"/>
            <a:ext cx="6137275" cy="3452813"/>
          </a:xfrm>
        </p:spPr>
      </p:sp>
      <p:sp>
        <p:nvSpPr>
          <p:cNvPr id="3" name="Notes Placeholder 2"/>
          <p:cNvSpPr>
            <a:spLocks noGrp="1"/>
          </p:cNvSpPr>
          <p:nvPr>
            <p:ph type="body" idx="1"/>
          </p:nvPr>
        </p:nvSpPr>
        <p:spPr/>
        <p:txBody>
          <a:bodyPr/>
          <a:lstStyle/>
          <a:p>
            <a:pPr algn="just" defTabSz="990752">
              <a:spcAft>
                <a:spcPts val="650"/>
              </a:spcAft>
              <a:defRPr/>
            </a:pPr>
            <a:r>
              <a:rPr lang="en-GB" dirty="0"/>
              <a:t>This practical guide focuses on the importance of psychological safety in improvement. It is based on available research and evidence of psychological safety from the last 60 years. It touches on but does not cover the broader rich research/evidence/models of organisational / team effectiveness surrounding organisational change. It can be used with other tools to help leaders, teams and people facilitate or coach for improvement. </a:t>
            </a:r>
          </a:p>
          <a:p>
            <a:pPr marL="185766" indent="-185766" algn="just" defTabSz="990752">
              <a:spcAft>
                <a:spcPts val="650"/>
              </a:spcAft>
              <a:buFont typeface="Arial" panose="020B0604020202020204" pitchFamily="34" charset="0"/>
              <a:buChar char="•"/>
              <a:defRPr/>
            </a:pPr>
            <a:r>
              <a:rPr lang="en-GB" dirty="0"/>
              <a:t>Each slide has a </a:t>
            </a:r>
            <a:r>
              <a:rPr lang="en-GB" b="1" dirty="0"/>
              <a:t>take-away message. </a:t>
            </a:r>
          </a:p>
          <a:p>
            <a:pPr marL="185766" indent="-185766" algn="just" defTabSz="990752">
              <a:spcAft>
                <a:spcPts val="650"/>
              </a:spcAft>
              <a:buFont typeface="Arial" panose="020B0604020202020204" pitchFamily="34" charset="0"/>
              <a:buChar char="•"/>
              <a:defRPr/>
            </a:pPr>
            <a:r>
              <a:rPr lang="en-GB" b="1" dirty="0"/>
              <a:t>The message of the entry point to this presentation would be: </a:t>
            </a:r>
            <a:r>
              <a:rPr lang="en-GB" b="1" dirty="0">
                <a:solidFill>
                  <a:srgbClr val="DC0733"/>
                </a:solidFill>
              </a:rPr>
              <a:t>Use this guide to help you have the conversations that enable sufficient psychological safety to help teams be creative, innovative and courageous in their improvement work. </a:t>
            </a:r>
          </a:p>
          <a:p>
            <a:pPr marL="185766" indent="-185766" algn="just" defTabSz="990752">
              <a:spcAft>
                <a:spcPts val="650"/>
              </a:spcAft>
              <a:buFont typeface="Arial" panose="020B0604020202020204" pitchFamily="34" charset="0"/>
              <a:buChar char="•"/>
              <a:defRPr/>
            </a:pPr>
            <a:r>
              <a:rPr lang="en-GB" b="0" dirty="0"/>
              <a:t>This slide deck is animated. In the notes section, each slide contains markers for where we would </a:t>
            </a:r>
            <a:r>
              <a:rPr lang="en-GB" b="1" dirty="0"/>
              <a:t>click</a:t>
            </a:r>
            <a:r>
              <a:rPr lang="en-GB" b="0" dirty="0"/>
              <a:t> when walking an audience through the material.</a:t>
            </a:r>
          </a:p>
          <a:p>
            <a:pPr marL="185766" indent="-185766" algn="just" defTabSz="990752">
              <a:spcAft>
                <a:spcPts val="650"/>
              </a:spcAft>
              <a:buFont typeface="Arial" panose="020B0604020202020204" pitchFamily="34" charset="0"/>
              <a:buChar char="•"/>
              <a:defRPr/>
            </a:pPr>
            <a:r>
              <a:rPr lang="en-GB" dirty="0">
                <a:effectLst/>
                <a:ea typeface="Calibri" panose="020F0502020204030204" pitchFamily="34" charset="0"/>
              </a:rPr>
              <a:t>Moreover, if you go to the </a:t>
            </a:r>
            <a:r>
              <a:rPr lang="en-GB" b="1" dirty="0">
                <a:effectLst/>
                <a:ea typeface="Calibri" panose="020F0502020204030204" pitchFamily="34" charset="0"/>
              </a:rPr>
              <a:t>View tab </a:t>
            </a:r>
            <a:r>
              <a:rPr lang="en-GB" dirty="0">
                <a:effectLst/>
                <a:ea typeface="Calibri" panose="020F0502020204030204" pitchFamily="34" charset="0"/>
              </a:rPr>
              <a:t>and then hit the </a:t>
            </a:r>
            <a:r>
              <a:rPr lang="en-GB" b="1" dirty="0">
                <a:effectLst/>
                <a:ea typeface="Calibri" panose="020F0502020204030204" pitchFamily="34" charset="0"/>
              </a:rPr>
              <a:t>Notes page</a:t>
            </a:r>
            <a:r>
              <a:rPr lang="en-GB" b="1" dirty="0">
                <a:ea typeface="Calibri" panose="020F0502020204030204" pitchFamily="34" charset="0"/>
              </a:rPr>
              <a:t> button</a:t>
            </a:r>
            <a:r>
              <a:rPr lang="en-GB" dirty="0">
                <a:ea typeface="Calibri" panose="020F0502020204030204" pitchFamily="34" charset="0"/>
              </a:rPr>
              <a:t>,</a:t>
            </a:r>
            <a:r>
              <a:rPr lang="en-GB" dirty="0">
                <a:effectLst/>
                <a:ea typeface="Calibri" panose="020F0502020204030204" pitchFamily="34" charset="0"/>
              </a:rPr>
              <a:t> you’ll get a printable-booklet version of the slide deck in A4 format. The booklet will take you through the psychological safety material – no matter whether you use the guide for learning or (alongside the slide desk) for presenting</a:t>
            </a:r>
            <a:r>
              <a:rPr lang="en-GB" dirty="0"/>
              <a:t>.</a:t>
            </a:r>
            <a:endParaRPr lang="en-GB" b="0" dirty="0"/>
          </a:p>
          <a:p>
            <a:pPr defTabSz="990752">
              <a:lnSpc>
                <a:spcPct val="100000"/>
              </a:lnSpc>
              <a:spcAft>
                <a:spcPts val="0"/>
              </a:spcAft>
              <a:defRPr/>
            </a:pPr>
            <a:endParaRPr lang="en-GB" b="1"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2</a:t>
            </a:fld>
            <a:endParaRPr lang="en-GB" dirty="0"/>
          </a:p>
        </p:txBody>
      </p:sp>
    </p:spTree>
    <p:extLst>
      <p:ext uri="{BB962C8B-B14F-4D97-AF65-F5344CB8AC3E}">
        <p14:creationId xmlns:p14="http://schemas.microsoft.com/office/powerpoint/2010/main" val="575432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spcAft>
                <a:spcPts val="650"/>
              </a:spcAft>
              <a:defRPr/>
            </a:pPr>
            <a:r>
              <a:rPr lang="en-GB" dirty="0">
                <a:solidFill>
                  <a:schemeClr val="bg1">
                    <a:lumMod val="65000"/>
                  </a:schemeClr>
                </a:solidFill>
                <a:effectLst/>
                <a:ea typeface="Calibri" panose="020F0502020204030204" pitchFamily="34" charset="0"/>
                <a:cs typeface="Times New Roman" panose="02020603050405020304" pitchFamily="18" charset="0"/>
              </a:rPr>
              <a:t>[The slide is not animated.]</a:t>
            </a:r>
          </a:p>
          <a:p>
            <a:pPr algn="just"/>
            <a:r>
              <a:rPr lang="en-GB" dirty="0"/>
              <a:t>This slides helps to make things more concise.  Humility, (honest) curiosity and empathy are key – still it helps to have a strategy relating not only to the necessary mindset but also to some actions.  Please note that actions never replace the mindset and the associated leadership style.  </a:t>
            </a:r>
          </a:p>
          <a:p>
            <a:pPr algn="just"/>
            <a:r>
              <a:rPr lang="en-GB" dirty="0"/>
              <a:t>The infographic is taken from </a:t>
            </a:r>
            <a:r>
              <a:rPr lang="en-GB" u="sng" dirty="0">
                <a:solidFill>
                  <a:srgbClr val="3C01F9"/>
                </a:solidFill>
              </a:rPr>
              <a:t>https://www.ccl.org/articles/leading-effectively-articles/what-is-psychological-safety-at-work/</a:t>
            </a:r>
            <a:r>
              <a:rPr lang="en-GB" dirty="0"/>
              <a:t>.</a:t>
            </a:r>
          </a:p>
          <a:p>
            <a:pPr algn="just"/>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This slide gently takes the audience for the discussion of the mindset of leaders to some questions to be asked if you want to encourage your team (or a team) to open up. </a:t>
            </a:r>
            <a:endParaRPr lang="en-GB" dirty="0">
              <a:solidFill>
                <a:srgbClr val="DC0733"/>
              </a:solidFill>
              <a:effectLst/>
              <a:ea typeface="Calibri" panose="020F0502020204030204" pitchFamily="34" charset="0"/>
              <a:cs typeface="Times New Roman" panose="02020603050405020304" pitchFamily="18" charset="0"/>
            </a:endParaRPr>
          </a:p>
          <a:p>
            <a:pPr algn="just"/>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20</a:t>
            </a:fld>
            <a:endParaRPr lang="en-GB" dirty="0"/>
          </a:p>
        </p:txBody>
      </p:sp>
    </p:spTree>
    <p:extLst>
      <p:ext uri="{BB962C8B-B14F-4D97-AF65-F5344CB8AC3E}">
        <p14:creationId xmlns:p14="http://schemas.microsoft.com/office/powerpoint/2010/main" val="1162221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nSpc>
                <a:spcPct val="107000"/>
              </a:lnSpc>
              <a:spcAft>
                <a:spcPts val="867"/>
              </a:spcAft>
            </a:pPr>
            <a:r>
              <a:rPr lang="en-GB" dirty="0">
                <a:effectLst/>
                <a:ea typeface="Calibri" panose="020F0502020204030204" pitchFamily="34" charset="0"/>
                <a:cs typeface="Times New Roman" panose="02020603050405020304" pitchFamily="18" charset="0"/>
              </a:rPr>
              <a:t>[The slide is not animated.]</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Good open short questions for leaders, team members and or facilitators/coaches to ask; can open up conversation and help to create a positive, safe space for learning and improvement. </a:t>
            </a:r>
            <a:endParaRPr lang="en-GB" dirty="0">
              <a:solidFill>
                <a:srgbClr val="DC0733"/>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872199-7837-4852-BAAA-4CDB3D812FDA}" type="slidenum">
              <a:rPr lang="en-GB" smtClean="0"/>
              <a:t>21</a:t>
            </a:fld>
            <a:endParaRPr lang="en-GB" dirty="0"/>
          </a:p>
        </p:txBody>
      </p:sp>
    </p:spTree>
    <p:extLst>
      <p:ext uri="{BB962C8B-B14F-4D97-AF65-F5344CB8AC3E}">
        <p14:creationId xmlns:p14="http://schemas.microsoft.com/office/powerpoint/2010/main" val="384940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a:lnSpc>
                <a:spcPct val="107000"/>
              </a:lnSpc>
              <a:spcAft>
                <a:spcPts val="867"/>
              </a:spcAft>
            </a:pPr>
            <a:r>
              <a:rPr lang="en-GB" dirty="0">
                <a:effectLst/>
                <a:ea typeface="Calibri" panose="020F0502020204030204" pitchFamily="34" charset="0"/>
                <a:cs typeface="Times New Roman" panose="02020603050405020304" pitchFamily="18" charset="0"/>
              </a:rPr>
              <a:t>[The slide is not animated.]</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More again, good open short questions for leaders, team members and or facilitators/coaches to ask can open up conversation and help create a positive, safe space for learning and improvement.  Using a coaching style is super helpful, and it will make that level playing field that encourages equality and equity.</a:t>
            </a:r>
            <a:endParaRPr lang="en-GB" dirty="0">
              <a:solidFill>
                <a:srgbClr val="DC0733"/>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872199-7837-4852-BAAA-4CDB3D812FDA}" type="slidenum">
              <a:rPr lang="en-GB" smtClean="0"/>
              <a:pPr/>
              <a:t>22</a:t>
            </a:fld>
            <a:endParaRPr lang="en-GB" dirty="0"/>
          </a:p>
        </p:txBody>
      </p:sp>
    </p:spTree>
    <p:extLst>
      <p:ext uri="{BB962C8B-B14F-4D97-AF65-F5344CB8AC3E}">
        <p14:creationId xmlns:p14="http://schemas.microsoft.com/office/powerpoint/2010/main" val="1319591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a:lnSpc>
                <a:spcPct val="107000"/>
              </a:lnSpc>
              <a:spcAft>
                <a:spcPts val="867"/>
              </a:spcAft>
            </a:pPr>
            <a:r>
              <a:rPr lang="en-GB" dirty="0">
                <a:solidFill>
                  <a:schemeClr val="bg1">
                    <a:lumMod val="65000"/>
                  </a:schemeClr>
                </a:solidFill>
                <a:effectLst/>
                <a:ea typeface="Calibri" panose="020F0502020204030204" pitchFamily="34" charset="0"/>
                <a:cs typeface="Times New Roman" panose="02020603050405020304" pitchFamily="18" charset="0"/>
              </a:rPr>
              <a:t>[The slide is not animated.]</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This theory of change has been developed based on research we reviewed and on experience, feedback and results of working with teams to achieve improvements.  </a:t>
            </a:r>
            <a:endParaRPr lang="en-GB" dirty="0">
              <a:solidFill>
                <a:srgbClr val="DC0733"/>
              </a:solidFill>
              <a:effectLst/>
              <a:ea typeface="Calibri" panose="020F0502020204030204" pitchFamily="34" charset="0"/>
              <a:cs typeface="Times New Roman" panose="02020603050405020304" pitchFamily="18" charset="0"/>
            </a:endParaRPr>
          </a:p>
          <a:p>
            <a:pPr algn="just"/>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t>23</a:t>
            </a:fld>
            <a:endParaRPr lang="en-GB" dirty="0"/>
          </a:p>
        </p:txBody>
      </p:sp>
    </p:spTree>
    <p:extLst>
      <p:ext uri="{BB962C8B-B14F-4D97-AF65-F5344CB8AC3E}">
        <p14:creationId xmlns:p14="http://schemas.microsoft.com/office/powerpoint/2010/main" val="3381650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a:lnSpc>
                <a:spcPct val="107000"/>
              </a:lnSpc>
              <a:spcAft>
                <a:spcPts val="867"/>
              </a:spcAft>
            </a:pPr>
            <a:r>
              <a:rPr lang="en-GB" dirty="0">
                <a:solidFill>
                  <a:schemeClr val="bg1">
                    <a:lumMod val="65000"/>
                  </a:schemeClr>
                </a:solidFill>
                <a:effectLst/>
                <a:ea typeface="Calibri" panose="020F0502020204030204" pitchFamily="34" charset="0"/>
                <a:cs typeface="Times New Roman" panose="02020603050405020304" pitchFamily="18" charset="0"/>
              </a:rPr>
              <a:t>[The slide is not animated but transitions into the next one to show what is the outcome of creating psychological safety looks like.  I.e. without psychological safety it is unlikely bringing the four components of Profound Knowledge together.]</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It's not about being perfect, and it's about everyone being fully present and willing to learn.  Leaders need to have humility, exquisite listening and questioning skills.  High levels of psychological safety are likely to lead to engaged staff with high levels of well-being, who are improving and delivering safe care.  The resulting better patient experience will lead to better outcomes. </a:t>
            </a:r>
            <a:endParaRPr lang="en-GB" dirty="0">
              <a:solidFill>
                <a:srgbClr val="DC0733"/>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720D88-29AE-48DD-87D4-2756AF7181FA}" type="slidenum">
              <a:rPr lang="en-GB" smtClean="0"/>
              <a:t>24</a:t>
            </a:fld>
            <a:endParaRPr lang="en-GB"/>
          </a:p>
        </p:txBody>
      </p:sp>
    </p:spTree>
    <p:extLst>
      <p:ext uri="{BB962C8B-B14F-4D97-AF65-F5344CB8AC3E}">
        <p14:creationId xmlns:p14="http://schemas.microsoft.com/office/powerpoint/2010/main" val="600882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a:lnSpc>
                <a:spcPct val="107000"/>
              </a:lnSpc>
              <a:spcAft>
                <a:spcPts val="867"/>
              </a:spcAft>
            </a:pPr>
            <a:r>
              <a:rPr lang="en-GB" dirty="0">
                <a:solidFill>
                  <a:schemeClr val="bg1">
                    <a:lumMod val="65000"/>
                  </a:schemeClr>
                </a:solidFill>
                <a:effectLst/>
                <a:ea typeface="Calibri" panose="020F0502020204030204" pitchFamily="34" charset="0"/>
                <a:cs typeface="Times New Roman" panose="02020603050405020304" pitchFamily="18" charset="0"/>
              </a:rPr>
              <a:t>[The slide is not animated.]</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It's not about being perfect, and it's about everyone being fully present and willing to learn.  Leaders need to have humility, exquisite listening and questioning skills.  High levels of psychological safety are likely to lead to engaged staff with high levels of well-being, who are improving and delivering safe care.  The resulting better patient experience will lead to better outcomes. </a:t>
            </a:r>
            <a:endParaRPr lang="en-GB" dirty="0">
              <a:solidFill>
                <a:srgbClr val="DC0733"/>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720D88-29AE-48DD-87D4-2756AF7181FA}" type="slidenum">
              <a:rPr lang="en-GB" smtClean="0"/>
              <a:t>25</a:t>
            </a:fld>
            <a:endParaRPr lang="en-GB"/>
          </a:p>
        </p:txBody>
      </p:sp>
    </p:spTree>
    <p:extLst>
      <p:ext uri="{BB962C8B-B14F-4D97-AF65-F5344CB8AC3E}">
        <p14:creationId xmlns:p14="http://schemas.microsoft.com/office/powerpoint/2010/main" val="3639349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r>
              <a:rPr lang="en-GB" dirty="0"/>
              <a:t>Thank you guys – and have fun on the learning journey!</a:t>
            </a:r>
          </a:p>
          <a:p>
            <a:endParaRPr lang="en-GB" dirty="0"/>
          </a:p>
          <a:p>
            <a:r>
              <a:rPr lang="en-GB" b="1" dirty="0"/>
              <a:t>We provide additional material to complement the slide deck which is available via the </a:t>
            </a:r>
            <a:r>
              <a:rPr lang="en-GB" b="1" dirty="0" err="1"/>
              <a:t>QCommunity</a:t>
            </a:r>
            <a:r>
              <a:rPr lang="en-GB" b="1" dirty="0"/>
              <a:t> website:</a:t>
            </a:r>
          </a:p>
          <a:p>
            <a:pPr marL="185766" indent="-185766">
              <a:buFont typeface="Arial" panose="020B0604020202020204" pitchFamily="34" charset="0"/>
              <a:buChar char="•"/>
            </a:pPr>
            <a:r>
              <a:rPr lang="en-GB" dirty="0"/>
              <a:t>REACH Coaching framework</a:t>
            </a:r>
          </a:p>
          <a:p>
            <a:pPr marL="185766" indent="-185766">
              <a:buFont typeface="Arial" panose="020B0604020202020204" pitchFamily="34" charset="0"/>
              <a:buChar char="•"/>
            </a:pPr>
            <a:r>
              <a:rPr lang="en-GB" dirty="0"/>
              <a:t>Building Safer Spaces booklet</a:t>
            </a:r>
          </a:p>
        </p:txBody>
      </p:sp>
      <p:sp>
        <p:nvSpPr>
          <p:cNvPr id="4" name="Slide Number Placeholder 3"/>
          <p:cNvSpPr>
            <a:spLocks noGrp="1"/>
          </p:cNvSpPr>
          <p:nvPr>
            <p:ph type="sldNum" sz="quarter" idx="5"/>
          </p:nvPr>
        </p:nvSpPr>
        <p:spPr/>
        <p:txBody>
          <a:bodyPr/>
          <a:lstStyle/>
          <a:p>
            <a:fld id="{1F872199-7837-4852-BAAA-4CDB3D812FDA}" type="slidenum">
              <a:rPr lang="en-GB" smtClean="0"/>
              <a:pPr/>
              <a:t>26</a:t>
            </a:fld>
            <a:endParaRPr lang="en-GB" dirty="0"/>
          </a:p>
        </p:txBody>
      </p:sp>
    </p:spTree>
    <p:extLst>
      <p:ext uri="{BB962C8B-B14F-4D97-AF65-F5344CB8AC3E}">
        <p14:creationId xmlns:p14="http://schemas.microsoft.com/office/powerpoint/2010/main" val="84167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68350"/>
            <a:ext cx="6137275" cy="3452813"/>
          </a:xfrm>
        </p:spPr>
      </p:sp>
      <p:sp>
        <p:nvSpPr>
          <p:cNvPr id="3" name="Notes Placeholder 2"/>
          <p:cNvSpPr>
            <a:spLocks noGrp="1"/>
          </p:cNvSpPr>
          <p:nvPr>
            <p:ph type="body" idx="1"/>
          </p:nvPr>
        </p:nvSpPr>
        <p:spPr/>
        <p:txBody>
          <a:bodyPr/>
          <a:lstStyle/>
          <a:p>
            <a:pPr>
              <a:lnSpc>
                <a:spcPct val="100000"/>
              </a:lnSpc>
              <a:spcAft>
                <a:spcPts val="0"/>
              </a:spcAft>
              <a:defRPr/>
            </a:pPr>
            <a:r>
              <a:rPr lang="en-GB" dirty="0">
                <a:effectLst/>
                <a:ea typeface="Calibri" panose="020F0502020204030204" pitchFamily="34" charset="0"/>
                <a:cs typeface="Times New Roman" panose="02020603050405020304" pitchFamily="18" charset="0"/>
              </a:rPr>
              <a:t>Material compiled by Anna Lewis, doctoral research student at Swansea University and P4I steering group member</a:t>
            </a:r>
          </a:p>
          <a:p>
            <a:pPr defTabSz="990752">
              <a:lnSpc>
                <a:spcPct val="100000"/>
              </a:lnSpc>
              <a:spcAft>
                <a:spcPts val="0"/>
              </a:spcAft>
              <a:defRPr/>
            </a:pPr>
            <a:endParaRPr lang="en-GB" b="1"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27</a:t>
            </a:fld>
            <a:endParaRPr lang="en-GB" dirty="0"/>
          </a:p>
        </p:txBody>
      </p:sp>
    </p:spTree>
    <p:extLst>
      <p:ext uri="{BB962C8B-B14F-4D97-AF65-F5344CB8AC3E}">
        <p14:creationId xmlns:p14="http://schemas.microsoft.com/office/powerpoint/2010/main" val="1533622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spcAft>
                <a:spcPts val="650"/>
              </a:spcAft>
              <a:defRPr/>
            </a:pPr>
            <a:r>
              <a:rPr lang="en-GB" dirty="0">
                <a:effectLst/>
                <a:ea typeface="Calibri" panose="020F0502020204030204" pitchFamily="34" charset="0"/>
                <a:cs typeface="Times New Roman" panose="02020603050405020304" pitchFamily="18" charset="0"/>
              </a:rPr>
              <a:t>Material compiled by Anna Lewis, doctoral research student at Swansea University and P4I steering group member</a:t>
            </a:r>
          </a:p>
          <a:p>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28</a:t>
            </a:fld>
            <a:endParaRPr lang="en-GB" dirty="0"/>
          </a:p>
        </p:txBody>
      </p:sp>
    </p:spTree>
    <p:extLst>
      <p:ext uri="{BB962C8B-B14F-4D97-AF65-F5344CB8AC3E}">
        <p14:creationId xmlns:p14="http://schemas.microsoft.com/office/powerpoint/2010/main" val="2004245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spcAft>
                <a:spcPts val="650"/>
              </a:spcAft>
              <a:defRPr/>
            </a:pPr>
            <a:r>
              <a:rPr lang="en-GB" sz="1100" dirty="0">
                <a:latin typeface="Calibri" panose="020F0502020204030204" pitchFamily="34" charset="0"/>
                <a:ea typeface="Calibri" panose="020F0502020204030204" pitchFamily="34" charset="0"/>
                <a:cs typeface="Times New Roman" panose="02020603050405020304" pitchFamily="18" charset="0"/>
              </a:rPr>
              <a:t>Material compiled by Anna Lewis, doctoral research student at Swansea University and P4I steering group member</a:t>
            </a:r>
          </a:p>
          <a:p>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29</a:t>
            </a:fld>
            <a:endParaRPr lang="en-GB" dirty="0"/>
          </a:p>
        </p:txBody>
      </p:sp>
    </p:spTree>
    <p:extLst>
      <p:ext uri="{BB962C8B-B14F-4D97-AF65-F5344CB8AC3E}">
        <p14:creationId xmlns:p14="http://schemas.microsoft.com/office/powerpoint/2010/main" val="11477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68350"/>
            <a:ext cx="6137275" cy="3452813"/>
          </a:xfrm>
        </p:spPr>
      </p:sp>
      <p:sp>
        <p:nvSpPr>
          <p:cNvPr id="3" name="Notes Placeholder 2"/>
          <p:cNvSpPr>
            <a:spLocks noGrp="1"/>
          </p:cNvSpPr>
          <p:nvPr>
            <p:ph type="body" idx="1"/>
          </p:nvPr>
        </p:nvSpPr>
        <p:spPr/>
        <p:txBody>
          <a:bodyPr/>
          <a:lstStyle/>
          <a:p>
            <a:pPr defTabSz="990752">
              <a:spcAft>
                <a:spcPts val="650"/>
              </a:spcAft>
              <a:defRPr/>
            </a:pPr>
            <a:r>
              <a:rPr lang="en-GB" dirty="0">
                <a:solidFill>
                  <a:schemeClr val="bg1">
                    <a:lumMod val="65000"/>
                  </a:schemeClr>
                </a:solidFill>
                <a:cs typeface="Arial" panose="020B0604020202020204" pitchFamily="34" charset="0"/>
              </a:rPr>
              <a:t>[The slide is automatically animated.  The bullet points appear one by one at a slow pace.]</a:t>
            </a:r>
          </a:p>
          <a:p>
            <a:pPr marL="185766" indent="-185766" algn="just" defTabSz="990752">
              <a:spcAft>
                <a:spcPts val="650"/>
              </a:spcAft>
              <a:buFont typeface="Wingdings" panose="05000000000000000000" pitchFamily="2" charset="2"/>
              <a:buChar char="§"/>
              <a:defRPr/>
            </a:pPr>
            <a:r>
              <a:rPr lang="en-GB" dirty="0">
                <a:effectLst/>
                <a:ea typeface="Calibri" panose="020F0502020204030204" pitchFamily="34" charset="0"/>
              </a:rPr>
              <a:t>This guide is constructed as a series of slides with notes to facilitate conversations about the importance of creating psychologically safe environments. These dialogues will enable people to develop/ sustain a mindset for teamwork in either an established team or a team that has come together to focus on a specific improvement endeavour (which include continuous improvements for patient safety, care and outcomes and staff wellbeing).</a:t>
            </a:r>
            <a:r>
              <a:rPr lang="en-GB" b="1" dirty="0">
                <a:cs typeface="Arial" panose="020B0604020202020204" pitchFamily="34" charset="0"/>
              </a:rPr>
              <a:t> </a:t>
            </a:r>
          </a:p>
          <a:p>
            <a:pPr marL="185766" indent="-185766" defTabSz="990752">
              <a:spcAft>
                <a:spcPts val="650"/>
              </a:spcAft>
              <a:buFont typeface="Wingdings" panose="05000000000000000000" pitchFamily="2" charset="2"/>
              <a:buChar char="§"/>
              <a:defRPr/>
            </a:pPr>
            <a:r>
              <a:rPr lang="en-GB" b="1" dirty="0">
                <a:cs typeface="Arial" panose="020B0604020202020204" pitchFamily="34" charset="0"/>
              </a:rPr>
              <a:t>Take-away message: </a:t>
            </a:r>
            <a:r>
              <a:rPr lang="en-GB" b="1" dirty="0">
                <a:solidFill>
                  <a:srgbClr val="DC0733"/>
                </a:solidFill>
                <a:cs typeface="Arial" panose="020B0604020202020204" pitchFamily="34" charset="0"/>
              </a:rPr>
              <a:t>Psychological safety is a team construct</a:t>
            </a:r>
            <a:r>
              <a:rPr lang="en-GB" b="1" dirty="0">
                <a:cs typeface="Arial" panose="020B0604020202020204" pitchFamily="34" charset="0"/>
              </a:rPr>
              <a:t>.</a:t>
            </a:r>
          </a:p>
          <a:p>
            <a:endParaRPr lang="en-GB" sz="1000" dirty="0"/>
          </a:p>
        </p:txBody>
      </p:sp>
      <p:sp>
        <p:nvSpPr>
          <p:cNvPr id="4" name="Slide Number Placeholder 3"/>
          <p:cNvSpPr>
            <a:spLocks noGrp="1"/>
          </p:cNvSpPr>
          <p:nvPr>
            <p:ph type="sldNum" sz="quarter" idx="5"/>
          </p:nvPr>
        </p:nvSpPr>
        <p:spPr/>
        <p:txBody>
          <a:bodyPr/>
          <a:lstStyle/>
          <a:p>
            <a:fld id="{97720D88-29AE-48DD-87D4-2756AF7181FA}" type="slidenum">
              <a:rPr lang="en-GB" smtClean="0"/>
              <a:t>3</a:t>
            </a:fld>
            <a:endParaRPr lang="en-GB"/>
          </a:p>
        </p:txBody>
      </p:sp>
    </p:spTree>
    <p:extLst>
      <p:ext uri="{BB962C8B-B14F-4D97-AF65-F5344CB8AC3E}">
        <p14:creationId xmlns:p14="http://schemas.microsoft.com/office/powerpoint/2010/main" val="710516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spcAft>
                <a:spcPts val="650"/>
              </a:spcAft>
              <a:defRPr/>
            </a:pPr>
            <a:r>
              <a:rPr lang="en-GB" sz="1100" dirty="0">
                <a:latin typeface="Calibri" panose="020F0502020204030204" pitchFamily="34" charset="0"/>
                <a:ea typeface="Calibri" panose="020F0502020204030204" pitchFamily="34" charset="0"/>
                <a:cs typeface="Times New Roman" panose="02020603050405020304" pitchFamily="18" charset="0"/>
              </a:rPr>
              <a:t>Material compiled by Anna Lewis, doctoral research student at Swansea University and P4I steering group member</a:t>
            </a:r>
          </a:p>
          <a:p>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30</a:t>
            </a:fld>
            <a:endParaRPr lang="en-GB" dirty="0"/>
          </a:p>
        </p:txBody>
      </p:sp>
    </p:spTree>
    <p:extLst>
      <p:ext uri="{BB962C8B-B14F-4D97-AF65-F5344CB8AC3E}">
        <p14:creationId xmlns:p14="http://schemas.microsoft.com/office/powerpoint/2010/main" val="808417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spcAft>
                <a:spcPts val="650"/>
              </a:spcAft>
              <a:defRPr/>
            </a:pPr>
            <a:r>
              <a:rPr lang="en-GB" sz="1100" dirty="0">
                <a:latin typeface="Calibri" panose="020F0502020204030204" pitchFamily="34" charset="0"/>
                <a:ea typeface="Calibri" panose="020F0502020204030204" pitchFamily="34" charset="0"/>
                <a:cs typeface="Times New Roman" panose="02020603050405020304" pitchFamily="18" charset="0"/>
              </a:rPr>
              <a:t>Material compiled by Anna Lewis, doctoral research student at Swansea University and P4I steering group member</a:t>
            </a:r>
          </a:p>
          <a:p>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31</a:t>
            </a:fld>
            <a:endParaRPr lang="en-GB" dirty="0"/>
          </a:p>
        </p:txBody>
      </p:sp>
    </p:spTree>
    <p:extLst>
      <p:ext uri="{BB962C8B-B14F-4D97-AF65-F5344CB8AC3E}">
        <p14:creationId xmlns:p14="http://schemas.microsoft.com/office/powerpoint/2010/main" val="2962548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spcAft>
                <a:spcPts val="650"/>
              </a:spcAft>
              <a:defRPr/>
            </a:pPr>
            <a:r>
              <a:rPr lang="en-GB" sz="1100" dirty="0">
                <a:latin typeface="Calibri" panose="020F0502020204030204" pitchFamily="34" charset="0"/>
                <a:ea typeface="Calibri" panose="020F0502020204030204" pitchFamily="34" charset="0"/>
                <a:cs typeface="Times New Roman" panose="02020603050405020304" pitchFamily="18" charset="0"/>
              </a:rPr>
              <a:t>Material compiled by Anna Lewis, doctoral research student at Swansea University and P4I steering group member</a:t>
            </a:r>
          </a:p>
          <a:p>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32</a:t>
            </a:fld>
            <a:endParaRPr lang="en-GB" dirty="0"/>
          </a:p>
        </p:txBody>
      </p:sp>
    </p:spTree>
    <p:extLst>
      <p:ext uri="{BB962C8B-B14F-4D97-AF65-F5344CB8AC3E}">
        <p14:creationId xmlns:p14="http://schemas.microsoft.com/office/powerpoint/2010/main" val="497788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spcAft>
                <a:spcPts val="650"/>
              </a:spcAft>
              <a:defRPr/>
            </a:pPr>
            <a:r>
              <a:rPr lang="en-GB" sz="1100" dirty="0">
                <a:latin typeface="Calibri" panose="020F0502020204030204" pitchFamily="34" charset="0"/>
                <a:ea typeface="Calibri" panose="020F0502020204030204" pitchFamily="34" charset="0"/>
                <a:cs typeface="Times New Roman" panose="02020603050405020304" pitchFamily="18" charset="0"/>
              </a:rPr>
              <a:t>Material compiled by Anna Lewis, doctoral research student at Swansea University and P4I steering group member</a:t>
            </a:r>
          </a:p>
          <a:p>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33</a:t>
            </a:fld>
            <a:endParaRPr lang="en-GB" dirty="0"/>
          </a:p>
        </p:txBody>
      </p:sp>
    </p:spTree>
    <p:extLst>
      <p:ext uri="{BB962C8B-B14F-4D97-AF65-F5344CB8AC3E}">
        <p14:creationId xmlns:p14="http://schemas.microsoft.com/office/powerpoint/2010/main" val="1235719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r>
              <a:rPr lang="en-GB" dirty="0"/>
              <a:t>Thank you guys – and have fun on the learning journey!</a:t>
            </a:r>
          </a:p>
          <a:p>
            <a:endParaRPr lang="en-GB" dirty="0"/>
          </a:p>
          <a:p>
            <a:r>
              <a:rPr lang="en-GB" b="1" dirty="0"/>
              <a:t>We provide additional material to complement the slide deck which is available via the </a:t>
            </a:r>
            <a:r>
              <a:rPr lang="en-GB" b="1" dirty="0" err="1"/>
              <a:t>QCommunity</a:t>
            </a:r>
            <a:r>
              <a:rPr lang="en-GB" b="1" dirty="0"/>
              <a:t> website:</a:t>
            </a:r>
          </a:p>
          <a:p>
            <a:pPr marL="185766" indent="-185766">
              <a:buFont typeface="Arial" panose="020B0604020202020204" pitchFamily="34" charset="0"/>
              <a:buChar char="•"/>
            </a:pPr>
            <a:r>
              <a:rPr lang="en-GB" dirty="0"/>
              <a:t>REACH Coaching framework</a:t>
            </a:r>
          </a:p>
          <a:p>
            <a:pPr marL="185766" indent="-185766">
              <a:buFont typeface="Arial" panose="020B0604020202020204" pitchFamily="34" charset="0"/>
              <a:buChar char="•"/>
            </a:pPr>
            <a:r>
              <a:rPr lang="en-GB" dirty="0"/>
              <a:t>Building Safer Spaces booklet</a:t>
            </a:r>
          </a:p>
        </p:txBody>
      </p:sp>
      <p:sp>
        <p:nvSpPr>
          <p:cNvPr id="4" name="Slide Number Placeholder 3"/>
          <p:cNvSpPr>
            <a:spLocks noGrp="1"/>
          </p:cNvSpPr>
          <p:nvPr>
            <p:ph type="sldNum" sz="quarter" idx="5"/>
          </p:nvPr>
        </p:nvSpPr>
        <p:spPr/>
        <p:txBody>
          <a:bodyPr/>
          <a:lstStyle/>
          <a:p>
            <a:fld id="{1F872199-7837-4852-BAAA-4CDB3D812FDA}" type="slidenum">
              <a:rPr lang="en-GB" smtClean="0"/>
              <a:pPr/>
              <a:t>34</a:t>
            </a:fld>
            <a:endParaRPr lang="en-GB" dirty="0"/>
          </a:p>
        </p:txBody>
      </p:sp>
    </p:spTree>
    <p:extLst>
      <p:ext uri="{BB962C8B-B14F-4D97-AF65-F5344CB8AC3E}">
        <p14:creationId xmlns:p14="http://schemas.microsoft.com/office/powerpoint/2010/main" val="62066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spcAft>
                <a:spcPts val="650"/>
              </a:spcAft>
              <a:defRPr/>
            </a:pPr>
            <a:r>
              <a:rPr lang="en-GB" dirty="0">
                <a:solidFill>
                  <a:schemeClr val="bg1">
                    <a:lumMod val="65000"/>
                  </a:schemeClr>
                </a:solidFill>
                <a:cs typeface="Arial" panose="020B0604020202020204" pitchFamily="34" charset="0"/>
              </a:rPr>
              <a:t>[The slide is automatically animated.  The bullet points appear one by one at a slow pace.]</a:t>
            </a:r>
          </a:p>
          <a:p>
            <a:pPr>
              <a:spcAft>
                <a:spcPts val="650"/>
              </a:spcAft>
            </a:pPr>
            <a:r>
              <a:rPr lang="en-GB" b="1" dirty="0">
                <a:cs typeface="Arial" panose="020B0604020202020204" pitchFamily="34" charset="0"/>
              </a:rPr>
              <a:t>Psychological safety is</a:t>
            </a:r>
          </a:p>
          <a:p>
            <a:pPr marL="185766" indent="-185766" algn="just">
              <a:spcAft>
                <a:spcPts val="650"/>
              </a:spcAft>
              <a:buFont typeface="Wingdings" panose="05000000000000000000" pitchFamily="2" charset="2"/>
              <a:buChar char="§"/>
            </a:pPr>
            <a:r>
              <a:rPr lang="en-GB" b="1" dirty="0">
                <a:cs typeface="Arial" panose="020B0604020202020204" pitchFamily="34" charset="0"/>
              </a:rPr>
              <a:t>not a new construct:  </a:t>
            </a:r>
            <a:r>
              <a:rPr lang="en-GB" b="0" i="0" u="none" strike="noStrike" kern="1200" baseline="0" dirty="0">
                <a:solidFill>
                  <a:schemeClr val="tx1"/>
                </a:solidFill>
                <a:ea typeface="+mn-ea"/>
                <a:cs typeface="+mn-cs"/>
              </a:rPr>
              <a:t>More than fifty years ago, the concept of “psychological safety” was introduced as a critical factor in helping people learn new behaviours and overcome defensive routines (Schein &amp; Bennis, 1965). </a:t>
            </a:r>
            <a:endParaRPr lang="en-GB" b="1" i="0" u="none" strike="noStrike" kern="1200" baseline="0" dirty="0">
              <a:solidFill>
                <a:schemeClr val="bg1">
                  <a:lumMod val="65000"/>
                </a:schemeClr>
              </a:solidFill>
              <a:ea typeface="+mn-ea"/>
              <a:cs typeface="+mn-cs"/>
            </a:endParaRPr>
          </a:p>
          <a:p>
            <a:pPr marL="185766" indent="-185766" algn="just">
              <a:spcAft>
                <a:spcPts val="650"/>
              </a:spcAft>
              <a:buFont typeface="Wingdings" panose="05000000000000000000" pitchFamily="2" charset="2"/>
              <a:buChar char="§"/>
            </a:pPr>
            <a:r>
              <a:rPr lang="en-GB" b="1" dirty="0">
                <a:cs typeface="Arial" panose="020B0604020202020204" pitchFamily="34" charset="0"/>
              </a:rPr>
              <a:t>seen as especially important for enabling learning and change in complex contexts which necessitate essential human interaction:  </a:t>
            </a:r>
            <a:r>
              <a:rPr lang="en-GB" b="0" i="0" u="none" strike="noStrike" kern="1200" baseline="0" dirty="0">
                <a:solidFill>
                  <a:schemeClr val="tx1"/>
                </a:solidFill>
                <a:ea typeface="+mn-ea"/>
                <a:cs typeface="+mn-cs"/>
              </a:rPr>
              <a:t>Psychological safety today is seen as especially important for enabling learning and change in contexts characterized by high stakes, complexity, and essential human interactions, such as hospital operating rooms (Edmondson, </a:t>
            </a:r>
            <a:r>
              <a:rPr lang="en-GB" b="0" i="0" u="none" strike="noStrike" kern="1200" baseline="0" dirty="0" err="1">
                <a:solidFill>
                  <a:schemeClr val="tx1"/>
                </a:solidFill>
                <a:ea typeface="+mn-ea"/>
                <a:cs typeface="+mn-cs"/>
              </a:rPr>
              <a:t>Bohmer</a:t>
            </a:r>
            <a:r>
              <a:rPr lang="en-GB" b="0" i="0" u="none" strike="noStrike" kern="1200" baseline="0" dirty="0">
                <a:solidFill>
                  <a:schemeClr val="tx1"/>
                </a:solidFill>
                <a:ea typeface="+mn-ea"/>
                <a:cs typeface="+mn-cs"/>
              </a:rPr>
              <a:t>, &amp; Pisano, 2001) and intensive care units (Nembhard &amp; Edmondson, 2006).</a:t>
            </a:r>
            <a:r>
              <a:rPr lang="en-GB" dirty="0">
                <a:solidFill>
                  <a:srgbClr val="000000"/>
                </a:solidFill>
                <a:cs typeface="Arial" panose="020B0604020202020204" pitchFamily="34" charset="0"/>
              </a:rPr>
              <a:t> </a:t>
            </a:r>
            <a:endParaRPr lang="en-GB" b="1" dirty="0">
              <a:cs typeface="Arial" panose="020B0604020202020204" pitchFamily="34" charset="0"/>
            </a:endParaRPr>
          </a:p>
          <a:p>
            <a:pPr defTabSz="990752">
              <a:spcBef>
                <a:spcPts val="1300"/>
              </a:spcBef>
              <a:defRPr/>
            </a:pPr>
            <a:r>
              <a:rPr lang="en-GB" b="1" dirty="0">
                <a:cs typeface="Arial" panose="020B0604020202020204" pitchFamily="34" charset="0"/>
              </a:rPr>
              <a:t>Take-away message: </a:t>
            </a:r>
          </a:p>
          <a:p>
            <a:pPr defTabSz="990752">
              <a:spcAft>
                <a:spcPts val="650"/>
              </a:spcAft>
              <a:defRPr/>
            </a:pPr>
            <a:r>
              <a:rPr lang="en-GB" b="1" dirty="0">
                <a:solidFill>
                  <a:srgbClr val="DC0733"/>
                </a:solidFill>
                <a:cs typeface="Arial" panose="020B0604020202020204" pitchFamily="34" charset="0"/>
              </a:rPr>
              <a:t>Psychological safety is increasingly being recognised as being fundamental to enabling teams to work at their best to deliver safe and effective care and outcomes that matter to service-users, families and carers</a:t>
            </a:r>
            <a:r>
              <a:rPr lang="en-GB" dirty="0">
                <a:cs typeface="Arial" panose="020B0604020202020204" pitchFamily="34" charset="0"/>
              </a:rPr>
              <a:t>. </a:t>
            </a:r>
          </a:p>
          <a:p>
            <a:pPr>
              <a:spcAft>
                <a:spcPts val="650"/>
              </a:spcAft>
            </a:pPr>
            <a:r>
              <a:rPr lang="en-GB" b="0" i="0" u="none" strike="noStrike" kern="1200" baseline="0" dirty="0">
                <a:solidFill>
                  <a:schemeClr val="bg1">
                    <a:lumMod val="50000"/>
                  </a:schemeClr>
                </a:solidFill>
                <a:ea typeface="+mn-ea"/>
                <a:cs typeface="+mn-cs"/>
              </a:rPr>
              <a:t>References:</a:t>
            </a:r>
          </a:p>
          <a:p>
            <a:pPr marL="292410" indent="-292410" defTabSz="990752">
              <a:spcAft>
                <a:spcPts val="650"/>
              </a:spcAft>
              <a:defRPr/>
            </a:pPr>
            <a:r>
              <a:rPr lang="en-GB" sz="1100" dirty="0">
                <a:solidFill>
                  <a:schemeClr val="bg1">
                    <a:lumMod val="50000"/>
                  </a:schemeClr>
                </a:solidFill>
              </a:rPr>
              <a:t>Schein, E. H., &amp; Bennis, W. G. (1965). </a:t>
            </a:r>
            <a:r>
              <a:rPr lang="en-GB" sz="1100" i="1" dirty="0">
                <a:solidFill>
                  <a:schemeClr val="bg1">
                    <a:lumMod val="50000"/>
                  </a:schemeClr>
                </a:solidFill>
              </a:rPr>
              <a:t>Personal and Organizational Change through Group Methods: The Laboratory Approach</a:t>
            </a:r>
            <a:r>
              <a:rPr lang="en-GB" sz="1100" dirty="0">
                <a:solidFill>
                  <a:schemeClr val="bg1">
                    <a:lumMod val="50000"/>
                  </a:schemeClr>
                </a:solidFill>
              </a:rPr>
              <a:t>. New York: Wiley</a:t>
            </a:r>
            <a:endParaRPr lang="en-GB" sz="1100" dirty="0">
              <a:solidFill>
                <a:schemeClr val="bg1">
                  <a:lumMod val="50000"/>
                </a:schemeClr>
              </a:solidFill>
              <a:ea typeface="Calibri" panose="020F0502020204030204" pitchFamily="34" charset="0"/>
              <a:cs typeface="Calibri" panose="020F0502020204030204" pitchFamily="34" charset="0"/>
            </a:endParaRPr>
          </a:p>
          <a:p>
            <a:pPr marL="292410" indent="-292410" defTabSz="990752">
              <a:spcAft>
                <a:spcPts val="650"/>
              </a:spcAft>
              <a:defRPr/>
            </a:pPr>
            <a:r>
              <a:rPr lang="en-GB" sz="1100" dirty="0">
                <a:solidFill>
                  <a:schemeClr val="bg1">
                    <a:lumMod val="50000"/>
                  </a:schemeClr>
                </a:solidFill>
              </a:rPr>
              <a:t>Edmondson A. C., </a:t>
            </a:r>
            <a:r>
              <a:rPr lang="en-GB" sz="1100" dirty="0" err="1">
                <a:solidFill>
                  <a:schemeClr val="bg1">
                    <a:lumMod val="50000"/>
                  </a:schemeClr>
                </a:solidFill>
              </a:rPr>
              <a:t>Bohmer</a:t>
            </a:r>
            <a:r>
              <a:rPr lang="en-GB" sz="1100" dirty="0">
                <a:solidFill>
                  <a:schemeClr val="bg1">
                    <a:lumMod val="50000"/>
                  </a:schemeClr>
                </a:solidFill>
              </a:rPr>
              <a:t>, R. M., &amp; Pisano, G. P. (2001). Disrupted routines: team learning and new technology implementation in hospitals. </a:t>
            </a:r>
            <a:r>
              <a:rPr lang="en-GB" sz="1100" i="1" dirty="0">
                <a:solidFill>
                  <a:schemeClr val="bg1">
                    <a:lumMod val="50000"/>
                  </a:schemeClr>
                </a:solidFill>
              </a:rPr>
              <a:t>Administrative Science Quarterly</a:t>
            </a:r>
            <a:r>
              <a:rPr lang="en-GB" sz="1100" dirty="0">
                <a:solidFill>
                  <a:schemeClr val="bg1">
                    <a:lumMod val="50000"/>
                  </a:schemeClr>
                </a:solidFill>
              </a:rPr>
              <a:t>, 46(4), 685-716</a:t>
            </a:r>
          </a:p>
          <a:p>
            <a:pPr marL="292410" indent="-292410" defTabSz="990752">
              <a:spcAft>
                <a:spcPts val="650"/>
              </a:spcAft>
              <a:defRPr/>
            </a:pPr>
            <a:r>
              <a:rPr lang="en-GB" sz="1100" dirty="0">
                <a:solidFill>
                  <a:schemeClr val="bg1">
                    <a:lumMod val="50000"/>
                  </a:schemeClr>
                </a:solidFill>
                <a:ea typeface="Calibri" panose="020F0502020204030204" pitchFamily="34" charset="0"/>
                <a:cs typeface="Calibri" panose="020F0502020204030204" pitchFamily="34" charset="0"/>
              </a:rPr>
              <a:t>Nembhard, I. M., &amp; Edmondson, A. C. (2006). Making it safe: the effects of leader inclusiveness and professional status on psychological safety and improvement efforts in health care teams. </a:t>
            </a:r>
            <a:r>
              <a:rPr lang="en-GB" sz="1100" i="1" dirty="0">
                <a:solidFill>
                  <a:schemeClr val="bg1">
                    <a:lumMod val="50000"/>
                  </a:schemeClr>
                </a:solidFill>
                <a:ea typeface="Calibri" panose="020F0502020204030204" pitchFamily="34" charset="0"/>
                <a:cs typeface="Calibri" panose="020F0502020204030204" pitchFamily="34" charset="0"/>
              </a:rPr>
              <a:t>Journal of Organizational </a:t>
            </a:r>
            <a:r>
              <a:rPr lang="en-GB" sz="1100" i="1" dirty="0" err="1">
                <a:solidFill>
                  <a:schemeClr val="bg1">
                    <a:lumMod val="50000"/>
                  </a:schemeClr>
                </a:solidFill>
                <a:ea typeface="Calibri" panose="020F0502020204030204" pitchFamily="34" charset="0"/>
                <a:cs typeface="Calibri" panose="020F0502020204030204" pitchFamily="34" charset="0"/>
              </a:rPr>
              <a:t>Behavior</a:t>
            </a:r>
            <a:r>
              <a:rPr lang="en-GB" sz="1100" i="1" dirty="0">
                <a:solidFill>
                  <a:schemeClr val="bg1">
                    <a:lumMod val="50000"/>
                  </a:schemeClr>
                </a:solidFill>
                <a:ea typeface="Calibri" panose="020F0502020204030204" pitchFamily="34" charset="0"/>
                <a:cs typeface="Calibri" panose="020F0502020204030204" pitchFamily="34" charset="0"/>
              </a:rPr>
              <a:t>, 27</a:t>
            </a:r>
            <a:r>
              <a:rPr lang="en-GB" sz="1100" dirty="0">
                <a:solidFill>
                  <a:schemeClr val="bg1">
                    <a:lumMod val="50000"/>
                  </a:schemeClr>
                </a:solidFill>
                <a:ea typeface="Calibri" panose="020F0502020204030204" pitchFamily="34" charset="0"/>
                <a:cs typeface="Calibri" panose="020F0502020204030204" pitchFamily="34" charset="0"/>
              </a:rPr>
              <a:t>(7), 941</a:t>
            </a:r>
            <a:endParaRPr lang="en-GB" sz="1100" dirty="0">
              <a:solidFill>
                <a:schemeClr val="bg1">
                  <a:lumMod val="50000"/>
                </a:schemeClr>
              </a:solidFill>
              <a:ea typeface="Calibri" panose="020F0502020204030204" pitchFamily="34" charset="0"/>
              <a:cs typeface="Times New Roman" panose="02020603050405020304" pitchFamily="18" charset="0"/>
            </a:endParaRPr>
          </a:p>
          <a:p>
            <a:pPr defTabSz="990752">
              <a:spcAft>
                <a:spcPts val="650"/>
              </a:spcAft>
              <a:defRPr/>
            </a:pPr>
            <a:endParaRPr lang="en-GB" sz="1200" dirty="0">
              <a:solidFill>
                <a:schemeClr val="tx1">
                  <a:lumMod val="65000"/>
                  <a:lumOff val="35000"/>
                </a:schemeClr>
              </a:solidFill>
            </a:endParaRPr>
          </a:p>
          <a:p>
            <a:pPr>
              <a:spcAft>
                <a:spcPts val="650"/>
              </a:spcAft>
            </a:pPr>
            <a:endParaRPr lang="en-GB" sz="1200" dirty="0"/>
          </a:p>
        </p:txBody>
      </p:sp>
      <p:sp>
        <p:nvSpPr>
          <p:cNvPr id="4" name="Slide Number Placeholder 3"/>
          <p:cNvSpPr>
            <a:spLocks noGrp="1"/>
          </p:cNvSpPr>
          <p:nvPr>
            <p:ph type="sldNum" sz="quarter" idx="5"/>
          </p:nvPr>
        </p:nvSpPr>
        <p:spPr>
          <a:xfrm>
            <a:off x="2030301" y="9550305"/>
            <a:ext cx="3078427" cy="513507"/>
          </a:xfrm>
        </p:spPr>
        <p:txBody>
          <a:bodyPr/>
          <a:lstStyle/>
          <a:p>
            <a:fld id="{1F872199-7837-4852-BAAA-4CDB3D812FDA}" type="slidenum">
              <a:rPr lang="en-GB" smtClean="0"/>
              <a:pPr/>
              <a:t>4</a:t>
            </a:fld>
            <a:endParaRPr lang="en-GB" dirty="0"/>
          </a:p>
        </p:txBody>
      </p:sp>
    </p:spTree>
    <p:extLst>
      <p:ext uri="{BB962C8B-B14F-4D97-AF65-F5344CB8AC3E}">
        <p14:creationId xmlns:p14="http://schemas.microsoft.com/office/powerpoint/2010/main" val="303014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spcAft>
                <a:spcPts val="650"/>
              </a:spcAft>
              <a:defRPr/>
            </a:pPr>
            <a:r>
              <a:rPr lang="en-GB" sz="1100" dirty="0">
                <a:solidFill>
                  <a:schemeClr val="bg1">
                    <a:lumMod val="65000"/>
                  </a:schemeClr>
                </a:solidFill>
                <a:cs typeface="Arial" panose="020B0604020202020204" pitchFamily="34" charset="0"/>
              </a:rPr>
              <a:t>[The slide is automatically animated.]</a:t>
            </a:r>
          </a:p>
          <a:p>
            <a:pPr algn="just">
              <a:spcAft>
                <a:spcPts val="650"/>
              </a:spcAft>
              <a:defRPr/>
            </a:pPr>
            <a:r>
              <a:rPr lang="en-GB" altLang="en-US" sz="1100" dirty="0"/>
              <a:t>We need all to understand all 4 components of the System of Profound Knowledge to garner improvement.  Psychology for change (or Psychology 4 Improvement) is the means to do that.</a:t>
            </a:r>
          </a:p>
          <a:p>
            <a:pPr algn="just">
              <a:spcAft>
                <a:spcPts val="650"/>
              </a:spcAft>
              <a:defRPr/>
            </a:pPr>
            <a:r>
              <a:rPr lang="en-US" sz="1100" b="1" dirty="0"/>
              <a:t>Take-away message: </a:t>
            </a:r>
            <a:r>
              <a:rPr lang="en-US" sz="1100" b="1" dirty="0">
                <a:solidFill>
                  <a:srgbClr val="DC0733"/>
                </a:solidFill>
              </a:rPr>
              <a:t>“The system of profound knowledge provides a lens.  It provides a new map of theory by which to understand and optimize our organizations.”   </a:t>
            </a:r>
            <a:r>
              <a:rPr lang="en-US" sz="1100" dirty="0"/>
              <a:t>(Deming, Out of the Crisis)  </a:t>
            </a:r>
            <a:r>
              <a:rPr lang="en-US" sz="1100" b="1" dirty="0">
                <a:solidFill>
                  <a:schemeClr val="accent6"/>
                </a:solidFill>
              </a:rPr>
              <a:t>You may like to read or refer to:</a:t>
            </a:r>
          </a:p>
          <a:p>
            <a:pPr algn="l"/>
            <a:r>
              <a:rPr lang="en-GB" sz="1100" dirty="0">
                <a:solidFill>
                  <a:schemeClr val="bg1">
                    <a:lumMod val="50000"/>
                  </a:schemeClr>
                </a:solidFill>
              </a:rPr>
              <a:t>Deming, E. W. (1994). </a:t>
            </a:r>
            <a:r>
              <a:rPr lang="en-GB" sz="1100" i="1" dirty="0">
                <a:solidFill>
                  <a:schemeClr val="bg1">
                    <a:lumMod val="50000"/>
                  </a:schemeClr>
                </a:solidFill>
              </a:rPr>
              <a:t>The New Economics for Industry, Government, Education</a:t>
            </a:r>
            <a:r>
              <a:rPr lang="en-GB" sz="1100" dirty="0">
                <a:solidFill>
                  <a:schemeClr val="bg1">
                    <a:lumMod val="50000"/>
                  </a:schemeClr>
                </a:solidFill>
              </a:rPr>
              <a:t>.. Cambridge, Massachusetts: Massachusetts Institute of Technology.  AND  Neave, H. R. (1990).  Deming ‘88’.  Part 3: The 14 Points Revisited (Points 8-14). </a:t>
            </a:r>
            <a:r>
              <a:rPr lang="en-GB" sz="1100" i="1" dirty="0">
                <a:solidFill>
                  <a:schemeClr val="bg1">
                    <a:lumMod val="50000"/>
                  </a:schemeClr>
                </a:solidFill>
              </a:rPr>
              <a:t>Total Quality Management, 1 </a:t>
            </a:r>
            <a:r>
              <a:rPr lang="en-GB" sz="1100" dirty="0">
                <a:solidFill>
                  <a:schemeClr val="bg1">
                    <a:lumMod val="50000"/>
                  </a:schemeClr>
                </a:solidFill>
              </a:rPr>
              <a:t>(3), 293-308</a:t>
            </a:r>
            <a:endParaRPr lang="en-US" sz="1100" dirty="0">
              <a:solidFill>
                <a:schemeClr val="bg1">
                  <a:lumMod val="50000"/>
                </a:schemeClr>
              </a:solidFill>
            </a:endParaRPr>
          </a:p>
          <a:p>
            <a:pPr algn="just">
              <a:spcAft>
                <a:spcPts val="650"/>
              </a:spcAft>
              <a:defRPr/>
            </a:pPr>
            <a:r>
              <a:rPr lang="en-US" sz="1100" dirty="0">
                <a:solidFill>
                  <a:schemeClr val="bg1">
                    <a:lumMod val="65000"/>
                  </a:schemeClr>
                </a:solidFill>
              </a:rPr>
              <a:t>Then start introducing the next slide:  </a:t>
            </a:r>
            <a:r>
              <a:rPr lang="en-US" sz="1100" dirty="0"/>
              <a:t>“What is traditionally very prominent in improvement seminars is </a:t>
            </a:r>
            <a:r>
              <a:rPr lang="en-US" sz="1100" b="1" cap="all" dirty="0"/>
              <a:t>variation</a:t>
            </a:r>
            <a:r>
              <a:rPr lang="en-US" sz="1100" b="1" dirty="0"/>
              <a:t> </a:t>
            </a:r>
            <a:r>
              <a:rPr lang="en-US" sz="1100" dirty="0"/>
              <a:t>and, </a:t>
            </a:r>
            <a:r>
              <a:rPr lang="en-GB" sz="1100" dirty="0">
                <a:cs typeface="Times New Roman" panose="02020603050405020304" pitchFamily="18" charset="0"/>
              </a:rPr>
              <a:t>i</a:t>
            </a:r>
            <a:r>
              <a:rPr lang="en-GB" sz="1100" dirty="0">
                <a:ea typeface="Calibri" panose="020F0502020204030204" pitchFamily="34" charset="0"/>
                <a:cs typeface="Times New Roman" panose="02020603050405020304" pitchFamily="18" charset="0"/>
              </a:rPr>
              <a:t>ndeed,</a:t>
            </a:r>
            <a:r>
              <a:rPr lang="en-GB" sz="1100" b="1" dirty="0">
                <a:ea typeface="Calibri" panose="020F0502020204030204" pitchFamily="34" charset="0"/>
                <a:cs typeface="Times New Roman" panose="02020603050405020304" pitchFamily="18" charset="0"/>
              </a:rPr>
              <a:t> its understanding is vital before we make any changes</a:t>
            </a:r>
            <a:r>
              <a:rPr lang="en-GB" sz="1100" dirty="0">
                <a:ea typeface="Calibri" panose="020F0502020204030204" pitchFamily="34" charset="0"/>
                <a:cs typeface="Times New Roman" panose="02020603050405020304" pitchFamily="18" charset="0"/>
              </a:rPr>
              <a:t>. </a:t>
            </a:r>
          </a:p>
          <a:p>
            <a:pPr algn="just">
              <a:lnSpc>
                <a:spcPct val="107000"/>
              </a:lnSpc>
              <a:spcAft>
                <a:spcPts val="867"/>
              </a:spcAft>
            </a:pPr>
            <a:r>
              <a:rPr lang="en-GB" sz="1100" dirty="0">
                <a:ea typeface="Calibri" panose="020F0502020204030204" pitchFamily="34" charset="0"/>
                <a:cs typeface="Times New Roman" panose="02020603050405020304" pitchFamily="18" charset="0"/>
              </a:rPr>
              <a:t>Just think of, say, Auntie Anna’s heart rate.  Would we expect it to be precisely 60bpm every time we check it?  No, that would be weird.  We’d expect a bit of a variation, and if we monitored it over time, we could work out what’s normal for Anna.  But what would we do if we checked the heart rate one day and it was 120bpm?  Would you recommend Anna immediately start taking medication or make a drastic lifestyle change based on this single measurement?  No – we would try to find out why it was 120 in the first place.  Was Anna running around in the garden or up the stairs before taking the measurement?  However, what if the heart rate remained at about 120 for a sustained period?  Then we’d need to take some action. --  Understanding variation helps us know what measurements are noise and what measurements are signals.  Understanding the nature of the variation tells us whether we should be making changes and where we should focus our improvement efforts.  This relates to answering the question: Do some patients, wards, teams etc., have different outcomes to others?</a:t>
            </a:r>
          </a:p>
        </p:txBody>
      </p:sp>
      <p:sp>
        <p:nvSpPr>
          <p:cNvPr id="4" name="Slide Number Placeholder 3">
            <a:extLst>
              <a:ext uri="{FF2B5EF4-FFF2-40B4-BE49-F238E27FC236}">
                <a16:creationId xmlns:a16="http://schemas.microsoft.com/office/drawing/2014/main" id="{0AE8067C-4699-4837-AE6C-399F3FDCC46C}"/>
              </a:ext>
            </a:extLst>
          </p:cNvPr>
          <p:cNvSpPr>
            <a:spLocks noGrp="1"/>
          </p:cNvSpPr>
          <p:nvPr>
            <p:ph type="sldNum" sz="quarter" idx="5"/>
          </p:nvPr>
        </p:nvSpPr>
        <p:spPr>
          <a:xfrm>
            <a:off x="2030301" y="9550305"/>
            <a:ext cx="3078427" cy="513507"/>
          </a:xfrm>
        </p:spPr>
        <p:txBody>
          <a:bodyPr/>
          <a:lstStyle/>
          <a:p>
            <a:fld id="{1F872199-7837-4852-BAAA-4CDB3D812FDA}" type="slidenum">
              <a:rPr lang="en-GB" smtClean="0"/>
              <a:pPr/>
              <a:t>5</a:t>
            </a:fld>
            <a:endParaRPr lang="en-GB" dirty="0"/>
          </a:p>
        </p:txBody>
      </p:sp>
    </p:spTree>
    <p:extLst>
      <p:ext uri="{BB962C8B-B14F-4D97-AF65-F5344CB8AC3E}">
        <p14:creationId xmlns:p14="http://schemas.microsoft.com/office/powerpoint/2010/main" val="252713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defTabSz="990752">
              <a:lnSpc>
                <a:spcPct val="107000"/>
              </a:lnSpc>
              <a:spcAft>
                <a:spcPts val="867"/>
              </a:spcAft>
              <a:defRPr/>
            </a:pPr>
            <a:r>
              <a:rPr lang="en-GB" sz="1100" dirty="0">
                <a:solidFill>
                  <a:schemeClr val="bg1">
                    <a:lumMod val="65000"/>
                  </a:schemeClr>
                </a:solidFill>
                <a:cs typeface="Arial" panose="020B0604020202020204" pitchFamily="34" charset="0"/>
              </a:rPr>
              <a:t>[The slide is animated and requires 3 clicks to bring in the descriptions and the puzzle pieces one by one.  It automatically starts with VARIATION, then by click BUILDING KNOWLEDGE appears, then by click APPRECIATION OF THE SYSTEM.]</a:t>
            </a:r>
          </a:p>
          <a:p>
            <a:pPr algn="just">
              <a:lnSpc>
                <a:spcPct val="107000"/>
              </a:lnSpc>
              <a:spcAft>
                <a:spcPts val="867"/>
              </a:spcAft>
            </a:pPr>
            <a:r>
              <a:rPr lang="en-GB" sz="1100" dirty="0">
                <a:ea typeface="Calibri" panose="020F0502020204030204" pitchFamily="34" charset="0"/>
                <a:cs typeface="Times New Roman" panose="02020603050405020304" pitchFamily="18" charset="0"/>
              </a:rPr>
              <a:t>A second prominent issue relates to the </a:t>
            </a:r>
            <a:r>
              <a:rPr lang="en-GB" sz="1100" b="1" dirty="0">
                <a:ea typeface="Calibri" panose="020F0502020204030204" pitchFamily="34" charset="0"/>
                <a:cs typeface="Times New Roman" panose="02020603050405020304" pitchFamily="18" charset="0"/>
              </a:rPr>
              <a:t>KNOWLEDGE</a:t>
            </a:r>
            <a:r>
              <a:rPr lang="en-GB" sz="1100" dirty="0">
                <a:ea typeface="Calibri" panose="020F0502020204030204" pitchFamily="34" charset="0"/>
                <a:cs typeface="Times New Roman" panose="02020603050405020304" pitchFamily="18" charset="0"/>
              </a:rPr>
              <a:t> </a:t>
            </a:r>
            <a:r>
              <a:rPr lang="en-GB" sz="1100" b="1" dirty="0">
                <a:ea typeface="Calibri" panose="020F0502020204030204" pitchFamily="34" charset="0"/>
                <a:cs typeface="Times New Roman" panose="02020603050405020304" pitchFamily="18" charset="0"/>
              </a:rPr>
              <a:t>we gather about the improvements we want to make</a:t>
            </a:r>
            <a:r>
              <a:rPr lang="en-GB" sz="1100" dirty="0">
                <a:ea typeface="Calibri" panose="020F0502020204030204" pitchFamily="34" charset="0"/>
                <a:cs typeface="Times New Roman" panose="02020603050405020304" pitchFamily="18" charset="0"/>
              </a:rPr>
              <a:t>.  Is there already good evidence that we can draw on?  Do people have their own theories about changes that can be made?  We can use the QI methodology of PDSA cycles to test out ideas on a small scale and build knowledge about what works step by step. </a:t>
            </a:r>
          </a:p>
          <a:p>
            <a:pPr algn="just">
              <a:lnSpc>
                <a:spcPct val="107000"/>
              </a:lnSpc>
              <a:spcAft>
                <a:spcPts val="867"/>
              </a:spcAft>
            </a:pPr>
            <a:r>
              <a:rPr lang="en-GB" sz="1100" dirty="0">
                <a:solidFill>
                  <a:schemeClr val="bg1">
                    <a:lumMod val="65000"/>
                  </a:schemeClr>
                </a:solidFill>
                <a:ea typeface="Calibri" panose="020F0502020204030204" pitchFamily="34" charset="0"/>
                <a:cs typeface="Times New Roman" panose="02020603050405020304" pitchFamily="18" charset="0"/>
              </a:rPr>
              <a:t>[click]</a:t>
            </a:r>
            <a:endParaRPr lang="en-GB" sz="1100" dirty="0">
              <a:ea typeface="Calibri" panose="020F0502020204030204" pitchFamily="34" charset="0"/>
              <a:cs typeface="Times New Roman" panose="02020603050405020304" pitchFamily="18" charset="0"/>
            </a:endParaRPr>
          </a:p>
          <a:p>
            <a:pPr algn="just">
              <a:lnSpc>
                <a:spcPct val="107000"/>
              </a:lnSpc>
              <a:spcAft>
                <a:spcPts val="867"/>
              </a:spcAft>
            </a:pPr>
            <a:r>
              <a:rPr lang="en-GB" sz="1100" b="1" dirty="0">
                <a:ea typeface="Calibri" panose="020F0502020204030204" pitchFamily="34" charset="0"/>
                <a:cs typeface="Times New Roman" panose="02020603050405020304" pitchFamily="18" charset="0"/>
              </a:rPr>
              <a:t>It is vital for improvement to understand how the SYSTEM of concern operates. </a:t>
            </a:r>
            <a:r>
              <a:rPr lang="en-GB" sz="1100" dirty="0">
                <a:ea typeface="Calibri" panose="020F0502020204030204" pitchFamily="34" charset="0"/>
                <a:cs typeface="Times New Roman" panose="02020603050405020304" pitchFamily="18" charset="0"/>
              </a:rPr>
              <a:t>Healthcare systems are not linear (= A implies B, B implies C, and C has no impact on A).  Some parts may be very efficient, while others are clunky.  Some parts  may be impacted by another service.  If you change one part of your system, you might have a significant impact elsewhere.  Often in healthcare, improvement involves adding something new to a system or tweaking something existing a tiny bit.  All of these interventions could have limited influence or make things more complex.  By investing in understanding the system, we are trying to work out where we can simplify, increase efficiency and find root causes. </a:t>
            </a:r>
          </a:p>
          <a:p>
            <a:pPr algn="just">
              <a:lnSpc>
                <a:spcPct val="107000"/>
              </a:lnSpc>
              <a:spcAft>
                <a:spcPts val="867"/>
              </a:spcAft>
            </a:pPr>
            <a:r>
              <a:rPr lang="en-GB" sz="1100" dirty="0">
                <a:solidFill>
                  <a:schemeClr val="bg1">
                    <a:lumMod val="65000"/>
                  </a:schemeClr>
                </a:solidFill>
                <a:ea typeface="Calibri" panose="020F0502020204030204" pitchFamily="34" charset="0"/>
                <a:cs typeface="Times New Roman" panose="02020603050405020304" pitchFamily="18" charset="0"/>
              </a:rPr>
              <a:t>[click]</a:t>
            </a:r>
          </a:p>
          <a:p>
            <a:pPr algn="just">
              <a:lnSpc>
                <a:spcPct val="107000"/>
              </a:lnSpc>
              <a:spcAft>
                <a:spcPts val="867"/>
              </a:spcAft>
            </a:pPr>
            <a:r>
              <a:rPr lang="en-GB" sz="1100" b="1" dirty="0">
                <a:solidFill>
                  <a:srgbClr val="C00000"/>
                </a:solidFill>
                <a:ea typeface="Calibri" panose="020F0502020204030204" pitchFamily="34" charset="0"/>
                <a:cs typeface="Times New Roman" panose="02020603050405020304" pitchFamily="18" charset="0"/>
              </a:rPr>
              <a:t>Why HUMAN BEHAVIOUR?  It is essential to consider human behaviour because this impacts how we engage with improvement work.  </a:t>
            </a:r>
            <a:r>
              <a:rPr lang="en-GB" sz="1100" dirty="0">
                <a:ea typeface="Calibri" panose="020F0502020204030204" pitchFamily="34" charset="0"/>
                <a:cs typeface="Times New Roman" panose="02020603050405020304" pitchFamily="18" charset="0"/>
              </a:rPr>
              <a:t>A little thought experiment: If we were going out for dinner and there was a choice of two restaurants, we would possibly look at the online reviews.  One place scores 5* for food and 3* for atmosphere.  The other score is 5* for atmosphere and 3* for food.  Who would choose restaurant 1?  Who would instead go to restaurant 2?  Anyone looks at different factors when choosing a restaurant.  How pricy is the place?  Does it involve leaving my local area?  What if there was a last-minute change of plan?  Would I feel OK with that?  Who might feel a bit irritated because they’d have planned their route and already looked at the menu and chosen what they want?  Who would feel safe enough to speak up?  … and all these questions are only about a night out at a restaurant!  Can you imagine how complexity increases when we talk about a full-blown improvement project?</a:t>
            </a:r>
          </a:p>
          <a:p>
            <a:pPr algn="just">
              <a:lnSpc>
                <a:spcPct val="107000"/>
              </a:lnSpc>
              <a:spcAft>
                <a:spcPts val="867"/>
              </a:spcAft>
            </a:pPr>
            <a:r>
              <a:rPr lang="en-GB" sz="1100" b="1" dirty="0">
                <a:solidFill>
                  <a:srgbClr val="DC0733"/>
                </a:solidFill>
                <a:ea typeface="Calibri" panose="020F0502020204030204" pitchFamily="34" charset="0"/>
                <a:cs typeface="Times New Roman" panose="02020603050405020304" pitchFamily="18" charset="0"/>
              </a:rPr>
              <a:t>People have different motivations, expectations and reactions to change.  At the start of an improvement project, we need to understand all of this to make sure we are working towards a joint goal, a shared understanding of what quality would look like.  So we can bring people who may be more anxious about change along with us on the journey and avoid that lack of psychological safety will negatively impact work. </a:t>
            </a:r>
            <a:endParaRPr lang="en-GB" sz="1100" dirty="0">
              <a:solidFill>
                <a:srgbClr val="DC0733"/>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91E67A6-3C42-4B17-AE11-99CE5CEC229E}" type="slidenum">
              <a:rPr lang="en-GB" smtClean="0"/>
              <a:t>6</a:t>
            </a:fld>
            <a:endParaRPr lang="en-GB"/>
          </a:p>
        </p:txBody>
      </p:sp>
    </p:spTree>
    <p:extLst>
      <p:ext uri="{BB962C8B-B14F-4D97-AF65-F5344CB8AC3E}">
        <p14:creationId xmlns:p14="http://schemas.microsoft.com/office/powerpoint/2010/main" val="111162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defTabSz="990752">
              <a:lnSpc>
                <a:spcPct val="100000"/>
              </a:lnSpc>
              <a:spcBef>
                <a:spcPts val="650"/>
              </a:spcBef>
              <a:defRPr/>
            </a:pPr>
            <a:r>
              <a:rPr lang="en-GB" dirty="0">
                <a:solidFill>
                  <a:schemeClr val="bg1">
                    <a:lumMod val="65000"/>
                  </a:schemeClr>
                </a:solidFill>
                <a:cs typeface="Arial" panose="020B0604020202020204" pitchFamily="34" charset="0"/>
              </a:rPr>
              <a:t>[The slide is automatically animated.]</a:t>
            </a:r>
          </a:p>
          <a:p>
            <a:pPr algn="just">
              <a:lnSpc>
                <a:spcPct val="107000"/>
              </a:lnSpc>
              <a:spcAft>
                <a:spcPts val="867"/>
              </a:spcAft>
            </a:pPr>
            <a:r>
              <a:rPr lang="en-GB" dirty="0">
                <a:effectLst/>
                <a:ea typeface="Calibri" panose="020F0502020204030204" pitchFamily="34" charset="0"/>
                <a:cs typeface="Times New Roman" panose="02020603050405020304" pitchFamily="18" charset="0"/>
              </a:rPr>
              <a:t>Psychological safety is vital given it is a key cognitive state that </a:t>
            </a:r>
            <a:r>
              <a:rPr lang="en-GB" b="1" dirty="0">
                <a:effectLst/>
                <a:ea typeface="Calibri" panose="020F0502020204030204" pitchFamily="34" charset="0"/>
                <a:cs typeface="Times New Roman" panose="02020603050405020304" pitchFamily="18" charset="0"/>
              </a:rPr>
              <a:t>allows learning processes to occur </a:t>
            </a:r>
            <a:r>
              <a:rPr lang="en-GB" dirty="0">
                <a:effectLst/>
                <a:ea typeface="Calibri" panose="020F0502020204030204" pitchFamily="34" charset="0"/>
                <a:cs typeface="Times New Roman" panose="02020603050405020304" pitchFamily="18" charset="0"/>
              </a:rPr>
              <a:t>and contributes to </a:t>
            </a:r>
            <a:r>
              <a:rPr lang="en-GB" b="1" dirty="0">
                <a:effectLst/>
                <a:ea typeface="Calibri" panose="020F0502020204030204" pitchFamily="34" charset="0"/>
                <a:cs typeface="Times New Roman" panose="02020603050405020304" pitchFamily="18" charset="0"/>
              </a:rPr>
              <a:t>improved work outcomes </a:t>
            </a:r>
            <a:r>
              <a:rPr lang="en-GB" dirty="0">
                <a:effectLst/>
                <a:ea typeface="Calibri" panose="020F0502020204030204" pitchFamily="34" charset="0"/>
                <a:cs typeface="Times New Roman" panose="02020603050405020304" pitchFamily="18" charset="0"/>
              </a:rPr>
              <a:t>at different levels of analysis (Edmondson, 1999; Edmondson et al., 2007).  </a:t>
            </a:r>
          </a:p>
          <a:p>
            <a:pPr algn="just">
              <a:lnSpc>
                <a:spcPct val="107000"/>
              </a:lnSpc>
              <a:spcAft>
                <a:spcPts val="867"/>
              </a:spcAft>
            </a:pPr>
            <a:r>
              <a:rPr lang="en-GB" dirty="0">
                <a:effectLst/>
                <a:ea typeface="Calibri" panose="020F0502020204030204" pitchFamily="34" charset="0"/>
                <a:cs typeface="Times New Roman" panose="02020603050405020304" pitchFamily="18" charset="0"/>
              </a:rPr>
              <a:t>Psychologically safety is essential in work environments where employee and customer safety are paramount, such as healthcare.  Here it has shown to be critical in reducing employee errors and enhancing safety (Leroy et al., 2012; Nembhard &amp; Edmondson, 2011) and increasing team and individual learning across multiple organizations (e.g., Liu, Hu, Li, Wang, &amp; Lin, 2014; Ortega, Sanchez-Manzanares, Gil, &amp; Rico, 2010).</a:t>
            </a:r>
            <a:endParaRPr lang="en-GB" dirty="0">
              <a:solidFill>
                <a:schemeClr val="bg1">
                  <a:lumMod val="65000"/>
                </a:schemeClr>
              </a:solidFill>
              <a:effectLst/>
              <a:ea typeface="Calibri" panose="020F0502020204030204" pitchFamily="34" charset="0"/>
              <a:cs typeface="Times New Roman" panose="02020603050405020304" pitchFamily="18" charset="0"/>
            </a:endParaRPr>
          </a:p>
          <a:p>
            <a:pPr algn="just"/>
            <a:r>
              <a:rPr lang="en-GB" b="1" dirty="0"/>
              <a:t>Emphasise that Deming’s quote summarises that fear doe not only deteriorate the process of learning but also the data basis for learning!  </a:t>
            </a:r>
          </a:p>
          <a:p>
            <a:pPr algn="just"/>
            <a:r>
              <a:rPr lang="en-GB" b="1" dirty="0"/>
              <a:t>This topic will be continued on the next slide – hence no take-away ;)</a:t>
            </a:r>
          </a:p>
        </p:txBody>
      </p:sp>
      <p:sp>
        <p:nvSpPr>
          <p:cNvPr id="4" name="Slide Number Placeholder 3"/>
          <p:cNvSpPr>
            <a:spLocks noGrp="1"/>
          </p:cNvSpPr>
          <p:nvPr>
            <p:ph type="sldNum" sz="quarter" idx="5"/>
          </p:nvPr>
        </p:nvSpPr>
        <p:spPr/>
        <p:txBody>
          <a:bodyPr/>
          <a:lstStyle/>
          <a:p>
            <a:fld id="{1F872199-7837-4852-BAAA-4CDB3D812FDA}" type="slidenum">
              <a:rPr lang="en-GB" smtClean="0"/>
              <a:pPr/>
              <a:t>7</a:t>
            </a:fld>
            <a:endParaRPr lang="en-GB" dirty="0"/>
          </a:p>
        </p:txBody>
      </p:sp>
    </p:spTree>
    <p:extLst>
      <p:ext uri="{BB962C8B-B14F-4D97-AF65-F5344CB8AC3E}">
        <p14:creationId xmlns:p14="http://schemas.microsoft.com/office/powerpoint/2010/main" val="104546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a:lnSpc>
                <a:spcPct val="107000"/>
              </a:lnSpc>
              <a:spcAft>
                <a:spcPts val="867"/>
              </a:spcAft>
            </a:pPr>
            <a:r>
              <a:rPr lang="en-GB" dirty="0">
                <a:solidFill>
                  <a:schemeClr val="bg1">
                    <a:lumMod val="65000"/>
                  </a:schemeClr>
                </a:solidFill>
                <a:cs typeface="Arial" panose="020B0604020202020204" pitchFamily="34" charset="0"/>
              </a:rPr>
              <a:t>[The slide is animated and requires 1 click.]</a:t>
            </a:r>
          </a:p>
          <a:p>
            <a:pPr algn="just">
              <a:lnSpc>
                <a:spcPct val="107000"/>
              </a:lnSpc>
              <a:spcAft>
                <a:spcPts val="867"/>
              </a:spcAft>
            </a:pPr>
            <a:r>
              <a:rPr lang="en-GB" dirty="0">
                <a:effectLst/>
                <a:ea typeface="Calibri" panose="020F0502020204030204" pitchFamily="34" charset="0"/>
                <a:cs typeface="Times New Roman" panose="02020603050405020304" pitchFamily="18" charset="0"/>
              </a:rPr>
              <a:t>In the contemporary business world, organisations are increasingly requiring their employees to contribute to the continuous improvement of processes and practices through behaviours that enable learning (e.g., voicing new ideas, collaborating with other members of the organisation, and experimenting with new ways of doing things; Edmondson, 1999; Nembhard &amp; Edmondson, 2011). </a:t>
            </a:r>
          </a:p>
          <a:p>
            <a:pPr algn="just">
              <a:lnSpc>
                <a:spcPct val="107000"/>
              </a:lnSpc>
              <a:spcAft>
                <a:spcPts val="867"/>
              </a:spcAft>
            </a:pPr>
            <a:r>
              <a:rPr lang="en-GB" dirty="0">
                <a:effectLst/>
                <a:ea typeface="Calibri" panose="020F0502020204030204" pitchFamily="34" charset="0"/>
                <a:cs typeface="Times New Roman" panose="02020603050405020304" pitchFamily="18" charset="0"/>
              </a:rPr>
              <a:t>While such activities may potentially benefit the organisation, they </a:t>
            </a:r>
            <a:r>
              <a:rPr lang="en-GB" b="1" dirty="0">
                <a:effectLst/>
                <a:ea typeface="Calibri" panose="020F0502020204030204" pitchFamily="34" charset="0"/>
                <a:cs typeface="Times New Roman" panose="02020603050405020304" pitchFamily="18" charset="0"/>
              </a:rPr>
              <a:t>carry certain risks for the individual</a:t>
            </a:r>
            <a:r>
              <a:rPr lang="en-GB" dirty="0">
                <a:effectLst/>
                <a:ea typeface="Calibri" panose="020F0502020204030204" pitchFamily="34" charset="0"/>
                <a:cs typeface="Times New Roman" panose="02020603050405020304" pitchFamily="18" charset="0"/>
              </a:rPr>
              <a:t>.  For example, the voicing of new ideas might challenge the established way of doing things and go against the vested interests of other members of the organisation (</a:t>
            </a:r>
            <a:r>
              <a:rPr lang="en-GB" dirty="0" err="1">
                <a:effectLst/>
                <a:ea typeface="Calibri" panose="020F0502020204030204" pitchFamily="34" charset="0"/>
                <a:cs typeface="Times New Roman" panose="02020603050405020304" pitchFamily="18" charset="0"/>
              </a:rPr>
              <a:t>Detert</a:t>
            </a:r>
            <a:r>
              <a:rPr lang="en-GB" dirty="0">
                <a:effectLst/>
                <a:ea typeface="Calibri" panose="020F0502020204030204" pitchFamily="34" charset="0"/>
                <a:cs typeface="Times New Roman" panose="02020603050405020304" pitchFamily="18" charset="0"/>
              </a:rPr>
              <a:t> &amp; Burris, 2007; Edmondson, </a:t>
            </a:r>
            <a:r>
              <a:rPr lang="en-GB" dirty="0" err="1">
                <a:effectLst/>
                <a:ea typeface="Calibri" panose="020F0502020204030204" pitchFamily="34" charset="0"/>
                <a:cs typeface="Times New Roman" panose="02020603050405020304" pitchFamily="18" charset="0"/>
              </a:rPr>
              <a:t>Bohmer</a:t>
            </a:r>
            <a:r>
              <a:rPr lang="en-GB" dirty="0">
                <a:effectLst/>
                <a:ea typeface="Calibri" panose="020F0502020204030204" pitchFamily="34" charset="0"/>
                <a:cs typeface="Times New Roman" panose="02020603050405020304" pitchFamily="18" charset="0"/>
              </a:rPr>
              <a:t>, &amp; Pisano, 2001).  In addition, experimentation with new approaches in the workplace might ultimately be unsuccessful, viewed as a failure, and lead the individuals involved to be seen in a negative light (Van Dyne &amp; </a:t>
            </a:r>
            <a:r>
              <a:rPr lang="en-GB" dirty="0" err="1">
                <a:effectLst/>
                <a:ea typeface="Calibri" panose="020F0502020204030204" pitchFamily="34" charset="0"/>
                <a:cs typeface="Times New Roman" panose="02020603050405020304" pitchFamily="18" charset="0"/>
              </a:rPr>
              <a:t>LePine</a:t>
            </a:r>
            <a:r>
              <a:rPr lang="en-GB" dirty="0">
                <a:effectLst/>
                <a:ea typeface="Calibri" panose="020F0502020204030204" pitchFamily="34" charset="0"/>
                <a:cs typeface="Times New Roman" panose="02020603050405020304" pitchFamily="18" charset="0"/>
              </a:rPr>
              <a:t>, 1998).  </a:t>
            </a:r>
          </a:p>
          <a:p>
            <a:pPr algn="just">
              <a:lnSpc>
                <a:spcPct val="107000"/>
              </a:lnSpc>
              <a:spcAft>
                <a:spcPts val="867"/>
              </a:spcAft>
            </a:pPr>
            <a:r>
              <a:rPr lang="en-GB" dirty="0">
                <a:effectLst/>
                <a:ea typeface="Calibri" panose="020F0502020204030204" pitchFamily="34" charset="0"/>
                <a:cs typeface="Times New Roman" panose="02020603050405020304" pitchFamily="18" charset="0"/>
              </a:rPr>
              <a:t>As a result, growing evidence indicates that such risks may lead employees not to contribute to learning processes and thereby inhibit both individual and organisational learning (</a:t>
            </a:r>
            <a:r>
              <a:rPr lang="en-GB" dirty="0" err="1">
                <a:effectLst/>
                <a:ea typeface="Calibri" panose="020F0502020204030204" pitchFamily="34" charset="0"/>
                <a:cs typeface="Times New Roman" panose="02020603050405020304" pitchFamily="18" charset="0"/>
              </a:rPr>
              <a:t>Detert</a:t>
            </a:r>
            <a:r>
              <a:rPr lang="en-GB" dirty="0">
                <a:effectLst/>
                <a:ea typeface="Calibri" panose="020F0502020204030204" pitchFamily="34" charset="0"/>
                <a:cs typeface="Times New Roman" panose="02020603050405020304" pitchFamily="18" charset="0"/>
              </a:rPr>
              <a:t> &amp; Burris, 2007). </a:t>
            </a:r>
          </a:p>
          <a:p>
            <a:pPr algn="just">
              <a:lnSpc>
                <a:spcPct val="107000"/>
              </a:lnSpc>
              <a:spcAft>
                <a:spcPts val="867"/>
              </a:spcAft>
            </a:pPr>
            <a:r>
              <a:rPr lang="en-GB" dirty="0">
                <a:solidFill>
                  <a:schemeClr val="bg1">
                    <a:lumMod val="65000"/>
                  </a:schemeClr>
                </a:solidFill>
                <a:ea typeface="Calibri" panose="020F0502020204030204" pitchFamily="34" charset="0"/>
                <a:cs typeface="Times New Roman" panose="02020603050405020304" pitchFamily="18" charset="0"/>
              </a:rPr>
              <a:t>[click]</a:t>
            </a:r>
          </a:p>
          <a:p>
            <a:pPr algn="just">
              <a:lnSpc>
                <a:spcPct val="107000"/>
              </a:lnSpc>
              <a:spcAft>
                <a:spcPts val="867"/>
              </a:spcAft>
            </a:pPr>
            <a:r>
              <a:rPr lang="en-GB" dirty="0">
                <a:effectLst/>
                <a:ea typeface="Calibri" panose="020F0502020204030204" pitchFamily="34" charset="0"/>
                <a:cs typeface="Times New Roman" panose="02020603050405020304" pitchFamily="18" charset="0"/>
              </a:rPr>
              <a:t>Share what we know since the mid 1800s.  We have to take care of our workforce.</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Psychological safety is being discussed more explicitly. It is a crucial comment of the NHS national patient safety strategy.  This is an excellent opportunity to help teams have conversations that could at times be uncomfortable but necessary so that they can focus on what matters to patients, carers, families and staff.</a:t>
            </a:r>
          </a:p>
          <a:p>
            <a:endParaRPr lang="en-GB" dirty="0"/>
          </a:p>
        </p:txBody>
      </p:sp>
      <p:sp>
        <p:nvSpPr>
          <p:cNvPr id="4" name="Slide Number Placeholder 3"/>
          <p:cNvSpPr>
            <a:spLocks noGrp="1"/>
          </p:cNvSpPr>
          <p:nvPr>
            <p:ph type="sldNum" sz="quarter" idx="5"/>
          </p:nvPr>
        </p:nvSpPr>
        <p:spPr/>
        <p:txBody>
          <a:bodyPr/>
          <a:lstStyle/>
          <a:p>
            <a:fld id="{1F872199-7837-4852-BAAA-4CDB3D812FDA}" type="slidenum">
              <a:rPr lang="en-GB" smtClean="0"/>
              <a:pPr/>
              <a:t>8</a:t>
            </a:fld>
            <a:endParaRPr lang="en-GB" dirty="0"/>
          </a:p>
        </p:txBody>
      </p:sp>
    </p:spTree>
    <p:extLst>
      <p:ext uri="{BB962C8B-B14F-4D97-AF65-F5344CB8AC3E}">
        <p14:creationId xmlns:p14="http://schemas.microsoft.com/office/powerpoint/2010/main" val="814007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90563"/>
            <a:ext cx="6140450" cy="3454400"/>
          </a:xfrm>
        </p:spPr>
      </p:sp>
      <p:sp>
        <p:nvSpPr>
          <p:cNvPr id="3" name="Notes Placeholder 2"/>
          <p:cNvSpPr>
            <a:spLocks noGrp="1"/>
          </p:cNvSpPr>
          <p:nvPr>
            <p:ph type="body" idx="1"/>
          </p:nvPr>
        </p:nvSpPr>
        <p:spPr/>
        <p:txBody>
          <a:bodyPr/>
          <a:lstStyle/>
          <a:p>
            <a:pPr algn="just">
              <a:lnSpc>
                <a:spcPct val="107000"/>
              </a:lnSpc>
              <a:spcAft>
                <a:spcPts val="867"/>
              </a:spcAft>
            </a:pPr>
            <a:r>
              <a:rPr lang="en-GB" dirty="0">
                <a:solidFill>
                  <a:schemeClr val="bg1">
                    <a:lumMod val="65000"/>
                  </a:schemeClr>
                </a:solidFill>
                <a:effectLst/>
                <a:ea typeface="Calibri" panose="020F0502020204030204" pitchFamily="34" charset="0"/>
                <a:cs typeface="Times New Roman" panose="02020603050405020304" pitchFamily="18" charset="0"/>
              </a:rPr>
              <a:t>[The slide is not animated.]</a:t>
            </a:r>
          </a:p>
          <a:p>
            <a:pPr algn="just">
              <a:lnSpc>
                <a:spcPct val="107000"/>
              </a:lnSpc>
              <a:spcAft>
                <a:spcPts val="867"/>
              </a:spcAft>
            </a:pPr>
            <a:r>
              <a:rPr lang="en-GB" dirty="0">
                <a:effectLst/>
                <a:ea typeface="Calibri" panose="020F0502020204030204" pitchFamily="34" charset="0"/>
                <a:cs typeface="Times New Roman" panose="02020603050405020304" pitchFamily="18" charset="0"/>
              </a:rPr>
              <a:t>When doing improvement work, it is crucial to have sufficient psychological safety.  </a:t>
            </a:r>
          </a:p>
          <a:p>
            <a:pPr marL="185766" indent="-185766" algn="just">
              <a:lnSpc>
                <a:spcPct val="107000"/>
              </a:lnSpc>
              <a:spcAft>
                <a:spcPts val="867"/>
              </a:spcAft>
              <a:buFont typeface="Wingdings" panose="05000000000000000000" pitchFamily="2" charset="2"/>
              <a:buChar char="§"/>
            </a:pPr>
            <a:r>
              <a:rPr lang="en-GB" b="1" dirty="0">
                <a:effectLst/>
                <a:ea typeface="Calibri" panose="020F0502020204030204" pitchFamily="34" charset="0"/>
                <a:cs typeface="Times New Roman" panose="02020603050405020304" pitchFamily="18" charset="0"/>
              </a:rPr>
              <a:t>We speak of a psychologically safe environment</a:t>
            </a:r>
            <a:r>
              <a:rPr lang="en-GB" dirty="0">
                <a:effectLst/>
                <a:ea typeface="Calibri" panose="020F0502020204030204" pitchFamily="34" charset="0"/>
                <a:cs typeface="Times New Roman" panose="02020603050405020304" pitchFamily="18" charset="0"/>
              </a:rPr>
              <a:t> when employees feel safe to voice ideas, willingly seek and provide honest feedback, collaborate, voluntarily take risks and experiment.</a:t>
            </a:r>
          </a:p>
          <a:p>
            <a:pPr marL="185766" indent="-185766" algn="just">
              <a:lnSpc>
                <a:spcPct val="107000"/>
              </a:lnSpc>
              <a:spcAft>
                <a:spcPts val="867"/>
              </a:spcAft>
              <a:buFont typeface="Wingdings" panose="05000000000000000000" pitchFamily="2" charset="2"/>
              <a:buChar char="§"/>
            </a:pPr>
            <a:r>
              <a:rPr lang="en-GB" dirty="0">
                <a:effectLst/>
                <a:ea typeface="Calibri" panose="020F0502020204030204" pitchFamily="34" charset="0"/>
                <a:cs typeface="Times New Roman" panose="02020603050405020304" pitchFamily="18" charset="0"/>
              </a:rPr>
              <a:t>Then people can learn, “fail” quickly and succeed in making and sustaining positive changes to enable the best patient safety, patient care, patient outcomes and staff wellbeing. </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Providing a psychologically safe work environment is one way to overcome barriers to individual and organisational learning</a:t>
            </a:r>
            <a:r>
              <a:rPr lang="en-GB" dirty="0">
                <a:effectLst/>
                <a:ea typeface="Calibri" panose="020F0502020204030204" pitchFamily="34" charset="0"/>
                <a:cs typeface="Times New Roman" panose="02020603050405020304" pitchFamily="18" charset="0"/>
              </a:rPr>
              <a:t> (Edmondson, 1999).  Possibly watch Amy Edmondson on the topic: </a:t>
            </a:r>
            <a:r>
              <a:rPr lang="en-GB" u="sng" dirty="0">
                <a:solidFill>
                  <a:srgbClr val="0563C1"/>
                </a:solidFill>
                <a:effectLst/>
                <a:ea typeface="Calibri" panose="020F0502020204030204" pitchFamily="34" charset="0"/>
                <a:cs typeface="Times New Roman" panose="02020603050405020304" pitchFamily="18" charset="0"/>
              </a:rPr>
              <a:t>https://www.youtube.com/watch?v=SkFohYhIaSQ</a:t>
            </a:r>
          </a:p>
          <a:p>
            <a:pPr algn="just">
              <a:lnSpc>
                <a:spcPct val="107000"/>
              </a:lnSpc>
              <a:spcAft>
                <a:spcPts val="867"/>
              </a:spcAft>
            </a:pPr>
            <a:r>
              <a:rPr lang="en-GB" b="1" dirty="0">
                <a:effectLst/>
                <a:ea typeface="Calibri" panose="020F0502020204030204" pitchFamily="34" charset="0"/>
                <a:cs typeface="Times New Roman" panose="02020603050405020304" pitchFamily="18" charset="0"/>
              </a:rPr>
              <a:t>Take-away message: </a:t>
            </a:r>
            <a:r>
              <a:rPr lang="en-GB" b="1" dirty="0">
                <a:solidFill>
                  <a:srgbClr val="DC0733"/>
                </a:solidFill>
                <a:effectLst/>
                <a:ea typeface="Calibri" panose="020F0502020204030204" pitchFamily="34" charset="0"/>
                <a:cs typeface="Times New Roman" panose="02020603050405020304" pitchFamily="18" charset="0"/>
              </a:rPr>
              <a:t>Sufficient psychological safety is the essential foundation for improvement and effective teamwork.</a:t>
            </a:r>
          </a:p>
        </p:txBody>
      </p:sp>
      <p:sp>
        <p:nvSpPr>
          <p:cNvPr id="4" name="Slide Number Placeholder 3"/>
          <p:cNvSpPr>
            <a:spLocks noGrp="1"/>
          </p:cNvSpPr>
          <p:nvPr>
            <p:ph type="sldNum" sz="quarter" idx="5"/>
          </p:nvPr>
        </p:nvSpPr>
        <p:spPr/>
        <p:txBody>
          <a:bodyPr/>
          <a:lstStyle/>
          <a:p>
            <a:fld id="{CB1EB222-300E-4B46-A90D-CE0559FDEA7E}" type="slidenum">
              <a:rPr lang="en-GB" smtClean="0"/>
              <a:t>9</a:t>
            </a:fld>
            <a:endParaRPr lang="en-GB"/>
          </a:p>
        </p:txBody>
      </p:sp>
    </p:spTree>
    <p:extLst>
      <p:ext uri="{BB962C8B-B14F-4D97-AF65-F5344CB8AC3E}">
        <p14:creationId xmlns:p14="http://schemas.microsoft.com/office/powerpoint/2010/main" val="66366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0271" y="3005191"/>
            <a:ext cx="11158370" cy="2587232"/>
          </a:xfrm>
        </p:spPr>
        <p:txBody>
          <a:bodyPr anchor="b">
            <a:normAutofit/>
          </a:bodyPr>
          <a:lstStyle>
            <a:lvl1pPr algn="l">
              <a:lnSpc>
                <a:spcPct val="85000"/>
              </a:lnSpc>
              <a:defRPr sz="5400">
                <a:solidFill>
                  <a:schemeClr val="accent5"/>
                </a:solidFill>
                <a:latin typeface="+mj-lt"/>
              </a:defRPr>
            </a:lvl1pPr>
          </a:lstStyle>
          <a:p>
            <a:r>
              <a:rPr lang="en-US" dirty="0"/>
              <a:t>Click to edit Master title style</a:t>
            </a:r>
            <a:endParaRPr lang="en-GB" dirty="0"/>
          </a:p>
        </p:txBody>
      </p:sp>
      <p:sp>
        <p:nvSpPr>
          <p:cNvPr id="3" name="Subtitle 2"/>
          <p:cNvSpPr>
            <a:spLocks noGrp="1"/>
          </p:cNvSpPr>
          <p:nvPr>
            <p:ph type="subTitle" idx="1"/>
          </p:nvPr>
        </p:nvSpPr>
        <p:spPr>
          <a:xfrm>
            <a:off x="559322" y="5681645"/>
            <a:ext cx="11184652" cy="615602"/>
          </a:xfrm>
        </p:spPr>
        <p:txBody>
          <a:bodyPr>
            <a:normAutofit/>
          </a:bodyPr>
          <a:lstStyle>
            <a:lvl1pPr marL="0" indent="0" algn="l">
              <a:lnSpc>
                <a:spcPct val="100000"/>
              </a:lnSpc>
              <a:spcBef>
                <a:spcPts val="600"/>
              </a:spcBef>
              <a:buNone/>
              <a:defRPr sz="2600">
                <a:solidFill>
                  <a:schemeClr val="bg1">
                    <a:lumMod val="6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4F52EEF1-82E1-4C15-97C0-D23FC40AF155}"/>
              </a:ext>
            </a:extLst>
          </p:cNvPr>
          <p:cNvPicPr>
            <a:picLocks noChangeAspect="1"/>
          </p:cNvPicPr>
          <p:nvPr userDrawn="1"/>
        </p:nvPicPr>
        <p:blipFill>
          <a:blip r:embed="rId2"/>
          <a:stretch>
            <a:fillRect/>
          </a:stretch>
        </p:blipFill>
        <p:spPr>
          <a:xfrm>
            <a:off x="618449" y="728960"/>
            <a:ext cx="3940851" cy="894455"/>
          </a:xfrm>
          <a:prstGeom prst="rect">
            <a:avLst/>
          </a:prstGeom>
        </p:spPr>
      </p:pic>
    </p:spTree>
    <p:extLst>
      <p:ext uri="{BB962C8B-B14F-4D97-AF65-F5344CB8AC3E}">
        <p14:creationId xmlns:p14="http://schemas.microsoft.com/office/powerpoint/2010/main" val="45846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1FA4E2EE-D790-4CA8-9322-5687D5E0C65E}"/>
              </a:ext>
            </a:extLst>
          </p:cNvPr>
          <p:cNvSpPr/>
          <p:nvPr userDrawn="1"/>
        </p:nvSpPr>
        <p:spPr>
          <a:xfrm>
            <a:off x="3739641" y="5780393"/>
            <a:ext cx="682228" cy="1077607"/>
          </a:xfrm>
          <a:custGeom>
            <a:avLst/>
            <a:gdLst>
              <a:gd name="connsiteX0" fmla="*/ 214313 w 2900363"/>
              <a:gd name="connsiteY0" fmla="*/ 4491037 h 4529137"/>
              <a:gd name="connsiteX1" fmla="*/ 781050 w 2900363"/>
              <a:gd name="connsiteY1" fmla="*/ 3400425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14313 w 2900363"/>
              <a:gd name="connsiteY36" fmla="*/ 4491037 h 4529137"/>
              <a:gd name="connsiteX0" fmla="*/ 223838 w 2900363"/>
              <a:gd name="connsiteY0" fmla="*/ 4519612 h 4529137"/>
              <a:gd name="connsiteX1" fmla="*/ 781050 w 2900363"/>
              <a:gd name="connsiteY1" fmla="*/ 3400425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3028950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3028950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3028950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2995613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2995613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2995613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2995613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2995613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543175 w 2900363"/>
              <a:gd name="connsiteY35" fmla="*/ 4529137 h 4529137"/>
              <a:gd name="connsiteX36" fmla="*/ 223838 w 2900363"/>
              <a:gd name="connsiteY36" fmla="*/ 4519612 h 4529137"/>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1976438 w 2900363"/>
              <a:gd name="connsiteY32" fmla="*/ 261937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1976438 w 2900363"/>
              <a:gd name="connsiteY32" fmla="*/ 261937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1976438 w 2900363"/>
              <a:gd name="connsiteY32" fmla="*/ 261937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1976438 w 2900363"/>
              <a:gd name="connsiteY32" fmla="*/ 261937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2000251 w 2900363"/>
              <a:gd name="connsiteY32" fmla="*/ 267652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2000251 w 2900363"/>
              <a:gd name="connsiteY32" fmla="*/ 267652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2000251 w 2900363"/>
              <a:gd name="connsiteY32" fmla="*/ 267652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47638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47638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47638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21423 h 4526186"/>
              <a:gd name="connsiteX1" fmla="*/ 992314 w 3125915"/>
              <a:gd name="connsiteY1" fmla="*/ 3411761 h 4526186"/>
              <a:gd name="connsiteX2" fmla="*/ 801815 w 3125915"/>
              <a:gd name="connsiteY2" fmla="*/ 2997424 h 4526186"/>
              <a:gd name="connsiteX3" fmla="*/ 287465 w 3125915"/>
              <a:gd name="connsiteY3" fmla="*/ 2668811 h 4526186"/>
              <a:gd name="connsiteX4" fmla="*/ 287465 w 3125915"/>
              <a:gd name="connsiteY4" fmla="*/ 2435448 h 4526186"/>
              <a:gd name="connsiteX5" fmla="*/ 225552 w 3125915"/>
              <a:gd name="connsiteY5" fmla="*/ 2192561 h 4526186"/>
              <a:gd name="connsiteX6" fmla="*/ 254127 w 3125915"/>
              <a:gd name="connsiteY6" fmla="*/ 1506761 h 4526186"/>
              <a:gd name="connsiteX7" fmla="*/ 530352 w 3125915"/>
              <a:gd name="connsiteY7" fmla="*/ 825723 h 4526186"/>
              <a:gd name="connsiteX8" fmla="*/ 382715 w 3125915"/>
              <a:gd name="connsiteY8" fmla="*/ 463773 h 4526186"/>
              <a:gd name="connsiteX9" fmla="*/ 473202 w 3125915"/>
              <a:gd name="connsiteY9" fmla="*/ 606648 h 4526186"/>
              <a:gd name="connsiteX10" fmla="*/ 630365 w 3125915"/>
              <a:gd name="connsiteY10" fmla="*/ 306611 h 4526186"/>
              <a:gd name="connsiteX11" fmla="*/ 778002 w 3125915"/>
              <a:gd name="connsiteY11" fmla="*/ 149449 h 4526186"/>
              <a:gd name="connsiteX12" fmla="*/ 1097090 w 3125915"/>
              <a:gd name="connsiteY12" fmla="*/ 58961 h 4526186"/>
              <a:gd name="connsiteX13" fmla="*/ 1392365 w 3125915"/>
              <a:gd name="connsiteY13" fmla="*/ 1811 h 4526186"/>
              <a:gd name="connsiteX14" fmla="*/ 1797177 w 3125915"/>
              <a:gd name="connsiteY14" fmla="*/ 68486 h 4526186"/>
              <a:gd name="connsiteX15" fmla="*/ 1973390 w 3125915"/>
              <a:gd name="connsiteY15" fmla="*/ 54198 h 4526186"/>
              <a:gd name="connsiteX16" fmla="*/ 2225802 w 3125915"/>
              <a:gd name="connsiteY16" fmla="*/ 49436 h 4526186"/>
              <a:gd name="connsiteX17" fmla="*/ 2001965 w 3125915"/>
              <a:gd name="connsiteY17" fmla="*/ 116111 h 4526186"/>
              <a:gd name="connsiteX18" fmla="*/ 2359152 w 3125915"/>
              <a:gd name="connsiteY18" fmla="*/ 197073 h 4526186"/>
              <a:gd name="connsiteX19" fmla="*/ 2506790 w 3125915"/>
              <a:gd name="connsiteY19" fmla="*/ 168498 h 4526186"/>
              <a:gd name="connsiteX20" fmla="*/ 2354390 w 3125915"/>
              <a:gd name="connsiteY20" fmla="*/ 211361 h 4526186"/>
              <a:gd name="connsiteX21" fmla="*/ 2516315 w 3125915"/>
              <a:gd name="connsiteY21" fmla="*/ 316136 h 4526186"/>
              <a:gd name="connsiteX22" fmla="*/ 2611565 w 3125915"/>
              <a:gd name="connsiteY22" fmla="*/ 258986 h 4526186"/>
              <a:gd name="connsiteX23" fmla="*/ 2497265 w 3125915"/>
              <a:gd name="connsiteY23" fmla="*/ 358998 h 4526186"/>
              <a:gd name="connsiteX24" fmla="*/ 2563940 w 3125915"/>
              <a:gd name="connsiteY24" fmla="*/ 444723 h 4526186"/>
              <a:gd name="connsiteX25" fmla="*/ 3111627 w 3125915"/>
              <a:gd name="connsiteY25" fmla="*/ 530448 h 4526186"/>
              <a:gd name="connsiteX26" fmla="*/ 3064002 w 3125915"/>
              <a:gd name="connsiteY26" fmla="*/ 563786 h 4526186"/>
              <a:gd name="connsiteX27" fmla="*/ 3125915 w 3125915"/>
              <a:gd name="connsiteY27" fmla="*/ 616173 h 4526186"/>
              <a:gd name="connsiteX28" fmla="*/ 3025902 w 3125915"/>
              <a:gd name="connsiteY28" fmla="*/ 611411 h 4526186"/>
              <a:gd name="connsiteX29" fmla="*/ 3097340 w 3125915"/>
              <a:gd name="connsiteY29" fmla="*/ 754286 h 4526186"/>
              <a:gd name="connsiteX30" fmla="*/ 2997327 w 3125915"/>
              <a:gd name="connsiteY30" fmla="*/ 678086 h 4526186"/>
              <a:gd name="connsiteX31" fmla="*/ 2525840 w 3125915"/>
              <a:gd name="connsiteY31" fmla="*/ 601886 h 4526186"/>
              <a:gd name="connsiteX32" fmla="*/ 2225803 w 3125915"/>
              <a:gd name="connsiteY32" fmla="*/ 2678336 h 4526186"/>
              <a:gd name="connsiteX33" fmla="*/ 2130552 w 3125915"/>
              <a:gd name="connsiteY33" fmla="*/ 2525936 h 4526186"/>
              <a:gd name="connsiteX34" fmla="*/ 2173415 w 3125915"/>
              <a:gd name="connsiteY34" fmla="*/ 2930748 h 4526186"/>
              <a:gd name="connsiteX35" fmla="*/ 2759202 w 3125915"/>
              <a:gd name="connsiteY35" fmla="*/ 4526186 h 4526186"/>
              <a:gd name="connsiteX36" fmla="*/ 449390 w 3125915"/>
              <a:gd name="connsiteY36" fmla="*/ 4521423 h 4526186"/>
              <a:gd name="connsiteX0" fmla="*/ 449390 w 3125915"/>
              <a:gd name="connsiteY0" fmla="*/ 4521423 h 4526186"/>
              <a:gd name="connsiteX1" fmla="*/ 992314 w 3125915"/>
              <a:gd name="connsiteY1" fmla="*/ 3411761 h 4526186"/>
              <a:gd name="connsiteX2" fmla="*/ 801815 w 3125915"/>
              <a:gd name="connsiteY2" fmla="*/ 2997424 h 4526186"/>
              <a:gd name="connsiteX3" fmla="*/ 287465 w 3125915"/>
              <a:gd name="connsiteY3" fmla="*/ 2668811 h 4526186"/>
              <a:gd name="connsiteX4" fmla="*/ 287465 w 3125915"/>
              <a:gd name="connsiteY4" fmla="*/ 2435448 h 4526186"/>
              <a:gd name="connsiteX5" fmla="*/ 225552 w 3125915"/>
              <a:gd name="connsiteY5" fmla="*/ 2192561 h 4526186"/>
              <a:gd name="connsiteX6" fmla="*/ 254127 w 3125915"/>
              <a:gd name="connsiteY6" fmla="*/ 1506761 h 4526186"/>
              <a:gd name="connsiteX7" fmla="*/ 530352 w 3125915"/>
              <a:gd name="connsiteY7" fmla="*/ 825723 h 4526186"/>
              <a:gd name="connsiteX8" fmla="*/ 382715 w 3125915"/>
              <a:gd name="connsiteY8" fmla="*/ 463773 h 4526186"/>
              <a:gd name="connsiteX9" fmla="*/ 473202 w 3125915"/>
              <a:gd name="connsiteY9" fmla="*/ 606648 h 4526186"/>
              <a:gd name="connsiteX10" fmla="*/ 630365 w 3125915"/>
              <a:gd name="connsiteY10" fmla="*/ 306611 h 4526186"/>
              <a:gd name="connsiteX11" fmla="*/ 778002 w 3125915"/>
              <a:gd name="connsiteY11" fmla="*/ 149449 h 4526186"/>
              <a:gd name="connsiteX12" fmla="*/ 1097090 w 3125915"/>
              <a:gd name="connsiteY12" fmla="*/ 58961 h 4526186"/>
              <a:gd name="connsiteX13" fmla="*/ 1392365 w 3125915"/>
              <a:gd name="connsiteY13" fmla="*/ 1811 h 4526186"/>
              <a:gd name="connsiteX14" fmla="*/ 1797177 w 3125915"/>
              <a:gd name="connsiteY14" fmla="*/ 68486 h 4526186"/>
              <a:gd name="connsiteX15" fmla="*/ 1973390 w 3125915"/>
              <a:gd name="connsiteY15" fmla="*/ 54198 h 4526186"/>
              <a:gd name="connsiteX16" fmla="*/ 2225802 w 3125915"/>
              <a:gd name="connsiteY16" fmla="*/ 49436 h 4526186"/>
              <a:gd name="connsiteX17" fmla="*/ 2001965 w 3125915"/>
              <a:gd name="connsiteY17" fmla="*/ 116111 h 4526186"/>
              <a:gd name="connsiteX18" fmla="*/ 2359152 w 3125915"/>
              <a:gd name="connsiteY18" fmla="*/ 197073 h 4526186"/>
              <a:gd name="connsiteX19" fmla="*/ 2506790 w 3125915"/>
              <a:gd name="connsiteY19" fmla="*/ 168498 h 4526186"/>
              <a:gd name="connsiteX20" fmla="*/ 2354390 w 3125915"/>
              <a:gd name="connsiteY20" fmla="*/ 211361 h 4526186"/>
              <a:gd name="connsiteX21" fmla="*/ 2516315 w 3125915"/>
              <a:gd name="connsiteY21" fmla="*/ 316136 h 4526186"/>
              <a:gd name="connsiteX22" fmla="*/ 2611565 w 3125915"/>
              <a:gd name="connsiteY22" fmla="*/ 258986 h 4526186"/>
              <a:gd name="connsiteX23" fmla="*/ 2497265 w 3125915"/>
              <a:gd name="connsiteY23" fmla="*/ 358998 h 4526186"/>
              <a:gd name="connsiteX24" fmla="*/ 2563940 w 3125915"/>
              <a:gd name="connsiteY24" fmla="*/ 444723 h 4526186"/>
              <a:gd name="connsiteX25" fmla="*/ 3111627 w 3125915"/>
              <a:gd name="connsiteY25" fmla="*/ 530448 h 4526186"/>
              <a:gd name="connsiteX26" fmla="*/ 3064002 w 3125915"/>
              <a:gd name="connsiteY26" fmla="*/ 563786 h 4526186"/>
              <a:gd name="connsiteX27" fmla="*/ 3125915 w 3125915"/>
              <a:gd name="connsiteY27" fmla="*/ 616173 h 4526186"/>
              <a:gd name="connsiteX28" fmla="*/ 3025902 w 3125915"/>
              <a:gd name="connsiteY28" fmla="*/ 611411 h 4526186"/>
              <a:gd name="connsiteX29" fmla="*/ 3097340 w 3125915"/>
              <a:gd name="connsiteY29" fmla="*/ 754286 h 4526186"/>
              <a:gd name="connsiteX30" fmla="*/ 2997327 w 3125915"/>
              <a:gd name="connsiteY30" fmla="*/ 678086 h 4526186"/>
              <a:gd name="connsiteX31" fmla="*/ 2525840 w 3125915"/>
              <a:gd name="connsiteY31" fmla="*/ 601886 h 4526186"/>
              <a:gd name="connsiteX32" fmla="*/ 2225803 w 3125915"/>
              <a:gd name="connsiteY32" fmla="*/ 2678336 h 4526186"/>
              <a:gd name="connsiteX33" fmla="*/ 2130552 w 3125915"/>
              <a:gd name="connsiteY33" fmla="*/ 2525936 h 4526186"/>
              <a:gd name="connsiteX34" fmla="*/ 2173415 w 3125915"/>
              <a:gd name="connsiteY34" fmla="*/ 2930748 h 4526186"/>
              <a:gd name="connsiteX35" fmla="*/ 2759202 w 3125915"/>
              <a:gd name="connsiteY35" fmla="*/ 4526186 h 4526186"/>
              <a:gd name="connsiteX36" fmla="*/ 449390 w 3125915"/>
              <a:gd name="connsiteY36" fmla="*/ 4521423 h 4526186"/>
              <a:gd name="connsiteX0" fmla="*/ 449390 w 3125915"/>
              <a:gd name="connsiteY0" fmla="*/ 4529618 h 4534381"/>
              <a:gd name="connsiteX1" fmla="*/ 992314 w 3125915"/>
              <a:gd name="connsiteY1" fmla="*/ 3419956 h 4534381"/>
              <a:gd name="connsiteX2" fmla="*/ 801815 w 3125915"/>
              <a:gd name="connsiteY2" fmla="*/ 3005619 h 4534381"/>
              <a:gd name="connsiteX3" fmla="*/ 287465 w 3125915"/>
              <a:gd name="connsiteY3" fmla="*/ 2677006 h 4534381"/>
              <a:gd name="connsiteX4" fmla="*/ 287465 w 3125915"/>
              <a:gd name="connsiteY4" fmla="*/ 2443643 h 4534381"/>
              <a:gd name="connsiteX5" fmla="*/ 225552 w 3125915"/>
              <a:gd name="connsiteY5" fmla="*/ 2200756 h 4534381"/>
              <a:gd name="connsiteX6" fmla="*/ 254127 w 3125915"/>
              <a:gd name="connsiteY6" fmla="*/ 1514956 h 4534381"/>
              <a:gd name="connsiteX7" fmla="*/ 530352 w 3125915"/>
              <a:gd name="connsiteY7" fmla="*/ 833918 h 4534381"/>
              <a:gd name="connsiteX8" fmla="*/ 382715 w 3125915"/>
              <a:gd name="connsiteY8" fmla="*/ 471968 h 4534381"/>
              <a:gd name="connsiteX9" fmla="*/ 473202 w 3125915"/>
              <a:gd name="connsiteY9" fmla="*/ 614843 h 4534381"/>
              <a:gd name="connsiteX10" fmla="*/ 630365 w 3125915"/>
              <a:gd name="connsiteY10" fmla="*/ 314806 h 4534381"/>
              <a:gd name="connsiteX11" fmla="*/ 778002 w 3125915"/>
              <a:gd name="connsiteY11" fmla="*/ 157644 h 4534381"/>
              <a:gd name="connsiteX12" fmla="*/ 1097090 w 3125915"/>
              <a:gd name="connsiteY12" fmla="*/ 67156 h 4534381"/>
              <a:gd name="connsiteX13" fmla="*/ 1392365 w 3125915"/>
              <a:gd name="connsiteY13" fmla="*/ 10006 h 4534381"/>
              <a:gd name="connsiteX14" fmla="*/ 1797177 w 3125915"/>
              <a:gd name="connsiteY14" fmla="*/ 76681 h 4534381"/>
              <a:gd name="connsiteX15" fmla="*/ 1973390 w 3125915"/>
              <a:gd name="connsiteY15" fmla="*/ 62393 h 4534381"/>
              <a:gd name="connsiteX16" fmla="*/ 2225802 w 3125915"/>
              <a:gd name="connsiteY16" fmla="*/ 57631 h 4534381"/>
              <a:gd name="connsiteX17" fmla="*/ 2001965 w 3125915"/>
              <a:gd name="connsiteY17" fmla="*/ 124306 h 4534381"/>
              <a:gd name="connsiteX18" fmla="*/ 2359152 w 3125915"/>
              <a:gd name="connsiteY18" fmla="*/ 205268 h 4534381"/>
              <a:gd name="connsiteX19" fmla="*/ 2506790 w 3125915"/>
              <a:gd name="connsiteY19" fmla="*/ 176693 h 4534381"/>
              <a:gd name="connsiteX20" fmla="*/ 2354390 w 3125915"/>
              <a:gd name="connsiteY20" fmla="*/ 219556 h 4534381"/>
              <a:gd name="connsiteX21" fmla="*/ 2516315 w 3125915"/>
              <a:gd name="connsiteY21" fmla="*/ 324331 h 4534381"/>
              <a:gd name="connsiteX22" fmla="*/ 2611565 w 3125915"/>
              <a:gd name="connsiteY22" fmla="*/ 267181 h 4534381"/>
              <a:gd name="connsiteX23" fmla="*/ 2497265 w 3125915"/>
              <a:gd name="connsiteY23" fmla="*/ 367193 h 4534381"/>
              <a:gd name="connsiteX24" fmla="*/ 2563940 w 3125915"/>
              <a:gd name="connsiteY24" fmla="*/ 452918 h 4534381"/>
              <a:gd name="connsiteX25" fmla="*/ 3111627 w 3125915"/>
              <a:gd name="connsiteY25" fmla="*/ 538643 h 4534381"/>
              <a:gd name="connsiteX26" fmla="*/ 3064002 w 3125915"/>
              <a:gd name="connsiteY26" fmla="*/ 571981 h 4534381"/>
              <a:gd name="connsiteX27" fmla="*/ 3125915 w 3125915"/>
              <a:gd name="connsiteY27" fmla="*/ 624368 h 4534381"/>
              <a:gd name="connsiteX28" fmla="*/ 3025902 w 3125915"/>
              <a:gd name="connsiteY28" fmla="*/ 619606 h 4534381"/>
              <a:gd name="connsiteX29" fmla="*/ 3097340 w 3125915"/>
              <a:gd name="connsiteY29" fmla="*/ 762481 h 4534381"/>
              <a:gd name="connsiteX30" fmla="*/ 2997327 w 3125915"/>
              <a:gd name="connsiteY30" fmla="*/ 686281 h 4534381"/>
              <a:gd name="connsiteX31" fmla="*/ 2525840 w 3125915"/>
              <a:gd name="connsiteY31" fmla="*/ 610081 h 4534381"/>
              <a:gd name="connsiteX32" fmla="*/ 2225803 w 3125915"/>
              <a:gd name="connsiteY32" fmla="*/ 2686531 h 4534381"/>
              <a:gd name="connsiteX33" fmla="*/ 2130552 w 3125915"/>
              <a:gd name="connsiteY33" fmla="*/ 2534131 h 4534381"/>
              <a:gd name="connsiteX34" fmla="*/ 2173415 w 3125915"/>
              <a:gd name="connsiteY34" fmla="*/ 2938943 h 4534381"/>
              <a:gd name="connsiteX35" fmla="*/ 2759202 w 3125915"/>
              <a:gd name="connsiteY35" fmla="*/ 4534381 h 4534381"/>
              <a:gd name="connsiteX36" fmla="*/ 449390 w 3125915"/>
              <a:gd name="connsiteY36" fmla="*/ 4529618 h 4534381"/>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316289 w 3125915"/>
              <a:gd name="connsiteY16" fmla="*/ 9820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316289 w 3125915"/>
              <a:gd name="connsiteY16" fmla="*/ 9820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316289 w 3125915"/>
              <a:gd name="connsiteY16" fmla="*/ 98200 h 4555900"/>
              <a:gd name="connsiteX17" fmla="*/ 205911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316289 w 3125915"/>
              <a:gd name="connsiteY16" fmla="*/ 98200 h 4555900"/>
              <a:gd name="connsiteX17" fmla="*/ 205911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97340 w 3125915"/>
              <a:gd name="connsiteY28" fmla="*/ 784000 h 4555900"/>
              <a:gd name="connsiteX29" fmla="*/ 2997327 w 3125915"/>
              <a:gd name="connsiteY29" fmla="*/ 741138 h 4555900"/>
              <a:gd name="connsiteX30" fmla="*/ 2525840 w 3125915"/>
              <a:gd name="connsiteY30" fmla="*/ 631600 h 4555900"/>
              <a:gd name="connsiteX31" fmla="*/ 2225803 w 3125915"/>
              <a:gd name="connsiteY31" fmla="*/ 2708050 h 4555900"/>
              <a:gd name="connsiteX32" fmla="*/ 2130552 w 3125915"/>
              <a:gd name="connsiteY32" fmla="*/ 2555650 h 4555900"/>
              <a:gd name="connsiteX33" fmla="*/ 2173415 w 3125915"/>
              <a:gd name="connsiteY33" fmla="*/ 2960462 h 4555900"/>
              <a:gd name="connsiteX34" fmla="*/ 2759202 w 3125915"/>
              <a:gd name="connsiteY34" fmla="*/ 4555900 h 4555900"/>
              <a:gd name="connsiteX35" fmla="*/ 449390 w 3125915"/>
              <a:gd name="connsiteY35" fmla="*/ 4551137 h 4555900"/>
              <a:gd name="connsiteX0" fmla="*/ 449390 w 3111627"/>
              <a:gd name="connsiteY0" fmla="*/ 4551137 h 4555900"/>
              <a:gd name="connsiteX1" fmla="*/ 992314 w 3111627"/>
              <a:gd name="connsiteY1" fmla="*/ 3441475 h 4555900"/>
              <a:gd name="connsiteX2" fmla="*/ 801815 w 3111627"/>
              <a:gd name="connsiteY2" fmla="*/ 3027138 h 4555900"/>
              <a:gd name="connsiteX3" fmla="*/ 287465 w 3111627"/>
              <a:gd name="connsiteY3" fmla="*/ 2698525 h 4555900"/>
              <a:gd name="connsiteX4" fmla="*/ 287465 w 3111627"/>
              <a:gd name="connsiteY4" fmla="*/ 2465162 h 4555900"/>
              <a:gd name="connsiteX5" fmla="*/ 225552 w 3111627"/>
              <a:gd name="connsiteY5" fmla="*/ 2222275 h 4555900"/>
              <a:gd name="connsiteX6" fmla="*/ 254127 w 3111627"/>
              <a:gd name="connsiteY6" fmla="*/ 1536475 h 4555900"/>
              <a:gd name="connsiteX7" fmla="*/ 530352 w 3111627"/>
              <a:gd name="connsiteY7" fmla="*/ 855437 h 4555900"/>
              <a:gd name="connsiteX8" fmla="*/ 382715 w 3111627"/>
              <a:gd name="connsiteY8" fmla="*/ 493487 h 4555900"/>
              <a:gd name="connsiteX9" fmla="*/ 473202 w 3111627"/>
              <a:gd name="connsiteY9" fmla="*/ 636362 h 4555900"/>
              <a:gd name="connsiteX10" fmla="*/ 630365 w 3111627"/>
              <a:gd name="connsiteY10" fmla="*/ 336325 h 4555900"/>
              <a:gd name="connsiteX11" fmla="*/ 778002 w 3111627"/>
              <a:gd name="connsiteY11" fmla="*/ 179163 h 4555900"/>
              <a:gd name="connsiteX12" fmla="*/ 1097090 w 3111627"/>
              <a:gd name="connsiteY12" fmla="*/ 88675 h 4555900"/>
              <a:gd name="connsiteX13" fmla="*/ 1392365 w 3111627"/>
              <a:gd name="connsiteY13" fmla="*/ 31525 h 4555900"/>
              <a:gd name="connsiteX14" fmla="*/ 1797177 w 3111627"/>
              <a:gd name="connsiteY14" fmla="*/ 98200 h 4555900"/>
              <a:gd name="connsiteX15" fmla="*/ 1973390 w 3111627"/>
              <a:gd name="connsiteY15" fmla="*/ 83912 h 4555900"/>
              <a:gd name="connsiteX16" fmla="*/ 2316289 w 3111627"/>
              <a:gd name="connsiteY16" fmla="*/ 98200 h 4555900"/>
              <a:gd name="connsiteX17" fmla="*/ 2059115 w 3111627"/>
              <a:gd name="connsiteY17" fmla="*/ 145825 h 4555900"/>
              <a:gd name="connsiteX18" fmla="*/ 2359152 w 3111627"/>
              <a:gd name="connsiteY18" fmla="*/ 226787 h 4555900"/>
              <a:gd name="connsiteX19" fmla="*/ 2506790 w 3111627"/>
              <a:gd name="connsiteY19" fmla="*/ 198212 h 4555900"/>
              <a:gd name="connsiteX20" fmla="*/ 2354390 w 3111627"/>
              <a:gd name="connsiteY20" fmla="*/ 241075 h 4555900"/>
              <a:gd name="connsiteX21" fmla="*/ 2516315 w 3111627"/>
              <a:gd name="connsiteY21" fmla="*/ 345850 h 4555900"/>
              <a:gd name="connsiteX22" fmla="*/ 2611565 w 3111627"/>
              <a:gd name="connsiteY22" fmla="*/ 288700 h 4555900"/>
              <a:gd name="connsiteX23" fmla="*/ 2497265 w 3111627"/>
              <a:gd name="connsiteY23" fmla="*/ 388712 h 4555900"/>
              <a:gd name="connsiteX24" fmla="*/ 2563940 w 3111627"/>
              <a:gd name="connsiteY24" fmla="*/ 474437 h 4555900"/>
              <a:gd name="connsiteX25" fmla="*/ 3111627 w 3111627"/>
              <a:gd name="connsiteY25" fmla="*/ 560162 h 4555900"/>
              <a:gd name="connsiteX26" fmla="*/ 3064002 w 3111627"/>
              <a:gd name="connsiteY26" fmla="*/ 593500 h 4555900"/>
              <a:gd name="connsiteX27" fmla="*/ 3097340 w 3111627"/>
              <a:gd name="connsiteY27" fmla="*/ 784000 h 4555900"/>
              <a:gd name="connsiteX28" fmla="*/ 2997327 w 3111627"/>
              <a:gd name="connsiteY28" fmla="*/ 741138 h 4555900"/>
              <a:gd name="connsiteX29" fmla="*/ 2525840 w 3111627"/>
              <a:gd name="connsiteY29" fmla="*/ 631600 h 4555900"/>
              <a:gd name="connsiteX30" fmla="*/ 2225803 w 3111627"/>
              <a:gd name="connsiteY30" fmla="*/ 2708050 h 4555900"/>
              <a:gd name="connsiteX31" fmla="*/ 2130552 w 3111627"/>
              <a:gd name="connsiteY31" fmla="*/ 2555650 h 4555900"/>
              <a:gd name="connsiteX32" fmla="*/ 2173415 w 3111627"/>
              <a:gd name="connsiteY32" fmla="*/ 2960462 h 4555900"/>
              <a:gd name="connsiteX33" fmla="*/ 2759202 w 3111627"/>
              <a:gd name="connsiteY33" fmla="*/ 4555900 h 4555900"/>
              <a:gd name="connsiteX34" fmla="*/ 449390 w 3111627"/>
              <a:gd name="connsiteY34" fmla="*/ 4551137 h 4555900"/>
              <a:gd name="connsiteX0" fmla="*/ 449390 w 3111627"/>
              <a:gd name="connsiteY0" fmla="*/ 4551137 h 4555900"/>
              <a:gd name="connsiteX1" fmla="*/ 992314 w 3111627"/>
              <a:gd name="connsiteY1" fmla="*/ 3441475 h 4555900"/>
              <a:gd name="connsiteX2" fmla="*/ 801815 w 3111627"/>
              <a:gd name="connsiteY2" fmla="*/ 3027138 h 4555900"/>
              <a:gd name="connsiteX3" fmla="*/ 287465 w 3111627"/>
              <a:gd name="connsiteY3" fmla="*/ 2698525 h 4555900"/>
              <a:gd name="connsiteX4" fmla="*/ 287465 w 3111627"/>
              <a:gd name="connsiteY4" fmla="*/ 2465162 h 4555900"/>
              <a:gd name="connsiteX5" fmla="*/ 225552 w 3111627"/>
              <a:gd name="connsiteY5" fmla="*/ 2222275 h 4555900"/>
              <a:gd name="connsiteX6" fmla="*/ 254127 w 3111627"/>
              <a:gd name="connsiteY6" fmla="*/ 1536475 h 4555900"/>
              <a:gd name="connsiteX7" fmla="*/ 530352 w 3111627"/>
              <a:gd name="connsiteY7" fmla="*/ 855437 h 4555900"/>
              <a:gd name="connsiteX8" fmla="*/ 382715 w 3111627"/>
              <a:gd name="connsiteY8" fmla="*/ 493487 h 4555900"/>
              <a:gd name="connsiteX9" fmla="*/ 473202 w 3111627"/>
              <a:gd name="connsiteY9" fmla="*/ 636362 h 4555900"/>
              <a:gd name="connsiteX10" fmla="*/ 630365 w 3111627"/>
              <a:gd name="connsiteY10" fmla="*/ 336325 h 4555900"/>
              <a:gd name="connsiteX11" fmla="*/ 778002 w 3111627"/>
              <a:gd name="connsiteY11" fmla="*/ 179163 h 4555900"/>
              <a:gd name="connsiteX12" fmla="*/ 1097090 w 3111627"/>
              <a:gd name="connsiteY12" fmla="*/ 88675 h 4555900"/>
              <a:gd name="connsiteX13" fmla="*/ 1392365 w 3111627"/>
              <a:gd name="connsiteY13" fmla="*/ 31525 h 4555900"/>
              <a:gd name="connsiteX14" fmla="*/ 1797177 w 3111627"/>
              <a:gd name="connsiteY14" fmla="*/ 98200 h 4555900"/>
              <a:gd name="connsiteX15" fmla="*/ 1973390 w 3111627"/>
              <a:gd name="connsiteY15" fmla="*/ 83912 h 4555900"/>
              <a:gd name="connsiteX16" fmla="*/ 2316289 w 3111627"/>
              <a:gd name="connsiteY16" fmla="*/ 98200 h 4555900"/>
              <a:gd name="connsiteX17" fmla="*/ 2059115 w 3111627"/>
              <a:gd name="connsiteY17" fmla="*/ 145825 h 4555900"/>
              <a:gd name="connsiteX18" fmla="*/ 2359152 w 3111627"/>
              <a:gd name="connsiteY18" fmla="*/ 226787 h 4555900"/>
              <a:gd name="connsiteX19" fmla="*/ 2506790 w 3111627"/>
              <a:gd name="connsiteY19" fmla="*/ 198212 h 4555900"/>
              <a:gd name="connsiteX20" fmla="*/ 2354390 w 3111627"/>
              <a:gd name="connsiteY20" fmla="*/ 241075 h 4555900"/>
              <a:gd name="connsiteX21" fmla="*/ 2516315 w 3111627"/>
              <a:gd name="connsiteY21" fmla="*/ 345850 h 4555900"/>
              <a:gd name="connsiteX22" fmla="*/ 2611565 w 3111627"/>
              <a:gd name="connsiteY22" fmla="*/ 288700 h 4555900"/>
              <a:gd name="connsiteX23" fmla="*/ 2497265 w 3111627"/>
              <a:gd name="connsiteY23" fmla="*/ 388712 h 4555900"/>
              <a:gd name="connsiteX24" fmla="*/ 2563940 w 3111627"/>
              <a:gd name="connsiteY24" fmla="*/ 474437 h 4555900"/>
              <a:gd name="connsiteX25" fmla="*/ 3111627 w 3111627"/>
              <a:gd name="connsiteY25" fmla="*/ 560162 h 4555900"/>
              <a:gd name="connsiteX26" fmla="*/ 3097340 w 3111627"/>
              <a:gd name="connsiteY26" fmla="*/ 784000 h 4555900"/>
              <a:gd name="connsiteX27" fmla="*/ 2997327 w 3111627"/>
              <a:gd name="connsiteY27" fmla="*/ 741138 h 4555900"/>
              <a:gd name="connsiteX28" fmla="*/ 2525840 w 3111627"/>
              <a:gd name="connsiteY28" fmla="*/ 631600 h 4555900"/>
              <a:gd name="connsiteX29" fmla="*/ 2225803 w 3111627"/>
              <a:gd name="connsiteY29" fmla="*/ 2708050 h 4555900"/>
              <a:gd name="connsiteX30" fmla="*/ 2130552 w 3111627"/>
              <a:gd name="connsiteY30" fmla="*/ 2555650 h 4555900"/>
              <a:gd name="connsiteX31" fmla="*/ 2173415 w 3111627"/>
              <a:gd name="connsiteY31" fmla="*/ 2960462 h 4555900"/>
              <a:gd name="connsiteX32" fmla="*/ 2759202 w 3111627"/>
              <a:gd name="connsiteY32" fmla="*/ 4555900 h 4555900"/>
              <a:gd name="connsiteX33" fmla="*/ 449390 w 3111627"/>
              <a:gd name="connsiteY33" fmla="*/ 4551137 h 4555900"/>
              <a:gd name="connsiteX0" fmla="*/ 449390 w 3097340"/>
              <a:gd name="connsiteY0" fmla="*/ 4551137 h 4555900"/>
              <a:gd name="connsiteX1" fmla="*/ 992314 w 3097340"/>
              <a:gd name="connsiteY1" fmla="*/ 3441475 h 4555900"/>
              <a:gd name="connsiteX2" fmla="*/ 801815 w 3097340"/>
              <a:gd name="connsiteY2" fmla="*/ 3027138 h 4555900"/>
              <a:gd name="connsiteX3" fmla="*/ 287465 w 3097340"/>
              <a:gd name="connsiteY3" fmla="*/ 2698525 h 4555900"/>
              <a:gd name="connsiteX4" fmla="*/ 287465 w 3097340"/>
              <a:gd name="connsiteY4" fmla="*/ 2465162 h 4555900"/>
              <a:gd name="connsiteX5" fmla="*/ 225552 w 3097340"/>
              <a:gd name="connsiteY5" fmla="*/ 2222275 h 4555900"/>
              <a:gd name="connsiteX6" fmla="*/ 254127 w 3097340"/>
              <a:gd name="connsiteY6" fmla="*/ 1536475 h 4555900"/>
              <a:gd name="connsiteX7" fmla="*/ 530352 w 3097340"/>
              <a:gd name="connsiteY7" fmla="*/ 855437 h 4555900"/>
              <a:gd name="connsiteX8" fmla="*/ 382715 w 3097340"/>
              <a:gd name="connsiteY8" fmla="*/ 493487 h 4555900"/>
              <a:gd name="connsiteX9" fmla="*/ 473202 w 3097340"/>
              <a:gd name="connsiteY9" fmla="*/ 636362 h 4555900"/>
              <a:gd name="connsiteX10" fmla="*/ 630365 w 3097340"/>
              <a:gd name="connsiteY10" fmla="*/ 336325 h 4555900"/>
              <a:gd name="connsiteX11" fmla="*/ 778002 w 3097340"/>
              <a:gd name="connsiteY11" fmla="*/ 179163 h 4555900"/>
              <a:gd name="connsiteX12" fmla="*/ 1097090 w 3097340"/>
              <a:gd name="connsiteY12" fmla="*/ 88675 h 4555900"/>
              <a:gd name="connsiteX13" fmla="*/ 1392365 w 3097340"/>
              <a:gd name="connsiteY13" fmla="*/ 31525 h 4555900"/>
              <a:gd name="connsiteX14" fmla="*/ 1797177 w 3097340"/>
              <a:gd name="connsiteY14" fmla="*/ 98200 h 4555900"/>
              <a:gd name="connsiteX15" fmla="*/ 1973390 w 3097340"/>
              <a:gd name="connsiteY15" fmla="*/ 83912 h 4555900"/>
              <a:gd name="connsiteX16" fmla="*/ 2316289 w 3097340"/>
              <a:gd name="connsiteY16" fmla="*/ 98200 h 4555900"/>
              <a:gd name="connsiteX17" fmla="*/ 2059115 w 3097340"/>
              <a:gd name="connsiteY17" fmla="*/ 145825 h 4555900"/>
              <a:gd name="connsiteX18" fmla="*/ 2359152 w 3097340"/>
              <a:gd name="connsiteY18" fmla="*/ 226787 h 4555900"/>
              <a:gd name="connsiteX19" fmla="*/ 2506790 w 3097340"/>
              <a:gd name="connsiteY19" fmla="*/ 198212 h 4555900"/>
              <a:gd name="connsiteX20" fmla="*/ 2354390 w 3097340"/>
              <a:gd name="connsiteY20" fmla="*/ 241075 h 4555900"/>
              <a:gd name="connsiteX21" fmla="*/ 2516315 w 3097340"/>
              <a:gd name="connsiteY21" fmla="*/ 345850 h 4555900"/>
              <a:gd name="connsiteX22" fmla="*/ 2611565 w 3097340"/>
              <a:gd name="connsiteY22" fmla="*/ 288700 h 4555900"/>
              <a:gd name="connsiteX23" fmla="*/ 2497265 w 3097340"/>
              <a:gd name="connsiteY23" fmla="*/ 388712 h 4555900"/>
              <a:gd name="connsiteX24" fmla="*/ 2563940 w 3097340"/>
              <a:gd name="connsiteY24" fmla="*/ 474437 h 4555900"/>
              <a:gd name="connsiteX25" fmla="*/ 3097340 w 3097340"/>
              <a:gd name="connsiteY25" fmla="*/ 784000 h 4555900"/>
              <a:gd name="connsiteX26" fmla="*/ 2997327 w 3097340"/>
              <a:gd name="connsiteY26" fmla="*/ 741138 h 4555900"/>
              <a:gd name="connsiteX27" fmla="*/ 2525840 w 3097340"/>
              <a:gd name="connsiteY27" fmla="*/ 631600 h 4555900"/>
              <a:gd name="connsiteX28" fmla="*/ 2225803 w 3097340"/>
              <a:gd name="connsiteY28" fmla="*/ 2708050 h 4555900"/>
              <a:gd name="connsiteX29" fmla="*/ 2130552 w 3097340"/>
              <a:gd name="connsiteY29" fmla="*/ 2555650 h 4555900"/>
              <a:gd name="connsiteX30" fmla="*/ 2173415 w 3097340"/>
              <a:gd name="connsiteY30" fmla="*/ 2960462 h 4555900"/>
              <a:gd name="connsiteX31" fmla="*/ 2759202 w 3097340"/>
              <a:gd name="connsiteY31" fmla="*/ 4555900 h 4555900"/>
              <a:gd name="connsiteX32" fmla="*/ 449390 w 3097340"/>
              <a:gd name="connsiteY32" fmla="*/ 4551137 h 4555900"/>
              <a:gd name="connsiteX0" fmla="*/ 449390 w 2997410"/>
              <a:gd name="connsiteY0" fmla="*/ 4551137 h 4555900"/>
              <a:gd name="connsiteX1" fmla="*/ 992314 w 2997410"/>
              <a:gd name="connsiteY1" fmla="*/ 3441475 h 4555900"/>
              <a:gd name="connsiteX2" fmla="*/ 801815 w 2997410"/>
              <a:gd name="connsiteY2" fmla="*/ 3027138 h 4555900"/>
              <a:gd name="connsiteX3" fmla="*/ 287465 w 2997410"/>
              <a:gd name="connsiteY3" fmla="*/ 2698525 h 4555900"/>
              <a:gd name="connsiteX4" fmla="*/ 287465 w 2997410"/>
              <a:gd name="connsiteY4" fmla="*/ 2465162 h 4555900"/>
              <a:gd name="connsiteX5" fmla="*/ 225552 w 2997410"/>
              <a:gd name="connsiteY5" fmla="*/ 2222275 h 4555900"/>
              <a:gd name="connsiteX6" fmla="*/ 254127 w 2997410"/>
              <a:gd name="connsiteY6" fmla="*/ 1536475 h 4555900"/>
              <a:gd name="connsiteX7" fmla="*/ 530352 w 2997410"/>
              <a:gd name="connsiteY7" fmla="*/ 855437 h 4555900"/>
              <a:gd name="connsiteX8" fmla="*/ 382715 w 2997410"/>
              <a:gd name="connsiteY8" fmla="*/ 493487 h 4555900"/>
              <a:gd name="connsiteX9" fmla="*/ 473202 w 2997410"/>
              <a:gd name="connsiteY9" fmla="*/ 636362 h 4555900"/>
              <a:gd name="connsiteX10" fmla="*/ 630365 w 2997410"/>
              <a:gd name="connsiteY10" fmla="*/ 336325 h 4555900"/>
              <a:gd name="connsiteX11" fmla="*/ 778002 w 2997410"/>
              <a:gd name="connsiteY11" fmla="*/ 179163 h 4555900"/>
              <a:gd name="connsiteX12" fmla="*/ 1097090 w 2997410"/>
              <a:gd name="connsiteY12" fmla="*/ 88675 h 4555900"/>
              <a:gd name="connsiteX13" fmla="*/ 1392365 w 2997410"/>
              <a:gd name="connsiteY13" fmla="*/ 31525 h 4555900"/>
              <a:gd name="connsiteX14" fmla="*/ 1797177 w 2997410"/>
              <a:gd name="connsiteY14" fmla="*/ 98200 h 4555900"/>
              <a:gd name="connsiteX15" fmla="*/ 1973390 w 2997410"/>
              <a:gd name="connsiteY15" fmla="*/ 83912 h 4555900"/>
              <a:gd name="connsiteX16" fmla="*/ 2316289 w 2997410"/>
              <a:gd name="connsiteY16" fmla="*/ 98200 h 4555900"/>
              <a:gd name="connsiteX17" fmla="*/ 2059115 w 2997410"/>
              <a:gd name="connsiteY17" fmla="*/ 145825 h 4555900"/>
              <a:gd name="connsiteX18" fmla="*/ 2359152 w 2997410"/>
              <a:gd name="connsiteY18" fmla="*/ 226787 h 4555900"/>
              <a:gd name="connsiteX19" fmla="*/ 2506790 w 2997410"/>
              <a:gd name="connsiteY19" fmla="*/ 198212 h 4555900"/>
              <a:gd name="connsiteX20" fmla="*/ 2354390 w 2997410"/>
              <a:gd name="connsiteY20" fmla="*/ 241075 h 4555900"/>
              <a:gd name="connsiteX21" fmla="*/ 2516315 w 2997410"/>
              <a:gd name="connsiteY21" fmla="*/ 345850 h 4555900"/>
              <a:gd name="connsiteX22" fmla="*/ 2611565 w 2997410"/>
              <a:gd name="connsiteY22" fmla="*/ 288700 h 4555900"/>
              <a:gd name="connsiteX23" fmla="*/ 2497265 w 2997410"/>
              <a:gd name="connsiteY23" fmla="*/ 388712 h 4555900"/>
              <a:gd name="connsiteX24" fmla="*/ 2563940 w 2997410"/>
              <a:gd name="connsiteY24" fmla="*/ 474437 h 4555900"/>
              <a:gd name="connsiteX25" fmla="*/ 2997327 w 2997410"/>
              <a:gd name="connsiteY25" fmla="*/ 741138 h 4555900"/>
              <a:gd name="connsiteX26" fmla="*/ 2525840 w 2997410"/>
              <a:gd name="connsiteY26" fmla="*/ 631600 h 4555900"/>
              <a:gd name="connsiteX27" fmla="*/ 2225803 w 2997410"/>
              <a:gd name="connsiteY27" fmla="*/ 2708050 h 4555900"/>
              <a:gd name="connsiteX28" fmla="*/ 2130552 w 2997410"/>
              <a:gd name="connsiteY28" fmla="*/ 2555650 h 4555900"/>
              <a:gd name="connsiteX29" fmla="*/ 2173415 w 2997410"/>
              <a:gd name="connsiteY29" fmla="*/ 2960462 h 4555900"/>
              <a:gd name="connsiteX30" fmla="*/ 2759202 w 2997410"/>
              <a:gd name="connsiteY30" fmla="*/ 4555900 h 4555900"/>
              <a:gd name="connsiteX31" fmla="*/ 449390 w 2997410"/>
              <a:gd name="connsiteY31"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516315 w 2759202"/>
              <a:gd name="connsiteY21" fmla="*/ 345850 h 4555900"/>
              <a:gd name="connsiteX22" fmla="*/ 2611565 w 2759202"/>
              <a:gd name="connsiteY22" fmla="*/ 288700 h 4555900"/>
              <a:gd name="connsiteX23" fmla="*/ 2497265 w 2759202"/>
              <a:gd name="connsiteY23" fmla="*/ 388712 h 4555900"/>
              <a:gd name="connsiteX24" fmla="*/ 2563940 w 2759202"/>
              <a:gd name="connsiteY24" fmla="*/ 474437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516315 w 2759202"/>
              <a:gd name="connsiteY21" fmla="*/ 345850 h 4555900"/>
              <a:gd name="connsiteX22" fmla="*/ 2611565 w 2759202"/>
              <a:gd name="connsiteY22" fmla="*/ 288700 h 4555900"/>
              <a:gd name="connsiteX23" fmla="*/ 2497265 w 2759202"/>
              <a:gd name="connsiteY23" fmla="*/ 388712 h 4555900"/>
              <a:gd name="connsiteX24" fmla="*/ 2601046 w 2759202"/>
              <a:gd name="connsiteY24" fmla="*/ 474437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516315 w 2759202"/>
              <a:gd name="connsiteY21" fmla="*/ 345850 h 4555900"/>
              <a:gd name="connsiteX22" fmla="*/ 2611565 w 2759202"/>
              <a:gd name="connsiteY22" fmla="*/ 288700 h 4555900"/>
              <a:gd name="connsiteX23" fmla="*/ 2497265 w 2759202"/>
              <a:gd name="connsiteY23" fmla="*/ 388712 h 4555900"/>
              <a:gd name="connsiteX24" fmla="*/ 2601046 w 2759202"/>
              <a:gd name="connsiteY24" fmla="*/ 474437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516315 w 2759202"/>
              <a:gd name="connsiteY21" fmla="*/ 345850 h 4555900"/>
              <a:gd name="connsiteX22" fmla="*/ 2611565 w 2759202"/>
              <a:gd name="connsiteY22" fmla="*/ 288700 h 4555900"/>
              <a:gd name="connsiteX23" fmla="*/ 2497265 w 2759202"/>
              <a:gd name="connsiteY23" fmla="*/ 388712 h 4555900"/>
              <a:gd name="connsiteX24" fmla="*/ 2601046 w 2759202"/>
              <a:gd name="connsiteY24" fmla="*/ 474437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516315 w 2759202"/>
              <a:gd name="connsiteY21" fmla="*/ 345850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497762 w 2759202"/>
              <a:gd name="connsiteY21" fmla="*/ 316695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27886 w 2759202"/>
              <a:gd name="connsiteY20" fmla="*/ 174814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27886 w 2759202"/>
              <a:gd name="connsiteY20" fmla="*/ 174814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27886 w 2759202"/>
              <a:gd name="connsiteY20" fmla="*/ 174814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27886 w 2759202"/>
              <a:gd name="connsiteY20" fmla="*/ 174814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43789 w 2759202"/>
              <a:gd name="connsiteY20" fmla="*/ 203969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64993 w 2759202"/>
              <a:gd name="connsiteY20" fmla="*/ 235775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64993 w 2759202"/>
              <a:gd name="connsiteY20" fmla="*/ 235775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473202 w 2759202"/>
              <a:gd name="connsiteY8" fmla="*/ 636362 h 4555900"/>
              <a:gd name="connsiteX9" fmla="*/ 630365 w 2759202"/>
              <a:gd name="connsiteY9" fmla="*/ 336325 h 4555900"/>
              <a:gd name="connsiteX10" fmla="*/ 778002 w 2759202"/>
              <a:gd name="connsiteY10" fmla="*/ 179163 h 4555900"/>
              <a:gd name="connsiteX11" fmla="*/ 1097090 w 2759202"/>
              <a:gd name="connsiteY11" fmla="*/ 88675 h 4555900"/>
              <a:gd name="connsiteX12" fmla="*/ 1392365 w 2759202"/>
              <a:gd name="connsiteY12" fmla="*/ 31525 h 4555900"/>
              <a:gd name="connsiteX13" fmla="*/ 1797177 w 2759202"/>
              <a:gd name="connsiteY13" fmla="*/ 98200 h 4555900"/>
              <a:gd name="connsiteX14" fmla="*/ 1973390 w 2759202"/>
              <a:gd name="connsiteY14" fmla="*/ 83912 h 4555900"/>
              <a:gd name="connsiteX15" fmla="*/ 2316289 w 2759202"/>
              <a:gd name="connsiteY15" fmla="*/ 98200 h 4555900"/>
              <a:gd name="connsiteX16" fmla="*/ 2151880 w 2759202"/>
              <a:gd name="connsiteY16" fmla="*/ 145825 h 4555900"/>
              <a:gd name="connsiteX17" fmla="*/ 2329997 w 2759202"/>
              <a:gd name="connsiteY17" fmla="*/ 171128 h 4555900"/>
              <a:gd name="connsiteX18" fmla="*/ 2506790 w 2759202"/>
              <a:gd name="connsiteY18" fmla="*/ 198212 h 4555900"/>
              <a:gd name="connsiteX19" fmla="*/ 2372944 w 2759202"/>
              <a:gd name="connsiteY19" fmla="*/ 246377 h 4555900"/>
              <a:gd name="connsiteX20" fmla="*/ 2611565 w 2759202"/>
              <a:gd name="connsiteY20" fmla="*/ 288700 h 4555900"/>
              <a:gd name="connsiteX21" fmla="*/ 2497265 w 2759202"/>
              <a:gd name="connsiteY21" fmla="*/ 388712 h 4555900"/>
              <a:gd name="connsiteX22" fmla="*/ 2635502 w 2759202"/>
              <a:gd name="connsiteY22" fmla="*/ 437331 h 4555900"/>
              <a:gd name="connsiteX23" fmla="*/ 2525840 w 2759202"/>
              <a:gd name="connsiteY23" fmla="*/ 631600 h 4555900"/>
              <a:gd name="connsiteX24" fmla="*/ 2225803 w 2759202"/>
              <a:gd name="connsiteY24" fmla="*/ 2708050 h 4555900"/>
              <a:gd name="connsiteX25" fmla="*/ 2130552 w 2759202"/>
              <a:gd name="connsiteY25" fmla="*/ 2555650 h 4555900"/>
              <a:gd name="connsiteX26" fmla="*/ 2173415 w 2759202"/>
              <a:gd name="connsiteY26" fmla="*/ 2960462 h 4555900"/>
              <a:gd name="connsiteX27" fmla="*/ 2759202 w 2759202"/>
              <a:gd name="connsiteY27" fmla="*/ 4555900 h 4555900"/>
              <a:gd name="connsiteX28" fmla="*/ 449390 w 2759202"/>
              <a:gd name="connsiteY28"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473202 w 2759202"/>
              <a:gd name="connsiteY8" fmla="*/ 636362 h 4555900"/>
              <a:gd name="connsiteX9" fmla="*/ 630365 w 2759202"/>
              <a:gd name="connsiteY9" fmla="*/ 336325 h 4555900"/>
              <a:gd name="connsiteX10" fmla="*/ 778002 w 2759202"/>
              <a:gd name="connsiteY10" fmla="*/ 179163 h 4555900"/>
              <a:gd name="connsiteX11" fmla="*/ 1097090 w 2759202"/>
              <a:gd name="connsiteY11" fmla="*/ 88675 h 4555900"/>
              <a:gd name="connsiteX12" fmla="*/ 1392365 w 2759202"/>
              <a:gd name="connsiteY12" fmla="*/ 31525 h 4555900"/>
              <a:gd name="connsiteX13" fmla="*/ 1797177 w 2759202"/>
              <a:gd name="connsiteY13" fmla="*/ 98200 h 4555900"/>
              <a:gd name="connsiteX14" fmla="*/ 1973390 w 2759202"/>
              <a:gd name="connsiteY14" fmla="*/ 83912 h 4555900"/>
              <a:gd name="connsiteX15" fmla="*/ 2316289 w 2759202"/>
              <a:gd name="connsiteY15" fmla="*/ 98200 h 4555900"/>
              <a:gd name="connsiteX16" fmla="*/ 2151880 w 2759202"/>
              <a:gd name="connsiteY16" fmla="*/ 145825 h 4555900"/>
              <a:gd name="connsiteX17" fmla="*/ 2329997 w 2759202"/>
              <a:gd name="connsiteY17" fmla="*/ 171128 h 4555900"/>
              <a:gd name="connsiteX18" fmla="*/ 2506790 w 2759202"/>
              <a:gd name="connsiteY18" fmla="*/ 198212 h 4555900"/>
              <a:gd name="connsiteX19" fmla="*/ 2372944 w 2759202"/>
              <a:gd name="connsiteY19" fmla="*/ 246377 h 4555900"/>
              <a:gd name="connsiteX20" fmla="*/ 2611565 w 2759202"/>
              <a:gd name="connsiteY20" fmla="*/ 288700 h 4555900"/>
              <a:gd name="connsiteX21" fmla="*/ 2497265 w 2759202"/>
              <a:gd name="connsiteY21" fmla="*/ 388712 h 4555900"/>
              <a:gd name="connsiteX22" fmla="*/ 2635502 w 2759202"/>
              <a:gd name="connsiteY22" fmla="*/ 437331 h 4555900"/>
              <a:gd name="connsiteX23" fmla="*/ 2525840 w 2759202"/>
              <a:gd name="connsiteY23" fmla="*/ 631600 h 4555900"/>
              <a:gd name="connsiteX24" fmla="*/ 2225803 w 2759202"/>
              <a:gd name="connsiteY24" fmla="*/ 2708050 h 4555900"/>
              <a:gd name="connsiteX25" fmla="*/ 2130552 w 2759202"/>
              <a:gd name="connsiteY25" fmla="*/ 2555650 h 4555900"/>
              <a:gd name="connsiteX26" fmla="*/ 2173415 w 2759202"/>
              <a:gd name="connsiteY26" fmla="*/ 2960462 h 4555900"/>
              <a:gd name="connsiteX27" fmla="*/ 2759202 w 2759202"/>
              <a:gd name="connsiteY27" fmla="*/ 4555900 h 4555900"/>
              <a:gd name="connsiteX28" fmla="*/ 449390 w 2759202"/>
              <a:gd name="connsiteY28"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431459 w 2759202"/>
              <a:gd name="connsiteY8" fmla="*/ 644711 h 4555900"/>
              <a:gd name="connsiteX9" fmla="*/ 630365 w 2759202"/>
              <a:gd name="connsiteY9" fmla="*/ 336325 h 4555900"/>
              <a:gd name="connsiteX10" fmla="*/ 778002 w 2759202"/>
              <a:gd name="connsiteY10" fmla="*/ 179163 h 4555900"/>
              <a:gd name="connsiteX11" fmla="*/ 1097090 w 2759202"/>
              <a:gd name="connsiteY11" fmla="*/ 88675 h 4555900"/>
              <a:gd name="connsiteX12" fmla="*/ 1392365 w 2759202"/>
              <a:gd name="connsiteY12" fmla="*/ 31525 h 4555900"/>
              <a:gd name="connsiteX13" fmla="*/ 1797177 w 2759202"/>
              <a:gd name="connsiteY13" fmla="*/ 98200 h 4555900"/>
              <a:gd name="connsiteX14" fmla="*/ 1973390 w 2759202"/>
              <a:gd name="connsiteY14" fmla="*/ 83912 h 4555900"/>
              <a:gd name="connsiteX15" fmla="*/ 2316289 w 2759202"/>
              <a:gd name="connsiteY15" fmla="*/ 98200 h 4555900"/>
              <a:gd name="connsiteX16" fmla="*/ 2151880 w 2759202"/>
              <a:gd name="connsiteY16" fmla="*/ 145825 h 4555900"/>
              <a:gd name="connsiteX17" fmla="*/ 2329997 w 2759202"/>
              <a:gd name="connsiteY17" fmla="*/ 171128 h 4555900"/>
              <a:gd name="connsiteX18" fmla="*/ 2506790 w 2759202"/>
              <a:gd name="connsiteY18" fmla="*/ 198212 h 4555900"/>
              <a:gd name="connsiteX19" fmla="*/ 2372944 w 2759202"/>
              <a:gd name="connsiteY19" fmla="*/ 246377 h 4555900"/>
              <a:gd name="connsiteX20" fmla="*/ 2611565 w 2759202"/>
              <a:gd name="connsiteY20" fmla="*/ 288700 h 4555900"/>
              <a:gd name="connsiteX21" fmla="*/ 2497265 w 2759202"/>
              <a:gd name="connsiteY21" fmla="*/ 388712 h 4555900"/>
              <a:gd name="connsiteX22" fmla="*/ 2635502 w 2759202"/>
              <a:gd name="connsiteY22" fmla="*/ 437331 h 4555900"/>
              <a:gd name="connsiteX23" fmla="*/ 2525840 w 2759202"/>
              <a:gd name="connsiteY23" fmla="*/ 631600 h 4555900"/>
              <a:gd name="connsiteX24" fmla="*/ 2225803 w 2759202"/>
              <a:gd name="connsiteY24" fmla="*/ 2708050 h 4555900"/>
              <a:gd name="connsiteX25" fmla="*/ 2130552 w 2759202"/>
              <a:gd name="connsiteY25" fmla="*/ 2555650 h 4555900"/>
              <a:gd name="connsiteX26" fmla="*/ 2173415 w 2759202"/>
              <a:gd name="connsiteY26" fmla="*/ 2960462 h 4555900"/>
              <a:gd name="connsiteX27" fmla="*/ 2759202 w 2759202"/>
              <a:gd name="connsiteY27" fmla="*/ 4555900 h 4555900"/>
              <a:gd name="connsiteX28" fmla="*/ 449390 w 2759202"/>
              <a:gd name="connsiteY28"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431459 w 2759202"/>
              <a:gd name="connsiteY8" fmla="*/ 644711 h 4555900"/>
              <a:gd name="connsiteX9" fmla="*/ 630365 w 2759202"/>
              <a:gd name="connsiteY9" fmla="*/ 336325 h 4555900"/>
              <a:gd name="connsiteX10" fmla="*/ 778002 w 2759202"/>
              <a:gd name="connsiteY10" fmla="*/ 179163 h 4555900"/>
              <a:gd name="connsiteX11" fmla="*/ 1097090 w 2759202"/>
              <a:gd name="connsiteY11" fmla="*/ 88675 h 4555900"/>
              <a:gd name="connsiteX12" fmla="*/ 1392365 w 2759202"/>
              <a:gd name="connsiteY12" fmla="*/ 31525 h 4555900"/>
              <a:gd name="connsiteX13" fmla="*/ 1797177 w 2759202"/>
              <a:gd name="connsiteY13" fmla="*/ 98200 h 4555900"/>
              <a:gd name="connsiteX14" fmla="*/ 1973390 w 2759202"/>
              <a:gd name="connsiteY14" fmla="*/ 83912 h 4555900"/>
              <a:gd name="connsiteX15" fmla="*/ 2316289 w 2759202"/>
              <a:gd name="connsiteY15" fmla="*/ 98200 h 4555900"/>
              <a:gd name="connsiteX16" fmla="*/ 2151880 w 2759202"/>
              <a:gd name="connsiteY16" fmla="*/ 145825 h 4555900"/>
              <a:gd name="connsiteX17" fmla="*/ 2329997 w 2759202"/>
              <a:gd name="connsiteY17" fmla="*/ 171128 h 4555900"/>
              <a:gd name="connsiteX18" fmla="*/ 2506790 w 2759202"/>
              <a:gd name="connsiteY18" fmla="*/ 198212 h 4555900"/>
              <a:gd name="connsiteX19" fmla="*/ 2372944 w 2759202"/>
              <a:gd name="connsiteY19" fmla="*/ 246377 h 4555900"/>
              <a:gd name="connsiteX20" fmla="*/ 2611565 w 2759202"/>
              <a:gd name="connsiteY20" fmla="*/ 288700 h 4555900"/>
              <a:gd name="connsiteX21" fmla="*/ 2497265 w 2759202"/>
              <a:gd name="connsiteY21" fmla="*/ 388712 h 4555900"/>
              <a:gd name="connsiteX22" fmla="*/ 2635502 w 2759202"/>
              <a:gd name="connsiteY22" fmla="*/ 437331 h 4555900"/>
              <a:gd name="connsiteX23" fmla="*/ 2525840 w 2759202"/>
              <a:gd name="connsiteY23" fmla="*/ 631600 h 4555900"/>
              <a:gd name="connsiteX24" fmla="*/ 2225803 w 2759202"/>
              <a:gd name="connsiteY24" fmla="*/ 2708050 h 4555900"/>
              <a:gd name="connsiteX25" fmla="*/ 2130552 w 2759202"/>
              <a:gd name="connsiteY25" fmla="*/ 2555650 h 4555900"/>
              <a:gd name="connsiteX26" fmla="*/ 2173415 w 2759202"/>
              <a:gd name="connsiteY26" fmla="*/ 2960462 h 4555900"/>
              <a:gd name="connsiteX27" fmla="*/ 2759202 w 2759202"/>
              <a:gd name="connsiteY27" fmla="*/ 4555900 h 4555900"/>
              <a:gd name="connsiteX28" fmla="*/ 449390 w 2759202"/>
              <a:gd name="connsiteY28"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431459 w 2759202"/>
              <a:gd name="connsiteY8" fmla="*/ 644711 h 4555900"/>
              <a:gd name="connsiteX9" fmla="*/ 630365 w 2759202"/>
              <a:gd name="connsiteY9" fmla="*/ 336325 h 4555900"/>
              <a:gd name="connsiteX10" fmla="*/ 778002 w 2759202"/>
              <a:gd name="connsiteY10" fmla="*/ 179163 h 4555900"/>
              <a:gd name="connsiteX11" fmla="*/ 1097090 w 2759202"/>
              <a:gd name="connsiteY11" fmla="*/ 88675 h 4555900"/>
              <a:gd name="connsiteX12" fmla="*/ 1392365 w 2759202"/>
              <a:gd name="connsiteY12" fmla="*/ 31525 h 4555900"/>
              <a:gd name="connsiteX13" fmla="*/ 1797177 w 2759202"/>
              <a:gd name="connsiteY13" fmla="*/ 98200 h 4555900"/>
              <a:gd name="connsiteX14" fmla="*/ 1973390 w 2759202"/>
              <a:gd name="connsiteY14" fmla="*/ 83912 h 4555900"/>
              <a:gd name="connsiteX15" fmla="*/ 2316289 w 2759202"/>
              <a:gd name="connsiteY15" fmla="*/ 98200 h 4555900"/>
              <a:gd name="connsiteX16" fmla="*/ 2151880 w 2759202"/>
              <a:gd name="connsiteY16" fmla="*/ 145825 h 4555900"/>
              <a:gd name="connsiteX17" fmla="*/ 2329997 w 2759202"/>
              <a:gd name="connsiteY17" fmla="*/ 171128 h 4555900"/>
              <a:gd name="connsiteX18" fmla="*/ 2506790 w 2759202"/>
              <a:gd name="connsiteY18" fmla="*/ 198212 h 4555900"/>
              <a:gd name="connsiteX19" fmla="*/ 2372944 w 2759202"/>
              <a:gd name="connsiteY19" fmla="*/ 246377 h 4555900"/>
              <a:gd name="connsiteX20" fmla="*/ 2611565 w 2759202"/>
              <a:gd name="connsiteY20" fmla="*/ 288700 h 4555900"/>
              <a:gd name="connsiteX21" fmla="*/ 2497265 w 2759202"/>
              <a:gd name="connsiteY21" fmla="*/ 388712 h 4555900"/>
              <a:gd name="connsiteX22" fmla="*/ 2635502 w 2759202"/>
              <a:gd name="connsiteY22" fmla="*/ 437331 h 4555900"/>
              <a:gd name="connsiteX23" fmla="*/ 2525840 w 2759202"/>
              <a:gd name="connsiteY23" fmla="*/ 631600 h 4555900"/>
              <a:gd name="connsiteX24" fmla="*/ 2225803 w 2759202"/>
              <a:gd name="connsiteY24" fmla="*/ 2708050 h 4555900"/>
              <a:gd name="connsiteX25" fmla="*/ 2130552 w 2759202"/>
              <a:gd name="connsiteY25" fmla="*/ 2555650 h 4555900"/>
              <a:gd name="connsiteX26" fmla="*/ 2173415 w 2759202"/>
              <a:gd name="connsiteY26" fmla="*/ 2960462 h 4555900"/>
              <a:gd name="connsiteX27" fmla="*/ 2759202 w 2759202"/>
              <a:gd name="connsiteY27" fmla="*/ 4555900 h 4555900"/>
              <a:gd name="connsiteX28" fmla="*/ 449390 w 2759202"/>
              <a:gd name="connsiteY28"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431459 w 2759202"/>
              <a:gd name="connsiteY8" fmla="*/ 644711 h 4555900"/>
              <a:gd name="connsiteX9" fmla="*/ 630365 w 2759202"/>
              <a:gd name="connsiteY9" fmla="*/ 336325 h 4555900"/>
              <a:gd name="connsiteX10" fmla="*/ 778002 w 2759202"/>
              <a:gd name="connsiteY10" fmla="*/ 179163 h 4555900"/>
              <a:gd name="connsiteX11" fmla="*/ 1097090 w 2759202"/>
              <a:gd name="connsiteY11" fmla="*/ 88675 h 4555900"/>
              <a:gd name="connsiteX12" fmla="*/ 1392365 w 2759202"/>
              <a:gd name="connsiteY12" fmla="*/ 31525 h 4555900"/>
              <a:gd name="connsiteX13" fmla="*/ 1797177 w 2759202"/>
              <a:gd name="connsiteY13" fmla="*/ 98200 h 4555900"/>
              <a:gd name="connsiteX14" fmla="*/ 1973390 w 2759202"/>
              <a:gd name="connsiteY14" fmla="*/ 83912 h 4555900"/>
              <a:gd name="connsiteX15" fmla="*/ 2316289 w 2759202"/>
              <a:gd name="connsiteY15" fmla="*/ 98200 h 4555900"/>
              <a:gd name="connsiteX16" fmla="*/ 2151880 w 2759202"/>
              <a:gd name="connsiteY16" fmla="*/ 145825 h 4555900"/>
              <a:gd name="connsiteX17" fmla="*/ 2329997 w 2759202"/>
              <a:gd name="connsiteY17" fmla="*/ 171128 h 4555900"/>
              <a:gd name="connsiteX18" fmla="*/ 2506790 w 2759202"/>
              <a:gd name="connsiteY18" fmla="*/ 198212 h 4555900"/>
              <a:gd name="connsiteX19" fmla="*/ 2372944 w 2759202"/>
              <a:gd name="connsiteY19" fmla="*/ 246377 h 4555900"/>
              <a:gd name="connsiteX20" fmla="*/ 2611565 w 2759202"/>
              <a:gd name="connsiteY20" fmla="*/ 288700 h 4555900"/>
              <a:gd name="connsiteX21" fmla="*/ 2497265 w 2759202"/>
              <a:gd name="connsiteY21" fmla="*/ 388712 h 4555900"/>
              <a:gd name="connsiteX22" fmla="*/ 2635502 w 2759202"/>
              <a:gd name="connsiteY22" fmla="*/ 437331 h 4555900"/>
              <a:gd name="connsiteX23" fmla="*/ 2525840 w 2759202"/>
              <a:gd name="connsiteY23" fmla="*/ 631600 h 4555900"/>
              <a:gd name="connsiteX24" fmla="*/ 2225803 w 2759202"/>
              <a:gd name="connsiteY24" fmla="*/ 2708050 h 4555900"/>
              <a:gd name="connsiteX25" fmla="*/ 2130552 w 2759202"/>
              <a:gd name="connsiteY25" fmla="*/ 2555650 h 4555900"/>
              <a:gd name="connsiteX26" fmla="*/ 2173415 w 2759202"/>
              <a:gd name="connsiteY26" fmla="*/ 2960462 h 4555900"/>
              <a:gd name="connsiteX27" fmla="*/ 2759202 w 2759202"/>
              <a:gd name="connsiteY27" fmla="*/ 4555900 h 4555900"/>
              <a:gd name="connsiteX28" fmla="*/ 449390 w 2759202"/>
              <a:gd name="connsiteY28"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431459 w 2759202"/>
              <a:gd name="connsiteY8" fmla="*/ 644711 h 4555900"/>
              <a:gd name="connsiteX9" fmla="*/ 630365 w 2759202"/>
              <a:gd name="connsiteY9" fmla="*/ 336325 h 4555900"/>
              <a:gd name="connsiteX10" fmla="*/ 778002 w 2759202"/>
              <a:gd name="connsiteY10" fmla="*/ 179163 h 4555900"/>
              <a:gd name="connsiteX11" fmla="*/ 1097090 w 2759202"/>
              <a:gd name="connsiteY11" fmla="*/ 88675 h 4555900"/>
              <a:gd name="connsiteX12" fmla="*/ 1392365 w 2759202"/>
              <a:gd name="connsiteY12" fmla="*/ 31525 h 4555900"/>
              <a:gd name="connsiteX13" fmla="*/ 1797177 w 2759202"/>
              <a:gd name="connsiteY13" fmla="*/ 98200 h 4555900"/>
              <a:gd name="connsiteX14" fmla="*/ 1973390 w 2759202"/>
              <a:gd name="connsiteY14" fmla="*/ 83912 h 4555900"/>
              <a:gd name="connsiteX15" fmla="*/ 2316289 w 2759202"/>
              <a:gd name="connsiteY15" fmla="*/ 98200 h 4555900"/>
              <a:gd name="connsiteX16" fmla="*/ 2151880 w 2759202"/>
              <a:gd name="connsiteY16" fmla="*/ 145825 h 4555900"/>
              <a:gd name="connsiteX17" fmla="*/ 2329997 w 2759202"/>
              <a:gd name="connsiteY17" fmla="*/ 171128 h 4555900"/>
              <a:gd name="connsiteX18" fmla="*/ 2506790 w 2759202"/>
              <a:gd name="connsiteY18" fmla="*/ 198212 h 4555900"/>
              <a:gd name="connsiteX19" fmla="*/ 2372944 w 2759202"/>
              <a:gd name="connsiteY19" fmla="*/ 246377 h 4555900"/>
              <a:gd name="connsiteX20" fmla="*/ 2611565 w 2759202"/>
              <a:gd name="connsiteY20" fmla="*/ 288700 h 4555900"/>
              <a:gd name="connsiteX21" fmla="*/ 2497265 w 2759202"/>
              <a:gd name="connsiteY21" fmla="*/ 388712 h 4555900"/>
              <a:gd name="connsiteX22" fmla="*/ 2635502 w 2759202"/>
              <a:gd name="connsiteY22" fmla="*/ 437331 h 4555900"/>
              <a:gd name="connsiteX23" fmla="*/ 2525840 w 2759202"/>
              <a:gd name="connsiteY23" fmla="*/ 631600 h 4555900"/>
              <a:gd name="connsiteX24" fmla="*/ 2225803 w 2759202"/>
              <a:gd name="connsiteY24" fmla="*/ 2708050 h 4555900"/>
              <a:gd name="connsiteX25" fmla="*/ 2130552 w 2759202"/>
              <a:gd name="connsiteY25" fmla="*/ 2555650 h 4555900"/>
              <a:gd name="connsiteX26" fmla="*/ 2173415 w 2759202"/>
              <a:gd name="connsiteY26" fmla="*/ 2960462 h 4555900"/>
              <a:gd name="connsiteX27" fmla="*/ 2759202 w 2759202"/>
              <a:gd name="connsiteY27" fmla="*/ 4555900 h 4555900"/>
              <a:gd name="connsiteX28" fmla="*/ 449390 w 2759202"/>
              <a:gd name="connsiteY28"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431459 w 2759202"/>
              <a:gd name="connsiteY8" fmla="*/ 644711 h 4555900"/>
              <a:gd name="connsiteX9" fmla="*/ 630365 w 2759202"/>
              <a:gd name="connsiteY9" fmla="*/ 336325 h 4555900"/>
              <a:gd name="connsiteX10" fmla="*/ 778002 w 2759202"/>
              <a:gd name="connsiteY10" fmla="*/ 179163 h 4555900"/>
              <a:gd name="connsiteX11" fmla="*/ 1097090 w 2759202"/>
              <a:gd name="connsiteY11" fmla="*/ 88675 h 4555900"/>
              <a:gd name="connsiteX12" fmla="*/ 1392365 w 2759202"/>
              <a:gd name="connsiteY12" fmla="*/ 31525 h 4555900"/>
              <a:gd name="connsiteX13" fmla="*/ 1797177 w 2759202"/>
              <a:gd name="connsiteY13" fmla="*/ 98200 h 4555900"/>
              <a:gd name="connsiteX14" fmla="*/ 1973390 w 2759202"/>
              <a:gd name="connsiteY14" fmla="*/ 83912 h 4555900"/>
              <a:gd name="connsiteX15" fmla="*/ 2316289 w 2759202"/>
              <a:gd name="connsiteY15" fmla="*/ 98200 h 4555900"/>
              <a:gd name="connsiteX16" fmla="*/ 2151880 w 2759202"/>
              <a:gd name="connsiteY16" fmla="*/ 145825 h 4555900"/>
              <a:gd name="connsiteX17" fmla="*/ 2329997 w 2759202"/>
              <a:gd name="connsiteY17" fmla="*/ 171128 h 4555900"/>
              <a:gd name="connsiteX18" fmla="*/ 2506790 w 2759202"/>
              <a:gd name="connsiteY18" fmla="*/ 198212 h 4555900"/>
              <a:gd name="connsiteX19" fmla="*/ 2372944 w 2759202"/>
              <a:gd name="connsiteY19" fmla="*/ 246377 h 4555900"/>
              <a:gd name="connsiteX20" fmla="*/ 2611565 w 2759202"/>
              <a:gd name="connsiteY20" fmla="*/ 288700 h 4555900"/>
              <a:gd name="connsiteX21" fmla="*/ 2497265 w 2759202"/>
              <a:gd name="connsiteY21" fmla="*/ 388712 h 4555900"/>
              <a:gd name="connsiteX22" fmla="*/ 2635502 w 2759202"/>
              <a:gd name="connsiteY22" fmla="*/ 437331 h 4555900"/>
              <a:gd name="connsiteX23" fmla="*/ 2525840 w 2759202"/>
              <a:gd name="connsiteY23" fmla="*/ 631600 h 4555900"/>
              <a:gd name="connsiteX24" fmla="*/ 2225803 w 2759202"/>
              <a:gd name="connsiteY24" fmla="*/ 2708050 h 4555900"/>
              <a:gd name="connsiteX25" fmla="*/ 2130552 w 2759202"/>
              <a:gd name="connsiteY25" fmla="*/ 2555650 h 4555900"/>
              <a:gd name="connsiteX26" fmla="*/ 2194286 w 2759202"/>
              <a:gd name="connsiteY26" fmla="*/ 2964636 h 4555900"/>
              <a:gd name="connsiteX27" fmla="*/ 2759202 w 2759202"/>
              <a:gd name="connsiteY27" fmla="*/ 4555900 h 4555900"/>
              <a:gd name="connsiteX28" fmla="*/ 449390 w 2759202"/>
              <a:gd name="connsiteY28"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471912 w 2759202"/>
              <a:gd name="connsiteY7" fmla="*/ 884657 h 4555900"/>
              <a:gd name="connsiteX8" fmla="*/ 431459 w 2759202"/>
              <a:gd name="connsiteY8" fmla="*/ 644711 h 4555900"/>
              <a:gd name="connsiteX9" fmla="*/ 630365 w 2759202"/>
              <a:gd name="connsiteY9" fmla="*/ 336325 h 4555900"/>
              <a:gd name="connsiteX10" fmla="*/ 778002 w 2759202"/>
              <a:gd name="connsiteY10" fmla="*/ 179163 h 4555900"/>
              <a:gd name="connsiteX11" fmla="*/ 1097090 w 2759202"/>
              <a:gd name="connsiteY11" fmla="*/ 88675 h 4555900"/>
              <a:gd name="connsiteX12" fmla="*/ 1392365 w 2759202"/>
              <a:gd name="connsiteY12" fmla="*/ 31525 h 4555900"/>
              <a:gd name="connsiteX13" fmla="*/ 1797177 w 2759202"/>
              <a:gd name="connsiteY13" fmla="*/ 98200 h 4555900"/>
              <a:gd name="connsiteX14" fmla="*/ 1973390 w 2759202"/>
              <a:gd name="connsiteY14" fmla="*/ 83912 h 4555900"/>
              <a:gd name="connsiteX15" fmla="*/ 2316289 w 2759202"/>
              <a:gd name="connsiteY15" fmla="*/ 98200 h 4555900"/>
              <a:gd name="connsiteX16" fmla="*/ 2151880 w 2759202"/>
              <a:gd name="connsiteY16" fmla="*/ 145825 h 4555900"/>
              <a:gd name="connsiteX17" fmla="*/ 2329997 w 2759202"/>
              <a:gd name="connsiteY17" fmla="*/ 171128 h 4555900"/>
              <a:gd name="connsiteX18" fmla="*/ 2506790 w 2759202"/>
              <a:gd name="connsiteY18" fmla="*/ 198212 h 4555900"/>
              <a:gd name="connsiteX19" fmla="*/ 2372944 w 2759202"/>
              <a:gd name="connsiteY19" fmla="*/ 246377 h 4555900"/>
              <a:gd name="connsiteX20" fmla="*/ 2611565 w 2759202"/>
              <a:gd name="connsiteY20" fmla="*/ 288700 h 4555900"/>
              <a:gd name="connsiteX21" fmla="*/ 2497265 w 2759202"/>
              <a:gd name="connsiteY21" fmla="*/ 388712 h 4555900"/>
              <a:gd name="connsiteX22" fmla="*/ 2635502 w 2759202"/>
              <a:gd name="connsiteY22" fmla="*/ 437331 h 4555900"/>
              <a:gd name="connsiteX23" fmla="*/ 2525840 w 2759202"/>
              <a:gd name="connsiteY23" fmla="*/ 631600 h 4555900"/>
              <a:gd name="connsiteX24" fmla="*/ 2225803 w 2759202"/>
              <a:gd name="connsiteY24" fmla="*/ 2708050 h 4555900"/>
              <a:gd name="connsiteX25" fmla="*/ 2130552 w 2759202"/>
              <a:gd name="connsiteY25" fmla="*/ 2555650 h 4555900"/>
              <a:gd name="connsiteX26" fmla="*/ 2194286 w 2759202"/>
              <a:gd name="connsiteY26" fmla="*/ 2964636 h 4555900"/>
              <a:gd name="connsiteX27" fmla="*/ 2759202 w 2759202"/>
              <a:gd name="connsiteY27" fmla="*/ 4555900 h 4555900"/>
              <a:gd name="connsiteX28" fmla="*/ 449390 w 2759202"/>
              <a:gd name="connsiteY28" fmla="*/ 4551137 h 4555900"/>
              <a:gd name="connsiteX0" fmla="*/ 446255 w 2756067"/>
              <a:gd name="connsiteY0" fmla="*/ 4551137 h 4555900"/>
              <a:gd name="connsiteX1" fmla="*/ 989179 w 2756067"/>
              <a:gd name="connsiteY1" fmla="*/ 3441475 h 4555900"/>
              <a:gd name="connsiteX2" fmla="*/ 798680 w 2756067"/>
              <a:gd name="connsiteY2" fmla="*/ 3027138 h 4555900"/>
              <a:gd name="connsiteX3" fmla="*/ 284330 w 2756067"/>
              <a:gd name="connsiteY3" fmla="*/ 2698525 h 4555900"/>
              <a:gd name="connsiteX4" fmla="*/ 284330 w 2756067"/>
              <a:gd name="connsiteY4" fmla="*/ 2465162 h 4555900"/>
              <a:gd name="connsiteX5" fmla="*/ 226591 w 2756067"/>
              <a:gd name="connsiteY5" fmla="*/ 2197229 h 4555900"/>
              <a:gd name="connsiteX6" fmla="*/ 250992 w 2756067"/>
              <a:gd name="connsiteY6" fmla="*/ 1536475 h 4555900"/>
              <a:gd name="connsiteX7" fmla="*/ 468777 w 2756067"/>
              <a:gd name="connsiteY7" fmla="*/ 884657 h 4555900"/>
              <a:gd name="connsiteX8" fmla="*/ 428324 w 2756067"/>
              <a:gd name="connsiteY8" fmla="*/ 644711 h 4555900"/>
              <a:gd name="connsiteX9" fmla="*/ 627230 w 2756067"/>
              <a:gd name="connsiteY9" fmla="*/ 336325 h 4555900"/>
              <a:gd name="connsiteX10" fmla="*/ 774867 w 2756067"/>
              <a:gd name="connsiteY10" fmla="*/ 179163 h 4555900"/>
              <a:gd name="connsiteX11" fmla="*/ 1093955 w 2756067"/>
              <a:gd name="connsiteY11" fmla="*/ 88675 h 4555900"/>
              <a:gd name="connsiteX12" fmla="*/ 1389230 w 2756067"/>
              <a:gd name="connsiteY12" fmla="*/ 31525 h 4555900"/>
              <a:gd name="connsiteX13" fmla="*/ 1794042 w 2756067"/>
              <a:gd name="connsiteY13" fmla="*/ 98200 h 4555900"/>
              <a:gd name="connsiteX14" fmla="*/ 1970255 w 2756067"/>
              <a:gd name="connsiteY14" fmla="*/ 83912 h 4555900"/>
              <a:gd name="connsiteX15" fmla="*/ 2313154 w 2756067"/>
              <a:gd name="connsiteY15" fmla="*/ 98200 h 4555900"/>
              <a:gd name="connsiteX16" fmla="*/ 2148745 w 2756067"/>
              <a:gd name="connsiteY16" fmla="*/ 145825 h 4555900"/>
              <a:gd name="connsiteX17" fmla="*/ 2326862 w 2756067"/>
              <a:gd name="connsiteY17" fmla="*/ 171128 h 4555900"/>
              <a:gd name="connsiteX18" fmla="*/ 2503655 w 2756067"/>
              <a:gd name="connsiteY18" fmla="*/ 198212 h 4555900"/>
              <a:gd name="connsiteX19" fmla="*/ 2369809 w 2756067"/>
              <a:gd name="connsiteY19" fmla="*/ 246377 h 4555900"/>
              <a:gd name="connsiteX20" fmla="*/ 2608430 w 2756067"/>
              <a:gd name="connsiteY20" fmla="*/ 288700 h 4555900"/>
              <a:gd name="connsiteX21" fmla="*/ 2494130 w 2756067"/>
              <a:gd name="connsiteY21" fmla="*/ 388712 h 4555900"/>
              <a:gd name="connsiteX22" fmla="*/ 2632367 w 2756067"/>
              <a:gd name="connsiteY22" fmla="*/ 437331 h 4555900"/>
              <a:gd name="connsiteX23" fmla="*/ 2522705 w 2756067"/>
              <a:gd name="connsiteY23" fmla="*/ 631600 h 4555900"/>
              <a:gd name="connsiteX24" fmla="*/ 2222668 w 2756067"/>
              <a:gd name="connsiteY24" fmla="*/ 2708050 h 4555900"/>
              <a:gd name="connsiteX25" fmla="*/ 2127417 w 2756067"/>
              <a:gd name="connsiteY25" fmla="*/ 2555650 h 4555900"/>
              <a:gd name="connsiteX26" fmla="*/ 2191151 w 2756067"/>
              <a:gd name="connsiteY26" fmla="*/ 2964636 h 4555900"/>
              <a:gd name="connsiteX27" fmla="*/ 2756067 w 2756067"/>
              <a:gd name="connsiteY27" fmla="*/ 4555900 h 4555900"/>
              <a:gd name="connsiteX28" fmla="*/ 446255 w 2756067"/>
              <a:gd name="connsiteY28" fmla="*/ 4551137 h 4555900"/>
              <a:gd name="connsiteX0" fmla="*/ 440165 w 2749977"/>
              <a:gd name="connsiteY0" fmla="*/ 4551137 h 4555900"/>
              <a:gd name="connsiteX1" fmla="*/ 983089 w 2749977"/>
              <a:gd name="connsiteY1" fmla="*/ 3441475 h 4555900"/>
              <a:gd name="connsiteX2" fmla="*/ 792590 w 2749977"/>
              <a:gd name="connsiteY2" fmla="*/ 3027138 h 4555900"/>
              <a:gd name="connsiteX3" fmla="*/ 278240 w 2749977"/>
              <a:gd name="connsiteY3" fmla="*/ 2698525 h 4555900"/>
              <a:gd name="connsiteX4" fmla="*/ 278240 w 2749977"/>
              <a:gd name="connsiteY4" fmla="*/ 2465162 h 4555900"/>
              <a:gd name="connsiteX5" fmla="*/ 220501 w 2749977"/>
              <a:gd name="connsiteY5" fmla="*/ 2197229 h 4555900"/>
              <a:gd name="connsiteX6" fmla="*/ 269948 w 2749977"/>
              <a:gd name="connsiteY6" fmla="*/ 1536475 h 4555900"/>
              <a:gd name="connsiteX7" fmla="*/ 462687 w 2749977"/>
              <a:gd name="connsiteY7" fmla="*/ 884657 h 4555900"/>
              <a:gd name="connsiteX8" fmla="*/ 422234 w 2749977"/>
              <a:gd name="connsiteY8" fmla="*/ 644711 h 4555900"/>
              <a:gd name="connsiteX9" fmla="*/ 621140 w 2749977"/>
              <a:gd name="connsiteY9" fmla="*/ 336325 h 4555900"/>
              <a:gd name="connsiteX10" fmla="*/ 768777 w 2749977"/>
              <a:gd name="connsiteY10" fmla="*/ 179163 h 4555900"/>
              <a:gd name="connsiteX11" fmla="*/ 1087865 w 2749977"/>
              <a:gd name="connsiteY11" fmla="*/ 88675 h 4555900"/>
              <a:gd name="connsiteX12" fmla="*/ 1383140 w 2749977"/>
              <a:gd name="connsiteY12" fmla="*/ 31525 h 4555900"/>
              <a:gd name="connsiteX13" fmla="*/ 1787952 w 2749977"/>
              <a:gd name="connsiteY13" fmla="*/ 98200 h 4555900"/>
              <a:gd name="connsiteX14" fmla="*/ 1964165 w 2749977"/>
              <a:gd name="connsiteY14" fmla="*/ 83912 h 4555900"/>
              <a:gd name="connsiteX15" fmla="*/ 2307064 w 2749977"/>
              <a:gd name="connsiteY15" fmla="*/ 98200 h 4555900"/>
              <a:gd name="connsiteX16" fmla="*/ 2142655 w 2749977"/>
              <a:gd name="connsiteY16" fmla="*/ 145825 h 4555900"/>
              <a:gd name="connsiteX17" fmla="*/ 2320772 w 2749977"/>
              <a:gd name="connsiteY17" fmla="*/ 171128 h 4555900"/>
              <a:gd name="connsiteX18" fmla="*/ 2497565 w 2749977"/>
              <a:gd name="connsiteY18" fmla="*/ 198212 h 4555900"/>
              <a:gd name="connsiteX19" fmla="*/ 2363719 w 2749977"/>
              <a:gd name="connsiteY19" fmla="*/ 246377 h 4555900"/>
              <a:gd name="connsiteX20" fmla="*/ 2602340 w 2749977"/>
              <a:gd name="connsiteY20" fmla="*/ 288700 h 4555900"/>
              <a:gd name="connsiteX21" fmla="*/ 2488040 w 2749977"/>
              <a:gd name="connsiteY21" fmla="*/ 388712 h 4555900"/>
              <a:gd name="connsiteX22" fmla="*/ 2626277 w 2749977"/>
              <a:gd name="connsiteY22" fmla="*/ 437331 h 4555900"/>
              <a:gd name="connsiteX23" fmla="*/ 2516615 w 2749977"/>
              <a:gd name="connsiteY23" fmla="*/ 631600 h 4555900"/>
              <a:gd name="connsiteX24" fmla="*/ 2216578 w 2749977"/>
              <a:gd name="connsiteY24" fmla="*/ 2708050 h 4555900"/>
              <a:gd name="connsiteX25" fmla="*/ 2121327 w 2749977"/>
              <a:gd name="connsiteY25" fmla="*/ 2555650 h 4555900"/>
              <a:gd name="connsiteX26" fmla="*/ 2185061 w 2749977"/>
              <a:gd name="connsiteY26" fmla="*/ 2964636 h 4555900"/>
              <a:gd name="connsiteX27" fmla="*/ 2749977 w 2749977"/>
              <a:gd name="connsiteY27" fmla="*/ 4555900 h 4555900"/>
              <a:gd name="connsiteX28" fmla="*/ 440165 w 2749977"/>
              <a:gd name="connsiteY28" fmla="*/ 4551137 h 4555900"/>
              <a:gd name="connsiteX0" fmla="*/ 440165 w 2749977"/>
              <a:gd name="connsiteY0" fmla="*/ 4551137 h 4555900"/>
              <a:gd name="connsiteX1" fmla="*/ 983089 w 2749977"/>
              <a:gd name="connsiteY1" fmla="*/ 3441475 h 4555900"/>
              <a:gd name="connsiteX2" fmla="*/ 792590 w 2749977"/>
              <a:gd name="connsiteY2" fmla="*/ 3027138 h 4555900"/>
              <a:gd name="connsiteX3" fmla="*/ 278240 w 2749977"/>
              <a:gd name="connsiteY3" fmla="*/ 2698525 h 4555900"/>
              <a:gd name="connsiteX4" fmla="*/ 278240 w 2749977"/>
              <a:gd name="connsiteY4" fmla="*/ 2465162 h 4555900"/>
              <a:gd name="connsiteX5" fmla="*/ 220501 w 2749977"/>
              <a:gd name="connsiteY5" fmla="*/ 2197229 h 4555900"/>
              <a:gd name="connsiteX6" fmla="*/ 269948 w 2749977"/>
              <a:gd name="connsiteY6" fmla="*/ 1536475 h 4555900"/>
              <a:gd name="connsiteX7" fmla="*/ 462687 w 2749977"/>
              <a:gd name="connsiteY7" fmla="*/ 884657 h 4555900"/>
              <a:gd name="connsiteX8" fmla="*/ 422234 w 2749977"/>
              <a:gd name="connsiteY8" fmla="*/ 644711 h 4555900"/>
              <a:gd name="connsiteX9" fmla="*/ 621140 w 2749977"/>
              <a:gd name="connsiteY9" fmla="*/ 336325 h 4555900"/>
              <a:gd name="connsiteX10" fmla="*/ 768777 w 2749977"/>
              <a:gd name="connsiteY10" fmla="*/ 179163 h 4555900"/>
              <a:gd name="connsiteX11" fmla="*/ 1087865 w 2749977"/>
              <a:gd name="connsiteY11" fmla="*/ 88675 h 4555900"/>
              <a:gd name="connsiteX12" fmla="*/ 1383140 w 2749977"/>
              <a:gd name="connsiteY12" fmla="*/ 31525 h 4555900"/>
              <a:gd name="connsiteX13" fmla="*/ 1787952 w 2749977"/>
              <a:gd name="connsiteY13" fmla="*/ 98200 h 4555900"/>
              <a:gd name="connsiteX14" fmla="*/ 1964165 w 2749977"/>
              <a:gd name="connsiteY14" fmla="*/ 83912 h 4555900"/>
              <a:gd name="connsiteX15" fmla="*/ 2307064 w 2749977"/>
              <a:gd name="connsiteY15" fmla="*/ 98200 h 4555900"/>
              <a:gd name="connsiteX16" fmla="*/ 2142655 w 2749977"/>
              <a:gd name="connsiteY16" fmla="*/ 145825 h 4555900"/>
              <a:gd name="connsiteX17" fmla="*/ 2320772 w 2749977"/>
              <a:gd name="connsiteY17" fmla="*/ 171128 h 4555900"/>
              <a:gd name="connsiteX18" fmla="*/ 2497565 w 2749977"/>
              <a:gd name="connsiteY18" fmla="*/ 198212 h 4555900"/>
              <a:gd name="connsiteX19" fmla="*/ 2363719 w 2749977"/>
              <a:gd name="connsiteY19" fmla="*/ 246377 h 4555900"/>
              <a:gd name="connsiteX20" fmla="*/ 2602340 w 2749977"/>
              <a:gd name="connsiteY20" fmla="*/ 288700 h 4555900"/>
              <a:gd name="connsiteX21" fmla="*/ 2488040 w 2749977"/>
              <a:gd name="connsiteY21" fmla="*/ 388712 h 4555900"/>
              <a:gd name="connsiteX22" fmla="*/ 2626277 w 2749977"/>
              <a:gd name="connsiteY22" fmla="*/ 437331 h 4555900"/>
              <a:gd name="connsiteX23" fmla="*/ 2516615 w 2749977"/>
              <a:gd name="connsiteY23" fmla="*/ 631600 h 4555900"/>
              <a:gd name="connsiteX24" fmla="*/ 2216578 w 2749977"/>
              <a:gd name="connsiteY24" fmla="*/ 2708050 h 4555900"/>
              <a:gd name="connsiteX25" fmla="*/ 2121327 w 2749977"/>
              <a:gd name="connsiteY25" fmla="*/ 2555650 h 4555900"/>
              <a:gd name="connsiteX26" fmla="*/ 2185061 w 2749977"/>
              <a:gd name="connsiteY26" fmla="*/ 2964636 h 4555900"/>
              <a:gd name="connsiteX27" fmla="*/ 2749977 w 2749977"/>
              <a:gd name="connsiteY27" fmla="*/ 4555900 h 4555900"/>
              <a:gd name="connsiteX28" fmla="*/ 440165 w 2749977"/>
              <a:gd name="connsiteY28" fmla="*/ 4551137 h 4555900"/>
              <a:gd name="connsiteX0" fmla="*/ 446285 w 2756097"/>
              <a:gd name="connsiteY0" fmla="*/ 4551137 h 4555900"/>
              <a:gd name="connsiteX1" fmla="*/ 989209 w 2756097"/>
              <a:gd name="connsiteY1" fmla="*/ 3441475 h 4555900"/>
              <a:gd name="connsiteX2" fmla="*/ 798710 w 2756097"/>
              <a:gd name="connsiteY2" fmla="*/ 3027138 h 4555900"/>
              <a:gd name="connsiteX3" fmla="*/ 284360 w 2756097"/>
              <a:gd name="connsiteY3" fmla="*/ 2698525 h 4555900"/>
              <a:gd name="connsiteX4" fmla="*/ 284360 w 2756097"/>
              <a:gd name="connsiteY4" fmla="*/ 2465162 h 4555900"/>
              <a:gd name="connsiteX5" fmla="*/ 226621 w 2756097"/>
              <a:gd name="connsiteY5" fmla="*/ 2197229 h 4555900"/>
              <a:gd name="connsiteX6" fmla="*/ 276068 w 2756097"/>
              <a:gd name="connsiteY6" fmla="*/ 1536475 h 4555900"/>
              <a:gd name="connsiteX7" fmla="*/ 468807 w 2756097"/>
              <a:gd name="connsiteY7" fmla="*/ 884657 h 4555900"/>
              <a:gd name="connsiteX8" fmla="*/ 428354 w 2756097"/>
              <a:gd name="connsiteY8" fmla="*/ 644711 h 4555900"/>
              <a:gd name="connsiteX9" fmla="*/ 627260 w 2756097"/>
              <a:gd name="connsiteY9" fmla="*/ 336325 h 4555900"/>
              <a:gd name="connsiteX10" fmla="*/ 774897 w 2756097"/>
              <a:gd name="connsiteY10" fmla="*/ 179163 h 4555900"/>
              <a:gd name="connsiteX11" fmla="*/ 1093985 w 2756097"/>
              <a:gd name="connsiteY11" fmla="*/ 88675 h 4555900"/>
              <a:gd name="connsiteX12" fmla="*/ 1389260 w 2756097"/>
              <a:gd name="connsiteY12" fmla="*/ 31525 h 4555900"/>
              <a:gd name="connsiteX13" fmla="*/ 1794072 w 2756097"/>
              <a:gd name="connsiteY13" fmla="*/ 98200 h 4555900"/>
              <a:gd name="connsiteX14" fmla="*/ 1970285 w 2756097"/>
              <a:gd name="connsiteY14" fmla="*/ 83912 h 4555900"/>
              <a:gd name="connsiteX15" fmla="*/ 2313184 w 2756097"/>
              <a:gd name="connsiteY15" fmla="*/ 98200 h 4555900"/>
              <a:gd name="connsiteX16" fmla="*/ 2148775 w 2756097"/>
              <a:gd name="connsiteY16" fmla="*/ 145825 h 4555900"/>
              <a:gd name="connsiteX17" fmla="*/ 2326892 w 2756097"/>
              <a:gd name="connsiteY17" fmla="*/ 171128 h 4555900"/>
              <a:gd name="connsiteX18" fmla="*/ 2503685 w 2756097"/>
              <a:gd name="connsiteY18" fmla="*/ 198212 h 4555900"/>
              <a:gd name="connsiteX19" fmla="*/ 2369839 w 2756097"/>
              <a:gd name="connsiteY19" fmla="*/ 246377 h 4555900"/>
              <a:gd name="connsiteX20" fmla="*/ 2608460 w 2756097"/>
              <a:gd name="connsiteY20" fmla="*/ 288700 h 4555900"/>
              <a:gd name="connsiteX21" fmla="*/ 2494160 w 2756097"/>
              <a:gd name="connsiteY21" fmla="*/ 388712 h 4555900"/>
              <a:gd name="connsiteX22" fmla="*/ 2632397 w 2756097"/>
              <a:gd name="connsiteY22" fmla="*/ 437331 h 4555900"/>
              <a:gd name="connsiteX23" fmla="*/ 2522735 w 2756097"/>
              <a:gd name="connsiteY23" fmla="*/ 631600 h 4555900"/>
              <a:gd name="connsiteX24" fmla="*/ 2222698 w 2756097"/>
              <a:gd name="connsiteY24" fmla="*/ 2708050 h 4555900"/>
              <a:gd name="connsiteX25" fmla="*/ 2127447 w 2756097"/>
              <a:gd name="connsiteY25" fmla="*/ 2555650 h 4555900"/>
              <a:gd name="connsiteX26" fmla="*/ 2191181 w 2756097"/>
              <a:gd name="connsiteY26" fmla="*/ 2964636 h 4555900"/>
              <a:gd name="connsiteX27" fmla="*/ 2756097 w 2756097"/>
              <a:gd name="connsiteY27" fmla="*/ 4555900 h 4555900"/>
              <a:gd name="connsiteX28" fmla="*/ 446285 w 2756097"/>
              <a:gd name="connsiteY28" fmla="*/ 4551137 h 4555900"/>
              <a:gd name="connsiteX0" fmla="*/ 455741 w 2765553"/>
              <a:gd name="connsiteY0" fmla="*/ 4551137 h 4555900"/>
              <a:gd name="connsiteX1" fmla="*/ 998665 w 2765553"/>
              <a:gd name="connsiteY1" fmla="*/ 3441475 h 4555900"/>
              <a:gd name="connsiteX2" fmla="*/ 808166 w 2765553"/>
              <a:gd name="connsiteY2" fmla="*/ 3027138 h 4555900"/>
              <a:gd name="connsiteX3" fmla="*/ 293816 w 2765553"/>
              <a:gd name="connsiteY3" fmla="*/ 2698525 h 4555900"/>
              <a:gd name="connsiteX4" fmla="*/ 293816 w 2765553"/>
              <a:gd name="connsiteY4" fmla="*/ 2465162 h 4555900"/>
              <a:gd name="connsiteX5" fmla="*/ 223554 w 2765553"/>
              <a:gd name="connsiteY5" fmla="*/ 2197229 h 4555900"/>
              <a:gd name="connsiteX6" fmla="*/ 285524 w 2765553"/>
              <a:gd name="connsiteY6" fmla="*/ 1536475 h 4555900"/>
              <a:gd name="connsiteX7" fmla="*/ 478263 w 2765553"/>
              <a:gd name="connsiteY7" fmla="*/ 884657 h 4555900"/>
              <a:gd name="connsiteX8" fmla="*/ 437810 w 2765553"/>
              <a:gd name="connsiteY8" fmla="*/ 644711 h 4555900"/>
              <a:gd name="connsiteX9" fmla="*/ 636716 w 2765553"/>
              <a:gd name="connsiteY9" fmla="*/ 336325 h 4555900"/>
              <a:gd name="connsiteX10" fmla="*/ 784353 w 2765553"/>
              <a:gd name="connsiteY10" fmla="*/ 179163 h 4555900"/>
              <a:gd name="connsiteX11" fmla="*/ 1103441 w 2765553"/>
              <a:gd name="connsiteY11" fmla="*/ 88675 h 4555900"/>
              <a:gd name="connsiteX12" fmla="*/ 1398716 w 2765553"/>
              <a:gd name="connsiteY12" fmla="*/ 31525 h 4555900"/>
              <a:gd name="connsiteX13" fmla="*/ 1803528 w 2765553"/>
              <a:gd name="connsiteY13" fmla="*/ 98200 h 4555900"/>
              <a:gd name="connsiteX14" fmla="*/ 1979741 w 2765553"/>
              <a:gd name="connsiteY14" fmla="*/ 83912 h 4555900"/>
              <a:gd name="connsiteX15" fmla="*/ 2322640 w 2765553"/>
              <a:gd name="connsiteY15" fmla="*/ 98200 h 4555900"/>
              <a:gd name="connsiteX16" fmla="*/ 2158231 w 2765553"/>
              <a:gd name="connsiteY16" fmla="*/ 145825 h 4555900"/>
              <a:gd name="connsiteX17" fmla="*/ 2336348 w 2765553"/>
              <a:gd name="connsiteY17" fmla="*/ 171128 h 4555900"/>
              <a:gd name="connsiteX18" fmla="*/ 2513141 w 2765553"/>
              <a:gd name="connsiteY18" fmla="*/ 198212 h 4555900"/>
              <a:gd name="connsiteX19" fmla="*/ 2379295 w 2765553"/>
              <a:gd name="connsiteY19" fmla="*/ 246377 h 4555900"/>
              <a:gd name="connsiteX20" fmla="*/ 2617916 w 2765553"/>
              <a:gd name="connsiteY20" fmla="*/ 288700 h 4555900"/>
              <a:gd name="connsiteX21" fmla="*/ 2503616 w 2765553"/>
              <a:gd name="connsiteY21" fmla="*/ 388712 h 4555900"/>
              <a:gd name="connsiteX22" fmla="*/ 2641853 w 2765553"/>
              <a:gd name="connsiteY22" fmla="*/ 437331 h 4555900"/>
              <a:gd name="connsiteX23" fmla="*/ 2532191 w 2765553"/>
              <a:gd name="connsiteY23" fmla="*/ 631600 h 4555900"/>
              <a:gd name="connsiteX24" fmla="*/ 2232154 w 2765553"/>
              <a:gd name="connsiteY24" fmla="*/ 2708050 h 4555900"/>
              <a:gd name="connsiteX25" fmla="*/ 2136903 w 2765553"/>
              <a:gd name="connsiteY25" fmla="*/ 2555650 h 4555900"/>
              <a:gd name="connsiteX26" fmla="*/ 2200637 w 2765553"/>
              <a:gd name="connsiteY26" fmla="*/ 2964636 h 4555900"/>
              <a:gd name="connsiteX27" fmla="*/ 2765553 w 2765553"/>
              <a:gd name="connsiteY27" fmla="*/ 4555900 h 4555900"/>
              <a:gd name="connsiteX28" fmla="*/ 455741 w 2765553"/>
              <a:gd name="connsiteY28" fmla="*/ 4551137 h 4555900"/>
              <a:gd name="connsiteX0" fmla="*/ 455741 w 2765553"/>
              <a:gd name="connsiteY0" fmla="*/ 4551137 h 4555900"/>
              <a:gd name="connsiteX1" fmla="*/ 998665 w 2765553"/>
              <a:gd name="connsiteY1" fmla="*/ 3441475 h 4555900"/>
              <a:gd name="connsiteX2" fmla="*/ 808166 w 2765553"/>
              <a:gd name="connsiteY2" fmla="*/ 3027138 h 4555900"/>
              <a:gd name="connsiteX3" fmla="*/ 293816 w 2765553"/>
              <a:gd name="connsiteY3" fmla="*/ 2698525 h 4555900"/>
              <a:gd name="connsiteX4" fmla="*/ 293816 w 2765553"/>
              <a:gd name="connsiteY4" fmla="*/ 2465162 h 4555900"/>
              <a:gd name="connsiteX5" fmla="*/ 223554 w 2765553"/>
              <a:gd name="connsiteY5" fmla="*/ 2197229 h 4555900"/>
              <a:gd name="connsiteX6" fmla="*/ 285524 w 2765553"/>
              <a:gd name="connsiteY6" fmla="*/ 1536475 h 4555900"/>
              <a:gd name="connsiteX7" fmla="*/ 478263 w 2765553"/>
              <a:gd name="connsiteY7" fmla="*/ 884657 h 4555900"/>
              <a:gd name="connsiteX8" fmla="*/ 437810 w 2765553"/>
              <a:gd name="connsiteY8" fmla="*/ 644711 h 4555900"/>
              <a:gd name="connsiteX9" fmla="*/ 636716 w 2765553"/>
              <a:gd name="connsiteY9" fmla="*/ 336325 h 4555900"/>
              <a:gd name="connsiteX10" fmla="*/ 784353 w 2765553"/>
              <a:gd name="connsiteY10" fmla="*/ 179163 h 4555900"/>
              <a:gd name="connsiteX11" fmla="*/ 1103441 w 2765553"/>
              <a:gd name="connsiteY11" fmla="*/ 88675 h 4555900"/>
              <a:gd name="connsiteX12" fmla="*/ 1398716 w 2765553"/>
              <a:gd name="connsiteY12" fmla="*/ 31525 h 4555900"/>
              <a:gd name="connsiteX13" fmla="*/ 1803528 w 2765553"/>
              <a:gd name="connsiteY13" fmla="*/ 98200 h 4555900"/>
              <a:gd name="connsiteX14" fmla="*/ 1979741 w 2765553"/>
              <a:gd name="connsiteY14" fmla="*/ 83912 h 4555900"/>
              <a:gd name="connsiteX15" fmla="*/ 2322640 w 2765553"/>
              <a:gd name="connsiteY15" fmla="*/ 98200 h 4555900"/>
              <a:gd name="connsiteX16" fmla="*/ 2158231 w 2765553"/>
              <a:gd name="connsiteY16" fmla="*/ 145825 h 4555900"/>
              <a:gd name="connsiteX17" fmla="*/ 2336348 w 2765553"/>
              <a:gd name="connsiteY17" fmla="*/ 171128 h 4555900"/>
              <a:gd name="connsiteX18" fmla="*/ 2513141 w 2765553"/>
              <a:gd name="connsiteY18" fmla="*/ 198212 h 4555900"/>
              <a:gd name="connsiteX19" fmla="*/ 2379295 w 2765553"/>
              <a:gd name="connsiteY19" fmla="*/ 246377 h 4555900"/>
              <a:gd name="connsiteX20" fmla="*/ 2617916 w 2765553"/>
              <a:gd name="connsiteY20" fmla="*/ 288700 h 4555900"/>
              <a:gd name="connsiteX21" fmla="*/ 2503616 w 2765553"/>
              <a:gd name="connsiteY21" fmla="*/ 388712 h 4555900"/>
              <a:gd name="connsiteX22" fmla="*/ 2641853 w 2765553"/>
              <a:gd name="connsiteY22" fmla="*/ 437331 h 4555900"/>
              <a:gd name="connsiteX23" fmla="*/ 2532191 w 2765553"/>
              <a:gd name="connsiteY23" fmla="*/ 631600 h 4555900"/>
              <a:gd name="connsiteX24" fmla="*/ 2232154 w 2765553"/>
              <a:gd name="connsiteY24" fmla="*/ 2708050 h 4555900"/>
              <a:gd name="connsiteX25" fmla="*/ 2136903 w 2765553"/>
              <a:gd name="connsiteY25" fmla="*/ 2555650 h 4555900"/>
              <a:gd name="connsiteX26" fmla="*/ 2200637 w 2765553"/>
              <a:gd name="connsiteY26" fmla="*/ 2964636 h 4555900"/>
              <a:gd name="connsiteX27" fmla="*/ 2765553 w 2765553"/>
              <a:gd name="connsiteY27" fmla="*/ 4555900 h 4555900"/>
              <a:gd name="connsiteX28" fmla="*/ 455741 w 2765553"/>
              <a:gd name="connsiteY28" fmla="*/ 4551137 h 4555900"/>
              <a:gd name="connsiteX0" fmla="*/ 457495 w 2767307"/>
              <a:gd name="connsiteY0" fmla="*/ 4551137 h 4555900"/>
              <a:gd name="connsiteX1" fmla="*/ 1000419 w 2767307"/>
              <a:gd name="connsiteY1" fmla="*/ 3441475 h 4555900"/>
              <a:gd name="connsiteX2" fmla="*/ 809920 w 2767307"/>
              <a:gd name="connsiteY2" fmla="*/ 3027138 h 4555900"/>
              <a:gd name="connsiteX3" fmla="*/ 295570 w 2767307"/>
              <a:gd name="connsiteY3" fmla="*/ 2698525 h 4555900"/>
              <a:gd name="connsiteX4" fmla="*/ 295570 w 2767307"/>
              <a:gd name="connsiteY4" fmla="*/ 2465162 h 4555900"/>
              <a:gd name="connsiteX5" fmla="*/ 225308 w 2767307"/>
              <a:gd name="connsiteY5" fmla="*/ 2197229 h 4555900"/>
              <a:gd name="connsiteX6" fmla="*/ 287278 w 2767307"/>
              <a:gd name="connsiteY6" fmla="*/ 1536475 h 4555900"/>
              <a:gd name="connsiteX7" fmla="*/ 480017 w 2767307"/>
              <a:gd name="connsiteY7" fmla="*/ 884657 h 4555900"/>
              <a:gd name="connsiteX8" fmla="*/ 439564 w 2767307"/>
              <a:gd name="connsiteY8" fmla="*/ 644711 h 4555900"/>
              <a:gd name="connsiteX9" fmla="*/ 638470 w 2767307"/>
              <a:gd name="connsiteY9" fmla="*/ 336325 h 4555900"/>
              <a:gd name="connsiteX10" fmla="*/ 786107 w 2767307"/>
              <a:gd name="connsiteY10" fmla="*/ 179163 h 4555900"/>
              <a:gd name="connsiteX11" fmla="*/ 1105195 w 2767307"/>
              <a:gd name="connsiteY11" fmla="*/ 88675 h 4555900"/>
              <a:gd name="connsiteX12" fmla="*/ 1400470 w 2767307"/>
              <a:gd name="connsiteY12" fmla="*/ 31525 h 4555900"/>
              <a:gd name="connsiteX13" fmla="*/ 1805282 w 2767307"/>
              <a:gd name="connsiteY13" fmla="*/ 98200 h 4555900"/>
              <a:gd name="connsiteX14" fmla="*/ 1981495 w 2767307"/>
              <a:gd name="connsiteY14" fmla="*/ 83912 h 4555900"/>
              <a:gd name="connsiteX15" fmla="*/ 2324394 w 2767307"/>
              <a:gd name="connsiteY15" fmla="*/ 98200 h 4555900"/>
              <a:gd name="connsiteX16" fmla="*/ 2159985 w 2767307"/>
              <a:gd name="connsiteY16" fmla="*/ 145825 h 4555900"/>
              <a:gd name="connsiteX17" fmla="*/ 2338102 w 2767307"/>
              <a:gd name="connsiteY17" fmla="*/ 171128 h 4555900"/>
              <a:gd name="connsiteX18" fmla="*/ 2514895 w 2767307"/>
              <a:gd name="connsiteY18" fmla="*/ 198212 h 4555900"/>
              <a:gd name="connsiteX19" fmla="*/ 2381049 w 2767307"/>
              <a:gd name="connsiteY19" fmla="*/ 246377 h 4555900"/>
              <a:gd name="connsiteX20" fmla="*/ 2619670 w 2767307"/>
              <a:gd name="connsiteY20" fmla="*/ 288700 h 4555900"/>
              <a:gd name="connsiteX21" fmla="*/ 2505370 w 2767307"/>
              <a:gd name="connsiteY21" fmla="*/ 388712 h 4555900"/>
              <a:gd name="connsiteX22" fmla="*/ 2643607 w 2767307"/>
              <a:gd name="connsiteY22" fmla="*/ 437331 h 4555900"/>
              <a:gd name="connsiteX23" fmla="*/ 2533945 w 2767307"/>
              <a:gd name="connsiteY23" fmla="*/ 631600 h 4555900"/>
              <a:gd name="connsiteX24" fmla="*/ 2233908 w 2767307"/>
              <a:gd name="connsiteY24" fmla="*/ 2708050 h 4555900"/>
              <a:gd name="connsiteX25" fmla="*/ 2138657 w 2767307"/>
              <a:gd name="connsiteY25" fmla="*/ 2555650 h 4555900"/>
              <a:gd name="connsiteX26" fmla="*/ 2202391 w 2767307"/>
              <a:gd name="connsiteY26" fmla="*/ 2964636 h 4555900"/>
              <a:gd name="connsiteX27" fmla="*/ 2767307 w 2767307"/>
              <a:gd name="connsiteY27" fmla="*/ 4555900 h 4555900"/>
              <a:gd name="connsiteX28" fmla="*/ 457495 w 2767307"/>
              <a:gd name="connsiteY28" fmla="*/ 4551137 h 4555900"/>
              <a:gd name="connsiteX0" fmla="*/ 457495 w 2767307"/>
              <a:gd name="connsiteY0" fmla="*/ 4551137 h 4555900"/>
              <a:gd name="connsiteX1" fmla="*/ 1000419 w 2767307"/>
              <a:gd name="connsiteY1" fmla="*/ 3441475 h 4555900"/>
              <a:gd name="connsiteX2" fmla="*/ 809920 w 2767307"/>
              <a:gd name="connsiteY2" fmla="*/ 3027138 h 4555900"/>
              <a:gd name="connsiteX3" fmla="*/ 295570 w 2767307"/>
              <a:gd name="connsiteY3" fmla="*/ 2698525 h 4555900"/>
              <a:gd name="connsiteX4" fmla="*/ 295570 w 2767307"/>
              <a:gd name="connsiteY4" fmla="*/ 2465162 h 4555900"/>
              <a:gd name="connsiteX5" fmla="*/ 225308 w 2767307"/>
              <a:gd name="connsiteY5" fmla="*/ 2197229 h 4555900"/>
              <a:gd name="connsiteX6" fmla="*/ 287278 w 2767307"/>
              <a:gd name="connsiteY6" fmla="*/ 1536475 h 4555900"/>
              <a:gd name="connsiteX7" fmla="*/ 480017 w 2767307"/>
              <a:gd name="connsiteY7" fmla="*/ 884657 h 4555900"/>
              <a:gd name="connsiteX8" fmla="*/ 439564 w 2767307"/>
              <a:gd name="connsiteY8" fmla="*/ 644711 h 4555900"/>
              <a:gd name="connsiteX9" fmla="*/ 638470 w 2767307"/>
              <a:gd name="connsiteY9" fmla="*/ 336325 h 4555900"/>
              <a:gd name="connsiteX10" fmla="*/ 786107 w 2767307"/>
              <a:gd name="connsiteY10" fmla="*/ 179163 h 4555900"/>
              <a:gd name="connsiteX11" fmla="*/ 1105195 w 2767307"/>
              <a:gd name="connsiteY11" fmla="*/ 88675 h 4555900"/>
              <a:gd name="connsiteX12" fmla="*/ 1400470 w 2767307"/>
              <a:gd name="connsiteY12" fmla="*/ 31525 h 4555900"/>
              <a:gd name="connsiteX13" fmla="*/ 1805282 w 2767307"/>
              <a:gd name="connsiteY13" fmla="*/ 98200 h 4555900"/>
              <a:gd name="connsiteX14" fmla="*/ 1981495 w 2767307"/>
              <a:gd name="connsiteY14" fmla="*/ 83912 h 4555900"/>
              <a:gd name="connsiteX15" fmla="*/ 2324394 w 2767307"/>
              <a:gd name="connsiteY15" fmla="*/ 98200 h 4555900"/>
              <a:gd name="connsiteX16" fmla="*/ 2159985 w 2767307"/>
              <a:gd name="connsiteY16" fmla="*/ 145825 h 4555900"/>
              <a:gd name="connsiteX17" fmla="*/ 2338102 w 2767307"/>
              <a:gd name="connsiteY17" fmla="*/ 171128 h 4555900"/>
              <a:gd name="connsiteX18" fmla="*/ 2514895 w 2767307"/>
              <a:gd name="connsiteY18" fmla="*/ 198212 h 4555900"/>
              <a:gd name="connsiteX19" fmla="*/ 2381049 w 2767307"/>
              <a:gd name="connsiteY19" fmla="*/ 246377 h 4555900"/>
              <a:gd name="connsiteX20" fmla="*/ 2619670 w 2767307"/>
              <a:gd name="connsiteY20" fmla="*/ 288700 h 4555900"/>
              <a:gd name="connsiteX21" fmla="*/ 2505370 w 2767307"/>
              <a:gd name="connsiteY21" fmla="*/ 388712 h 4555900"/>
              <a:gd name="connsiteX22" fmla="*/ 2643607 w 2767307"/>
              <a:gd name="connsiteY22" fmla="*/ 437331 h 4555900"/>
              <a:gd name="connsiteX23" fmla="*/ 2533945 w 2767307"/>
              <a:gd name="connsiteY23" fmla="*/ 631600 h 4555900"/>
              <a:gd name="connsiteX24" fmla="*/ 2233908 w 2767307"/>
              <a:gd name="connsiteY24" fmla="*/ 2708050 h 4555900"/>
              <a:gd name="connsiteX25" fmla="*/ 2138657 w 2767307"/>
              <a:gd name="connsiteY25" fmla="*/ 2555650 h 4555900"/>
              <a:gd name="connsiteX26" fmla="*/ 2202391 w 2767307"/>
              <a:gd name="connsiteY26" fmla="*/ 2964636 h 4555900"/>
              <a:gd name="connsiteX27" fmla="*/ 2767307 w 2767307"/>
              <a:gd name="connsiteY27" fmla="*/ 4555900 h 4555900"/>
              <a:gd name="connsiteX28" fmla="*/ 457495 w 2767307"/>
              <a:gd name="connsiteY28" fmla="*/ 4551137 h 4555900"/>
              <a:gd name="connsiteX0" fmla="*/ 457495 w 2767307"/>
              <a:gd name="connsiteY0" fmla="*/ 4551137 h 4555900"/>
              <a:gd name="connsiteX1" fmla="*/ 1000419 w 2767307"/>
              <a:gd name="connsiteY1" fmla="*/ 3441475 h 4555900"/>
              <a:gd name="connsiteX2" fmla="*/ 809920 w 2767307"/>
              <a:gd name="connsiteY2" fmla="*/ 3027138 h 4555900"/>
              <a:gd name="connsiteX3" fmla="*/ 295570 w 2767307"/>
              <a:gd name="connsiteY3" fmla="*/ 2698525 h 4555900"/>
              <a:gd name="connsiteX4" fmla="*/ 295570 w 2767307"/>
              <a:gd name="connsiteY4" fmla="*/ 2465162 h 4555900"/>
              <a:gd name="connsiteX5" fmla="*/ 225308 w 2767307"/>
              <a:gd name="connsiteY5" fmla="*/ 2197229 h 4555900"/>
              <a:gd name="connsiteX6" fmla="*/ 287278 w 2767307"/>
              <a:gd name="connsiteY6" fmla="*/ 1536475 h 4555900"/>
              <a:gd name="connsiteX7" fmla="*/ 480017 w 2767307"/>
              <a:gd name="connsiteY7" fmla="*/ 884657 h 4555900"/>
              <a:gd name="connsiteX8" fmla="*/ 439564 w 2767307"/>
              <a:gd name="connsiteY8" fmla="*/ 644711 h 4555900"/>
              <a:gd name="connsiteX9" fmla="*/ 638470 w 2767307"/>
              <a:gd name="connsiteY9" fmla="*/ 336325 h 4555900"/>
              <a:gd name="connsiteX10" fmla="*/ 786107 w 2767307"/>
              <a:gd name="connsiteY10" fmla="*/ 179163 h 4555900"/>
              <a:gd name="connsiteX11" fmla="*/ 1105195 w 2767307"/>
              <a:gd name="connsiteY11" fmla="*/ 88675 h 4555900"/>
              <a:gd name="connsiteX12" fmla="*/ 1400470 w 2767307"/>
              <a:gd name="connsiteY12" fmla="*/ 31525 h 4555900"/>
              <a:gd name="connsiteX13" fmla="*/ 1805282 w 2767307"/>
              <a:gd name="connsiteY13" fmla="*/ 98200 h 4555900"/>
              <a:gd name="connsiteX14" fmla="*/ 1981495 w 2767307"/>
              <a:gd name="connsiteY14" fmla="*/ 83912 h 4555900"/>
              <a:gd name="connsiteX15" fmla="*/ 2324394 w 2767307"/>
              <a:gd name="connsiteY15" fmla="*/ 98200 h 4555900"/>
              <a:gd name="connsiteX16" fmla="*/ 2159985 w 2767307"/>
              <a:gd name="connsiteY16" fmla="*/ 145825 h 4555900"/>
              <a:gd name="connsiteX17" fmla="*/ 2338102 w 2767307"/>
              <a:gd name="connsiteY17" fmla="*/ 171128 h 4555900"/>
              <a:gd name="connsiteX18" fmla="*/ 2514895 w 2767307"/>
              <a:gd name="connsiteY18" fmla="*/ 198212 h 4555900"/>
              <a:gd name="connsiteX19" fmla="*/ 2381049 w 2767307"/>
              <a:gd name="connsiteY19" fmla="*/ 246377 h 4555900"/>
              <a:gd name="connsiteX20" fmla="*/ 2619670 w 2767307"/>
              <a:gd name="connsiteY20" fmla="*/ 288700 h 4555900"/>
              <a:gd name="connsiteX21" fmla="*/ 2505370 w 2767307"/>
              <a:gd name="connsiteY21" fmla="*/ 388712 h 4555900"/>
              <a:gd name="connsiteX22" fmla="*/ 2643607 w 2767307"/>
              <a:gd name="connsiteY22" fmla="*/ 437331 h 4555900"/>
              <a:gd name="connsiteX23" fmla="*/ 2533945 w 2767307"/>
              <a:gd name="connsiteY23" fmla="*/ 631600 h 4555900"/>
              <a:gd name="connsiteX24" fmla="*/ 2233908 w 2767307"/>
              <a:gd name="connsiteY24" fmla="*/ 2708050 h 4555900"/>
              <a:gd name="connsiteX25" fmla="*/ 2138657 w 2767307"/>
              <a:gd name="connsiteY25" fmla="*/ 2555650 h 4555900"/>
              <a:gd name="connsiteX26" fmla="*/ 2202391 w 2767307"/>
              <a:gd name="connsiteY26" fmla="*/ 2964636 h 4555900"/>
              <a:gd name="connsiteX27" fmla="*/ 2767307 w 2767307"/>
              <a:gd name="connsiteY27" fmla="*/ 4555900 h 4555900"/>
              <a:gd name="connsiteX28" fmla="*/ 457495 w 2767307"/>
              <a:gd name="connsiteY28" fmla="*/ 4551137 h 4555900"/>
              <a:gd name="connsiteX0" fmla="*/ 457495 w 2767307"/>
              <a:gd name="connsiteY0" fmla="*/ 4551137 h 4555900"/>
              <a:gd name="connsiteX1" fmla="*/ 1000419 w 2767307"/>
              <a:gd name="connsiteY1" fmla="*/ 3441475 h 4555900"/>
              <a:gd name="connsiteX2" fmla="*/ 809920 w 2767307"/>
              <a:gd name="connsiteY2" fmla="*/ 3027138 h 4555900"/>
              <a:gd name="connsiteX3" fmla="*/ 295570 w 2767307"/>
              <a:gd name="connsiteY3" fmla="*/ 2698525 h 4555900"/>
              <a:gd name="connsiteX4" fmla="*/ 295570 w 2767307"/>
              <a:gd name="connsiteY4" fmla="*/ 2465162 h 4555900"/>
              <a:gd name="connsiteX5" fmla="*/ 225308 w 2767307"/>
              <a:gd name="connsiteY5" fmla="*/ 2197229 h 4555900"/>
              <a:gd name="connsiteX6" fmla="*/ 287278 w 2767307"/>
              <a:gd name="connsiteY6" fmla="*/ 1536475 h 4555900"/>
              <a:gd name="connsiteX7" fmla="*/ 480017 w 2767307"/>
              <a:gd name="connsiteY7" fmla="*/ 884657 h 4555900"/>
              <a:gd name="connsiteX8" fmla="*/ 439564 w 2767307"/>
              <a:gd name="connsiteY8" fmla="*/ 644711 h 4555900"/>
              <a:gd name="connsiteX9" fmla="*/ 638470 w 2767307"/>
              <a:gd name="connsiteY9" fmla="*/ 336325 h 4555900"/>
              <a:gd name="connsiteX10" fmla="*/ 786107 w 2767307"/>
              <a:gd name="connsiteY10" fmla="*/ 179163 h 4555900"/>
              <a:gd name="connsiteX11" fmla="*/ 1105195 w 2767307"/>
              <a:gd name="connsiteY11" fmla="*/ 88675 h 4555900"/>
              <a:gd name="connsiteX12" fmla="*/ 1400470 w 2767307"/>
              <a:gd name="connsiteY12" fmla="*/ 31525 h 4555900"/>
              <a:gd name="connsiteX13" fmla="*/ 1805282 w 2767307"/>
              <a:gd name="connsiteY13" fmla="*/ 98200 h 4555900"/>
              <a:gd name="connsiteX14" fmla="*/ 1981495 w 2767307"/>
              <a:gd name="connsiteY14" fmla="*/ 83912 h 4555900"/>
              <a:gd name="connsiteX15" fmla="*/ 2324394 w 2767307"/>
              <a:gd name="connsiteY15" fmla="*/ 98200 h 4555900"/>
              <a:gd name="connsiteX16" fmla="*/ 2159985 w 2767307"/>
              <a:gd name="connsiteY16" fmla="*/ 145825 h 4555900"/>
              <a:gd name="connsiteX17" fmla="*/ 2338102 w 2767307"/>
              <a:gd name="connsiteY17" fmla="*/ 171128 h 4555900"/>
              <a:gd name="connsiteX18" fmla="*/ 2514895 w 2767307"/>
              <a:gd name="connsiteY18" fmla="*/ 198212 h 4555900"/>
              <a:gd name="connsiteX19" fmla="*/ 2381049 w 2767307"/>
              <a:gd name="connsiteY19" fmla="*/ 246377 h 4555900"/>
              <a:gd name="connsiteX20" fmla="*/ 2619670 w 2767307"/>
              <a:gd name="connsiteY20" fmla="*/ 288700 h 4555900"/>
              <a:gd name="connsiteX21" fmla="*/ 2505370 w 2767307"/>
              <a:gd name="connsiteY21" fmla="*/ 388712 h 4555900"/>
              <a:gd name="connsiteX22" fmla="*/ 2643607 w 2767307"/>
              <a:gd name="connsiteY22" fmla="*/ 437331 h 4555900"/>
              <a:gd name="connsiteX23" fmla="*/ 2533945 w 2767307"/>
              <a:gd name="connsiteY23" fmla="*/ 631600 h 4555900"/>
              <a:gd name="connsiteX24" fmla="*/ 2233908 w 2767307"/>
              <a:gd name="connsiteY24" fmla="*/ 2708050 h 4555900"/>
              <a:gd name="connsiteX25" fmla="*/ 2138657 w 2767307"/>
              <a:gd name="connsiteY25" fmla="*/ 2555650 h 4555900"/>
              <a:gd name="connsiteX26" fmla="*/ 2202391 w 2767307"/>
              <a:gd name="connsiteY26" fmla="*/ 2964636 h 4555900"/>
              <a:gd name="connsiteX27" fmla="*/ 2767307 w 2767307"/>
              <a:gd name="connsiteY27" fmla="*/ 4555900 h 4555900"/>
              <a:gd name="connsiteX28" fmla="*/ 457495 w 2767307"/>
              <a:gd name="connsiteY28" fmla="*/ 4551137 h 4555900"/>
              <a:gd name="connsiteX0" fmla="*/ 457495 w 2767307"/>
              <a:gd name="connsiteY0" fmla="*/ 4551137 h 4555900"/>
              <a:gd name="connsiteX1" fmla="*/ 1000419 w 2767307"/>
              <a:gd name="connsiteY1" fmla="*/ 3441475 h 4555900"/>
              <a:gd name="connsiteX2" fmla="*/ 809920 w 2767307"/>
              <a:gd name="connsiteY2" fmla="*/ 3027138 h 4555900"/>
              <a:gd name="connsiteX3" fmla="*/ 295570 w 2767307"/>
              <a:gd name="connsiteY3" fmla="*/ 2698525 h 4555900"/>
              <a:gd name="connsiteX4" fmla="*/ 295570 w 2767307"/>
              <a:gd name="connsiteY4" fmla="*/ 2465162 h 4555900"/>
              <a:gd name="connsiteX5" fmla="*/ 225308 w 2767307"/>
              <a:gd name="connsiteY5" fmla="*/ 2197229 h 4555900"/>
              <a:gd name="connsiteX6" fmla="*/ 287278 w 2767307"/>
              <a:gd name="connsiteY6" fmla="*/ 1536475 h 4555900"/>
              <a:gd name="connsiteX7" fmla="*/ 480017 w 2767307"/>
              <a:gd name="connsiteY7" fmla="*/ 884657 h 4555900"/>
              <a:gd name="connsiteX8" fmla="*/ 439564 w 2767307"/>
              <a:gd name="connsiteY8" fmla="*/ 644711 h 4555900"/>
              <a:gd name="connsiteX9" fmla="*/ 638470 w 2767307"/>
              <a:gd name="connsiteY9" fmla="*/ 336325 h 4555900"/>
              <a:gd name="connsiteX10" fmla="*/ 786107 w 2767307"/>
              <a:gd name="connsiteY10" fmla="*/ 179163 h 4555900"/>
              <a:gd name="connsiteX11" fmla="*/ 1105195 w 2767307"/>
              <a:gd name="connsiteY11" fmla="*/ 88675 h 4555900"/>
              <a:gd name="connsiteX12" fmla="*/ 1400470 w 2767307"/>
              <a:gd name="connsiteY12" fmla="*/ 31525 h 4555900"/>
              <a:gd name="connsiteX13" fmla="*/ 1805282 w 2767307"/>
              <a:gd name="connsiteY13" fmla="*/ 98200 h 4555900"/>
              <a:gd name="connsiteX14" fmla="*/ 1981495 w 2767307"/>
              <a:gd name="connsiteY14" fmla="*/ 83912 h 4555900"/>
              <a:gd name="connsiteX15" fmla="*/ 2324394 w 2767307"/>
              <a:gd name="connsiteY15" fmla="*/ 98200 h 4555900"/>
              <a:gd name="connsiteX16" fmla="*/ 2159985 w 2767307"/>
              <a:gd name="connsiteY16" fmla="*/ 145825 h 4555900"/>
              <a:gd name="connsiteX17" fmla="*/ 2338102 w 2767307"/>
              <a:gd name="connsiteY17" fmla="*/ 171128 h 4555900"/>
              <a:gd name="connsiteX18" fmla="*/ 2514895 w 2767307"/>
              <a:gd name="connsiteY18" fmla="*/ 198212 h 4555900"/>
              <a:gd name="connsiteX19" fmla="*/ 2381049 w 2767307"/>
              <a:gd name="connsiteY19" fmla="*/ 246377 h 4555900"/>
              <a:gd name="connsiteX20" fmla="*/ 2619670 w 2767307"/>
              <a:gd name="connsiteY20" fmla="*/ 288700 h 4555900"/>
              <a:gd name="connsiteX21" fmla="*/ 2505370 w 2767307"/>
              <a:gd name="connsiteY21" fmla="*/ 388712 h 4555900"/>
              <a:gd name="connsiteX22" fmla="*/ 2643607 w 2767307"/>
              <a:gd name="connsiteY22" fmla="*/ 437331 h 4555900"/>
              <a:gd name="connsiteX23" fmla="*/ 2533945 w 2767307"/>
              <a:gd name="connsiteY23" fmla="*/ 631600 h 4555900"/>
              <a:gd name="connsiteX24" fmla="*/ 2233908 w 2767307"/>
              <a:gd name="connsiteY24" fmla="*/ 2708050 h 4555900"/>
              <a:gd name="connsiteX25" fmla="*/ 2138657 w 2767307"/>
              <a:gd name="connsiteY25" fmla="*/ 2555650 h 4555900"/>
              <a:gd name="connsiteX26" fmla="*/ 2202391 w 2767307"/>
              <a:gd name="connsiteY26" fmla="*/ 2964636 h 4555900"/>
              <a:gd name="connsiteX27" fmla="*/ 2767307 w 2767307"/>
              <a:gd name="connsiteY27" fmla="*/ 4555900 h 4555900"/>
              <a:gd name="connsiteX28" fmla="*/ 457495 w 2767307"/>
              <a:gd name="connsiteY28" fmla="*/ 4551137 h 4555900"/>
              <a:gd name="connsiteX0" fmla="*/ 457495 w 2767307"/>
              <a:gd name="connsiteY0" fmla="*/ 4551137 h 4555900"/>
              <a:gd name="connsiteX1" fmla="*/ 1000419 w 2767307"/>
              <a:gd name="connsiteY1" fmla="*/ 3441475 h 4555900"/>
              <a:gd name="connsiteX2" fmla="*/ 809920 w 2767307"/>
              <a:gd name="connsiteY2" fmla="*/ 3027138 h 4555900"/>
              <a:gd name="connsiteX3" fmla="*/ 295570 w 2767307"/>
              <a:gd name="connsiteY3" fmla="*/ 2698525 h 4555900"/>
              <a:gd name="connsiteX4" fmla="*/ 295570 w 2767307"/>
              <a:gd name="connsiteY4" fmla="*/ 2465162 h 4555900"/>
              <a:gd name="connsiteX5" fmla="*/ 225308 w 2767307"/>
              <a:gd name="connsiteY5" fmla="*/ 2197229 h 4555900"/>
              <a:gd name="connsiteX6" fmla="*/ 287278 w 2767307"/>
              <a:gd name="connsiteY6" fmla="*/ 1536475 h 4555900"/>
              <a:gd name="connsiteX7" fmla="*/ 480017 w 2767307"/>
              <a:gd name="connsiteY7" fmla="*/ 884657 h 4555900"/>
              <a:gd name="connsiteX8" fmla="*/ 439564 w 2767307"/>
              <a:gd name="connsiteY8" fmla="*/ 644711 h 4555900"/>
              <a:gd name="connsiteX9" fmla="*/ 638470 w 2767307"/>
              <a:gd name="connsiteY9" fmla="*/ 336325 h 4555900"/>
              <a:gd name="connsiteX10" fmla="*/ 786107 w 2767307"/>
              <a:gd name="connsiteY10" fmla="*/ 179163 h 4555900"/>
              <a:gd name="connsiteX11" fmla="*/ 1105195 w 2767307"/>
              <a:gd name="connsiteY11" fmla="*/ 88675 h 4555900"/>
              <a:gd name="connsiteX12" fmla="*/ 1400470 w 2767307"/>
              <a:gd name="connsiteY12" fmla="*/ 31525 h 4555900"/>
              <a:gd name="connsiteX13" fmla="*/ 1805282 w 2767307"/>
              <a:gd name="connsiteY13" fmla="*/ 98200 h 4555900"/>
              <a:gd name="connsiteX14" fmla="*/ 1981495 w 2767307"/>
              <a:gd name="connsiteY14" fmla="*/ 83912 h 4555900"/>
              <a:gd name="connsiteX15" fmla="*/ 2324394 w 2767307"/>
              <a:gd name="connsiteY15" fmla="*/ 98200 h 4555900"/>
              <a:gd name="connsiteX16" fmla="*/ 2159985 w 2767307"/>
              <a:gd name="connsiteY16" fmla="*/ 145825 h 4555900"/>
              <a:gd name="connsiteX17" fmla="*/ 2338102 w 2767307"/>
              <a:gd name="connsiteY17" fmla="*/ 171128 h 4555900"/>
              <a:gd name="connsiteX18" fmla="*/ 2514895 w 2767307"/>
              <a:gd name="connsiteY18" fmla="*/ 198212 h 4555900"/>
              <a:gd name="connsiteX19" fmla="*/ 2381049 w 2767307"/>
              <a:gd name="connsiteY19" fmla="*/ 246377 h 4555900"/>
              <a:gd name="connsiteX20" fmla="*/ 2619670 w 2767307"/>
              <a:gd name="connsiteY20" fmla="*/ 288700 h 4555900"/>
              <a:gd name="connsiteX21" fmla="*/ 2505370 w 2767307"/>
              <a:gd name="connsiteY21" fmla="*/ 388712 h 4555900"/>
              <a:gd name="connsiteX22" fmla="*/ 2643607 w 2767307"/>
              <a:gd name="connsiteY22" fmla="*/ 437331 h 4555900"/>
              <a:gd name="connsiteX23" fmla="*/ 2492202 w 2767307"/>
              <a:gd name="connsiteY23" fmla="*/ 656646 h 4555900"/>
              <a:gd name="connsiteX24" fmla="*/ 2233908 w 2767307"/>
              <a:gd name="connsiteY24" fmla="*/ 2708050 h 4555900"/>
              <a:gd name="connsiteX25" fmla="*/ 2138657 w 2767307"/>
              <a:gd name="connsiteY25" fmla="*/ 2555650 h 4555900"/>
              <a:gd name="connsiteX26" fmla="*/ 2202391 w 2767307"/>
              <a:gd name="connsiteY26" fmla="*/ 2964636 h 4555900"/>
              <a:gd name="connsiteX27" fmla="*/ 2767307 w 2767307"/>
              <a:gd name="connsiteY27" fmla="*/ 4555900 h 4555900"/>
              <a:gd name="connsiteX28" fmla="*/ 457495 w 2767307"/>
              <a:gd name="connsiteY28" fmla="*/ 4551137 h 4555900"/>
              <a:gd name="connsiteX0" fmla="*/ 457495 w 2767307"/>
              <a:gd name="connsiteY0" fmla="*/ 4551137 h 4555900"/>
              <a:gd name="connsiteX1" fmla="*/ 1000419 w 2767307"/>
              <a:gd name="connsiteY1" fmla="*/ 3441475 h 4555900"/>
              <a:gd name="connsiteX2" fmla="*/ 809920 w 2767307"/>
              <a:gd name="connsiteY2" fmla="*/ 3027138 h 4555900"/>
              <a:gd name="connsiteX3" fmla="*/ 295570 w 2767307"/>
              <a:gd name="connsiteY3" fmla="*/ 2698525 h 4555900"/>
              <a:gd name="connsiteX4" fmla="*/ 295570 w 2767307"/>
              <a:gd name="connsiteY4" fmla="*/ 2465162 h 4555900"/>
              <a:gd name="connsiteX5" fmla="*/ 225308 w 2767307"/>
              <a:gd name="connsiteY5" fmla="*/ 2197229 h 4555900"/>
              <a:gd name="connsiteX6" fmla="*/ 287278 w 2767307"/>
              <a:gd name="connsiteY6" fmla="*/ 1536475 h 4555900"/>
              <a:gd name="connsiteX7" fmla="*/ 480017 w 2767307"/>
              <a:gd name="connsiteY7" fmla="*/ 884657 h 4555900"/>
              <a:gd name="connsiteX8" fmla="*/ 439564 w 2767307"/>
              <a:gd name="connsiteY8" fmla="*/ 644711 h 4555900"/>
              <a:gd name="connsiteX9" fmla="*/ 638470 w 2767307"/>
              <a:gd name="connsiteY9" fmla="*/ 336325 h 4555900"/>
              <a:gd name="connsiteX10" fmla="*/ 786107 w 2767307"/>
              <a:gd name="connsiteY10" fmla="*/ 179163 h 4555900"/>
              <a:gd name="connsiteX11" fmla="*/ 1105195 w 2767307"/>
              <a:gd name="connsiteY11" fmla="*/ 88675 h 4555900"/>
              <a:gd name="connsiteX12" fmla="*/ 1400470 w 2767307"/>
              <a:gd name="connsiteY12" fmla="*/ 31525 h 4555900"/>
              <a:gd name="connsiteX13" fmla="*/ 1805282 w 2767307"/>
              <a:gd name="connsiteY13" fmla="*/ 98200 h 4555900"/>
              <a:gd name="connsiteX14" fmla="*/ 1981495 w 2767307"/>
              <a:gd name="connsiteY14" fmla="*/ 83912 h 4555900"/>
              <a:gd name="connsiteX15" fmla="*/ 2324394 w 2767307"/>
              <a:gd name="connsiteY15" fmla="*/ 98200 h 4555900"/>
              <a:gd name="connsiteX16" fmla="*/ 2159985 w 2767307"/>
              <a:gd name="connsiteY16" fmla="*/ 145825 h 4555900"/>
              <a:gd name="connsiteX17" fmla="*/ 2338102 w 2767307"/>
              <a:gd name="connsiteY17" fmla="*/ 171128 h 4555900"/>
              <a:gd name="connsiteX18" fmla="*/ 2514895 w 2767307"/>
              <a:gd name="connsiteY18" fmla="*/ 198212 h 4555900"/>
              <a:gd name="connsiteX19" fmla="*/ 2381049 w 2767307"/>
              <a:gd name="connsiteY19" fmla="*/ 246377 h 4555900"/>
              <a:gd name="connsiteX20" fmla="*/ 2619670 w 2767307"/>
              <a:gd name="connsiteY20" fmla="*/ 288700 h 4555900"/>
              <a:gd name="connsiteX21" fmla="*/ 2505370 w 2767307"/>
              <a:gd name="connsiteY21" fmla="*/ 388712 h 4555900"/>
              <a:gd name="connsiteX22" fmla="*/ 2643607 w 2767307"/>
              <a:gd name="connsiteY22" fmla="*/ 437331 h 4555900"/>
              <a:gd name="connsiteX23" fmla="*/ 2492202 w 2767307"/>
              <a:gd name="connsiteY23" fmla="*/ 656646 h 4555900"/>
              <a:gd name="connsiteX24" fmla="*/ 2233908 w 2767307"/>
              <a:gd name="connsiteY24" fmla="*/ 2708050 h 4555900"/>
              <a:gd name="connsiteX25" fmla="*/ 2138657 w 2767307"/>
              <a:gd name="connsiteY25" fmla="*/ 2555650 h 4555900"/>
              <a:gd name="connsiteX26" fmla="*/ 2202391 w 2767307"/>
              <a:gd name="connsiteY26" fmla="*/ 2964636 h 4555900"/>
              <a:gd name="connsiteX27" fmla="*/ 2767307 w 2767307"/>
              <a:gd name="connsiteY27" fmla="*/ 4555900 h 4555900"/>
              <a:gd name="connsiteX28" fmla="*/ 457495 w 2767307"/>
              <a:gd name="connsiteY28" fmla="*/ 4551137 h 4555900"/>
              <a:gd name="connsiteX0" fmla="*/ 457495 w 2767307"/>
              <a:gd name="connsiteY0" fmla="*/ 4542814 h 4547577"/>
              <a:gd name="connsiteX1" fmla="*/ 1000419 w 2767307"/>
              <a:gd name="connsiteY1" fmla="*/ 3433152 h 4547577"/>
              <a:gd name="connsiteX2" fmla="*/ 809920 w 2767307"/>
              <a:gd name="connsiteY2" fmla="*/ 3018815 h 4547577"/>
              <a:gd name="connsiteX3" fmla="*/ 295570 w 2767307"/>
              <a:gd name="connsiteY3" fmla="*/ 2690202 h 4547577"/>
              <a:gd name="connsiteX4" fmla="*/ 295570 w 2767307"/>
              <a:gd name="connsiteY4" fmla="*/ 2456839 h 4547577"/>
              <a:gd name="connsiteX5" fmla="*/ 225308 w 2767307"/>
              <a:gd name="connsiteY5" fmla="*/ 2188906 h 4547577"/>
              <a:gd name="connsiteX6" fmla="*/ 287278 w 2767307"/>
              <a:gd name="connsiteY6" fmla="*/ 1528152 h 4547577"/>
              <a:gd name="connsiteX7" fmla="*/ 480017 w 2767307"/>
              <a:gd name="connsiteY7" fmla="*/ 876334 h 4547577"/>
              <a:gd name="connsiteX8" fmla="*/ 439564 w 2767307"/>
              <a:gd name="connsiteY8" fmla="*/ 636388 h 4547577"/>
              <a:gd name="connsiteX9" fmla="*/ 638470 w 2767307"/>
              <a:gd name="connsiteY9" fmla="*/ 328002 h 4547577"/>
              <a:gd name="connsiteX10" fmla="*/ 786107 w 2767307"/>
              <a:gd name="connsiteY10" fmla="*/ 170840 h 4547577"/>
              <a:gd name="connsiteX11" fmla="*/ 1105195 w 2767307"/>
              <a:gd name="connsiteY11" fmla="*/ 80352 h 4547577"/>
              <a:gd name="connsiteX12" fmla="*/ 1400470 w 2767307"/>
              <a:gd name="connsiteY12" fmla="*/ 23202 h 4547577"/>
              <a:gd name="connsiteX13" fmla="*/ 1771887 w 2767307"/>
              <a:gd name="connsiteY13" fmla="*/ 281894 h 4547577"/>
              <a:gd name="connsiteX14" fmla="*/ 1981495 w 2767307"/>
              <a:gd name="connsiteY14" fmla="*/ 75589 h 4547577"/>
              <a:gd name="connsiteX15" fmla="*/ 2324394 w 2767307"/>
              <a:gd name="connsiteY15" fmla="*/ 89877 h 4547577"/>
              <a:gd name="connsiteX16" fmla="*/ 2159985 w 2767307"/>
              <a:gd name="connsiteY16" fmla="*/ 137502 h 4547577"/>
              <a:gd name="connsiteX17" fmla="*/ 2338102 w 2767307"/>
              <a:gd name="connsiteY17" fmla="*/ 162805 h 4547577"/>
              <a:gd name="connsiteX18" fmla="*/ 2514895 w 2767307"/>
              <a:gd name="connsiteY18" fmla="*/ 189889 h 4547577"/>
              <a:gd name="connsiteX19" fmla="*/ 2381049 w 2767307"/>
              <a:gd name="connsiteY19" fmla="*/ 238054 h 4547577"/>
              <a:gd name="connsiteX20" fmla="*/ 2619670 w 2767307"/>
              <a:gd name="connsiteY20" fmla="*/ 280377 h 4547577"/>
              <a:gd name="connsiteX21" fmla="*/ 2505370 w 2767307"/>
              <a:gd name="connsiteY21" fmla="*/ 380389 h 4547577"/>
              <a:gd name="connsiteX22" fmla="*/ 2643607 w 2767307"/>
              <a:gd name="connsiteY22" fmla="*/ 429008 h 4547577"/>
              <a:gd name="connsiteX23" fmla="*/ 2492202 w 2767307"/>
              <a:gd name="connsiteY23" fmla="*/ 648323 h 4547577"/>
              <a:gd name="connsiteX24" fmla="*/ 2233908 w 2767307"/>
              <a:gd name="connsiteY24" fmla="*/ 2699727 h 4547577"/>
              <a:gd name="connsiteX25" fmla="*/ 2138657 w 2767307"/>
              <a:gd name="connsiteY25" fmla="*/ 2547327 h 4547577"/>
              <a:gd name="connsiteX26" fmla="*/ 2202391 w 2767307"/>
              <a:gd name="connsiteY26" fmla="*/ 2956313 h 4547577"/>
              <a:gd name="connsiteX27" fmla="*/ 2767307 w 2767307"/>
              <a:gd name="connsiteY27" fmla="*/ 4547577 h 4547577"/>
              <a:gd name="connsiteX28" fmla="*/ 457495 w 2767307"/>
              <a:gd name="connsiteY28" fmla="*/ 4542814 h 4547577"/>
              <a:gd name="connsiteX0" fmla="*/ 457495 w 2767307"/>
              <a:gd name="connsiteY0" fmla="*/ 4490077 h 4494840"/>
              <a:gd name="connsiteX1" fmla="*/ 1000419 w 2767307"/>
              <a:gd name="connsiteY1" fmla="*/ 3380415 h 4494840"/>
              <a:gd name="connsiteX2" fmla="*/ 809920 w 2767307"/>
              <a:gd name="connsiteY2" fmla="*/ 2966078 h 4494840"/>
              <a:gd name="connsiteX3" fmla="*/ 295570 w 2767307"/>
              <a:gd name="connsiteY3" fmla="*/ 2637465 h 4494840"/>
              <a:gd name="connsiteX4" fmla="*/ 295570 w 2767307"/>
              <a:gd name="connsiteY4" fmla="*/ 2404102 h 4494840"/>
              <a:gd name="connsiteX5" fmla="*/ 225308 w 2767307"/>
              <a:gd name="connsiteY5" fmla="*/ 2136169 h 4494840"/>
              <a:gd name="connsiteX6" fmla="*/ 287278 w 2767307"/>
              <a:gd name="connsiteY6" fmla="*/ 1475415 h 4494840"/>
              <a:gd name="connsiteX7" fmla="*/ 480017 w 2767307"/>
              <a:gd name="connsiteY7" fmla="*/ 823597 h 4494840"/>
              <a:gd name="connsiteX8" fmla="*/ 439564 w 2767307"/>
              <a:gd name="connsiteY8" fmla="*/ 583651 h 4494840"/>
              <a:gd name="connsiteX9" fmla="*/ 638470 w 2767307"/>
              <a:gd name="connsiteY9" fmla="*/ 275265 h 4494840"/>
              <a:gd name="connsiteX10" fmla="*/ 786107 w 2767307"/>
              <a:gd name="connsiteY10" fmla="*/ 118103 h 4494840"/>
              <a:gd name="connsiteX11" fmla="*/ 1105195 w 2767307"/>
              <a:gd name="connsiteY11" fmla="*/ 27615 h 4494840"/>
              <a:gd name="connsiteX12" fmla="*/ 1392122 w 2767307"/>
              <a:gd name="connsiteY12" fmla="*/ 162482 h 4494840"/>
              <a:gd name="connsiteX13" fmla="*/ 1771887 w 2767307"/>
              <a:gd name="connsiteY13" fmla="*/ 229157 h 4494840"/>
              <a:gd name="connsiteX14" fmla="*/ 1981495 w 2767307"/>
              <a:gd name="connsiteY14" fmla="*/ 22852 h 4494840"/>
              <a:gd name="connsiteX15" fmla="*/ 2324394 w 2767307"/>
              <a:gd name="connsiteY15" fmla="*/ 37140 h 4494840"/>
              <a:gd name="connsiteX16" fmla="*/ 2159985 w 2767307"/>
              <a:gd name="connsiteY16" fmla="*/ 84765 h 4494840"/>
              <a:gd name="connsiteX17" fmla="*/ 2338102 w 2767307"/>
              <a:gd name="connsiteY17" fmla="*/ 110068 h 4494840"/>
              <a:gd name="connsiteX18" fmla="*/ 2514895 w 2767307"/>
              <a:gd name="connsiteY18" fmla="*/ 137152 h 4494840"/>
              <a:gd name="connsiteX19" fmla="*/ 2381049 w 2767307"/>
              <a:gd name="connsiteY19" fmla="*/ 185317 h 4494840"/>
              <a:gd name="connsiteX20" fmla="*/ 2619670 w 2767307"/>
              <a:gd name="connsiteY20" fmla="*/ 227640 h 4494840"/>
              <a:gd name="connsiteX21" fmla="*/ 2505370 w 2767307"/>
              <a:gd name="connsiteY21" fmla="*/ 327652 h 4494840"/>
              <a:gd name="connsiteX22" fmla="*/ 2643607 w 2767307"/>
              <a:gd name="connsiteY22" fmla="*/ 376271 h 4494840"/>
              <a:gd name="connsiteX23" fmla="*/ 2492202 w 2767307"/>
              <a:gd name="connsiteY23" fmla="*/ 595586 h 4494840"/>
              <a:gd name="connsiteX24" fmla="*/ 2233908 w 2767307"/>
              <a:gd name="connsiteY24" fmla="*/ 2646990 h 4494840"/>
              <a:gd name="connsiteX25" fmla="*/ 2138657 w 2767307"/>
              <a:gd name="connsiteY25" fmla="*/ 2494590 h 4494840"/>
              <a:gd name="connsiteX26" fmla="*/ 2202391 w 2767307"/>
              <a:gd name="connsiteY26" fmla="*/ 2903576 h 4494840"/>
              <a:gd name="connsiteX27" fmla="*/ 2767307 w 2767307"/>
              <a:gd name="connsiteY27" fmla="*/ 4494840 h 4494840"/>
              <a:gd name="connsiteX28" fmla="*/ 457495 w 2767307"/>
              <a:gd name="connsiteY28" fmla="*/ 4490077 h 4494840"/>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39564 w 2767307"/>
              <a:gd name="connsiteY8" fmla="*/ 576986 h 4488175"/>
              <a:gd name="connsiteX9" fmla="*/ 638470 w 2767307"/>
              <a:gd name="connsiteY9" fmla="*/ 268600 h 4488175"/>
              <a:gd name="connsiteX10" fmla="*/ 786107 w 2767307"/>
              <a:gd name="connsiteY10" fmla="*/ 111438 h 4488175"/>
              <a:gd name="connsiteX11" fmla="*/ 1142763 w 2767307"/>
              <a:gd name="connsiteY11" fmla="*/ 167050 h 4488175"/>
              <a:gd name="connsiteX12" fmla="*/ 1392122 w 2767307"/>
              <a:gd name="connsiteY12" fmla="*/ 155817 h 4488175"/>
              <a:gd name="connsiteX13" fmla="*/ 1771887 w 2767307"/>
              <a:gd name="connsiteY13" fmla="*/ 222492 h 4488175"/>
              <a:gd name="connsiteX14" fmla="*/ 1981495 w 2767307"/>
              <a:gd name="connsiteY14" fmla="*/ 16187 h 4488175"/>
              <a:gd name="connsiteX15" fmla="*/ 2324394 w 2767307"/>
              <a:gd name="connsiteY15" fmla="*/ 30475 h 4488175"/>
              <a:gd name="connsiteX16" fmla="*/ 2159985 w 2767307"/>
              <a:gd name="connsiteY16" fmla="*/ 78100 h 4488175"/>
              <a:gd name="connsiteX17" fmla="*/ 2338102 w 2767307"/>
              <a:gd name="connsiteY17" fmla="*/ 103403 h 4488175"/>
              <a:gd name="connsiteX18" fmla="*/ 2514895 w 2767307"/>
              <a:gd name="connsiteY18" fmla="*/ 130487 h 4488175"/>
              <a:gd name="connsiteX19" fmla="*/ 2381049 w 2767307"/>
              <a:gd name="connsiteY19" fmla="*/ 178652 h 4488175"/>
              <a:gd name="connsiteX20" fmla="*/ 2619670 w 2767307"/>
              <a:gd name="connsiteY20" fmla="*/ 220975 h 4488175"/>
              <a:gd name="connsiteX21" fmla="*/ 2505370 w 2767307"/>
              <a:gd name="connsiteY21" fmla="*/ 320987 h 4488175"/>
              <a:gd name="connsiteX22" fmla="*/ 2643607 w 2767307"/>
              <a:gd name="connsiteY22" fmla="*/ 369606 h 4488175"/>
              <a:gd name="connsiteX23" fmla="*/ 2492202 w 2767307"/>
              <a:gd name="connsiteY23" fmla="*/ 588921 h 4488175"/>
              <a:gd name="connsiteX24" fmla="*/ 2233908 w 2767307"/>
              <a:gd name="connsiteY24" fmla="*/ 2640325 h 4488175"/>
              <a:gd name="connsiteX25" fmla="*/ 2138657 w 2767307"/>
              <a:gd name="connsiteY25" fmla="*/ 2487925 h 4488175"/>
              <a:gd name="connsiteX26" fmla="*/ 2202391 w 2767307"/>
              <a:gd name="connsiteY26" fmla="*/ 2896911 h 4488175"/>
              <a:gd name="connsiteX27" fmla="*/ 2767307 w 2767307"/>
              <a:gd name="connsiteY27" fmla="*/ 4488175 h 4488175"/>
              <a:gd name="connsiteX28" fmla="*/ 457495 w 2767307"/>
              <a:gd name="connsiteY28"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39564 w 2767307"/>
              <a:gd name="connsiteY8" fmla="*/ 576986 h 4488175"/>
              <a:gd name="connsiteX9" fmla="*/ 638470 w 2767307"/>
              <a:gd name="connsiteY9" fmla="*/ 268600 h 4488175"/>
              <a:gd name="connsiteX10" fmla="*/ 819502 w 2767307"/>
              <a:gd name="connsiteY10" fmla="*/ 228319 h 4488175"/>
              <a:gd name="connsiteX11" fmla="*/ 1142763 w 2767307"/>
              <a:gd name="connsiteY11" fmla="*/ 167050 h 4488175"/>
              <a:gd name="connsiteX12" fmla="*/ 1392122 w 2767307"/>
              <a:gd name="connsiteY12" fmla="*/ 155817 h 4488175"/>
              <a:gd name="connsiteX13" fmla="*/ 1771887 w 2767307"/>
              <a:gd name="connsiteY13" fmla="*/ 222492 h 4488175"/>
              <a:gd name="connsiteX14" fmla="*/ 1981495 w 2767307"/>
              <a:gd name="connsiteY14" fmla="*/ 16187 h 4488175"/>
              <a:gd name="connsiteX15" fmla="*/ 2324394 w 2767307"/>
              <a:gd name="connsiteY15" fmla="*/ 30475 h 4488175"/>
              <a:gd name="connsiteX16" fmla="*/ 2159985 w 2767307"/>
              <a:gd name="connsiteY16" fmla="*/ 78100 h 4488175"/>
              <a:gd name="connsiteX17" fmla="*/ 2338102 w 2767307"/>
              <a:gd name="connsiteY17" fmla="*/ 103403 h 4488175"/>
              <a:gd name="connsiteX18" fmla="*/ 2514895 w 2767307"/>
              <a:gd name="connsiteY18" fmla="*/ 130487 h 4488175"/>
              <a:gd name="connsiteX19" fmla="*/ 2381049 w 2767307"/>
              <a:gd name="connsiteY19" fmla="*/ 178652 h 4488175"/>
              <a:gd name="connsiteX20" fmla="*/ 2619670 w 2767307"/>
              <a:gd name="connsiteY20" fmla="*/ 220975 h 4488175"/>
              <a:gd name="connsiteX21" fmla="*/ 2505370 w 2767307"/>
              <a:gd name="connsiteY21" fmla="*/ 320987 h 4488175"/>
              <a:gd name="connsiteX22" fmla="*/ 2643607 w 2767307"/>
              <a:gd name="connsiteY22" fmla="*/ 369606 h 4488175"/>
              <a:gd name="connsiteX23" fmla="*/ 2492202 w 2767307"/>
              <a:gd name="connsiteY23" fmla="*/ 588921 h 4488175"/>
              <a:gd name="connsiteX24" fmla="*/ 2233908 w 2767307"/>
              <a:gd name="connsiteY24" fmla="*/ 2640325 h 4488175"/>
              <a:gd name="connsiteX25" fmla="*/ 2138657 w 2767307"/>
              <a:gd name="connsiteY25" fmla="*/ 2487925 h 4488175"/>
              <a:gd name="connsiteX26" fmla="*/ 2202391 w 2767307"/>
              <a:gd name="connsiteY26" fmla="*/ 2896911 h 4488175"/>
              <a:gd name="connsiteX27" fmla="*/ 2767307 w 2767307"/>
              <a:gd name="connsiteY27" fmla="*/ 4488175 h 4488175"/>
              <a:gd name="connsiteX28" fmla="*/ 457495 w 2767307"/>
              <a:gd name="connsiteY28"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39564 w 2767307"/>
              <a:gd name="connsiteY8" fmla="*/ 576986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514895 w 2767307"/>
              <a:gd name="connsiteY17" fmla="*/ 130487 h 4488175"/>
              <a:gd name="connsiteX18" fmla="*/ 2381049 w 2767307"/>
              <a:gd name="connsiteY18" fmla="*/ 178652 h 4488175"/>
              <a:gd name="connsiteX19" fmla="*/ 2619670 w 2767307"/>
              <a:gd name="connsiteY19" fmla="*/ 220975 h 4488175"/>
              <a:gd name="connsiteX20" fmla="*/ 2505370 w 2767307"/>
              <a:gd name="connsiteY20" fmla="*/ 320987 h 4488175"/>
              <a:gd name="connsiteX21" fmla="*/ 2643607 w 2767307"/>
              <a:gd name="connsiteY21" fmla="*/ 369606 h 4488175"/>
              <a:gd name="connsiteX22" fmla="*/ 2492202 w 2767307"/>
              <a:gd name="connsiteY22" fmla="*/ 588921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514895 w 2767307"/>
              <a:gd name="connsiteY17" fmla="*/ 130487 h 4488175"/>
              <a:gd name="connsiteX18" fmla="*/ 2381049 w 2767307"/>
              <a:gd name="connsiteY18" fmla="*/ 178652 h 4488175"/>
              <a:gd name="connsiteX19" fmla="*/ 2619670 w 2767307"/>
              <a:gd name="connsiteY19" fmla="*/ 220975 h 4488175"/>
              <a:gd name="connsiteX20" fmla="*/ 2505370 w 2767307"/>
              <a:gd name="connsiteY20" fmla="*/ 320987 h 4488175"/>
              <a:gd name="connsiteX21" fmla="*/ 2643607 w 2767307"/>
              <a:gd name="connsiteY21" fmla="*/ 369606 h 4488175"/>
              <a:gd name="connsiteX22" fmla="*/ 2492202 w 2767307"/>
              <a:gd name="connsiteY22" fmla="*/ 588921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514895 w 2767307"/>
              <a:gd name="connsiteY17" fmla="*/ 130487 h 4488175"/>
              <a:gd name="connsiteX18" fmla="*/ 2381049 w 2767307"/>
              <a:gd name="connsiteY18" fmla="*/ 178652 h 4488175"/>
              <a:gd name="connsiteX19" fmla="*/ 2619670 w 2767307"/>
              <a:gd name="connsiteY19" fmla="*/ 220975 h 4488175"/>
              <a:gd name="connsiteX20" fmla="*/ 2505370 w 2767307"/>
              <a:gd name="connsiteY20" fmla="*/ 320987 h 4488175"/>
              <a:gd name="connsiteX21" fmla="*/ 2643607 w 2767307"/>
              <a:gd name="connsiteY21" fmla="*/ 369606 h 4488175"/>
              <a:gd name="connsiteX22" fmla="*/ 2442111 w 2767307"/>
              <a:gd name="connsiteY22" fmla="*/ 676581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514895 w 2767307"/>
              <a:gd name="connsiteY17" fmla="*/ 130487 h 4488175"/>
              <a:gd name="connsiteX18" fmla="*/ 2381049 w 2767307"/>
              <a:gd name="connsiteY18" fmla="*/ 178652 h 4488175"/>
              <a:gd name="connsiteX19" fmla="*/ 2619670 w 2767307"/>
              <a:gd name="connsiteY19" fmla="*/ 220975 h 4488175"/>
              <a:gd name="connsiteX20" fmla="*/ 2505370 w 2767307"/>
              <a:gd name="connsiteY20" fmla="*/ 320987 h 4488175"/>
              <a:gd name="connsiteX21" fmla="*/ 2643607 w 2767307"/>
              <a:gd name="connsiteY21" fmla="*/ 369606 h 4488175"/>
              <a:gd name="connsiteX22" fmla="*/ 2475506 w 2767307"/>
              <a:gd name="connsiteY22" fmla="*/ 701627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514895 w 2767307"/>
              <a:gd name="connsiteY17" fmla="*/ 130487 h 4488175"/>
              <a:gd name="connsiteX18" fmla="*/ 2381049 w 2767307"/>
              <a:gd name="connsiteY18" fmla="*/ 178652 h 4488175"/>
              <a:gd name="connsiteX19" fmla="*/ 2619670 w 2767307"/>
              <a:gd name="connsiteY19" fmla="*/ 220975 h 4488175"/>
              <a:gd name="connsiteX20" fmla="*/ 2246565 w 2767307"/>
              <a:gd name="connsiteY20" fmla="*/ 500482 h 4488175"/>
              <a:gd name="connsiteX21" fmla="*/ 2643607 w 2767307"/>
              <a:gd name="connsiteY21" fmla="*/ 369606 h 4488175"/>
              <a:gd name="connsiteX22" fmla="*/ 2475506 w 2767307"/>
              <a:gd name="connsiteY22" fmla="*/ 701627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514895 w 2767307"/>
              <a:gd name="connsiteY17" fmla="*/ 130487 h 4488175"/>
              <a:gd name="connsiteX18" fmla="*/ 2381049 w 2767307"/>
              <a:gd name="connsiteY18" fmla="*/ 178652 h 4488175"/>
              <a:gd name="connsiteX19" fmla="*/ 2619670 w 2767307"/>
              <a:gd name="connsiteY19" fmla="*/ 220975 h 4488175"/>
              <a:gd name="connsiteX20" fmla="*/ 2246565 w 2767307"/>
              <a:gd name="connsiteY20" fmla="*/ 500482 h 4488175"/>
              <a:gd name="connsiteX21" fmla="*/ 2397324 w 2767307"/>
              <a:gd name="connsiteY21" fmla="*/ 536578 h 4488175"/>
              <a:gd name="connsiteX22" fmla="*/ 2475506 w 2767307"/>
              <a:gd name="connsiteY22" fmla="*/ 701627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514895 w 2767307"/>
              <a:gd name="connsiteY17" fmla="*/ 130487 h 4488175"/>
              <a:gd name="connsiteX18" fmla="*/ 2381049 w 2767307"/>
              <a:gd name="connsiteY18" fmla="*/ 178652 h 4488175"/>
              <a:gd name="connsiteX19" fmla="*/ 2619670 w 2767307"/>
              <a:gd name="connsiteY19" fmla="*/ 220975 h 4488175"/>
              <a:gd name="connsiteX20" fmla="*/ 2279959 w 2767307"/>
              <a:gd name="connsiteY20" fmla="*/ 538051 h 4488175"/>
              <a:gd name="connsiteX21" fmla="*/ 2397324 w 2767307"/>
              <a:gd name="connsiteY21" fmla="*/ 536578 h 4488175"/>
              <a:gd name="connsiteX22" fmla="*/ 2475506 w 2767307"/>
              <a:gd name="connsiteY22" fmla="*/ 701627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514895 w 2767307"/>
              <a:gd name="connsiteY17" fmla="*/ 130487 h 4488175"/>
              <a:gd name="connsiteX18" fmla="*/ 2381049 w 2767307"/>
              <a:gd name="connsiteY18" fmla="*/ 178652 h 4488175"/>
              <a:gd name="connsiteX19" fmla="*/ 2619670 w 2767307"/>
              <a:gd name="connsiteY19" fmla="*/ 220975 h 4488175"/>
              <a:gd name="connsiteX20" fmla="*/ 2279959 w 2767307"/>
              <a:gd name="connsiteY20" fmla="*/ 538051 h 4488175"/>
              <a:gd name="connsiteX21" fmla="*/ 2459939 w 2767307"/>
              <a:gd name="connsiteY21" fmla="*/ 515707 h 4488175"/>
              <a:gd name="connsiteX22" fmla="*/ 2475506 w 2767307"/>
              <a:gd name="connsiteY22" fmla="*/ 701627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514895 w 2767307"/>
              <a:gd name="connsiteY17" fmla="*/ 130487 h 4488175"/>
              <a:gd name="connsiteX18" fmla="*/ 2381049 w 2767307"/>
              <a:gd name="connsiteY18" fmla="*/ 178652 h 4488175"/>
              <a:gd name="connsiteX19" fmla="*/ 2314947 w 2767307"/>
              <a:gd name="connsiteY19" fmla="*/ 421341 h 4488175"/>
              <a:gd name="connsiteX20" fmla="*/ 2279959 w 2767307"/>
              <a:gd name="connsiteY20" fmla="*/ 538051 h 4488175"/>
              <a:gd name="connsiteX21" fmla="*/ 2459939 w 2767307"/>
              <a:gd name="connsiteY21" fmla="*/ 515707 h 4488175"/>
              <a:gd name="connsiteX22" fmla="*/ 2475506 w 2767307"/>
              <a:gd name="connsiteY22" fmla="*/ 701627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514895 w 2767307"/>
              <a:gd name="connsiteY17" fmla="*/ 130487 h 4488175"/>
              <a:gd name="connsiteX18" fmla="*/ 2205729 w 2767307"/>
              <a:gd name="connsiteY18" fmla="*/ 366494 h 4488175"/>
              <a:gd name="connsiteX19" fmla="*/ 2314947 w 2767307"/>
              <a:gd name="connsiteY19" fmla="*/ 421341 h 4488175"/>
              <a:gd name="connsiteX20" fmla="*/ 2279959 w 2767307"/>
              <a:gd name="connsiteY20" fmla="*/ 538051 h 4488175"/>
              <a:gd name="connsiteX21" fmla="*/ 2459939 w 2767307"/>
              <a:gd name="connsiteY21" fmla="*/ 515707 h 4488175"/>
              <a:gd name="connsiteX22" fmla="*/ 2475506 w 2767307"/>
              <a:gd name="connsiteY22" fmla="*/ 701627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338102 w 2767307"/>
              <a:gd name="connsiteY16" fmla="*/ 103403 h 4488175"/>
              <a:gd name="connsiteX17" fmla="*/ 2147558 w 2767307"/>
              <a:gd name="connsiteY17" fmla="*/ 351724 h 4488175"/>
              <a:gd name="connsiteX18" fmla="*/ 2205729 w 2767307"/>
              <a:gd name="connsiteY18" fmla="*/ 366494 h 4488175"/>
              <a:gd name="connsiteX19" fmla="*/ 2314947 w 2767307"/>
              <a:gd name="connsiteY19" fmla="*/ 421341 h 4488175"/>
              <a:gd name="connsiteX20" fmla="*/ 2279959 w 2767307"/>
              <a:gd name="connsiteY20" fmla="*/ 538051 h 4488175"/>
              <a:gd name="connsiteX21" fmla="*/ 2459939 w 2767307"/>
              <a:gd name="connsiteY21" fmla="*/ 515707 h 4488175"/>
              <a:gd name="connsiteX22" fmla="*/ 2475506 w 2767307"/>
              <a:gd name="connsiteY22" fmla="*/ 701627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2159985 w 2767307"/>
              <a:gd name="connsiteY15" fmla="*/ 78100 h 4488175"/>
              <a:gd name="connsiteX16" fmla="*/ 2062599 w 2767307"/>
              <a:gd name="connsiteY16" fmla="*/ 303768 h 4488175"/>
              <a:gd name="connsiteX17" fmla="*/ 2147558 w 2767307"/>
              <a:gd name="connsiteY17" fmla="*/ 351724 h 4488175"/>
              <a:gd name="connsiteX18" fmla="*/ 2205729 w 2767307"/>
              <a:gd name="connsiteY18" fmla="*/ 366494 h 4488175"/>
              <a:gd name="connsiteX19" fmla="*/ 2314947 w 2767307"/>
              <a:gd name="connsiteY19" fmla="*/ 421341 h 4488175"/>
              <a:gd name="connsiteX20" fmla="*/ 2279959 w 2767307"/>
              <a:gd name="connsiteY20" fmla="*/ 538051 h 4488175"/>
              <a:gd name="connsiteX21" fmla="*/ 2459939 w 2767307"/>
              <a:gd name="connsiteY21" fmla="*/ 515707 h 4488175"/>
              <a:gd name="connsiteX22" fmla="*/ 2475506 w 2767307"/>
              <a:gd name="connsiteY22" fmla="*/ 701627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83412 h 4488175"/>
              <a:gd name="connsiteX1" fmla="*/ 1000419 w 2767307"/>
              <a:gd name="connsiteY1" fmla="*/ 3373750 h 4488175"/>
              <a:gd name="connsiteX2" fmla="*/ 809920 w 2767307"/>
              <a:gd name="connsiteY2" fmla="*/ 2959413 h 4488175"/>
              <a:gd name="connsiteX3" fmla="*/ 295570 w 2767307"/>
              <a:gd name="connsiteY3" fmla="*/ 2630800 h 4488175"/>
              <a:gd name="connsiteX4" fmla="*/ 295570 w 2767307"/>
              <a:gd name="connsiteY4" fmla="*/ 2397437 h 4488175"/>
              <a:gd name="connsiteX5" fmla="*/ 225308 w 2767307"/>
              <a:gd name="connsiteY5" fmla="*/ 2129504 h 4488175"/>
              <a:gd name="connsiteX6" fmla="*/ 287278 w 2767307"/>
              <a:gd name="connsiteY6" fmla="*/ 1468750 h 4488175"/>
              <a:gd name="connsiteX7" fmla="*/ 480017 w 2767307"/>
              <a:gd name="connsiteY7" fmla="*/ 816932 h 4488175"/>
              <a:gd name="connsiteX8" fmla="*/ 481306 w 2767307"/>
              <a:gd name="connsiteY8" fmla="*/ 485152 h 4488175"/>
              <a:gd name="connsiteX9" fmla="*/ 819502 w 2767307"/>
              <a:gd name="connsiteY9" fmla="*/ 228319 h 4488175"/>
              <a:gd name="connsiteX10" fmla="*/ 1142763 w 2767307"/>
              <a:gd name="connsiteY10" fmla="*/ 167050 h 4488175"/>
              <a:gd name="connsiteX11" fmla="*/ 1392122 w 2767307"/>
              <a:gd name="connsiteY11" fmla="*/ 155817 h 4488175"/>
              <a:gd name="connsiteX12" fmla="*/ 1771887 w 2767307"/>
              <a:gd name="connsiteY12" fmla="*/ 222492 h 4488175"/>
              <a:gd name="connsiteX13" fmla="*/ 1981495 w 2767307"/>
              <a:gd name="connsiteY13" fmla="*/ 16187 h 4488175"/>
              <a:gd name="connsiteX14" fmla="*/ 2324394 w 2767307"/>
              <a:gd name="connsiteY14" fmla="*/ 30475 h 4488175"/>
              <a:gd name="connsiteX15" fmla="*/ 1938748 w 2767307"/>
              <a:gd name="connsiteY15" fmla="*/ 265943 h 4488175"/>
              <a:gd name="connsiteX16" fmla="*/ 2062599 w 2767307"/>
              <a:gd name="connsiteY16" fmla="*/ 303768 h 4488175"/>
              <a:gd name="connsiteX17" fmla="*/ 2147558 w 2767307"/>
              <a:gd name="connsiteY17" fmla="*/ 351724 h 4488175"/>
              <a:gd name="connsiteX18" fmla="*/ 2205729 w 2767307"/>
              <a:gd name="connsiteY18" fmla="*/ 366494 h 4488175"/>
              <a:gd name="connsiteX19" fmla="*/ 2314947 w 2767307"/>
              <a:gd name="connsiteY19" fmla="*/ 421341 h 4488175"/>
              <a:gd name="connsiteX20" fmla="*/ 2279959 w 2767307"/>
              <a:gd name="connsiteY20" fmla="*/ 538051 h 4488175"/>
              <a:gd name="connsiteX21" fmla="*/ 2459939 w 2767307"/>
              <a:gd name="connsiteY21" fmla="*/ 515707 h 4488175"/>
              <a:gd name="connsiteX22" fmla="*/ 2475506 w 2767307"/>
              <a:gd name="connsiteY22" fmla="*/ 701627 h 4488175"/>
              <a:gd name="connsiteX23" fmla="*/ 2233908 w 2767307"/>
              <a:gd name="connsiteY23" fmla="*/ 2640325 h 4488175"/>
              <a:gd name="connsiteX24" fmla="*/ 2138657 w 2767307"/>
              <a:gd name="connsiteY24" fmla="*/ 2487925 h 4488175"/>
              <a:gd name="connsiteX25" fmla="*/ 2202391 w 2767307"/>
              <a:gd name="connsiteY25" fmla="*/ 2896911 h 4488175"/>
              <a:gd name="connsiteX26" fmla="*/ 2767307 w 2767307"/>
              <a:gd name="connsiteY26" fmla="*/ 4488175 h 4488175"/>
              <a:gd name="connsiteX27" fmla="*/ 457495 w 2767307"/>
              <a:gd name="connsiteY27" fmla="*/ 4483412 h 4488175"/>
              <a:gd name="connsiteX0" fmla="*/ 457495 w 2767307"/>
              <a:gd name="connsiteY0" fmla="*/ 4462572 h 4467335"/>
              <a:gd name="connsiteX1" fmla="*/ 1000419 w 2767307"/>
              <a:gd name="connsiteY1" fmla="*/ 3352910 h 4467335"/>
              <a:gd name="connsiteX2" fmla="*/ 809920 w 2767307"/>
              <a:gd name="connsiteY2" fmla="*/ 2938573 h 4467335"/>
              <a:gd name="connsiteX3" fmla="*/ 295570 w 2767307"/>
              <a:gd name="connsiteY3" fmla="*/ 2609960 h 4467335"/>
              <a:gd name="connsiteX4" fmla="*/ 295570 w 2767307"/>
              <a:gd name="connsiteY4" fmla="*/ 2376597 h 4467335"/>
              <a:gd name="connsiteX5" fmla="*/ 225308 w 2767307"/>
              <a:gd name="connsiteY5" fmla="*/ 2108664 h 4467335"/>
              <a:gd name="connsiteX6" fmla="*/ 287278 w 2767307"/>
              <a:gd name="connsiteY6" fmla="*/ 1447910 h 4467335"/>
              <a:gd name="connsiteX7" fmla="*/ 480017 w 2767307"/>
              <a:gd name="connsiteY7" fmla="*/ 796092 h 4467335"/>
              <a:gd name="connsiteX8" fmla="*/ 481306 w 2767307"/>
              <a:gd name="connsiteY8" fmla="*/ 464312 h 4467335"/>
              <a:gd name="connsiteX9" fmla="*/ 819502 w 2767307"/>
              <a:gd name="connsiteY9" fmla="*/ 207479 h 4467335"/>
              <a:gd name="connsiteX10" fmla="*/ 1142763 w 2767307"/>
              <a:gd name="connsiteY10" fmla="*/ 146210 h 4467335"/>
              <a:gd name="connsiteX11" fmla="*/ 1392122 w 2767307"/>
              <a:gd name="connsiteY11" fmla="*/ 134977 h 4467335"/>
              <a:gd name="connsiteX12" fmla="*/ 1771887 w 2767307"/>
              <a:gd name="connsiteY12" fmla="*/ 201652 h 4467335"/>
              <a:gd name="connsiteX13" fmla="*/ 1831221 w 2767307"/>
              <a:gd name="connsiteY13" fmla="*/ 199887 h 4467335"/>
              <a:gd name="connsiteX14" fmla="*/ 2324394 w 2767307"/>
              <a:gd name="connsiteY14" fmla="*/ 9635 h 4467335"/>
              <a:gd name="connsiteX15" fmla="*/ 1938748 w 2767307"/>
              <a:gd name="connsiteY15" fmla="*/ 245103 h 4467335"/>
              <a:gd name="connsiteX16" fmla="*/ 2062599 w 2767307"/>
              <a:gd name="connsiteY16" fmla="*/ 282928 h 4467335"/>
              <a:gd name="connsiteX17" fmla="*/ 2147558 w 2767307"/>
              <a:gd name="connsiteY17" fmla="*/ 330884 h 4467335"/>
              <a:gd name="connsiteX18" fmla="*/ 2205729 w 2767307"/>
              <a:gd name="connsiteY18" fmla="*/ 345654 h 4467335"/>
              <a:gd name="connsiteX19" fmla="*/ 2314947 w 2767307"/>
              <a:gd name="connsiteY19" fmla="*/ 400501 h 4467335"/>
              <a:gd name="connsiteX20" fmla="*/ 2279959 w 2767307"/>
              <a:gd name="connsiteY20" fmla="*/ 517211 h 4467335"/>
              <a:gd name="connsiteX21" fmla="*/ 2459939 w 2767307"/>
              <a:gd name="connsiteY21" fmla="*/ 494867 h 4467335"/>
              <a:gd name="connsiteX22" fmla="*/ 2475506 w 2767307"/>
              <a:gd name="connsiteY22" fmla="*/ 680787 h 4467335"/>
              <a:gd name="connsiteX23" fmla="*/ 2233908 w 2767307"/>
              <a:gd name="connsiteY23" fmla="*/ 2619485 h 4467335"/>
              <a:gd name="connsiteX24" fmla="*/ 2138657 w 2767307"/>
              <a:gd name="connsiteY24" fmla="*/ 2467085 h 4467335"/>
              <a:gd name="connsiteX25" fmla="*/ 2202391 w 2767307"/>
              <a:gd name="connsiteY25" fmla="*/ 2876071 h 4467335"/>
              <a:gd name="connsiteX26" fmla="*/ 2767307 w 2767307"/>
              <a:gd name="connsiteY26" fmla="*/ 4467335 h 4467335"/>
              <a:gd name="connsiteX27" fmla="*/ 457495 w 2767307"/>
              <a:gd name="connsiteY27" fmla="*/ 4462572 h 4467335"/>
              <a:gd name="connsiteX0" fmla="*/ 457495 w 2767307"/>
              <a:gd name="connsiteY0" fmla="*/ 4366306 h 4371069"/>
              <a:gd name="connsiteX1" fmla="*/ 1000419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279959 w 2767307"/>
              <a:gd name="connsiteY20" fmla="*/ 420945 h 4371069"/>
              <a:gd name="connsiteX21" fmla="*/ 2459939 w 2767307"/>
              <a:gd name="connsiteY21" fmla="*/ 398601 h 4371069"/>
              <a:gd name="connsiteX22" fmla="*/ 2475506 w 2767307"/>
              <a:gd name="connsiteY22" fmla="*/ 584521 h 4371069"/>
              <a:gd name="connsiteX23" fmla="*/ 2233908 w 2767307"/>
              <a:gd name="connsiteY23" fmla="*/ 2523219 h 4371069"/>
              <a:gd name="connsiteX24" fmla="*/ 2138657 w 2767307"/>
              <a:gd name="connsiteY24" fmla="*/ 2370819 h 4371069"/>
              <a:gd name="connsiteX25" fmla="*/ 2202391 w 2767307"/>
              <a:gd name="connsiteY25" fmla="*/ 2779805 h 4371069"/>
              <a:gd name="connsiteX26" fmla="*/ 2767307 w 2767307"/>
              <a:gd name="connsiteY26" fmla="*/ 4371069 h 4371069"/>
              <a:gd name="connsiteX27" fmla="*/ 457495 w 2767307"/>
              <a:gd name="connsiteY27"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279959 w 2767307"/>
              <a:gd name="connsiteY20" fmla="*/ 420945 h 4371069"/>
              <a:gd name="connsiteX21" fmla="*/ 2459939 w 2767307"/>
              <a:gd name="connsiteY21" fmla="*/ 398601 h 4371069"/>
              <a:gd name="connsiteX22" fmla="*/ 2475506 w 2767307"/>
              <a:gd name="connsiteY22" fmla="*/ 584521 h 4371069"/>
              <a:gd name="connsiteX23" fmla="*/ 2233908 w 2767307"/>
              <a:gd name="connsiteY23" fmla="*/ 2523219 h 4371069"/>
              <a:gd name="connsiteX24" fmla="*/ 2138657 w 2767307"/>
              <a:gd name="connsiteY24" fmla="*/ 2370819 h 4371069"/>
              <a:gd name="connsiteX25" fmla="*/ 2202391 w 2767307"/>
              <a:gd name="connsiteY25" fmla="*/ 2779805 h 4371069"/>
              <a:gd name="connsiteX26" fmla="*/ 2767307 w 2767307"/>
              <a:gd name="connsiteY26" fmla="*/ 4371069 h 4371069"/>
              <a:gd name="connsiteX27" fmla="*/ 457495 w 2767307"/>
              <a:gd name="connsiteY27"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279959 w 2767307"/>
              <a:gd name="connsiteY20" fmla="*/ 420945 h 4371069"/>
              <a:gd name="connsiteX21" fmla="*/ 2459939 w 2767307"/>
              <a:gd name="connsiteY21" fmla="*/ 398601 h 4371069"/>
              <a:gd name="connsiteX22" fmla="*/ 2475506 w 2767307"/>
              <a:gd name="connsiteY22" fmla="*/ 584521 h 4371069"/>
              <a:gd name="connsiteX23" fmla="*/ 2233908 w 2767307"/>
              <a:gd name="connsiteY23" fmla="*/ 2523219 h 4371069"/>
              <a:gd name="connsiteX24" fmla="*/ 2138657 w 2767307"/>
              <a:gd name="connsiteY24" fmla="*/ 2370819 h 4371069"/>
              <a:gd name="connsiteX25" fmla="*/ 2202391 w 2767307"/>
              <a:gd name="connsiteY25" fmla="*/ 2779805 h 4371069"/>
              <a:gd name="connsiteX26" fmla="*/ 2767307 w 2767307"/>
              <a:gd name="connsiteY26" fmla="*/ 4371069 h 4371069"/>
              <a:gd name="connsiteX27" fmla="*/ 457495 w 2767307"/>
              <a:gd name="connsiteY27"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279959 w 2767307"/>
              <a:gd name="connsiteY20" fmla="*/ 420945 h 4371069"/>
              <a:gd name="connsiteX21" fmla="*/ 2459939 w 2767307"/>
              <a:gd name="connsiteY21" fmla="*/ 398601 h 4371069"/>
              <a:gd name="connsiteX22" fmla="*/ 2475506 w 2767307"/>
              <a:gd name="connsiteY22" fmla="*/ 584521 h 4371069"/>
              <a:gd name="connsiteX23" fmla="*/ 2233908 w 2767307"/>
              <a:gd name="connsiteY23" fmla="*/ 2523219 h 4371069"/>
              <a:gd name="connsiteX24" fmla="*/ 2138657 w 2767307"/>
              <a:gd name="connsiteY24" fmla="*/ 2370819 h 4371069"/>
              <a:gd name="connsiteX25" fmla="*/ 2202391 w 2767307"/>
              <a:gd name="connsiteY25" fmla="*/ 2779805 h 4371069"/>
              <a:gd name="connsiteX26" fmla="*/ 2767307 w 2767307"/>
              <a:gd name="connsiteY26" fmla="*/ 4371069 h 4371069"/>
              <a:gd name="connsiteX27" fmla="*/ 457495 w 2767307"/>
              <a:gd name="connsiteY27"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334225 w 2767307"/>
              <a:gd name="connsiteY20" fmla="*/ 375028 h 4371069"/>
              <a:gd name="connsiteX21" fmla="*/ 2459939 w 2767307"/>
              <a:gd name="connsiteY21" fmla="*/ 398601 h 4371069"/>
              <a:gd name="connsiteX22" fmla="*/ 2475506 w 2767307"/>
              <a:gd name="connsiteY22" fmla="*/ 584521 h 4371069"/>
              <a:gd name="connsiteX23" fmla="*/ 2233908 w 2767307"/>
              <a:gd name="connsiteY23" fmla="*/ 2523219 h 4371069"/>
              <a:gd name="connsiteX24" fmla="*/ 2138657 w 2767307"/>
              <a:gd name="connsiteY24" fmla="*/ 2370819 h 4371069"/>
              <a:gd name="connsiteX25" fmla="*/ 2202391 w 2767307"/>
              <a:gd name="connsiteY25" fmla="*/ 2779805 h 4371069"/>
              <a:gd name="connsiteX26" fmla="*/ 2767307 w 2767307"/>
              <a:gd name="connsiteY26" fmla="*/ 4371069 h 4371069"/>
              <a:gd name="connsiteX27" fmla="*/ 457495 w 2767307"/>
              <a:gd name="connsiteY27"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334225 w 2767307"/>
              <a:gd name="connsiteY20" fmla="*/ 375028 h 4371069"/>
              <a:gd name="connsiteX21" fmla="*/ 2459939 w 2767307"/>
              <a:gd name="connsiteY21" fmla="*/ 398601 h 4371069"/>
              <a:gd name="connsiteX22" fmla="*/ 2475506 w 2767307"/>
              <a:gd name="connsiteY22" fmla="*/ 584521 h 4371069"/>
              <a:gd name="connsiteX23" fmla="*/ 2233908 w 2767307"/>
              <a:gd name="connsiteY23" fmla="*/ 2523219 h 4371069"/>
              <a:gd name="connsiteX24" fmla="*/ 2202391 w 2767307"/>
              <a:gd name="connsiteY24" fmla="*/ 2779805 h 4371069"/>
              <a:gd name="connsiteX25" fmla="*/ 2767307 w 2767307"/>
              <a:gd name="connsiteY25" fmla="*/ 4371069 h 4371069"/>
              <a:gd name="connsiteX26" fmla="*/ 457495 w 2767307"/>
              <a:gd name="connsiteY26"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334225 w 2767307"/>
              <a:gd name="connsiteY20" fmla="*/ 375028 h 4371069"/>
              <a:gd name="connsiteX21" fmla="*/ 2459939 w 2767307"/>
              <a:gd name="connsiteY21" fmla="*/ 398601 h 4371069"/>
              <a:gd name="connsiteX22" fmla="*/ 2475506 w 2767307"/>
              <a:gd name="connsiteY22" fmla="*/ 584521 h 4371069"/>
              <a:gd name="connsiteX23" fmla="*/ 2204688 w 2767307"/>
              <a:gd name="connsiteY23" fmla="*/ 2485651 h 4371069"/>
              <a:gd name="connsiteX24" fmla="*/ 2202391 w 2767307"/>
              <a:gd name="connsiteY24" fmla="*/ 2779805 h 4371069"/>
              <a:gd name="connsiteX25" fmla="*/ 2767307 w 2767307"/>
              <a:gd name="connsiteY25" fmla="*/ 4371069 h 4371069"/>
              <a:gd name="connsiteX26" fmla="*/ 457495 w 2767307"/>
              <a:gd name="connsiteY26"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334225 w 2767307"/>
              <a:gd name="connsiteY20" fmla="*/ 375028 h 4371069"/>
              <a:gd name="connsiteX21" fmla="*/ 2459939 w 2767307"/>
              <a:gd name="connsiteY21" fmla="*/ 398601 h 4371069"/>
              <a:gd name="connsiteX22" fmla="*/ 2475506 w 2767307"/>
              <a:gd name="connsiteY22" fmla="*/ 584521 h 4371069"/>
              <a:gd name="connsiteX23" fmla="*/ 2204688 w 2767307"/>
              <a:gd name="connsiteY23" fmla="*/ 2485651 h 4371069"/>
              <a:gd name="connsiteX24" fmla="*/ 2244134 w 2767307"/>
              <a:gd name="connsiteY24" fmla="*/ 2829896 h 4371069"/>
              <a:gd name="connsiteX25" fmla="*/ 2767307 w 2767307"/>
              <a:gd name="connsiteY25" fmla="*/ 4371069 h 4371069"/>
              <a:gd name="connsiteX26" fmla="*/ 457495 w 2767307"/>
              <a:gd name="connsiteY26"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334225 w 2767307"/>
              <a:gd name="connsiteY20" fmla="*/ 375028 h 4371069"/>
              <a:gd name="connsiteX21" fmla="*/ 2459939 w 2767307"/>
              <a:gd name="connsiteY21" fmla="*/ 398601 h 4371069"/>
              <a:gd name="connsiteX22" fmla="*/ 2475506 w 2767307"/>
              <a:gd name="connsiteY22" fmla="*/ 584521 h 4371069"/>
              <a:gd name="connsiteX23" fmla="*/ 2204688 w 2767307"/>
              <a:gd name="connsiteY23" fmla="*/ 2485651 h 4371069"/>
              <a:gd name="connsiteX24" fmla="*/ 2244134 w 2767307"/>
              <a:gd name="connsiteY24" fmla="*/ 2829896 h 4371069"/>
              <a:gd name="connsiteX25" fmla="*/ 2767307 w 2767307"/>
              <a:gd name="connsiteY25" fmla="*/ 4371069 h 4371069"/>
              <a:gd name="connsiteX26" fmla="*/ 457495 w 2767307"/>
              <a:gd name="connsiteY26"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334225 w 2767307"/>
              <a:gd name="connsiteY20" fmla="*/ 375028 h 4371069"/>
              <a:gd name="connsiteX21" fmla="*/ 2493334 w 2767307"/>
              <a:gd name="connsiteY21" fmla="*/ 256675 h 4371069"/>
              <a:gd name="connsiteX22" fmla="*/ 2475506 w 2767307"/>
              <a:gd name="connsiteY22" fmla="*/ 584521 h 4371069"/>
              <a:gd name="connsiteX23" fmla="*/ 2204688 w 2767307"/>
              <a:gd name="connsiteY23" fmla="*/ 2485651 h 4371069"/>
              <a:gd name="connsiteX24" fmla="*/ 2244134 w 2767307"/>
              <a:gd name="connsiteY24" fmla="*/ 2829896 h 4371069"/>
              <a:gd name="connsiteX25" fmla="*/ 2767307 w 2767307"/>
              <a:gd name="connsiteY25" fmla="*/ 4371069 h 4371069"/>
              <a:gd name="connsiteX26" fmla="*/ 457495 w 2767307"/>
              <a:gd name="connsiteY26"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334225 w 2767307"/>
              <a:gd name="connsiteY20" fmla="*/ 375028 h 4371069"/>
              <a:gd name="connsiteX21" fmla="*/ 2475506 w 2767307"/>
              <a:gd name="connsiteY21" fmla="*/ 584521 h 4371069"/>
              <a:gd name="connsiteX22" fmla="*/ 2204688 w 2767307"/>
              <a:gd name="connsiteY22" fmla="*/ 2485651 h 4371069"/>
              <a:gd name="connsiteX23" fmla="*/ 2244134 w 2767307"/>
              <a:gd name="connsiteY23" fmla="*/ 2829896 h 4371069"/>
              <a:gd name="connsiteX24" fmla="*/ 2767307 w 2767307"/>
              <a:gd name="connsiteY24" fmla="*/ 4371069 h 4371069"/>
              <a:gd name="connsiteX25" fmla="*/ 457495 w 2767307"/>
              <a:gd name="connsiteY25"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314947 w 2767307"/>
              <a:gd name="connsiteY19" fmla="*/ 304235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205729 w 2767307"/>
              <a:gd name="connsiteY18" fmla="*/ 249388 h 4371069"/>
              <a:gd name="connsiteX19" fmla="*/ 2502790 w 2767307"/>
              <a:gd name="connsiteY19" fmla="*/ 366849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47558 w 2767307"/>
              <a:gd name="connsiteY17" fmla="*/ 234618 h 4371069"/>
              <a:gd name="connsiteX18" fmla="*/ 2326783 w 2767307"/>
              <a:gd name="connsiteY18" fmla="*/ 270259 h 4371069"/>
              <a:gd name="connsiteX19" fmla="*/ 2502790 w 2767307"/>
              <a:gd name="connsiteY19" fmla="*/ 366849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62599 w 2767307"/>
              <a:gd name="connsiteY16" fmla="*/ 186662 h 4371069"/>
              <a:gd name="connsiteX17" fmla="*/ 2197650 w 2767307"/>
              <a:gd name="connsiteY17" fmla="*/ 172004 h 4371069"/>
              <a:gd name="connsiteX18" fmla="*/ 2326783 w 2767307"/>
              <a:gd name="connsiteY18" fmla="*/ 270259 h 4371069"/>
              <a:gd name="connsiteX19" fmla="*/ 2502790 w 2767307"/>
              <a:gd name="connsiteY19" fmla="*/ 366849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58424 w 2767307"/>
              <a:gd name="connsiteY16" fmla="*/ 186662 h 4371069"/>
              <a:gd name="connsiteX17" fmla="*/ 2197650 w 2767307"/>
              <a:gd name="connsiteY17" fmla="*/ 172004 h 4371069"/>
              <a:gd name="connsiteX18" fmla="*/ 2326783 w 2767307"/>
              <a:gd name="connsiteY18" fmla="*/ 270259 h 4371069"/>
              <a:gd name="connsiteX19" fmla="*/ 2502790 w 2767307"/>
              <a:gd name="connsiteY19" fmla="*/ 366849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58424 w 2767307"/>
              <a:gd name="connsiteY16" fmla="*/ 186662 h 4371069"/>
              <a:gd name="connsiteX17" fmla="*/ 2197650 w 2767307"/>
              <a:gd name="connsiteY17" fmla="*/ 172004 h 4371069"/>
              <a:gd name="connsiteX18" fmla="*/ 2326783 w 2767307"/>
              <a:gd name="connsiteY18" fmla="*/ 270259 h 4371069"/>
              <a:gd name="connsiteX19" fmla="*/ 2394258 w 2767307"/>
              <a:gd name="connsiteY19" fmla="*/ 362675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58424 w 2767307"/>
              <a:gd name="connsiteY16" fmla="*/ 186662 h 4371069"/>
              <a:gd name="connsiteX17" fmla="*/ 2197650 w 2767307"/>
              <a:gd name="connsiteY17" fmla="*/ 172004 h 4371069"/>
              <a:gd name="connsiteX18" fmla="*/ 2268344 w 2767307"/>
              <a:gd name="connsiteY18" fmla="*/ 270259 h 4371069"/>
              <a:gd name="connsiteX19" fmla="*/ 2394258 w 2767307"/>
              <a:gd name="connsiteY19" fmla="*/ 362675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98800 w 2767307"/>
              <a:gd name="connsiteY14" fmla="*/ 109560 h 4371069"/>
              <a:gd name="connsiteX15" fmla="*/ 1938748 w 2767307"/>
              <a:gd name="connsiteY15" fmla="*/ 148837 h 4371069"/>
              <a:gd name="connsiteX16" fmla="*/ 2058424 w 2767307"/>
              <a:gd name="connsiteY16" fmla="*/ 186662 h 4371069"/>
              <a:gd name="connsiteX17" fmla="*/ 2185127 w 2767307"/>
              <a:gd name="connsiteY17" fmla="*/ 217921 h 4371069"/>
              <a:gd name="connsiteX18" fmla="*/ 2268344 w 2767307"/>
              <a:gd name="connsiteY18" fmla="*/ 270259 h 4371069"/>
              <a:gd name="connsiteX19" fmla="*/ 2394258 w 2767307"/>
              <a:gd name="connsiteY19" fmla="*/ 362675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65406 w 2767307"/>
              <a:gd name="connsiteY14" fmla="*/ 71992 h 4371069"/>
              <a:gd name="connsiteX15" fmla="*/ 1938748 w 2767307"/>
              <a:gd name="connsiteY15" fmla="*/ 148837 h 4371069"/>
              <a:gd name="connsiteX16" fmla="*/ 2058424 w 2767307"/>
              <a:gd name="connsiteY16" fmla="*/ 186662 h 4371069"/>
              <a:gd name="connsiteX17" fmla="*/ 2185127 w 2767307"/>
              <a:gd name="connsiteY17" fmla="*/ 217921 h 4371069"/>
              <a:gd name="connsiteX18" fmla="*/ 2268344 w 2767307"/>
              <a:gd name="connsiteY18" fmla="*/ 270259 h 4371069"/>
              <a:gd name="connsiteX19" fmla="*/ 2394258 w 2767307"/>
              <a:gd name="connsiteY19" fmla="*/ 362675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65406 w 2767307"/>
              <a:gd name="connsiteY14" fmla="*/ 71992 h 4371069"/>
              <a:gd name="connsiteX15" fmla="*/ 2047280 w 2767307"/>
              <a:gd name="connsiteY15" fmla="*/ 119617 h 4371069"/>
              <a:gd name="connsiteX16" fmla="*/ 2058424 w 2767307"/>
              <a:gd name="connsiteY16" fmla="*/ 186662 h 4371069"/>
              <a:gd name="connsiteX17" fmla="*/ 2185127 w 2767307"/>
              <a:gd name="connsiteY17" fmla="*/ 217921 h 4371069"/>
              <a:gd name="connsiteX18" fmla="*/ 2268344 w 2767307"/>
              <a:gd name="connsiteY18" fmla="*/ 270259 h 4371069"/>
              <a:gd name="connsiteX19" fmla="*/ 2394258 w 2767307"/>
              <a:gd name="connsiteY19" fmla="*/ 362675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 name="connsiteX0" fmla="*/ 457495 w 2767307"/>
              <a:gd name="connsiteY0" fmla="*/ 4366306 h 4371069"/>
              <a:gd name="connsiteX1" fmla="*/ 983722 w 2767307"/>
              <a:gd name="connsiteY1" fmla="*/ 3256644 h 4371069"/>
              <a:gd name="connsiteX2" fmla="*/ 809920 w 2767307"/>
              <a:gd name="connsiteY2" fmla="*/ 2842307 h 4371069"/>
              <a:gd name="connsiteX3" fmla="*/ 295570 w 2767307"/>
              <a:gd name="connsiteY3" fmla="*/ 2513694 h 4371069"/>
              <a:gd name="connsiteX4" fmla="*/ 295570 w 2767307"/>
              <a:gd name="connsiteY4" fmla="*/ 2280331 h 4371069"/>
              <a:gd name="connsiteX5" fmla="*/ 225308 w 2767307"/>
              <a:gd name="connsiteY5" fmla="*/ 2012398 h 4371069"/>
              <a:gd name="connsiteX6" fmla="*/ 287278 w 2767307"/>
              <a:gd name="connsiteY6" fmla="*/ 1351644 h 4371069"/>
              <a:gd name="connsiteX7" fmla="*/ 480017 w 2767307"/>
              <a:gd name="connsiteY7" fmla="*/ 699826 h 4371069"/>
              <a:gd name="connsiteX8" fmla="*/ 481306 w 2767307"/>
              <a:gd name="connsiteY8" fmla="*/ 368046 h 4371069"/>
              <a:gd name="connsiteX9" fmla="*/ 819502 w 2767307"/>
              <a:gd name="connsiteY9" fmla="*/ 111213 h 4371069"/>
              <a:gd name="connsiteX10" fmla="*/ 1142763 w 2767307"/>
              <a:gd name="connsiteY10" fmla="*/ 49944 h 4371069"/>
              <a:gd name="connsiteX11" fmla="*/ 1392122 w 2767307"/>
              <a:gd name="connsiteY11" fmla="*/ 38711 h 4371069"/>
              <a:gd name="connsiteX12" fmla="*/ 1771887 w 2767307"/>
              <a:gd name="connsiteY12" fmla="*/ 105386 h 4371069"/>
              <a:gd name="connsiteX13" fmla="*/ 1831221 w 2767307"/>
              <a:gd name="connsiteY13" fmla="*/ 103621 h 4371069"/>
              <a:gd name="connsiteX14" fmla="*/ 1965406 w 2767307"/>
              <a:gd name="connsiteY14" fmla="*/ 71992 h 4371069"/>
              <a:gd name="connsiteX15" fmla="*/ 2047280 w 2767307"/>
              <a:gd name="connsiteY15" fmla="*/ 119617 h 4371069"/>
              <a:gd name="connsiteX16" fmla="*/ 2129387 w 2767307"/>
              <a:gd name="connsiteY16" fmla="*/ 153268 h 4371069"/>
              <a:gd name="connsiteX17" fmla="*/ 2185127 w 2767307"/>
              <a:gd name="connsiteY17" fmla="*/ 217921 h 4371069"/>
              <a:gd name="connsiteX18" fmla="*/ 2268344 w 2767307"/>
              <a:gd name="connsiteY18" fmla="*/ 270259 h 4371069"/>
              <a:gd name="connsiteX19" fmla="*/ 2394258 w 2767307"/>
              <a:gd name="connsiteY19" fmla="*/ 362675 h 4371069"/>
              <a:gd name="connsiteX20" fmla="*/ 2475506 w 2767307"/>
              <a:gd name="connsiteY20" fmla="*/ 584521 h 4371069"/>
              <a:gd name="connsiteX21" fmla="*/ 2204688 w 2767307"/>
              <a:gd name="connsiteY21" fmla="*/ 2485651 h 4371069"/>
              <a:gd name="connsiteX22" fmla="*/ 2244134 w 2767307"/>
              <a:gd name="connsiteY22" fmla="*/ 2829896 h 4371069"/>
              <a:gd name="connsiteX23" fmla="*/ 2767307 w 2767307"/>
              <a:gd name="connsiteY23" fmla="*/ 4371069 h 4371069"/>
              <a:gd name="connsiteX24" fmla="*/ 457495 w 2767307"/>
              <a:gd name="connsiteY24" fmla="*/ 4366306 h 437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307" h="4371069">
                <a:moveTo>
                  <a:pt x="457495" y="4366306"/>
                </a:moveTo>
                <a:cubicBezTo>
                  <a:pt x="638470" y="3996419"/>
                  <a:pt x="983722" y="3726544"/>
                  <a:pt x="983722" y="3256644"/>
                </a:cubicBezTo>
                <a:cubicBezTo>
                  <a:pt x="828913" y="3085025"/>
                  <a:pt x="833087" y="2988825"/>
                  <a:pt x="809920" y="2842307"/>
                </a:cubicBezTo>
                <a:cubicBezTo>
                  <a:pt x="248767" y="2913156"/>
                  <a:pt x="204147" y="2806030"/>
                  <a:pt x="295570" y="2513694"/>
                </a:cubicBezTo>
                <a:cubicBezTo>
                  <a:pt x="295570" y="2435906"/>
                  <a:pt x="38395" y="2381931"/>
                  <a:pt x="295570" y="2280331"/>
                </a:cubicBezTo>
                <a:cubicBezTo>
                  <a:pt x="32044" y="2213657"/>
                  <a:pt x="245946" y="2093360"/>
                  <a:pt x="225308" y="2012398"/>
                </a:cubicBezTo>
                <a:cubicBezTo>
                  <a:pt x="-293805" y="1912860"/>
                  <a:pt x="240184" y="1592767"/>
                  <a:pt x="287278" y="1351644"/>
                </a:cubicBezTo>
                <a:cubicBezTo>
                  <a:pt x="131055" y="1229913"/>
                  <a:pt x="387942" y="926839"/>
                  <a:pt x="480017" y="699826"/>
                </a:cubicBezTo>
                <a:cubicBezTo>
                  <a:pt x="278594" y="604073"/>
                  <a:pt x="454897" y="459435"/>
                  <a:pt x="481306" y="368046"/>
                </a:cubicBezTo>
                <a:cubicBezTo>
                  <a:pt x="537887" y="269944"/>
                  <a:pt x="702302" y="179536"/>
                  <a:pt x="819502" y="111213"/>
                </a:cubicBezTo>
                <a:cubicBezTo>
                  <a:pt x="968727" y="-23725"/>
                  <a:pt x="1036400" y="80107"/>
                  <a:pt x="1142763" y="49944"/>
                </a:cubicBezTo>
                <a:cubicBezTo>
                  <a:pt x="1236426" y="-50068"/>
                  <a:pt x="1287268" y="29471"/>
                  <a:pt x="1392122" y="38711"/>
                </a:cubicBezTo>
                <a:cubicBezTo>
                  <a:pt x="1496976" y="47951"/>
                  <a:pt x="1670287" y="-31139"/>
                  <a:pt x="1771887" y="105386"/>
                </a:cubicBezTo>
                <a:cubicBezTo>
                  <a:pt x="1806812" y="29185"/>
                  <a:pt x="1715333" y="60759"/>
                  <a:pt x="1831221" y="103621"/>
                </a:cubicBezTo>
                <a:cubicBezTo>
                  <a:pt x="1945521" y="108384"/>
                  <a:pt x="1765381" y="10079"/>
                  <a:pt x="1965406" y="71992"/>
                </a:cubicBezTo>
                <a:lnTo>
                  <a:pt x="2047280" y="119617"/>
                </a:lnTo>
                <a:cubicBezTo>
                  <a:pt x="2211648" y="114840"/>
                  <a:pt x="2034178" y="155437"/>
                  <a:pt x="2129387" y="153268"/>
                </a:cubicBezTo>
                <a:lnTo>
                  <a:pt x="2185127" y="217921"/>
                </a:lnTo>
                <a:cubicBezTo>
                  <a:pt x="2125492" y="210122"/>
                  <a:pt x="2428695" y="248903"/>
                  <a:pt x="2268344" y="270259"/>
                </a:cubicBezTo>
                <a:cubicBezTo>
                  <a:pt x="2285807" y="285340"/>
                  <a:pt x="2373538" y="338953"/>
                  <a:pt x="2394258" y="362675"/>
                </a:cubicBezTo>
                <a:lnTo>
                  <a:pt x="2475506" y="584521"/>
                </a:lnTo>
                <a:cubicBezTo>
                  <a:pt x="3062768" y="1722618"/>
                  <a:pt x="2164299" y="1767335"/>
                  <a:pt x="2204688" y="2485651"/>
                </a:cubicBezTo>
                <a:cubicBezTo>
                  <a:pt x="2203922" y="2583702"/>
                  <a:pt x="2203157" y="2669231"/>
                  <a:pt x="2244134" y="2829896"/>
                </a:cubicBezTo>
                <a:cubicBezTo>
                  <a:pt x="2543754" y="3357535"/>
                  <a:pt x="2724445" y="3739244"/>
                  <a:pt x="2767307" y="4371069"/>
                </a:cubicBezTo>
                <a:lnTo>
                  <a:pt x="457495" y="4366306"/>
                </a:lnTo>
                <a:close/>
              </a:path>
            </a:pathLst>
          </a:custGeom>
          <a:gradFill>
            <a:gsLst>
              <a:gs pos="0">
                <a:srgbClr val="DC0733"/>
              </a:gs>
              <a:gs pos="93000">
                <a:srgbClr val="C0000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535857" y="3215971"/>
            <a:ext cx="11192783" cy="1461028"/>
          </a:xfrm>
        </p:spPr>
        <p:txBody>
          <a:bodyPr anchor="b">
            <a:noAutofit/>
          </a:bodyPr>
          <a:lstStyle>
            <a:lvl1pPr algn="l">
              <a:lnSpc>
                <a:spcPct val="85000"/>
              </a:lnSpc>
              <a:defRPr sz="7200">
                <a:solidFill>
                  <a:srgbClr val="0563C1"/>
                </a:solidFill>
                <a:latin typeface="Dolce Vita Light" panose="02000500000000000000" pitchFamily="2"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24826" y="4651921"/>
            <a:ext cx="11219147" cy="615602"/>
          </a:xfrm>
        </p:spPr>
        <p:txBody>
          <a:bodyPr>
            <a:normAutofit/>
          </a:bodyPr>
          <a:lstStyle>
            <a:lvl1pPr marL="0" indent="0" algn="l">
              <a:lnSpc>
                <a:spcPct val="100000"/>
              </a:lnSpc>
              <a:spcBef>
                <a:spcPts val="600"/>
              </a:spcBef>
              <a:buNone/>
              <a:defRPr sz="2600">
                <a:solidFill>
                  <a:srgbClr val="C0C0C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0" name="Freeform: Shape 29">
            <a:extLst>
              <a:ext uri="{FF2B5EF4-FFF2-40B4-BE49-F238E27FC236}">
                <a16:creationId xmlns:a16="http://schemas.microsoft.com/office/drawing/2014/main" id="{6851C169-3DEE-4EB5-8CA9-B58777CBCD2C}"/>
              </a:ext>
            </a:extLst>
          </p:cNvPr>
          <p:cNvSpPr/>
          <p:nvPr userDrawn="1"/>
        </p:nvSpPr>
        <p:spPr>
          <a:xfrm flipH="1">
            <a:off x="834224" y="5867675"/>
            <a:ext cx="727976" cy="990325"/>
          </a:xfrm>
          <a:custGeom>
            <a:avLst/>
            <a:gdLst>
              <a:gd name="connsiteX0" fmla="*/ 711200 w 4894729"/>
              <a:gd name="connsiteY0" fmla="*/ 6592047 h 6621929"/>
              <a:gd name="connsiteX1" fmla="*/ 1541929 w 4894729"/>
              <a:gd name="connsiteY1" fmla="*/ 5151717 h 6621929"/>
              <a:gd name="connsiteX2" fmla="*/ 1470211 w 4894729"/>
              <a:gd name="connsiteY2" fmla="*/ 4607858 h 6621929"/>
              <a:gd name="connsiteX3" fmla="*/ 1302870 w 4894729"/>
              <a:gd name="connsiteY3" fmla="*/ 4679576 h 6621929"/>
              <a:gd name="connsiteX4" fmla="*/ 1237129 w 4894729"/>
              <a:gd name="connsiteY4" fmla="*/ 4673600 h 6621929"/>
              <a:gd name="connsiteX5" fmla="*/ 1123576 w 4894729"/>
              <a:gd name="connsiteY5" fmla="*/ 4655670 h 6621929"/>
              <a:gd name="connsiteX6" fmla="*/ 1045882 w 4894729"/>
              <a:gd name="connsiteY6" fmla="*/ 4655670 h 6621929"/>
              <a:gd name="connsiteX7" fmla="*/ 1189317 w 4894729"/>
              <a:gd name="connsiteY7" fmla="*/ 4572000 h 6621929"/>
              <a:gd name="connsiteX8" fmla="*/ 1075764 w 4894729"/>
              <a:gd name="connsiteY8" fmla="*/ 4536141 h 6621929"/>
              <a:gd name="connsiteX9" fmla="*/ 950258 w 4894729"/>
              <a:gd name="connsiteY9" fmla="*/ 4548094 h 6621929"/>
              <a:gd name="connsiteX10" fmla="*/ 932329 w 4894729"/>
              <a:gd name="connsiteY10" fmla="*/ 4560047 h 6621929"/>
              <a:gd name="connsiteX11" fmla="*/ 914400 w 4894729"/>
              <a:gd name="connsiteY11" fmla="*/ 4560047 h 6621929"/>
              <a:gd name="connsiteX12" fmla="*/ 806823 w 4894729"/>
              <a:gd name="connsiteY12" fmla="*/ 4452470 h 6621929"/>
              <a:gd name="connsiteX13" fmla="*/ 735105 w 4894729"/>
              <a:gd name="connsiteY13" fmla="*/ 4446494 h 6621929"/>
              <a:gd name="connsiteX14" fmla="*/ 657411 w 4894729"/>
              <a:gd name="connsiteY14" fmla="*/ 4446494 h 6621929"/>
              <a:gd name="connsiteX15" fmla="*/ 585694 w 4894729"/>
              <a:gd name="connsiteY15" fmla="*/ 4416611 h 6621929"/>
              <a:gd name="connsiteX16" fmla="*/ 555811 w 4894729"/>
              <a:gd name="connsiteY16" fmla="*/ 4303058 h 6621929"/>
              <a:gd name="connsiteX17" fmla="*/ 502023 w 4894729"/>
              <a:gd name="connsiteY17" fmla="*/ 4297082 h 6621929"/>
              <a:gd name="connsiteX18" fmla="*/ 388470 w 4894729"/>
              <a:gd name="connsiteY18" fmla="*/ 4320988 h 6621929"/>
              <a:gd name="connsiteX19" fmla="*/ 334682 w 4894729"/>
              <a:gd name="connsiteY19" fmla="*/ 4315011 h 6621929"/>
              <a:gd name="connsiteX20" fmla="*/ 334682 w 4894729"/>
              <a:gd name="connsiteY20" fmla="*/ 4129741 h 6621929"/>
              <a:gd name="connsiteX21" fmla="*/ 376517 w 4894729"/>
              <a:gd name="connsiteY21" fmla="*/ 4016188 h 6621929"/>
              <a:gd name="connsiteX22" fmla="*/ 382494 w 4894729"/>
              <a:gd name="connsiteY22" fmla="*/ 3866776 h 6621929"/>
              <a:gd name="connsiteX23" fmla="*/ 454211 w 4894729"/>
              <a:gd name="connsiteY23" fmla="*/ 3777129 h 6621929"/>
              <a:gd name="connsiteX24" fmla="*/ 131482 w 4894729"/>
              <a:gd name="connsiteY24" fmla="*/ 3597835 h 6621929"/>
              <a:gd name="connsiteX25" fmla="*/ 245035 w 4894729"/>
              <a:gd name="connsiteY25" fmla="*/ 3179482 h 6621929"/>
              <a:gd name="connsiteX26" fmla="*/ 0 w 4894729"/>
              <a:gd name="connsiteY26" fmla="*/ 3137647 h 6621929"/>
              <a:gd name="connsiteX27" fmla="*/ 304800 w 4894729"/>
              <a:gd name="connsiteY27" fmla="*/ 2456329 h 6621929"/>
              <a:gd name="connsiteX28" fmla="*/ 322729 w 4894729"/>
              <a:gd name="connsiteY28" fmla="*/ 1822823 h 6621929"/>
              <a:gd name="connsiteX29" fmla="*/ 1057835 w 4894729"/>
              <a:gd name="connsiteY29" fmla="*/ 0 h 6621929"/>
              <a:gd name="connsiteX30" fmla="*/ 3675529 w 4894729"/>
              <a:gd name="connsiteY30" fmla="*/ 1314823 h 6621929"/>
              <a:gd name="connsiteX31" fmla="*/ 3466353 w 4894729"/>
              <a:gd name="connsiteY31" fmla="*/ 3340847 h 6621929"/>
              <a:gd name="connsiteX32" fmla="*/ 3645647 w 4894729"/>
              <a:gd name="connsiteY32" fmla="*/ 3526117 h 6621929"/>
              <a:gd name="connsiteX33" fmla="*/ 3591858 w 4894729"/>
              <a:gd name="connsiteY33" fmla="*/ 3532094 h 6621929"/>
              <a:gd name="connsiteX34" fmla="*/ 3502211 w 4894729"/>
              <a:gd name="connsiteY34" fmla="*/ 3585882 h 6621929"/>
              <a:gd name="connsiteX35" fmla="*/ 3502211 w 4894729"/>
              <a:gd name="connsiteY35" fmla="*/ 3573929 h 6621929"/>
              <a:gd name="connsiteX36" fmla="*/ 3717364 w 4894729"/>
              <a:gd name="connsiteY36" fmla="*/ 4189505 h 6621929"/>
              <a:gd name="connsiteX37" fmla="*/ 4894729 w 4894729"/>
              <a:gd name="connsiteY37" fmla="*/ 6586070 h 6621929"/>
              <a:gd name="connsiteX38" fmla="*/ 669364 w 4894729"/>
              <a:gd name="connsiteY38" fmla="*/ 6538258 h 6621929"/>
              <a:gd name="connsiteX39" fmla="*/ 460188 w 4894729"/>
              <a:gd name="connsiteY39" fmla="*/ 6621929 h 6621929"/>
              <a:gd name="connsiteX40" fmla="*/ 484094 w 4894729"/>
              <a:gd name="connsiteY40" fmla="*/ 6586070 h 6621929"/>
              <a:gd name="connsiteX0" fmla="*/ 711200 w 4894729"/>
              <a:gd name="connsiteY0" fmla="*/ 6592047 h 6592047"/>
              <a:gd name="connsiteX1" fmla="*/ 1541929 w 4894729"/>
              <a:gd name="connsiteY1" fmla="*/ 5151717 h 6592047"/>
              <a:gd name="connsiteX2" fmla="*/ 1470211 w 4894729"/>
              <a:gd name="connsiteY2" fmla="*/ 4607858 h 6592047"/>
              <a:gd name="connsiteX3" fmla="*/ 1302870 w 4894729"/>
              <a:gd name="connsiteY3" fmla="*/ 4679576 h 6592047"/>
              <a:gd name="connsiteX4" fmla="*/ 1237129 w 4894729"/>
              <a:gd name="connsiteY4" fmla="*/ 4673600 h 6592047"/>
              <a:gd name="connsiteX5" fmla="*/ 1123576 w 4894729"/>
              <a:gd name="connsiteY5" fmla="*/ 4655670 h 6592047"/>
              <a:gd name="connsiteX6" fmla="*/ 1045882 w 4894729"/>
              <a:gd name="connsiteY6" fmla="*/ 4655670 h 6592047"/>
              <a:gd name="connsiteX7" fmla="*/ 1189317 w 4894729"/>
              <a:gd name="connsiteY7" fmla="*/ 4572000 h 6592047"/>
              <a:gd name="connsiteX8" fmla="*/ 1075764 w 4894729"/>
              <a:gd name="connsiteY8" fmla="*/ 4536141 h 6592047"/>
              <a:gd name="connsiteX9" fmla="*/ 950258 w 4894729"/>
              <a:gd name="connsiteY9" fmla="*/ 4548094 h 6592047"/>
              <a:gd name="connsiteX10" fmla="*/ 932329 w 4894729"/>
              <a:gd name="connsiteY10" fmla="*/ 4560047 h 6592047"/>
              <a:gd name="connsiteX11" fmla="*/ 914400 w 4894729"/>
              <a:gd name="connsiteY11" fmla="*/ 4560047 h 6592047"/>
              <a:gd name="connsiteX12" fmla="*/ 806823 w 4894729"/>
              <a:gd name="connsiteY12" fmla="*/ 4452470 h 6592047"/>
              <a:gd name="connsiteX13" fmla="*/ 735105 w 4894729"/>
              <a:gd name="connsiteY13" fmla="*/ 4446494 h 6592047"/>
              <a:gd name="connsiteX14" fmla="*/ 657411 w 4894729"/>
              <a:gd name="connsiteY14" fmla="*/ 4446494 h 6592047"/>
              <a:gd name="connsiteX15" fmla="*/ 585694 w 4894729"/>
              <a:gd name="connsiteY15" fmla="*/ 4416611 h 6592047"/>
              <a:gd name="connsiteX16" fmla="*/ 555811 w 4894729"/>
              <a:gd name="connsiteY16" fmla="*/ 4303058 h 6592047"/>
              <a:gd name="connsiteX17" fmla="*/ 502023 w 4894729"/>
              <a:gd name="connsiteY17" fmla="*/ 4297082 h 6592047"/>
              <a:gd name="connsiteX18" fmla="*/ 388470 w 4894729"/>
              <a:gd name="connsiteY18" fmla="*/ 4320988 h 6592047"/>
              <a:gd name="connsiteX19" fmla="*/ 334682 w 4894729"/>
              <a:gd name="connsiteY19" fmla="*/ 4315011 h 6592047"/>
              <a:gd name="connsiteX20" fmla="*/ 334682 w 4894729"/>
              <a:gd name="connsiteY20" fmla="*/ 4129741 h 6592047"/>
              <a:gd name="connsiteX21" fmla="*/ 376517 w 4894729"/>
              <a:gd name="connsiteY21" fmla="*/ 4016188 h 6592047"/>
              <a:gd name="connsiteX22" fmla="*/ 382494 w 4894729"/>
              <a:gd name="connsiteY22" fmla="*/ 3866776 h 6592047"/>
              <a:gd name="connsiteX23" fmla="*/ 454211 w 4894729"/>
              <a:gd name="connsiteY23" fmla="*/ 3777129 h 6592047"/>
              <a:gd name="connsiteX24" fmla="*/ 131482 w 4894729"/>
              <a:gd name="connsiteY24" fmla="*/ 3597835 h 6592047"/>
              <a:gd name="connsiteX25" fmla="*/ 245035 w 4894729"/>
              <a:gd name="connsiteY25" fmla="*/ 3179482 h 6592047"/>
              <a:gd name="connsiteX26" fmla="*/ 0 w 4894729"/>
              <a:gd name="connsiteY26" fmla="*/ 3137647 h 6592047"/>
              <a:gd name="connsiteX27" fmla="*/ 304800 w 4894729"/>
              <a:gd name="connsiteY27" fmla="*/ 2456329 h 6592047"/>
              <a:gd name="connsiteX28" fmla="*/ 322729 w 4894729"/>
              <a:gd name="connsiteY28" fmla="*/ 1822823 h 6592047"/>
              <a:gd name="connsiteX29" fmla="*/ 1057835 w 4894729"/>
              <a:gd name="connsiteY29" fmla="*/ 0 h 6592047"/>
              <a:gd name="connsiteX30" fmla="*/ 3675529 w 4894729"/>
              <a:gd name="connsiteY30" fmla="*/ 1314823 h 6592047"/>
              <a:gd name="connsiteX31" fmla="*/ 3466353 w 4894729"/>
              <a:gd name="connsiteY31" fmla="*/ 3340847 h 6592047"/>
              <a:gd name="connsiteX32" fmla="*/ 3645647 w 4894729"/>
              <a:gd name="connsiteY32" fmla="*/ 3526117 h 6592047"/>
              <a:gd name="connsiteX33" fmla="*/ 3591858 w 4894729"/>
              <a:gd name="connsiteY33" fmla="*/ 3532094 h 6592047"/>
              <a:gd name="connsiteX34" fmla="*/ 3502211 w 4894729"/>
              <a:gd name="connsiteY34" fmla="*/ 3585882 h 6592047"/>
              <a:gd name="connsiteX35" fmla="*/ 3502211 w 4894729"/>
              <a:gd name="connsiteY35" fmla="*/ 3573929 h 6592047"/>
              <a:gd name="connsiteX36" fmla="*/ 3717364 w 4894729"/>
              <a:gd name="connsiteY36" fmla="*/ 4189505 h 6592047"/>
              <a:gd name="connsiteX37" fmla="*/ 4894729 w 4894729"/>
              <a:gd name="connsiteY37" fmla="*/ 6586070 h 6592047"/>
              <a:gd name="connsiteX38" fmla="*/ 669364 w 4894729"/>
              <a:gd name="connsiteY38" fmla="*/ 6538258 h 6592047"/>
              <a:gd name="connsiteX39" fmla="*/ 484094 w 4894729"/>
              <a:gd name="connsiteY39" fmla="*/ 6586070 h 6592047"/>
              <a:gd name="connsiteX0" fmla="*/ 711200 w 4894729"/>
              <a:gd name="connsiteY0" fmla="*/ 6592047 h 6592047"/>
              <a:gd name="connsiteX1" fmla="*/ 1541929 w 4894729"/>
              <a:gd name="connsiteY1" fmla="*/ 5151717 h 6592047"/>
              <a:gd name="connsiteX2" fmla="*/ 1470211 w 4894729"/>
              <a:gd name="connsiteY2" fmla="*/ 4607858 h 6592047"/>
              <a:gd name="connsiteX3" fmla="*/ 1302870 w 4894729"/>
              <a:gd name="connsiteY3" fmla="*/ 4679576 h 6592047"/>
              <a:gd name="connsiteX4" fmla="*/ 1237129 w 4894729"/>
              <a:gd name="connsiteY4" fmla="*/ 4673600 h 6592047"/>
              <a:gd name="connsiteX5" fmla="*/ 1123576 w 4894729"/>
              <a:gd name="connsiteY5" fmla="*/ 4655670 h 6592047"/>
              <a:gd name="connsiteX6" fmla="*/ 1045882 w 4894729"/>
              <a:gd name="connsiteY6" fmla="*/ 4655670 h 6592047"/>
              <a:gd name="connsiteX7" fmla="*/ 1189317 w 4894729"/>
              <a:gd name="connsiteY7" fmla="*/ 4572000 h 6592047"/>
              <a:gd name="connsiteX8" fmla="*/ 1075764 w 4894729"/>
              <a:gd name="connsiteY8" fmla="*/ 4536141 h 6592047"/>
              <a:gd name="connsiteX9" fmla="*/ 950258 w 4894729"/>
              <a:gd name="connsiteY9" fmla="*/ 4548094 h 6592047"/>
              <a:gd name="connsiteX10" fmla="*/ 932329 w 4894729"/>
              <a:gd name="connsiteY10" fmla="*/ 4560047 h 6592047"/>
              <a:gd name="connsiteX11" fmla="*/ 914400 w 4894729"/>
              <a:gd name="connsiteY11" fmla="*/ 4560047 h 6592047"/>
              <a:gd name="connsiteX12" fmla="*/ 806823 w 4894729"/>
              <a:gd name="connsiteY12" fmla="*/ 4452470 h 6592047"/>
              <a:gd name="connsiteX13" fmla="*/ 735105 w 4894729"/>
              <a:gd name="connsiteY13" fmla="*/ 4446494 h 6592047"/>
              <a:gd name="connsiteX14" fmla="*/ 657411 w 4894729"/>
              <a:gd name="connsiteY14" fmla="*/ 4446494 h 6592047"/>
              <a:gd name="connsiteX15" fmla="*/ 585694 w 4894729"/>
              <a:gd name="connsiteY15" fmla="*/ 4416611 h 6592047"/>
              <a:gd name="connsiteX16" fmla="*/ 555811 w 4894729"/>
              <a:gd name="connsiteY16" fmla="*/ 4303058 h 6592047"/>
              <a:gd name="connsiteX17" fmla="*/ 502023 w 4894729"/>
              <a:gd name="connsiteY17" fmla="*/ 4297082 h 6592047"/>
              <a:gd name="connsiteX18" fmla="*/ 388470 w 4894729"/>
              <a:gd name="connsiteY18" fmla="*/ 4320988 h 6592047"/>
              <a:gd name="connsiteX19" fmla="*/ 334682 w 4894729"/>
              <a:gd name="connsiteY19" fmla="*/ 4315011 h 6592047"/>
              <a:gd name="connsiteX20" fmla="*/ 334682 w 4894729"/>
              <a:gd name="connsiteY20" fmla="*/ 4129741 h 6592047"/>
              <a:gd name="connsiteX21" fmla="*/ 376517 w 4894729"/>
              <a:gd name="connsiteY21" fmla="*/ 4016188 h 6592047"/>
              <a:gd name="connsiteX22" fmla="*/ 382494 w 4894729"/>
              <a:gd name="connsiteY22" fmla="*/ 3866776 h 6592047"/>
              <a:gd name="connsiteX23" fmla="*/ 454211 w 4894729"/>
              <a:gd name="connsiteY23" fmla="*/ 3777129 h 6592047"/>
              <a:gd name="connsiteX24" fmla="*/ 131482 w 4894729"/>
              <a:gd name="connsiteY24" fmla="*/ 3597835 h 6592047"/>
              <a:gd name="connsiteX25" fmla="*/ 245035 w 4894729"/>
              <a:gd name="connsiteY25" fmla="*/ 3179482 h 6592047"/>
              <a:gd name="connsiteX26" fmla="*/ 0 w 4894729"/>
              <a:gd name="connsiteY26" fmla="*/ 3137647 h 6592047"/>
              <a:gd name="connsiteX27" fmla="*/ 304800 w 4894729"/>
              <a:gd name="connsiteY27" fmla="*/ 2456329 h 6592047"/>
              <a:gd name="connsiteX28" fmla="*/ 322729 w 4894729"/>
              <a:gd name="connsiteY28" fmla="*/ 1822823 h 6592047"/>
              <a:gd name="connsiteX29" fmla="*/ 1057835 w 4894729"/>
              <a:gd name="connsiteY29" fmla="*/ 0 h 6592047"/>
              <a:gd name="connsiteX30" fmla="*/ 3675529 w 4894729"/>
              <a:gd name="connsiteY30" fmla="*/ 1314823 h 6592047"/>
              <a:gd name="connsiteX31" fmla="*/ 3466353 w 4894729"/>
              <a:gd name="connsiteY31" fmla="*/ 3340847 h 6592047"/>
              <a:gd name="connsiteX32" fmla="*/ 3645647 w 4894729"/>
              <a:gd name="connsiteY32" fmla="*/ 3526117 h 6592047"/>
              <a:gd name="connsiteX33" fmla="*/ 3591858 w 4894729"/>
              <a:gd name="connsiteY33" fmla="*/ 3532094 h 6592047"/>
              <a:gd name="connsiteX34" fmla="*/ 3502211 w 4894729"/>
              <a:gd name="connsiteY34" fmla="*/ 3585882 h 6592047"/>
              <a:gd name="connsiteX35" fmla="*/ 3502211 w 4894729"/>
              <a:gd name="connsiteY35" fmla="*/ 3573929 h 6592047"/>
              <a:gd name="connsiteX36" fmla="*/ 3717364 w 4894729"/>
              <a:gd name="connsiteY36" fmla="*/ 4189505 h 6592047"/>
              <a:gd name="connsiteX37" fmla="*/ 4894729 w 4894729"/>
              <a:gd name="connsiteY37" fmla="*/ 6586070 h 6592047"/>
              <a:gd name="connsiteX38" fmla="*/ 669364 w 4894729"/>
              <a:gd name="connsiteY38" fmla="*/ 6538258 h 6592047"/>
              <a:gd name="connsiteX0" fmla="*/ 711200 w 4894729"/>
              <a:gd name="connsiteY0" fmla="*/ 6592047 h 6592047"/>
              <a:gd name="connsiteX1" fmla="*/ 1541929 w 4894729"/>
              <a:gd name="connsiteY1" fmla="*/ 5151717 h 6592047"/>
              <a:gd name="connsiteX2" fmla="*/ 1470211 w 4894729"/>
              <a:gd name="connsiteY2" fmla="*/ 4607858 h 6592047"/>
              <a:gd name="connsiteX3" fmla="*/ 1302870 w 4894729"/>
              <a:gd name="connsiteY3" fmla="*/ 4679576 h 6592047"/>
              <a:gd name="connsiteX4" fmla="*/ 1237129 w 4894729"/>
              <a:gd name="connsiteY4" fmla="*/ 4673600 h 6592047"/>
              <a:gd name="connsiteX5" fmla="*/ 1123576 w 4894729"/>
              <a:gd name="connsiteY5" fmla="*/ 4655670 h 6592047"/>
              <a:gd name="connsiteX6" fmla="*/ 1045882 w 4894729"/>
              <a:gd name="connsiteY6" fmla="*/ 4655670 h 6592047"/>
              <a:gd name="connsiteX7" fmla="*/ 1189317 w 4894729"/>
              <a:gd name="connsiteY7" fmla="*/ 4572000 h 6592047"/>
              <a:gd name="connsiteX8" fmla="*/ 1075764 w 4894729"/>
              <a:gd name="connsiteY8" fmla="*/ 4536141 h 6592047"/>
              <a:gd name="connsiteX9" fmla="*/ 950258 w 4894729"/>
              <a:gd name="connsiteY9" fmla="*/ 4548094 h 6592047"/>
              <a:gd name="connsiteX10" fmla="*/ 932329 w 4894729"/>
              <a:gd name="connsiteY10" fmla="*/ 4560047 h 6592047"/>
              <a:gd name="connsiteX11" fmla="*/ 914400 w 4894729"/>
              <a:gd name="connsiteY11" fmla="*/ 4560047 h 6592047"/>
              <a:gd name="connsiteX12" fmla="*/ 806823 w 4894729"/>
              <a:gd name="connsiteY12" fmla="*/ 4452470 h 6592047"/>
              <a:gd name="connsiteX13" fmla="*/ 735105 w 4894729"/>
              <a:gd name="connsiteY13" fmla="*/ 4446494 h 6592047"/>
              <a:gd name="connsiteX14" fmla="*/ 657411 w 4894729"/>
              <a:gd name="connsiteY14" fmla="*/ 4446494 h 6592047"/>
              <a:gd name="connsiteX15" fmla="*/ 585694 w 4894729"/>
              <a:gd name="connsiteY15" fmla="*/ 4416611 h 6592047"/>
              <a:gd name="connsiteX16" fmla="*/ 555811 w 4894729"/>
              <a:gd name="connsiteY16" fmla="*/ 4303058 h 6592047"/>
              <a:gd name="connsiteX17" fmla="*/ 502023 w 4894729"/>
              <a:gd name="connsiteY17" fmla="*/ 4297082 h 6592047"/>
              <a:gd name="connsiteX18" fmla="*/ 388470 w 4894729"/>
              <a:gd name="connsiteY18" fmla="*/ 4320988 h 6592047"/>
              <a:gd name="connsiteX19" fmla="*/ 334682 w 4894729"/>
              <a:gd name="connsiteY19" fmla="*/ 4315011 h 6592047"/>
              <a:gd name="connsiteX20" fmla="*/ 334682 w 4894729"/>
              <a:gd name="connsiteY20" fmla="*/ 4129741 h 6592047"/>
              <a:gd name="connsiteX21" fmla="*/ 376517 w 4894729"/>
              <a:gd name="connsiteY21" fmla="*/ 4016188 h 6592047"/>
              <a:gd name="connsiteX22" fmla="*/ 382494 w 4894729"/>
              <a:gd name="connsiteY22" fmla="*/ 3866776 h 6592047"/>
              <a:gd name="connsiteX23" fmla="*/ 454211 w 4894729"/>
              <a:gd name="connsiteY23" fmla="*/ 3777129 h 6592047"/>
              <a:gd name="connsiteX24" fmla="*/ 131482 w 4894729"/>
              <a:gd name="connsiteY24" fmla="*/ 3597835 h 6592047"/>
              <a:gd name="connsiteX25" fmla="*/ 245035 w 4894729"/>
              <a:gd name="connsiteY25" fmla="*/ 3179482 h 6592047"/>
              <a:gd name="connsiteX26" fmla="*/ 0 w 4894729"/>
              <a:gd name="connsiteY26" fmla="*/ 3137647 h 6592047"/>
              <a:gd name="connsiteX27" fmla="*/ 304800 w 4894729"/>
              <a:gd name="connsiteY27" fmla="*/ 2456329 h 6592047"/>
              <a:gd name="connsiteX28" fmla="*/ 322729 w 4894729"/>
              <a:gd name="connsiteY28" fmla="*/ 1822823 h 6592047"/>
              <a:gd name="connsiteX29" fmla="*/ 1057835 w 4894729"/>
              <a:gd name="connsiteY29" fmla="*/ 0 h 6592047"/>
              <a:gd name="connsiteX30" fmla="*/ 3675529 w 4894729"/>
              <a:gd name="connsiteY30" fmla="*/ 1314823 h 6592047"/>
              <a:gd name="connsiteX31" fmla="*/ 3466353 w 4894729"/>
              <a:gd name="connsiteY31" fmla="*/ 3340847 h 6592047"/>
              <a:gd name="connsiteX32" fmla="*/ 3645647 w 4894729"/>
              <a:gd name="connsiteY32" fmla="*/ 3526117 h 6592047"/>
              <a:gd name="connsiteX33" fmla="*/ 3591858 w 4894729"/>
              <a:gd name="connsiteY33" fmla="*/ 3532094 h 6592047"/>
              <a:gd name="connsiteX34" fmla="*/ 3502211 w 4894729"/>
              <a:gd name="connsiteY34" fmla="*/ 3585882 h 6592047"/>
              <a:gd name="connsiteX35" fmla="*/ 3502211 w 4894729"/>
              <a:gd name="connsiteY35" fmla="*/ 3573929 h 6592047"/>
              <a:gd name="connsiteX36" fmla="*/ 3717364 w 4894729"/>
              <a:gd name="connsiteY36" fmla="*/ 4189505 h 6592047"/>
              <a:gd name="connsiteX37" fmla="*/ 4894729 w 4894729"/>
              <a:gd name="connsiteY37" fmla="*/ 6586070 h 6592047"/>
              <a:gd name="connsiteX0" fmla="*/ 711200 w 4894729"/>
              <a:gd name="connsiteY0" fmla="*/ 6592047 h 6592047"/>
              <a:gd name="connsiteX1" fmla="*/ 1541929 w 4894729"/>
              <a:gd name="connsiteY1" fmla="*/ 5151717 h 6592047"/>
              <a:gd name="connsiteX2" fmla="*/ 1470211 w 4894729"/>
              <a:gd name="connsiteY2" fmla="*/ 4607858 h 6592047"/>
              <a:gd name="connsiteX3" fmla="*/ 1302870 w 4894729"/>
              <a:gd name="connsiteY3" fmla="*/ 4679576 h 6592047"/>
              <a:gd name="connsiteX4" fmla="*/ 1237129 w 4894729"/>
              <a:gd name="connsiteY4" fmla="*/ 4673600 h 6592047"/>
              <a:gd name="connsiteX5" fmla="*/ 1123576 w 4894729"/>
              <a:gd name="connsiteY5" fmla="*/ 4655670 h 6592047"/>
              <a:gd name="connsiteX6" fmla="*/ 1045882 w 4894729"/>
              <a:gd name="connsiteY6" fmla="*/ 4655670 h 6592047"/>
              <a:gd name="connsiteX7" fmla="*/ 1189317 w 4894729"/>
              <a:gd name="connsiteY7" fmla="*/ 4572000 h 6592047"/>
              <a:gd name="connsiteX8" fmla="*/ 1075764 w 4894729"/>
              <a:gd name="connsiteY8" fmla="*/ 4536141 h 6592047"/>
              <a:gd name="connsiteX9" fmla="*/ 950258 w 4894729"/>
              <a:gd name="connsiteY9" fmla="*/ 4548094 h 6592047"/>
              <a:gd name="connsiteX10" fmla="*/ 932329 w 4894729"/>
              <a:gd name="connsiteY10" fmla="*/ 4560047 h 6592047"/>
              <a:gd name="connsiteX11" fmla="*/ 914400 w 4894729"/>
              <a:gd name="connsiteY11" fmla="*/ 4560047 h 6592047"/>
              <a:gd name="connsiteX12" fmla="*/ 806823 w 4894729"/>
              <a:gd name="connsiteY12" fmla="*/ 4452470 h 6592047"/>
              <a:gd name="connsiteX13" fmla="*/ 735105 w 4894729"/>
              <a:gd name="connsiteY13" fmla="*/ 4446494 h 6592047"/>
              <a:gd name="connsiteX14" fmla="*/ 657411 w 4894729"/>
              <a:gd name="connsiteY14" fmla="*/ 4446494 h 6592047"/>
              <a:gd name="connsiteX15" fmla="*/ 585694 w 4894729"/>
              <a:gd name="connsiteY15" fmla="*/ 4416611 h 6592047"/>
              <a:gd name="connsiteX16" fmla="*/ 555811 w 4894729"/>
              <a:gd name="connsiteY16" fmla="*/ 4303058 h 6592047"/>
              <a:gd name="connsiteX17" fmla="*/ 502023 w 4894729"/>
              <a:gd name="connsiteY17" fmla="*/ 4297082 h 6592047"/>
              <a:gd name="connsiteX18" fmla="*/ 388470 w 4894729"/>
              <a:gd name="connsiteY18" fmla="*/ 4320988 h 6592047"/>
              <a:gd name="connsiteX19" fmla="*/ 334682 w 4894729"/>
              <a:gd name="connsiteY19" fmla="*/ 4315011 h 6592047"/>
              <a:gd name="connsiteX20" fmla="*/ 334682 w 4894729"/>
              <a:gd name="connsiteY20" fmla="*/ 4129741 h 6592047"/>
              <a:gd name="connsiteX21" fmla="*/ 376517 w 4894729"/>
              <a:gd name="connsiteY21" fmla="*/ 4016188 h 6592047"/>
              <a:gd name="connsiteX22" fmla="*/ 382494 w 4894729"/>
              <a:gd name="connsiteY22" fmla="*/ 3866776 h 6592047"/>
              <a:gd name="connsiteX23" fmla="*/ 454211 w 4894729"/>
              <a:gd name="connsiteY23" fmla="*/ 3777129 h 6592047"/>
              <a:gd name="connsiteX24" fmla="*/ 131482 w 4894729"/>
              <a:gd name="connsiteY24" fmla="*/ 3597835 h 6592047"/>
              <a:gd name="connsiteX25" fmla="*/ 245035 w 4894729"/>
              <a:gd name="connsiteY25" fmla="*/ 3179482 h 6592047"/>
              <a:gd name="connsiteX26" fmla="*/ 0 w 4894729"/>
              <a:gd name="connsiteY26" fmla="*/ 3137647 h 6592047"/>
              <a:gd name="connsiteX27" fmla="*/ 304800 w 4894729"/>
              <a:gd name="connsiteY27" fmla="*/ 2456329 h 6592047"/>
              <a:gd name="connsiteX28" fmla="*/ 322729 w 4894729"/>
              <a:gd name="connsiteY28" fmla="*/ 1822823 h 6592047"/>
              <a:gd name="connsiteX29" fmla="*/ 1057835 w 4894729"/>
              <a:gd name="connsiteY29" fmla="*/ 0 h 6592047"/>
              <a:gd name="connsiteX30" fmla="*/ 3675529 w 4894729"/>
              <a:gd name="connsiteY30" fmla="*/ 1314823 h 6592047"/>
              <a:gd name="connsiteX31" fmla="*/ 3466353 w 4894729"/>
              <a:gd name="connsiteY31" fmla="*/ 3340847 h 6592047"/>
              <a:gd name="connsiteX32" fmla="*/ 3645647 w 4894729"/>
              <a:gd name="connsiteY32" fmla="*/ 3526117 h 6592047"/>
              <a:gd name="connsiteX33" fmla="*/ 3591858 w 4894729"/>
              <a:gd name="connsiteY33" fmla="*/ 3532094 h 6592047"/>
              <a:gd name="connsiteX34" fmla="*/ 3502211 w 4894729"/>
              <a:gd name="connsiteY34" fmla="*/ 3585882 h 6592047"/>
              <a:gd name="connsiteX35" fmla="*/ 3502211 w 4894729"/>
              <a:gd name="connsiteY35" fmla="*/ 3573929 h 6592047"/>
              <a:gd name="connsiteX36" fmla="*/ 3717364 w 4894729"/>
              <a:gd name="connsiteY36" fmla="*/ 4189505 h 6592047"/>
              <a:gd name="connsiteX37" fmla="*/ 4894729 w 4894729"/>
              <a:gd name="connsiteY37" fmla="*/ 6586070 h 6592047"/>
              <a:gd name="connsiteX0" fmla="*/ 711200 w 4894729"/>
              <a:gd name="connsiteY0" fmla="*/ 6592047 h 6592047"/>
              <a:gd name="connsiteX1" fmla="*/ 1541929 w 4894729"/>
              <a:gd name="connsiteY1" fmla="*/ 5151717 h 6592047"/>
              <a:gd name="connsiteX2" fmla="*/ 1470211 w 4894729"/>
              <a:gd name="connsiteY2" fmla="*/ 4607858 h 6592047"/>
              <a:gd name="connsiteX3" fmla="*/ 1302870 w 4894729"/>
              <a:gd name="connsiteY3" fmla="*/ 4679576 h 6592047"/>
              <a:gd name="connsiteX4" fmla="*/ 1237129 w 4894729"/>
              <a:gd name="connsiteY4" fmla="*/ 4673600 h 6592047"/>
              <a:gd name="connsiteX5" fmla="*/ 1123576 w 4894729"/>
              <a:gd name="connsiteY5" fmla="*/ 4655670 h 6592047"/>
              <a:gd name="connsiteX6" fmla="*/ 1045882 w 4894729"/>
              <a:gd name="connsiteY6" fmla="*/ 4655670 h 6592047"/>
              <a:gd name="connsiteX7" fmla="*/ 1189317 w 4894729"/>
              <a:gd name="connsiteY7" fmla="*/ 4572000 h 6592047"/>
              <a:gd name="connsiteX8" fmla="*/ 1075764 w 4894729"/>
              <a:gd name="connsiteY8" fmla="*/ 4536141 h 6592047"/>
              <a:gd name="connsiteX9" fmla="*/ 950258 w 4894729"/>
              <a:gd name="connsiteY9" fmla="*/ 4548094 h 6592047"/>
              <a:gd name="connsiteX10" fmla="*/ 932329 w 4894729"/>
              <a:gd name="connsiteY10" fmla="*/ 4560047 h 6592047"/>
              <a:gd name="connsiteX11" fmla="*/ 914400 w 4894729"/>
              <a:gd name="connsiteY11" fmla="*/ 4560047 h 6592047"/>
              <a:gd name="connsiteX12" fmla="*/ 806823 w 4894729"/>
              <a:gd name="connsiteY12" fmla="*/ 4452470 h 6592047"/>
              <a:gd name="connsiteX13" fmla="*/ 735105 w 4894729"/>
              <a:gd name="connsiteY13" fmla="*/ 4446494 h 6592047"/>
              <a:gd name="connsiteX14" fmla="*/ 657411 w 4894729"/>
              <a:gd name="connsiteY14" fmla="*/ 4446494 h 6592047"/>
              <a:gd name="connsiteX15" fmla="*/ 585694 w 4894729"/>
              <a:gd name="connsiteY15" fmla="*/ 4416611 h 6592047"/>
              <a:gd name="connsiteX16" fmla="*/ 555811 w 4894729"/>
              <a:gd name="connsiteY16" fmla="*/ 4303058 h 6592047"/>
              <a:gd name="connsiteX17" fmla="*/ 502023 w 4894729"/>
              <a:gd name="connsiteY17" fmla="*/ 4297082 h 6592047"/>
              <a:gd name="connsiteX18" fmla="*/ 388470 w 4894729"/>
              <a:gd name="connsiteY18" fmla="*/ 4320988 h 6592047"/>
              <a:gd name="connsiteX19" fmla="*/ 334682 w 4894729"/>
              <a:gd name="connsiteY19" fmla="*/ 4315011 h 6592047"/>
              <a:gd name="connsiteX20" fmla="*/ 334682 w 4894729"/>
              <a:gd name="connsiteY20" fmla="*/ 4129741 h 6592047"/>
              <a:gd name="connsiteX21" fmla="*/ 376517 w 4894729"/>
              <a:gd name="connsiteY21" fmla="*/ 4016188 h 6592047"/>
              <a:gd name="connsiteX22" fmla="*/ 382494 w 4894729"/>
              <a:gd name="connsiteY22" fmla="*/ 3866776 h 6592047"/>
              <a:gd name="connsiteX23" fmla="*/ 454211 w 4894729"/>
              <a:gd name="connsiteY23" fmla="*/ 3777129 h 6592047"/>
              <a:gd name="connsiteX24" fmla="*/ 131482 w 4894729"/>
              <a:gd name="connsiteY24" fmla="*/ 3597835 h 6592047"/>
              <a:gd name="connsiteX25" fmla="*/ 245035 w 4894729"/>
              <a:gd name="connsiteY25" fmla="*/ 3179482 h 6592047"/>
              <a:gd name="connsiteX26" fmla="*/ 0 w 4894729"/>
              <a:gd name="connsiteY26" fmla="*/ 3137647 h 6592047"/>
              <a:gd name="connsiteX27" fmla="*/ 304800 w 4894729"/>
              <a:gd name="connsiteY27" fmla="*/ 2456329 h 6592047"/>
              <a:gd name="connsiteX28" fmla="*/ 322729 w 4894729"/>
              <a:gd name="connsiteY28" fmla="*/ 1822823 h 6592047"/>
              <a:gd name="connsiteX29" fmla="*/ 1057835 w 4894729"/>
              <a:gd name="connsiteY29" fmla="*/ 0 h 6592047"/>
              <a:gd name="connsiteX30" fmla="*/ 3675529 w 4894729"/>
              <a:gd name="connsiteY30" fmla="*/ 1314823 h 6592047"/>
              <a:gd name="connsiteX31" fmla="*/ 3466353 w 4894729"/>
              <a:gd name="connsiteY31" fmla="*/ 3340847 h 6592047"/>
              <a:gd name="connsiteX32" fmla="*/ 3645647 w 4894729"/>
              <a:gd name="connsiteY32" fmla="*/ 3526117 h 6592047"/>
              <a:gd name="connsiteX33" fmla="*/ 3591858 w 4894729"/>
              <a:gd name="connsiteY33" fmla="*/ 3532094 h 6592047"/>
              <a:gd name="connsiteX34" fmla="*/ 3502211 w 4894729"/>
              <a:gd name="connsiteY34" fmla="*/ 3585882 h 6592047"/>
              <a:gd name="connsiteX35" fmla="*/ 3502211 w 4894729"/>
              <a:gd name="connsiteY35" fmla="*/ 3573929 h 6592047"/>
              <a:gd name="connsiteX36" fmla="*/ 3717364 w 4894729"/>
              <a:gd name="connsiteY36" fmla="*/ 4189505 h 6592047"/>
              <a:gd name="connsiteX37" fmla="*/ 4894729 w 4894729"/>
              <a:gd name="connsiteY37" fmla="*/ 6586070 h 6592047"/>
              <a:gd name="connsiteX0" fmla="*/ 711200 w 4894729"/>
              <a:gd name="connsiteY0" fmla="*/ 6592047 h 6592047"/>
              <a:gd name="connsiteX1" fmla="*/ 1541929 w 4894729"/>
              <a:gd name="connsiteY1" fmla="*/ 5151717 h 6592047"/>
              <a:gd name="connsiteX2" fmla="*/ 1470211 w 4894729"/>
              <a:gd name="connsiteY2" fmla="*/ 4607858 h 6592047"/>
              <a:gd name="connsiteX3" fmla="*/ 1302870 w 4894729"/>
              <a:gd name="connsiteY3" fmla="*/ 4679576 h 6592047"/>
              <a:gd name="connsiteX4" fmla="*/ 1237129 w 4894729"/>
              <a:gd name="connsiteY4" fmla="*/ 4673600 h 6592047"/>
              <a:gd name="connsiteX5" fmla="*/ 1123576 w 4894729"/>
              <a:gd name="connsiteY5" fmla="*/ 4655670 h 6592047"/>
              <a:gd name="connsiteX6" fmla="*/ 1045882 w 4894729"/>
              <a:gd name="connsiteY6" fmla="*/ 4655670 h 6592047"/>
              <a:gd name="connsiteX7" fmla="*/ 1189317 w 4894729"/>
              <a:gd name="connsiteY7" fmla="*/ 4572000 h 6592047"/>
              <a:gd name="connsiteX8" fmla="*/ 1075764 w 4894729"/>
              <a:gd name="connsiteY8" fmla="*/ 4536141 h 6592047"/>
              <a:gd name="connsiteX9" fmla="*/ 950258 w 4894729"/>
              <a:gd name="connsiteY9" fmla="*/ 4548094 h 6592047"/>
              <a:gd name="connsiteX10" fmla="*/ 932329 w 4894729"/>
              <a:gd name="connsiteY10" fmla="*/ 4560047 h 6592047"/>
              <a:gd name="connsiteX11" fmla="*/ 914400 w 4894729"/>
              <a:gd name="connsiteY11" fmla="*/ 4560047 h 6592047"/>
              <a:gd name="connsiteX12" fmla="*/ 806823 w 4894729"/>
              <a:gd name="connsiteY12" fmla="*/ 4452470 h 6592047"/>
              <a:gd name="connsiteX13" fmla="*/ 735105 w 4894729"/>
              <a:gd name="connsiteY13" fmla="*/ 4446494 h 6592047"/>
              <a:gd name="connsiteX14" fmla="*/ 657411 w 4894729"/>
              <a:gd name="connsiteY14" fmla="*/ 4446494 h 6592047"/>
              <a:gd name="connsiteX15" fmla="*/ 585694 w 4894729"/>
              <a:gd name="connsiteY15" fmla="*/ 4416611 h 6592047"/>
              <a:gd name="connsiteX16" fmla="*/ 555811 w 4894729"/>
              <a:gd name="connsiteY16" fmla="*/ 4303058 h 6592047"/>
              <a:gd name="connsiteX17" fmla="*/ 502023 w 4894729"/>
              <a:gd name="connsiteY17" fmla="*/ 4297082 h 6592047"/>
              <a:gd name="connsiteX18" fmla="*/ 388470 w 4894729"/>
              <a:gd name="connsiteY18" fmla="*/ 4320988 h 6592047"/>
              <a:gd name="connsiteX19" fmla="*/ 334682 w 4894729"/>
              <a:gd name="connsiteY19" fmla="*/ 4315011 h 6592047"/>
              <a:gd name="connsiteX20" fmla="*/ 334682 w 4894729"/>
              <a:gd name="connsiteY20" fmla="*/ 4129741 h 6592047"/>
              <a:gd name="connsiteX21" fmla="*/ 376517 w 4894729"/>
              <a:gd name="connsiteY21" fmla="*/ 4016188 h 6592047"/>
              <a:gd name="connsiteX22" fmla="*/ 382494 w 4894729"/>
              <a:gd name="connsiteY22" fmla="*/ 3866776 h 6592047"/>
              <a:gd name="connsiteX23" fmla="*/ 454211 w 4894729"/>
              <a:gd name="connsiteY23" fmla="*/ 3777129 h 6592047"/>
              <a:gd name="connsiteX24" fmla="*/ 131482 w 4894729"/>
              <a:gd name="connsiteY24" fmla="*/ 3597835 h 6592047"/>
              <a:gd name="connsiteX25" fmla="*/ 245035 w 4894729"/>
              <a:gd name="connsiteY25" fmla="*/ 3179482 h 6592047"/>
              <a:gd name="connsiteX26" fmla="*/ 0 w 4894729"/>
              <a:gd name="connsiteY26" fmla="*/ 3137647 h 6592047"/>
              <a:gd name="connsiteX27" fmla="*/ 304800 w 4894729"/>
              <a:gd name="connsiteY27" fmla="*/ 2456329 h 6592047"/>
              <a:gd name="connsiteX28" fmla="*/ 322729 w 4894729"/>
              <a:gd name="connsiteY28" fmla="*/ 1822823 h 6592047"/>
              <a:gd name="connsiteX29" fmla="*/ 1057835 w 4894729"/>
              <a:gd name="connsiteY29" fmla="*/ 0 h 6592047"/>
              <a:gd name="connsiteX30" fmla="*/ 3675529 w 4894729"/>
              <a:gd name="connsiteY30" fmla="*/ 1314823 h 6592047"/>
              <a:gd name="connsiteX31" fmla="*/ 3466353 w 4894729"/>
              <a:gd name="connsiteY31" fmla="*/ 3340847 h 6592047"/>
              <a:gd name="connsiteX32" fmla="*/ 3645647 w 4894729"/>
              <a:gd name="connsiteY32" fmla="*/ 3526117 h 6592047"/>
              <a:gd name="connsiteX33" fmla="*/ 3591858 w 4894729"/>
              <a:gd name="connsiteY33" fmla="*/ 3532094 h 6592047"/>
              <a:gd name="connsiteX34" fmla="*/ 3502211 w 4894729"/>
              <a:gd name="connsiteY34" fmla="*/ 3585882 h 6592047"/>
              <a:gd name="connsiteX35" fmla="*/ 3502211 w 4894729"/>
              <a:gd name="connsiteY35" fmla="*/ 3573929 h 6592047"/>
              <a:gd name="connsiteX36" fmla="*/ 3717364 w 4894729"/>
              <a:gd name="connsiteY36" fmla="*/ 4189505 h 6592047"/>
              <a:gd name="connsiteX37" fmla="*/ 4894729 w 4894729"/>
              <a:gd name="connsiteY37" fmla="*/ 6586070 h 6592047"/>
              <a:gd name="connsiteX0" fmla="*/ 711200 w 4894729"/>
              <a:gd name="connsiteY0" fmla="*/ 6592047 h 6592047"/>
              <a:gd name="connsiteX1" fmla="*/ 1541929 w 4894729"/>
              <a:gd name="connsiteY1" fmla="*/ 5151717 h 6592047"/>
              <a:gd name="connsiteX2" fmla="*/ 1470211 w 4894729"/>
              <a:gd name="connsiteY2" fmla="*/ 4607858 h 6592047"/>
              <a:gd name="connsiteX3" fmla="*/ 1302870 w 4894729"/>
              <a:gd name="connsiteY3" fmla="*/ 4679576 h 6592047"/>
              <a:gd name="connsiteX4" fmla="*/ 1237129 w 4894729"/>
              <a:gd name="connsiteY4" fmla="*/ 4673600 h 6592047"/>
              <a:gd name="connsiteX5" fmla="*/ 1123576 w 4894729"/>
              <a:gd name="connsiteY5" fmla="*/ 4655670 h 6592047"/>
              <a:gd name="connsiteX6" fmla="*/ 1045882 w 4894729"/>
              <a:gd name="connsiteY6" fmla="*/ 4655670 h 6592047"/>
              <a:gd name="connsiteX7" fmla="*/ 1189317 w 4894729"/>
              <a:gd name="connsiteY7" fmla="*/ 4572000 h 6592047"/>
              <a:gd name="connsiteX8" fmla="*/ 1075764 w 4894729"/>
              <a:gd name="connsiteY8" fmla="*/ 4536141 h 6592047"/>
              <a:gd name="connsiteX9" fmla="*/ 950258 w 4894729"/>
              <a:gd name="connsiteY9" fmla="*/ 4548094 h 6592047"/>
              <a:gd name="connsiteX10" fmla="*/ 932329 w 4894729"/>
              <a:gd name="connsiteY10" fmla="*/ 4560047 h 6592047"/>
              <a:gd name="connsiteX11" fmla="*/ 914400 w 4894729"/>
              <a:gd name="connsiteY11" fmla="*/ 4560047 h 6592047"/>
              <a:gd name="connsiteX12" fmla="*/ 806823 w 4894729"/>
              <a:gd name="connsiteY12" fmla="*/ 4452470 h 6592047"/>
              <a:gd name="connsiteX13" fmla="*/ 735105 w 4894729"/>
              <a:gd name="connsiteY13" fmla="*/ 4446494 h 6592047"/>
              <a:gd name="connsiteX14" fmla="*/ 657411 w 4894729"/>
              <a:gd name="connsiteY14" fmla="*/ 4446494 h 6592047"/>
              <a:gd name="connsiteX15" fmla="*/ 585694 w 4894729"/>
              <a:gd name="connsiteY15" fmla="*/ 4416611 h 6592047"/>
              <a:gd name="connsiteX16" fmla="*/ 555811 w 4894729"/>
              <a:gd name="connsiteY16" fmla="*/ 4303058 h 6592047"/>
              <a:gd name="connsiteX17" fmla="*/ 502023 w 4894729"/>
              <a:gd name="connsiteY17" fmla="*/ 4297082 h 6592047"/>
              <a:gd name="connsiteX18" fmla="*/ 388470 w 4894729"/>
              <a:gd name="connsiteY18" fmla="*/ 4320988 h 6592047"/>
              <a:gd name="connsiteX19" fmla="*/ 334682 w 4894729"/>
              <a:gd name="connsiteY19" fmla="*/ 4315011 h 6592047"/>
              <a:gd name="connsiteX20" fmla="*/ 334682 w 4894729"/>
              <a:gd name="connsiteY20" fmla="*/ 4129741 h 6592047"/>
              <a:gd name="connsiteX21" fmla="*/ 376517 w 4894729"/>
              <a:gd name="connsiteY21" fmla="*/ 4016188 h 6592047"/>
              <a:gd name="connsiteX22" fmla="*/ 382494 w 4894729"/>
              <a:gd name="connsiteY22" fmla="*/ 3866776 h 6592047"/>
              <a:gd name="connsiteX23" fmla="*/ 454211 w 4894729"/>
              <a:gd name="connsiteY23" fmla="*/ 3777129 h 6592047"/>
              <a:gd name="connsiteX24" fmla="*/ 131482 w 4894729"/>
              <a:gd name="connsiteY24" fmla="*/ 3597835 h 6592047"/>
              <a:gd name="connsiteX25" fmla="*/ 245035 w 4894729"/>
              <a:gd name="connsiteY25" fmla="*/ 3179482 h 6592047"/>
              <a:gd name="connsiteX26" fmla="*/ 0 w 4894729"/>
              <a:gd name="connsiteY26" fmla="*/ 3137647 h 6592047"/>
              <a:gd name="connsiteX27" fmla="*/ 304800 w 4894729"/>
              <a:gd name="connsiteY27" fmla="*/ 2456329 h 6592047"/>
              <a:gd name="connsiteX28" fmla="*/ 322729 w 4894729"/>
              <a:gd name="connsiteY28" fmla="*/ 1822823 h 6592047"/>
              <a:gd name="connsiteX29" fmla="*/ 1057835 w 4894729"/>
              <a:gd name="connsiteY29" fmla="*/ 0 h 6592047"/>
              <a:gd name="connsiteX30" fmla="*/ 3675529 w 4894729"/>
              <a:gd name="connsiteY30" fmla="*/ 1314823 h 6592047"/>
              <a:gd name="connsiteX31" fmla="*/ 3466353 w 4894729"/>
              <a:gd name="connsiteY31" fmla="*/ 3340847 h 6592047"/>
              <a:gd name="connsiteX32" fmla="*/ 3645647 w 4894729"/>
              <a:gd name="connsiteY32" fmla="*/ 3526117 h 6592047"/>
              <a:gd name="connsiteX33" fmla="*/ 3591858 w 4894729"/>
              <a:gd name="connsiteY33" fmla="*/ 3532094 h 6592047"/>
              <a:gd name="connsiteX34" fmla="*/ 3502211 w 4894729"/>
              <a:gd name="connsiteY34" fmla="*/ 3585882 h 6592047"/>
              <a:gd name="connsiteX35" fmla="*/ 3502211 w 4894729"/>
              <a:gd name="connsiteY35" fmla="*/ 3573929 h 6592047"/>
              <a:gd name="connsiteX36" fmla="*/ 3717364 w 4894729"/>
              <a:gd name="connsiteY36" fmla="*/ 4189505 h 6592047"/>
              <a:gd name="connsiteX37" fmla="*/ 4894729 w 4894729"/>
              <a:gd name="connsiteY37" fmla="*/ 6586070 h 6592047"/>
              <a:gd name="connsiteX0" fmla="*/ 711200 w 4896925"/>
              <a:gd name="connsiteY0" fmla="*/ 6592047 h 6592047"/>
              <a:gd name="connsiteX1" fmla="*/ 1541929 w 4896925"/>
              <a:gd name="connsiteY1" fmla="*/ 5151717 h 6592047"/>
              <a:gd name="connsiteX2" fmla="*/ 1470211 w 4896925"/>
              <a:gd name="connsiteY2" fmla="*/ 4607858 h 6592047"/>
              <a:gd name="connsiteX3" fmla="*/ 1302870 w 4896925"/>
              <a:gd name="connsiteY3" fmla="*/ 4679576 h 6592047"/>
              <a:gd name="connsiteX4" fmla="*/ 1237129 w 4896925"/>
              <a:gd name="connsiteY4" fmla="*/ 4673600 h 6592047"/>
              <a:gd name="connsiteX5" fmla="*/ 1123576 w 4896925"/>
              <a:gd name="connsiteY5" fmla="*/ 4655670 h 6592047"/>
              <a:gd name="connsiteX6" fmla="*/ 1045882 w 4896925"/>
              <a:gd name="connsiteY6" fmla="*/ 4655670 h 6592047"/>
              <a:gd name="connsiteX7" fmla="*/ 1189317 w 4896925"/>
              <a:gd name="connsiteY7" fmla="*/ 4572000 h 6592047"/>
              <a:gd name="connsiteX8" fmla="*/ 1075764 w 4896925"/>
              <a:gd name="connsiteY8" fmla="*/ 4536141 h 6592047"/>
              <a:gd name="connsiteX9" fmla="*/ 950258 w 4896925"/>
              <a:gd name="connsiteY9" fmla="*/ 4548094 h 6592047"/>
              <a:gd name="connsiteX10" fmla="*/ 932329 w 4896925"/>
              <a:gd name="connsiteY10" fmla="*/ 4560047 h 6592047"/>
              <a:gd name="connsiteX11" fmla="*/ 914400 w 4896925"/>
              <a:gd name="connsiteY11" fmla="*/ 4560047 h 6592047"/>
              <a:gd name="connsiteX12" fmla="*/ 806823 w 4896925"/>
              <a:gd name="connsiteY12" fmla="*/ 4452470 h 6592047"/>
              <a:gd name="connsiteX13" fmla="*/ 735105 w 4896925"/>
              <a:gd name="connsiteY13" fmla="*/ 4446494 h 6592047"/>
              <a:gd name="connsiteX14" fmla="*/ 657411 w 4896925"/>
              <a:gd name="connsiteY14" fmla="*/ 4446494 h 6592047"/>
              <a:gd name="connsiteX15" fmla="*/ 585694 w 4896925"/>
              <a:gd name="connsiteY15" fmla="*/ 4416611 h 6592047"/>
              <a:gd name="connsiteX16" fmla="*/ 555811 w 4896925"/>
              <a:gd name="connsiteY16" fmla="*/ 4303058 h 6592047"/>
              <a:gd name="connsiteX17" fmla="*/ 502023 w 4896925"/>
              <a:gd name="connsiteY17" fmla="*/ 4297082 h 6592047"/>
              <a:gd name="connsiteX18" fmla="*/ 388470 w 4896925"/>
              <a:gd name="connsiteY18" fmla="*/ 4320988 h 6592047"/>
              <a:gd name="connsiteX19" fmla="*/ 334682 w 4896925"/>
              <a:gd name="connsiteY19" fmla="*/ 4315011 h 6592047"/>
              <a:gd name="connsiteX20" fmla="*/ 334682 w 4896925"/>
              <a:gd name="connsiteY20" fmla="*/ 4129741 h 6592047"/>
              <a:gd name="connsiteX21" fmla="*/ 376517 w 4896925"/>
              <a:gd name="connsiteY21" fmla="*/ 4016188 h 6592047"/>
              <a:gd name="connsiteX22" fmla="*/ 382494 w 4896925"/>
              <a:gd name="connsiteY22" fmla="*/ 3866776 h 6592047"/>
              <a:gd name="connsiteX23" fmla="*/ 454211 w 4896925"/>
              <a:gd name="connsiteY23" fmla="*/ 3777129 h 6592047"/>
              <a:gd name="connsiteX24" fmla="*/ 131482 w 4896925"/>
              <a:gd name="connsiteY24" fmla="*/ 3597835 h 6592047"/>
              <a:gd name="connsiteX25" fmla="*/ 245035 w 4896925"/>
              <a:gd name="connsiteY25" fmla="*/ 3179482 h 6592047"/>
              <a:gd name="connsiteX26" fmla="*/ 0 w 4896925"/>
              <a:gd name="connsiteY26" fmla="*/ 3137647 h 6592047"/>
              <a:gd name="connsiteX27" fmla="*/ 304800 w 4896925"/>
              <a:gd name="connsiteY27" fmla="*/ 2456329 h 6592047"/>
              <a:gd name="connsiteX28" fmla="*/ 322729 w 4896925"/>
              <a:gd name="connsiteY28" fmla="*/ 1822823 h 6592047"/>
              <a:gd name="connsiteX29" fmla="*/ 1057835 w 4896925"/>
              <a:gd name="connsiteY29" fmla="*/ 0 h 6592047"/>
              <a:gd name="connsiteX30" fmla="*/ 3675529 w 4896925"/>
              <a:gd name="connsiteY30" fmla="*/ 1314823 h 6592047"/>
              <a:gd name="connsiteX31" fmla="*/ 3466353 w 4896925"/>
              <a:gd name="connsiteY31" fmla="*/ 3340847 h 6592047"/>
              <a:gd name="connsiteX32" fmla="*/ 3645647 w 4896925"/>
              <a:gd name="connsiteY32" fmla="*/ 3526117 h 6592047"/>
              <a:gd name="connsiteX33" fmla="*/ 3591858 w 4896925"/>
              <a:gd name="connsiteY33" fmla="*/ 3532094 h 6592047"/>
              <a:gd name="connsiteX34" fmla="*/ 3502211 w 4896925"/>
              <a:gd name="connsiteY34" fmla="*/ 3585882 h 6592047"/>
              <a:gd name="connsiteX35" fmla="*/ 3502211 w 4896925"/>
              <a:gd name="connsiteY35" fmla="*/ 3573929 h 6592047"/>
              <a:gd name="connsiteX36" fmla="*/ 3717364 w 4896925"/>
              <a:gd name="connsiteY36" fmla="*/ 4189505 h 6592047"/>
              <a:gd name="connsiteX37" fmla="*/ 4894729 w 4896925"/>
              <a:gd name="connsiteY37" fmla="*/ 6586070 h 6592047"/>
              <a:gd name="connsiteX0" fmla="*/ 711200 w 4896987"/>
              <a:gd name="connsiteY0" fmla="*/ 6592047 h 6592047"/>
              <a:gd name="connsiteX1" fmla="*/ 1541929 w 4896987"/>
              <a:gd name="connsiteY1" fmla="*/ 5151717 h 6592047"/>
              <a:gd name="connsiteX2" fmla="*/ 1470211 w 4896987"/>
              <a:gd name="connsiteY2" fmla="*/ 4607858 h 6592047"/>
              <a:gd name="connsiteX3" fmla="*/ 1302870 w 4896987"/>
              <a:gd name="connsiteY3" fmla="*/ 4679576 h 6592047"/>
              <a:gd name="connsiteX4" fmla="*/ 1237129 w 4896987"/>
              <a:gd name="connsiteY4" fmla="*/ 4673600 h 6592047"/>
              <a:gd name="connsiteX5" fmla="*/ 1123576 w 4896987"/>
              <a:gd name="connsiteY5" fmla="*/ 4655670 h 6592047"/>
              <a:gd name="connsiteX6" fmla="*/ 1045882 w 4896987"/>
              <a:gd name="connsiteY6" fmla="*/ 4655670 h 6592047"/>
              <a:gd name="connsiteX7" fmla="*/ 1189317 w 4896987"/>
              <a:gd name="connsiteY7" fmla="*/ 4572000 h 6592047"/>
              <a:gd name="connsiteX8" fmla="*/ 1075764 w 4896987"/>
              <a:gd name="connsiteY8" fmla="*/ 4536141 h 6592047"/>
              <a:gd name="connsiteX9" fmla="*/ 950258 w 4896987"/>
              <a:gd name="connsiteY9" fmla="*/ 4548094 h 6592047"/>
              <a:gd name="connsiteX10" fmla="*/ 932329 w 4896987"/>
              <a:gd name="connsiteY10" fmla="*/ 4560047 h 6592047"/>
              <a:gd name="connsiteX11" fmla="*/ 914400 w 4896987"/>
              <a:gd name="connsiteY11" fmla="*/ 4560047 h 6592047"/>
              <a:gd name="connsiteX12" fmla="*/ 806823 w 4896987"/>
              <a:gd name="connsiteY12" fmla="*/ 4452470 h 6592047"/>
              <a:gd name="connsiteX13" fmla="*/ 735105 w 4896987"/>
              <a:gd name="connsiteY13" fmla="*/ 4446494 h 6592047"/>
              <a:gd name="connsiteX14" fmla="*/ 657411 w 4896987"/>
              <a:gd name="connsiteY14" fmla="*/ 4446494 h 6592047"/>
              <a:gd name="connsiteX15" fmla="*/ 585694 w 4896987"/>
              <a:gd name="connsiteY15" fmla="*/ 4416611 h 6592047"/>
              <a:gd name="connsiteX16" fmla="*/ 555811 w 4896987"/>
              <a:gd name="connsiteY16" fmla="*/ 4303058 h 6592047"/>
              <a:gd name="connsiteX17" fmla="*/ 502023 w 4896987"/>
              <a:gd name="connsiteY17" fmla="*/ 4297082 h 6592047"/>
              <a:gd name="connsiteX18" fmla="*/ 388470 w 4896987"/>
              <a:gd name="connsiteY18" fmla="*/ 4320988 h 6592047"/>
              <a:gd name="connsiteX19" fmla="*/ 334682 w 4896987"/>
              <a:gd name="connsiteY19" fmla="*/ 4315011 h 6592047"/>
              <a:gd name="connsiteX20" fmla="*/ 334682 w 4896987"/>
              <a:gd name="connsiteY20" fmla="*/ 4129741 h 6592047"/>
              <a:gd name="connsiteX21" fmla="*/ 376517 w 4896987"/>
              <a:gd name="connsiteY21" fmla="*/ 4016188 h 6592047"/>
              <a:gd name="connsiteX22" fmla="*/ 382494 w 4896987"/>
              <a:gd name="connsiteY22" fmla="*/ 3866776 h 6592047"/>
              <a:gd name="connsiteX23" fmla="*/ 454211 w 4896987"/>
              <a:gd name="connsiteY23" fmla="*/ 3777129 h 6592047"/>
              <a:gd name="connsiteX24" fmla="*/ 131482 w 4896987"/>
              <a:gd name="connsiteY24" fmla="*/ 3597835 h 6592047"/>
              <a:gd name="connsiteX25" fmla="*/ 245035 w 4896987"/>
              <a:gd name="connsiteY25" fmla="*/ 3179482 h 6592047"/>
              <a:gd name="connsiteX26" fmla="*/ 0 w 4896987"/>
              <a:gd name="connsiteY26" fmla="*/ 3137647 h 6592047"/>
              <a:gd name="connsiteX27" fmla="*/ 304800 w 4896987"/>
              <a:gd name="connsiteY27" fmla="*/ 2456329 h 6592047"/>
              <a:gd name="connsiteX28" fmla="*/ 322729 w 4896987"/>
              <a:gd name="connsiteY28" fmla="*/ 1822823 h 6592047"/>
              <a:gd name="connsiteX29" fmla="*/ 1057835 w 4896987"/>
              <a:gd name="connsiteY29" fmla="*/ 0 h 6592047"/>
              <a:gd name="connsiteX30" fmla="*/ 3675529 w 4896987"/>
              <a:gd name="connsiteY30" fmla="*/ 1314823 h 6592047"/>
              <a:gd name="connsiteX31" fmla="*/ 3466353 w 4896987"/>
              <a:gd name="connsiteY31" fmla="*/ 3340847 h 6592047"/>
              <a:gd name="connsiteX32" fmla="*/ 3645647 w 4896987"/>
              <a:gd name="connsiteY32" fmla="*/ 3526117 h 6592047"/>
              <a:gd name="connsiteX33" fmla="*/ 3591858 w 4896987"/>
              <a:gd name="connsiteY33" fmla="*/ 3532094 h 6592047"/>
              <a:gd name="connsiteX34" fmla="*/ 3502211 w 4896987"/>
              <a:gd name="connsiteY34" fmla="*/ 3585882 h 6592047"/>
              <a:gd name="connsiteX35" fmla="*/ 3502211 w 4896987"/>
              <a:gd name="connsiteY35" fmla="*/ 3573929 h 6592047"/>
              <a:gd name="connsiteX36" fmla="*/ 3741218 w 4896987"/>
              <a:gd name="connsiteY36" fmla="*/ 4237213 h 6592047"/>
              <a:gd name="connsiteX37" fmla="*/ 4894729 w 4896987"/>
              <a:gd name="connsiteY37" fmla="*/ 6586070 h 6592047"/>
              <a:gd name="connsiteX0" fmla="*/ 711200 w 4897187"/>
              <a:gd name="connsiteY0" fmla="*/ 6592047 h 6592047"/>
              <a:gd name="connsiteX1" fmla="*/ 1541929 w 4897187"/>
              <a:gd name="connsiteY1" fmla="*/ 5151717 h 6592047"/>
              <a:gd name="connsiteX2" fmla="*/ 1470211 w 4897187"/>
              <a:gd name="connsiteY2" fmla="*/ 4607858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806823 w 4897187"/>
              <a:gd name="connsiteY12" fmla="*/ 4452470 h 6592047"/>
              <a:gd name="connsiteX13" fmla="*/ 735105 w 4897187"/>
              <a:gd name="connsiteY13" fmla="*/ 4446494 h 6592047"/>
              <a:gd name="connsiteX14" fmla="*/ 657411 w 4897187"/>
              <a:gd name="connsiteY14" fmla="*/ 4446494 h 6592047"/>
              <a:gd name="connsiteX15" fmla="*/ 585694 w 4897187"/>
              <a:gd name="connsiteY15" fmla="*/ 4416611 h 6592047"/>
              <a:gd name="connsiteX16" fmla="*/ 555811 w 4897187"/>
              <a:gd name="connsiteY16" fmla="*/ 4303058 h 6592047"/>
              <a:gd name="connsiteX17" fmla="*/ 502023 w 4897187"/>
              <a:gd name="connsiteY17" fmla="*/ 4297082 h 6592047"/>
              <a:gd name="connsiteX18" fmla="*/ 388470 w 4897187"/>
              <a:gd name="connsiteY18" fmla="*/ 4320988 h 6592047"/>
              <a:gd name="connsiteX19" fmla="*/ 334682 w 4897187"/>
              <a:gd name="connsiteY19" fmla="*/ 4315011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41929 w 4897187"/>
              <a:gd name="connsiteY1" fmla="*/ 5151717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806823 w 4897187"/>
              <a:gd name="connsiteY12" fmla="*/ 4452470 h 6592047"/>
              <a:gd name="connsiteX13" fmla="*/ 735105 w 4897187"/>
              <a:gd name="connsiteY13" fmla="*/ 4446494 h 6592047"/>
              <a:gd name="connsiteX14" fmla="*/ 657411 w 4897187"/>
              <a:gd name="connsiteY14" fmla="*/ 4446494 h 6592047"/>
              <a:gd name="connsiteX15" fmla="*/ 585694 w 4897187"/>
              <a:gd name="connsiteY15" fmla="*/ 4416611 h 6592047"/>
              <a:gd name="connsiteX16" fmla="*/ 555811 w 4897187"/>
              <a:gd name="connsiteY16" fmla="*/ 4303058 h 6592047"/>
              <a:gd name="connsiteX17" fmla="*/ 502023 w 4897187"/>
              <a:gd name="connsiteY17" fmla="*/ 4297082 h 6592047"/>
              <a:gd name="connsiteX18" fmla="*/ 388470 w 4897187"/>
              <a:gd name="connsiteY18" fmla="*/ 4320988 h 6592047"/>
              <a:gd name="connsiteX19" fmla="*/ 334682 w 4897187"/>
              <a:gd name="connsiteY19" fmla="*/ 4315011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41929 w 4897187"/>
              <a:gd name="connsiteY1" fmla="*/ 5151717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806823 w 4897187"/>
              <a:gd name="connsiteY12" fmla="*/ 4452470 h 6592047"/>
              <a:gd name="connsiteX13" fmla="*/ 735105 w 4897187"/>
              <a:gd name="connsiteY13" fmla="*/ 4446494 h 6592047"/>
              <a:gd name="connsiteX14" fmla="*/ 657411 w 4897187"/>
              <a:gd name="connsiteY14" fmla="*/ 4446494 h 6592047"/>
              <a:gd name="connsiteX15" fmla="*/ 585694 w 4897187"/>
              <a:gd name="connsiteY15" fmla="*/ 4416611 h 6592047"/>
              <a:gd name="connsiteX16" fmla="*/ 555811 w 4897187"/>
              <a:gd name="connsiteY16" fmla="*/ 4303058 h 6592047"/>
              <a:gd name="connsiteX17" fmla="*/ 502023 w 4897187"/>
              <a:gd name="connsiteY17" fmla="*/ 4297082 h 6592047"/>
              <a:gd name="connsiteX18" fmla="*/ 388470 w 4897187"/>
              <a:gd name="connsiteY18" fmla="*/ 4320988 h 6592047"/>
              <a:gd name="connsiteX19" fmla="*/ 334682 w 4897187"/>
              <a:gd name="connsiteY19" fmla="*/ 4315011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41929 w 4897187"/>
              <a:gd name="connsiteY1" fmla="*/ 5151717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806823 w 4897187"/>
              <a:gd name="connsiteY12" fmla="*/ 4452470 h 6592047"/>
              <a:gd name="connsiteX13" fmla="*/ 735105 w 4897187"/>
              <a:gd name="connsiteY13" fmla="*/ 4446494 h 6592047"/>
              <a:gd name="connsiteX14" fmla="*/ 657411 w 4897187"/>
              <a:gd name="connsiteY14" fmla="*/ 4446494 h 6592047"/>
              <a:gd name="connsiteX15" fmla="*/ 585694 w 4897187"/>
              <a:gd name="connsiteY15" fmla="*/ 4416611 h 6592047"/>
              <a:gd name="connsiteX16" fmla="*/ 555811 w 4897187"/>
              <a:gd name="connsiteY16" fmla="*/ 4303058 h 6592047"/>
              <a:gd name="connsiteX17" fmla="*/ 502023 w 4897187"/>
              <a:gd name="connsiteY17" fmla="*/ 4297082 h 6592047"/>
              <a:gd name="connsiteX18" fmla="*/ 388470 w 4897187"/>
              <a:gd name="connsiteY18" fmla="*/ 4320988 h 6592047"/>
              <a:gd name="connsiteX19" fmla="*/ 334682 w 4897187"/>
              <a:gd name="connsiteY19" fmla="*/ 4315011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806823 w 4897187"/>
              <a:gd name="connsiteY12" fmla="*/ 4452470 h 6592047"/>
              <a:gd name="connsiteX13" fmla="*/ 735105 w 4897187"/>
              <a:gd name="connsiteY13" fmla="*/ 4446494 h 6592047"/>
              <a:gd name="connsiteX14" fmla="*/ 657411 w 4897187"/>
              <a:gd name="connsiteY14" fmla="*/ 4446494 h 6592047"/>
              <a:gd name="connsiteX15" fmla="*/ 585694 w 4897187"/>
              <a:gd name="connsiteY15" fmla="*/ 4416611 h 6592047"/>
              <a:gd name="connsiteX16" fmla="*/ 555811 w 4897187"/>
              <a:gd name="connsiteY16" fmla="*/ 4303058 h 6592047"/>
              <a:gd name="connsiteX17" fmla="*/ 502023 w 4897187"/>
              <a:gd name="connsiteY17" fmla="*/ 4297082 h 6592047"/>
              <a:gd name="connsiteX18" fmla="*/ 388470 w 4897187"/>
              <a:gd name="connsiteY18" fmla="*/ 4320988 h 6592047"/>
              <a:gd name="connsiteX19" fmla="*/ 334682 w 4897187"/>
              <a:gd name="connsiteY19" fmla="*/ 4315011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806823 w 4897187"/>
              <a:gd name="connsiteY12" fmla="*/ 4452470 h 6592047"/>
              <a:gd name="connsiteX13" fmla="*/ 735105 w 4897187"/>
              <a:gd name="connsiteY13" fmla="*/ 4446494 h 6592047"/>
              <a:gd name="connsiteX14" fmla="*/ 657411 w 4897187"/>
              <a:gd name="connsiteY14" fmla="*/ 4446494 h 6592047"/>
              <a:gd name="connsiteX15" fmla="*/ 585694 w 4897187"/>
              <a:gd name="connsiteY15" fmla="*/ 4416611 h 6592047"/>
              <a:gd name="connsiteX16" fmla="*/ 555811 w 4897187"/>
              <a:gd name="connsiteY16" fmla="*/ 4303058 h 6592047"/>
              <a:gd name="connsiteX17" fmla="*/ 502023 w 4897187"/>
              <a:gd name="connsiteY17" fmla="*/ 4297082 h 6592047"/>
              <a:gd name="connsiteX18" fmla="*/ 388470 w 4897187"/>
              <a:gd name="connsiteY18" fmla="*/ 4320988 h 6592047"/>
              <a:gd name="connsiteX19" fmla="*/ 334682 w 4897187"/>
              <a:gd name="connsiteY19" fmla="*/ 4315011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806823 w 4897187"/>
              <a:gd name="connsiteY12" fmla="*/ 4452470 h 6592047"/>
              <a:gd name="connsiteX13" fmla="*/ 735105 w 4897187"/>
              <a:gd name="connsiteY13" fmla="*/ 4446494 h 6592047"/>
              <a:gd name="connsiteX14" fmla="*/ 657411 w 4897187"/>
              <a:gd name="connsiteY14" fmla="*/ 4446494 h 6592047"/>
              <a:gd name="connsiteX15" fmla="*/ 585694 w 4897187"/>
              <a:gd name="connsiteY15" fmla="*/ 4416611 h 6592047"/>
              <a:gd name="connsiteX16" fmla="*/ 555811 w 4897187"/>
              <a:gd name="connsiteY16" fmla="*/ 4303058 h 6592047"/>
              <a:gd name="connsiteX17" fmla="*/ 502023 w 4897187"/>
              <a:gd name="connsiteY17" fmla="*/ 4297082 h 6592047"/>
              <a:gd name="connsiteX18" fmla="*/ 388470 w 4897187"/>
              <a:gd name="connsiteY18" fmla="*/ 4320988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806823 w 4897187"/>
              <a:gd name="connsiteY12" fmla="*/ 4452470 h 6592047"/>
              <a:gd name="connsiteX13" fmla="*/ 735105 w 4897187"/>
              <a:gd name="connsiteY13" fmla="*/ 4446494 h 6592047"/>
              <a:gd name="connsiteX14" fmla="*/ 657411 w 4897187"/>
              <a:gd name="connsiteY14" fmla="*/ 4446494 h 6592047"/>
              <a:gd name="connsiteX15" fmla="*/ 585694 w 4897187"/>
              <a:gd name="connsiteY15" fmla="*/ 4416611 h 6592047"/>
              <a:gd name="connsiteX16" fmla="*/ 555811 w 4897187"/>
              <a:gd name="connsiteY16" fmla="*/ 4303058 h 6592047"/>
              <a:gd name="connsiteX17" fmla="*/ 502023 w 4897187"/>
              <a:gd name="connsiteY17" fmla="*/ 4297082 h 6592047"/>
              <a:gd name="connsiteX18" fmla="*/ 404372 w 4897187"/>
              <a:gd name="connsiteY18" fmla="*/ 4305085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806823 w 4897187"/>
              <a:gd name="connsiteY12" fmla="*/ 4452470 h 6592047"/>
              <a:gd name="connsiteX13" fmla="*/ 735105 w 4897187"/>
              <a:gd name="connsiteY13" fmla="*/ 4446494 h 6592047"/>
              <a:gd name="connsiteX14" fmla="*/ 657411 w 4897187"/>
              <a:gd name="connsiteY14" fmla="*/ 4446494 h 6592047"/>
              <a:gd name="connsiteX15" fmla="*/ 585694 w 4897187"/>
              <a:gd name="connsiteY15" fmla="*/ 4416611 h 6592047"/>
              <a:gd name="connsiteX16" fmla="*/ 518705 w 4897187"/>
              <a:gd name="connsiteY16" fmla="*/ 4364018 h 6592047"/>
              <a:gd name="connsiteX17" fmla="*/ 502023 w 4897187"/>
              <a:gd name="connsiteY17" fmla="*/ 4297082 h 6592047"/>
              <a:gd name="connsiteX18" fmla="*/ 404372 w 4897187"/>
              <a:gd name="connsiteY18" fmla="*/ 4305085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796221 w 4897187"/>
              <a:gd name="connsiteY12" fmla="*/ 4537284 h 6592047"/>
              <a:gd name="connsiteX13" fmla="*/ 735105 w 4897187"/>
              <a:gd name="connsiteY13" fmla="*/ 4446494 h 6592047"/>
              <a:gd name="connsiteX14" fmla="*/ 657411 w 4897187"/>
              <a:gd name="connsiteY14" fmla="*/ 4446494 h 6592047"/>
              <a:gd name="connsiteX15" fmla="*/ 585694 w 4897187"/>
              <a:gd name="connsiteY15" fmla="*/ 4416611 h 6592047"/>
              <a:gd name="connsiteX16" fmla="*/ 518705 w 4897187"/>
              <a:gd name="connsiteY16" fmla="*/ 4364018 h 6592047"/>
              <a:gd name="connsiteX17" fmla="*/ 502023 w 4897187"/>
              <a:gd name="connsiteY17" fmla="*/ 4297082 h 6592047"/>
              <a:gd name="connsiteX18" fmla="*/ 404372 w 4897187"/>
              <a:gd name="connsiteY18" fmla="*/ 4305085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50258 w 4897187"/>
              <a:gd name="connsiteY9" fmla="*/ 4548094 h 6592047"/>
              <a:gd name="connsiteX10" fmla="*/ 932329 w 4897187"/>
              <a:gd name="connsiteY10" fmla="*/ 4560047 h 6592047"/>
              <a:gd name="connsiteX11" fmla="*/ 914400 w 4897187"/>
              <a:gd name="connsiteY11" fmla="*/ 4560047 h 6592047"/>
              <a:gd name="connsiteX12" fmla="*/ 796221 w 4897187"/>
              <a:gd name="connsiteY12" fmla="*/ 4537284 h 6592047"/>
              <a:gd name="connsiteX13" fmla="*/ 729804 w 4897187"/>
              <a:gd name="connsiteY13" fmla="*/ 4467698 h 6592047"/>
              <a:gd name="connsiteX14" fmla="*/ 657411 w 4897187"/>
              <a:gd name="connsiteY14" fmla="*/ 4446494 h 6592047"/>
              <a:gd name="connsiteX15" fmla="*/ 585694 w 4897187"/>
              <a:gd name="connsiteY15" fmla="*/ 4416611 h 6592047"/>
              <a:gd name="connsiteX16" fmla="*/ 518705 w 4897187"/>
              <a:gd name="connsiteY16" fmla="*/ 4364018 h 6592047"/>
              <a:gd name="connsiteX17" fmla="*/ 502023 w 4897187"/>
              <a:gd name="connsiteY17" fmla="*/ 4297082 h 6592047"/>
              <a:gd name="connsiteX18" fmla="*/ 404372 w 4897187"/>
              <a:gd name="connsiteY18" fmla="*/ 4305085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90015 w 4897187"/>
              <a:gd name="connsiteY9" fmla="*/ 4582550 h 6592047"/>
              <a:gd name="connsiteX10" fmla="*/ 932329 w 4897187"/>
              <a:gd name="connsiteY10" fmla="*/ 4560047 h 6592047"/>
              <a:gd name="connsiteX11" fmla="*/ 914400 w 4897187"/>
              <a:gd name="connsiteY11" fmla="*/ 4560047 h 6592047"/>
              <a:gd name="connsiteX12" fmla="*/ 796221 w 4897187"/>
              <a:gd name="connsiteY12" fmla="*/ 4537284 h 6592047"/>
              <a:gd name="connsiteX13" fmla="*/ 729804 w 4897187"/>
              <a:gd name="connsiteY13" fmla="*/ 4467698 h 6592047"/>
              <a:gd name="connsiteX14" fmla="*/ 657411 w 4897187"/>
              <a:gd name="connsiteY14" fmla="*/ 4446494 h 6592047"/>
              <a:gd name="connsiteX15" fmla="*/ 585694 w 4897187"/>
              <a:gd name="connsiteY15" fmla="*/ 4416611 h 6592047"/>
              <a:gd name="connsiteX16" fmla="*/ 518705 w 4897187"/>
              <a:gd name="connsiteY16" fmla="*/ 4364018 h 6592047"/>
              <a:gd name="connsiteX17" fmla="*/ 502023 w 4897187"/>
              <a:gd name="connsiteY17" fmla="*/ 4297082 h 6592047"/>
              <a:gd name="connsiteX18" fmla="*/ 404372 w 4897187"/>
              <a:gd name="connsiteY18" fmla="*/ 4305085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90015 w 4897187"/>
              <a:gd name="connsiteY9" fmla="*/ 4582550 h 6592047"/>
              <a:gd name="connsiteX10" fmla="*/ 932329 w 4897187"/>
              <a:gd name="connsiteY10" fmla="*/ 4560047 h 6592047"/>
              <a:gd name="connsiteX11" fmla="*/ 861391 w 4897187"/>
              <a:gd name="connsiteY11" fmla="*/ 4560047 h 6592047"/>
              <a:gd name="connsiteX12" fmla="*/ 796221 w 4897187"/>
              <a:gd name="connsiteY12" fmla="*/ 4537284 h 6592047"/>
              <a:gd name="connsiteX13" fmla="*/ 729804 w 4897187"/>
              <a:gd name="connsiteY13" fmla="*/ 4467698 h 6592047"/>
              <a:gd name="connsiteX14" fmla="*/ 657411 w 4897187"/>
              <a:gd name="connsiteY14" fmla="*/ 4446494 h 6592047"/>
              <a:gd name="connsiteX15" fmla="*/ 585694 w 4897187"/>
              <a:gd name="connsiteY15" fmla="*/ 4416611 h 6592047"/>
              <a:gd name="connsiteX16" fmla="*/ 518705 w 4897187"/>
              <a:gd name="connsiteY16" fmla="*/ 4364018 h 6592047"/>
              <a:gd name="connsiteX17" fmla="*/ 502023 w 4897187"/>
              <a:gd name="connsiteY17" fmla="*/ 4297082 h 6592047"/>
              <a:gd name="connsiteX18" fmla="*/ 404372 w 4897187"/>
              <a:gd name="connsiteY18" fmla="*/ 4305085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645647 w 4897187"/>
              <a:gd name="connsiteY32" fmla="*/ 3526117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90015 w 4897187"/>
              <a:gd name="connsiteY9" fmla="*/ 4582550 h 6592047"/>
              <a:gd name="connsiteX10" fmla="*/ 932329 w 4897187"/>
              <a:gd name="connsiteY10" fmla="*/ 4560047 h 6592047"/>
              <a:gd name="connsiteX11" fmla="*/ 861391 w 4897187"/>
              <a:gd name="connsiteY11" fmla="*/ 4560047 h 6592047"/>
              <a:gd name="connsiteX12" fmla="*/ 796221 w 4897187"/>
              <a:gd name="connsiteY12" fmla="*/ 4537284 h 6592047"/>
              <a:gd name="connsiteX13" fmla="*/ 729804 w 4897187"/>
              <a:gd name="connsiteY13" fmla="*/ 4467698 h 6592047"/>
              <a:gd name="connsiteX14" fmla="*/ 657411 w 4897187"/>
              <a:gd name="connsiteY14" fmla="*/ 4446494 h 6592047"/>
              <a:gd name="connsiteX15" fmla="*/ 585694 w 4897187"/>
              <a:gd name="connsiteY15" fmla="*/ 4416611 h 6592047"/>
              <a:gd name="connsiteX16" fmla="*/ 518705 w 4897187"/>
              <a:gd name="connsiteY16" fmla="*/ 4364018 h 6592047"/>
              <a:gd name="connsiteX17" fmla="*/ 502023 w 4897187"/>
              <a:gd name="connsiteY17" fmla="*/ 4297082 h 6592047"/>
              <a:gd name="connsiteX18" fmla="*/ 404372 w 4897187"/>
              <a:gd name="connsiteY18" fmla="*/ 4305085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563483 w 4897187"/>
              <a:gd name="connsiteY32" fmla="*/ 3443954 h 6592047"/>
              <a:gd name="connsiteX33" fmla="*/ 3591858 w 4897187"/>
              <a:gd name="connsiteY33" fmla="*/ 3532094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90015 w 4897187"/>
              <a:gd name="connsiteY9" fmla="*/ 4582550 h 6592047"/>
              <a:gd name="connsiteX10" fmla="*/ 932329 w 4897187"/>
              <a:gd name="connsiteY10" fmla="*/ 4560047 h 6592047"/>
              <a:gd name="connsiteX11" fmla="*/ 861391 w 4897187"/>
              <a:gd name="connsiteY11" fmla="*/ 4560047 h 6592047"/>
              <a:gd name="connsiteX12" fmla="*/ 796221 w 4897187"/>
              <a:gd name="connsiteY12" fmla="*/ 4537284 h 6592047"/>
              <a:gd name="connsiteX13" fmla="*/ 729804 w 4897187"/>
              <a:gd name="connsiteY13" fmla="*/ 4467698 h 6592047"/>
              <a:gd name="connsiteX14" fmla="*/ 657411 w 4897187"/>
              <a:gd name="connsiteY14" fmla="*/ 4446494 h 6592047"/>
              <a:gd name="connsiteX15" fmla="*/ 585694 w 4897187"/>
              <a:gd name="connsiteY15" fmla="*/ 4416611 h 6592047"/>
              <a:gd name="connsiteX16" fmla="*/ 518705 w 4897187"/>
              <a:gd name="connsiteY16" fmla="*/ 4364018 h 6592047"/>
              <a:gd name="connsiteX17" fmla="*/ 502023 w 4897187"/>
              <a:gd name="connsiteY17" fmla="*/ 4297082 h 6592047"/>
              <a:gd name="connsiteX18" fmla="*/ 404372 w 4897187"/>
              <a:gd name="connsiteY18" fmla="*/ 4305085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563483 w 4897187"/>
              <a:gd name="connsiteY32" fmla="*/ 3443954 h 6592047"/>
              <a:gd name="connsiteX33" fmla="*/ 3483190 w 4897187"/>
              <a:gd name="connsiteY33" fmla="*/ 3508240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90015 w 4897187"/>
              <a:gd name="connsiteY9" fmla="*/ 4582550 h 6592047"/>
              <a:gd name="connsiteX10" fmla="*/ 932329 w 4897187"/>
              <a:gd name="connsiteY10" fmla="*/ 4560047 h 6592047"/>
              <a:gd name="connsiteX11" fmla="*/ 861391 w 4897187"/>
              <a:gd name="connsiteY11" fmla="*/ 4560047 h 6592047"/>
              <a:gd name="connsiteX12" fmla="*/ 796221 w 4897187"/>
              <a:gd name="connsiteY12" fmla="*/ 4537284 h 6592047"/>
              <a:gd name="connsiteX13" fmla="*/ 729804 w 4897187"/>
              <a:gd name="connsiteY13" fmla="*/ 4467698 h 6592047"/>
              <a:gd name="connsiteX14" fmla="*/ 657411 w 4897187"/>
              <a:gd name="connsiteY14" fmla="*/ 4446494 h 6592047"/>
              <a:gd name="connsiteX15" fmla="*/ 585694 w 4897187"/>
              <a:gd name="connsiteY15" fmla="*/ 4416611 h 6592047"/>
              <a:gd name="connsiteX16" fmla="*/ 518705 w 4897187"/>
              <a:gd name="connsiteY16" fmla="*/ 4364018 h 6592047"/>
              <a:gd name="connsiteX17" fmla="*/ 502023 w 4897187"/>
              <a:gd name="connsiteY17" fmla="*/ 4297082 h 6592047"/>
              <a:gd name="connsiteX18" fmla="*/ 404372 w 4897187"/>
              <a:gd name="connsiteY18" fmla="*/ 4305085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45035 w 4897187"/>
              <a:gd name="connsiteY25" fmla="*/ 3179482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499873 w 4897187"/>
              <a:gd name="connsiteY32" fmla="*/ 3420100 h 6592047"/>
              <a:gd name="connsiteX33" fmla="*/ 3483190 w 4897187"/>
              <a:gd name="connsiteY33" fmla="*/ 3508240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711200 w 4897187"/>
              <a:gd name="connsiteY0" fmla="*/ 6592047 h 6592047"/>
              <a:gd name="connsiteX1" fmla="*/ 1557831 w 4897187"/>
              <a:gd name="connsiteY1" fmla="*/ 5162318 h 6592047"/>
              <a:gd name="connsiteX2" fmla="*/ 1417203 w 4897187"/>
              <a:gd name="connsiteY2" fmla="*/ 4586655 h 6592047"/>
              <a:gd name="connsiteX3" fmla="*/ 1302870 w 4897187"/>
              <a:gd name="connsiteY3" fmla="*/ 4679576 h 6592047"/>
              <a:gd name="connsiteX4" fmla="*/ 1237129 w 4897187"/>
              <a:gd name="connsiteY4" fmla="*/ 4673600 h 6592047"/>
              <a:gd name="connsiteX5" fmla="*/ 1123576 w 4897187"/>
              <a:gd name="connsiteY5" fmla="*/ 4655670 h 6592047"/>
              <a:gd name="connsiteX6" fmla="*/ 1045882 w 4897187"/>
              <a:gd name="connsiteY6" fmla="*/ 4655670 h 6592047"/>
              <a:gd name="connsiteX7" fmla="*/ 1189317 w 4897187"/>
              <a:gd name="connsiteY7" fmla="*/ 4572000 h 6592047"/>
              <a:gd name="connsiteX8" fmla="*/ 1075764 w 4897187"/>
              <a:gd name="connsiteY8" fmla="*/ 4536141 h 6592047"/>
              <a:gd name="connsiteX9" fmla="*/ 990015 w 4897187"/>
              <a:gd name="connsiteY9" fmla="*/ 4582550 h 6592047"/>
              <a:gd name="connsiteX10" fmla="*/ 932329 w 4897187"/>
              <a:gd name="connsiteY10" fmla="*/ 4560047 h 6592047"/>
              <a:gd name="connsiteX11" fmla="*/ 861391 w 4897187"/>
              <a:gd name="connsiteY11" fmla="*/ 4560047 h 6592047"/>
              <a:gd name="connsiteX12" fmla="*/ 796221 w 4897187"/>
              <a:gd name="connsiteY12" fmla="*/ 4537284 h 6592047"/>
              <a:gd name="connsiteX13" fmla="*/ 729804 w 4897187"/>
              <a:gd name="connsiteY13" fmla="*/ 4467698 h 6592047"/>
              <a:gd name="connsiteX14" fmla="*/ 657411 w 4897187"/>
              <a:gd name="connsiteY14" fmla="*/ 4446494 h 6592047"/>
              <a:gd name="connsiteX15" fmla="*/ 585694 w 4897187"/>
              <a:gd name="connsiteY15" fmla="*/ 4416611 h 6592047"/>
              <a:gd name="connsiteX16" fmla="*/ 518705 w 4897187"/>
              <a:gd name="connsiteY16" fmla="*/ 4364018 h 6592047"/>
              <a:gd name="connsiteX17" fmla="*/ 502023 w 4897187"/>
              <a:gd name="connsiteY17" fmla="*/ 4297082 h 6592047"/>
              <a:gd name="connsiteX18" fmla="*/ 404372 w 4897187"/>
              <a:gd name="connsiteY18" fmla="*/ 4305085 h 6592047"/>
              <a:gd name="connsiteX19" fmla="*/ 414195 w 4897187"/>
              <a:gd name="connsiteY19" fmla="*/ 4238148 h 6592047"/>
              <a:gd name="connsiteX20" fmla="*/ 334682 w 4897187"/>
              <a:gd name="connsiteY20" fmla="*/ 4129741 h 6592047"/>
              <a:gd name="connsiteX21" fmla="*/ 376517 w 4897187"/>
              <a:gd name="connsiteY21" fmla="*/ 4016188 h 6592047"/>
              <a:gd name="connsiteX22" fmla="*/ 382494 w 4897187"/>
              <a:gd name="connsiteY22" fmla="*/ 3866776 h 6592047"/>
              <a:gd name="connsiteX23" fmla="*/ 454211 w 4897187"/>
              <a:gd name="connsiteY23" fmla="*/ 3777129 h 6592047"/>
              <a:gd name="connsiteX24" fmla="*/ 131482 w 4897187"/>
              <a:gd name="connsiteY24" fmla="*/ 3597835 h 6592047"/>
              <a:gd name="connsiteX25" fmla="*/ 271540 w 4897187"/>
              <a:gd name="connsiteY25" fmla="*/ 3203336 h 6592047"/>
              <a:gd name="connsiteX26" fmla="*/ 0 w 4897187"/>
              <a:gd name="connsiteY26" fmla="*/ 3137647 h 6592047"/>
              <a:gd name="connsiteX27" fmla="*/ 304800 w 4897187"/>
              <a:gd name="connsiteY27" fmla="*/ 2456329 h 6592047"/>
              <a:gd name="connsiteX28" fmla="*/ 322729 w 4897187"/>
              <a:gd name="connsiteY28" fmla="*/ 1822823 h 6592047"/>
              <a:gd name="connsiteX29" fmla="*/ 1057835 w 4897187"/>
              <a:gd name="connsiteY29" fmla="*/ 0 h 6592047"/>
              <a:gd name="connsiteX30" fmla="*/ 3675529 w 4897187"/>
              <a:gd name="connsiteY30" fmla="*/ 1314823 h 6592047"/>
              <a:gd name="connsiteX31" fmla="*/ 3466353 w 4897187"/>
              <a:gd name="connsiteY31" fmla="*/ 3340847 h 6592047"/>
              <a:gd name="connsiteX32" fmla="*/ 3499873 w 4897187"/>
              <a:gd name="connsiteY32" fmla="*/ 3420100 h 6592047"/>
              <a:gd name="connsiteX33" fmla="*/ 3483190 w 4897187"/>
              <a:gd name="connsiteY33" fmla="*/ 3508240 h 6592047"/>
              <a:gd name="connsiteX34" fmla="*/ 3502211 w 4897187"/>
              <a:gd name="connsiteY34" fmla="*/ 3585882 h 6592047"/>
              <a:gd name="connsiteX35" fmla="*/ 3502211 w 4897187"/>
              <a:gd name="connsiteY35" fmla="*/ 3573929 h 6592047"/>
              <a:gd name="connsiteX36" fmla="*/ 3741218 w 4897187"/>
              <a:gd name="connsiteY36" fmla="*/ 4237213 h 6592047"/>
              <a:gd name="connsiteX37" fmla="*/ 4894729 w 4897187"/>
              <a:gd name="connsiteY37" fmla="*/ 6586070 h 6592047"/>
              <a:gd name="connsiteX0" fmla="*/ 579718 w 4765705"/>
              <a:gd name="connsiteY0" fmla="*/ 6592047 h 6592047"/>
              <a:gd name="connsiteX1" fmla="*/ 1426349 w 4765705"/>
              <a:gd name="connsiteY1" fmla="*/ 5162318 h 6592047"/>
              <a:gd name="connsiteX2" fmla="*/ 1285721 w 4765705"/>
              <a:gd name="connsiteY2" fmla="*/ 4586655 h 6592047"/>
              <a:gd name="connsiteX3" fmla="*/ 1171388 w 4765705"/>
              <a:gd name="connsiteY3" fmla="*/ 4679576 h 6592047"/>
              <a:gd name="connsiteX4" fmla="*/ 1105647 w 4765705"/>
              <a:gd name="connsiteY4" fmla="*/ 4673600 h 6592047"/>
              <a:gd name="connsiteX5" fmla="*/ 992094 w 4765705"/>
              <a:gd name="connsiteY5" fmla="*/ 4655670 h 6592047"/>
              <a:gd name="connsiteX6" fmla="*/ 914400 w 4765705"/>
              <a:gd name="connsiteY6" fmla="*/ 4655670 h 6592047"/>
              <a:gd name="connsiteX7" fmla="*/ 1057835 w 4765705"/>
              <a:gd name="connsiteY7" fmla="*/ 4572000 h 6592047"/>
              <a:gd name="connsiteX8" fmla="*/ 944282 w 4765705"/>
              <a:gd name="connsiteY8" fmla="*/ 4536141 h 6592047"/>
              <a:gd name="connsiteX9" fmla="*/ 858533 w 4765705"/>
              <a:gd name="connsiteY9" fmla="*/ 4582550 h 6592047"/>
              <a:gd name="connsiteX10" fmla="*/ 800847 w 4765705"/>
              <a:gd name="connsiteY10" fmla="*/ 4560047 h 6592047"/>
              <a:gd name="connsiteX11" fmla="*/ 729909 w 4765705"/>
              <a:gd name="connsiteY11" fmla="*/ 4560047 h 6592047"/>
              <a:gd name="connsiteX12" fmla="*/ 664739 w 4765705"/>
              <a:gd name="connsiteY12" fmla="*/ 4537284 h 6592047"/>
              <a:gd name="connsiteX13" fmla="*/ 598322 w 4765705"/>
              <a:gd name="connsiteY13" fmla="*/ 4467698 h 6592047"/>
              <a:gd name="connsiteX14" fmla="*/ 525929 w 4765705"/>
              <a:gd name="connsiteY14" fmla="*/ 4446494 h 6592047"/>
              <a:gd name="connsiteX15" fmla="*/ 454212 w 4765705"/>
              <a:gd name="connsiteY15" fmla="*/ 4416611 h 6592047"/>
              <a:gd name="connsiteX16" fmla="*/ 387223 w 4765705"/>
              <a:gd name="connsiteY16" fmla="*/ 4364018 h 6592047"/>
              <a:gd name="connsiteX17" fmla="*/ 370541 w 4765705"/>
              <a:gd name="connsiteY17" fmla="*/ 4297082 h 6592047"/>
              <a:gd name="connsiteX18" fmla="*/ 272890 w 4765705"/>
              <a:gd name="connsiteY18" fmla="*/ 4305085 h 6592047"/>
              <a:gd name="connsiteX19" fmla="*/ 282713 w 4765705"/>
              <a:gd name="connsiteY19" fmla="*/ 4238148 h 6592047"/>
              <a:gd name="connsiteX20" fmla="*/ 203200 w 4765705"/>
              <a:gd name="connsiteY20" fmla="*/ 4129741 h 6592047"/>
              <a:gd name="connsiteX21" fmla="*/ 245035 w 4765705"/>
              <a:gd name="connsiteY21" fmla="*/ 4016188 h 6592047"/>
              <a:gd name="connsiteX22" fmla="*/ 251012 w 4765705"/>
              <a:gd name="connsiteY22" fmla="*/ 3866776 h 6592047"/>
              <a:gd name="connsiteX23" fmla="*/ 322729 w 4765705"/>
              <a:gd name="connsiteY23" fmla="*/ 3777129 h 6592047"/>
              <a:gd name="connsiteX24" fmla="*/ 0 w 4765705"/>
              <a:gd name="connsiteY24" fmla="*/ 3597835 h 6592047"/>
              <a:gd name="connsiteX25" fmla="*/ 140058 w 4765705"/>
              <a:gd name="connsiteY25" fmla="*/ 3203336 h 6592047"/>
              <a:gd name="connsiteX26" fmla="*/ 173318 w 4765705"/>
              <a:gd name="connsiteY26" fmla="*/ 2456329 h 6592047"/>
              <a:gd name="connsiteX27" fmla="*/ 191247 w 4765705"/>
              <a:gd name="connsiteY27" fmla="*/ 1822823 h 6592047"/>
              <a:gd name="connsiteX28" fmla="*/ 926353 w 4765705"/>
              <a:gd name="connsiteY28" fmla="*/ 0 h 6592047"/>
              <a:gd name="connsiteX29" fmla="*/ 3544047 w 4765705"/>
              <a:gd name="connsiteY29" fmla="*/ 1314823 h 6592047"/>
              <a:gd name="connsiteX30" fmla="*/ 3334871 w 4765705"/>
              <a:gd name="connsiteY30" fmla="*/ 3340847 h 6592047"/>
              <a:gd name="connsiteX31" fmla="*/ 3368391 w 4765705"/>
              <a:gd name="connsiteY31" fmla="*/ 3420100 h 6592047"/>
              <a:gd name="connsiteX32" fmla="*/ 3351708 w 4765705"/>
              <a:gd name="connsiteY32" fmla="*/ 3508240 h 6592047"/>
              <a:gd name="connsiteX33" fmla="*/ 3370729 w 4765705"/>
              <a:gd name="connsiteY33" fmla="*/ 3585882 h 6592047"/>
              <a:gd name="connsiteX34" fmla="*/ 3370729 w 4765705"/>
              <a:gd name="connsiteY34" fmla="*/ 3573929 h 6592047"/>
              <a:gd name="connsiteX35" fmla="*/ 3609736 w 4765705"/>
              <a:gd name="connsiteY35" fmla="*/ 4237213 h 6592047"/>
              <a:gd name="connsiteX36" fmla="*/ 4763247 w 4765705"/>
              <a:gd name="connsiteY36" fmla="*/ 6586070 h 6592047"/>
              <a:gd name="connsiteX0" fmla="*/ 667870 w 4853857"/>
              <a:gd name="connsiteY0" fmla="*/ 6592047 h 6592047"/>
              <a:gd name="connsiteX1" fmla="*/ 1514501 w 4853857"/>
              <a:gd name="connsiteY1" fmla="*/ 5162318 h 6592047"/>
              <a:gd name="connsiteX2" fmla="*/ 1373873 w 4853857"/>
              <a:gd name="connsiteY2" fmla="*/ 4586655 h 6592047"/>
              <a:gd name="connsiteX3" fmla="*/ 1259540 w 4853857"/>
              <a:gd name="connsiteY3" fmla="*/ 4679576 h 6592047"/>
              <a:gd name="connsiteX4" fmla="*/ 1193799 w 4853857"/>
              <a:gd name="connsiteY4" fmla="*/ 4673600 h 6592047"/>
              <a:gd name="connsiteX5" fmla="*/ 1080246 w 4853857"/>
              <a:gd name="connsiteY5" fmla="*/ 4655670 h 6592047"/>
              <a:gd name="connsiteX6" fmla="*/ 1002552 w 4853857"/>
              <a:gd name="connsiteY6" fmla="*/ 4655670 h 6592047"/>
              <a:gd name="connsiteX7" fmla="*/ 1145987 w 4853857"/>
              <a:gd name="connsiteY7" fmla="*/ 4572000 h 6592047"/>
              <a:gd name="connsiteX8" fmla="*/ 1032434 w 4853857"/>
              <a:gd name="connsiteY8" fmla="*/ 4536141 h 6592047"/>
              <a:gd name="connsiteX9" fmla="*/ 946685 w 4853857"/>
              <a:gd name="connsiteY9" fmla="*/ 4582550 h 6592047"/>
              <a:gd name="connsiteX10" fmla="*/ 888999 w 4853857"/>
              <a:gd name="connsiteY10" fmla="*/ 4560047 h 6592047"/>
              <a:gd name="connsiteX11" fmla="*/ 818061 w 4853857"/>
              <a:gd name="connsiteY11" fmla="*/ 4560047 h 6592047"/>
              <a:gd name="connsiteX12" fmla="*/ 752891 w 4853857"/>
              <a:gd name="connsiteY12" fmla="*/ 4537284 h 6592047"/>
              <a:gd name="connsiteX13" fmla="*/ 686474 w 4853857"/>
              <a:gd name="connsiteY13" fmla="*/ 4467698 h 6592047"/>
              <a:gd name="connsiteX14" fmla="*/ 614081 w 4853857"/>
              <a:gd name="connsiteY14" fmla="*/ 4446494 h 6592047"/>
              <a:gd name="connsiteX15" fmla="*/ 542364 w 4853857"/>
              <a:gd name="connsiteY15" fmla="*/ 4416611 h 6592047"/>
              <a:gd name="connsiteX16" fmla="*/ 475375 w 4853857"/>
              <a:gd name="connsiteY16" fmla="*/ 4364018 h 6592047"/>
              <a:gd name="connsiteX17" fmla="*/ 458693 w 4853857"/>
              <a:gd name="connsiteY17" fmla="*/ 4297082 h 6592047"/>
              <a:gd name="connsiteX18" fmla="*/ 361042 w 4853857"/>
              <a:gd name="connsiteY18" fmla="*/ 4305085 h 6592047"/>
              <a:gd name="connsiteX19" fmla="*/ 370865 w 4853857"/>
              <a:gd name="connsiteY19" fmla="*/ 4238148 h 6592047"/>
              <a:gd name="connsiteX20" fmla="*/ 291352 w 4853857"/>
              <a:gd name="connsiteY20" fmla="*/ 4129741 h 6592047"/>
              <a:gd name="connsiteX21" fmla="*/ 333187 w 4853857"/>
              <a:gd name="connsiteY21" fmla="*/ 4016188 h 6592047"/>
              <a:gd name="connsiteX22" fmla="*/ 339164 w 4853857"/>
              <a:gd name="connsiteY22" fmla="*/ 3866776 h 6592047"/>
              <a:gd name="connsiteX23" fmla="*/ 410881 w 4853857"/>
              <a:gd name="connsiteY23" fmla="*/ 3777129 h 6592047"/>
              <a:gd name="connsiteX24" fmla="*/ 88152 w 4853857"/>
              <a:gd name="connsiteY24" fmla="*/ 3597835 h 6592047"/>
              <a:gd name="connsiteX25" fmla="*/ 228210 w 4853857"/>
              <a:gd name="connsiteY25" fmla="*/ 3203336 h 6592047"/>
              <a:gd name="connsiteX26" fmla="*/ 261470 w 4853857"/>
              <a:gd name="connsiteY26" fmla="*/ 2456329 h 6592047"/>
              <a:gd name="connsiteX27" fmla="*/ 279399 w 4853857"/>
              <a:gd name="connsiteY27" fmla="*/ 1822823 h 6592047"/>
              <a:gd name="connsiteX28" fmla="*/ 1014505 w 4853857"/>
              <a:gd name="connsiteY28" fmla="*/ 0 h 6592047"/>
              <a:gd name="connsiteX29" fmla="*/ 3632199 w 4853857"/>
              <a:gd name="connsiteY29" fmla="*/ 1314823 h 6592047"/>
              <a:gd name="connsiteX30" fmla="*/ 3423023 w 4853857"/>
              <a:gd name="connsiteY30" fmla="*/ 3340847 h 6592047"/>
              <a:gd name="connsiteX31" fmla="*/ 3456543 w 4853857"/>
              <a:gd name="connsiteY31" fmla="*/ 3420100 h 6592047"/>
              <a:gd name="connsiteX32" fmla="*/ 3439860 w 4853857"/>
              <a:gd name="connsiteY32" fmla="*/ 3508240 h 6592047"/>
              <a:gd name="connsiteX33" fmla="*/ 3458881 w 4853857"/>
              <a:gd name="connsiteY33" fmla="*/ 3585882 h 6592047"/>
              <a:gd name="connsiteX34" fmla="*/ 3458881 w 4853857"/>
              <a:gd name="connsiteY34" fmla="*/ 3573929 h 6592047"/>
              <a:gd name="connsiteX35" fmla="*/ 3697888 w 4853857"/>
              <a:gd name="connsiteY35" fmla="*/ 4237213 h 6592047"/>
              <a:gd name="connsiteX36" fmla="*/ 4851399 w 4853857"/>
              <a:gd name="connsiteY36" fmla="*/ 6586070 h 6592047"/>
              <a:gd name="connsiteX0" fmla="*/ 658491 w 4844478"/>
              <a:gd name="connsiteY0" fmla="*/ 6592047 h 6592047"/>
              <a:gd name="connsiteX1" fmla="*/ 1505122 w 4844478"/>
              <a:gd name="connsiteY1" fmla="*/ 5162318 h 6592047"/>
              <a:gd name="connsiteX2" fmla="*/ 1364494 w 4844478"/>
              <a:gd name="connsiteY2" fmla="*/ 4586655 h 6592047"/>
              <a:gd name="connsiteX3" fmla="*/ 1250161 w 4844478"/>
              <a:gd name="connsiteY3" fmla="*/ 4679576 h 6592047"/>
              <a:gd name="connsiteX4" fmla="*/ 1184420 w 4844478"/>
              <a:gd name="connsiteY4" fmla="*/ 4673600 h 6592047"/>
              <a:gd name="connsiteX5" fmla="*/ 1070867 w 4844478"/>
              <a:gd name="connsiteY5" fmla="*/ 4655670 h 6592047"/>
              <a:gd name="connsiteX6" fmla="*/ 993173 w 4844478"/>
              <a:gd name="connsiteY6" fmla="*/ 4655670 h 6592047"/>
              <a:gd name="connsiteX7" fmla="*/ 1136608 w 4844478"/>
              <a:gd name="connsiteY7" fmla="*/ 4572000 h 6592047"/>
              <a:gd name="connsiteX8" fmla="*/ 1023055 w 4844478"/>
              <a:gd name="connsiteY8" fmla="*/ 4536141 h 6592047"/>
              <a:gd name="connsiteX9" fmla="*/ 937306 w 4844478"/>
              <a:gd name="connsiteY9" fmla="*/ 4582550 h 6592047"/>
              <a:gd name="connsiteX10" fmla="*/ 879620 w 4844478"/>
              <a:gd name="connsiteY10" fmla="*/ 4560047 h 6592047"/>
              <a:gd name="connsiteX11" fmla="*/ 808682 w 4844478"/>
              <a:gd name="connsiteY11" fmla="*/ 4560047 h 6592047"/>
              <a:gd name="connsiteX12" fmla="*/ 743512 w 4844478"/>
              <a:gd name="connsiteY12" fmla="*/ 4537284 h 6592047"/>
              <a:gd name="connsiteX13" fmla="*/ 677095 w 4844478"/>
              <a:gd name="connsiteY13" fmla="*/ 4467698 h 6592047"/>
              <a:gd name="connsiteX14" fmla="*/ 604702 w 4844478"/>
              <a:gd name="connsiteY14" fmla="*/ 4446494 h 6592047"/>
              <a:gd name="connsiteX15" fmla="*/ 532985 w 4844478"/>
              <a:gd name="connsiteY15" fmla="*/ 4416611 h 6592047"/>
              <a:gd name="connsiteX16" fmla="*/ 465996 w 4844478"/>
              <a:gd name="connsiteY16" fmla="*/ 4364018 h 6592047"/>
              <a:gd name="connsiteX17" fmla="*/ 449314 w 4844478"/>
              <a:gd name="connsiteY17" fmla="*/ 4297082 h 6592047"/>
              <a:gd name="connsiteX18" fmla="*/ 351663 w 4844478"/>
              <a:gd name="connsiteY18" fmla="*/ 4305085 h 6592047"/>
              <a:gd name="connsiteX19" fmla="*/ 361486 w 4844478"/>
              <a:gd name="connsiteY19" fmla="*/ 4238148 h 6592047"/>
              <a:gd name="connsiteX20" fmla="*/ 281973 w 4844478"/>
              <a:gd name="connsiteY20" fmla="*/ 4129741 h 6592047"/>
              <a:gd name="connsiteX21" fmla="*/ 323808 w 4844478"/>
              <a:gd name="connsiteY21" fmla="*/ 4016188 h 6592047"/>
              <a:gd name="connsiteX22" fmla="*/ 329785 w 4844478"/>
              <a:gd name="connsiteY22" fmla="*/ 3866776 h 6592047"/>
              <a:gd name="connsiteX23" fmla="*/ 401502 w 4844478"/>
              <a:gd name="connsiteY23" fmla="*/ 3777129 h 6592047"/>
              <a:gd name="connsiteX24" fmla="*/ 78773 w 4844478"/>
              <a:gd name="connsiteY24" fmla="*/ 3597835 h 6592047"/>
              <a:gd name="connsiteX25" fmla="*/ 218831 w 4844478"/>
              <a:gd name="connsiteY25" fmla="*/ 3203336 h 6592047"/>
              <a:gd name="connsiteX26" fmla="*/ 291847 w 4844478"/>
              <a:gd name="connsiteY26" fmla="*/ 2453678 h 6592047"/>
              <a:gd name="connsiteX27" fmla="*/ 270020 w 4844478"/>
              <a:gd name="connsiteY27" fmla="*/ 1822823 h 6592047"/>
              <a:gd name="connsiteX28" fmla="*/ 1005126 w 4844478"/>
              <a:gd name="connsiteY28" fmla="*/ 0 h 6592047"/>
              <a:gd name="connsiteX29" fmla="*/ 3622820 w 4844478"/>
              <a:gd name="connsiteY29" fmla="*/ 1314823 h 6592047"/>
              <a:gd name="connsiteX30" fmla="*/ 3413644 w 4844478"/>
              <a:gd name="connsiteY30" fmla="*/ 3340847 h 6592047"/>
              <a:gd name="connsiteX31" fmla="*/ 3447164 w 4844478"/>
              <a:gd name="connsiteY31" fmla="*/ 3420100 h 6592047"/>
              <a:gd name="connsiteX32" fmla="*/ 3430481 w 4844478"/>
              <a:gd name="connsiteY32" fmla="*/ 3508240 h 6592047"/>
              <a:gd name="connsiteX33" fmla="*/ 3449502 w 4844478"/>
              <a:gd name="connsiteY33" fmla="*/ 3585882 h 6592047"/>
              <a:gd name="connsiteX34" fmla="*/ 3449502 w 4844478"/>
              <a:gd name="connsiteY34" fmla="*/ 3573929 h 6592047"/>
              <a:gd name="connsiteX35" fmla="*/ 3688509 w 4844478"/>
              <a:gd name="connsiteY35" fmla="*/ 4237213 h 6592047"/>
              <a:gd name="connsiteX36" fmla="*/ 4842020 w 4844478"/>
              <a:gd name="connsiteY36" fmla="*/ 6586070 h 6592047"/>
              <a:gd name="connsiteX0" fmla="*/ 658491 w 4844478"/>
              <a:gd name="connsiteY0" fmla="*/ 6592047 h 6592047"/>
              <a:gd name="connsiteX1" fmla="*/ 1505122 w 4844478"/>
              <a:gd name="connsiteY1" fmla="*/ 5162318 h 6592047"/>
              <a:gd name="connsiteX2" fmla="*/ 1364494 w 4844478"/>
              <a:gd name="connsiteY2" fmla="*/ 4586655 h 6592047"/>
              <a:gd name="connsiteX3" fmla="*/ 1250161 w 4844478"/>
              <a:gd name="connsiteY3" fmla="*/ 4679576 h 6592047"/>
              <a:gd name="connsiteX4" fmla="*/ 1184420 w 4844478"/>
              <a:gd name="connsiteY4" fmla="*/ 4673600 h 6592047"/>
              <a:gd name="connsiteX5" fmla="*/ 1070867 w 4844478"/>
              <a:gd name="connsiteY5" fmla="*/ 4655670 h 6592047"/>
              <a:gd name="connsiteX6" fmla="*/ 993173 w 4844478"/>
              <a:gd name="connsiteY6" fmla="*/ 4655670 h 6592047"/>
              <a:gd name="connsiteX7" fmla="*/ 1136608 w 4844478"/>
              <a:gd name="connsiteY7" fmla="*/ 4572000 h 6592047"/>
              <a:gd name="connsiteX8" fmla="*/ 1023055 w 4844478"/>
              <a:gd name="connsiteY8" fmla="*/ 4536141 h 6592047"/>
              <a:gd name="connsiteX9" fmla="*/ 937306 w 4844478"/>
              <a:gd name="connsiteY9" fmla="*/ 4582550 h 6592047"/>
              <a:gd name="connsiteX10" fmla="*/ 879620 w 4844478"/>
              <a:gd name="connsiteY10" fmla="*/ 4560047 h 6592047"/>
              <a:gd name="connsiteX11" fmla="*/ 808682 w 4844478"/>
              <a:gd name="connsiteY11" fmla="*/ 4560047 h 6592047"/>
              <a:gd name="connsiteX12" fmla="*/ 743512 w 4844478"/>
              <a:gd name="connsiteY12" fmla="*/ 4537284 h 6592047"/>
              <a:gd name="connsiteX13" fmla="*/ 677095 w 4844478"/>
              <a:gd name="connsiteY13" fmla="*/ 4467698 h 6592047"/>
              <a:gd name="connsiteX14" fmla="*/ 604702 w 4844478"/>
              <a:gd name="connsiteY14" fmla="*/ 4446494 h 6592047"/>
              <a:gd name="connsiteX15" fmla="*/ 532985 w 4844478"/>
              <a:gd name="connsiteY15" fmla="*/ 4416611 h 6592047"/>
              <a:gd name="connsiteX16" fmla="*/ 465996 w 4844478"/>
              <a:gd name="connsiteY16" fmla="*/ 4364018 h 6592047"/>
              <a:gd name="connsiteX17" fmla="*/ 449314 w 4844478"/>
              <a:gd name="connsiteY17" fmla="*/ 4297082 h 6592047"/>
              <a:gd name="connsiteX18" fmla="*/ 351663 w 4844478"/>
              <a:gd name="connsiteY18" fmla="*/ 4305085 h 6592047"/>
              <a:gd name="connsiteX19" fmla="*/ 361486 w 4844478"/>
              <a:gd name="connsiteY19" fmla="*/ 4238148 h 6592047"/>
              <a:gd name="connsiteX20" fmla="*/ 281973 w 4844478"/>
              <a:gd name="connsiteY20" fmla="*/ 4129741 h 6592047"/>
              <a:gd name="connsiteX21" fmla="*/ 323808 w 4844478"/>
              <a:gd name="connsiteY21" fmla="*/ 4016188 h 6592047"/>
              <a:gd name="connsiteX22" fmla="*/ 329785 w 4844478"/>
              <a:gd name="connsiteY22" fmla="*/ 3866776 h 6592047"/>
              <a:gd name="connsiteX23" fmla="*/ 401502 w 4844478"/>
              <a:gd name="connsiteY23" fmla="*/ 3777129 h 6592047"/>
              <a:gd name="connsiteX24" fmla="*/ 107928 w 4844478"/>
              <a:gd name="connsiteY24" fmla="*/ 3465313 h 6592047"/>
              <a:gd name="connsiteX25" fmla="*/ 218831 w 4844478"/>
              <a:gd name="connsiteY25" fmla="*/ 3203336 h 6592047"/>
              <a:gd name="connsiteX26" fmla="*/ 291847 w 4844478"/>
              <a:gd name="connsiteY26" fmla="*/ 2453678 h 6592047"/>
              <a:gd name="connsiteX27" fmla="*/ 270020 w 4844478"/>
              <a:gd name="connsiteY27" fmla="*/ 1822823 h 6592047"/>
              <a:gd name="connsiteX28" fmla="*/ 1005126 w 4844478"/>
              <a:gd name="connsiteY28" fmla="*/ 0 h 6592047"/>
              <a:gd name="connsiteX29" fmla="*/ 3622820 w 4844478"/>
              <a:gd name="connsiteY29" fmla="*/ 1314823 h 6592047"/>
              <a:gd name="connsiteX30" fmla="*/ 3413644 w 4844478"/>
              <a:gd name="connsiteY30" fmla="*/ 3340847 h 6592047"/>
              <a:gd name="connsiteX31" fmla="*/ 3447164 w 4844478"/>
              <a:gd name="connsiteY31" fmla="*/ 3420100 h 6592047"/>
              <a:gd name="connsiteX32" fmla="*/ 3430481 w 4844478"/>
              <a:gd name="connsiteY32" fmla="*/ 3508240 h 6592047"/>
              <a:gd name="connsiteX33" fmla="*/ 3449502 w 4844478"/>
              <a:gd name="connsiteY33" fmla="*/ 3585882 h 6592047"/>
              <a:gd name="connsiteX34" fmla="*/ 3449502 w 4844478"/>
              <a:gd name="connsiteY34" fmla="*/ 3573929 h 6592047"/>
              <a:gd name="connsiteX35" fmla="*/ 3688509 w 4844478"/>
              <a:gd name="connsiteY35" fmla="*/ 4237213 h 6592047"/>
              <a:gd name="connsiteX36" fmla="*/ 4842020 w 4844478"/>
              <a:gd name="connsiteY36" fmla="*/ 6586070 h 6592047"/>
              <a:gd name="connsiteX0" fmla="*/ 658491 w 4844478"/>
              <a:gd name="connsiteY0" fmla="*/ 6592047 h 6592047"/>
              <a:gd name="connsiteX1" fmla="*/ 1505122 w 4844478"/>
              <a:gd name="connsiteY1" fmla="*/ 5162318 h 6592047"/>
              <a:gd name="connsiteX2" fmla="*/ 1364494 w 4844478"/>
              <a:gd name="connsiteY2" fmla="*/ 4586655 h 6592047"/>
              <a:gd name="connsiteX3" fmla="*/ 1250161 w 4844478"/>
              <a:gd name="connsiteY3" fmla="*/ 4679576 h 6592047"/>
              <a:gd name="connsiteX4" fmla="*/ 1184420 w 4844478"/>
              <a:gd name="connsiteY4" fmla="*/ 4673600 h 6592047"/>
              <a:gd name="connsiteX5" fmla="*/ 1070867 w 4844478"/>
              <a:gd name="connsiteY5" fmla="*/ 4655670 h 6592047"/>
              <a:gd name="connsiteX6" fmla="*/ 993173 w 4844478"/>
              <a:gd name="connsiteY6" fmla="*/ 4655670 h 6592047"/>
              <a:gd name="connsiteX7" fmla="*/ 1136608 w 4844478"/>
              <a:gd name="connsiteY7" fmla="*/ 4572000 h 6592047"/>
              <a:gd name="connsiteX8" fmla="*/ 1023055 w 4844478"/>
              <a:gd name="connsiteY8" fmla="*/ 4536141 h 6592047"/>
              <a:gd name="connsiteX9" fmla="*/ 937306 w 4844478"/>
              <a:gd name="connsiteY9" fmla="*/ 4582550 h 6592047"/>
              <a:gd name="connsiteX10" fmla="*/ 879620 w 4844478"/>
              <a:gd name="connsiteY10" fmla="*/ 4560047 h 6592047"/>
              <a:gd name="connsiteX11" fmla="*/ 808682 w 4844478"/>
              <a:gd name="connsiteY11" fmla="*/ 4560047 h 6592047"/>
              <a:gd name="connsiteX12" fmla="*/ 743512 w 4844478"/>
              <a:gd name="connsiteY12" fmla="*/ 4537284 h 6592047"/>
              <a:gd name="connsiteX13" fmla="*/ 677095 w 4844478"/>
              <a:gd name="connsiteY13" fmla="*/ 4467698 h 6592047"/>
              <a:gd name="connsiteX14" fmla="*/ 604702 w 4844478"/>
              <a:gd name="connsiteY14" fmla="*/ 4446494 h 6592047"/>
              <a:gd name="connsiteX15" fmla="*/ 532985 w 4844478"/>
              <a:gd name="connsiteY15" fmla="*/ 4416611 h 6592047"/>
              <a:gd name="connsiteX16" fmla="*/ 465996 w 4844478"/>
              <a:gd name="connsiteY16" fmla="*/ 4364018 h 6592047"/>
              <a:gd name="connsiteX17" fmla="*/ 449314 w 4844478"/>
              <a:gd name="connsiteY17" fmla="*/ 4297082 h 6592047"/>
              <a:gd name="connsiteX18" fmla="*/ 351663 w 4844478"/>
              <a:gd name="connsiteY18" fmla="*/ 4305085 h 6592047"/>
              <a:gd name="connsiteX19" fmla="*/ 361486 w 4844478"/>
              <a:gd name="connsiteY19" fmla="*/ 4238148 h 6592047"/>
              <a:gd name="connsiteX20" fmla="*/ 281973 w 4844478"/>
              <a:gd name="connsiteY20" fmla="*/ 4129741 h 6592047"/>
              <a:gd name="connsiteX21" fmla="*/ 323808 w 4844478"/>
              <a:gd name="connsiteY21" fmla="*/ 4016188 h 6592047"/>
              <a:gd name="connsiteX22" fmla="*/ 329785 w 4844478"/>
              <a:gd name="connsiteY22" fmla="*/ 3866776 h 6592047"/>
              <a:gd name="connsiteX23" fmla="*/ 401502 w 4844478"/>
              <a:gd name="connsiteY23" fmla="*/ 3777129 h 6592047"/>
              <a:gd name="connsiteX24" fmla="*/ 107928 w 4844478"/>
              <a:gd name="connsiteY24" fmla="*/ 3465313 h 6592047"/>
              <a:gd name="connsiteX25" fmla="*/ 218831 w 4844478"/>
              <a:gd name="connsiteY25" fmla="*/ 3203336 h 6592047"/>
              <a:gd name="connsiteX26" fmla="*/ 291847 w 4844478"/>
              <a:gd name="connsiteY26" fmla="*/ 2453678 h 6592047"/>
              <a:gd name="connsiteX27" fmla="*/ 270020 w 4844478"/>
              <a:gd name="connsiteY27" fmla="*/ 1822823 h 6592047"/>
              <a:gd name="connsiteX28" fmla="*/ 1005126 w 4844478"/>
              <a:gd name="connsiteY28" fmla="*/ 0 h 6592047"/>
              <a:gd name="connsiteX29" fmla="*/ 3622820 w 4844478"/>
              <a:gd name="connsiteY29" fmla="*/ 1314823 h 6592047"/>
              <a:gd name="connsiteX30" fmla="*/ 3413644 w 4844478"/>
              <a:gd name="connsiteY30" fmla="*/ 3340847 h 6592047"/>
              <a:gd name="connsiteX31" fmla="*/ 3447164 w 4844478"/>
              <a:gd name="connsiteY31" fmla="*/ 3420100 h 6592047"/>
              <a:gd name="connsiteX32" fmla="*/ 3430481 w 4844478"/>
              <a:gd name="connsiteY32" fmla="*/ 3508240 h 6592047"/>
              <a:gd name="connsiteX33" fmla="*/ 3449502 w 4844478"/>
              <a:gd name="connsiteY33" fmla="*/ 3585882 h 6592047"/>
              <a:gd name="connsiteX34" fmla="*/ 3449502 w 4844478"/>
              <a:gd name="connsiteY34" fmla="*/ 3573929 h 6592047"/>
              <a:gd name="connsiteX35" fmla="*/ 3688509 w 4844478"/>
              <a:gd name="connsiteY35" fmla="*/ 4237213 h 6592047"/>
              <a:gd name="connsiteX36" fmla="*/ 4842020 w 4844478"/>
              <a:gd name="connsiteY36" fmla="*/ 6586070 h 6592047"/>
              <a:gd name="connsiteX0" fmla="*/ 658491 w 4844478"/>
              <a:gd name="connsiteY0" fmla="*/ 6592047 h 6592047"/>
              <a:gd name="connsiteX1" fmla="*/ 1505122 w 4844478"/>
              <a:gd name="connsiteY1" fmla="*/ 5162318 h 6592047"/>
              <a:gd name="connsiteX2" fmla="*/ 1364494 w 4844478"/>
              <a:gd name="connsiteY2" fmla="*/ 4586655 h 6592047"/>
              <a:gd name="connsiteX3" fmla="*/ 1250161 w 4844478"/>
              <a:gd name="connsiteY3" fmla="*/ 4679576 h 6592047"/>
              <a:gd name="connsiteX4" fmla="*/ 1184420 w 4844478"/>
              <a:gd name="connsiteY4" fmla="*/ 4673600 h 6592047"/>
              <a:gd name="connsiteX5" fmla="*/ 1070867 w 4844478"/>
              <a:gd name="connsiteY5" fmla="*/ 4655670 h 6592047"/>
              <a:gd name="connsiteX6" fmla="*/ 993173 w 4844478"/>
              <a:gd name="connsiteY6" fmla="*/ 4655670 h 6592047"/>
              <a:gd name="connsiteX7" fmla="*/ 1136608 w 4844478"/>
              <a:gd name="connsiteY7" fmla="*/ 4572000 h 6592047"/>
              <a:gd name="connsiteX8" fmla="*/ 1023055 w 4844478"/>
              <a:gd name="connsiteY8" fmla="*/ 4536141 h 6592047"/>
              <a:gd name="connsiteX9" fmla="*/ 937306 w 4844478"/>
              <a:gd name="connsiteY9" fmla="*/ 4582550 h 6592047"/>
              <a:gd name="connsiteX10" fmla="*/ 879620 w 4844478"/>
              <a:gd name="connsiteY10" fmla="*/ 4560047 h 6592047"/>
              <a:gd name="connsiteX11" fmla="*/ 808682 w 4844478"/>
              <a:gd name="connsiteY11" fmla="*/ 4560047 h 6592047"/>
              <a:gd name="connsiteX12" fmla="*/ 743512 w 4844478"/>
              <a:gd name="connsiteY12" fmla="*/ 4537284 h 6592047"/>
              <a:gd name="connsiteX13" fmla="*/ 677095 w 4844478"/>
              <a:gd name="connsiteY13" fmla="*/ 4467698 h 6592047"/>
              <a:gd name="connsiteX14" fmla="*/ 604702 w 4844478"/>
              <a:gd name="connsiteY14" fmla="*/ 4446494 h 6592047"/>
              <a:gd name="connsiteX15" fmla="*/ 532985 w 4844478"/>
              <a:gd name="connsiteY15" fmla="*/ 4416611 h 6592047"/>
              <a:gd name="connsiteX16" fmla="*/ 465996 w 4844478"/>
              <a:gd name="connsiteY16" fmla="*/ 4364018 h 6592047"/>
              <a:gd name="connsiteX17" fmla="*/ 449314 w 4844478"/>
              <a:gd name="connsiteY17" fmla="*/ 4297082 h 6592047"/>
              <a:gd name="connsiteX18" fmla="*/ 351663 w 4844478"/>
              <a:gd name="connsiteY18" fmla="*/ 4305085 h 6592047"/>
              <a:gd name="connsiteX19" fmla="*/ 361486 w 4844478"/>
              <a:gd name="connsiteY19" fmla="*/ 4238148 h 6592047"/>
              <a:gd name="connsiteX20" fmla="*/ 281973 w 4844478"/>
              <a:gd name="connsiteY20" fmla="*/ 4129741 h 6592047"/>
              <a:gd name="connsiteX21" fmla="*/ 323808 w 4844478"/>
              <a:gd name="connsiteY21" fmla="*/ 4016188 h 6592047"/>
              <a:gd name="connsiteX22" fmla="*/ 329785 w 4844478"/>
              <a:gd name="connsiteY22" fmla="*/ 3866776 h 6592047"/>
              <a:gd name="connsiteX23" fmla="*/ 401502 w 4844478"/>
              <a:gd name="connsiteY23" fmla="*/ 3777129 h 6592047"/>
              <a:gd name="connsiteX24" fmla="*/ 86724 w 4844478"/>
              <a:gd name="connsiteY24" fmla="*/ 3510371 h 6592047"/>
              <a:gd name="connsiteX25" fmla="*/ 218831 w 4844478"/>
              <a:gd name="connsiteY25" fmla="*/ 3203336 h 6592047"/>
              <a:gd name="connsiteX26" fmla="*/ 291847 w 4844478"/>
              <a:gd name="connsiteY26" fmla="*/ 2453678 h 6592047"/>
              <a:gd name="connsiteX27" fmla="*/ 270020 w 4844478"/>
              <a:gd name="connsiteY27" fmla="*/ 1822823 h 6592047"/>
              <a:gd name="connsiteX28" fmla="*/ 1005126 w 4844478"/>
              <a:gd name="connsiteY28" fmla="*/ 0 h 6592047"/>
              <a:gd name="connsiteX29" fmla="*/ 3622820 w 4844478"/>
              <a:gd name="connsiteY29" fmla="*/ 1314823 h 6592047"/>
              <a:gd name="connsiteX30" fmla="*/ 3413644 w 4844478"/>
              <a:gd name="connsiteY30" fmla="*/ 3340847 h 6592047"/>
              <a:gd name="connsiteX31" fmla="*/ 3447164 w 4844478"/>
              <a:gd name="connsiteY31" fmla="*/ 3420100 h 6592047"/>
              <a:gd name="connsiteX32" fmla="*/ 3430481 w 4844478"/>
              <a:gd name="connsiteY32" fmla="*/ 3508240 h 6592047"/>
              <a:gd name="connsiteX33" fmla="*/ 3449502 w 4844478"/>
              <a:gd name="connsiteY33" fmla="*/ 3585882 h 6592047"/>
              <a:gd name="connsiteX34" fmla="*/ 3449502 w 4844478"/>
              <a:gd name="connsiteY34" fmla="*/ 3573929 h 6592047"/>
              <a:gd name="connsiteX35" fmla="*/ 3688509 w 4844478"/>
              <a:gd name="connsiteY35" fmla="*/ 4237213 h 6592047"/>
              <a:gd name="connsiteX36" fmla="*/ 4842020 w 4844478"/>
              <a:gd name="connsiteY36" fmla="*/ 6586070 h 6592047"/>
              <a:gd name="connsiteX0" fmla="*/ 658491 w 4844478"/>
              <a:gd name="connsiteY0" fmla="*/ 6592047 h 6592047"/>
              <a:gd name="connsiteX1" fmla="*/ 1505122 w 4844478"/>
              <a:gd name="connsiteY1" fmla="*/ 5162318 h 6592047"/>
              <a:gd name="connsiteX2" fmla="*/ 1364494 w 4844478"/>
              <a:gd name="connsiteY2" fmla="*/ 4586655 h 6592047"/>
              <a:gd name="connsiteX3" fmla="*/ 1250161 w 4844478"/>
              <a:gd name="connsiteY3" fmla="*/ 4679576 h 6592047"/>
              <a:gd name="connsiteX4" fmla="*/ 1184420 w 4844478"/>
              <a:gd name="connsiteY4" fmla="*/ 4673600 h 6592047"/>
              <a:gd name="connsiteX5" fmla="*/ 1070867 w 4844478"/>
              <a:gd name="connsiteY5" fmla="*/ 4655670 h 6592047"/>
              <a:gd name="connsiteX6" fmla="*/ 993173 w 4844478"/>
              <a:gd name="connsiteY6" fmla="*/ 4655670 h 6592047"/>
              <a:gd name="connsiteX7" fmla="*/ 1136608 w 4844478"/>
              <a:gd name="connsiteY7" fmla="*/ 4572000 h 6592047"/>
              <a:gd name="connsiteX8" fmla="*/ 1023055 w 4844478"/>
              <a:gd name="connsiteY8" fmla="*/ 4536141 h 6592047"/>
              <a:gd name="connsiteX9" fmla="*/ 937306 w 4844478"/>
              <a:gd name="connsiteY9" fmla="*/ 4582550 h 6592047"/>
              <a:gd name="connsiteX10" fmla="*/ 879620 w 4844478"/>
              <a:gd name="connsiteY10" fmla="*/ 4560047 h 6592047"/>
              <a:gd name="connsiteX11" fmla="*/ 808682 w 4844478"/>
              <a:gd name="connsiteY11" fmla="*/ 4560047 h 6592047"/>
              <a:gd name="connsiteX12" fmla="*/ 743512 w 4844478"/>
              <a:gd name="connsiteY12" fmla="*/ 4537284 h 6592047"/>
              <a:gd name="connsiteX13" fmla="*/ 677095 w 4844478"/>
              <a:gd name="connsiteY13" fmla="*/ 4467698 h 6592047"/>
              <a:gd name="connsiteX14" fmla="*/ 604702 w 4844478"/>
              <a:gd name="connsiteY14" fmla="*/ 4446494 h 6592047"/>
              <a:gd name="connsiteX15" fmla="*/ 532985 w 4844478"/>
              <a:gd name="connsiteY15" fmla="*/ 4416611 h 6592047"/>
              <a:gd name="connsiteX16" fmla="*/ 465996 w 4844478"/>
              <a:gd name="connsiteY16" fmla="*/ 4364018 h 6592047"/>
              <a:gd name="connsiteX17" fmla="*/ 449314 w 4844478"/>
              <a:gd name="connsiteY17" fmla="*/ 4297082 h 6592047"/>
              <a:gd name="connsiteX18" fmla="*/ 351663 w 4844478"/>
              <a:gd name="connsiteY18" fmla="*/ 4305085 h 6592047"/>
              <a:gd name="connsiteX19" fmla="*/ 361486 w 4844478"/>
              <a:gd name="connsiteY19" fmla="*/ 4238148 h 6592047"/>
              <a:gd name="connsiteX20" fmla="*/ 281973 w 4844478"/>
              <a:gd name="connsiteY20" fmla="*/ 4129741 h 6592047"/>
              <a:gd name="connsiteX21" fmla="*/ 323808 w 4844478"/>
              <a:gd name="connsiteY21" fmla="*/ 4016188 h 6592047"/>
              <a:gd name="connsiteX22" fmla="*/ 329785 w 4844478"/>
              <a:gd name="connsiteY22" fmla="*/ 3866776 h 6592047"/>
              <a:gd name="connsiteX23" fmla="*/ 401502 w 4844478"/>
              <a:gd name="connsiteY23" fmla="*/ 3777129 h 6592047"/>
              <a:gd name="connsiteX24" fmla="*/ 147216 w 4844478"/>
              <a:gd name="connsiteY24" fmla="*/ 3572162 h 6592047"/>
              <a:gd name="connsiteX25" fmla="*/ 86724 w 4844478"/>
              <a:gd name="connsiteY25" fmla="*/ 3510371 h 6592047"/>
              <a:gd name="connsiteX26" fmla="*/ 218831 w 4844478"/>
              <a:gd name="connsiteY26" fmla="*/ 3203336 h 6592047"/>
              <a:gd name="connsiteX27" fmla="*/ 291847 w 4844478"/>
              <a:gd name="connsiteY27" fmla="*/ 2453678 h 6592047"/>
              <a:gd name="connsiteX28" fmla="*/ 270020 w 4844478"/>
              <a:gd name="connsiteY28" fmla="*/ 1822823 h 6592047"/>
              <a:gd name="connsiteX29" fmla="*/ 1005126 w 4844478"/>
              <a:gd name="connsiteY29" fmla="*/ 0 h 6592047"/>
              <a:gd name="connsiteX30" fmla="*/ 3622820 w 4844478"/>
              <a:gd name="connsiteY30" fmla="*/ 1314823 h 6592047"/>
              <a:gd name="connsiteX31" fmla="*/ 3413644 w 4844478"/>
              <a:gd name="connsiteY31" fmla="*/ 3340847 h 6592047"/>
              <a:gd name="connsiteX32" fmla="*/ 3447164 w 4844478"/>
              <a:gd name="connsiteY32" fmla="*/ 3420100 h 6592047"/>
              <a:gd name="connsiteX33" fmla="*/ 3430481 w 4844478"/>
              <a:gd name="connsiteY33" fmla="*/ 3508240 h 6592047"/>
              <a:gd name="connsiteX34" fmla="*/ 3449502 w 4844478"/>
              <a:gd name="connsiteY34" fmla="*/ 3585882 h 6592047"/>
              <a:gd name="connsiteX35" fmla="*/ 3449502 w 4844478"/>
              <a:gd name="connsiteY35" fmla="*/ 3573929 h 6592047"/>
              <a:gd name="connsiteX36" fmla="*/ 3688509 w 4844478"/>
              <a:gd name="connsiteY36" fmla="*/ 4237213 h 6592047"/>
              <a:gd name="connsiteX37" fmla="*/ 4842020 w 4844478"/>
              <a:gd name="connsiteY37" fmla="*/ 6586070 h 6592047"/>
              <a:gd name="connsiteX0" fmla="*/ 658491 w 4844478"/>
              <a:gd name="connsiteY0" fmla="*/ 6592047 h 6592047"/>
              <a:gd name="connsiteX1" fmla="*/ 1505122 w 4844478"/>
              <a:gd name="connsiteY1" fmla="*/ 5162318 h 6592047"/>
              <a:gd name="connsiteX2" fmla="*/ 1364494 w 4844478"/>
              <a:gd name="connsiteY2" fmla="*/ 4586655 h 6592047"/>
              <a:gd name="connsiteX3" fmla="*/ 1250161 w 4844478"/>
              <a:gd name="connsiteY3" fmla="*/ 4679576 h 6592047"/>
              <a:gd name="connsiteX4" fmla="*/ 1184420 w 4844478"/>
              <a:gd name="connsiteY4" fmla="*/ 4673600 h 6592047"/>
              <a:gd name="connsiteX5" fmla="*/ 1070867 w 4844478"/>
              <a:gd name="connsiteY5" fmla="*/ 4655670 h 6592047"/>
              <a:gd name="connsiteX6" fmla="*/ 993173 w 4844478"/>
              <a:gd name="connsiteY6" fmla="*/ 4655670 h 6592047"/>
              <a:gd name="connsiteX7" fmla="*/ 1136608 w 4844478"/>
              <a:gd name="connsiteY7" fmla="*/ 4572000 h 6592047"/>
              <a:gd name="connsiteX8" fmla="*/ 1023055 w 4844478"/>
              <a:gd name="connsiteY8" fmla="*/ 4536141 h 6592047"/>
              <a:gd name="connsiteX9" fmla="*/ 937306 w 4844478"/>
              <a:gd name="connsiteY9" fmla="*/ 4582550 h 6592047"/>
              <a:gd name="connsiteX10" fmla="*/ 879620 w 4844478"/>
              <a:gd name="connsiteY10" fmla="*/ 4560047 h 6592047"/>
              <a:gd name="connsiteX11" fmla="*/ 808682 w 4844478"/>
              <a:gd name="connsiteY11" fmla="*/ 4560047 h 6592047"/>
              <a:gd name="connsiteX12" fmla="*/ 743512 w 4844478"/>
              <a:gd name="connsiteY12" fmla="*/ 4537284 h 6592047"/>
              <a:gd name="connsiteX13" fmla="*/ 677095 w 4844478"/>
              <a:gd name="connsiteY13" fmla="*/ 4467698 h 6592047"/>
              <a:gd name="connsiteX14" fmla="*/ 604702 w 4844478"/>
              <a:gd name="connsiteY14" fmla="*/ 4446494 h 6592047"/>
              <a:gd name="connsiteX15" fmla="*/ 532985 w 4844478"/>
              <a:gd name="connsiteY15" fmla="*/ 4416611 h 6592047"/>
              <a:gd name="connsiteX16" fmla="*/ 465996 w 4844478"/>
              <a:gd name="connsiteY16" fmla="*/ 4364018 h 6592047"/>
              <a:gd name="connsiteX17" fmla="*/ 449314 w 4844478"/>
              <a:gd name="connsiteY17" fmla="*/ 4297082 h 6592047"/>
              <a:gd name="connsiteX18" fmla="*/ 351663 w 4844478"/>
              <a:gd name="connsiteY18" fmla="*/ 4305085 h 6592047"/>
              <a:gd name="connsiteX19" fmla="*/ 361486 w 4844478"/>
              <a:gd name="connsiteY19" fmla="*/ 4238148 h 6592047"/>
              <a:gd name="connsiteX20" fmla="*/ 281973 w 4844478"/>
              <a:gd name="connsiteY20" fmla="*/ 4129741 h 6592047"/>
              <a:gd name="connsiteX21" fmla="*/ 323808 w 4844478"/>
              <a:gd name="connsiteY21" fmla="*/ 4016188 h 6592047"/>
              <a:gd name="connsiteX22" fmla="*/ 329785 w 4844478"/>
              <a:gd name="connsiteY22" fmla="*/ 3866776 h 6592047"/>
              <a:gd name="connsiteX23" fmla="*/ 401502 w 4844478"/>
              <a:gd name="connsiteY23" fmla="*/ 3777129 h 6592047"/>
              <a:gd name="connsiteX24" fmla="*/ 173720 w 4844478"/>
              <a:gd name="connsiteY24" fmla="*/ 3511202 h 6592047"/>
              <a:gd name="connsiteX25" fmla="*/ 86724 w 4844478"/>
              <a:gd name="connsiteY25" fmla="*/ 3510371 h 6592047"/>
              <a:gd name="connsiteX26" fmla="*/ 218831 w 4844478"/>
              <a:gd name="connsiteY26" fmla="*/ 3203336 h 6592047"/>
              <a:gd name="connsiteX27" fmla="*/ 291847 w 4844478"/>
              <a:gd name="connsiteY27" fmla="*/ 2453678 h 6592047"/>
              <a:gd name="connsiteX28" fmla="*/ 270020 w 4844478"/>
              <a:gd name="connsiteY28" fmla="*/ 1822823 h 6592047"/>
              <a:gd name="connsiteX29" fmla="*/ 1005126 w 4844478"/>
              <a:gd name="connsiteY29" fmla="*/ 0 h 6592047"/>
              <a:gd name="connsiteX30" fmla="*/ 3622820 w 4844478"/>
              <a:gd name="connsiteY30" fmla="*/ 1314823 h 6592047"/>
              <a:gd name="connsiteX31" fmla="*/ 3413644 w 4844478"/>
              <a:gd name="connsiteY31" fmla="*/ 3340847 h 6592047"/>
              <a:gd name="connsiteX32" fmla="*/ 3447164 w 4844478"/>
              <a:gd name="connsiteY32" fmla="*/ 3420100 h 6592047"/>
              <a:gd name="connsiteX33" fmla="*/ 3430481 w 4844478"/>
              <a:gd name="connsiteY33" fmla="*/ 3508240 h 6592047"/>
              <a:gd name="connsiteX34" fmla="*/ 3449502 w 4844478"/>
              <a:gd name="connsiteY34" fmla="*/ 3585882 h 6592047"/>
              <a:gd name="connsiteX35" fmla="*/ 3449502 w 4844478"/>
              <a:gd name="connsiteY35" fmla="*/ 3573929 h 6592047"/>
              <a:gd name="connsiteX36" fmla="*/ 3688509 w 4844478"/>
              <a:gd name="connsiteY36" fmla="*/ 4237213 h 6592047"/>
              <a:gd name="connsiteX37" fmla="*/ 4842020 w 4844478"/>
              <a:gd name="connsiteY37" fmla="*/ 6586070 h 6592047"/>
              <a:gd name="connsiteX0" fmla="*/ 658491 w 4844478"/>
              <a:gd name="connsiteY0" fmla="*/ 6592047 h 6592047"/>
              <a:gd name="connsiteX1" fmla="*/ 1505122 w 4844478"/>
              <a:gd name="connsiteY1" fmla="*/ 5162318 h 6592047"/>
              <a:gd name="connsiteX2" fmla="*/ 1364494 w 4844478"/>
              <a:gd name="connsiteY2" fmla="*/ 4586655 h 6592047"/>
              <a:gd name="connsiteX3" fmla="*/ 1250161 w 4844478"/>
              <a:gd name="connsiteY3" fmla="*/ 4679576 h 6592047"/>
              <a:gd name="connsiteX4" fmla="*/ 1184420 w 4844478"/>
              <a:gd name="connsiteY4" fmla="*/ 4673600 h 6592047"/>
              <a:gd name="connsiteX5" fmla="*/ 1070867 w 4844478"/>
              <a:gd name="connsiteY5" fmla="*/ 4655670 h 6592047"/>
              <a:gd name="connsiteX6" fmla="*/ 993173 w 4844478"/>
              <a:gd name="connsiteY6" fmla="*/ 4655670 h 6592047"/>
              <a:gd name="connsiteX7" fmla="*/ 1136608 w 4844478"/>
              <a:gd name="connsiteY7" fmla="*/ 4572000 h 6592047"/>
              <a:gd name="connsiteX8" fmla="*/ 1023055 w 4844478"/>
              <a:gd name="connsiteY8" fmla="*/ 4536141 h 6592047"/>
              <a:gd name="connsiteX9" fmla="*/ 937306 w 4844478"/>
              <a:gd name="connsiteY9" fmla="*/ 4582550 h 6592047"/>
              <a:gd name="connsiteX10" fmla="*/ 879620 w 4844478"/>
              <a:gd name="connsiteY10" fmla="*/ 4560047 h 6592047"/>
              <a:gd name="connsiteX11" fmla="*/ 808682 w 4844478"/>
              <a:gd name="connsiteY11" fmla="*/ 4560047 h 6592047"/>
              <a:gd name="connsiteX12" fmla="*/ 743512 w 4844478"/>
              <a:gd name="connsiteY12" fmla="*/ 4537284 h 6592047"/>
              <a:gd name="connsiteX13" fmla="*/ 677095 w 4844478"/>
              <a:gd name="connsiteY13" fmla="*/ 4467698 h 6592047"/>
              <a:gd name="connsiteX14" fmla="*/ 604702 w 4844478"/>
              <a:gd name="connsiteY14" fmla="*/ 4446494 h 6592047"/>
              <a:gd name="connsiteX15" fmla="*/ 532985 w 4844478"/>
              <a:gd name="connsiteY15" fmla="*/ 4416611 h 6592047"/>
              <a:gd name="connsiteX16" fmla="*/ 465996 w 4844478"/>
              <a:gd name="connsiteY16" fmla="*/ 4364018 h 6592047"/>
              <a:gd name="connsiteX17" fmla="*/ 449314 w 4844478"/>
              <a:gd name="connsiteY17" fmla="*/ 4297082 h 6592047"/>
              <a:gd name="connsiteX18" fmla="*/ 351663 w 4844478"/>
              <a:gd name="connsiteY18" fmla="*/ 4305085 h 6592047"/>
              <a:gd name="connsiteX19" fmla="*/ 361486 w 4844478"/>
              <a:gd name="connsiteY19" fmla="*/ 4238148 h 6592047"/>
              <a:gd name="connsiteX20" fmla="*/ 281973 w 4844478"/>
              <a:gd name="connsiteY20" fmla="*/ 4129741 h 6592047"/>
              <a:gd name="connsiteX21" fmla="*/ 323808 w 4844478"/>
              <a:gd name="connsiteY21" fmla="*/ 4016188 h 6592047"/>
              <a:gd name="connsiteX22" fmla="*/ 329785 w 4844478"/>
              <a:gd name="connsiteY22" fmla="*/ 3866776 h 6592047"/>
              <a:gd name="connsiteX23" fmla="*/ 401502 w 4844478"/>
              <a:gd name="connsiteY23" fmla="*/ 3777129 h 6592047"/>
              <a:gd name="connsiteX24" fmla="*/ 173720 w 4844478"/>
              <a:gd name="connsiteY24" fmla="*/ 3511202 h 6592047"/>
              <a:gd name="connsiteX25" fmla="*/ 86724 w 4844478"/>
              <a:gd name="connsiteY25" fmla="*/ 3510371 h 6592047"/>
              <a:gd name="connsiteX26" fmla="*/ 218831 w 4844478"/>
              <a:gd name="connsiteY26" fmla="*/ 3203336 h 6592047"/>
              <a:gd name="connsiteX27" fmla="*/ 291847 w 4844478"/>
              <a:gd name="connsiteY27" fmla="*/ 2453678 h 6592047"/>
              <a:gd name="connsiteX28" fmla="*/ 270020 w 4844478"/>
              <a:gd name="connsiteY28" fmla="*/ 1822823 h 6592047"/>
              <a:gd name="connsiteX29" fmla="*/ 1005126 w 4844478"/>
              <a:gd name="connsiteY29" fmla="*/ 0 h 6592047"/>
              <a:gd name="connsiteX30" fmla="*/ 3622820 w 4844478"/>
              <a:gd name="connsiteY30" fmla="*/ 1314823 h 6592047"/>
              <a:gd name="connsiteX31" fmla="*/ 3413644 w 4844478"/>
              <a:gd name="connsiteY31" fmla="*/ 3340847 h 6592047"/>
              <a:gd name="connsiteX32" fmla="*/ 3447164 w 4844478"/>
              <a:gd name="connsiteY32" fmla="*/ 3420100 h 6592047"/>
              <a:gd name="connsiteX33" fmla="*/ 3430481 w 4844478"/>
              <a:gd name="connsiteY33" fmla="*/ 3508240 h 6592047"/>
              <a:gd name="connsiteX34" fmla="*/ 3449502 w 4844478"/>
              <a:gd name="connsiteY34" fmla="*/ 3585882 h 6592047"/>
              <a:gd name="connsiteX35" fmla="*/ 3449502 w 4844478"/>
              <a:gd name="connsiteY35" fmla="*/ 3573929 h 6592047"/>
              <a:gd name="connsiteX36" fmla="*/ 3688509 w 4844478"/>
              <a:gd name="connsiteY36" fmla="*/ 4237213 h 6592047"/>
              <a:gd name="connsiteX37" fmla="*/ 4842020 w 4844478"/>
              <a:gd name="connsiteY37" fmla="*/ 6586070 h 6592047"/>
              <a:gd name="connsiteX0" fmla="*/ 658491 w 4844478"/>
              <a:gd name="connsiteY0" fmla="*/ 6592047 h 6592047"/>
              <a:gd name="connsiteX1" fmla="*/ 1505122 w 4844478"/>
              <a:gd name="connsiteY1" fmla="*/ 5162318 h 6592047"/>
              <a:gd name="connsiteX2" fmla="*/ 1364494 w 4844478"/>
              <a:gd name="connsiteY2" fmla="*/ 4586655 h 6592047"/>
              <a:gd name="connsiteX3" fmla="*/ 1250161 w 4844478"/>
              <a:gd name="connsiteY3" fmla="*/ 4679576 h 6592047"/>
              <a:gd name="connsiteX4" fmla="*/ 1184420 w 4844478"/>
              <a:gd name="connsiteY4" fmla="*/ 4673600 h 6592047"/>
              <a:gd name="connsiteX5" fmla="*/ 1070867 w 4844478"/>
              <a:gd name="connsiteY5" fmla="*/ 4655670 h 6592047"/>
              <a:gd name="connsiteX6" fmla="*/ 993173 w 4844478"/>
              <a:gd name="connsiteY6" fmla="*/ 4655670 h 6592047"/>
              <a:gd name="connsiteX7" fmla="*/ 1136608 w 4844478"/>
              <a:gd name="connsiteY7" fmla="*/ 4572000 h 6592047"/>
              <a:gd name="connsiteX8" fmla="*/ 1023055 w 4844478"/>
              <a:gd name="connsiteY8" fmla="*/ 4536141 h 6592047"/>
              <a:gd name="connsiteX9" fmla="*/ 937306 w 4844478"/>
              <a:gd name="connsiteY9" fmla="*/ 4582550 h 6592047"/>
              <a:gd name="connsiteX10" fmla="*/ 879620 w 4844478"/>
              <a:gd name="connsiteY10" fmla="*/ 4560047 h 6592047"/>
              <a:gd name="connsiteX11" fmla="*/ 808682 w 4844478"/>
              <a:gd name="connsiteY11" fmla="*/ 4560047 h 6592047"/>
              <a:gd name="connsiteX12" fmla="*/ 743512 w 4844478"/>
              <a:gd name="connsiteY12" fmla="*/ 4537284 h 6592047"/>
              <a:gd name="connsiteX13" fmla="*/ 677095 w 4844478"/>
              <a:gd name="connsiteY13" fmla="*/ 4467698 h 6592047"/>
              <a:gd name="connsiteX14" fmla="*/ 604702 w 4844478"/>
              <a:gd name="connsiteY14" fmla="*/ 4446494 h 6592047"/>
              <a:gd name="connsiteX15" fmla="*/ 532985 w 4844478"/>
              <a:gd name="connsiteY15" fmla="*/ 4416611 h 6592047"/>
              <a:gd name="connsiteX16" fmla="*/ 465996 w 4844478"/>
              <a:gd name="connsiteY16" fmla="*/ 4364018 h 6592047"/>
              <a:gd name="connsiteX17" fmla="*/ 449314 w 4844478"/>
              <a:gd name="connsiteY17" fmla="*/ 4297082 h 6592047"/>
              <a:gd name="connsiteX18" fmla="*/ 351663 w 4844478"/>
              <a:gd name="connsiteY18" fmla="*/ 4305085 h 6592047"/>
              <a:gd name="connsiteX19" fmla="*/ 361486 w 4844478"/>
              <a:gd name="connsiteY19" fmla="*/ 4238148 h 6592047"/>
              <a:gd name="connsiteX20" fmla="*/ 281973 w 4844478"/>
              <a:gd name="connsiteY20" fmla="*/ 4129741 h 6592047"/>
              <a:gd name="connsiteX21" fmla="*/ 323808 w 4844478"/>
              <a:gd name="connsiteY21" fmla="*/ 4016188 h 6592047"/>
              <a:gd name="connsiteX22" fmla="*/ 329785 w 4844478"/>
              <a:gd name="connsiteY22" fmla="*/ 3866776 h 6592047"/>
              <a:gd name="connsiteX23" fmla="*/ 401502 w 4844478"/>
              <a:gd name="connsiteY23" fmla="*/ 3777129 h 6592047"/>
              <a:gd name="connsiteX24" fmla="*/ 173720 w 4844478"/>
              <a:gd name="connsiteY24" fmla="*/ 3511202 h 6592047"/>
              <a:gd name="connsiteX25" fmla="*/ 86724 w 4844478"/>
              <a:gd name="connsiteY25" fmla="*/ 3510371 h 6592047"/>
              <a:gd name="connsiteX26" fmla="*/ 218831 w 4844478"/>
              <a:gd name="connsiteY26" fmla="*/ 3203336 h 6592047"/>
              <a:gd name="connsiteX27" fmla="*/ 291847 w 4844478"/>
              <a:gd name="connsiteY27" fmla="*/ 2453678 h 6592047"/>
              <a:gd name="connsiteX28" fmla="*/ 270020 w 4844478"/>
              <a:gd name="connsiteY28" fmla="*/ 1822823 h 6592047"/>
              <a:gd name="connsiteX29" fmla="*/ 1005126 w 4844478"/>
              <a:gd name="connsiteY29" fmla="*/ 0 h 6592047"/>
              <a:gd name="connsiteX30" fmla="*/ 3622820 w 4844478"/>
              <a:gd name="connsiteY30" fmla="*/ 1314823 h 6592047"/>
              <a:gd name="connsiteX31" fmla="*/ 3413644 w 4844478"/>
              <a:gd name="connsiteY31" fmla="*/ 3340847 h 6592047"/>
              <a:gd name="connsiteX32" fmla="*/ 3447164 w 4844478"/>
              <a:gd name="connsiteY32" fmla="*/ 3420100 h 6592047"/>
              <a:gd name="connsiteX33" fmla="*/ 3430481 w 4844478"/>
              <a:gd name="connsiteY33" fmla="*/ 3508240 h 6592047"/>
              <a:gd name="connsiteX34" fmla="*/ 3449502 w 4844478"/>
              <a:gd name="connsiteY34" fmla="*/ 3585882 h 6592047"/>
              <a:gd name="connsiteX35" fmla="*/ 3449502 w 4844478"/>
              <a:gd name="connsiteY35" fmla="*/ 3573929 h 6592047"/>
              <a:gd name="connsiteX36" fmla="*/ 3688509 w 4844478"/>
              <a:gd name="connsiteY36" fmla="*/ 4237213 h 6592047"/>
              <a:gd name="connsiteX37" fmla="*/ 4842020 w 4844478"/>
              <a:gd name="connsiteY37" fmla="*/ 6586070 h 6592047"/>
              <a:gd name="connsiteX0" fmla="*/ 658491 w 4844478"/>
              <a:gd name="connsiteY0" fmla="*/ 6592047 h 6592047"/>
              <a:gd name="connsiteX1" fmla="*/ 1505122 w 4844478"/>
              <a:gd name="connsiteY1" fmla="*/ 5162318 h 6592047"/>
              <a:gd name="connsiteX2" fmla="*/ 1364494 w 4844478"/>
              <a:gd name="connsiteY2" fmla="*/ 4586655 h 6592047"/>
              <a:gd name="connsiteX3" fmla="*/ 1250161 w 4844478"/>
              <a:gd name="connsiteY3" fmla="*/ 4679576 h 6592047"/>
              <a:gd name="connsiteX4" fmla="*/ 1184420 w 4844478"/>
              <a:gd name="connsiteY4" fmla="*/ 4673600 h 6592047"/>
              <a:gd name="connsiteX5" fmla="*/ 1070867 w 4844478"/>
              <a:gd name="connsiteY5" fmla="*/ 4655670 h 6592047"/>
              <a:gd name="connsiteX6" fmla="*/ 993173 w 4844478"/>
              <a:gd name="connsiteY6" fmla="*/ 4655670 h 6592047"/>
              <a:gd name="connsiteX7" fmla="*/ 1136608 w 4844478"/>
              <a:gd name="connsiteY7" fmla="*/ 4572000 h 6592047"/>
              <a:gd name="connsiteX8" fmla="*/ 1023055 w 4844478"/>
              <a:gd name="connsiteY8" fmla="*/ 4536141 h 6592047"/>
              <a:gd name="connsiteX9" fmla="*/ 937306 w 4844478"/>
              <a:gd name="connsiteY9" fmla="*/ 4582550 h 6592047"/>
              <a:gd name="connsiteX10" fmla="*/ 879620 w 4844478"/>
              <a:gd name="connsiteY10" fmla="*/ 4560047 h 6592047"/>
              <a:gd name="connsiteX11" fmla="*/ 808682 w 4844478"/>
              <a:gd name="connsiteY11" fmla="*/ 4560047 h 6592047"/>
              <a:gd name="connsiteX12" fmla="*/ 743512 w 4844478"/>
              <a:gd name="connsiteY12" fmla="*/ 4537284 h 6592047"/>
              <a:gd name="connsiteX13" fmla="*/ 677095 w 4844478"/>
              <a:gd name="connsiteY13" fmla="*/ 4467698 h 6592047"/>
              <a:gd name="connsiteX14" fmla="*/ 604702 w 4844478"/>
              <a:gd name="connsiteY14" fmla="*/ 4446494 h 6592047"/>
              <a:gd name="connsiteX15" fmla="*/ 532985 w 4844478"/>
              <a:gd name="connsiteY15" fmla="*/ 4416611 h 6592047"/>
              <a:gd name="connsiteX16" fmla="*/ 465996 w 4844478"/>
              <a:gd name="connsiteY16" fmla="*/ 4364018 h 6592047"/>
              <a:gd name="connsiteX17" fmla="*/ 449314 w 4844478"/>
              <a:gd name="connsiteY17" fmla="*/ 4297082 h 6592047"/>
              <a:gd name="connsiteX18" fmla="*/ 351663 w 4844478"/>
              <a:gd name="connsiteY18" fmla="*/ 4305085 h 6592047"/>
              <a:gd name="connsiteX19" fmla="*/ 361486 w 4844478"/>
              <a:gd name="connsiteY19" fmla="*/ 4238148 h 6592047"/>
              <a:gd name="connsiteX20" fmla="*/ 281973 w 4844478"/>
              <a:gd name="connsiteY20" fmla="*/ 4129741 h 6592047"/>
              <a:gd name="connsiteX21" fmla="*/ 323808 w 4844478"/>
              <a:gd name="connsiteY21" fmla="*/ 4016188 h 6592047"/>
              <a:gd name="connsiteX22" fmla="*/ 329785 w 4844478"/>
              <a:gd name="connsiteY22" fmla="*/ 3866776 h 6592047"/>
              <a:gd name="connsiteX23" fmla="*/ 401502 w 4844478"/>
              <a:gd name="connsiteY23" fmla="*/ 3777129 h 6592047"/>
              <a:gd name="connsiteX24" fmla="*/ 173720 w 4844478"/>
              <a:gd name="connsiteY24" fmla="*/ 3511202 h 6592047"/>
              <a:gd name="connsiteX25" fmla="*/ 86724 w 4844478"/>
              <a:gd name="connsiteY25" fmla="*/ 3510371 h 6592047"/>
              <a:gd name="connsiteX26" fmla="*/ 218831 w 4844478"/>
              <a:gd name="connsiteY26" fmla="*/ 3203336 h 6592047"/>
              <a:gd name="connsiteX27" fmla="*/ 291847 w 4844478"/>
              <a:gd name="connsiteY27" fmla="*/ 2429824 h 6592047"/>
              <a:gd name="connsiteX28" fmla="*/ 270020 w 4844478"/>
              <a:gd name="connsiteY28" fmla="*/ 1822823 h 6592047"/>
              <a:gd name="connsiteX29" fmla="*/ 1005126 w 4844478"/>
              <a:gd name="connsiteY29" fmla="*/ 0 h 6592047"/>
              <a:gd name="connsiteX30" fmla="*/ 3622820 w 4844478"/>
              <a:gd name="connsiteY30" fmla="*/ 1314823 h 6592047"/>
              <a:gd name="connsiteX31" fmla="*/ 3413644 w 4844478"/>
              <a:gd name="connsiteY31" fmla="*/ 3340847 h 6592047"/>
              <a:gd name="connsiteX32" fmla="*/ 3447164 w 4844478"/>
              <a:gd name="connsiteY32" fmla="*/ 3420100 h 6592047"/>
              <a:gd name="connsiteX33" fmla="*/ 3430481 w 4844478"/>
              <a:gd name="connsiteY33" fmla="*/ 3508240 h 6592047"/>
              <a:gd name="connsiteX34" fmla="*/ 3449502 w 4844478"/>
              <a:gd name="connsiteY34" fmla="*/ 3585882 h 6592047"/>
              <a:gd name="connsiteX35" fmla="*/ 3449502 w 4844478"/>
              <a:gd name="connsiteY35" fmla="*/ 3573929 h 6592047"/>
              <a:gd name="connsiteX36" fmla="*/ 3688509 w 4844478"/>
              <a:gd name="connsiteY36" fmla="*/ 4237213 h 6592047"/>
              <a:gd name="connsiteX37" fmla="*/ 4842020 w 4844478"/>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63389 w 4837847"/>
              <a:gd name="connsiteY28" fmla="*/ 1822823 h 6592047"/>
              <a:gd name="connsiteX29" fmla="*/ 998495 w 4837847"/>
              <a:gd name="connsiteY29" fmla="*/ 0 h 6592047"/>
              <a:gd name="connsiteX30" fmla="*/ 3616189 w 4837847"/>
              <a:gd name="connsiteY30" fmla="*/ 1314823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81942 w 4837847"/>
              <a:gd name="connsiteY28" fmla="*/ 1865230 h 6592047"/>
              <a:gd name="connsiteX29" fmla="*/ 998495 w 4837847"/>
              <a:gd name="connsiteY29" fmla="*/ 0 h 6592047"/>
              <a:gd name="connsiteX30" fmla="*/ 3616189 w 4837847"/>
              <a:gd name="connsiteY30" fmla="*/ 1314823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81942 w 4837847"/>
              <a:gd name="connsiteY28" fmla="*/ 1865230 h 6592047"/>
              <a:gd name="connsiteX29" fmla="*/ 998495 w 4837847"/>
              <a:gd name="connsiteY29" fmla="*/ 0 h 6592047"/>
              <a:gd name="connsiteX30" fmla="*/ 3616189 w 4837847"/>
              <a:gd name="connsiteY30" fmla="*/ 1314823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81942 w 4837847"/>
              <a:gd name="connsiteY28" fmla="*/ 1865230 h 6592047"/>
              <a:gd name="connsiteX29" fmla="*/ 998495 w 4837847"/>
              <a:gd name="connsiteY29" fmla="*/ 0 h 6592047"/>
              <a:gd name="connsiteX30" fmla="*/ 3616189 w 4837847"/>
              <a:gd name="connsiteY30" fmla="*/ 1314823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81942 w 4837847"/>
              <a:gd name="connsiteY28" fmla="*/ 1865230 h 6592047"/>
              <a:gd name="connsiteX29" fmla="*/ 998495 w 4837847"/>
              <a:gd name="connsiteY29" fmla="*/ 0 h 6592047"/>
              <a:gd name="connsiteX30" fmla="*/ 3616189 w 4837847"/>
              <a:gd name="connsiteY30" fmla="*/ 1314823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81942 w 4837847"/>
              <a:gd name="connsiteY28" fmla="*/ 1857279 h 6592047"/>
              <a:gd name="connsiteX29" fmla="*/ 998495 w 4837847"/>
              <a:gd name="connsiteY29" fmla="*/ 0 h 6592047"/>
              <a:gd name="connsiteX30" fmla="*/ 3616189 w 4837847"/>
              <a:gd name="connsiteY30" fmla="*/ 1314823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81942 w 4837847"/>
              <a:gd name="connsiteY28" fmla="*/ 1857279 h 6592047"/>
              <a:gd name="connsiteX29" fmla="*/ 998495 w 4837847"/>
              <a:gd name="connsiteY29" fmla="*/ 0 h 6592047"/>
              <a:gd name="connsiteX30" fmla="*/ 3616189 w 4837847"/>
              <a:gd name="connsiteY30" fmla="*/ 1314823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81942 w 4837847"/>
              <a:gd name="connsiteY28" fmla="*/ 1857279 h 6592047"/>
              <a:gd name="connsiteX29" fmla="*/ 998495 w 4837847"/>
              <a:gd name="connsiteY29" fmla="*/ 0 h 6592047"/>
              <a:gd name="connsiteX30" fmla="*/ 3616189 w 4837847"/>
              <a:gd name="connsiteY30" fmla="*/ 1314823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81942 w 4837847"/>
              <a:gd name="connsiteY28" fmla="*/ 1857279 h 6592047"/>
              <a:gd name="connsiteX29" fmla="*/ 998495 w 4837847"/>
              <a:gd name="connsiteY29" fmla="*/ 0 h 6592047"/>
              <a:gd name="connsiteX30" fmla="*/ 3616189 w 4837847"/>
              <a:gd name="connsiteY30" fmla="*/ 1314823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81942 w 4837847"/>
              <a:gd name="connsiteY28" fmla="*/ 1857279 h 6592047"/>
              <a:gd name="connsiteX29" fmla="*/ 998495 w 4837847"/>
              <a:gd name="connsiteY29" fmla="*/ 0 h 6592047"/>
              <a:gd name="connsiteX30" fmla="*/ 3605587 w 4837847"/>
              <a:gd name="connsiteY30" fmla="*/ 1359880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92047 h 6592047"/>
              <a:gd name="connsiteX1" fmla="*/ 1498491 w 4837847"/>
              <a:gd name="connsiteY1" fmla="*/ 5162318 h 6592047"/>
              <a:gd name="connsiteX2" fmla="*/ 1357863 w 4837847"/>
              <a:gd name="connsiteY2" fmla="*/ 4586655 h 6592047"/>
              <a:gd name="connsiteX3" fmla="*/ 1243530 w 4837847"/>
              <a:gd name="connsiteY3" fmla="*/ 4679576 h 6592047"/>
              <a:gd name="connsiteX4" fmla="*/ 1177789 w 4837847"/>
              <a:gd name="connsiteY4" fmla="*/ 4673600 h 6592047"/>
              <a:gd name="connsiteX5" fmla="*/ 1064236 w 4837847"/>
              <a:gd name="connsiteY5" fmla="*/ 4655670 h 6592047"/>
              <a:gd name="connsiteX6" fmla="*/ 986542 w 4837847"/>
              <a:gd name="connsiteY6" fmla="*/ 4655670 h 6592047"/>
              <a:gd name="connsiteX7" fmla="*/ 1129977 w 4837847"/>
              <a:gd name="connsiteY7" fmla="*/ 4572000 h 6592047"/>
              <a:gd name="connsiteX8" fmla="*/ 1016424 w 4837847"/>
              <a:gd name="connsiteY8" fmla="*/ 4536141 h 6592047"/>
              <a:gd name="connsiteX9" fmla="*/ 930675 w 4837847"/>
              <a:gd name="connsiteY9" fmla="*/ 4582550 h 6592047"/>
              <a:gd name="connsiteX10" fmla="*/ 872989 w 4837847"/>
              <a:gd name="connsiteY10" fmla="*/ 4560047 h 6592047"/>
              <a:gd name="connsiteX11" fmla="*/ 802051 w 4837847"/>
              <a:gd name="connsiteY11" fmla="*/ 4560047 h 6592047"/>
              <a:gd name="connsiteX12" fmla="*/ 736881 w 4837847"/>
              <a:gd name="connsiteY12" fmla="*/ 4537284 h 6592047"/>
              <a:gd name="connsiteX13" fmla="*/ 670464 w 4837847"/>
              <a:gd name="connsiteY13" fmla="*/ 4467698 h 6592047"/>
              <a:gd name="connsiteX14" fmla="*/ 598071 w 4837847"/>
              <a:gd name="connsiteY14" fmla="*/ 4446494 h 6592047"/>
              <a:gd name="connsiteX15" fmla="*/ 526354 w 4837847"/>
              <a:gd name="connsiteY15" fmla="*/ 4416611 h 6592047"/>
              <a:gd name="connsiteX16" fmla="*/ 459365 w 4837847"/>
              <a:gd name="connsiteY16" fmla="*/ 4364018 h 6592047"/>
              <a:gd name="connsiteX17" fmla="*/ 442683 w 4837847"/>
              <a:gd name="connsiteY17" fmla="*/ 4297082 h 6592047"/>
              <a:gd name="connsiteX18" fmla="*/ 345032 w 4837847"/>
              <a:gd name="connsiteY18" fmla="*/ 4305085 h 6592047"/>
              <a:gd name="connsiteX19" fmla="*/ 354855 w 4837847"/>
              <a:gd name="connsiteY19" fmla="*/ 4238148 h 6592047"/>
              <a:gd name="connsiteX20" fmla="*/ 275342 w 4837847"/>
              <a:gd name="connsiteY20" fmla="*/ 4129741 h 6592047"/>
              <a:gd name="connsiteX21" fmla="*/ 317177 w 4837847"/>
              <a:gd name="connsiteY21" fmla="*/ 4016188 h 6592047"/>
              <a:gd name="connsiteX22" fmla="*/ 323154 w 4837847"/>
              <a:gd name="connsiteY22" fmla="*/ 3866776 h 6592047"/>
              <a:gd name="connsiteX23" fmla="*/ 394871 w 4837847"/>
              <a:gd name="connsiteY23" fmla="*/ 3777129 h 6592047"/>
              <a:gd name="connsiteX24" fmla="*/ 167089 w 4837847"/>
              <a:gd name="connsiteY24" fmla="*/ 3511202 h 6592047"/>
              <a:gd name="connsiteX25" fmla="*/ 80093 w 4837847"/>
              <a:gd name="connsiteY25" fmla="*/ 3510371 h 6592047"/>
              <a:gd name="connsiteX26" fmla="*/ 212200 w 4837847"/>
              <a:gd name="connsiteY26" fmla="*/ 3203336 h 6592047"/>
              <a:gd name="connsiteX27" fmla="*/ 285216 w 4837847"/>
              <a:gd name="connsiteY27" fmla="*/ 2429824 h 6592047"/>
              <a:gd name="connsiteX28" fmla="*/ 281942 w 4837847"/>
              <a:gd name="connsiteY28" fmla="*/ 1857279 h 6592047"/>
              <a:gd name="connsiteX29" fmla="*/ 998495 w 4837847"/>
              <a:gd name="connsiteY29" fmla="*/ 0 h 6592047"/>
              <a:gd name="connsiteX30" fmla="*/ 3605587 w 4837847"/>
              <a:gd name="connsiteY30" fmla="*/ 1359880 h 6592047"/>
              <a:gd name="connsiteX31" fmla="*/ 3407013 w 4837847"/>
              <a:gd name="connsiteY31" fmla="*/ 3340847 h 6592047"/>
              <a:gd name="connsiteX32" fmla="*/ 3440533 w 4837847"/>
              <a:gd name="connsiteY32" fmla="*/ 3420100 h 6592047"/>
              <a:gd name="connsiteX33" fmla="*/ 3423850 w 4837847"/>
              <a:gd name="connsiteY33" fmla="*/ 3508240 h 6592047"/>
              <a:gd name="connsiteX34" fmla="*/ 3442871 w 4837847"/>
              <a:gd name="connsiteY34" fmla="*/ 3585882 h 6592047"/>
              <a:gd name="connsiteX35" fmla="*/ 3442871 w 4837847"/>
              <a:gd name="connsiteY35" fmla="*/ 3573929 h 6592047"/>
              <a:gd name="connsiteX36" fmla="*/ 3681878 w 4837847"/>
              <a:gd name="connsiteY36" fmla="*/ 4237213 h 6592047"/>
              <a:gd name="connsiteX37" fmla="*/ 4835389 w 4837847"/>
              <a:gd name="connsiteY37" fmla="*/ 6586070 h 6592047"/>
              <a:gd name="connsiteX0" fmla="*/ 651860 w 4837847"/>
              <a:gd name="connsiteY0" fmla="*/ 6578794 h 6578794"/>
              <a:gd name="connsiteX1" fmla="*/ 1498491 w 4837847"/>
              <a:gd name="connsiteY1" fmla="*/ 5149065 h 6578794"/>
              <a:gd name="connsiteX2" fmla="*/ 1357863 w 4837847"/>
              <a:gd name="connsiteY2" fmla="*/ 4573402 h 6578794"/>
              <a:gd name="connsiteX3" fmla="*/ 1243530 w 4837847"/>
              <a:gd name="connsiteY3" fmla="*/ 4666323 h 6578794"/>
              <a:gd name="connsiteX4" fmla="*/ 1177789 w 4837847"/>
              <a:gd name="connsiteY4" fmla="*/ 4660347 h 6578794"/>
              <a:gd name="connsiteX5" fmla="*/ 1064236 w 4837847"/>
              <a:gd name="connsiteY5" fmla="*/ 4642417 h 6578794"/>
              <a:gd name="connsiteX6" fmla="*/ 986542 w 4837847"/>
              <a:gd name="connsiteY6" fmla="*/ 4642417 h 6578794"/>
              <a:gd name="connsiteX7" fmla="*/ 1129977 w 4837847"/>
              <a:gd name="connsiteY7" fmla="*/ 4558747 h 6578794"/>
              <a:gd name="connsiteX8" fmla="*/ 1016424 w 4837847"/>
              <a:gd name="connsiteY8" fmla="*/ 4522888 h 6578794"/>
              <a:gd name="connsiteX9" fmla="*/ 930675 w 4837847"/>
              <a:gd name="connsiteY9" fmla="*/ 4569297 h 6578794"/>
              <a:gd name="connsiteX10" fmla="*/ 872989 w 4837847"/>
              <a:gd name="connsiteY10" fmla="*/ 4546794 h 6578794"/>
              <a:gd name="connsiteX11" fmla="*/ 802051 w 4837847"/>
              <a:gd name="connsiteY11" fmla="*/ 4546794 h 6578794"/>
              <a:gd name="connsiteX12" fmla="*/ 736881 w 4837847"/>
              <a:gd name="connsiteY12" fmla="*/ 4524031 h 6578794"/>
              <a:gd name="connsiteX13" fmla="*/ 670464 w 4837847"/>
              <a:gd name="connsiteY13" fmla="*/ 4454445 h 6578794"/>
              <a:gd name="connsiteX14" fmla="*/ 598071 w 4837847"/>
              <a:gd name="connsiteY14" fmla="*/ 4433241 h 6578794"/>
              <a:gd name="connsiteX15" fmla="*/ 526354 w 4837847"/>
              <a:gd name="connsiteY15" fmla="*/ 4403358 h 6578794"/>
              <a:gd name="connsiteX16" fmla="*/ 459365 w 4837847"/>
              <a:gd name="connsiteY16" fmla="*/ 4350765 h 6578794"/>
              <a:gd name="connsiteX17" fmla="*/ 442683 w 4837847"/>
              <a:gd name="connsiteY17" fmla="*/ 4283829 h 6578794"/>
              <a:gd name="connsiteX18" fmla="*/ 345032 w 4837847"/>
              <a:gd name="connsiteY18" fmla="*/ 4291832 h 6578794"/>
              <a:gd name="connsiteX19" fmla="*/ 354855 w 4837847"/>
              <a:gd name="connsiteY19" fmla="*/ 4224895 h 6578794"/>
              <a:gd name="connsiteX20" fmla="*/ 275342 w 4837847"/>
              <a:gd name="connsiteY20" fmla="*/ 4116488 h 6578794"/>
              <a:gd name="connsiteX21" fmla="*/ 317177 w 4837847"/>
              <a:gd name="connsiteY21" fmla="*/ 4002935 h 6578794"/>
              <a:gd name="connsiteX22" fmla="*/ 323154 w 4837847"/>
              <a:gd name="connsiteY22" fmla="*/ 3853523 h 6578794"/>
              <a:gd name="connsiteX23" fmla="*/ 394871 w 4837847"/>
              <a:gd name="connsiteY23" fmla="*/ 3763876 h 6578794"/>
              <a:gd name="connsiteX24" fmla="*/ 167089 w 4837847"/>
              <a:gd name="connsiteY24" fmla="*/ 3497949 h 6578794"/>
              <a:gd name="connsiteX25" fmla="*/ 80093 w 4837847"/>
              <a:gd name="connsiteY25" fmla="*/ 3497118 h 6578794"/>
              <a:gd name="connsiteX26" fmla="*/ 212200 w 4837847"/>
              <a:gd name="connsiteY26" fmla="*/ 3190083 h 6578794"/>
              <a:gd name="connsiteX27" fmla="*/ 285216 w 4837847"/>
              <a:gd name="connsiteY27" fmla="*/ 2416571 h 6578794"/>
              <a:gd name="connsiteX28" fmla="*/ 281942 w 4837847"/>
              <a:gd name="connsiteY28" fmla="*/ 1844026 h 6578794"/>
              <a:gd name="connsiteX29" fmla="*/ 1024999 w 4837847"/>
              <a:gd name="connsiteY29" fmla="*/ 0 h 6578794"/>
              <a:gd name="connsiteX30" fmla="*/ 3605587 w 4837847"/>
              <a:gd name="connsiteY30" fmla="*/ 1346627 h 6578794"/>
              <a:gd name="connsiteX31" fmla="*/ 3407013 w 4837847"/>
              <a:gd name="connsiteY31" fmla="*/ 3327594 h 6578794"/>
              <a:gd name="connsiteX32" fmla="*/ 3440533 w 4837847"/>
              <a:gd name="connsiteY32" fmla="*/ 3406847 h 6578794"/>
              <a:gd name="connsiteX33" fmla="*/ 3423850 w 4837847"/>
              <a:gd name="connsiteY33" fmla="*/ 3494987 h 6578794"/>
              <a:gd name="connsiteX34" fmla="*/ 3442871 w 4837847"/>
              <a:gd name="connsiteY34" fmla="*/ 3572629 h 6578794"/>
              <a:gd name="connsiteX35" fmla="*/ 3442871 w 4837847"/>
              <a:gd name="connsiteY35" fmla="*/ 3560676 h 6578794"/>
              <a:gd name="connsiteX36" fmla="*/ 3681878 w 4837847"/>
              <a:gd name="connsiteY36" fmla="*/ 4223960 h 6578794"/>
              <a:gd name="connsiteX37" fmla="*/ 4835389 w 4837847"/>
              <a:gd name="connsiteY37" fmla="*/ 6572817 h 6578794"/>
              <a:gd name="connsiteX0" fmla="*/ 651860 w 4837847"/>
              <a:gd name="connsiteY0" fmla="*/ 6578794 h 6578794"/>
              <a:gd name="connsiteX1" fmla="*/ 1498491 w 4837847"/>
              <a:gd name="connsiteY1" fmla="*/ 5149065 h 6578794"/>
              <a:gd name="connsiteX2" fmla="*/ 1357863 w 4837847"/>
              <a:gd name="connsiteY2" fmla="*/ 4573402 h 6578794"/>
              <a:gd name="connsiteX3" fmla="*/ 1243530 w 4837847"/>
              <a:gd name="connsiteY3" fmla="*/ 4666323 h 6578794"/>
              <a:gd name="connsiteX4" fmla="*/ 1177789 w 4837847"/>
              <a:gd name="connsiteY4" fmla="*/ 4660347 h 6578794"/>
              <a:gd name="connsiteX5" fmla="*/ 1064236 w 4837847"/>
              <a:gd name="connsiteY5" fmla="*/ 4642417 h 6578794"/>
              <a:gd name="connsiteX6" fmla="*/ 986542 w 4837847"/>
              <a:gd name="connsiteY6" fmla="*/ 4642417 h 6578794"/>
              <a:gd name="connsiteX7" fmla="*/ 1129977 w 4837847"/>
              <a:gd name="connsiteY7" fmla="*/ 4558747 h 6578794"/>
              <a:gd name="connsiteX8" fmla="*/ 1016424 w 4837847"/>
              <a:gd name="connsiteY8" fmla="*/ 4522888 h 6578794"/>
              <a:gd name="connsiteX9" fmla="*/ 930675 w 4837847"/>
              <a:gd name="connsiteY9" fmla="*/ 4569297 h 6578794"/>
              <a:gd name="connsiteX10" fmla="*/ 872989 w 4837847"/>
              <a:gd name="connsiteY10" fmla="*/ 4546794 h 6578794"/>
              <a:gd name="connsiteX11" fmla="*/ 802051 w 4837847"/>
              <a:gd name="connsiteY11" fmla="*/ 4546794 h 6578794"/>
              <a:gd name="connsiteX12" fmla="*/ 736881 w 4837847"/>
              <a:gd name="connsiteY12" fmla="*/ 4524031 h 6578794"/>
              <a:gd name="connsiteX13" fmla="*/ 670464 w 4837847"/>
              <a:gd name="connsiteY13" fmla="*/ 4454445 h 6578794"/>
              <a:gd name="connsiteX14" fmla="*/ 598071 w 4837847"/>
              <a:gd name="connsiteY14" fmla="*/ 4433241 h 6578794"/>
              <a:gd name="connsiteX15" fmla="*/ 526354 w 4837847"/>
              <a:gd name="connsiteY15" fmla="*/ 4403358 h 6578794"/>
              <a:gd name="connsiteX16" fmla="*/ 459365 w 4837847"/>
              <a:gd name="connsiteY16" fmla="*/ 4350765 h 6578794"/>
              <a:gd name="connsiteX17" fmla="*/ 442683 w 4837847"/>
              <a:gd name="connsiteY17" fmla="*/ 4283829 h 6578794"/>
              <a:gd name="connsiteX18" fmla="*/ 345032 w 4837847"/>
              <a:gd name="connsiteY18" fmla="*/ 4291832 h 6578794"/>
              <a:gd name="connsiteX19" fmla="*/ 354855 w 4837847"/>
              <a:gd name="connsiteY19" fmla="*/ 4224895 h 6578794"/>
              <a:gd name="connsiteX20" fmla="*/ 275342 w 4837847"/>
              <a:gd name="connsiteY20" fmla="*/ 4116488 h 6578794"/>
              <a:gd name="connsiteX21" fmla="*/ 317177 w 4837847"/>
              <a:gd name="connsiteY21" fmla="*/ 4002935 h 6578794"/>
              <a:gd name="connsiteX22" fmla="*/ 323154 w 4837847"/>
              <a:gd name="connsiteY22" fmla="*/ 3853523 h 6578794"/>
              <a:gd name="connsiteX23" fmla="*/ 394871 w 4837847"/>
              <a:gd name="connsiteY23" fmla="*/ 3763876 h 6578794"/>
              <a:gd name="connsiteX24" fmla="*/ 167089 w 4837847"/>
              <a:gd name="connsiteY24" fmla="*/ 3497949 h 6578794"/>
              <a:gd name="connsiteX25" fmla="*/ 80093 w 4837847"/>
              <a:gd name="connsiteY25" fmla="*/ 3497118 h 6578794"/>
              <a:gd name="connsiteX26" fmla="*/ 212200 w 4837847"/>
              <a:gd name="connsiteY26" fmla="*/ 3190083 h 6578794"/>
              <a:gd name="connsiteX27" fmla="*/ 285216 w 4837847"/>
              <a:gd name="connsiteY27" fmla="*/ 2416571 h 6578794"/>
              <a:gd name="connsiteX28" fmla="*/ 281942 w 4837847"/>
              <a:gd name="connsiteY28" fmla="*/ 1844026 h 6578794"/>
              <a:gd name="connsiteX29" fmla="*/ 1024999 w 4837847"/>
              <a:gd name="connsiteY29" fmla="*/ 0 h 6578794"/>
              <a:gd name="connsiteX30" fmla="*/ 3605587 w 4837847"/>
              <a:gd name="connsiteY30" fmla="*/ 1346627 h 6578794"/>
              <a:gd name="connsiteX31" fmla="*/ 3407013 w 4837847"/>
              <a:gd name="connsiteY31" fmla="*/ 3327594 h 6578794"/>
              <a:gd name="connsiteX32" fmla="*/ 3440533 w 4837847"/>
              <a:gd name="connsiteY32" fmla="*/ 3406847 h 6578794"/>
              <a:gd name="connsiteX33" fmla="*/ 3423850 w 4837847"/>
              <a:gd name="connsiteY33" fmla="*/ 3494987 h 6578794"/>
              <a:gd name="connsiteX34" fmla="*/ 3442871 w 4837847"/>
              <a:gd name="connsiteY34" fmla="*/ 3572629 h 6578794"/>
              <a:gd name="connsiteX35" fmla="*/ 3442871 w 4837847"/>
              <a:gd name="connsiteY35" fmla="*/ 3560676 h 6578794"/>
              <a:gd name="connsiteX36" fmla="*/ 3681878 w 4837847"/>
              <a:gd name="connsiteY36" fmla="*/ 4223960 h 6578794"/>
              <a:gd name="connsiteX37" fmla="*/ 4835389 w 4837847"/>
              <a:gd name="connsiteY37" fmla="*/ 6572817 h 6578794"/>
              <a:gd name="connsiteX0" fmla="*/ 651860 w 4837847"/>
              <a:gd name="connsiteY0" fmla="*/ 6578794 h 6578794"/>
              <a:gd name="connsiteX1" fmla="*/ 1498491 w 4837847"/>
              <a:gd name="connsiteY1" fmla="*/ 5149065 h 6578794"/>
              <a:gd name="connsiteX2" fmla="*/ 1357863 w 4837847"/>
              <a:gd name="connsiteY2" fmla="*/ 4573402 h 6578794"/>
              <a:gd name="connsiteX3" fmla="*/ 1243530 w 4837847"/>
              <a:gd name="connsiteY3" fmla="*/ 4666323 h 6578794"/>
              <a:gd name="connsiteX4" fmla="*/ 1177789 w 4837847"/>
              <a:gd name="connsiteY4" fmla="*/ 4660347 h 6578794"/>
              <a:gd name="connsiteX5" fmla="*/ 1064236 w 4837847"/>
              <a:gd name="connsiteY5" fmla="*/ 4642417 h 6578794"/>
              <a:gd name="connsiteX6" fmla="*/ 986542 w 4837847"/>
              <a:gd name="connsiteY6" fmla="*/ 4642417 h 6578794"/>
              <a:gd name="connsiteX7" fmla="*/ 1129977 w 4837847"/>
              <a:gd name="connsiteY7" fmla="*/ 4558747 h 6578794"/>
              <a:gd name="connsiteX8" fmla="*/ 1016424 w 4837847"/>
              <a:gd name="connsiteY8" fmla="*/ 4522888 h 6578794"/>
              <a:gd name="connsiteX9" fmla="*/ 930675 w 4837847"/>
              <a:gd name="connsiteY9" fmla="*/ 4569297 h 6578794"/>
              <a:gd name="connsiteX10" fmla="*/ 872989 w 4837847"/>
              <a:gd name="connsiteY10" fmla="*/ 4546794 h 6578794"/>
              <a:gd name="connsiteX11" fmla="*/ 802051 w 4837847"/>
              <a:gd name="connsiteY11" fmla="*/ 4546794 h 6578794"/>
              <a:gd name="connsiteX12" fmla="*/ 736881 w 4837847"/>
              <a:gd name="connsiteY12" fmla="*/ 4524031 h 6578794"/>
              <a:gd name="connsiteX13" fmla="*/ 670464 w 4837847"/>
              <a:gd name="connsiteY13" fmla="*/ 4454445 h 6578794"/>
              <a:gd name="connsiteX14" fmla="*/ 598071 w 4837847"/>
              <a:gd name="connsiteY14" fmla="*/ 4433241 h 6578794"/>
              <a:gd name="connsiteX15" fmla="*/ 526354 w 4837847"/>
              <a:gd name="connsiteY15" fmla="*/ 4403358 h 6578794"/>
              <a:gd name="connsiteX16" fmla="*/ 459365 w 4837847"/>
              <a:gd name="connsiteY16" fmla="*/ 4350765 h 6578794"/>
              <a:gd name="connsiteX17" fmla="*/ 442683 w 4837847"/>
              <a:gd name="connsiteY17" fmla="*/ 4283829 h 6578794"/>
              <a:gd name="connsiteX18" fmla="*/ 345032 w 4837847"/>
              <a:gd name="connsiteY18" fmla="*/ 4291832 h 6578794"/>
              <a:gd name="connsiteX19" fmla="*/ 354855 w 4837847"/>
              <a:gd name="connsiteY19" fmla="*/ 4224895 h 6578794"/>
              <a:gd name="connsiteX20" fmla="*/ 275342 w 4837847"/>
              <a:gd name="connsiteY20" fmla="*/ 4116488 h 6578794"/>
              <a:gd name="connsiteX21" fmla="*/ 317177 w 4837847"/>
              <a:gd name="connsiteY21" fmla="*/ 4002935 h 6578794"/>
              <a:gd name="connsiteX22" fmla="*/ 323154 w 4837847"/>
              <a:gd name="connsiteY22" fmla="*/ 3853523 h 6578794"/>
              <a:gd name="connsiteX23" fmla="*/ 394871 w 4837847"/>
              <a:gd name="connsiteY23" fmla="*/ 3763876 h 6578794"/>
              <a:gd name="connsiteX24" fmla="*/ 167089 w 4837847"/>
              <a:gd name="connsiteY24" fmla="*/ 3497949 h 6578794"/>
              <a:gd name="connsiteX25" fmla="*/ 80093 w 4837847"/>
              <a:gd name="connsiteY25" fmla="*/ 3497118 h 6578794"/>
              <a:gd name="connsiteX26" fmla="*/ 212200 w 4837847"/>
              <a:gd name="connsiteY26" fmla="*/ 3190083 h 6578794"/>
              <a:gd name="connsiteX27" fmla="*/ 285216 w 4837847"/>
              <a:gd name="connsiteY27" fmla="*/ 2416571 h 6578794"/>
              <a:gd name="connsiteX28" fmla="*/ 281942 w 4837847"/>
              <a:gd name="connsiteY28" fmla="*/ 1844026 h 6578794"/>
              <a:gd name="connsiteX29" fmla="*/ 1024999 w 4837847"/>
              <a:gd name="connsiteY29" fmla="*/ 0 h 6578794"/>
              <a:gd name="connsiteX30" fmla="*/ 3605587 w 4837847"/>
              <a:gd name="connsiteY30" fmla="*/ 1346627 h 6578794"/>
              <a:gd name="connsiteX31" fmla="*/ 3407013 w 4837847"/>
              <a:gd name="connsiteY31" fmla="*/ 3327594 h 6578794"/>
              <a:gd name="connsiteX32" fmla="*/ 3440533 w 4837847"/>
              <a:gd name="connsiteY32" fmla="*/ 3406847 h 6578794"/>
              <a:gd name="connsiteX33" fmla="*/ 3423850 w 4837847"/>
              <a:gd name="connsiteY33" fmla="*/ 3494987 h 6578794"/>
              <a:gd name="connsiteX34" fmla="*/ 3442871 w 4837847"/>
              <a:gd name="connsiteY34" fmla="*/ 3572629 h 6578794"/>
              <a:gd name="connsiteX35" fmla="*/ 3442871 w 4837847"/>
              <a:gd name="connsiteY35" fmla="*/ 3560676 h 6578794"/>
              <a:gd name="connsiteX36" fmla="*/ 3681878 w 4837847"/>
              <a:gd name="connsiteY36" fmla="*/ 4223960 h 6578794"/>
              <a:gd name="connsiteX37" fmla="*/ 4835389 w 4837847"/>
              <a:gd name="connsiteY37" fmla="*/ 6572817 h 6578794"/>
              <a:gd name="connsiteX0" fmla="*/ 651860 w 4837847"/>
              <a:gd name="connsiteY0" fmla="*/ 6578794 h 6578794"/>
              <a:gd name="connsiteX1" fmla="*/ 1498491 w 4837847"/>
              <a:gd name="connsiteY1" fmla="*/ 5149065 h 6578794"/>
              <a:gd name="connsiteX2" fmla="*/ 1357863 w 4837847"/>
              <a:gd name="connsiteY2" fmla="*/ 4573402 h 6578794"/>
              <a:gd name="connsiteX3" fmla="*/ 1243530 w 4837847"/>
              <a:gd name="connsiteY3" fmla="*/ 4666323 h 6578794"/>
              <a:gd name="connsiteX4" fmla="*/ 1177789 w 4837847"/>
              <a:gd name="connsiteY4" fmla="*/ 4660347 h 6578794"/>
              <a:gd name="connsiteX5" fmla="*/ 1064236 w 4837847"/>
              <a:gd name="connsiteY5" fmla="*/ 4642417 h 6578794"/>
              <a:gd name="connsiteX6" fmla="*/ 986542 w 4837847"/>
              <a:gd name="connsiteY6" fmla="*/ 4642417 h 6578794"/>
              <a:gd name="connsiteX7" fmla="*/ 1129977 w 4837847"/>
              <a:gd name="connsiteY7" fmla="*/ 4558747 h 6578794"/>
              <a:gd name="connsiteX8" fmla="*/ 1016424 w 4837847"/>
              <a:gd name="connsiteY8" fmla="*/ 4522888 h 6578794"/>
              <a:gd name="connsiteX9" fmla="*/ 930675 w 4837847"/>
              <a:gd name="connsiteY9" fmla="*/ 4569297 h 6578794"/>
              <a:gd name="connsiteX10" fmla="*/ 872989 w 4837847"/>
              <a:gd name="connsiteY10" fmla="*/ 4546794 h 6578794"/>
              <a:gd name="connsiteX11" fmla="*/ 802051 w 4837847"/>
              <a:gd name="connsiteY11" fmla="*/ 4546794 h 6578794"/>
              <a:gd name="connsiteX12" fmla="*/ 736881 w 4837847"/>
              <a:gd name="connsiteY12" fmla="*/ 4524031 h 6578794"/>
              <a:gd name="connsiteX13" fmla="*/ 670464 w 4837847"/>
              <a:gd name="connsiteY13" fmla="*/ 4454445 h 6578794"/>
              <a:gd name="connsiteX14" fmla="*/ 598071 w 4837847"/>
              <a:gd name="connsiteY14" fmla="*/ 4433241 h 6578794"/>
              <a:gd name="connsiteX15" fmla="*/ 526354 w 4837847"/>
              <a:gd name="connsiteY15" fmla="*/ 4403358 h 6578794"/>
              <a:gd name="connsiteX16" fmla="*/ 459365 w 4837847"/>
              <a:gd name="connsiteY16" fmla="*/ 4350765 h 6578794"/>
              <a:gd name="connsiteX17" fmla="*/ 442683 w 4837847"/>
              <a:gd name="connsiteY17" fmla="*/ 4283829 h 6578794"/>
              <a:gd name="connsiteX18" fmla="*/ 345032 w 4837847"/>
              <a:gd name="connsiteY18" fmla="*/ 4291832 h 6578794"/>
              <a:gd name="connsiteX19" fmla="*/ 354855 w 4837847"/>
              <a:gd name="connsiteY19" fmla="*/ 4224895 h 6578794"/>
              <a:gd name="connsiteX20" fmla="*/ 275342 w 4837847"/>
              <a:gd name="connsiteY20" fmla="*/ 4116488 h 6578794"/>
              <a:gd name="connsiteX21" fmla="*/ 317177 w 4837847"/>
              <a:gd name="connsiteY21" fmla="*/ 4002935 h 6578794"/>
              <a:gd name="connsiteX22" fmla="*/ 323154 w 4837847"/>
              <a:gd name="connsiteY22" fmla="*/ 3853523 h 6578794"/>
              <a:gd name="connsiteX23" fmla="*/ 394871 w 4837847"/>
              <a:gd name="connsiteY23" fmla="*/ 3763876 h 6578794"/>
              <a:gd name="connsiteX24" fmla="*/ 167089 w 4837847"/>
              <a:gd name="connsiteY24" fmla="*/ 3497949 h 6578794"/>
              <a:gd name="connsiteX25" fmla="*/ 80093 w 4837847"/>
              <a:gd name="connsiteY25" fmla="*/ 3497118 h 6578794"/>
              <a:gd name="connsiteX26" fmla="*/ 212200 w 4837847"/>
              <a:gd name="connsiteY26" fmla="*/ 3190083 h 6578794"/>
              <a:gd name="connsiteX27" fmla="*/ 285216 w 4837847"/>
              <a:gd name="connsiteY27" fmla="*/ 2416571 h 6578794"/>
              <a:gd name="connsiteX28" fmla="*/ 281942 w 4837847"/>
              <a:gd name="connsiteY28" fmla="*/ 1844026 h 6578794"/>
              <a:gd name="connsiteX29" fmla="*/ 1024999 w 4837847"/>
              <a:gd name="connsiteY29" fmla="*/ 0 h 6578794"/>
              <a:gd name="connsiteX30" fmla="*/ 3605587 w 4837847"/>
              <a:gd name="connsiteY30" fmla="*/ 1346627 h 6578794"/>
              <a:gd name="connsiteX31" fmla="*/ 3407013 w 4837847"/>
              <a:gd name="connsiteY31" fmla="*/ 3327594 h 6578794"/>
              <a:gd name="connsiteX32" fmla="*/ 3440533 w 4837847"/>
              <a:gd name="connsiteY32" fmla="*/ 3406847 h 6578794"/>
              <a:gd name="connsiteX33" fmla="*/ 3423850 w 4837847"/>
              <a:gd name="connsiteY33" fmla="*/ 3494987 h 6578794"/>
              <a:gd name="connsiteX34" fmla="*/ 3442871 w 4837847"/>
              <a:gd name="connsiteY34" fmla="*/ 3572629 h 6578794"/>
              <a:gd name="connsiteX35" fmla="*/ 3442871 w 4837847"/>
              <a:gd name="connsiteY35" fmla="*/ 3560676 h 6578794"/>
              <a:gd name="connsiteX36" fmla="*/ 3681878 w 4837847"/>
              <a:gd name="connsiteY36" fmla="*/ 4223960 h 6578794"/>
              <a:gd name="connsiteX37" fmla="*/ 4835389 w 4837847"/>
              <a:gd name="connsiteY37" fmla="*/ 6572817 h 6578794"/>
              <a:gd name="connsiteX0" fmla="*/ 651860 w 4837847"/>
              <a:gd name="connsiteY0" fmla="*/ 6578794 h 6578794"/>
              <a:gd name="connsiteX1" fmla="*/ 1498491 w 4837847"/>
              <a:gd name="connsiteY1" fmla="*/ 5149065 h 6578794"/>
              <a:gd name="connsiteX2" fmla="*/ 1357863 w 4837847"/>
              <a:gd name="connsiteY2" fmla="*/ 4573402 h 6578794"/>
              <a:gd name="connsiteX3" fmla="*/ 1243530 w 4837847"/>
              <a:gd name="connsiteY3" fmla="*/ 4666323 h 6578794"/>
              <a:gd name="connsiteX4" fmla="*/ 1177789 w 4837847"/>
              <a:gd name="connsiteY4" fmla="*/ 4660347 h 6578794"/>
              <a:gd name="connsiteX5" fmla="*/ 1064236 w 4837847"/>
              <a:gd name="connsiteY5" fmla="*/ 4642417 h 6578794"/>
              <a:gd name="connsiteX6" fmla="*/ 986542 w 4837847"/>
              <a:gd name="connsiteY6" fmla="*/ 4642417 h 6578794"/>
              <a:gd name="connsiteX7" fmla="*/ 1129977 w 4837847"/>
              <a:gd name="connsiteY7" fmla="*/ 4558747 h 6578794"/>
              <a:gd name="connsiteX8" fmla="*/ 1016424 w 4837847"/>
              <a:gd name="connsiteY8" fmla="*/ 4522888 h 6578794"/>
              <a:gd name="connsiteX9" fmla="*/ 930675 w 4837847"/>
              <a:gd name="connsiteY9" fmla="*/ 4569297 h 6578794"/>
              <a:gd name="connsiteX10" fmla="*/ 872989 w 4837847"/>
              <a:gd name="connsiteY10" fmla="*/ 4546794 h 6578794"/>
              <a:gd name="connsiteX11" fmla="*/ 802051 w 4837847"/>
              <a:gd name="connsiteY11" fmla="*/ 4546794 h 6578794"/>
              <a:gd name="connsiteX12" fmla="*/ 736881 w 4837847"/>
              <a:gd name="connsiteY12" fmla="*/ 4524031 h 6578794"/>
              <a:gd name="connsiteX13" fmla="*/ 670464 w 4837847"/>
              <a:gd name="connsiteY13" fmla="*/ 4454445 h 6578794"/>
              <a:gd name="connsiteX14" fmla="*/ 598071 w 4837847"/>
              <a:gd name="connsiteY14" fmla="*/ 4433241 h 6578794"/>
              <a:gd name="connsiteX15" fmla="*/ 526354 w 4837847"/>
              <a:gd name="connsiteY15" fmla="*/ 4403358 h 6578794"/>
              <a:gd name="connsiteX16" fmla="*/ 459365 w 4837847"/>
              <a:gd name="connsiteY16" fmla="*/ 4350765 h 6578794"/>
              <a:gd name="connsiteX17" fmla="*/ 442683 w 4837847"/>
              <a:gd name="connsiteY17" fmla="*/ 4283829 h 6578794"/>
              <a:gd name="connsiteX18" fmla="*/ 345032 w 4837847"/>
              <a:gd name="connsiteY18" fmla="*/ 4291832 h 6578794"/>
              <a:gd name="connsiteX19" fmla="*/ 354855 w 4837847"/>
              <a:gd name="connsiteY19" fmla="*/ 4224895 h 6578794"/>
              <a:gd name="connsiteX20" fmla="*/ 275342 w 4837847"/>
              <a:gd name="connsiteY20" fmla="*/ 4116488 h 6578794"/>
              <a:gd name="connsiteX21" fmla="*/ 317177 w 4837847"/>
              <a:gd name="connsiteY21" fmla="*/ 4002935 h 6578794"/>
              <a:gd name="connsiteX22" fmla="*/ 323154 w 4837847"/>
              <a:gd name="connsiteY22" fmla="*/ 3853523 h 6578794"/>
              <a:gd name="connsiteX23" fmla="*/ 394871 w 4837847"/>
              <a:gd name="connsiteY23" fmla="*/ 3763876 h 6578794"/>
              <a:gd name="connsiteX24" fmla="*/ 167089 w 4837847"/>
              <a:gd name="connsiteY24" fmla="*/ 3497949 h 6578794"/>
              <a:gd name="connsiteX25" fmla="*/ 80093 w 4837847"/>
              <a:gd name="connsiteY25" fmla="*/ 3497118 h 6578794"/>
              <a:gd name="connsiteX26" fmla="*/ 212200 w 4837847"/>
              <a:gd name="connsiteY26" fmla="*/ 3190083 h 6578794"/>
              <a:gd name="connsiteX27" fmla="*/ 285216 w 4837847"/>
              <a:gd name="connsiteY27" fmla="*/ 2416571 h 6578794"/>
              <a:gd name="connsiteX28" fmla="*/ 281942 w 4837847"/>
              <a:gd name="connsiteY28" fmla="*/ 1844026 h 6578794"/>
              <a:gd name="connsiteX29" fmla="*/ 1024999 w 4837847"/>
              <a:gd name="connsiteY29" fmla="*/ 0 h 6578794"/>
              <a:gd name="connsiteX30" fmla="*/ 3605587 w 4837847"/>
              <a:gd name="connsiteY30" fmla="*/ 1346627 h 6578794"/>
              <a:gd name="connsiteX31" fmla="*/ 3407013 w 4837847"/>
              <a:gd name="connsiteY31" fmla="*/ 3327594 h 6578794"/>
              <a:gd name="connsiteX32" fmla="*/ 3440533 w 4837847"/>
              <a:gd name="connsiteY32" fmla="*/ 3406847 h 6578794"/>
              <a:gd name="connsiteX33" fmla="*/ 3423850 w 4837847"/>
              <a:gd name="connsiteY33" fmla="*/ 3494987 h 6578794"/>
              <a:gd name="connsiteX34" fmla="*/ 3442871 w 4837847"/>
              <a:gd name="connsiteY34" fmla="*/ 3572629 h 6578794"/>
              <a:gd name="connsiteX35" fmla="*/ 3442871 w 4837847"/>
              <a:gd name="connsiteY35" fmla="*/ 3560676 h 6578794"/>
              <a:gd name="connsiteX36" fmla="*/ 3681878 w 4837847"/>
              <a:gd name="connsiteY36" fmla="*/ 4223960 h 6578794"/>
              <a:gd name="connsiteX37" fmla="*/ 4835389 w 4837847"/>
              <a:gd name="connsiteY37" fmla="*/ 6572817 h 6578794"/>
              <a:gd name="connsiteX0" fmla="*/ 745423 w 4931410"/>
              <a:gd name="connsiteY0" fmla="*/ 6620725 h 6620725"/>
              <a:gd name="connsiteX1" fmla="*/ 1592054 w 4931410"/>
              <a:gd name="connsiteY1" fmla="*/ 5190996 h 6620725"/>
              <a:gd name="connsiteX2" fmla="*/ 1451426 w 4931410"/>
              <a:gd name="connsiteY2" fmla="*/ 4615333 h 6620725"/>
              <a:gd name="connsiteX3" fmla="*/ 1337093 w 4931410"/>
              <a:gd name="connsiteY3" fmla="*/ 4708254 h 6620725"/>
              <a:gd name="connsiteX4" fmla="*/ 1271352 w 4931410"/>
              <a:gd name="connsiteY4" fmla="*/ 4702278 h 6620725"/>
              <a:gd name="connsiteX5" fmla="*/ 1157799 w 4931410"/>
              <a:gd name="connsiteY5" fmla="*/ 4684348 h 6620725"/>
              <a:gd name="connsiteX6" fmla="*/ 1080105 w 4931410"/>
              <a:gd name="connsiteY6" fmla="*/ 4684348 h 6620725"/>
              <a:gd name="connsiteX7" fmla="*/ 1223540 w 4931410"/>
              <a:gd name="connsiteY7" fmla="*/ 4600678 h 6620725"/>
              <a:gd name="connsiteX8" fmla="*/ 1109987 w 4931410"/>
              <a:gd name="connsiteY8" fmla="*/ 4564819 h 6620725"/>
              <a:gd name="connsiteX9" fmla="*/ 1024238 w 4931410"/>
              <a:gd name="connsiteY9" fmla="*/ 4611228 h 6620725"/>
              <a:gd name="connsiteX10" fmla="*/ 966552 w 4931410"/>
              <a:gd name="connsiteY10" fmla="*/ 4588725 h 6620725"/>
              <a:gd name="connsiteX11" fmla="*/ 895614 w 4931410"/>
              <a:gd name="connsiteY11" fmla="*/ 4588725 h 6620725"/>
              <a:gd name="connsiteX12" fmla="*/ 830444 w 4931410"/>
              <a:gd name="connsiteY12" fmla="*/ 4565962 h 6620725"/>
              <a:gd name="connsiteX13" fmla="*/ 764027 w 4931410"/>
              <a:gd name="connsiteY13" fmla="*/ 4496376 h 6620725"/>
              <a:gd name="connsiteX14" fmla="*/ 691634 w 4931410"/>
              <a:gd name="connsiteY14" fmla="*/ 4475172 h 6620725"/>
              <a:gd name="connsiteX15" fmla="*/ 619917 w 4931410"/>
              <a:gd name="connsiteY15" fmla="*/ 4445289 h 6620725"/>
              <a:gd name="connsiteX16" fmla="*/ 552928 w 4931410"/>
              <a:gd name="connsiteY16" fmla="*/ 4392696 h 6620725"/>
              <a:gd name="connsiteX17" fmla="*/ 536246 w 4931410"/>
              <a:gd name="connsiteY17" fmla="*/ 4325760 h 6620725"/>
              <a:gd name="connsiteX18" fmla="*/ 438595 w 4931410"/>
              <a:gd name="connsiteY18" fmla="*/ 4333763 h 6620725"/>
              <a:gd name="connsiteX19" fmla="*/ 448418 w 4931410"/>
              <a:gd name="connsiteY19" fmla="*/ 4266826 h 6620725"/>
              <a:gd name="connsiteX20" fmla="*/ 368905 w 4931410"/>
              <a:gd name="connsiteY20" fmla="*/ 4158419 h 6620725"/>
              <a:gd name="connsiteX21" fmla="*/ 410740 w 4931410"/>
              <a:gd name="connsiteY21" fmla="*/ 4044866 h 6620725"/>
              <a:gd name="connsiteX22" fmla="*/ 416717 w 4931410"/>
              <a:gd name="connsiteY22" fmla="*/ 3895454 h 6620725"/>
              <a:gd name="connsiteX23" fmla="*/ 488434 w 4931410"/>
              <a:gd name="connsiteY23" fmla="*/ 3805807 h 6620725"/>
              <a:gd name="connsiteX24" fmla="*/ 260652 w 4931410"/>
              <a:gd name="connsiteY24" fmla="*/ 3539880 h 6620725"/>
              <a:gd name="connsiteX25" fmla="*/ 173656 w 4931410"/>
              <a:gd name="connsiteY25" fmla="*/ 3539049 h 6620725"/>
              <a:gd name="connsiteX26" fmla="*/ 305763 w 4931410"/>
              <a:gd name="connsiteY26" fmla="*/ 3232014 h 6620725"/>
              <a:gd name="connsiteX27" fmla="*/ 378779 w 4931410"/>
              <a:gd name="connsiteY27" fmla="*/ 2458502 h 6620725"/>
              <a:gd name="connsiteX28" fmla="*/ 375505 w 4931410"/>
              <a:gd name="connsiteY28" fmla="*/ 1885957 h 6620725"/>
              <a:gd name="connsiteX29" fmla="*/ 1118562 w 4931410"/>
              <a:gd name="connsiteY29" fmla="*/ 41931 h 6620725"/>
              <a:gd name="connsiteX30" fmla="*/ 3699150 w 4931410"/>
              <a:gd name="connsiteY30" fmla="*/ 1388558 h 6620725"/>
              <a:gd name="connsiteX31" fmla="*/ 3500576 w 4931410"/>
              <a:gd name="connsiteY31" fmla="*/ 3369525 h 6620725"/>
              <a:gd name="connsiteX32" fmla="*/ 3534096 w 4931410"/>
              <a:gd name="connsiteY32" fmla="*/ 3448778 h 6620725"/>
              <a:gd name="connsiteX33" fmla="*/ 3517413 w 4931410"/>
              <a:gd name="connsiteY33" fmla="*/ 3536918 h 6620725"/>
              <a:gd name="connsiteX34" fmla="*/ 3536434 w 4931410"/>
              <a:gd name="connsiteY34" fmla="*/ 3614560 h 6620725"/>
              <a:gd name="connsiteX35" fmla="*/ 3536434 w 4931410"/>
              <a:gd name="connsiteY35" fmla="*/ 3602607 h 6620725"/>
              <a:gd name="connsiteX36" fmla="*/ 3775441 w 4931410"/>
              <a:gd name="connsiteY36" fmla="*/ 4265891 h 6620725"/>
              <a:gd name="connsiteX37" fmla="*/ 4928952 w 4931410"/>
              <a:gd name="connsiteY37" fmla="*/ 6614748 h 6620725"/>
              <a:gd name="connsiteX0" fmla="*/ 651860 w 4837847"/>
              <a:gd name="connsiteY0" fmla="*/ 6587224 h 6587224"/>
              <a:gd name="connsiteX1" fmla="*/ 1498491 w 4837847"/>
              <a:gd name="connsiteY1" fmla="*/ 5157495 h 6587224"/>
              <a:gd name="connsiteX2" fmla="*/ 1357863 w 4837847"/>
              <a:gd name="connsiteY2" fmla="*/ 4581832 h 6587224"/>
              <a:gd name="connsiteX3" fmla="*/ 1243530 w 4837847"/>
              <a:gd name="connsiteY3" fmla="*/ 4674753 h 6587224"/>
              <a:gd name="connsiteX4" fmla="*/ 1177789 w 4837847"/>
              <a:gd name="connsiteY4" fmla="*/ 4668777 h 6587224"/>
              <a:gd name="connsiteX5" fmla="*/ 1064236 w 4837847"/>
              <a:gd name="connsiteY5" fmla="*/ 4650847 h 6587224"/>
              <a:gd name="connsiteX6" fmla="*/ 986542 w 4837847"/>
              <a:gd name="connsiteY6" fmla="*/ 4650847 h 6587224"/>
              <a:gd name="connsiteX7" fmla="*/ 1129977 w 4837847"/>
              <a:gd name="connsiteY7" fmla="*/ 4567177 h 6587224"/>
              <a:gd name="connsiteX8" fmla="*/ 1016424 w 4837847"/>
              <a:gd name="connsiteY8" fmla="*/ 4531318 h 6587224"/>
              <a:gd name="connsiteX9" fmla="*/ 930675 w 4837847"/>
              <a:gd name="connsiteY9" fmla="*/ 4577727 h 6587224"/>
              <a:gd name="connsiteX10" fmla="*/ 872989 w 4837847"/>
              <a:gd name="connsiteY10" fmla="*/ 4555224 h 6587224"/>
              <a:gd name="connsiteX11" fmla="*/ 802051 w 4837847"/>
              <a:gd name="connsiteY11" fmla="*/ 4555224 h 6587224"/>
              <a:gd name="connsiteX12" fmla="*/ 736881 w 4837847"/>
              <a:gd name="connsiteY12" fmla="*/ 4532461 h 6587224"/>
              <a:gd name="connsiteX13" fmla="*/ 670464 w 4837847"/>
              <a:gd name="connsiteY13" fmla="*/ 4462875 h 6587224"/>
              <a:gd name="connsiteX14" fmla="*/ 598071 w 4837847"/>
              <a:gd name="connsiteY14" fmla="*/ 4441671 h 6587224"/>
              <a:gd name="connsiteX15" fmla="*/ 526354 w 4837847"/>
              <a:gd name="connsiteY15" fmla="*/ 4411788 h 6587224"/>
              <a:gd name="connsiteX16" fmla="*/ 459365 w 4837847"/>
              <a:gd name="connsiteY16" fmla="*/ 4359195 h 6587224"/>
              <a:gd name="connsiteX17" fmla="*/ 442683 w 4837847"/>
              <a:gd name="connsiteY17" fmla="*/ 4292259 h 6587224"/>
              <a:gd name="connsiteX18" fmla="*/ 345032 w 4837847"/>
              <a:gd name="connsiteY18" fmla="*/ 4300262 h 6587224"/>
              <a:gd name="connsiteX19" fmla="*/ 354855 w 4837847"/>
              <a:gd name="connsiteY19" fmla="*/ 4233325 h 6587224"/>
              <a:gd name="connsiteX20" fmla="*/ 275342 w 4837847"/>
              <a:gd name="connsiteY20" fmla="*/ 4124918 h 6587224"/>
              <a:gd name="connsiteX21" fmla="*/ 317177 w 4837847"/>
              <a:gd name="connsiteY21" fmla="*/ 4011365 h 6587224"/>
              <a:gd name="connsiteX22" fmla="*/ 323154 w 4837847"/>
              <a:gd name="connsiteY22" fmla="*/ 3861953 h 6587224"/>
              <a:gd name="connsiteX23" fmla="*/ 394871 w 4837847"/>
              <a:gd name="connsiteY23" fmla="*/ 3772306 h 6587224"/>
              <a:gd name="connsiteX24" fmla="*/ 167089 w 4837847"/>
              <a:gd name="connsiteY24" fmla="*/ 3506379 h 6587224"/>
              <a:gd name="connsiteX25" fmla="*/ 80093 w 4837847"/>
              <a:gd name="connsiteY25" fmla="*/ 3505548 h 6587224"/>
              <a:gd name="connsiteX26" fmla="*/ 212200 w 4837847"/>
              <a:gd name="connsiteY26" fmla="*/ 3198513 h 6587224"/>
              <a:gd name="connsiteX27" fmla="*/ 285216 w 4837847"/>
              <a:gd name="connsiteY27" fmla="*/ 2425001 h 6587224"/>
              <a:gd name="connsiteX28" fmla="*/ 281942 w 4837847"/>
              <a:gd name="connsiteY28" fmla="*/ 1852456 h 6587224"/>
              <a:gd name="connsiteX29" fmla="*/ 1024999 w 4837847"/>
              <a:gd name="connsiteY29" fmla="*/ 8430 h 6587224"/>
              <a:gd name="connsiteX30" fmla="*/ 3605587 w 4837847"/>
              <a:gd name="connsiteY30" fmla="*/ 1355057 h 6587224"/>
              <a:gd name="connsiteX31" fmla="*/ 3407013 w 4837847"/>
              <a:gd name="connsiteY31" fmla="*/ 3336024 h 6587224"/>
              <a:gd name="connsiteX32" fmla="*/ 3440533 w 4837847"/>
              <a:gd name="connsiteY32" fmla="*/ 3415277 h 6587224"/>
              <a:gd name="connsiteX33" fmla="*/ 3423850 w 4837847"/>
              <a:gd name="connsiteY33" fmla="*/ 3503417 h 6587224"/>
              <a:gd name="connsiteX34" fmla="*/ 3442871 w 4837847"/>
              <a:gd name="connsiteY34" fmla="*/ 3581059 h 6587224"/>
              <a:gd name="connsiteX35" fmla="*/ 3442871 w 4837847"/>
              <a:gd name="connsiteY35" fmla="*/ 3569106 h 6587224"/>
              <a:gd name="connsiteX36" fmla="*/ 3681878 w 4837847"/>
              <a:gd name="connsiteY36" fmla="*/ 4232390 h 6587224"/>
              <a:gd name="connsiteX37" fmla="*/ 4835389 w 4837847"/>
              <a:gd name="connsiteY37" fmla="*/ 6581247 h 6587224"/>
              <a:gd name="connsiteX0" fmla="*/ 651860 w 4837847"/>
              <a:gd name="connsiteY0" fmla="*/ 6581834 h 6581834"/>
              <a:gd name="connsiteX1" fmla="*/ 1498491 w 4837847"/>
              <a:gd name="connsiteY1" fmla="*/ 5152105 h 6581834"/>
              <a:gd name="connsiteX2" fmla="*/ 1357863 w 4837847"/>
              <a:gd name="connsiteY2" fmla="*/ 4576442 h 6581834"/>
              <a:gd name="connsiteX3" fmla="*/ 1243530 w 4837847"/>
              <a:gd name="connsiteY3" fmla="*/ 4669363 h 6581834"/>
              <a:gd name="connsiteX4" fmla="*/ 1177789 w 4837847"/>
              <a:gd name="connsiteY4" fmla="*/ 4663387 h 6581834"/>
              <a:gd name="connsiteX5" fmla="*/ 1064236 w 4837847"/>
              <a:gd name="connsiteY5" fmla="*/ 4645457 h 6581834"/>
              <a:gd name="connsiteX6" fmla="*/ 986542 w 4837847"/>
              <a:gd name="connsiteY6" fmla="*/ 4645457 h 6581834"/>
              <a:gd name="connsiteX7" fmla="*/ 1129977 w 4837847"/>
              <a:gd name="connsiteY7" fmla="*/ 4561787 h 6581834"/>
              <a:gd name="connsiteX8" fmla="*/ 1016424 w 4837847"/>
              <a:gd name="connsiteY8" fmla="*/ 4525928 h 6581834"/>
              <a:gd name="connsiteX9" fmla="*/ 930675 w 4837847"/>
              <a:gd name="connsiteY9" fmla="*/ 4572337 h 6581834"/>
              <a:gd name="connsiteX10" fmla="*/ 872989 w 4837847"/>
              <a:gd name="connsiteY10" fmla="*/ 4549834 h 6581834"/>
              <a:gd name="connsiteX11" fmla="*/ 802051 w 4837847"/>
              <a:gd name="connsiteY11" fmla="*/ 4549834 h 6581834"/>
              <a:gd name="connsiteX12" fmla="*/ 736881 w 4837847"/>
              <a:gd name="connsiteY12" fmla="*/ 4527071 h 6581834"/>
              <a:gd name="connsiteX13" fmla="*/ 670464 w 4837847"/>
              <a:gd name="connsiteY13" fmla="*/ 4457485 h 6581834"/>
              <a:gd name="connsiteX14" fmla="*/ 598071 w 4837847"/>
              <a:gd name="connsiteY14" fmla="*/ 4436281 h 6581834"/>
              <a:gd name="connsiteX15" fmla="*/ 526354 w 4837847"/>
              <a:gd name="connsiteY15" fmla="*/ 4406398 h 6581834"/>
              <a:gd name="connsiteX16" fmla="*/ 459365 w 4837847"/>
              <a:gd name="connsiteY16" fmla="*/ 4353805 h 6581834"/>
              <a:gd name="connsiteX17" fmla="*/ 442683 w 4837847"/>
              <a:gd name="connsiteY17" fmla="*/ 4286869 h 6581834"/>
              <a:gd name="connsiteX18" fmla="*/ 345032 w 4837847"/>
              <a:gd name="connsiteY18" fmla="*/ 4294872 h 6581834"/>
              <a:gd name="connsiteX19" fmla="*/ 354855 w 4837847"/>
              <a:gd name="connsiteY19" fmla="*/ 4227935 h 6581834"/>
              <a:gd name="connsiteX20" fmla="*/ 275342 w 4837847"/>
              <a:gd name="connsiteY20" fmla="*/ 4119528 h 6581834"/>
              <a:gd name="connsiteX21" fmla="*/ 317177 w 4837847"/>
              <a:gd name="connsiteY21" fmla="*/ 4005975 h 6581834"/>
              <a:gd name="connsiteX22" fmla="*/ 323154 w 4837847"/>
              <a:gd name="connsiteY22" fmla="*/ 3856563 h 6581834"/>
              <a:gd name="connsiteX23" fmla="*/ 394871 w 4837847"/>
              <a:gd name="connsiteY23" fmla="*/ 3766916 h 6581834"/>
              <a:gd name="connsiteX24" fmla="*/ 167089 w 4837847"/>
              <a:gd name="connsiteY24" fmla="*/ 3500989 h 6581834"/>
              <a:gd name="connsiteX25" fmla="*/ 80093 w 4837847"/>
              <a:gd name="connsiteY25" fmla="*/ 3500158 h 6581834"/>
              <a:gd name="connsiteX26" fmla="*/ 212200 w 4837847"/>
              <a:gd name="connsiteY26" fmla="*/ 3193123 h 6581834"/>
              <a:gd name="connsiteX27" fmla="*/ 285216 w 4837847"/>
              <a:gd name="connsiteY27" fmla="*/ 2419611 h 6581834"/>
              <a:gd name="connsiteX28" fmla="*/ 281942 w 4837847"/>
              <a:gd name="connsiteY28" fmla="*/ 1847066 h 6581834"/>
              <a:gd name="connsiteX29" fmla="*/ 1024999 w 4837847"/>
              <a:gd name="connsiteY29" fmla="*/ 3040 h 6581834"/>
              <a:gd name="connsiteX30" fmla="*/ 3605587 w 4837847"/>
              <a:gd name="connsiteY30" fmla="*/ 1349667 h 6581834"/>
              <a:gd name="connsiteX31" fmla="*/ 3407013 w 4837847"/>
              <a:gd name="connsiteY31" fmla="*/ 3330634 h 6581834"/>
              <a:gd name="connsiteX32" fmla="*/ 3440533 w 4837847"/>
              <a:gd name="connsiteY32" fmla="*/ 3409887 h 6581834"/>
              <a:gd name="connsiteX33" fmla="*/ 3423850 w 4837847"/>
              <a:gd name="connsiteY33" fmla="*/ 3498027 h 6581834"/>
              <a:gd name="connsiteX34" fmla="*/ 3442871 w 4837847"/>
              <a:gd name="connsiteY34" fmla="*/ 3575669 h 6581834"/>
              <a:gd name="connsiteX35" fmla="*/ 3442871 w 4837847"/>
              <a:gd name="connsiteY35" fmla="*/ 3563716 h 6581834"/>
              <a:gd name="connsiteX36" fmla="*/ 3681878 w 4837847"/>
              <a:gd name="connsiteY36" fmla="*/ 4227000 h 6581834"/>
              <a:gd name="connsiteX37" fmla="*/ 4835389 w 4837847"/>
              <a:gd name="connsiteY37" fmla="*/ 6575857 h 6581834"/>
              <a:gd name="connsiteX0" fmla="*/ 651860 w 4837847"/>
              <a:gd name="connsiteY0" fmla="*/ 6581302 h 6581302"/>
              <a:gd name="connsiteX1" fmla="*/ 1498491 w 4837847"/>
              <a:gd name="connsiteY1" fmla="*/ 5151573 h 6581302"/>
              <a:gd name="connsiteX2" fmla="*/ 1357863 w 4837847"/>
              <a:gd name="connsiteY2" fmla="*/ 4575910 h 6581302"/>
              <a:gd name="connsiteX3" fmla="*/ 1243530 w 4837847"/>
              <a:gd name="connsiteY3" fmla="*/ 4668831 h 6581302"/>
              <a:gd name="connsiteX4" fmla="*/ 1177789 w 4837847"/>
              <a:gd name="connsiteY4" fmla="*/ 4662855 h 6581302"/>
              <a:gd name="connsiteX5" fmla="*/ 1064236 w 4837847"/>
              <a:gd name="connsiteY5" fmla="*/ 4644925 h 6581302"/>
              <a:gd name="connsiteX6" fmla="*/ 986542 w 4837847"/>
              <a:gd name="connsiteY6" fmla="*/ 4644925 h 6581302"/>
              <a:gd name="connsiteX7" fmla="*/ 1129977 w 4837847"/>
              <a:gd name="connsiteY7" fmla="*/ 4561255 h 6581302"/>
              <a:gd name="connsiteX8" fmla="*/ 1016424 w 4837847"/>
              <a:gd name="connsiteY8" fmla="*/ 4525396 h 6581302"/>
              <a:gd name="connsiteX9" fmla="*/ 930675 w 4837847"/>
              <a:gd name="connsiteY9" fmla="*/ 4571805 h 6581302"/>
              <a:gd name="connsiteX10" fmla="*/ 872989 w 4837847"/>
              <a:gd name="connsiteY10" fmla="*/ 4549302 h 6581302"/>
              <a:gd name="connsiteX11" fmla="*/ 802051 w 4837847"/>
              <a:gd name="connsiteY11" fmla="*/ 4549302 h 6581302"/>
              <a:gd name="connsiteX12" fmla="*/ 736881 w 4837847"/>
              <a:gd name="connsiteY12" fmla="*/ 4526539 h 6581302"/>
              <a:gd name="connsiteX13" fmla="*/ 670464 w 4837847"/>
              <a:gd name="connsiteY13" fmla="*/ 4456953 h 6581302"/>
              <a:gd name="connsiteX14" fmla="*/ 598071 w 4837847"/>
              <a:gd name="connsiteY14" fmla="*/ 4435749 h 6581302"/>
              <a:gd name="connsiteX15" fmla="*/ 526354 w 4837847"/>
              <a:gd name="connsiteY15" fmla="*/ 4405866 h 6581302"/>
              <a:gd name="connsiteX16" fmla="*/ 459365 w 4837847"/>
              <a:gd name="connsiteY16" fmla="*/ 4353273 h 6581302"/>
              <a:gd name="connsiteX17" fmla="*/ 442683 w 4837847"/>
              <a:gd name="connsiteY17" fmla="*/ 4286337 h 6581302"/>
              <a:gd name="connsiteX18" fmla="*/ 345032 w 4837847"/>
              <a:gd name="connsiteY18" fmla="*/ 4294340 h 6581302"/>
              <a:gd name="connsiteX19" fmla="*/ 354855 w 4837847"/>
              <a:gd name="connsiteY19" fmla="*/ 4227403 h 6581302"/>
              <a:gd name="connsiteX20" fmla="*/ 275342 w 4837847"/>
              <a:gd name="connsiteY20" fmla="*/ 4118996 h 6581302"/>
              <a:gd name="connsiteX21" fmla="*/ 317177 w 4837847"/>
              <a:gd name="connsiteY21" fmla="*/ 4005443 h 6581302"/>
              <a:gd name="connsiteX22" fmla="*/ 323154 w 4837847"/>
              <a:gd name="connsiteY22" fmla="*/ 3856031 h 6581302"/>
              <a:gd name="connsiteX23" fmla="*/ 394871 w 4837847"/>
              <a:gd name="connsiteY23" fmla="*/ 3766384 h 6581302"/>
              <a:gd name="connsiteX24" fmla="*/ 167089 w 4837847"/>
              <a:gd name="connsiteY24" fmla="*/ 3500457 h 6581302"/>
              <a:gd name="connsiteX25" fmla="*/ 80093 w 4837847"/>
              <a:gd name="connsiteY25" fmla="*/ 3499626 h 6581302"/>
              <a:gd name="connsiteX26" fmla="*/ 212200 w 4837847"/>
              <a:gd name="connsiteY26" fmla="*/ 3192591 h 6581302"/>
              <a:gd name="connsiteX27" fmla="*/ 285216 w 4837847"/>
              <a:gd name="connsiteY27" fmla="*/ 2419079 h 6581302"/>
              <a:gd name="connsiteX28" fmla="*/ 281942 w 4837847"/>
              <a:gd name="connsiteY28" fmla="*/ 1846534 h 6581302"/>
              <a:gd name="connsiteX29" fmla="*/ 1024999 w 4837847"/>
              <a:gd name="connsiteY29" fmla="*/ 2508 h 6581302"/>
              <a:gd name="connsiteX30" fmla="*/ 3605587 w 4837847"/>
              <a:gd name="connsiteY30" fmla="*/ 1349135 h 6581302"/>
              <a:gd name="connsiteX31" fmla="*/ 3407013 w 4837847"/>
              <a:gd name="connsiteY31" fmla="*/ 3330102 h 6581302"/>
              <a:gd name="connsiteX32" fmla="*/ 3440533 w 4837847"/>
              <a:gd name="connsiteY32" fmla="*/ 3409355 h 6581302"/>
              <a:gd name="connsiteX33" fmla="*/ 3423850 w 4837847"/>
              <a:gd name="connsiteY33" fmla="*/ 3497495 h 6581302"/>
              <a:gd name="connsiteX34" fmla="*/ 3442871 w 4837847"/>
              <a:gd name="connsiteY34" fmla="*/ 3575137 h 6581302"/>
              <a:gd name="connsiteX35" fmla="*/ 3442871 w 4837847"/>
              <a:gd name="connsiteY35" fmla="*/ 3563184 h 6581302"/>
              <a:gd name="connsiteX36" fmla="*/ 3681878 w 4837847"/>
              <a:gd name="connsiteY36" fmla="*/ 4226468 h 6581302"/>
              <a:gd name="connsiteX37" fmla="*/ 4835389 w 4837847"/>
              <a:gd name="connsiteY37" fmla="*/ 6575325 h 6581302"/>
              <a:gd name="connsiteX0" fmla="*/ 651860 w 4837847"/>
              <a:gd name="connsiteY0" fmla="*/ 6591523 h 6591523"/>
              <a:gd name="connsiteX1" fmla="*/ 1498491 w 4837847"/>
              <a:gd name="connsiteY1" fmla="*/ 5161794 h 6591523"/>
              <a:gd name="connsiteX2" fmla="*/ 1357863 w 4837847"/>
              <a:gd name="connsiteY2" fmla="*/ 4586131 h 6591523"/>
              <a:gd name="connsiteX3" fmla="*/ 1243530 w 4837847"/>
              <a:gd name="connsiteY3" fmla="*/ 4679052 h 6591523"/>
              <a:gd name="connsiteX4" fmla="*/ 1177789 w 4837847"/>
              <a:gd name="connsiteY4" fmla="*/ 4673076 h 6591523"/>
              <a:gd name="connsiteX5" fmla="*/ 1064236 w 4837847"/>
              <a:gd name="connsiteY5" fmla="*/ 4655146 h 6591523"/>
              <a:gd name="connsiteX6" fmla="*/ 986542 w 4837847"/>
              <a:gd name="connsiteY6" fmla="*/ 4655146 h 6591523"/>
              <a:gd name="connsiteX7" fmla="*/ 1129977 w 4837847"/>
              <a:gd name="connsiteY7" fmla="*/ 4571476 h 6591523"/>
              <a:gd name="connsiteX8" fmla="*/ 1016424 w 4837847"/>
              <a:gd name="connsiteY8" fmla="*/ 4535617 h 6591523"/>
              <a:gd name="connsiteX9" fmla="*/ 930675 w 4837847"/>
              <a:gd name="connsiteY9" fmla="*/ 4582026 h 6591523"/>
              <a:gd name="connsiteX10" fmla="*/ 872989 w 4837847"/>
              <a:gd name="connsiteY10" fmla="*/ 4559523 h 6591523"/>
              <a:gd name="connsiteX11" fmla="*/ 802051 w 4837847"/>
              <a:gd name="connsiteY11" fmla="*/ 4559523 h 6591523"/>
              <a:gd name="connsiteX12" fmla="*/ 736881 w 4837847"/>
              <a:gd name="connsiteY12" fmla="*/ 4536760 h 6591523"/>
              <a:gd name="connsiteX13" fmla="*/ 670464 w 4837847"/>
              <a:gd name="connsiteY13" fmla="*/ 4467174 h 6591523"/>
              <a:gd name="connsiteX14" fmla="*/ 598071 w 4837847"/>
              <a:gd name="connsiteY14" fmla="*/ 4445970 h 6591523"/>
              <a:gd name="connsiteX15" fmla="*/ 526354 w 4837847"/>
              <a:gd name="connsiteY15" fmla="*/ 4416087 h 6591523"/>
              <a:gd name="connsiteX16" fmla="*/ 459365 w 4837847"/>
              <a:gd name="connsiteY16" fmla="*/ 4363494 h 6591523"/>
              <a:gd name="connsiteX17" fmla="*/ 442683 w 4837847"/>
              <a:gd name="connsiteY17" fmla="*/ 4296558 h 6591523"/>
              <a:gd name="connsiteX18" fmla="*/ 345032 w 4837847"/>
              <a:gd name="connsiteY18" fmla="*/ 4304561 h 6591523"/>
              <a:gd name="connsiteX19" fmla="*/ 354855 w 4837847"/>
              <a:gd name="connsiteY19" fmla="*/ 4237624 h 6591523"/>
              <a:gd name="connsiteX20" fmla="*/ 275342 w 4837847"/>
              <a:gd name="connsiteY20" fmla="*/ 4129217 h 6591523"/>
              <a:gd name="connsiteX21" fmla="*/ 317177 w 4837847"/>
              <a:gd name="connsiteY21" fmla="*/ 4015664 h 6591523"/>
              <a:gd name="connsiteX22" fmla="*/ 323154 w 4837847"/>
              <a:gd name="connsiteY22" fmla="*/ 3866252 h 6591523"/>
              <a:gd name="connsiteX23" fmla="*/ 394871 w 4837847"/>
              <a:gd name="connsiteY23" fmla="*/ 3776605 h 6591523"/>
              <a:gd name="connsiteX24" fmla="*/ 167089 w 4837847"/>
              <a:gd name="connsiteY24" fmla="*/ 3510678 h 6591523"/>
              <a:gd name="connsiteX25" fmla="*/ 80093 w 4837847"/>
              <a:gd name="connsiteY25" fmla="*/ 3509847 h 6591523"/>
              <a:gd name="connsiteX26" fmla="*/ 212200 w 4837847"/>
              <a:gd name="connsiteY26" fmla="*/ 3202812 h 6591523"/>
              <a:gd name="connsiteX27" fmla="*/ 285216 w 4837847"/>
              <a:gd name="connsiteY27" fmla="*/ 2429300 h 6591523"/>
              <a:gd name="connsiteX28" fmla="*/ 281942 w 4837847"/>
              <a:gd name="connsiteY28" fmla="*/ 1856755 h 6591523"/>
              <a:gd name="connsiteX29" fmla="*/ 1024999 w 4837847"/>
              <a:gd name="connsiteY29" fmla="*/ 12729 h 6591523"/>
              <a:gd name="connsiteX30" fmla="*/ 3605587 w 4837847"/>
              <a:gd name="connsiteY30" fmla="*/ 1359356 h 6591523"/>
              <a:gd name="connsiteX31" fmla="*/ 3407013 w 4837847"/>
              <a:gd name="connsiteY31" fmla="*/ 3340323 h 6591523"/>
              <a:gd name="connsiteX32" fmla="*/ 3440533 w 4837847"/>
              <a:gd name="connsiteY32" fmla="*/ 3419576 h 6591523"/>
              <a:gd name="connsiteX33" fmla="*/ 3423850 w 4837847"/>
              <a:gd name="connsiteY33" fmla="*/ 3507716 h 6591523"/>
              <a:gd name="connsiteX34" fmla="*/ 3442871 w 4837847"/>
              <a:gd name="connsiteY34" fmla="*/ 3585358 h 6591523"/>
              <a:gd name="connsiteX35" fmla="*/ 3442871 w 4837847"/>
              <a:gd name="connsiteY35" fmla="*/ 3573405 h 6591523"/>
              <a:gd name="connsiteX36" fmla="*/ 3681878 w 4837847"/>
              <a:gd name="connsiteY36" fmla="*/ 4236689 h 6591523"/>
              <a:gd name="connsiteX37" fmla="*/ 4835389 w 4837847"/>
              <a:gd name="connsiteY37" fmla="*/ 6585546 h 6591523"/>
              <a:gd name="connsiteX0" fmla="*/ 651860 w 4837847"/>
              <a:gd name="connsiteY0" fmla="*/ 6570692 h 6570692"/>
              <a:gd name="connsiteX1" fmla="*/ 1498491 w 4837847"/>
              <a:gd name="connsiteY1" fmla="*/ 5140963 h 6570692"/>
              <a:gd name="connsiteX2" fmla="*/ 1357863 w 4837847"/>
              <a:gd name="connsiteY2" fmla="*/ 4565300 h 6570692"/>
              <a:gd name="connsiteX3" fmla="*/ 1243530 w 4837847"/>
              <a:gd name="connsiteY3" fmla="*/ 4658221 h 6570692"/>
              <a:gd name="connsiteX4" fmla="*/ 1177789 w 4837847"/>
              <a:gd name="connsiteY4" fmla="*/ 4652245 h 6570692"/>
              <a:gd name="connsiteX5" fmla="*/ 1064236 w 4837847"/>
              <a:gd name="connsiteY5" fmla="*/ 4634315 h 6570692"/>
              <a:gd name="connsiteX6" fmla="*/ 986542 w 4837847"/>
              <a:gd name="connsiteY6" fmla="*/ 4634315 h 6570692"/>
              <a:gd name="connsiteX7" fmla="*/ 1129977 w 4837847"/>
              <a:gd name="connsiteY7" fmla="*/ 4550645 h 6570692"/>
              <a:gd name="connsiteX8" fmla="*/ 1016424 w 4837847"/>
              <a:gd name="connsiteY8" fmla="*/ 4514786 h 6570692"/>
              <a:gd name="connsiteX9" fmla="*/ 930675 w 4837847"/>
              <a:gd name="connsiteY9" fmla="*/ 4561195 h 6570692"/>
              <a:gd name="connsiteX10" fmla="*/ 872989 w 4837847"/>
              <a:gd name="connsiteY10" fmla="*/ 4538692 h 6570692"/>
              <a:gd name="connsiteX11" fmla="*/ 802051 w 4837847"/>
              <a:gd name="connsiteY11" fmla="*/ 4538692 h 6570692"/>
              <a:gd name="connsiteX12" fmla="*/ 736881 w 4837847"/>
              <a:gd name="connsiteY12" fmla="*/ 4515929 h 6570692"/>
              <a:gd name="connsiteX13" fmla="*/ 670464 w 4837847"/>
              <a:gd name="connsiteY13" fmla="*/ 4446343 h 6570692"/>
              <a:gd name="connsiteX14" fmla="*/ 598071 w 4837847"/>
              <a:gd name="connsiteY14" fmla="*/ 4425139 h 6570692"/>
              <a:gd name="connsiteX15" fmla="*/ 526354 w 4837847"/>
              <a:gd name="connsiteY15" fmla="*/ 4395256 h 6570692"/>
              <a:gd name="connsiteX16" fmla="*/ 459365 w 4837847"/>
              <a:gd name="connsiteY16" fmla="*/ 4342663 h 6570692"/>
              <a:gd name="connsiteX17" fmla="*/ 442683 w 4837847"/>
              <a:gd name="connsiteY17" fmla="*/ 4275727 h 6570692"/>
              <a:gd name="connsiteX18" fmla="*/ 345032 w 4837847"/>
              <a:gd name="connsiteY18" fmla="*/ 4283730 h 6570692"/>
              <a:gd name="connsiteX19" fmla="*/ 354855 w 4837847"/>
              <a:gd name="connsiteY19" fmla="*/ 4216793 h 6570692"/>
              <a:gd name="connsiteX20" fmla="*/ 275342 w 4837847"/>
              <a:gd name="connsiteY20" fmla="*/ 4108386 h 6570692"/>
              <a:gd name="connsiteX21" fmla="*/ 317177 w 4837847"/>
              <a:gd name="connsiteY21" fmla="*/ 3994833 h 6570692"/>
              <a:gd name="connsiteX22" fmla="*/ 323154 w 4837847"/>
              <a:gd name="connsiteY22" fmla="*/ 3845421 h 6570692"/>
              <a:gd name="connsiteX23" fmla="*/ 394871 w 4837847"/>
              <a:gd name="connsiteY23" fmla="*/ 3755774 h 6570692"/>
              <a:gd name="connsiteX24" fmla="*/ 167089 w 4837847"/>
              <a:gd name="connsiteY24" fmla="*/ 3489847 h 6570692"/>
              <a:gd name="connsiteX25" fmla="*/ 80093 w 4837847"/>
              <a:gd name="connsiteY25" fmla="*/ 3489016 h 6570692"/>
              <a:gd name="connsiteX26" fmla="*/ 212200 w 4837847"/>
              <a:gd name="connsiteY26" fmla="*/ 3181981 h 6570692"/>
              <a:gd name="connsiteX27" fmla="*/ 285216 w 4837847"/>
              <a:gd name="connsiteY27" fmla="*/ 2408469 h 6570692"/>
              <a:gd name="connsiteX28" fmla="*/ 281942 w 4837847"/>
              <a:gd name="connsiteY28" fmla="*/ 1835924 h 6570692"/>
              <a:gd name="connsiteX29" fmla="*/ 1003915 w 4837847"/>
              <a:gd name="connsiteY29" fmla="*/ 12982 h 6570692"/>
              <a:gd name="connsiteX30" fmla="*/ 3605587 w 4837847"/>
              <a:gd name="connsiteY30" fmla="*/ 1338525 h 6570692"/>
              <a:gd name="connsiteX31" fmla="*/ 3407013 w 4837847"/>
              <a:gd name="connsiteY31" fmla="*/ 3319492 h 6570692"/>
              <a:gd name="connsiteX32" fmla="*/ 3440533 w 4837847"/>
              <a:gd name="connsiteY32" fmla="*/ 3398745 h 6570692"/>
              <a:gd name="connsiteX33" fmla="*/ 3423850 w 4837847"/>
              <a:gd name="connsiteY33" fmla="*/ 3486885 h 6570692"/>
              <a:gd name="connsiteX34" fmla="*/ 3442871 w 4837847"/>
              <a:gd name="connsiteY34" fmla="*/ 3564527 h 6570692"/>
              <a:gd name="connsiteX35" fmla="*/ 3442871 w 4837847"/>
              <a:gd name="connsiteY35" fmla="*/ 3552574 h 6570692"/>
              <a:gd name="connsiteX36" fmla="*/ 3681878 w 4837847"/>
              <a:gd name="connsiteY36" fmla="*/ 4215858 h 6570692"/>
              <a:gd name="connsiteX37" fmla="*/ 4835389 w 4837847"/>
              <a:gd name="connsiteY37" fmla="*/ 6564715 h 6570692"/>
              <a:gd name="connsiteX0" fmla="*/ 651860 w 4837847"/>
              <a:gd name="connsiteY0" fmla="*/ 6559435 h 6559435"/>
              <a:gd name="connsiteX1" fmla="*/ 1498491 w 4837847"/>
              <a:gd name="connsiteY1" fmla="*/ 5129706 h 6559435"/>
              <a:gd name="connsiteX2" fmla="*/ 1357863 w 4837847"/>
              <a:gd name="connsiteY2" fmla="*/ 4554043 h 6559435"/>
              <a:gd name="connsiteX3" fmla="*/ 1243530 w 4837847"/>
              <a:gd name="connsiteY3" fmla="*/ 4646964 h 6559435"/>
              <a:gd name="connsiteX4" fmla="*/ 1177789 w 4837847"/>
              <a:gd name="connsiteY4" fmla="*/ 4640988 h 6559435"/>
              <a:gd name="connsiteX5" fmla="*/ 1064236 w 4837847"/>
              <a:gd name="connsiteY5" fmla="*/ 4623058 h 6559435"/>
              <a:gd name="connsiteX6" fmla="*/ 986542 w 4837847"/>
              <a:gd name="connsiteY6" fmla="*/ 4623058 h 6559435"/>
              <a:gd name="connsiteX7" fmla="*/ 1129977 w 4837847"/>
              <a:gd name="connsiteY7" fmla="*/ 4539388 h 6559435"/>
              <a:gd name="connsiteX8" fmla="*/ 1016424 w 4837847"/>
              <a:gd name="connsiteY8" fmla="*/ 4503529 h 6559435"/>
              <a:gd name="connsiteX9" fmla="*/ 930675 w 4837847"/>
              <a:gd name="connsiteY9" fmla="*/ 4549938 h 6559435"/>
              <a:gd name="connsiteX10" fmla="*/ 872989 w 4837847"/>
              <a:gd name="connsiteY10" fmla="*/ 4527435 h 6559435"/>
              <a:gd name="connsiteX11" fmla="*/ 802051 w 4837847"/>
              <a:gd name="connsiteY11" fmla="*/ 4527435 h 6559435"/>
              <a:gd name="connsiteX12" fmla="*/ 736881 w 4837847"/>
              <a:gd name="connsiteY12" fmla="*/ 4504672 h 6559435"/>
              <a:gd name="connsiteX13" fmla="*/ 670464 w 4837847"/>
              <a:gd name="connsiteY13" fmla="*/ 4435086 h 6559435"/>
              <a:gd name="connsiteX14" fmla="*/ 598071 w 4837847"/>
              <a:gd name="connsiteY14" fmla="*/ 4413882 h 6559435"/>
              <a:gd name="connsiteX15" fmla="*/ 526354 w 4837847"/>
              <a:gd name="connsiteY15" fmla="*/ 4383999 h 6559435"/>
              <a:gd name="connsiteX16" fmla="*/ 459365 w 4837847"/>
              <a:gd name="connsiteY16" fmla="*/ 4331406 h 6559435"/>
              <a:gd name="connsiteX17" fmla="*/ 442683 w 4837847"/>
              <a:gd name="connsiteY17" fmla="*/ 4264470 h 6559435"/>
              <a:gd name="connsiteX18" fmla="*/ 345032 w 4837847"/>
              <a:gd name="connsiteY18" fmla="*/ 4272473 h 6559435"/>
              <a:gd name="connsiteX19" fmla="*/ 354855 w 4837847"/>
              <a:gd name="connsiteY19" fmla="*/ 4205536 h 6559435"/>
              <a:gd name="connsiteX20" fmla="*/ 275342 w 4837847"/>
              <a:gd name="connsiteY20" fmla="*/ 4097129 h 6559435"/>
              <a:gd name="connsiteX21" fmla="*/ 317177 w 4837847"/>
              <a:gd name="connsiteY21" fmla="*/ 3983576 h 6559435"/>
              <a:gd name="connsiteX22" fmla="*/ 323154 w 4837847"/>
              <a:gd name="connsiteY22" fmla="*/ 3834164 h 6559435"/>
              <a:gd name="connsiteX23" fmla="*/ 394871 w 4837847"/>
              <a:gd name="connsiteY23" fmla="*/ 3744517 h 6559435"/>
              <a:gd name="connsiteX24" fmla="*/ 167089 w 4837847"/>
              <a:gd name="connsiteY24" fmla="*/ 3478590 h 6559435"/>
              <a:gd name="connsiteX25" fmla="*/ 80093 w 4837847"/>
              <a:gd name="connsiteY25" fmla="*/ 3477759 h 6559435"/>
              <a:gd name="connsiteX26" fmla="*/ 212200 w 4837847"/>
              <a:gd name="connsiteY26" fmla="*/ 3170724 h 6559435"/>
              <a:gd name="connsiteX27" fmla="*/ 285216 w 4837847"/>
              <a:gd name="connsiteY27" fmla="*/ 2397212 h 6559435"/>
              <a:gd name="connsiteX28" fmla="*/ 281942 w 4837847"/>
              <a:gd name="connsiteY28" fmla="*/ 1824667 h 6559435"/>
              <a:gd name="connsiteX29" fmla="*/ 1003915 w 4837847"/>
              <a:gd name="connsiteY29" fmla="*/ 1725 h 6559435"/>
              <a:gd name="connsiteX30" fmla="*/ 3605587 w 4837847"/>
              <a:gd name="connsiteY30" fmla="*/ 1327268 h 6559435"/>
              <a:gd name="connsiteX31" fmla="*/ 3407013 w 4837847"/>
              <a:gd name="connsiteY31" fmla="*/ 3308235 h 6559435"/>
              <a:gd name="connsiteX32" fmla="*/ 3440533 w 4837847"/>
              <a:gd name="connsiteY32" fmla="*/ 3387488 h 6559435"/>
              <a:gd name="connsiteX33" fmla="*/ 3423850 w 4837847"/>
              <a:gd name="connsiteY33" fmla="*/ 3475628 h 6559435"/>
              <a:gd name="connsiteX34" fmla="*/ 3442871 w 4837847"/>
              <a:gd name="connsiteY34" fmla="*/ 3553270 h 6559435"/>
              <a:gd name="connsiteX35" fmla="*/ 3442871 w 4837847"/>
              <a:gd name="connsiteY35" fmla="*/ 3541317 h 6559435"/>
              <a:gd name="connsiteX36" fmla="*/ 3681878 w 4837847"/>
              <a:gd name="connsiteY36" fmla="*/ 4204601 h 6559435"/>
              <a:gd name="connsiteX37" fmla="*/ 4835389 w 4837847"/>
              <a:gd name="connsiteY37" fmla="*/ 6553458 h 6559435"/>
              <a:gd name="connsiteX0" fmla="*/ 651860 w 4837847"/>
              <a:gd name="connsiteY0" fmla="*/ 6580478 h 6580478"/>
              <a:gd name="connsiteX1" fmla="*/ 1498491 w 4837847"/>
              <a:gd name="connsiteY1" fmla="*/ 5150749 h 6580478"/>
              <a:gd name="connsiteX2" fmla="*/ 1357863 w 4837847"/>
              <a:gd name="connsiteY2" fmla="*/ 4575086 h 6580478"/>
              <a:gd name="connsiteX3" fmla="*/ 1243530 w 4837847"/>
              <a:gd name="connsiteY3" fmla="*/ 4668007 h 6580478"/>
              <a:gd name="connsiteX4" fmla="*/ 1177789 w 4837847"/>
              <a:gd name="connsiteY4" fmla="*/ 4662031 h 6580478"/>
              <a:gd name="connsiteX5" fmla="*/ 1064236 w 4837847"/>
              <a:gd name="connsiteY5" fmla="*/ 4644101 h 6580478"/>
              <a:gd name="connsiteX6" fmla="*/ 986542 w 4837847"/>
              <a:gd name="connsiteY6" fmla="*/ 4644101 h 6580478"/>
              <a:gd name="connsiteX7" fmla="*/ 1129977 w 4837847"/>
              <a:gd name="connsiteY7" fmla="*/ 4560431 h 6580478"/>
              <a:gd name="connsiteX8" fmla="*/ 1016424 w 4837847"/>
              <a:gd name="connsiteY8" fmla="*/ 4524572 h 6580478"/>
              <a:gd name="connsiteX9" fmla="*/ 930675 w 4837847"/>
              <a:gd name="connsiteY9" fmla="*/ 4570981 h 6580478"/>
              <a:gd name="connsiteX10" fmla="*/ 872989 w 4837847"/>
              <a:gd name="connsiteY10" fmla="*/ 4548478 h 6580478"/>
              <a:gd name="connsiteX11" fmla="*/ 802051 w 4837847"/>
              <a:gd name="connsiteY11" fmla="*/ 4548478 h 6580478"/>
              <a:gd name="connsiteX12" fmla="*/ 736881 w 4837847"/>
              <a:gd name="connsiteY12" fmla="*/ 4525715 h 6580478"/>
              <a:gd name="connsiteX13" fmla="*/ 670464 w 4837847"/>
              <a:gd name="connsiteY13" fmla="*/ 4456129 h 6580478"/>
              <a:gd name="connsiteX14" fmla="*/ 598071 w 4837847"/>
              <a:gd name="connsiteY14" fmla="*/ 4434925 h 6580478"/>
              <a:gd name="connsiteX15" fmla="*/ 526354 w 4837847"/>
              <a:gd name="connsiteY15" fmla="*/ 4405042 h 6580478"/>
              <a:gd name="connsiteX16" fmla="*/ 459365 w 4837847"/>
              <a:gd name="connsiteY16" fmla="*/ 4352449 h 6580478"/>
              <a:gd name="connsiteX17" fmla="*/ 442683 w 4837847"/>
              <a:gd name="connsiteY17" fmla="*/ 4285513 h 6580478"/>
              <a:gd name="connsiteX18" fmla="*/ 345032 w 4837847"/>
              <a:gd name="connsiteY18" fmla="*/ 4293516 h 6580478"/>
              <a:gd name="connsiteX19" fmla="*/ 354855 w 4837847"/>
              <a:gd name="connsiteY19" fmla="*/ 4226579 h 6580478"/>
              <a:gd name="connsiteX20" fmla="*/ 275342 w 4837847"/>
              <a:gd name="connsiteY20" fmla="*/ 4118172 h 6580478"/>
              <a:gd name="connsiteX21" fmla="*/ 317177 w 4837847"/>
              <a:gd name="connsiteY21" fmla="*/ 4004619 h 6580478"/>
              <a:gd name="connsiteX22" fmla="*/ 323154 w 4837847"/>
              <a:gd name="connsiteY22" fmla="*/ 3855207 h 6580478"/>
              <a:gd name="connsiteX23" fmla="*/ 394871 w 4837847"/>
              <a:gd name="connsiteY23" fmla="*/ 3765560 h 6580478"/>
              <a:gd name="connsiteX24" fmla="*/ 167089 w 4837847"/>
              <a:gd name="connsiteY24" fmla="*/ 3499633 h 6580478"/>
              <a:gd name="connsiteX25" fmla="*/ 80093 w 4837847"/>
              <a:gd name="connsiteY25" fmla="*/ 3498802 h 6580478"/>
              <a:gd name="connsiteX26" fmla="*/ 212200 w 4837847"/>
              <a:gd name="connsiteY26" fmla="*/ 3191767 h 6580478"/>
              <a:gd name="connsiteX27" fmla="*/ 285216 w 4837847"/>
              <a:gd name="connsiteY27" fmla="*/ 2418255 h 6580478"/>
              <a:gd name="connsiteX28" fmla="*/ 281942 w 4837847"/>
              <a:gd name="connsiteY28" fmla="*/ 1845710 h 6580478"/>
              <a:gd name="connsiteX29" fmla="*/ 988103 w 4837847"/>
              <a:gd name="connsiteY29" fmla="*/ 1684 h 6580478"/>
              <a:gd name="connsiteX30" fmla="*/ 3605587 w 4837847"/>
              <a:gd name="connsiteY30" fmla="*/ 1348311 h 6580478"/>
              <a:gd name="connsiteX31" fmla="*/ 3407013 w 4837847"/>
              <a:gd name="connsiteY31" fmla="*/ 3329278 h 6580478"/>
              <a:gd name="connsiteX32" fmla="*/ 3440533 w 4837847"/>
              <a:gd name="connsiteY32" fmla="*/ 3408531 h 6580478"/>
              <a:gd name="connsiteX33" fmla="*/ 3423850 w 4837847"/>
              <a:gd name="connsiteY33" fmla="*/ 3496671 h 6580478"/>
              <a:gd name="connsiteX34" fmla="*/ 3442871 w 4837847"/>
              <a:gd name="connsiteY34" fmla="*/ 3574313 h 6580478"/>
              <a:gd name="connsiteX35" fmla="*/ 3442871 w 4837847"/>
              <a:gd name="connsiteY35" fmla="*/ 3562360 h 6580478"/>
              <a:gd name="connsiteX36" fmla="*/ 3681878 w 4837847"/>
              <a:gd name="connsiteY36" fmla="*/ 4225644 h 6580478"/>
              <a:gd name="connsiteX37" fmla="*/ 4835389 w 4837847"/>
              <a:gd name="connsiteY37" fmla="*/ 6574501 h 6580478"/>
              <a:gd name="connsiteX0" fmla="*/ 651860 w 4837847"/>
              <a:gd name="connsiteY0" fmla="*/ 6581318 h 6581318"/>
              <a:gd name="connsiteX1" fmla="*/ 1498491 w 4837847"/>
              <a:gd name="connsiteY1" fmla="*/ 5151589 h 6581318"/>
              <a:gd name="connsiteX2" fmla="*/ 1357863 w 4837847"/>
              <a:gd name="connsiteY2" fmla="*/ 4575926 h 6581318"/>
              <a:gd name="connsiteX3" fmla="*/ 1243530 w 4837847"/>
              <a:gd name="connsiteY3" fmla="*/ 4668847 h 6581318"/>
              <a:gd name="connsiteX4" fmla="*/ 1177789 w 4837847"/>
              <a:gd name="connsiteY4" fmla="*/ 4662871 h 6581318"/>
              <a:gd name="connsiteX5" fmla="*/ 1064236 w 4837847"/>
              <a:gd name="connsiteY5" fmla="*/ 4644941 h 6581318"/>
              <a:gd name="connsiteX6" fmla="*/ 986542 w 4837847"/>
              <a:gd name="connsiteY6" fmla="*/ 4644941 h 6581318"/>
              <a:gd name="connsiteX7" fmla="*/ 1129977 w 4837847"/>
              <a:gd name="connsiteY7" fmla="*/ 4561271 h 6581318"/>
              <a:gd name="connsiteX8" fmla="*/ 1016424 w 4837847"/>
              <a:gd name="connsiteY8" fmla="*/ 4525412 h 6581318"/>
              <a:gd name="connsiteX9" fmla="*/ 930675 w 4837847"/>
              <a:gd name="connsiteY9" fmla="*/ 4571821 h 6581318"/>
              <a:gd name="connsiteX10" fmla="*/ 872989 w 4837847"/>
              <a:gd name="connsiteY10" fmla="*/ 4549318 h 6581318"/>
              <a:gd name="connsiteX11" fmla="*/ 802051 w 4837847"/>
              <a:gd name="connsiteY11" fmla="*/ 4549318 h 6581318"/>
              <a:gd name="connsiteX12" fmla="*/ 736881 w 4837847"/>
              <a:gd name="connsiteY12" fmla="*/ 4526555 h 6581318"/>
              <a:gd name="connsiteX13" fmla="*/ 670464 w 4837847"/>
              <a:gd name="connsiteY13" fmla="*/ 4456969 h 6581318"/>
              <a:gd name="connsiteX14" fmla="*/ 598071 w 4837847"/>
              <a:gd name="connsiteY14" fmla="*/ 4435765 h 6581318"/>
              <a:gd name="connsiteX15" fmla="*/ 526354 w 4837847"/>
              <a:gd name="connsiteY15" fmla="*/ 4405882 h 6581318"/>
              <a:gd name="connsiteX16" fmla="*/ 459365 w 4837847"/>
              <a:gd name="connsiteY16" fmla="*/ 4353289 h 6581318"/>
              <a:gd name="connsiteX17" fmla="*/ 442683 w 4837847"/>
              <a:gd name="connsiteY17" fmla="*/ 4286353 h 6581318"/>
              <a:gd name="connsiteX18" fmla="*/ 345032 w 4837847"/>
              <a:gd name="connsiteY18" fmla="*/ 4294356 h 6581318"/>
              <a:gd name="connsiteX19" fmla="*/ 354855 w 4837847"/>
              <a:gd name="connsiteY19" fmla="*/ 4227419 h 6581318"/>
              <a:gd name="connsiteX20" fmla="*/ 275342 w 4837847"/>
              <a:gd name="connsiteY20" fmla="*/ 4119012 h 6581318"/>
              <a:gd name="connsiteX21" fmla="*/ 317177 w 4837847"/>
              <a:gd name="connsiteY21" fmla="*/ 4005459 h 6581318"/>
              <a:gd name="connsiteX22" fmla="*/ 323154 w 4837847"/>
              <a:gd name="connsiteY22" fmla="*/ 3856047 h 6581318"/>
              <a:gd name="connsiteX23" fmla="*/ 394871 w 4837847"/>
              <a:gd name="connsiteY23" fmla="*/ 3766400 h 6581318"/>
              <a:gd name="connsiteX24" fmla="*/ 167089 w 4837847"/>
              <a:gd name="connsiteY24" fmla="*/ 3500473 h 6581318"/>
              <a:gd name="connsiteX25" fmla="*/ 80093 w 4837847"/>
              <a:gd name="connsiteY25" fmla="*/ 3499642 h 6581318"/>
              <a:gd name="connsiteX26" fmla="*/ 212200 w 4837847"/>
              <a:gd name="connsiteY26" fmla="*/ 3192607 h 6581318"/>
              <a:gd name="connsiteX27" fmla="*/ 285216 w 4837847"/>
              <a:gd name="connsiteY27" fmla="*/ 2419095 h 6581318"/>
              <a:gd name="connsiteX28" fmla="*/ 281942 w 4837847"/>
              <a:gd name="connsiteY28" fmla="*/ 1846550 h 6581318"/>
              <a:gd name="connsiteX29" fmla="*/ 988103 w 4837847"/>
              <a:gd name="connsiteY29" fmla="*/ 2524 h 6581318"/>
              <a:gd name="connsiteX30" fmla="*/ 3605587 w 4837847"/>
              <a:gd name="connsiteY30" fmla="*/ 1349151 h 6581318"/>
              <a:gd name="connsiteX31" fmla="*/ 3407013 w 4837847"/>
              <a:gd name="connsiteY31" fmla="*/ 3330118 h 6581318"/>
              <a:gd name="connsiteX32" fmla="*/ 3440533 w 4837847"/>
              <a:gd name="connsiteY32" fmla="*/ 3409371 h 6581318"/>
              <a:gd name="connsiteX33" fmla="*/ 3423850 w 4837847"/>
              <a:gd name="connsiteY33" fmla="*/ 3497511 h 6581318"/>
              <a:gd name="connsiteX34" fmla="*/ 3442871 w 4837847"/>
              <a:gd name="connsiteY34" fmla="*/ 3575153 h 6581318"/>
              <a:gd name="connsiteX35" fmla="*/ 3442871 w 4837847"/>
              <a:gd name="connsiteY35" fmla="*/ 3563200 h 6581318"/>
              <a:gd name="connsiteX36" fmla="*/ 3681878 w 4837847"/>
              <a:gd name="connsiteY36" fmla="*/ 4226484 h 6581318"/>
              <a:gd name="connsiteX37" fmla="*/ 4835389 w 4837847"/>
              <a:gd name="connsiteY37" fmla="*/ 6575341 h 658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37847" h="6581318">
                <a:moveTo>
                  <a:pt x="651860" y="6581318"/>
                </a:moveTo>
                <a:cubicBezTo>
                  <a:pt x="841306" y="5109945"/>
                  <a:pt x="1221581" y="5631699"/>
                  <a:pt x="1498491" y="5151589"/>
                </a:cubicBezTo>
                <a:cubicBezTo>
                  <a:pt x="1645096" y="4904925"/>
                  <a:pt x="1857963" y="4952461"/>
                  <a:pt x="1357863" y="4575926"/>
                </a:cubicBezTo>
                <a:lnTo>
                  <a:pt x="1243530" y="4668847"/>
                </a:lnTo>
                <a:lnTo>
                  <a:pt x="1177789" y="4662871"/>
                </a:lnTo>
                <a:lnTo>
                  <a:pt x="1064236" y="4644941"/>
                </a:lnTo>
                <a:lnTo>
                  <a:pt x="986542" y="4644941"/>
                </a:lnTo>
                <a:lnTo>
                  <a:pt x="1129977" y="4561271"/>
                </a:lnTo>
                <a:lnTo>
                  <a:pt x="1016424" y="4525412"/>
                </a:lnTo>
                <a:cubicBezTo>
                  <a:pt x="1013714" y="4525563"/>
                  <a:pt x="963177" y="4555570"/>
                  <a:pt x="930675" y="4571821"/>
                </a:cubicBezTo>
                <a:cubicBezTo>
                  <a:pt x="924251" y="4575033"/>
                  <a:pt x="878965" y="4545334"/>
                  <a:pt x="872989" y="4549318"/>
                </a:cubicBezTo>
                <a:lnTo>
                  <a:pt x="802051" y="4549318"/>
                </a:lnTo>
                <a:lnTo>
                  <a:pt x="736881" y="4526555"/>
                </a:lnTo>
                <a:lnTo>
                  <a:pt x="670464" y="4456969"/>
                </a:lnTo>
                <a:lnTo>
                  <a:pt x="598071" y="4435765"/>
                </a:lnTo>
                <a:lnTo>
                  <a:pt x="526354" y="4405882"/>
                </a:lnTo>
                <a:lnTo>
                  <a:pt x="459365" y="4353289"/>
                </a:lnTo>
                <a:lnTo>
                  <a:pt x="442683" y="4286353"/>
                </a:lnTo>
                <a:lnTo>
                  <a:pt x="345032" y="4294356"/>
                </a:lnTo>
                <a:lnTo>
                  <a:pt x="354855" y="4227419"/>
                </a:lnTo>
                <a:lnTo>
                  <a:pt x="275342" y="4119012"/>
                </a:lnTo>
                <a:lnTo>
                  <a:pt x="317177" y="4005459"/>
                </a:lnTo>
                <a:lnTo>
                  <a:pt x="323154" y="3856047"/>
                </a:lnTo>
                <a:lnTo>
                  <a:pt x="394871" y="3766400"/>
                </a:lnTo>
                <a:cubicBezTo>
                  <a:pt x="318944" y="3677758"/>
                  <a:pt x="171455" y="3599717"/>
                  <a:pt x="167089" y="3500473"/>
                </a:cubicBezTo>
                <a:lnTo>
                  <a:pt x="80093" y="3499642"/>
                </a:lnTo>
                <a:cubicBezTo>
                  <a:pt x="64052" y="3407015"/>
                  <a:pt x="175232" y="3279933"/>
                  <a:pt x="212200" y="3192607"/>
                </a:cubicBezTo>
                <a:cubicBezTo>
                  <a:pt x="-314751" y="3009866"/>
                  <a:pt x="308585" y="2670748"/>
                  <a:pt x="285216" y="2419095"/>
                </a:cubicBezTo>
                <a:cubicBezTo>
                  <a:pt x="-21559" y="2198208"/>
                  <a:pt x="310422" y="2125746"/>
                  <a:pt x="281942" y="1846550"/>
                </a:cubicBezTo>
                <a:cubicBezTo>
                  <a:pt x="-221328" y="283902"/>
                  <a:pt x="428551" y="47908"/>
                  <a:pt x="988103" y="2524"/>
                </a:cubicBezTo>
                <a:cubicBezTo>
                  <a:pt x="1547655" y="-42860"/>
                  <a:pt x="3062065" y="528326"/>
                  <a:pt x="3605587" y="1349151"/>
                </a:cubicBezTo>
                <a:cubicBezTo>
                  <a:pt x="4368983" y="2348728"/>
                  <a:pt x="3764752" y="3221087"/>
                  <a:pt x="3407013" y="3330118"/>
                </a:cubicBezTo>
                <a:lnTo>
                  <a:pt x="3440533" y="3409371"/>
                </a:lnTo>
                <a:lnTo>
                  <a:pt x="3423850" y="3497511"/>
                </a:lnTo>
                <a:lnTo>
                  <a:pt x="3442871" y="3575153"/>
                </a:lnTo>
                <a:lnTo>
                  <a:pt x="3442871" y="3563200"/>
                </a:lnTo>
                <a:lnTo>
                  <a:pt x="3681878" y="4226484"/>
                </a:lnTo>
                <a:cubicBezTo>
                  <a:pt x="4156497" y="4545610"/>
                  <a:pt x="4885557" y="5386872"/>
                  <a:pt x="4835389" y="6575341"/>
                </a:cubicBezTo>
              </a:path>
            </a:pathLst>
          </a:custGeom>
          <a:gradFill flip="none" rotWithShape="1">
            <a:gsLst>
              <a:gs pos="39000">
                <a:srgbClr val="000066">
                  <a:alpha val="92000"/>
                </a:srgbClr>
              </a:gs>
              <a:gs pos="95000">
                <a:srgbClr val="3333CC">
                  <a:alpha val="77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eform: Shape 30">
            <a:extLst>
              <a:ext uri="{FF2B5EF4-FFF2-40B4-BE49-F238E27FC236}">
                <a16:creationId xmlns:a16="http://schemas.microsoft.com/office/drawing/2014/main" id="{72ED1FC2-87C8-4BE5-8DF3-F0B4ADBCBB05}"/>
              </a:ext>
            </a:extLst>
          </p:cNvPr>
          <p:cNvSpPr/>
          <p:nvPr userDrawn="1"/>
        </p:nvSpPr>
        <p:spPr>
          <a:xfrm>
            <a:off x="2970961" y="5837059"/>
            <a:ext cx="727509" cy="1020941"/>
          </a:xfrm>
          <a:custGeom>
            <a:avLst/>
            <a:gdLst>
              <a:gd name="connsiteX0" fmla="*/ 0 w 3252354"/>
              <a:gd name="connsiteY0" fmla="*/ 5340928 h 5382491"/>
              <a:gd name="connsiteX1" fmla="*/ 716972 w 3252354"/>
              <a:gd name="connsiteY1" fmla="*/ 2904260 h 5382491"/>
              <a:gd name="connsiteX2" fmla="*/ 633845 w 3252354"/>
              <a:gd name="connsiteY2" fmla="*/ 1833996 h 5382491"/>
              <a:gd name="connsiteX3" fmla="*/ 400050 w 3252354"/>
              <a:gd name="connsiteY3" fmla="*/ 1075460 h 5382491"/>
              <a:gd name="connsiteX4" fmla="*/ 1148195 w 3252354"/>
              <a:gd name="connsiteY4" fmla="*/ 0 h 5382491"/>
              <a:gd name="connsiteX5" fmla="*/ 2784763 w 3252354"/>
              <a:gd name="connsiteY5" fmla="*/ 290946 h 5382491"/>
              <a:gd name="connsiteX6" fmla="*/ 3143250 w 3252354"/>
              <a:gd name="connsiteY6" fmla="*/ 1091046 h 5382491"/>
              <a:gd name="connsiteX7" fmla="*/ 3028950 w 3252354"/>
              <a:gd name="connsiteY7" fmla="*/ 1501487 h 5382491"/>
              <a:gd name="connsiteX8" fmla="*/ 3247159 w 3252354"/>
              <a:gd name="connsiteY8" fmla="*/ 1891146 h 5382491"/>
              <a:gd name="connsiteX9" fmla="*/ 3132859 w 3252354"/>
              <a:gd name="connsiteY9" fmla="*/ 2114550 h 5382491"/>
              <a:gd name="connsiteX10" fmla="*/ 3252354 w 3252354"/>
              <a:gd name="connsiteY10" fmla="*/ 2296391 h 5382491"/>
              <a:gd name="connsiteX11" fmla="*/ 3106882 w 3252354"/>
              <a:gd name="connsiteY11" fmla="*/ 2452255 h 5382491"/>
              <a:gd name="connsiteX12" fmla="*/ 3210791 w 3252354"/>
              <a:gd name="connsiteY12" fmla="*/ 2623705 h 5382491"/>
              <a:gd name="connsiteX13" fmla="*/ 2997777 w 3252354"/>
              <a:gd name="connsiteY13" fmla="*/ 2696441 h 5382491"/>
              <a:gd name="connsiteX14" fmla="*/ 2784763 w 3252354"/>
              <a:gd name="connsiteY14" fmla="*/ 3112078 h 5382491"/>
              <a:gd name="connsiteX15" fmla="*/ 2223654 w 3252354"/>
              <a:gd name="connsiteY15" fmla="*/ 2992582 h 5382491"/>
              <a:gd name="connsiteX16" fmla="*/ 1963882 w 3252354"/>
              <a:gd name="connsiteY16" fmla="*/ 3751119 h 5382491"/>
              <a:gd name="connsiteX17" fmla="*/ 2763982 w 3252354"/>
              <a:gd name="connsiteY17" fmla="*/ 4946073 h 5382491"/>
              <a:gd name="connsiteX18" fmla="*/ 3039341 w 3252354"/>
              <a:gd name="connsiteY18" fmla="*/ 5382491 h 5382491"/>
              <a:gd name="connsiteX19" fmla="*/ 0 w 3252354"/>
              <a:gd name="connsiteY19" fmla="*/ 5340928 h 5382491"/>
              <a:gd name="connsiteX0" fmla="*/ 0 w 3238066"/>
              <a:gd name="connsiteY0" fmla="*/ 5345690 h 5382491"/>
              <a:gd name="connsiteX1" fmla="*/ 702684 w 3238066"/>
              <a:gd name="connsiteY1" fmla="*/ 2904260 h 5382491"/>
              <a:gd name="connsiteX2" fmla="*/ 619557 w 3238066"/>
              <a:gd name="connsiteY2" fmla="*/ 1833996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19557 w 3238066"/>
              <a:gd name="connsiteY2" fmla="*/ 1833996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19557 w 3238066"/>
              <a:gd name="connsiteY2" fmla="*/ 1833996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19557 w 3238066"/>
              <a:gd name="connsiteY2" fmla="*/ 1833996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45690 h 5382491"/>
              <a:gd name="connsiteX1" fmla="*/ 702684 w 3238066"/>
              <a:gd name="connsiteY1" fmla="*/ 2904260 h 5382491"/>
              <a:gd name="connsiteX2" fmla="*/ 624319 w 3238066"/>
              <a:gd name="connsiteY2" fmla="*/ 1843521 h 5382491"/>
              <a:gd name="connsiteX3" fmla="*/ 385762 w 3238066"/>
              <a:gd name="connsiteY3" fmla="*/ 1075460 h 5382491"/>
              <a:gd name="connsiteX4" fmla="*/ 1133907 w 3238066"/>
              <a:gd name="connsiteY4" fmla="*/ 0 h 5382491"/>
              <a:gd name="connsiteX5" fmla="*/ 2770475 w 3238066"/>
              <a:gd name="connsiteY5" fmla="*/ 290946 h 5382491"/>
              <a:gd name="connsiteX6" fmla="*/ 3128962 w 3238066"/>
              <a:gd name="connsiteY6" fmla="*/ 1091046 h 5382491"/>
              <a:gd name="connsiteX7" fmla="*/ 3014662 w 3238066"/>
              <a:gd name="connsiteY7" fmla="*/ 1501487 h 5382491"/>
              <a:gd name="connsiteX8" fmla="*/ 3232871 w 3238066"/>
              <a:gd name="connsiteY8" fmla="*/ 1891146 h 5382491"/>
              <a:gd name="connsiteX9" fmla="*/ 3118571 w 3238066"/>
              <a:gd name="connsiteY9" fmla="*/ 2114550 h 5382491"/>
              <a:gd name="connsiteX10" fmla="*/ 3238066 w 3238066"/>
              <a:gd name="connsiteY10" fmla="*/ 2296391 h 5382491"/>
              <a:gd name="connsiteX11" fmla="*/ 3092594 w 3238066"/>
              <a:gd name="connsiteY11" fmla="*/ 2452255 h 5382491"/>
              <a:gd name="connsiteX12" fmla="*/ 3196503 w 3238066"/>
              <a:gd name="connsiteY12" fmla="*/ 2623705 h 5382491"/>
              <a:gd name="connsiteX13" fmla="*/ 2983489 w 3238066"/>
              <a:gd name="connsiteY13" fmla="*/ 2696441 h 5382491"/>
              <a:gd name="connsiteX14" fmla="*/ 2770475 w 3238066"/>
              <a:gd name="connsiteY14" fmla="*/ 3112078 h 5382491"/>
              <a:gd name="connsiteX15" fmla="*/ 2209366 w 3238066"/>
              <a:gd name="connsiteY15" fmla="*/ 2992582 h 5382491"/>
              <a:gd name="connsiteX16" fmla="*/ 1949594 w 3238066"/>
              <a:gd name="connsiteY16" fmla="*/ 3751119 h 5382491"/>
              <a:gd name="connsiteX17" fmla="*/ 2749694 w 3238066"/>
              <a:gd name="connsiteY17" fmla="*/ 4946073 h 5382491"/>
              <a:gd name="connsiteX18" fmla="*/ 3025053 w 3238066"/>
              <a:gd name="connsiteY18" fmla="*/ 5382491 h 5382491"/>
              <a:gd name="connsiteX19" fmla="*/ 0 w 3238066"/>
              <a:gd name="connsiteY19" fmla="*/ 5345690 h 5382491"/>
              <a:gd name="connsiteX0" fmla="*/ 0 w 3238066"/>
              <a:gd name="connsiteY0" fmla="*/ 5358574 h 5395375"/>
              <a:gd name="connsiteX1" fmla="*/ 702684 w 3238066"/>
              <a:gd name="connsiteY1" fmla="*/ 2917144 h 5395375"/>
              <a:gd name="connsiteX2" fmla="*/ 624319 w 3238066"/>
              <a:gd name="connsiteY2" fmla="*/ 1856405 h 5395375"/>
              <a:gd name="connsiteX3" fmla="*/ 385762 w 3238066"/>
              <a:gd name="connsiteY3" fmla="*/ 1088344 h 5395375"/>
              <a:gd name="connsiteX4" fmla="*/ 1133907 w 3238066"/>
              <a:gd name="connsiteY4" fmla="*/ 12884 h 5395375"/>
              <a:gd name="connsiteX5" fmla="*/ 2770475 w 3238066"/>
              <a:gd name="connsiteY5" fmla="*/ 303830 h 5395375"/>
              <a:gd name="connsiteX6" fmla="*/ 3128962 w 3238066"/>
              <a:gd name="connsiteY6" fmla="*/ 1103930 h 5395375"/>
              <a:gd name="connsiteX7" fmla="*/ 3014662 w 3238066"/>
              <a:gd name="connsiteY7" fmla="*/ 1514371 h 5395375"/>
              <a:gd name="connsiteX8" fmla="*/ 3232871 w 3238066"/>
              <a:gd name="connsiteY8" fmla="*/ 1904030 h 5395375"/>
              <a:gd name="connsiteX9" fmla="*/ 3118571 w 3238066"/>
              <a:gd name="connsiteY9" fmla="*/ 2127434 h 5395375"/>
              <a:gd name="connsiteX10" fmla="*/ 3238066 w 3238066"/>
              <a:gd name="connsiteY10" fmla="*/ 2309275 h 5395375"/>
              <a:gd name="connsiteX11" fmla="*/ 3092594 w 3238066"/>
              <a:gd name="connsiteY11" fmla="*/ 2465139 h 5395375"/>
              <a:gd name="connsiteX12" fmla="*/ 3196503 w 3238066"/>
              <a:gd name="connsiteY12" fmla="*/ 2636589 h 5395375"/>
              <a:gd name="connsiteX13" fmla="*/ 2983489 w 3238066"/>
              <a:gd name="connsiteY13" fmla="*/ 2709325 h 5395375"/>
              <a:gd name="connsiteX14" fmla="*/ 2770475 w 3238066"/>
              <a:gd name="connsiteY14" fmla="*/ 3124962 h 5395375"/>
              <a:gd name="connsiteX15" fmla="*/ 2209366 w 3238066"/>
              <a:gd name="connsiteY15" fmla="*/ 3005466 h 5395375"/>
              <a:gd name="connsiteX16" fmla="*/ 1949594 w 3238066"/>
              <a:gd name="connsiteY16" fmla="*/ 3764003 h 5395375"/>
              <a:gd name="connsiteX17" fmla="*/ 2749694 w 3238066"/>
              <a:gd name="connsiteY17" fmla="*/ 4958957 h 5395375"/>
              <a:gd name="connsiteX18" fmla="*/ 3025053 w 3238066"/>
              <a:gd name="connsiteY18" fmla="*/ 5395375 h 5395375"/>
              <a:gd name="connsiteX19" fmla="*/ 0 w 3238066"/>
              <a:gd name="connsiteY19" fmla="*/ 5358574 h 5395375"/>
              <a:gd name="connsiteX0" fmla="*/ 0 w 3238066"/>
              <a:gd name="connsiteY0" fmla="*/ 5358398 h 5395199"/>
              <a:gd name="connsiteX1" fmla="*/ 702684 w 3238066"/>
              <a:gd name="connsiteY1" fmla="*/ 2916968 h 5395199"/>
              <a:gd name="connsiteX2" fmla="*/ 624319 w 3238066"/>
              <a:gd name="connsiteY2" fmla="*/ 1856229 h 5395199"/>
              <a:gd name="connsiteX3" fmla="*/ 385762 w 3238066"/>
              <a:gd name="connsiteY3" fmla="*/ 1088168 h 5395199"/>
              <a:gd name="connsiteX4" fmla="*/ 1133907 w 3238066"/>
              <a:gd name="connsiteY4" fmla="*/ 12708 h 5395199"/>
              <a:gd name="connsiteX5" fmla="*/ 2770475 w 3238066"/>
              <a:gd name="connsiteY5" fmla="*/ 303654 h 5395199"/>
              <a:gd name="connsiteX6" fmla="*/ 3128962 w 3238066"/>
              <a:gd name="connsiteY6" fmla="*/ 1103754 h 5395199"/>
              <a:gd name="connsiteX7" fmla="*/ 3014662 w 3238066"/>
              <a:gd name="connsiteY7" fmla="*/ 1514195 h 5395199"/>
              <a:gd name="connsiteX8" fmla="*/ 3232871 w 3238066"/>
              <a:gd name="connsiteY8" fmla="*/ 1903854 h 5395199"/>
              <a:gd name="connsiteX9" fmla="*/ 3118571 w 3238066"/>
              <a:gd name="connsiteY9" fmla="*/ 2127258 h 5395199"/>
              <a:gd name="connsiteX10" fmla="*/ 3238066 w 3238066"/>
              <a:gd name="connsiteY10" fmla="*/ 2309099 h 5395199"/>
              <a:gd name="connsiteX11" fmla="*/ 3092594 w 3238066"/>
              <a:gd name="connsiteY11" fmla="*/ 2464963 h 5395199"/>
              <a:gd name="connsiteX12" fmla="*/ 3196503 w 3238066"/>
              <a:gd name="connsiteY12" fmla="*/ 2636413 h 5395199"/>
              <a:gd name="connsiteX13" fmla="*/ 2983489 w 3238066"/>
              <a:gd name="connsiteY13" fmla="*/ 2709149 h 5395199"/>
              <a:gd name="connsiteX14" fmla="*/ 2770475 w 3238066"/>
              <a:gd name="connsiteY14" fmla="*/ 3124786 h 5395199"/>
              <a:gd name="connsiteX15" fmla="*/ 2209366 w 3238066"/>
              <a:gd name="connsiteY15" fmla="*/ 3005290 h 5395199"/>
              <a:gd name="connsiteX16" fmla="*/ 1949594 w 3238066"/>
              <a:gd name="connsiteY16" fmla="*/ 3763827 h 5395199"/>
              <a:gd name="connsiteX17" fmla="*/ 2749694 w 3238066"/>
              <a:gd name="connsiteY17" fmla="*/ 4958781 h 5395199"/>
              <a:gd name="connsiteX18" fmla="*/ 3025053 w 3238066"/>
              <a:gd name="connsiteY18" fmla="*/ 5395199 h 5395199"/>
              <a:gd name="connsiteX19" fmla="*/ 0 w 3238066"/>
              <a:gd name="connsiteY19" fmla="*/ 5358398 h 5395199"/>
              <a:gd name="connsiteX0" fmla="*/ 0 w 3238066"/>
              <a:gd name="connsiteY0" fmla="*/ 5358398 h 5395199"/>
              <a:gd name="connsiteX1" fmla="*/ 702684 w 3238066"/>
              <a:gd name="connsiteY1" fmla="*/ 2916968 h 5395199"/>
              <a:gd name="connsiteX2" fmla="*/ 624319 w 3238066"/>
              <a:gd name="connsiteY2" fmla="*/ 1856229 h 5395199"/>
              <a:gd name="connsiteX3" fmla="*/ 385762 w 3238066"/>
              <a:gd name="connsiteY3" fmla="*/ 1088168 h 5395199"/>
              <a:gd name="connsiteX4" fmla="*/ 1133907 w 3238066"/>
              <a:gd name="connsiteY4" fmla="*/ 12708 h 5395199"/>
              <a:gd name="connsiteX5" fmla="*/ 2770475 w 3238066"/>
              <a:gd name="connsiteY5" fmla="*/ 303654 h 5395199"/>
              <a:gd name="connsiteX6" fmla="*/ 3128962 w 3238066"/>
              <a:gd name="connsiteY6" fmla="*/ 1103754 h 5395199"/>
              <a:gd name="connsiteX7" fmla="*/ 3014662 w 3238066"/>
              <a:gd name="connsiteY7" fmla="*/ 1514195 h 5395199"/>
              <a:gd name="connsiteX8" fmla="*/ 3232871 w 3238066"/>
              <a:gd name="connsiteY8" fmla="*/ 1903854 h 5395199"/>
              <a:gd name="connsiteX9" fmla="*/ 3118571 w 3238066"/>
              <a:gd name="connsiteY9" fmla="*/ 2127258 h 5395199"/>
              <a:gd name="connsiteX10" fmla="*/ 3238066 w 3238066"/>
              <a:gd name="connsiteY10" fmla="*/ 2309099 h 5395199"/>
              <a:gd name="connsiteX11" fmla="*/ 3092594 w 3238066"/>
              <a:gd name="connsiteY11" fmla="*/ 2464963 h 5395199"/>
              <a:gd name="connsiteX12" fmla="*/ 3196503 w 3238066"/>
              <a:gd name="connsiteY12" fmla="*/ 2636413 h 5395199"/>
              <a:gd name="connsiteX13" fmla="*/ 2983489 w 3238066"/>
              <a:gd name="connsiteY13" fmla="*/ 2709149 h 5395199"/>
              <a:gd name="connsiteX14" fmla="*/ 2770475 w 3238066"/>
              <a:gd name="connsiteY14" fmla="*/ 3124786 h 5395199"/>
              <a:gd name="connsiteX15" fmla="*/ 2209366 w 3238066"/>
              <a:gd name="connsiteY15" fmla="*/ 3005290 h 5395199"/>
              <a:gd name="connsiteX16" fmla="*/ 1949594 w 3238066"/>
              <a:gd name="connsiteY16" fmla="*/ 3763827 h 5395199"/>
              <a:gd name="connsiteX17" fmla="*/ 2749694 w 3238066"/>
              <a:gd name="connsiteY17" fmla="*/ 4958781 h 5395199"/>
              <a:gd name="connsiteX18" fmla="*/ 3025053 w 3238066"/>
              <a:gd name="connsiteY18" fmla="*/ 5395199 h 5395199"/>
              <a:gd name="connsiteX19" fmla="*/ 0 w 3238066"/>
              <a:gd name="connsiteY19" fmla="*/ 5358398 h 5395199"/>
              <a:gd name="connsiteX0" fmla="*/ 0 w 3238066"/>
              <a:gd name="connsiteY0" fmla="*/ 5358398 h 5395199"/>
              <a:gd name="connsiteX1" fmla="*/ 702684 w 3238066"/>
              <a:gd name="connsiteY1" fmla="*/ 2916968 h 5395199"/>
              <a:gd name="connsiteX2" fmla="*/ 624319 w 3238066"/>
              <a:gd name="connsiteY2" fmla="*/ 1856229 h 5395199"/>
              <a:gd name="connsiteX3" fmla="*/ 385762 w 3238066"/>
              <a:gd name="connsiteY3" fmla="*/ 1088168 h 5395199"/>
              <a:gd name="connsiteX4" fmla="*/ 1133907 w 3238066"/>
              <a:gd name="connsiteY4" fmla="*/ 12708 h 5395199"/>
              <a:gd name="connsiteX5" fmla="*/ 2770475 w 3238066"/>
              <a:gd name="connsiteY5" fmla="*/ 303654 h 5395199"/>
              <a:gd name="connsiteX6" fmla="*/ 3128962 w 3238066"/>
              <a:gd name="connsiteY6" fmla="*/ 1103754 h 5395199"/>
              <a:gd name="connsiteX7" fmla="*/ 3014662 w 3238066"/>
              <a:gd name="connsiteY7" fmla="*/ 1514195 h 5395199"/>
              <a:gd name="connsiteX8" fmla="*/ 3232871 w 3238066"/>
              <a:gd name="connsiteY8" fmla="*/ 1903854 h 5395199"/>
              <a:gd name="connsiteX9" fmla="*/ 3118571 w 3238066"/>
              <a:gd name="connsiteY9" fmla="*/ 2127258 h 5395199"/>
              <a:gd name="connsiteX10" fmla="*/ 3238066 w 3238066"/>
              <a:gd name="connsiteY10" fmla="*/ 2309099 h 5395199"/>
              <a:gd name="connsiteX11" fmla="*/ 3092594 w 3238066"/>
              <a:gd name="connsiteY11" fmla="*/ 2464963 h 5395199"/>
              <a:gd name="connsiteX12" fmla="*/ 3196503 w 3238066"/>
              <a:gd name="connsiteY12" fmla="*/ 2636413 h 5395199"/>
              <a:gd name="connsiteX13" fmla="*/ 2983489 w 3238066"/>
              <a:gd name="connsiteY13" fmla="*/ 2709149 h 5395199"/>
              <a:gd name="connsiteX14" fmla="*/ 2770475 w 3238066"/>
              <a:gd name="connsiteY14" fmla="*/ 3124786 h 5395199"/>
              <a:gd name="connsiteX15" fmla="*/ 2209366 w 3238066"/>
              <a:gd name="connsiteY15" fmla="*/ 3005290 h 5395199"/>
              <a:gd name="connsiteX16" fmla="*/ 1949594 w 3238066"/>
              <a:gd name="connsiteY16" fmla="*/ 3763827 h 5395199"/>
              <a:gd name="connsiteX17" fmla="*/ 2749694 w 3238066"/>
              <a:gd name="connsiteY17" fmla="*/ 4958781 h 5395199"/>
              <a:gd name="connsiteX18" fmla="*/ 3025053 w 3238066"/>
              <a:gd name="connsiteY18" fmla="*/ 5395199 h 5395199"/>
              <a:gd name="connsiteX19" fmla="*/ 0 w 3238066"/>
              <a:gd name="connsiteY19" fmla="*/ 5358398 h 5395199"/>
              <a:gd name="connsiteX0" fmla="*/ 0 w 3238066"/>
              <a:gd name="connsiteY0" fmla="*/ 5358398 h 5395199"/>
              <a:gd name="connsiteX1" fmla="*/ 702684 w 3238066"/>
              <a:gd name="connsiteY1" fmla="*/ 2916968 h 5395199"/>
              <a:gd name="connsiteX2" fmla="*/ 624319 w 3238066"/>
              <a:gd name="connsiteY2" fmla="*/ 1856229 h 5395199"/>
              <a:gd name="connsiteX3" fmla="*/ 385762 w 3238066"/>
              <a:gd name="connsiteY3" fmla="*/ 1088168 h 5395199"/>
              <a:gd name="connsiteX4" fmla="*/ 1133907 w 3238066"/>
              <a:gd name="connsiteY4" fmla="*/ 12708 h 5395199"/>
              <a:gd name="connsiteX5" fmla="*/ 2770475 w 3238066"/>
              <a:gd name="connsiteY5" fmla="*/ 303654 h 5395199"/>
              <a:gd name="connsiteX6" fmla="*/ 3128962 w 3238066"/>
              <a:gd name="connsiteY6" fmla="*/ 1103754 h 5395199"/>
              <a:gd name="connsiteX7" fmla="*/ 3014662 w 3238066"/>
              <a:gd name="connsiteY7" fmla="*/ 1514195 h 5395199"/>
              <a:gd name="connsiteX8" fmla="*/ 3232871 w 3238066"/>
              <a:gd name="connsiteY8" fmla="*/ 1903854 h 5395199"/>
              <a:gd name="connsiteX9" fmla="*/ 3118571 w 3238066"/>
              <a:gd name="connsiteY9" fmla="*/ 2127258 h 5395199"/>
              <a:gd name="connsiteX10" fmla="*/ 3238066 w 3238066"/>
              <a:gd name="connsiteY10" fmla="*/ 2309099 h 5395199"/>
              <a:gd name="connsiteX11" fmla="*/ 3092594 w 3238066"/>
              <a:gd name="connsiteY11" fmla="*/ 2464963 h 5395199"/>
              <a:gd name="connsiteX12" fmla="*/ 3196503 w 3238066"/>
              <a:gd name="connsiteY12" fmla="*/ 2636413 h 5395199"/>
              <a:gd name="connsiteX13" fmla="*/ 2983489 w 3238066"/>
              <a:gd name="connsiteY13" fmla="*/ 2709149 h 5395199"/>
              <a:gd name="connsiteX14" fmla="*/ 2770475 w 3238066"/>
              <a:gd name="connsiteY14" fmla="*/ 3124786 h 5395199"/>
              <a:gd name="connsiteX15" fmla="*/ 2209366 w 3238066"/>
              <a:gd name="connsiteY15" fmla="*/ 3005290 h 5395199"/>
              <a:gd name="connsiteX16" fmla="*/ 1949594 w 3238066"/>
              <a:gd name="connsiteY16" fmla="*/ 3763827 h 5395199"/>
              <a:gd name="connsiteX17" fmla="*/ 2749694 w 3238066"/>
              <a:gd name="connsiteY17" fmla="*/ 4958781 h 5395199"/>
              <a:gd name="connsiteX18" fmla="*/ 3025053 w 3238066"/>
              <a:gd name="connsiteY18" fmla="*/ 5395199 h 5395199"/>
              <a:gd name="connsiteX19" fmla="*/ 0 w 3238066"/>
              <a:gd name="connsiteY19" fmla="*/ 5358398 h 5395199"/>
              <a:gd name="connsiteX0" fmla="*/ 0 w 3238066"/>
              <a:gd name="connsiteY0" fmla="*/ 5358398 h 5395199"/>
              <a:gd name="connsiteX1" fmla="*/ 702684 w 3238066"/>
              <a:gd name="connsiteY1" fmla="*/ 2916968 h 5395199"/>
              <a:gd name="connsiteX2" fmla="*/ 624319 w 3238066"/>
              <a:gd name="connsiteY2" fmla="*/ 1856229 h 5395199"/>
              <a:gd name="connsiteX3" fmla="*/ 385762 w 3238066"/>
              <a:gd name="connsiteY3" fmla="*/ 1088168 h 5395199"/>
              <a:gd name="connsiteX4" fmla="*/ 1133907 w 3238066"/>
              <a:gd name="connsiteY4" fmla="*/ 12708 h 5395199"/>
              <a:gd name="connsiteX5" fmla="*/ 2770475 w 3238066"/>
              <a:gd name="connsiteY5" fmla="*/ 303654 h 5395199"/>
              <a:gd name="connsiteX6" fmla="*/ 3128962 w 3238066"/>
              <a:gd name="connsiteY6" fmla="*/ 1103754 h 5395199"/>
              <a:gd name="connsiteX7" fmla="*/ 3014662 w 3238066"/>
              <a:gd name="connsiteY7" fmla="*/ 1514195 h 5395199"/>
              <a:gd name="connsiteX8" fmla="*/ 3232871 w 3238066"/>
              <a:gd name="connsiteY8" fmla="*/ 1903854 h 5395199"/>
              <a:gd name="connsiteX9" fmla="*/ 3118571 w 3238066"/>
              <a:gd name="connsiteY9" fmla="*/ 2127258 h 5395199"/>
              <a:gd name="connsiteX10" fmla="*/ 3238066 w 3238066"/>
              <a:gd name="connsiteY10" fmla="*/ 2309099 h 5395199"/>
              <a:gd name="connsiteX11" fmla="*/ 3092594 w 3238066"/>
              <a:gd name="connsiteY11" fmla="*/ 2464963 h 5395199"/>
              <a:gd name="connsiteX12" fmla="*/ 3196503 w 3238066"/>
              <a:gd name="connsiteY12" fmla="*/ 2636413 h 5395199"/>
              <a:gd name="connsiteX13" fmla="*/ 2983489 w 3238066"/>
              <a:gd name="connsiteY13" fmla="*/ 2709149 h 5395199"/>
              <a:gd name="connsiteX14" fmla="*/ 2770475 w 3238066"/>
              <a:gd name="connsiteY14" fmla="*/ 3124786 h 5395199"/>
              <a:gd name="connsiteX15" fmla="*/ 2209366 w 3238066"/>
              <a:gd name="connsiteY15" fmla="*/ 3005290 h 5395199"/>
              <a:gd name="connsiteX16" fmla="*/ 1949594 w 3238066"/>
              <a:gd name="connsiteY16" fmla="*/ 3763827 h 5395199"/>
              <a:gd name="connsiteX17" fmla="*/ 2749694 w 3238066"/>
              <a:gd name="connsiteY17" fmla="*/ 4958781 h 5395199"/>
              <a:gd name="connsiteX18" fmla="*/ 3025053 w 3238066"/>
              <a:gd name="connsiteY18" fmla="*/ 5395199 h 5395199"/>
              <a:gd name="connsiteX19" fmla="*/ 0 w 3238066"/>
              <a:gd name="connsiteY19" fmla="*/ 5358398 h 5395199"/>
              <a:gd name="connsiteX0" fmla="*/ 0 w 3238066"/>
              <a:gd name="connsiteY0" fmla="*/ 5358398 h 5395199"/>
              <a:gd name="connsiteX1" fmla="*/ 702684 w 3238066"/>
              <a:gd name="connsiteY1" fmla="*/ 2916968 h 5395199"/>
              <a:gd name="connsiteX2" fmla="*/ 624319 w 3238066"/>
              <a:gd name="connsiteY2" fmla="*/ 1856229 h 5395199"/>
              <a:gd name="connsiteX3" fmla="*/ 385762 w 3238066"/>
              <a:gd name="connsiteY3" fmla="*/ 1088168 h 5395199"/>
              <a:gd name="connsiteX4" fmla="*/ 1133907 w 3238066"/>
              <a:gd name="connsiteY4" fmla="*/ 12708 h 5395199"/>
              <a:gd name="connsiteX5" fmla="*/ 2770475 w 3238066"/>
              <a:gd name="connsiteY5" fmla="*/ 303654 h 5395199"/>
              <a:gd name="connsiteX6" fmla="*/ 3128962 w 3238066"/>
              <a:gd name="connsiteY6" fmla="*/ 1103754 h 5395199"/>
              <a:gd name="connsiteX7" fmla="*/ 3000374 w 3238066"/>
              <a:gd name="connsiteY7" fmla="*/ 1499908 h 5395199"/>
              <a:gd name="connsiteX8" fmla="*/ 3232871 w 3238066"/>
              <a:gd name="connsiteY8" fmla="*/ 1903854 h 5395199"/>
              <a:gd name="connsiteX9" fmla="*/ 3118571 w 3238066"/>
              <a:gd name="connsiteY9" fmla="*/ 2127258 h 5395199"/>
              <a:gd name="connsiteX10" fmla="*/ 3238066 w 3238066"/>
              <a:gd name="connsiteY10" fmla="*/ 2309099 h 5395199"/>
              <a:gd name="connsiteX11" fmla="*/ 3092594 w 3238066"/>
              <a:gd name="connsiteY11" fmla="*/ 2464963 h 5395199"/>
              <a:gd name="connsiteX12" fmla="*/ 3196503 w 3238066"/>
              <a:gd name="connsiteY12" fmla="*/ 2636413 h 5395199"/>
              <a:gd name="connsiteX13" fmla="*/ 2983489 w 3238066"/>
              <a:gd name="connsiteY13" fmla="*/ 2709149 h 5395199"/>
              <a:gd name="connsiteX14" fmla="*/ 2770475 w 3238066"/>
              <a:gd name="connsiteY14" fmla="*/ 3124786 h 5395199"/>
              <a:gd name="connsiteX15" fmla="*/ 2209366 w 3238066"/>
              <a:gd name="connsiteY15" fmla="*/ 3005290 h 5395199"/>
              <a:gd name="connsiteX16" fmla="*/ 1949594 w 3238066"/>
              <a:gd name="connsiteY16" fmla="*/ 3763827 h 5395199"/>
              <a:gd name="connsiteX17" fmla="*/ 2749694 w 3238066"/>
              <a:gd name="connsiteY17" fmla="*/ 4958781 h 5395199"/>
              <a:gd name="connsiteX18" fmla="*/ 3025053 w 3238066"/>
              <a:gd name="connsiteY18" fmla="*/ 5395199 h 5395199"/>
              <a:gd name="connsiteX19" fmla="*/ 0 w 3238066"/>
              <a:gd name="connsiteY19" fmla="*/ 5358398 h 5395199"/>
              <a:gd name="connsiteX0" fmla="*/ 0 w 3238066"/>
              <a:gd name="connsiteY0" fmla="*/ 5358398 h 5395199"/>
              <a:gd name="connsiteX1" fmla="*/ 702684 w 3238066"/>
              <a:gd name="connsiteY1" fmla="*/ 2916968 h 5395199"/>
              <a:gd name="connsiteX2" fmla="*/ 624319 w 3238066"/>
              <a:gd name="connsiteY2" fmla="*/ 1856229 h 5395199"/>
              <a:gd name="connsiteX3" fmla="*/ 385762 w 3238066"/>
              <a:gd name="connsiteY3" fmla="*/ 1088168 h 5395199"/>
              <a:gd name="connsiteX4" fmla="*/ 1133907 w 3238066"/>
              <a:gd name="connsiteY4" fmla="*/ 12708 h 5395199"/>
              <a:gd name="connsiteX5" fmla="*/ 2770475 w 3238066"/>
              <a:gd name="connsiteY5" fmla="*/ 303654 h 5395199"/>
              <a:gd name="connsiteX6" fmla="*/ 3128962 w 3238066"/>
              <a:gd name="connsiteY6" fmla="*/ 1103754 h 5395199"/>
              <a:gd name="connsiteX7" fmla="*/ 3000374 w 3238066"/>
              <a:gd name="connsiteY7" fmla="*/ 1499908 h 5395199"/>
              <a:gd name="connsiteX8" fmla="*/ 3232871 w 3238066"/>
              <a:gd name="connsiteY8" fmla="*/ 1903854 h 5395199"/>
              <a:gd name="connsiteX9" fmla="*/ 3118571 w 3238066"/>
              <a:gd name="connsiteY9" fmla="*/ 2127258 h 5395199"/>
              <a:gd name="connsiteX10" fmla="*/ 3238066 w 3238066"/>
              <a:gd name="connsiteY10" fmla="*/ 2309099 h 5395199"/>
              <a:gd name="connsiteX11" fmla="*/ 3092594 w 3238066"/>
              <a:gd name="connsiteY11" fmla="*/ 2464963 h 5395199"/>
              <a:gd name="connsiteX12" fmla="*/ 3196503 w 3238066"/>
              <a:gd name="connsiteY12" fmla="*/ 2636413 h 5395199"/>
              <a:gd name="connsiteX13" fmla="*/ 2983489 w 3238066"/>
              <a:gd name="connsiteY13" fmla="*/ 2709149 h 5395199"/>
              <a:gd name="connsiteX14" fmla="*/ 2770475 w 3238066"/>
              <a:gd name="connsiteY14" fmla="*/ 3124786 h 5395199"/>
              <a:gd name="connsiteX15" fmla="*/ 2209366 w 3238066"/>
              <a:gd name="connsiteY15" fmla="*/ 3005290 h 5395199"/>
              <a:gd name="connsiteX16" fmla="*/ 1949594 w 3238066"/>
              <a:gd name="connsiteY16" fmla="*/ 3763827 h 5395199"/>
              <a:gd name="connsiteX17" fmla="*/ 2749694 w 3238066"/>
              <a:gd name="connsiteY17" fmla="*/ 4958781 h 5395199"/>
              <a:gd name="connsiteX18" fmla="*/ 3025053 w 3238066"/>
              <a:gd name="connsiteY18" fmla="*/ 5395199 h 5395199"/>
              <a:gd name="connsiteX19" fmla="*/ 0 w 3238066"/>
              <a:gd name="connsiteY19" fmla="*/ 5358398 h 5395199"/>
              <a:gd name="connsiteX0" fmla="*/ 0 w 3256684"/>
              <a:gd name="connsiteY0" fmla="*/ 5358398 h 5395199"/>
              <a:gd name="connsiteX1" fmla="*/ 702684 w 3256684"/>
              <a:gd name="connsiteY1" fmla="*/ 2916968 h 5395199"/>
              <a:gd name="connsiteX2" fmla="*/ 624319 w 3256684"/>
              <a:gd name="connsiteY2" fmla="*/ 1856229 h 5395199"/>
              <a:gd name="connsiteX3" fmla="*/ 385762 w 3256684"/>
              <a:gd name="connsiteY3" fmla="*/ 1088168 h 5395199"/>
              <a:gd name="connsiteX4" fmla="*/ 1133907 w 3256684"/>
              <a:gd name="connsiteY4" fmla="*/ 12708 h 5395199"/>
              <a:gd name="connsiteX5" fmla="*/ 2770475 w 3256684"/>
              <a:gd name="connsiteY5" fmla="*/ 303654 h 5395199"/>
              <a:gd name="connsiteX6" fmla="*/ 3128962 w 3256684"/>
              <a:gd name="connsiteY6" fmla="*/ 1103754 h 5395199"/>
              <a:gd name="connsiteX7" fmla="*/ 3000374 w 3256684"/>
              <a:gd name="connsiteY7" fmla="*/ 1499908 h 5395199"/>
              <a:gd name="connsiteX8" fmla="*/ 3256684 w 3256684"/>
              <a:gd name="connsiteY8" fmla="*/ 1865754 h 5395199"/>
              <a:gd name="connsiteX9" fmla="*/ 3118571 w 3256684"/>
              <a:gd name="connsiteY9" fmla="*/ 2127258 h 5395199"/>
              <a:gd name="connsiteX10" fmla="*/ 3238066 w 3256684"/>
              <a:gd name="connsiteY10" fmla="*/ 2309099 h 5395199"/>
              <a:gd name="connsiteX11" fmla="*/ 3092594 w 3256684"/>
              <a:gd name="connsiteY11" fmla="*/ 2464963 h 5395199"/>
              <a:gd name="connsiteX12" fmla="*/ 3196503 w 3256684"/>
              <a:gd name="connsiteY12" fmla="*/ 2636413 h 5395199"/>
              <a:gd name="connsiteX13" fmla="*/ 2983489 w 3256684"/>
              <a:gd name="connsiteY13" fmla="*/ 2709149 h 5395199"/>
              <a:gd name="connsiteX14" fmla="*/ 2770475 w 3256684"/>
              <a:gd name="connsiteY14" fmla="*/ 3124786 h 5395199"/>
              <a:gd name="connsiteX15" fmla="*/ 2209366 w 3256684"/>
              <a:gd name="connsiteY15" fmla="*/ 3005290 h 5395199"/>
              <a:gd name="connsiteX16" fmla="*/ 1949594 w 3256684"/>
              <a:gd name="connsiteY16" fmla="*/ 3763827 h 5395199"/>
              <a:gd name="connsiteX17" fmla="*/ 2749694 w 3256684"/>
              <a:gd name="connsiteY17" fmla="*/ 4958781 h 5395199"/>
              <a:gd name="connsiteX18" fmla="*/ 3025053 w 3256684"/>
              <a:gd name="connsiteY18" fmla="*/ 5395199 h 5395199"/>
              <a:gd name="connsiteX19" fmla="*/ 0 w 3256684"/>
              <a:gd name="connsiteY19" fmla="*/ 5358398 h 5395199"/>
              <a:gd name="connsiteX0" fmla="*/ 0 w 3256684"/>
              <a:gd name="connsiteY0" fmla="*/ 5358398 h 5395199"/>
              <a:gd name="connsiteX1" fmla="*/ 702684 w 3256684"/>
              <a:gd name="connsiteY1" fmla="*/ 2916968 h 5395199"/>
              <a:gd name="connsiteX2" fmla="*/ 624319 w 3256684"/>
              <a:gd name="connsiteY2" fmla="*/ 1856229 h 5395199"/>
              <a:gd name="connsiteX3" fmla="*/ 385762 w 3256684"/>
              <a:gd name="connsiteY3" fmla="*/ 1088168 h 5395199"/>
              <a:gd name="connsiteX4" fmla="*/ 1133907 w 3256684"/>
              <a:gd name="connsiteY4" fmla="*/ 12708 h 5395199"/>
              <a:gd name="connsiteX5" fmla="*/ 2770475 w 3256684"/>
              <a:gd name="connsiteY5" fmla="*/ 303654 h 5395199"/>
              <a:gd name="connsiteX6" fmla="*/ 3128962 w 3256684"/>
              <a:gd name="connsiteY6" fmla="*/ 1103754 h 5395199"/>
              <a:gd name="connsiteX7" fmla="*/ 3000374 w 3256684"/>
              <a:gd name="connsiteY7" fmla="*/ 1499908 h 5395199"/>
              <a:gd name="connsiteX8" fmla="*/ 3256684 w 3256684"/>
              <a:gd name="connsiteY8" fmla="*/ 1865754 h 5395199"/>
              <a:gd name="connsiteX9" fmla="*/ 3197802 w 3256684"/>
              <a:gd name="connsiteY9" fmla="*/ 2022051 h 5395199"/>
              <a:gd name="connsiteX10" fmla="*/ 3118571 w 3256684"/>
              <a:gd name="connsiteY10" fmla="*/ 2127258 h 5395199"/>
              <a:gd name="connsiteX11" fmla="*/ 3238066 w 3256684"/>
              <a:gd name="connsiteY11" fmla="*/ 2309099 h 5395199"/>
              <a:gd name="connsiteX12" fmla="*/ 3092594 w 3256684"/>
              <a:gd name="connsiteY12" fmla="*/ 2464963 h 5395199"/>
              <a:gd name="connsiteX13" fmla="*/ 3196503 w 3256684"/>
              <a:gd name="connsiteY13" fmla="*/ 2636413 h 5395199"/>
              <a:gd name="connsiteX14" fmla="*/ 2983489 w 3256684"/>
              <a:gd name="connsiteY14" fmla="*/ 2709149 h 5395199"/>
              <a:gd name="connsiteX15" fmla="*/ 2770475 w 3256684"/>
              <a:gd name="connsiteY15" fmla="*/ 3124786 h 5395199"/>
              <a:gd name="connsiteX16" fmla="*/ 2209366 w 3256684"/>
              <a:gd name="connsiteY16" fmla="*/ 3005290 h 5395199"/>
              <a:gd name="connsiteX17" fmla="*/ 1949594 w 3256684"/>
              <a:gd name="connsiteY17" fmla="*/ 3763827 h 5395199"/>
              <a:gd name="connsiteX18" fmla="*/ 2749694 w 3256684"/>
              <a:gd name="connsiteY18" fmla="*/ 4958781 h 5395199"/>
              <a:gd name="connsiteX19" fmla="*/ 3025053 w 3256684"/>
              <a:gd name="connsiteY19" fmla="*/ 5395199 h 5395199"/>
              <a:gd name="connsiteX20" fmla="*/ 0 w 3256684"/>
              <a:gd name="connsiteY20" fmla="*/ 5358398 h 5395199"/>
              <a:gd name="connsiteX0" fmla="*/ 0 w 3279937"/>
              <a:gd name="connsiteY0" fmla="*/ 5358398 h 5395199"/>
              <a:gd name="connsiteX1" fmla="*/ 702684 w 3279937"/>
              <a:gd name="connsiteY1" fmla="*/ 2916968 h 5395199"/>
              <a:gd name="connsiteX2" fmla="*/ 624319 w 3279937"/>
              <a:gd name="connsiteY2" fmla="*/ 1856229 h 5395199"/>
              <a:gd name="connsiteX3" fmla="*/ 385762 w 3279937"/>
              <a:gd name="connsiteY3" fmla="*/ 1088168 h 5395199"/>
              <a:gd name="connsiteX4" fmla="*/ 1133907 w 3279937"/>
              <a:gd name="connsiteY4" fmla="*/ 12708 h 5395199"/>
              <a:gd name="connsiteX5" fmla="*/ 2770475 w 3279937"/>
              <a:gd name="connsiteY5" fmla="*/ 303654 h 5395199"/>
              <a:gd name="connsiteX6" fmla="*/ 3128962 w 3279937"/>
              <a:gd name="connsiteY6" fmla="*/ 1103754 h 5395199"/>
              <a:gd name="connsiteX7" fmla="*/ 3000374 w 3279937"/>
              <a:gd name="connsiteY7" fmla="*/ 1499908 h 5395199"/>
              <a:gd name="connsiteX8" fmla="*/ 3256684 w 3279937"/>
              <a:gd name="connsiteY8" fmla="*/ 1865754 h 5395199"/>
              <a:gd name="connsiteX9" fmla="*/ 3274002 w 3279937"/>
              <a:gd name="connsiteY9" fmla="*/ 2022051 h 5395199"/>
              <a:gd name="connsiteX10" fmla="*/ 3118571 w 3279937"/>
              <a:gd name="connsiteY10" fmla="*/ 2127258 h 5395199"/>
              <a:gd name="connsiteX11" fmla="*/ 3238066 w 3279937"/>
              <a:gd name="connsiteY11" fmla="*/ 2309099 h 5395199"/>
              <a:gd name="connsiteX12" fmla="*/ 3092594 w 3279937"/>
              <a:gd name="connsiteY12" fmla="*/ 2464963 h 5395199"/>
              <a:gd name="connsiteX13" fmla="*/ 3196503 w 3279937"/>
              <a:gd name="connsiteY13" fmla="*/ 2636413 h 5395199"/>
              <a:gd name="connsiteX14" fmla="*/ 2983489 w 3279937"/>
              <a:gd name="connsiteY14" fmla="*/ 2709149 h 5395199"/>
              <a:gd name="connsiteX15" fmla="*/ 2770475 w 3279937"/>
              <a:gd name="connsiteY15" fmla="*/ 3124786 h 5395199"/>
              <a:gd name="connsiteX16" fmla="*/ 2209366 w 3279937"/>
              <a:gd name="connsiteY16" fmla="*/ 3005290 h 5395199"/>
              <a:gd name="connsiteX17" fmla="*/ 1949594 w 3279937"/>
              <a:gd name="connsiteY17" fmla="*/ 3763827 h 5395199"/>
              <a:gd name="connsiteX18" fmla="*/ 2749694 w 3279937"/>
              <a:gd name="connsiteY18" fmla="*/ 4958781 h 5395199"/>
              <a:gd name="connsiteX19" fmla="*/ 3025053 w 3279937"/>
              <a:gd name="connsiteY19" fmla="*/ 5395199 h 5395199"/>
              <a:gd name="connsiteX20" fmla="*/ 0 w 3279937"/>
              <a:gd name="connsiteY20" fmla="*/ 5358398 h 5395199"/>
              <a:gd name="connsiteX0" fmla="*/ 0 w 3334690"/>
              <a:gd name="connsiteY0" fmla="*/ 5358398 h 5395199"/>
              <a:gd name="connsiteX1" fmla="*/ 702684 w 3334690"/>
              <a:gd name="connsiteY1" fmla="*/ 2916968 h 5395199"/>
              <a:gd name="connsiteX2" fmla="*/ 624319 w 3334690"/>
              <a:gd name="connsiteY2" fmla="*/ 1856229 h 5395199"/>
              <a:gd name="connsiteX3" fmla="*/ 385762 w 3334690"/>
              <a:gd name="connsiteY3" fmla="*/ 1088168 h 5395199"/>
              <a:gd name="connsiteX4" fmla="*/ 1133907 w 3334690"/>
              <a:gd name="connsiteY4" fmla="*/ 12708 h 5395199"/>
              <a:gd name="connsiteX5" fmla="*/ 2770475 w 3334690"/>
              <a:gd name="connsiteY5" fmla="*/ 303654 h 5395199"/>
              <a:gd name="connsiteX6" fmla="*/ 3128962 w 3334690"/>
              <a:gd name="connsiteY6" fmla="*/ 1103754 h 5395199"/>
              <a:gd name="connsiteX7" fmla="*/ 3000374 w 3334690"/>
              <a:gd name="connsiteY7" fmla="*/ 1499908 h 5395199"/>
              <a:gd name="connsiteX8" fmla="*/ 3256684 w 3334690"/>
              <a:gd name="connsiteY8" fmla="*/ 1865754 h 5395199"/>
              <a:gd name="connsiteX9" fmla="*/ 3331152 w 3334690"/>
              <a:gd name="connsiteY9" fmla="*/ 2169688 h 5395199"/>
              <a:gd name="connsiteX10" fmla="*/ 3118571 w 3334690"/>
              <a:gd name="connsiteY10" fmla="*/ 2127258 h 5395199"/>
              <a:gd name="connsiteX11" fmla="*/ 3238066 w 3334690"/>
              <a:gd name="connsiteY11" fmla="*/ 2309099 h 5395199"/>
              <a:gd name="connsiteX12" fmla="*/ 3092594 w 3334690"/>
              <a:gd name="connsiteY12" fmla="*/ 2464963 h 5395199"/>
              <a:gd name="connsiteX13" fmla="*/ 3196503 w 3334690"/>
              <a:gd name="connsiteY13" fmla="*/ 2636413 h 5395199"/>
              <a:gd name="connsiteX14" fmla="*/ 2983489 w 3334690"/>
              <a:gd name="connsiteY14" fmla="*/ 2709149 h 5395199"/>
              <a:gd name="connsiteX15" fmla="*/ 2770475 w 3334690"/>
              <a:gd name="connsiteY15" fmla="*/ 3124786 h 5395199"/>
              <a:gd name="connsiteX16" fmla="*/ 2209366 w 3334690"/>
              <a:gd name="connsiteY16" fmla="*/ 3005290 h 5395199"/>
              <a:gd name="connsiteX17" fmla="*/ 1949594 w 3334690"/>
              <a:gd name="connsiteY17" fmla="*/ 3763827 h 5395199"/>
              <a:gd name="connsiteX18" fmla="*/ 2749694 w 3334690"/>
              <a:gd name="connsiteY18" fmla="*/ 4958781 h 5395199"/>
              <a:gd name="connsiteX19" fmla="*/ 3025053 w 3334690"/>
              <a:gd name="connsiteY19" fmla="*/ 5395199 h 5395199"/>
              <a:gd name="connsiteX20" fmla="*/ 0 w 3334690"/>
              <a:gd name="connsiteY20" fmla="*/ 5358398 h 5395199"/>
              <a:gd name="connsiteX0" fmla="*/ 0 w 3256684"/>
              <a:gd name="connsiteY0" fmla="*/ 5358398 h 5395199"/>
              <a:gd name="connsiteX1" fmla="*/ 702684 w 3256684"/>
              <a:gd name="connsiteY1" fmla="*/ 2916968 h 5395199"/>
              <a:gd name="connsiteX2" fmla="*/ 624319 w 3256684"/>
              <a:gd name="connsiteY2" fmla="*/ 1856229 h 5395199"/>
              <a:gd name="connsiteX3" fmla="*/ 385762 w 3256684"/>
              <a:gd name="connsiteY3" fmla="*/ 1088168 h 5395199"/>
              <a:gd name="connsiteX4" fmla="*/ 1133907 w 3256684"/>
              <a:gd name="connsiteY4" fmla="*/ 12708 h 5395199"/>
              <a:gd name="connsiteX5" fmla="*/ 2770475 w 3256684"/>
              <a:gd name="connsiteY5" fmla="*/ 303654 h 5395199"/>
              <a:gd name="connsiteX6" fmla="*/ 3128962 w 3256684"/>
              <a:gd name="connsiteY6" fmla="*/ 1103754 h 5395199"/>
              <a:gd name="connsiteX7" fmla="*/ 3000374 w 3256684"/>
              <a:gd name="connsiteY7" fmla="*/ 1499908 h 5395199"/>
              <a:gd name="connsiteX8" fmla="*/ 3256684 w 3256684"/>
              <a:gd name="connsiteY8" fmla="*/ 1865754 h 5395199"/>
              <a:gd name="connsiteX9" fmla="*/ 3212089 w 3256684"/>
              <a:gd name="connsiteY9" fmla="*/ 2060150 h 5395199"/>
              <a:gd name="connsiteX10" fmla="*/ 3118571 w 3256684"/>
              <a:gd name="connsiteY10" fmla="*/ 2127258 h 5395199"/>
              <a:gd name="connsiteX11" fmla="*/ 3238066 w 3256684"/>
              <a:gd name="connsiteY11" fmla="*/ 2309099 h 5395199"/>
              <a:gd name="connsiteX12" fmla="*/ 3092594 w 3256684"/>
              <a:gd name="connsiteY12" fmla="*/ 2464963 h 5395199"/>
              <a:gd name="connsiteX13" fmla="*/ 3196503 w 3256684"/>
              <a:gd name="connsiteY13" fmla="*/ 2636413 h 5395199"/>
              <a:gd name="connsiteX14" fmla="*/ 2983489 w 3256684"/>
              <a:gd name="connsiteY14" fmla="*/ 2709149 h 5395199"/>
              <a:gd name="connsiteX15" fmla="*/ 2770475 w 3256684"/>
              <a:gd name="connsiteY15" fmla="*/ 3124786 h 5395199"/>
              <a:gd name="connsiteX16" fmla="*/ 2209366 w 3256684"/>
              <a:gd name="connsiteY16" fmla="*/ 3005290 h 5395199"/>
              <a:gd name="connsiteX17" fmla="*/ 1949594 w 3256684"/>
              <a:gd name="connsiteY17" fmla="*/ 3763827 h 5395199"/>
              <a:gd name="connsiteX18" fmla="*/ 2749694 w 3256684"/>
              <a:gd name="connsiteY18" fmla="*/ 4958781 h 5395199"/>
              <a:gd name="connsiteX19" fmla="*/ 3025053 w 3256684"/>
              <a:gd name="connsiteY19" fmla="*/ 5395199 h 5395199"/>
              <a:gd name="connsiteX20" fmla="*/ 0 w 3256684"/>
              <a:gd name="connsiteY20" fmla="*/ 5358398 h 5395199"/>
              <a:gd name="connsiteX0" fmla="*/ 0 w 3275734"/>
              <a:gd name="connsiteY0" fmla="*/ 5358398 h 5395199"/>
              <a:gd name="connsiteX1" fmla="*/ 702684 w 3275734"/>
              <a:gd name="connsiteY1" fmla="*/ 2916968 h 5395199"/>
              <a:gd name="connsiteX2" fmla="*/ 624319 w 3275734"/>
              <a:gd name="connsiteY2" fmla="*/ 1856229 h 5395199"/>
              <a:gd name="connsiteX3" fmla="*/ 385762 w 3275734"/>
              <a:gd name="connsiteY3" fmla="*/ 1088168 h 5395199"/>
              <a:gd name="connsiteX4" fmla="*/ 1133907 w 3275734"/>
              <a:gd name="connsiteY4" fmla="*/ 12708 h 5395199"/>
              <a:gd name="connsiteX5" fmla="*/ 2770475 w 3275734"/>
              <a:gd name="connsiteY5" fmla="*/ 303654 h 5395199"/>
              <a:gd name="connsiteX6" fmla="*/ 3128962 w 3275734"/>
              <a:gd name="connsiteY6" fmla="*/ 1103754 h 5395199"/>
              <a:gd name="connsiteX7" fmla="*/ 3000374 w 3275734"/>
              <a:gd name="connsiteY7" fmla="*/ 1499908 h 5395199"/>
              <a:gd name="connsiteX8" fmla="*/ 3275734 w 3275734"/>
              <a:gd name="connsiteY8" fmla="*/ 1865754 h 5395199"/>
              <a:gd name="connsiteX9" fmla="*/ 3212089 w 3275734"/>
              <a:gd name="connsiteY9" fmla="*/ 2060150 h 5395199"/>
              <a:gd name="connsiteX10" fmla="*/ 3118571 w 3275734"/>
              <a:gd name="connsiteY10" fmla="*/ 2127258 h 5395199"/>
              <a:gd name="connsiteX11" fmla="*/ 3238066 w 3275734"/>
              <a:gd name="connsiteY11" fmla="*/ 2309099 h 5395199"/>
              <a:gd name="connsiteX12" fmla="*/ 3092594 w 3275734"/>
              <a:gd name="connsiteY12" fmla="*/ 2464963 h 5395199"/>
              <a:gd name="connsiteX13" fmla="*/ 3196503 w 3275734"/>
              <a:gd name="connsiteY13" fmla="*/ 2636413 h 5395199"/>
              <a:gd name="connsiteX14" fmla="*/ 2983489 w 3275734"/>
              <a:gd name="connsiteY14" fmla="*/ 2709149 h 5395199"/>
              <a:gd name="connsiteX15" fmla="*/ 2770475 w 3275734"/>
              <a:gd name="connsiteY15" fmla="*/ 3124786 h 5395199"/>
              <a:gd name="connsiteX16" fmla="*/ 2209366 w 3275734"/>
              <a:gd name="connsiteY16" fmla="*/ 3005290 h 5395199"/>
              <a:gd name="connsiteX17" fmla="*/ 1949594 w 3275734"/>
              <a:gd name="connsiteY17" fmla="*/ 3763827 h 5395199"/>
              <a:gd name="connsiteX18" fmla="*/ 2749694 w 3275734"/>
              <a:gd name="connsiteY18" fmla="*/ 4958781 h 5395199"/>
              <a:gd name="connsiteX19" fmla="*/ 3025053 w 3275734"/>
              <a:gd name="connsiteY19" fmla="*/ 5395199 h 5395199"/>
              <a:gd name="connsiteX20" fmla="*/ 0 w 3275734"/>
              <a:gd name="connsiteY20" fmla="*/ 5358398 h 5395199"/>
              <a:gd name="connsiteX0" fmla="*/ 0 w 3289082"/>
              <a:gd name="connsiteY0" fmla="*/ 5358398 h 5395199"/>
              <a:gd name="connsiteX1" fmla="*/ 702684 w 3289082"/>
              <a:gd name="connsiteY1" fmla="*/ 2916968 h 5395199"/>
              <a:gd name="connsiteX2" fmla="*/ 624319 w 3289082"/>
              <a:gd name="connsiteY2" fmla="*/ 1856229 h 5395199"/>
              <a:gd name="connsiteX3" fmla="*/ 385762 w 3289082"/>
              <a:gd name="connsiteY3" fmla="*/ 1088168 h 5395199"/>
              <a:gd name="connsiteX4" fmla="*/ 1133907 w 3289082"/>
              <a:gd name="connsiteY4" fmla="*/ 12708 h 5395199"/>
              <a:gd name="connsiteX5" fmla="*/ 2770475 w 3289082"/>
              <a:gd name="connsiteY5" fmla="*/ 303654 h 5395199"/>
              <a:gd name="connsiteX6" fmla="*/ 3128962 w 3289082"/>
              <a:gd name="connsiteY6" fmla="*/ 1103754 h 5395199"/>
              <a:gd name="connsiteX7" fmla="*/ 3000374 w 3289082"/>
              <a:gd name="connsiteY7" fmla="*/ 1499908 h 5395199"/>
              <a:gd name="connsiteX8" fmla="*/ 3275734 w 3289082"/>
              <a:gd name="connsiteY8" fmla="*/ 1865754 h 5395199"/>
              <a:gd name="connsiteX9" fmla="*/ 3212089 w 3289082"/>
              <a:gd name="connsiteY9" fmla="*/ 2060150 h 5395199"/>
              <a:gd name="connsiteX10" fmla="*/ 3118571 w 3289082"/>
              <a:gd name="connsiteY10" fmla="*/ 2127258 h 5395199"/>
              <a:gd name="connsiteX11" fmla="*/ 3238066 w 3289082"/>
              <a:gd name="connsiteY11" fmla="*/ 2309099 h 5395199"/>
              <a:gd name="connsiteX12" fmla="*/ 3092594 w 3289082"/>
              <a:gd name="connsiteY12" fmla="*/ 2464963 h 5395199"/>
              <a:gd name="connsiteX13" fmla="*/ 3196503 w 3289082"/>
              <a:gd name="connsiteY13" fmla="*/ 2636413 h 5395199"/>
              <a:gd name="connsiteX14" fmla="*/ 2983489 w 3289082"/>
              <a:gd name="connsiteY14" fmla="*/ 2709149 h 5395199"/>
              <a:gd name="connsiteX15" fmla="*/ 2770475 w 3289082"/>
              <a:gd name="connsiteY15" fmla="*/ 3124786 h 5395199"/>
              <a:gd name="connsiteX16" fmla="*/ 2209366 w 3289082"/>
              <a:gd name="connsiteY16" fmla="*/ 3005290 h 5395199"/>
              <a:gd name="connsiteX17" fmla="*/ 1949594 w 3289082"/>
              <a:gd name="connsiteY17" fmla="*/ 3763827 h 5395199"/>
              <a:gd name="connsiteX18" fmla="*/ 2749694 w 3289082"/>
              <a:gd name="connsiteY18" fmla="*/ 4958781 h 5395199"/>
              <a:gd name="connsiteX19" fmla="*/ 3025053 w 3289082"/>
              <a:gd name="connsiteY19" fmla="*/ 5395199 h 5395199"/>
              <a:gd name="connsiteX20" fmla="*/ 0 w 3289082"/>
              <a:gd name="connsiteY20" fmla="*/ 5358398 h 5395199"/>
              <a:gd name="connsiteX0" fmla="*/ 0 w 3289082"/>
              <a:gd name="connsiteY0" fmla="*/ 5358398 h 5395199"/>
              <a:gd name="connsiteX1" fmla="*/ 702684 w 3289082"/>
              <a:gd name="connsiteY1" fmla="*/ 2916968 h 5395199"/>
              <a:gd name="connsiteX2" fmla="*/ 624319 w 3289082"/>
              <a:gd name="connsiteY2" fmla="*/ 1856229 h 5395199"/>
              <a:gd name="connsiteX3" fmla="*/ 385762 w 3289082"/>
              <a:gd name="connsiteY3" fmla="*/ 1088168 h 5395199"/>
              <a:gd name="connsiteX4" fmla="*/ 1133907 w 3289082"/>
              <a:gd name="connsiteY4" fmla="*/ 12708 h 5395199"/>
              <a:gd name="connsiteX5" fmla="*/ 2770475 w 3289082"/>
              <a:gd name="connsiteY5" fmla="*/ 303654 h 5395199"/>
              <a:gd name="connsiteX6" fmla="*/ 3128962 w 3289082"/>
              <a:gd name="connsiteY6" fmla="*/ 1103754 h 5395199"/>
              <a:gd name="connsiteX7" fmla="*/ 3000374 w 3289082"/>
              <a:gd name="connsiteY7" fmla="*/ 1499908 h 5395199"/>
              <a:gd name="connsiteX8" fmla="*/ 3275734 w 3289082"/>
              <a:gd name="connsiteY8" fmla="*/ 1865754 h 5395199"/>
              <a:gd name="connsiteX9" fmla="*/ 3212089 w 3289082"/>
              <a:gd name="connsiteY9" fmla="*/ 2060150 h 5395199"/>
              <a:gd name="connsiteX10" fmla="*/ 3118571 w 3289082"/>
              <a:gd name="connsiteY10" fmla="*/ 2127258 h 5395199"/>
              <a:gd name="connsiteX11" fmla="*/ 3238066 w 3289082"/>
              <a:gd name="connsiteY11" fmla="*/ 2309099 h 5395199"/>
              <a:gd name="connsiteX12" fmla="*/ 3092594 w 3289082"/>
              <a:gd name="connsiteY12" fmla="*/ 2464963 h 5395199"/>
              <a:gd name="connsiteX13" fmla="*/ 3196503 w 3289082"/>
              <a:gd name="connsiteY13" fmla="*/ 2636413 h 5395199"/>
              <a:gd name="connsiteX14" fmla="*/ 2983489 w 3289082"/>
              <a:gd name="connsiteY14" fmla="*/ 2709149 h 5395199"/>
              <a:gd name="connsiteX15" fmla="*/ 2770475 w 3289082"/>
              <a:gd name="connsiteY15" fmla="*/ 3124786 h 5395199"/>
              <a:gd name="connsiteX16" fmla="*/ 2209366 w 3289082"/>
              <a:gd name="connsiteY16" fmla="*/ 3005290 h 5395199"/>
              <a:gd name="connsiteX17" fmla="*/ 1949594 w 3289082"/>
              <a:gd name="connsiteY17" fmla="*/ 3763827 h 5395199"/>
              <a:gd name="connsiteX18" fmla="*/ 2749694 w 3289082"/>
              <a:gd name="connsiteY18" fmla="*/ 4958781 h 5395199"/>
              <a:gd name="connsiteX19" fmla="*/ 3025053 w 3289082"/>
              <a:gd name="connsiteY19" fmla="*/ 5395199 h 5395199"/>
              <a:gd name="connsiteX20" fmla="*/ 0 w 3289082"/>
              <a:gd name="connsiteY20" fmla="*/ 5358398 h 5395199"/>
              <a:gd name="connsiteX0" fmla="*/ 0 w 3289082"/>
              <a:gd name="connsiteY0" fmla="*/ 5358398 h 5395199"/>
              <a:gd name="connsiteX1" fmla="*/ 702684 w 3289082"/>
              <a:gd name="connsiteY1" fmla="*/ 2916968 h 5395199"/>
              <a:gd name="connsiteX2" fmla="*/ 624319 w 3289082"/>
              <a:gd name="connsiteY2" fmla="*/ 1856229 h 5395199"/>
              <a:gd name="connsiteX3" fmla="*/ 385762 w 3289082"/>
              <a:gd name="connsiteY3" fmla="*/ 1088168 h 5395199"/>
              <a:gd name="connsiteX4" fmla="*/ 1133907 w 3289082"/>
              <a:gd name="connsiteY4" fmla="*/ 12708 h 5395199"/>
              <a:gd name="connsiteX5" fmla="*/ 2770475 w 3289082"/>
              <a:gd name="connsiteY5" fmla="*/ 303654 h 5395199"/>
              <a:gd name="connsiteX6" fmla="*/ 3128962 w 3289082"/>
              <a:gd name="connsiteY6" fmla="*/ 1103754 h 5395199"/>
              <a:gd name="connsiteX7" fmla="*/ 3000374 w 3289082"/>
              <a:gd name="connsiteY7" fmla="*/ 1499908 h 5395199"/>
              <a:gd name="connsiteX8" fmla="*/ 3275734 w 3289082"/>
              <a:gd name="connsiteY8" fmla="*/ 1865754 h 5395199"/>
              <a:gd name="connsiteX9" fmla="*/ 3212089 w 3289082"/>
              <a:gd name="connsiteY9" fmla="*/ 2060150 h 5395199"/>
              <a:gd name="connsiteX10" fmla="*/ 3118571 w 3289082"/>
              <a:gd name="connsiteY10" fmla="*/ 2127258 h 5395199"/>
              <a:gd name="connsiteX11" fmla="*/ 3238066 w 3289082"/>
              <a:gd name="connsiteY11" fmla="*/ 2309099 h 5395199"/>
              <a:gd name="connsiteX12" fmla="*/ 3092594 w 3289082"/>
              <a:gd name="connsiteY12" fmla="*/ 2464963 h 5395199"/>
              <a:gd name="connsiteX13" fmla="*/ 3196503 w 3289082"/>
              <a:gd name="connsiteY13" fmla="*/ 2636413 h 5395199"/>
              <a:gd name="connsiteX14" fmla="*/ 2983489 w 3289082"/>
              <a:gd name="connsiteY14" fmla="*/ 2709149 h 5395199"/>
              <a:gd name="connsiteX15" fmla="*/ 2770475 w 3289082"/>
              <a:gd name="connsiteY15" fmla="*/ 3124786 h 5395199"/>
              <a:gd name="connsiteX16" fmla="*/ 2209366 w 3289082"/>
              <a:gd name="connsiteY16" fmla="*/ 3005290 h 5395199"/>
              <a:gd name="connsiteX17" fmla="*/ 1949594 w 3289082"/>
              <a:gd name="connsiteY17" fmla="*/ 3763827 h 5395199"/>
              <a:gd name="connsiteX18" fmla="*/ 2749694 w 3289082"/>
              <a:gd name="connsiteY18" fmla="*/ 4958781 h 5395199"/>
              <a:gd name="connsiteX19" fmla="*/ 3025053 w 3289082"/>
              <a:gd name="connsiteY19" fmla="*/ 5395199 h 5395199"/>
              <a:gd name="connsiteX20" fmla="*/ 0 w 3289082"/>
              <a:gd name="connsiteY20" fmla="*/ 5358398 h 5395199"/>
              <a:gd name="connsiteX0" fmla="*/ 0 w 3289082"/>
              <a:gd name="connsiteY0" fmla="*/ 5358398 h 5395199"/>
              <a:gd name="connsiteX1" fmla="*/ 702684 w 3289082"/>
              <a:gd name="connsiteY1" fmla="*/ 2916968 h 5395199"/>
              <a:gd name="connsiteX2" fmla="*/ 624319 w 3289082"/>
              <a:gd name="connsiteY2" fmla="*/ 1856229 h 5395199"/>
              <a:gd name="connsiteX3" fmla="*/ 385762 w 3289082"/>
              <a:gd name="connsiteY3" fmla="*/ 1088168 h 5395199"/>
              <a:gd name="connsiteX4" fmla="*/ 1133907 w 3289082"/>
              <a:gd name="connsiteY4" fmla="*/ 12708 h 5395199"/>
              <a:gd name="connsiteX5" fmla="*/ 2770475 w 3289082"/>
              <a:gd name="connsiteY5" fmla="*/ 303654 h 5395199"/>
              <a:gd name="connsiteX6" fmla="*/ 3128962 w 3289082"/>
              <a:gd name="connsiteY6" fmla="*/ 1103754 h 5395199"/>
              <a:gd name="connsiteX7" fmla="*/ 3000374 w 3289082"/>
              <a:gd name="connsiteY7" fmla="*/ 1499908 h 5395199"/>
              <a:gd name="connsiteX8" fmla="*/ 3275734 w 3289082"/>
              <a:gd name="connsiteY8" fmla="*/ 1865754 h 5395199"/>
              <a:gd name="connsiteX9" fmla="*/ 3212089 w 3289082"/>
              <a:gd name="connsiteY9" fmla="*/ 2060150 h 5395199"/>
              <a:gd name="connsiteX10" fmla="*/ 3118571 w 3289082"/>
              <a:gd name="connsiteY10" fmla="*/ 2127258 h 5395199"/>
              <a:gd name="connsiteX11" fmla="*/ 3238066 w 3289082"/>
              <a:gd name="connsiteY11" fmla="*/ 2309099 h 5395199"/>
              <a:gd name="connsiteX12" fmla="*/ 3092594 w 3289082"/>
              <a:gd name="connsiteY12" fmla="*/ 2464963 h 5395199"/>
              <a:gd name="connsiteX13" fmla="*/ 3196503 w 3289082"/>
              <a:gd name="connsiteY13" fmla="*/ 2636413 h 5395199"/>
              <a:gd name="connsiteX14" fmla="*/ 2983489 w 3289082"/>
              <a:gd name="connsiteY14" fmla="*/ 2709149 h 5395199"/>
              <a:gd name="connsiteX15" fmla="*/ 2770475 w 3289082"/>
              <a:gd name="connsiteY15" fmla="*/ 3124786 h 5395199"/>
              <a:gd name="connsiteX16" fmla="*/ 2209366 w 3289082"/>
              <a:gd name="connsiteY16" fmla="*/ 3005290 h 5395199"/>
              <a:gd name="connsiteX17" fmla="*/ 1949594 w 3289082"/>
              <a:gd name="connsiteY17" fmla="*/ 3763827 h 5395199"/>
              <a:gd name="connsiteX18" fmla="*/ 2749694 w 3289082"/>
              <a:gd name="connsiteY18" fmla="*/ 4958781 h 5395199"/>
              <a:gd name="connsiteX19" fmla="*/ 3025053 w 3289082"/>
              <a:gd name="connsiteY19" fmla="*/ 5395199 h 5395199"/>
              <a:gd name="connsiteX20" fmla="*/ 0 w 3289082"/>
              <a:gd name="connsiteY20" fmla="*/ 5358398 h 5395199"/>
              <a:gd name="connsiteX0" fmla="*/ 0 w 3289082"/>
              <a:gd name="connsiteY0" fmla="*/ 5358398 h 5395199"/>
              <a:gd name="connsiteX1" fmla="*/ 702684 w 3289082"/>
              <a:gd name="connsiteY1" fmla="*/ 2916968 h 5395199"/>
              <a:gd name="connsiteX2" fmla="*/ 624319 w 3289082"/>
              <a:gd name="connsiteY2" fmla="*/ 1856229 h 5395199"/>
              <a:gd name="connsiteX3" fmla="*/ 385762 w 3289082"/>
              <a:gd name="connsiteY3" fmla="*/ 1088168 h 5395199"/>
              <a:gd name="connsiteX4" fmla="*/ 1133907 w 3289082"/>
              <a:gd name="connsiteY4" fmla="*/ 12708 h 5395199"/>
              <a:gd name="connsiteX5" fmla="*/ 2770475 w 3289082"/>
              <a:gd name="connsiteY5" fmla="*/ 303654 h 5395199"/>
              <a:gd name="connsiteX6" fmla="*/ 3128962 w 3289082"/>
              <a:gd name="connsiteY6" fmla="*/ 1103754 h 5395199"/>
              <a:gd name="connsiteX7" fmla="*/ 3000374 w 3289082"/>
              <a:gd name="connsiteY7" fmla="*/ 1499908 h 5395199"/>
              <a:gd name="connsiteX8" fmla="*/ 3275734 w 3289082"/>
              <a:gd name="connsiteY8" fmla="*/ 1865754 h 5395199"/>
              <a:gd name="connsiteX9" fmla="*/ 3212089 w 3289082"/>
              <a:gd name="connsiteY9" fmla="*/ 2060150 h 5395199"/>
              <a:gd name="connsiteX10" fmla="*/ 3118571 w 3289082"/>
              <a:gd name="connsiteY10" fmla="*/ 2127258 h 5395199"/>
              <a:gd name="connsiteX11" fmla="*/ 3238066 w 3289082"/>
              <a:gd name="connsiteY11" fmla="*/ 2309099 h 5395199"/>
              <a:gd name="connsiteX12" fmla="*/ 3092594 w 3289082"/>
              <a:gd name="connsiteY12" fmla="*/ 2464963 h 5395199"/>
              <a:gd name="connsiteX13" fmla="*/ 3196503 w 3289082"/>
              <a:gd name="connsiteY13" fmla="*/ 2636413 h 5395199"/>
              <a:gd name="connsiteX14" fmla="*/ 2983489 w 3289082"/>
              <a:gd name="connsiteY14" fmla="*/ 2709149 h 5395199"/>
              <a:gd name="connsiteX15" fmla="*/ 2770475 w 3289082"/>
              <a:gd name="connsiteY15" fmla="*/ 3124786 h 5395199"/>
              <a:gd name="connsiteX16" fmla="*/ 2209366 w 3289082"/>
              <a:gd name="connsiteY16" fmla="*/ 3005290 h 5395199"/>
              <a:gd name="connsiteX17" fmla="*/ 1949594 w 3289082"/>
              <a:gd name="connsiteY17" fmla="*/ 3763827 h 5395199"/>
              <a:gd name="connsiteX18" fmla="*/ 2749694 w 3289082"/>
              <a:gd name="connsiteY18" fmla="*/ 4958781 h 5395199"/>
              <a:gd name="connsiteX19" fmla="*/ 3025053 w 3289082"/>
              <a:gd name="connsiteY19" fmla="*/ 5395199 h 5395199"/>
              <a:gd name="connsiteX20" fmla="*/ 0 w 3289082"/>
              <a:gd name="connsiteY20" fmla="*/ 5358398 h 5395199"/>
              <a:gd name="connsiteX0" fmla="*/ 0 w 3289082"/>
              <a:gd name="connsiteY0" fmla="*/ 5358398 h 5385674"/>
              <a:gd name="connsiteX1" fmla="*/ 702684 w 3289082"/>
              <a:gd name="connsiteY1" fmla="*/ 2916968 h 5385674"/>
              <a:gd name="connsiteX2" fmla="*/ 624319 w 3289082"/>
              <a:gd name="connsiteY2" fmla="*/ 1856229 h 5385674"/>
              <a:gd name="connsiteX3" fmla="*/ 385762 w 3289082"/>
              <a:gd name="connsiteY3" fmla="*/ 1088168 h 5385674"/>
              <a:gd name="connsiteX4" fmla="*/ 1133907 w 3289082"/>
              <a:gd name="connsiteY4" fmla="*/ 12708 h 5385674"/>
              <a:gd name="connsiteX5" fmla="*/ 2770475 w 3289082"/>
              <a:gd name="connsiteY5" fmla="*/ 303654 h 5385674"/>
              <a:gd name="connsiteX6" fmla="*/ 3128962 w 3289082"/>
              <a:gd name="connsiteY6" fmla="*/ 1103754 h 5385674"/>
              <a:gd name="connsiteX7" fmla="*/ 3000374 w 3289082"/>
              <a:gd name="connsiteY7" fmla="*/ 1499908 h 5385674"/>
              <a:gd name="connsiteX8" fmla="*/ 3275734 w 3289082"/>
              <a:gd name="connsiteY8" fmla="*/ 1865754 h 5385674"/>
              <a:gd name="connsiteX9" fmla="*/ 3212089 w 3289082"/>
              <a:gd name="connsiteY9" fmla="*/ 2060150 h 5385674"/>
              <a:gd name="connsiteX10" fmla="*/ 3118571 w 3289082"/>
              <a:gd name="connsiteY10" fmla="*/ 2127258 h 5385674"/>
              <a:gd name="connsiteX11" fmla="*/ 3238066 w 3289082"/>
              <a:gd name="connsiteY11" fmla="*/ 2309099 h 5385674"/>
              <a:gd name="connsiteX12" fmla="*/ 3092594 w 3289082"/>
              <a:gd name="connsiteY12" fmla="*/ 2464963 h 5385674"/>
              <a:gd name="connsiteX13" fmla="*/ 3196503 w 3289082"/>
              <a:gd name="connsiteY13" fmla="*/ 2636413 h 5385674"/>
              <a:gd name="connsiteX14" fmla="*/ 2983489 w 3289082"/>
              <a:gd name="connsiteY14" fmla="*/ 2709149 h 5385674"/>
              <a:gd name="connsiteX15" fmla="*/ 2770475 w 3289082"/>
              <a:gd name="connsiteY15" fmla="*/ 3124786 h 5385674"/>
              <a:gd name="connsiteX16" fmla="*/ 2209366 w 3289082"/>
              <a:gd name="connsiteY16" fmla="*/ 3005290 h 5385674"/>
              <a:gd name="connsiteX17" fmla="*/ 1949594 w 3289082"/>
              <a:gd name="connsiteY17" fmla="*/ 3763827 h 5385674"/>
              <a:gd name="connsiteX18" fmla="*/ 2749694 w 3289082"/>
              <a:gd name="connsiteY18" fmla="*/ 4958781 h 5385674"/>
              <a:gd name="connsiteX19" fmla="*/ 2982190 w 3289082"/>
              <a:gd name="connsiteY19" fmla="*/ 5385674 h 5385674"/>
              <a:gd name="connsiteX20" fmla="*/ 0 w 3289082"/>
              <a:gd name="connsiteY20" fmla="*/ 5358398 h 5385674"/>
              <a:gd name="connsiteX0" fmla="*/ 0 w 3298607"/>
              <a:gd name="connsiteY0" fmla="*/ 5382210 h 5385674"/>
              <a:gd name="connsiteX1" fmla="*/ 712209 w 3298607"/>
              <a:gd name="connsiteY1" fmla="*/ 2916968 h 5385674"/>
              <a:gd name="connsiteX2" fmla="*/ 633844 w 3298607"/>
              <a:gd name="connsiteY2" fmla="*/ 1856229 h 5385674"/>
              <a:gd name="connsiteX3" fmla="*/ 395287 w 3298607"/>
              <a:gd name="connsiteY3" fmla="*/ 1088168 h 5385674"/>
              <a:gd name="connsiteX4" fmla="*/ 1143432 w 3298607"/>
              <a:gd name="connsiteY4" fmla="*/ 12708 h 5385674"/>
              <a:gd name="connsiteX5" fmla="*/ 2780000 w 3298607"/>
              <a:gd name="connsiteY5" fmla="*/ 303654 h 5385674"/>
              <a:gd name="connsiteX6" fmla="*/ 3138487 w 3298607"/>
              <a:gd name="connsiteY6" fmla="*/ 1103754 h 5385674"/>
              <a:gd name="connsiteX7" fmla="*/ 3009899 w 3298607"/>
              <a:gd name="connsiteY7" fmla="*/ 1499908 h 5385674"/>
              <a:gd name="connsiteX8" fmla="*/ 3285259 w 3298607"/>
              <a:gd name="connsiteY8" fmla="*/ 1865754 h 5385674"/>
              <a:gd name="connsiteX9" fmla="*/ 3221614 w 3298607"/>
              <a:gd name="connsiteY9" fmla="*/ 2060150 h 5385674"/>
              <a:gd name="connsiteX10" fmla="*/ 3128096 w 3298607"/>
              <a:gd name="connsiteY10" fmla="*/ 2127258 h 5385674"/>
              <a:gd name="connsiteX11" fmla="*/ 3247591 w 3298607"/>
              <a:gd name="connsiteY11" fmla="*/ 2309099 h 5385674"/>
              <a:gd name="connsiteX12" fmla="*/ 3102119 w 3298607"/>
              <a:gd name="connsiteY12" fmla="*/ 2464963 h 5385674"/>
              <a:gd name="connsiteX13" fmla="*/ 3206028 w 3298607"/>
              <a:gd name="connsiteY13" fmla="*/ 2636413 h 5385674"/>
              <a:gd name="connsiteX14" fmla="*/ 2993014 w 3298607"/>
              <a:gd name="connsiteY14" fmla="*/ 2709149 h 5385674"/>
              <a:gd name="connsiteX15" fmla="*/ 2780000 w 3298607"/>
              <a:gd name="connsiteY15" fmla="*/ 3124786 h 5385674"/>
              <a:gd name="connsiteX16" fmla="*/ 2218891 w 3298607"/>
              <a:gd name="connsiteY16" fmla="*/ 3005290 h 5385674"/>
              <a:gd name="connsiteX17" fmla="*/ 1959119 w 3298607"/>
              <a:gd name="connsiteY17" fmla="*/ 3763827 h 5385674"/>
              <a:gd name="connsiteX18" fmla="*/ 2759219 w 3298607"/>
              <a:gd name="connsiteY18" fmla="*/ 4958781 h 5385674"/>
              <a:gd name="connsiteX19" fmla="*/ 2991715 w 3298607"/>
              <a:gd name="connsiteY19" fmla="*/ 5385674 h 5385674"/>
              <a:gd name="connsiteX20" fmla="*/ 0 w 3298607"/>
              <a:gd name="connsiteY20" fmla="*/ 5382210 h 5385674"/>
              <a:gd name="connsiteX0" fmla="*/ 0 w 3298607"/>
              <a:gd name="connsiteY0" fmla="*/ 5382210 h 5385674"/>
              <a:gd name="connsiteX1" fmla="*/ 712209 w 3298607"/>
              <a:gd name="connsiteY1" fmla="*/ 2916968 h 5385674"/>
              <a:gd name="connsiteX2" fmla="*/ 633844 w 3298607"/>
              <a:gd name="connsiteY2" fmla="*/ 1856229 h 5385674"/>
              <a:gd name="connsiteX3" fmla="*/ 395287 w 3298607"/>
              <a:gd name="connsiteY3" fmla="*/ 1088168 h 5385674"/>
              <a:gd name="connsiteX4" fmla="*/ 1143432 w 3298607"/>
              <a:gd name="connsiteY4" fmla="*/ 12708 h 5385674"/>
              <a:gd name="connsiteX5" fmla="*/ 2780000 w 3298607"/>
              <a:gd name="connsiteY5" fmla="*/ 303654 h 5385674"/>
              <a:gd name="connsiteX6" fmla="*/ 3138487 w 3298607"/>
              <a:gd name="connsiteY6" fmla="*/ 1103754 h 5385674"/>
              <a:gd name="connsiteX7" fmla="*/ 3009899 w 3298607"/>
              <a:gd name="connsiteY7" fmla="*/ 1499908 h 5385674"/>
              <a:gd name="connsiteX8" fmla="*/ 3285259 w 3298607"/>
              <a:gd name="connsiteY8" fmla="*/ 1865754 h 5385674"/>
              <a:gd name="connsiteX9" fmla="*/ 3221614 w 3298607"/>
              <a:gd name="connsiteY9" fmla="*/ 2060150 h 5385674"/>
              <a:gd name="connsiteX10" fmla="*/ 3128096 w 3298607"/>
              <a:gd name="connsiteY10" fmla="*/ 2127258 h 5385674"/>
              <a:gd name="connsiteX11" fmla="*/ 3247591 w 3298607"/>
              <a:gd name="connsiteY11" fmla="*/ 2309099 h 5385674"/>
              <a:gd name="connsiteX12" fmla="*/ 3102119 w 3298607"/>
              <a:gd name="connsiteY12" fmla="*/ 2464963 h 5385674"/>
              <a:gd name="connsiteX13" fmla="*/ 3206028 w 3298607"/>
              <a:gd name="connsiteY13" fmla="*/ 2636413 h 5385674"/>
              <a:gd name="connsiteX14" fmla="*/ 2993014 w 3298607"/>
              <a:gd name="connsiteY14" fmla="*/ 2709149 h 5385674"/>
              <a:gd name="connsiteX15" fmla="*/ 2780000 w 3298607"/>
              <a:gd name="connsiteY15" fmla="*/ 3124786 h 5385674"/>
              <a:gd name="connsiteX16" fmla="*/ 2218891 w 3298607"/>
              <a:gd name="connsiteY16" fmla="*/ 3005290 h 5385674"/>
              <a:gd name="connsiteX17" fmla="*/ 1959119 w 3298607"/>
              <a:gd name="connsiteY17" fmla="*/ 3763827 h 5385674"/>
              <a:gd name="connsiteX18" fmla="*/ 2759219 w 3298607"/>
              <a:gd name="connsiteY18" fmla="*/ 4958781 h 5385674"/>
              <a:gd name="connsiteX19" fmla="*/ 2991715 w 3298607"/>
              <a:gd name="connsiteY19" fmla="*/ 5385674 h 5385674"/>
              <a:gd name="connsiteX20" fmla="*/ 0 w 3298607"/>
              <a:gd name="connsiteY20"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247591 w 3290236"/>
              <a:gd name="connsiteY11" fmla="*/ 2309099 h 5385674"/>
              <a:gd name="connsiteX12" fmla="*/ 3102119 w 3290236"/>
              <a:gd name="connsiteY12" fmla="*/ 2464963 h 5385674"/>
              <a:gd name="connsiteX13" fmla="*/ 3206028 w 3290236"/>
              <a:gd name="connsiteY13" fmla="*/ 2636413 h 5385674"/>
              <a:gd name="connsiteX14" fmla="*/ 2993014 w 3290236"/>
              <a:gd name="connsiteY14" fmla="*/ 2709149 h 5385674"/>
              <a:gd name="connsiteX15" fmla="*/ 2780000 w 3290236"/>
              <a:gd name="connsiteY15" fmla="*/ 3124786 h 5385674"/>
              <a:gd name="connsiteX16" fmla="*/ 2218891 w 3290236"/>
              <a:gd name="connsiteY16" fmla="*/ 3005290 h 5385674"/>
              <a:gd name="connsiteX17" fmla="*/ 1959119 w 3290236"/>
              <a:gd name="connsiteY17" fmla="*/ 3763827 h 5385674"/>
              <a:gd name="connsiteX18" fmla="*/ 2759219 w 3290236"/>
              <a:gd name="connsiteY18" fmla="*/ 4958781 h 5385674"/>
              <a:gd name="connsiteX19" fmla="*/ 2991715 w 3290236"/>
              <a:gd name="connsiteY19" fmla="*/ 5385674 h 5385674"/>
              <a:gd name="connsiteX20" fmla="*/ 0 w 3290236"/>
              <a:gd name="connsiteY20"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102119 w 3290236"/>
              <a:gd name="connsiteY11" fmla="*/ 2464963 h 5385674"/>
              <a:gd name="connsiteX12" fmla="*/ 3206028 w 3290236"/>
              <a:gd name="connsiteY12" fmla="*/ 2636413 h 5385674"/>
              <a:gd name="connsiteX13" fmla="*/ 2993014 w 3290236"/>
              <a:gd name="connsiteY13" fmla="*/ 2709149 h 5385674"/>
              <a:gd name="connsiteX14" fmla="*/ 2780000 w 3290236"/>
              <a:gd name="connsiteY14" fmla="*/ 3124786 h 5385674"/>
              <a:gd name="connsiteX15" fmla="*/ 2218891 w 3290236"/>
              <a:gd name="connsiteY15" fmla="*/ 3005290 h 5385674"/>
              <a:gd name="connsiteX16" fmla="*/ 1959119 w 3290236"/>
              <a:gd name="connsiteY16" fmla="*/ 3763827 h 5385674"/>
              <a:gd name="connsiteX17" fmla="*/ 2759219 w 3290236"/>
              <a:gd name="connsiteY17" fmla="*/ 4958781 h 5385674"/>
              <a:gd name="connsiteX18" fmla="*/ 2991715 w 3290236"/>
              <a:gd name="connsiteY18" fmla="*/ 5385674 h 5385674"/>
              <a:gd name="connsiteX19" fmla="*/ 0 w 3290236"/>
              <a:gd name="connsiteY19"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102119 w 3290236"/>
              <a:gd name="connsiteY11" fmla="*/ 2464963 h 5385674"/>
              <a:gd name="connsiteX12" fmla="*/ 3206028 w 3290236"/>
              <a:gd name="connsiteY12" fmla="*/ 2636413 h 5385674"/>
              <a:gd name="connsiteX13" fmla="*/ 2993014 w 3290236"/>
              <a:gd name="connsiteY13" fmla="*/ 2709149 h 5385674"/>
              <a:gd name="connsiteX14" fmla="*/ 2780000 w 3290236"/>
              <a:gd name="connsiteY14" fmla="*/ 3124786 h 5385674"/>
              <a:gd name="connsiteX15" fmla="*/ 2218891 w 3290236"/>
              <a:gd name="connsiteY15" fmla="*/ 3005290 h 5385674"/>
              <a:gd name="connsiteX16" fmla="*/ 1959119 w 3290236"/>
              <a:gd name="connsiteY16" fmla="*/ 3763827 h 5385674"/>
              <a:gd name="connsiteX17" fmla="*/ 2759219 w 3290236"/>
              <a:gd name="connsiteY17" fmla="*/ 4958781 h 5385674"/>
              <a:gd name="connsiteX18" fmla="*/ 2991715 w 3290236"/>
              <a:gd name="connsiteY18" fmla="*/ 5385674 h 5385674"/>
              <a:gd name="connsiteX19" fmla="*/ 0 w 3290236"/>
              <a:gd name="connsiteY19"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102119 w 3290236"/>
              <a:gd name="connsiteY11" fmla="*/ 2464963 h 5385674"/>
              <a:gd name="connsiteX12" fmla="*/ 2993014 w 3290236"/>
              <a:gd name="connsiteY12" fmla="*/ 2709149 h 5385674"/>
              <a:gd name="connsiteX13" fmla="*/ 2780000 w 3290236"/>
              <a:gd name="connsiteY13" fmla="*/ 3124786 h 5385674"/>
              <a:gd name="connsiteX14" fmla="*/ 2218891 w 3290236"/>
              <a:gd name="connsiteY14" fmla="*/ 3005290 h 5385674"/>
              <a:gd name="connsiteX15" fmla="*/ 1959119 w 3290236"/>
              <a:gd name="connsiteY15" fmla="*/ 3763827 h 5385674"/>
              <a:gd name="connsiteX16" fmla="*/ 2759219 w 3290236"/>
              <a:gd name="connsiteY16" fmla="*/ 4958781 h 5385674"/>
              <a:gd name="connsiteX17" fmla="*/ 2991715 w 3290236"/>
              <a:gd name="connsiteY17" fmla="*/ 5385674 h 5385674"/>
              <a:gd name="connsiteX18" fmla="*/ 0 w 3290236"/>
              <a:gd name="connsiteY18"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102119 w 3290236"/>
              <a:gd name="connsiteY11" fmla="*/ 2464963 h 5385674"/>
              <a:gd name="connsiteX12" fmla="*/ 2993014 w 3290236"/>
              <a:gd name="connsiteY12" fmla="*/ 2709149 h 5385674"/>
              <a:gd name="connsiteX13" fmla="*/ 2780000 w 3290236"/>
              <a:gd name="connsiteY13" fmla="*/ 3124786 h 5385674"/>
              <a:gd name="connsiteX14" fmla="*/ 2218891 w 3290236"/>
              <a:gd name="connsiteY14" fmla="*/ 3005290 h 5385674"/>
              <a:gd name="connsiteX15" fmla="*/ 1959119 w 3290236"/>
              <a:gd name="connsiteY15" fmla="*/ 3763827 h 5385674"/>
              <a:gd name="connsiteX16" fmla="*/ 2759219 w 3290236"/>
              <a:gd name="connsiteY16" fmla="*/ 4958781 h 5385674"/>
              <a:gd name="connsiteX17" fmla="*/ 2991715 w 3290236"/>
              <a:gd name="connsiteY17" fmla="*/ 5385674 h 5385674"/>
              <a:gd name="connsiteX18" fmla="*/ 0 w 3290236"/>
              <a:gd name="connsiteY18"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102119 w 3290236"/>
              <a:gd name="connsiteY11" fmla="*/ 2464963 h 5385674"/>
              <a:gd name="connsiteX12" fmla="*/ 2993014 w 3290236"/>
              <a:gd name="connsiteY12" fmla="*/ 2709149 h 5385674"/>
              <a:gd name="connsiteX13" fmla="*/ 2780000 w 3290236"/>
              <a:gd name="connsiteY13" fmla="*/ 3124786 h 5385674"/>
              <a:gd name="connsiteX14" fmla="*/ 2218891 w 3290236"/>
              <a:gd name="connsiteY14" fmla="*/ 3005290 h 5385674"/>
              <a:gd name="connsiteX15" fmla="*/ 1959119 w 3290236"/>
              <a:gd name="connsiteY15" fmla="*/ 3763827 h 5385674"/>
              <a:gd name="connsiteX16" fmla="*/ 2759219 w 3290236"/>
              <a:gd name="connsiteY16" fmla="*/ 4958781 h 5385674"/>
              <a:gd name="connsiteX17" fmla="*/ 2991715 w 3290236"/>
              <a:gd name="connsiteY17" fmla="*/ 5385674 h 5385674"/>
              <a:gd name="connsiteX18" fmla="*/ 0 w 3290236"/>
              <a:gd name="connsiteY18"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102119 w 3290236"/>
              <a:gd name="connsiteY11" fmla="*/ 2464963 h 5385674"/>
              <a:gd name="connsiteX12" fmla="*/ 2993014 w 3290236"/>
              <a:gd name="connsiteY12" fmla="*/ 2709149 h 5385674"/>
              <a:gd name="connsiteX13" fmla="*/ 2780000 w 3290236"/>
              <a:gd name="connsiteY13" fmla="*/ 3124786 h 5385674"/>
              <a:gd name="connsiteX14" fmla="*/ 2218891 w 3290236"/>
              <a:gd name="connsiteY14" fmla="*/ 3005290 h 5385674"/>
              <a:gd name="connsiteX15" fmla="*/ 1959119 w 3290236"/>
              <a:gd name="connsiteY15" fmla="*/ 3763827 h 5385674"/>
              <a:gd name="connsiteX16" fmla="*/ 2759219 w 3290236"/>
              <a:gd name="connsiteY16" fmla="*/ 4958781 h 5385674"/>
              <a:gd name="connsiteX17" fmla="*/ 2991715 w 3290236"/>
              <a:gd name="connsiteY17" fmla="*/ 5385674 h 5385674"/>
              <a:gd name="connsiteX18" fmla="*/ 0 w 3290236"/>
              <a:gd name="connsiteY18"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102119 w 3290236"/>
              <a:gd name="connsiteY11" fmla="*/ 2464963 h 5385674"/>
              <a:gd name="connsiteX12" fmla="*/ 2993014 w 3290236"/>
              <a:gd name="connsiteY12" fmla="*/ 2709149 h 5385674"/>
              <a:gd name="connsiteX13" fmla="*/ 2780000 w 3290236"/>
              <a:gd name="connsiteY13" fmla="*/ 3124786 h 5385674"/>
              <a:gd name="connsiteX14" fmla="*/ 2218891 w 3290236"/>
              <a:gd name="connsiteY14" fmla="*/ 3005290 h 5385674"/>
              <a:gd name="connsiteX15" fmla="*/ 1959119 w 3290236"/>
              <a:gd name="connsiteY15" fmla="*/ 3763827 h 5385674"/>
              <a:gd name="connsiteX16" fmla="*/ 2759219 w 3290236"/>
              <a:gd name="connsiteY16" fmla="*/ 4958781 h 5385674"/>
              <a:gd name="connsiteX17" fmla="*/ 2991715 w 3290236"/>
              <a:gd name="connsiteY17" fmla="*/ 5385674 h 5385674"/>
              <a:gd name="connsiteX18" fmla="*/ 0 w 3290236"/>
              <a:gd name="connsiteY18"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102119 w 3290236"/>
              <a:gd name="connsiteY11" fmla="*/ 2464963 h 5385674"/>
              <a:gd name="connsiteX12" fmla="*/ 2993014 w 3290236"/>
              <a:gd name="connsiteY12" fmla="*/ 2709149 h 5385674"/>
              <a:gd name="connsiteX13" fmla="*/ 2780000 w 3290236"/>
              <a:gd name="connsiteY13" fmla="*/ 3124786 h 5385674"/>
              <a:gd name="connsiteX14" fmla="*/ 2218891 w 3290236"/>
              <a:gd name="connsiteY14" fmla="*/ 3005290 h 5385674"/>
              <a:gd name="connsiteX15" fmla="*/ 1959119 w 3290236"/>
              <a:gd name="connsiteY15" fmla="*/ 3763827 h 5385674"/>
              <a:gd name="connsiteX16" fmla="*/ 2759219 w 3290236"/>
              <a:gd name="connsiteY16" fmla="*/ 4958781 h 5385674"/>
              <a:gd name="connsiteX17" fmla="*/ 2991715 w 3290236"/>
              <a:gd name="connsiteY17" fmla="*/ 5385674 h 5385674"/>
              <a:gd name="connsiteX18" fmla="*/ 0 w 3290236"/>
              <a:gd name="connsiteY18"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102119 w 3290236"/>
              <a:gd name="connsiteY11" fmla="*/ 2464963 h 5385674"/>
              <a:gd name="connsiteX12" fmla="*/ 2993014 w 3290236"/>
              <a:gd name="connsiteY12" fmla="*/ 2709149 h 5385674"/>
              <a:gd name="connsiteX13" fmla="*/ 2780000 w 3290236"/>
              <a:gd name="connsiteY13" fmla="*/ 3124786 h 5385674"/>
              <a:gd name="connsiteX14" fmla="*/ 2218891 w 3290236"/>
              <a:gd name="connsiteY14" fmla="*/ 3005290 h 5385674"/>
              <a:gd name="connsiteX15" fmla="*/ 1959119 w 3290236"/>
              <a:gd name="connsiteY15" fmla="*/ 3763827 h 5385674"/>
              <a:gd name="connsiteX16" fmla="*/ 2759219 w 3290236"/>
              <a:gd name="connsiteY16" fmla="*/ 4958781 h 5385674"/>
              <a:gd name="connsiteX17" fmla="*/ 2991715 w 3290236"/>
              <a:gd name="connsiteY17" fmla="*/ 5385674 h 5385674"/>
              <a:gd name="connsiteX18" fmla="*/ 0 w 3290236"/>
              <a:gd name="connsiteY18" fmla="*/ 5382210 h 5385674"/>
              <a:gd name="connsiteX0" fmla="*/ 0 w 3290236"/>
              <a:gd name="connsiteY0" fmla="*/ 5382210 h 5385674"/>
              <a:gd name="connsiteX1" fmla="*/ 712209 w 3290236"/>
              <a:gd name="connsiteY1" fmla="*/ 2916968 h 5385674"/>
              <a:gd name="connsiteX2" fmla="*/ 633844 w 3290236"/>
              <a:gd name="connsiteY2" fmla="*/ 1856229 h 5385674"/>
              <a:gd name="connsiteX3" fmla="*/ 395287 w 3290236"/>
              <a:gd name="connsiteY3" fmla="*/ 1088168 h 5385674"/>
              <a:gd name="connsiteX4" fmla="*/ 1143432 w 3290236"/>
              <a:gd name="connsiteY4" fmla="*/ 12708 h 5385674"/>
              <a:gd name="connsiteX5" fmla="*/ 2780000 w 3290236"/>
              <a:gd name="connsiteY5" fmla="*/ 303654 h 5385674"/>
              <a:gd name="connsiteX6" fmla="*/ 3138487 w 3290236"/>
              <a:gd name="connsiteY6" fmla="*/ 1103754 h 5385674"/>
              <a:gd name="connsiteX7" fmla="*/ 3009899 w 3290236"/>
              <a:gd name="connsiteY7" fmla="*/ 1499908 h 5385674"/>
              <a:gd name="connsiteX8" fmla="*/ 3275734 w 3290236"/>
              <a:gd name="connsiteY8" fmla="*/ 1889566 h 5385674"/>
              <a:gd name="connsiteX9" fmla="*/ 3221614 w 3290236"/>
              <a:gd name="connsiteY9" fmla="*/ 2060150 h 5385674"/>
              <a:gd name="connsiteX10" fmla="*/ 3128096 w 3290236"/>
              <a:gd name="connsiteY10" fmla="*/ 2127258 h 5385674"/>
              <a:gd name="connsiteX11" fmla="*/ 3102119 w 3290236"/>
              <a:gd name="connsiteY11" fmla="*/ 2464963 h 5385674"/>
              <a:gd name="connsiteX12" fmla="*/ 2993014 w 3290236"/>
              <a:gd name="connsiteY12" fmla="*/ 2709149 h 5385674"/>
              <a:gd name="connsiteX13" fmla="*/ 2780000 w 3290236"/>
              <a:gd name="connsiteY13" fmla="*/ 3124786 h 5385674"/>
              <a:gd name="connsiteX14" fmla="*/ 2218891 w 3290236"/>
              <a:gd name="connsiteY14" fmla="*/ 3005290 h 5385674"/>
              <a:gd name="connsiteX15" fmla="*/ 1959119 w 3290236"/>
              <a:gd name="connsiteY15" fmla="*/ 3763827 h 5385674"/>
              <a:gd name="connsiteX16" fmla="*/ 2759219 w 3290236"/>
              <a:gd name="connsiteY16" fmla="*/ 4958781 h 5385674"/>
              <a:gd name="connsiteX17" fmla="*/ 2991715 w 3290236"/>
              <a:gd name="connsiteY17" fmla="*/ 5385674 h 5385674"/>
              <a:gd name="connsiteX18" fmla="*/ 0 w 3290236"/>
              <a:gd name="connsiteY18" fmla="*/ 5382210 h 5385674"/>
              <a:gd name="connsiteX0" fmla="*/ 0 w 3290236"/>
              <a:gd name="connsiteY0" fmla="*/ 5411861 h 5415325"/>
              <a:gd name="connsiteX1" fmla="*/ 712209 w 3290236"/>
              <a:gd name="connsiteY1" fmla="*/ 2946619 h 5415325"/>
              <a:gd name="connsiteX2" fmla="*/ 633844 w 3290236"/>
              <a:gd name="connsiteY2" fmla="*/ 1885880 h 5415325"/>
              <a:gd name="connsiteX3" fmla="*/ 395287 w 3290236"/>
              <a:gd name="connsiteY3" fmla="*/ 1117819 h 5415325"/>
              <a:gd name="connsiteX4" fmla="*/ 1143432 w 3290236"/>
              <a:gd name="connsiteY4" fmla="*/ 42359 h 5415325"/>
              <a:gd name="connsiteX5" fmla="*/ 2780000 w 3290236"/>
              <a:gd name="connsiteY5" fmla="*/ 333305 h 5415325"/>
              <a:gd name="connsiteX6" fmla="*/ 3138487 w 3290236"/>
              <a:gd name="connsiteY6" fmla="*/ 1133405 h 5415325"/>
              <a:gd name="connsiteX7" fmla="*/ 3009899 w 3290236"/>
              <a:gd name="connsiteY7" fmla="*/ 1529559 h 5415325"/>
              <a:gd name="connsiteX8" fmla="*/ 3275734 w 3290236"/>
              <a:gd name="connsiteY8" fmla="*/ 1919217 h 5415325"/>
              <a:gd name="connsiteX9" fmla="*/ 3221614 w 3290236"/>
              <a:gd name="connsiteY9" fmla="*/ 2089801 h 5415325"/>
              <a:gd name="connsiteX10" fmla="*/ 3128096 w 3290236"/>
              <a:gd name="connsiteY10" fmla="*/ 2156909 h 5415325"/>
              <a:gd name="connsiteX11" fmla="*/ 3102119 w 3290236"/>
              <a:gd name="connsiteY11" fmla="*/ 2494614 h 5415325"/>
              <a:gd name="connsiteX12" fmla="*/ 2993014 w 3290236"/>
              <a:gd name="connsiteY12" fmla="*/ 2738800 h 5415325"/>
              <a:gd name="connsiteX13" fmla="*/ 2780000 w 3290236"/>
              <a:gd name="connsiteY13" fmla="*/ 3154437 h 5415325"/>
              <a:gd name="connsiteX14" fmla="*/ 2218891 w 3290236"/>
              <a:gd name="connsiteY14" fmla="*/ 3034941 h 5415325"/>
              <a:gd name="connsiteX15" fmla="*/ 1959119 w 3290236"/>
              <a:gd name="connsiteY15" fmla="*/ 3793478 h 5415325"/>
              <a:gd name="connsiteX16" fmla="*/ 2759219 w 3290236"/>
              <a:gd name="connsiteY16" fmla="*/ 4988432 h 5415325"/>
              <a:gd name="connsiteX17" fmla="*/ 2991715 w 3290236"/>
              <a:gd name="connsiteY17" fmla="*/ 5415325 h 5415325"/>
              <a:gd name="connsiteX18" fmla="*/ 0 w 3290236"/>
              <a:gd name="connsiteY18" fmla="*/ 5411861 h 5415325"/>
              <a:gd name="connsiteX0" fmla="*/ 0 w 3290236"/>
              <a:gd name="connsiteY0" fmla="*/ 5413852 h 5417316"/>
              <a:gd name="connsiteX1" fmla="*/ 712209 w 3290236"/>
              <a:gd name="connsiteY1" fmla="*/ 2948610 h 5417316"/>
              <a:gd name="connsiteX2" fmla="*/ 633844 w 3290236"/>
              <a:gd name="connsiteY2" fmla="*/ 1887871 h 5417316"/>
              <a:gd name="connsiteX3" fmla="*/ 395287 w 3290236"/>
              <a:gd name="connsiteY3" fmla="*/ 1119810 h 5417316"/>
              <a:gd name="connsiteX4" fmla="*/ 1143432 w 3290236"/>
              <a:gd name="connsiteY4" fmla="*/ 44350 h 5417316"/>
              <a:gd name="connsiteX5" fmla="*/ 2780000 w 3290236"/>
              <a:gd name="connsiteY5" fmla="*/ 335296 h 5417316"/>
              <a:gd name="connsiteX6" fmla="*/ 3138487 w 3290236"/>
              <a:gd name="connsiteY6" fmla="*/ 1135396 h 5417316"/>
              <a:gd name="connsiteX7" fmla="*/ 3009899 w 3290236"/>
              <a:gd name="connsiteY7" fmla="*/ 1531550 h 5417316"/>
              <a:gd name="connsiteX8" fmla="*/ 3275734 w 3290236"/>
              <a:gd name="connsiteY8" fmla="*/ 1921208 h 5417316"/>
              <a:gd name="connsiteX9" fmla="*/ 3221614 w 3290236"/>
              <a:gd name="connsiteY9" fmla="*/ 2091792 h 5417316"/>
              <a:gd name="connsiteX10" fmla="*/ 3128096 w 3290236"/>
              <a:gd name="connsiteY10" fmla="*/ 2158900 h 5417316"/>
              <a:gd name="connsiteX11" fmla="*/ 3102119 w 3290236"/>
              <a:gd name="connsiteY11" fmla="*/ 2496605 h 5417316"/>
              <a:gd name="connsiteX12" fmla="*/ 2993014 w 3290236"/>
              <a:gd name="connsiteY12" fmla="*/ 2740791 h 5417316"/>
              <a:gd name="connsiteX13" fmla="*/ 2780000 w 3290236"/>
              <a:gd name="connsiteY13" fmla="*/ 3156428 h 5417316"/>
              <a:gd name="connsiteX14" fmla="*/ 2218891 w 3290236"/>
              <a:gd name="connsiteY14" fmla="*/ 3036932 h 5417316"/>
              <a:gd name="connsiteX15" fmla="*/ 1959119 w 3290236"/>
              <a:gd name="connsiteY15" fmla="*/ 3795469 h 5417316"/>
              <a:gd name="connsiteX16" fmla="*/ 2759219 w 3290236"/>
              <a:gd name="connsiteY16" fmla="*/ 4990423 h 5417316"/>
              <a:gd name="connsiteX17" fmla="*/ 2991715 w 3290236"/>
              <a:gd name="connsiteY17" fmla="*/ 5417316 h 5417316"/>
              <a:gd name="connsiteX18" fmla="*/ 0 w 3290236"/>
              <a:gd name="connsiteY18" fmla="*/ 5413852 h 5417316"/>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8487 w 3290236"/>
              <a:gd name="connsiteY6" fmla="*/ 1137558 h 5419478"/>
              <a:gd name="connsiteX7" fmla="*/ 3009899 w 3290236"/>
              <a:gd name="connsiteY7" fmla="*/ 1533712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18891 w 3290236"/>
              <a:gd name="connsiteY14" fmla="*/ 3039094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8487 w 3290236"/>
              <a:gd name="connsiteY6" fmla="*/ 1137558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18891 w 3290236"/>
              <a:gd name="connsiteY13" fmla="*/ 3039094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8487 w 3290236"/>
              <a:gd name="connsiteY6" fmla="*/ 1137558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18891 w 3290236"/>
              <a:gd name="connsiteY13" fmla="*/ 3039094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8487 w 3290236"/>
              <a:gd name="connsiteY6" fmla="*/ 1137558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18891 w 3290236"/>
              <a:gd name="connsiteY13" fmla="*/ 3039094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8487 w 3290236"/>
              <a:gd name="connsiteY6" fmla="*/ 1137558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18891 w 3290236"/>
              <a:gd name="connsiteY13" fmla="*/ 3039094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8487 w 3290236"/>
              <a:gd name="connsiteY6" fmla="*/ 1137558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18891 w 3290236"/>
              <a:gd name="connsiteY13" fmla="*/ 3039094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8487 w 3290236"/>
              <a:gd name="connsiteY6" fmla="*/ 1137558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18891 w 3290236"/>
              <a:gd name="connsiteY13" fmla="*/ 3039094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43237 w 3290236"/>
              <a:gd name="connsiteY6" fmla="*/ 1189805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18891 w 3290236"/>
              <a:gd name="connsiteY13" fmla="*/ 3039094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52737 w 3290236"/>
              <a:gd name="connsiteY6" fmla="*/ 1189805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18891 w 3290236"/>
              <a:gd name="connsiteY13" fmla="*/ 3039094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52737 w 3290236"/>
              <a:gd name="connsiteY6" fmla="*/ 1189805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18891 w 3290236"/>
              <a:gd name="connsiteY13" fmla="*/ 3039094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52737 w 3290236"/>
              <a:gd name="connsiteY6" fmla="*/ 1189805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18891 w 3290236"/>
              <a:gd name="connsiteY13" fmla="*/ 3039094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52737 w 3290236"/>
              <a:gd name="connsiteY6" fmla="*/ 1189805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33140 w 3290236"/>
              <a:gd name="connsiteY13" fmla="*/ 3062843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3738 w 3290236"/>
              <a:gd name="connsiteY6" fmla="*/ 1042562 h 5419478"/>
              <a:gd name="connsiteX7" fmla="*/ 3275734 w 3290236"/>
              <a:gd name="connsiteY7" fmla="*/ 1923370 h 5419478"/>
              <a:gd name="connsiteX8" fmla="*/ 3221614 w 3290236"/>
              <a:gd name="connsiteY8" fmla="*/ 2093954 h 5419478"/>
              <a:gd name="connsiteX9" fmla="*/ 3128096 w 3290236"/>
              <a:gd name="connsiteY9" fmla="*/ 2161062 h 5419478"/>
              <a:gd name="connsiteX10" fmla="*/ 3102119 w 3290236"/>
              <a:gd name="connsiteY10" fmla="*/ 2498767 h 5419478"/>
              <a:gd name="connsiteX11" fmla="*/ 2993014 w 3290236"/>
              <a:gd name="connsiteY11" fmla="*/ 2742953 h 5419478"/>
              <a:gd name="connsiteX12" fmla="*/ 2780000 w 3290236"/>
              <a:gd name="connsiteY12" fmla="*/ 3158590 h 5419478"/>
              <a:gd name="connsiteX13" fmla="*/ 2233140 w 3290236"/>
              <a:gd name="connsiteY13" fmla="*/ 3062843 h 5419478"/>
              <a:gd name="connsiteX14" fmla="*/ 1959119 w 3290236"/>
              <a:gd name="connsiteY14" fmla="*/ 3797631 h 5419478"/>
              <a:gd name="connsiteX15" fmla="*/ 2759219 w 3290236"/>
              <a:gd name="connsiteY15" fmla="*/ 4992585 h 5419478"/>
              <a:gd name="connsiteX16" fmla="*/ 2991715 w 3290236"/>
              <a:gd name="connsiteY16" fmla="*/ 5419478 h 5419478"/>
              <a:gd name="connsiteX17" fmla="*/ 0 w 3290236"/>
              <a:gd name="connsiteY17"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3738 w 3290236"/>
              <a:gd name="connsiteY6" fmla="*/ 1042562 h 5419478"/>
              <a:gd name="connsiteX7" fmla="*/ 3032506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3738 w 3290236"/>
              <a:gd name="connsiteY6" fmla="*/ 1042562 h 5419478"/>
              <a:gd name="connsiteX7" fmla="*/ 3032506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3738 w 3290236"/>
              <a:gd name="connsiteY6" fmla="*/ 1042562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3738 w 3290236"/>
              <a:gd name="connsiteY6" fmla="*/ 1042562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3738 w 3290236"/>
              <a:gd name="connsiteY6" fmla="*/ 1042562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133738 w 3290236"/>
              <a:gd name="connsiteY6" fmla="*/ 1042562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113252 w 3290236"/>
              <a:gd name="connsiteY7" fmla="*/ 1372681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061005 w 3290236"/>
              <a:gd name="connsiteY7" fmla="*/ 1439177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16014 h 5419478"/>
              <a:gd name="connsiteX1" fmla="*/ 712209 w 3290236"/>
              <a:gd name="connsiteY1" fmla="*/ 2950772 h 5419478"/>
              <a:gd name="connsiteX2" fmla="*/ 633844 w 3290236"/>
              <a:gd name="connsiteY2" fmla="*/ 1890033 h 5419478"/>
              <a:gd name="connsiteX3" fmla="*/ 395287 w 3290236"/>
              <a:gd name="connsiteY3" fmla="*/ 1121972 h 5419478"/>
              <a:gd name="connsiteX4" fmla="*/ 1143432 w 3290236"/>
              <a:gd name="connsiteY4" fmla="*/ 46512 h 5419478"/>
              <a:gd name="connsiteX5" fmla="*/ 2780000 w 3290236"/>
              <a:gd name="connsiteY5" fmla="*/ 337458 h 5419478"/>
              <a:gd name="connsiteX6" fmla="*/ 3081491 w 3290236"/>
              <a:gd name="connsiteY6" fmla="*/ 871571 h 5419478"/>
              <a:gd name="connsiteX7" fmla="*/ 3061005 w 3290236"/>
              <a:gd name="connsiteY7" fmla="*/ 1439177 h 5419478"/>
              <a:gd name="connsiteX8" fmla="*/ 3275734 w 3290236"/>
              <a:gd name="connsiteY8" fmla="*/ 1923370 h 5419478"/>
              <a:gd name="connsiteX9" fmla="*/ 3221614 w 3290236"/>
              <a:gd name="connsiteY9" fmla="*/ 2093954 h 5419478"/>
              <a:gd name="connsiteX10" fmla="*/ 3128096 w 3290236"/>
              <a:gd name="connsiteY10" fmla="*/ 2161062 h 5419478"/>
              <a:gd name="connsiteX11" fmla="*/ 3102119 w 3290236"/>
              <a:gd name="connsiteY11" fmla="*/ 2498767 h 5419478"/>
              <a:gd name="connsiteX12" fmla="*/ 2993014 w 3290236"/>
              <a:gd name="connsiteY12" fmla="*/ 2742953 h 5419478"/>
              <a:gd name="connsiteX13" fmla="*/ 2780000 w 3290236"/>
              <a:gd name="connsiteY13" fmla="*/ 3158590 h 5419478"/>
              <a:gd name="connsiteX14" fmla="*/ 2233140 w 3290236"/>
              <a:gd name="connsiteY14" fmla="*/ 3062843 h 5419478"/>
              <a:gd name="connsiteX15" fmla="*/ 1959119 w 3290236"/>
              <a:gd name="connsiteY15" fmla="*/ 3797631 h 5419478"/>
              <a:gd name="connsiteX16" fmla="*/ 2759219 w 3290236"/>
              <a:gd name="connsiteY16" fmla="*/ 4992585 h 5419478"/>
              <a:gd name="connsiteX17" fmla="*/ 2991715 w 3290236"/>
              <a:gd name="connsiteY17" fmla="*/ 5419478 h 5419478"/>
              <a:gd name="connsiteX18" fmla="*/ 0 w 3290236"/>
              <a:gd name="connsiteY18" fmla="*/ 5416014 h 5419478"/>
              <a:gd name="connsiteX0" fmla="*/ 0 w 3290236"/>
              <a:gd name="connsiteY0" fmla="*/ 5437660 h 5441124"/>
              <a:gd name="connsiteX1" fmla="*/ 712209 w 3290236"/>
              <a:gd name="connsiteY1" fmla="*/ 2972418 h 5441124"/>
              <a:gd name="connsiteX2" fmla="*/ 633844 w 3290236"/>
              <a:gd name="connsiteY2" fmla="*/ 1911679 h 5441124"/>
              <a:gd name="connsiteX3" fmla="*/ 395287 w 3290236"/>
              <a:gd name="connsiteY3" fmla="*/ 1143618 h 5441124"/>
              <a:gd name="connsiteX4" fmla="*/ 1143432 w 3290236"/>
              <a:gd name="connsiteY4" fmla="*/ 68158 h 5441124"/>
              <a:gd name="connsiteX5" fmla="*/ 2780000 w 3290236"/>
              <a:gd name="connsiteY5" fmla="*/ 359104 h 5441124"/>
              <a:gd name="connsiteX6" fmla="*/ 3081491 w 3290236"/>
              <a:gd name="connsiteY6" fmla="*/ 893217 h 5441124"/>
              <a:gd name="connsiteX7" fmla="*/ 3061005 w 3290236"/>
              <a:gd name="connsiteY7" fmla="*/ 1460823 h 5441124"/>
              <a:gd name="connsiteX8" fmla="*/ 3275734 w 3290236"/>
              <a:gd name="connsiteY8" fmla="*/ 1945016 h 5441124"/>
              <a:gd name="connsiteX9" fmla="*/ 3221614 w 3290236"/>
              <a:gd name="connsiteY9" fmla="*/ 2115600 h 5441124"/>
              <a:gd name="connsiteX10" fmla="*/ 3128096 w 3290236"/>
              <a:gd name="connsiteY10" fmla="*/ 2182708 h 5441124"/>
              <a:gd name="connsiteX11" fmla="*/ 3102119 w 3290236"/>
              <a:gd name="connsiteY11" fmla="*/ 2520413 h 5441124"/>
              <a:gd name="connsiteX12" fmla="*/ 2993014 w 3290236"/>
              <a:gd name="connsiteY12" fmla="*/ 2764599 h 5441124"/>
              <a:gd name="connsiteX13" fmla="*/ 2780000 w 3290236"/>
              <a:gd name="connsiteY13" fmla="*/ 3180236 h 5441124"/>
              <a:gd name="connsiteX14" fmla="*/ 2233140 w 3290236"/>
              <a:gd name="connsiteY14" fmla="*/ 3084489 h 5441124"/>
              <a:gd name="connsiteX15" fmla="*/ 1959119 w 3290236"/>
              <a:gd name="connsiteY15" fmla="*/ 3819277 h 5441124"/>
              <a:gd name="connsiteX16" fmla="*/ 2759219 w 3290236"/>
              <a:gd name="connsiteY16" fmla="*/ 5014231 h 5441124"/>
              <a:gd name="connsiteX17" fmla="*/ 2991715 w 3290236"/>
              <a:gd name="connsiteY17" fmla="*/ 5441124 h 5441124"/>
              <a:gd name="connsiteX18" fmla="*/ 0 w 3290236"/>
              <a:gd name="connsiteY18" fmla="*/ 5437660 h 5441124"/>
              <a:gd name="connsiteX0" fmla="*/ 0 w 3290236"/>
              <a:gd name="connsiteY0" fmla="*/ 5437660 h 5441124"/>
              <a:gd name="connsiteX1" fmla="*/ 712209 w 3290236"/>
              <a:gd name="connsiteY1" fmla="*/ 2972418 h 5441124"/>
              <a:gd name="connsiteX2" fmla="*/ 633844 w 3290236"/>
              <a:gd name="connsiteY2" fmla="*/ 1911679 h 5441124"/>
              <a:gd name="connsiteX3" fmla="*/ 395287 w 3290236"/>
              <a:gd name="connsiteY3" fmla="*/ 1143618 h 5441124"/>
              <a:gd name="connsiteX4" fmla="*/ 1143432 w 3290236"/>
              <a:gd name="connsiteY4" fmla="*/ 68158 h 5441124"/>
              <a:gd name="connsiteX5" fmla="*/ 2780000 w 3290236"/>
              <a:gd name="connsiteY5" fmla="*/ 359104 h 5441124"/>
              <a:gd name="connsiteX6" fmla="*/ 3081491 w 3290236"/>
              <a:gd name="connsiteY6" fmla="*/ 893217 h 5441124"/>
              <a:gd name="connsiteX7" fmla="*/ 3061005 w 3290236"/>
              <a:gd name="connsiteY7" fmla="*/ 1460823 h 5441124"/>
              <a:gd name="connsiteX8" fmla="*/ 3275734 w 3290236"/>
              <a:gd name="connsiteY8" fmla="*/ 1945016 h 5441124"/>
              <a:gd name="connsiteX9" fmla="*/ 3221614 w 3290236"/>
              <a:gd name="connsiteY9" fmla="*/ 2115600 h 5441124"/>
              <a:gd name="connsiteX10" fmla="*/ 3128096 w 3290236"/>
              <a:gd name="connsiteY10" fmla="*/ 2182708 h 5441124"/>
              <a:gd name="connsiteX11" fmla="*/ 3102119 w 3290236"/>
              <a:gd name="connsiteY11" fmla="*/ 2520413 h 5441124"/>
              <a:gd name="connsiteX12" fmla="*/ 2993014 w 3290236"/>
              <a:gd name="connsiteY12" fmla="*/ 2764599 h 5441124"/>
              <a:gd name="connsiteX13" fmla="*/ 2780000 w 3290236"/>
              <a:gd name="connsiteY13" fmla="*/ 3180236 h 5441124"/>
              <a:gd name="connsiteX14" fmla="*/ 2233140 w 3290236"/>
              <a:gd name="connsiteY14" fmla="*/ 3084489 h 5441124"/>
              <a:gd name="connsiteX15" fmla="*/ 1959119 w 3290236"/>
              <a:gd name="connsiteY15" fmla="*/ 3819277 h 5441124"/>
              <a:gd name="connsiteX16" fmla="*/ 2759219 w 3290236"/>
              <a:gd name="connsiteY16" fmla="*/ 5014231 h 5441124"/>
              <a:gd name="connsiteX17" fmla="*/ 2991715 w 3290236"/>
              <a:gd name="connsiteY17" fmla="*/ 5441124 h 5441124"/>
              <a:gd name="connsiteX18" fmla="*/ 0 w 3290236"/>
              <a:gd name="connsiteY18" fmla="*/ 5437660 h 5441124"/>
              <a:gd name="connsiteX0" fmla="*/ 0 w 3290236"/>
              <a:gd name="connsiteY0" fmla="*/ 5437660 h 5441124"/>
              <a:gd name="connsiteX1" fmla="*/ 712209 w 3290236"/>
              <a:gd name="connsiteY1" fmla="*/ 2972418 h 5441124"/>
              <a:gd name="connsiteX2" fmla="*/ 633844 w 3290236"/>
              <a:gd name="connsiteY2" fmla="*/ 1911679 h 5441124"/>
              <a:gd name="connsiteX3" fmla="*/ 324213 w 3290236"/>
              <a:gd name="connsiteY3" fmla="*/ 1181245 h 5441124"/>
              <a:gd name="connsiteX4" fmla="*/ 1143432 w 3290236"/>
              <a:gd name="connsiteY4" fmla="*/ 68158 h 5441124"/>
              <a:gd name="connsiteX5" fmla="*/ 2780000 w 3290236"/>
              <a:gd name="connsiteY5" fmla="*/ 359104 h 5441124"/>
              <a:gd name="connsiteX6" fmla="*/ 3081491 w 3290236"/>
              <a:gd name="connsiteY6" fmla="*/ 893217 h 5441124"/>
              <a:gd name="connsiteX7" fmla="*/ 3061005 w 3290236"/>
              <a:gd name="connsiteY7" fmla="*/ 1460823 h 5441124"/>
              <a:gd name="connsiteX8" fmla="*/ 3275734 w 3290236"/>
              <a:gd name="connsiteY8" fmla="*/ 1945016 h 5441124"/>
              <a:gd name="connsiteX9" fmla="*/ 3221614 w 3290236"/>
              <a:gd name="connsiteY9" fmla="*/ 2115600 h 5441124"/>
              <a:gd name="connsiteX10" fmla="*/ 3128096 w 3290236"/>
              <a:gd name="connsiteY10" fmla="*/ 2182708 h 5441124"/>
              <a:gd name="connsiteX11" fmla="*/ 3102119 w 3290236"/>
              <a:gd name="connsiteY11" fmla="*/ 2520413 h 5441124"/>
              <a:gd name="connsiteX12" fmla="*/ 2993014 w 3290236"/>
              <a:gd name="connsiteY12" fmla="*/ 2764599 h 5441124"/>
              <a:gd name="connsiteX13" fmla="*/ 2780000 w 3290236"/>
              <a:gd name="connsiteY13" fmla="*/ 3180236 h 5441124"/>
              <a:gd name="connsiteX14" fmla="*/ 2233140 w 3290236"/>
              <a:gd name="connsiteY14" fmla="*/ 3084489 h 5441124"/>
              <a:gd name="connsiteX15" fmla="*/ 1959119 w 3290236"/>
              <a:gd name="connsiteY15" fmla="*/ 3819277 h 5441124"/>
              <a:gd name="connsiteX16" fmla="*/ 2759219 w 3290236"/>
              <a:gd name="connsiteY16" fmla="*/ 5014231 h 5441124"/>
              <a:gd name="connsiteX17" fmla="*/ 2991715 w 3290236"/>
              <a:gd name="connsiteY17" fmla="*/ 5441124 h 5441124"/>
              <a:gd name="connsiteX18" fmla="*/ 0 w 3290236"/>
              <a:gd name="connsiteY18" fmla="*/ 5437660 h 5441124"/>
              <a:gd name="connsiteX0" fmla="*/ 0 w 3290236"/>
              <a:gd name="connsiteY0" fmla="*/ 5437660 h 5441124"/>
              <a:gd name="connsiteX1" fmla="*/ 712209 w 3290236"/>
              <a:gd name="connsiteY1" fmla="*/ 2972418 h 5441124"/>
              <a:gd name="connsiteX2" fmla="*/ 546049 w 3290236"/>
              <a:gd name="connsiteY2" fmla="*/ 1899137 h 5441124"/>
              <a:gd name="connsiteX3" fmla="*/ 324213 w 3290236"/>
              <a:gd name="connsiteY3" fmla="*/ 1181245 h 5441124"/>
              <a:gd name="connsiteX4" fmla="*/ 1143432 w 3290236"/>
              <a:gd name="connsiteY4" fmla="*/ 68158 h 5441124"/>
              <a:gd name="connsiteX5" fmla="*/ 2780000 w 3290236"/>
              <a:gd name="connsiteY5" fmla="*/ 359104 h 5441124"/>
              <a:gd name="connsiteX6" fmla="*/ 3081491 w 3290236"/>
              <a:gd name="connsiteY6" fmla="*/ 893217 h 5441124"/>
              <a:gd name="connsiteX7" fmla="*/ 3061005 w 3290236"/>
              <a:gd name="connsiteY7" fmla="*/ 1460823 h 5441124"/>
              <a:gd name="connsiteX8" fmla="*/ 3275734 w 3290236"/>
              <a:gd name="connsiteY8" fmla="*/ 1945016 h 5441124"/>
              <a:gd name="connsiteX9" fmla="*/ 3221614 w 3290236"/>
              <a:gd name="connsiteY9" fmla="*/ 2115600 h 5441124"/>
              <a:gd name="connsiteX10" fmla="*/ 3128096 w 3290236"/>
              <a:gd name="connsiteY10" fmla="*/ 2182708 h 5441124"/>
              <a:gd name="connsiteX11" fmla="*/ 3102119 w 3290236"/>
              <a:gd name="connsiteY11" fmla="*/ 2520413 h 5441124"/>
              <a:gd name="connsiteX12" fmla="*/ 2993014 w 3290236"/>
              <a:gd name="connsiteY12" fmla="*/ 2764599 h 5441124"/>
              <a:gd name="connsiteX13" fmla="*/ 2780000 w 3290236"/>
              <a:gd name="connsiteY13" fmla="*/ 3180236 h 5441124"/>
              <a:gd name="connsiteX14" fmla="*/ 2233140 w 3290236"/>
              <a:gd name="connsiteY14" fmla="*/ 3084489 h 5441124"/>
              <a:gd name="connsiteX15" fmla="*/ 1959119 w 3290236"/>
              <a:gd name="connsiteY15" fmla="*/ 3819277 h 5441124"/>
              <a:gd name="connsiteX16" fmla="*/ 2759219 w 3290236"/>
              <a:gd name="connsiteY16" fmla="*/ 5014231 h 5441124"/>
              <a:gd name="connsiteX17" fmla="*/ 2991715 w 3290236"/>
              <a:gd name="connsiteY17" fmla="*/ 5441124 h 5441124"/>
              <a:gd name="connsiteX18" fmla="*/ 0 w 3290236"/>
              <a:gd name="connsiteY18" fmla="*/ 5437660 h 5441124"/>
              <a:gd name="connsiteX0" fmla="*/ 0 w 3290236"/>
              <a:gd name="connsiteY0" fmla="*/ 5437660 h 5441124"/>
              <a:gd name="connsiteX1" fmla="*/ 712209 w 3290236"/>
              <a:gd name="connsiteY1" fmla="*/ 2972418 h 5441124"/>
              <a:gd name="connsiteX2" fmla="*/ 546049 w 3290236"/>
              <a:gd name="connsiteY2" fmla="*/ 1899137 h 5441124"/>
              <a:gd name="connsiteX3" fmla="*/ 324213 w 3290236"/>
              <a:gd name="connsiteY3" fmla="*/ 1181245 h 5441124"/>
              <a:gd name="connsiteX4" fmla="*/ 1143432 w 3290236"/>
              <a:gd name="connsiteY4" fmla="*/ 68158 h 5441124"/>
              <a:gd name="connsiteX5" fmla="*/ 2780000 w 3290236"/>
              <a:gd name="connsiteY5" fmla="*/ 359104 h 5441124"/>
              <a:gd name="connsiteX6" fmla="*/ 3081491 w 3290236"/>
              <a:gd name="connsiteY6" fmla="*/ 893217 h 5441124"/>
              <a:gd name="connsiteX7" fmla="*/ 3061005 w 3290236"/>
              <a:gd name="connsiteY7" fmla="*/ 1460823 h 5441124"/>
              <a:gd name="connsiteX8" fmla="*/ 3275734 w 3290236"/>
              <a:gd name="connsiteY8" fmla="*/ 1945016 h 5441124"/>
              <a:gd name="connsiteX9" fmla="*/ 3221614 w 3290236"/>
              <a:gd name="connsiteY9" fmla="*/ 2115600 h 5441124"/>
              <a:gd name="connsiteX10" fmla="*/ 3128096 w 3290236"/>
              <a:gd name="connsiteY10" fmla="*/ 2182708 h 5441124"/>
              <a:gd name="connsiteX11" fmla="*/ 3102119 w 3290236"/>
              <a:gd name="connsiteY11" fmla="*/ 2520413 h 5441124"/>
              <a:gd name="connsiteX12" fmla="*/ 2993014 w 3290236"/>
              <a:gd name="connsiteY12" fmla="*/ 2764599 h 5441124"/>
              <a:gd name="connsiteX13" fmla="*/ 2780000 w 3290236"/>
              <a:gd name="connsiteY13" fmla="*/ 3180236 h 5441124"/>
              <a:gd name="connsiteX14" fmla="*/ 2233140 w 3290236"/>
              <a:gd name="connsiteY14" fmla="*/ 3084489 h 5441124"/>
              <a:gd name="connsiteX15" fmla="*/ 1959119 w 3290236"/>
              <a:gd name="connsiteY15" fmla="*/ 3819277 h 5441124"/>
              <a:gd name="connsiteX16" fmla="*/ 2759219 w 3290236"/>
              <a:gd name="connsiteY16" fmla="*/ 5014231 h 5441124"/>
              <a:gd name="connsiteX17" fmla="*/ 2991715 w 3290236"/>
              <a:gd name="connsiteY17" fmla="*/ 5441124 h 5441124"/>
              <a:gd name="connsiteX18" fmla="*/ 0 w 3290236"/>
              <a:gd name="connsiteY18" fmla="*/ 5437660 h 5441124"/>
              <a:gd name="connsiteX0" fmla="*/ 0 w 3290236"/>
              <a:gd name="connsiteY0" fmla="*/ 5437660 h 5441124"/>
              <a:gd name="connsiteX1" fmla="*/ 636955 w 3290236"/>
              <a:gd name="connsiteY1" fmla="*/ 2989141 h 5441124"/>
              <a:gd name="connsiteX2" fmla="*/ 546049 w 3290236"/>
              <a:gd name="connsiteY2" fmla="*/ 1899137 h 5441124"/>
              <a:gd name="connsiteX3" fmla="*/ 324213 w 3290236"/>
              <a:gd name="connsiteY3" fmla="*/ 1181245 h 5441124"/>
              <a:gd name="connsiteX4" fmla="*/ 1143432 w 3290236"/>
              <a:gd name="connsiteY4" fmla="*/ 68158 h 5441124"/>
              <a:gd name="connsiteX5" fmla="*/ 2780000 w 3290236"/>
              <a:gd name="connsiteY5" fmla="*/ 359104 h 5441124"/>
              <a:gd name="connsiteX6" fmla="*/ 3081491 w 3290236"/>
              <a:gd name="connsiteY6" fmla="*/ 893217 h 5441124"/>
              <a:gd name="connsiteX7" fmla="*/ 3061005 w 3290236"/>
              <a:gd name="connsiteY7" fmla="*/ 1460823 h 5441124"/>
              <a:gd name="connsiteX8" fmla="*/ 3275734 w 3290236"/>
              <a:gd name="connsiteY8" fmla="*/ 1945016 h 5441124"/>
              <a:gd name="connsiteX9" fmla="*/ 3221614 w 3290236"/>
              <a:gd name="connsiteY9" fmla="*/ 2115600 h 5441124"/>
              <a:gd name="connsiteX10" fmla="*/ 3128096 w 3290236"/>
              <a:gd name="connsiteY10" fmla="*/ 2182708 h 5441124"/>
              <a:gd name="connsiteX11" fmla="*/ 3102119 w 3290236"/>
              <a:gd name="connsiteY11" fmla="*/ 2520413 h 5441124"/>
              <a:gd name="connsiteX12" fmla="*/ 2993014 w 3290236"/>
              <a:gd name="connsiteY12" fmla="*/ 2764599 h 5441124"/>
              <a:gd name="connsiteX13" fmla="*/ 2780000 w 3290236"/>
              <a:gd name="connsiteY13" fmla="*/ 3180236 h 5441124"/>
              <a:gd name="connsiteX14" fmla="*/ 2233140 w 3290236"/>
              <a:gd name="connsiteY14" fmla="*/ 3084489 h 5441124"/>
              <a:gd name="connsiteX15" fmla="*/ 1959119 w 3290236"/>
              <a:gd name="connsiteY15" fmla="*/ 3819277 h 5441124"/>
              <a:gd name="connsiteX16" fmla="*/ 2759219 w 3290236"/>
              <a:gd name="connsiteY16" fmla="*/ 5014231 h 5441124"/>
              <a:gd name="connsiteX17" fmla="*/ 2991715 w 3290236"/>
              <a:gd name="connsiteY17" fmla="*/ 5441124 h 5441124"/>
              <a:gd name="connsiteX18" fmla="*/ 0 w 3290236"/>
              <a:gd name="connsiteY18" fmla="*/ 5437660 h 5441124"/>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680478 w 3737574"/>
              <a:gd name="connsiteY14" fmla="*/ 3084489 h 5450203"/>
              <a:gd name="connsiteX15" fmla="*/ 2406457 w 3737574"/>
              <a:gd name="connsiteY15" fmla="*/ 3819277 h 5450203"/>
              <a:gd name="connsiteX16" fmla="*/ 3206557 w 3737574"/>
              <a:gd name="connsiteY16" fmla="*/ 5014231 h 5450203"/>
              <a:gd name="connsiteX17" fmla="*/ 3439053 w 3737574"/>
              <a:gd name="connsiteY17" fmla="*/ 5441124 h 5450203"/>
              <a:gd name="connsiteX18" fmla="*/ 0 w 3737574"/>
              <a:gd name="connsiteY18"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680478 w 3737574"/>
              <a:gd name="connsiteY14" fmla="*/ 3084489 h 5450203"/>
              <a:gd name="connsiteX15" fmla="*/ 2406457 w 3737574"/>
              <a:gd name="connsiteY15" fmla="*/ 3819277 h 5450203"/>
              <a:gd name="connsiteX16" fmla="*/ 3206557 w 3737574"/>
              <a:gd name="connsiteY16" fmla="*/ 5014231 h 5450203"/>
              <a:gd name="connsiteX17" fmla="*/ 3439053 w 3737574"/>
              <a:gd name="connsiteY17" fmla="*/ 5441124 h 5450203"/>
              <a:gd name="connsiteX18" fmla="*/ 0 w 3737574"/>
              <a:gd name="connsiteY18"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680478 w 3737574"/>
              <a:gd name="connsiteY14" fmla="*/ 3084489 h 5450203"/>
              <a:gd name="connsiteX15" fmla="*/ 2406457 w 3737574"/>
              <a:gd name="connsiteY15" fmla="*/ 3819277 h 5450203"/>
              <a:gd name="connsiteX16" fmla="*/ 3206557 w 3737574"/>
              <a:gd name="connsiteY16" fmla="*/ 5014231 h 5450203"/>
              <a:gd name="connsiteX17" fmla="*/ 3439053 w 3737574"/>
              <a:gd name="connsiteY17" fmla="*/ 5441124 h 5450203"/>
              <a:gd name="connsiteX18" fmla="*/ 0 w 3737574"/>
              <a:gd name="connsiteY18"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680478 w 3737574"/>
              <a:gd name="connsiteY14" fmla="*/ 3084489 h 5450203"/>
              <a:gd name="connsiteX15" fmla="*/ 2406457 w 3737574"/>
              <a:gd name="connsiteY15" fmla="*/ 3819277 h 5450203"/>
              <a:gd name="connsiteX16" fmla="*/ 3206557 w 3737574"/>
              <a:gd name="connsiteY16" fmla="*/ 5014231 h 5450203"/>
              <a:gd name="connsiteX17" fmla="*/ 3439053 w 3737574"/>
              <a:gd name="connsiteY17" fmla="*/ 5441124 h 5450203"/>
              <a:gd name="connsiteX18" fmla="*/ 0 w 3737574"/>
              <a:gd name="connsiteY18"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406457 w 3737574"/>
              <a:gd name="connsiteY15" fmla="*/ 3819277 h 5450203"/>
              <a:gd name="connsiteX16" fmla="*/ 3206557 w 3737574"/>
              <a:gd name="connsiteY16" fmla="*/ 5014231 h 5450203"/>
              <a:gd name="connsiteX17" fmla="*/ 3439053 w 3737574"/>
              <a:gd name="connsiteY17" fmla="*/ 5441124 h 5450203"/>
              <a:gd name="connsiteX18" fmla="*/ 0 w 3737574"/>
              <a:gd name="connsiteY18"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402276 w 3737574"/>
              <a:gd name="connsiteY15" fmla="*/ 4057579 h 5450203"/>
              <a:gd name="connsiteX16" fmla="*/ 3206557 w 3737574"/>
              <a:gd name="connsiteY16" fmla="*/ 5014231 h 5450203"/>
              <a:gd name="connsiteX17" fmla="*/ 3439053 w 3737574"/>
              <a:gd name="connsiteY17" fmla="*/ 5441124 h 5450203"/>
              <a:gd name="connsiteX18" fmla="*/ 0 w 3737574"/>
              <a:gd name="connsiteY18"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402276 w 3737574"/>
              <a:gd name="connsiteY15" fmla="*/ 4057579 h 5450203"/>
              <a:gd name="connsiteX16" fmla="*/ 3206557 w 3737574"/>
              <a:gd name="connsiteY16" fmla="*/ 5014231 h 5450203"/>
              <a:gd name="connsiteX17" fmla="*/ 3439053 w 3737574"/>
              <a:gd name="connsiteY17" fmla="*/ 5441124 h 5450203"/>
              <a:gd name="connsiteX18" fmla="*/ 0 w 3737574"/>
              <a:gd name="connsiteY18"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402276 w 3737574"/>
              <a:gd name="connsiteY15" fmla="*/ 4057579 h 5450203"/>
              <a:gd name="connsiteX16" fmla="*/ 3206557 w 3737574"/>
              <a:gd name="connsiteY16" fmla="*/ 5014231 h 5450203"/>
              <a:gd name="connsiteX17" fmla="*/ 3439053 w 3737574"/>
              <a:gd name="connsiteY17" fmla="*/ 5441124 h 5450203"/>
              <a:gd name="connsiteX18" fmla="*/ 0 w 3737574"/>
              <a:gd name="connsiteY18"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402276 w 3737574"/>
              <a:gd name="connsiteY15" fmla="*/ 4057579 h 5450203"/>
              <a:gd name="connsiteX16" fmla="*/ 3206557 w 3737574"/>
              <a:gd name="connsiteY16" fmla="*/ 5014231 h 5450203"/>
              <a:gd name="connsiteX17" fmla="*/ 3439053 w 3737574"/>
              <a:gd name="connsiteY17" fmla="*/ 5441124 h 5450203"/>
              <a:gd name="connsiteX18" fmla="*/ 0 w 3737574"/>
              <a:gd name="connsiteY18"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658946 w 3737574"/>
              <a:gd name="connsiteY15" fmla="*/ 3620415 h 5450203"/>
              <a:gd name="connsiteX16" fmla="*/ 2402276 w 3737574"/>
              <a:gd name="connsiteY16" fmla="*/ 4057579 h 5450203"/>
              <a:gd name="connsiteX17" fmla="*/ 3206557 w 3737574"/>
              <a:gd name="connsiteY17" fmla="*/ 5014231 h 5450203"/>
              <a:gd name="connsiteX18" fmla="*/ 3439053 w 3737574"/>
              <a:gd name="connsiteY18" fmla="*/ 5441124 h 5450203"/>
              <a:gd name="connsiteX19" fmla="*/ 0 w 3737574"/>
              <a:gd name="connsiteY19"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658946 w 3737574"/>
              <a:gd name="connsiteY15" fmla="*/ 3620415 h 5450203"/>
              <a:gd name="connsiteX16" fmla="*/ 2402276 w 3737574"/>
              <a:gd name="connsiteY16" fmla="*/ 4057580 h 5450203"/>
              <a:gd name="connsiteX17" fmla="*/ 3206557 w 3737574"/>
              <a:gd name="connsiteY17" fmla="*/ 5014231 h 5450203"/>
              <a:gd name="connsiteX18" fmla="*/ 3439053 w 3737574"/>
              <a:gd name="connsiteY18" fmla="*/ 5441124 h 5450203"/>
              <a:gd name="connsiteX19" fmla="*/ 0 w 3737574"/>
              <a:gd name="connsiteY19"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658946 w 3737574"/>
              <a:gd name="connsiteY15" fmla="*/ 3620415 h 5450203"/>
              <a:gd name="connsiteX16" fmla="*/ 2402276 w 3737574"/>
              <a:gd name="connsiteY16" fmla="*/ 4057580 h 5450203"/>
              <a:gd name="connsiteX17" fmla="*/ 3206557 w 3737574"/>
              <a:gd name="connsiteY17" fmla="*/ 5014231 h 5450203"/>
              <a:gd name="connsiteX18" fmla="*/ 3439053 w 3737574"/>
              <a:gd name="connsiteY18" fmla="*/ 5441124 h 5450203"/>
              <a:gd name="connsiteX19" fmla="*/ 0 w 3737574"/>
              <a:gd name="connsiteY19"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658946 w 3737574"/>
              <a:gd name="connsiteY15" fmla="*/ 3620415 h 5450203"/>
              <a:gd name="connsiteX16" fmla="*/ 2402276 w 3737574"/>
              <a:gd name="connsiteY16" fmla="*/ 4057580 h 5450203"/>
              <a:gd name="connsiteX17" fmla="*/ 3206557 w 3737574"/>
              <a:gd name="connsiteY17" fmla="*/ 5014231 h 5450203"/>
              <a:gd name="connsiteX18" fmla="*/ 3439053 w 3737574"/>
              <a:gd name="connsiteY18" fmla="*/ 5441124 h 5450203"/>
              <a:gd name="connsiteX19" fmla="*/ 0 w 3737574"/>
              <a:gd name="connsiteY19"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646404 w 3737574"/>
              <a:gd name="connsiteY15" fmla="*/ 3620415 h 5450203"/>
              <a:gd name="connsiteX16" fmla="*/ 2402276 w 3737574"/>
              <a:gd name="connsiteY16" fmla="*/ 4057580 h 5450203"/>
              <a:gd name="connsiteX17" fmla="*/ 3206557 w 3737574"/>
              <a:gd name="connsiteY17" fmla="*/ 5014231 h 5450203"/>
              <a:gd name="connsiteX18" fmla="*/ 3439053 w 3737574"/>
              <a:gd name="connsiteY18" fmla="*/ 5441124 h 5450203"/>
              <a:gd name="connsiteX19" fmla="*/ 0 w 3737574"/>
              <a:gd name="connsiteY19"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646404 w 3737574"/>
              <a:gd name="connsiteY15" fmla="*/ 3620415 h 5450203"/>
              <a:gd name="connsiteX16" fmla="*/ 2402276 w 3737574"/>
              <a:gd name="connsiteY16" fmla="*/ 4057580 h 5450203"/>
              <a:gd name="connsiteX17" fmla="*/ 3206557 w 3737574"/>
              <a:gd name="connsiteY17" fmla="*/ 5014231 h 5450203"/>
              <a:gd name="connsiteX18" fmla="*/ 3439053 w 3737574"/>
              <a:gd name="connsiteY18" fmla="*/ 5441124 h 5450203"/>
              <a:gd name="connsiteX19" fmla="*/ 0 w 3737574"/>
              <a:gd name="connsiteY19"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646404 w 3737574"/>
              <a:gd name="connsiteY15" fmla="*/ 3620415 h 5450203"/>
              <a:gd name="connsiteX16" fmla="*/ 2402276 w 3737574"/>
              <a:gd name="connsiteY16" fmla="*/ 4057580 h 5450203"/>
              <a:gd name="connsiteX17" fmla="*/ 3206557 w 3737574"/>
              <a:gd name="connsiteY17" fmla="*/ 5014231 h 5450203"/>
              <a:gd name="connsiteX18" fmla="*/ 3439053 w 3737574"/>
              <a:gd name="connsiteY18" fmla="*/ 5441124 h 5450203"/>
              <a:gd name="connsiteX19" fmla="*/ 0 w 3737574"/>
              <a:gd name="connsiteY19"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646404 w 3737574"/>
              <a:gd name="connsiteY15" fmla="*/ 3620415 h 5450203"/>
              <a:gd name="connsiteX16" fmla="*/ 2402276 w 3737574"/>
              <a:gd name="connsiteY16" fmla="*/ 4057580 h 5450203"/>
              <a:gd name="connsiteX17" fmla="*/ 2913905 w 3737574"/>
              <a:gd name="connsiteY17" fmla="*/ 5026774 h 5450203"/>
              <a:gd name="connsiteX18" fmla="*/ 3439053 w 3737574"/>
              <a:gd name="connsiteY18" fmla="*/ 5441124 h 5450203"/>
              <a:gd name="connsiteX19" fmla="*/ 0 w 3737574"/>
              <a:gd name="connsiteY19" fmla="*/ 5450203 h 5450203"/>
              <a:gd name="connsiteX0" fmla="*/ 0 w 3737574"/>
              <a:gd name="connsiteY0" fmla="*/ 5450203 h 5450203"/>
              <a:gd name="connsiteX1" fmla="*/ 1084293 w 3737574"/>
              <a:gd name="connsiteY1" fmla="*/ 2989141 h 5450203"/>
              <a:gd name="connsiteX2" fmla="*/ 993387 w 3737574"/>
              <a:gd name="connsiteY2" fmla="*/ 1899137 h 5450203"/>
              <a:gd name="connsiteX3" fmla="*/ 771551 w 3737574"/>
              <a:gd name="connsiteY3" fmla="*/ 1181245 h 5450203"/>
              <a:gd name="connsiteX4" fmla="*/ 1590770 w 3737574"/>
              <a:gd name="connsiteY4" fmla="*/ 68158 h 5450203"/>
              <a:gd name="connsiteX5" fmla="*/ 3227338 w 3737574"/>
              <a:gd name="connsiteY5" fmla="*/ 359104 h 5450203"/>
              <a:gd name="connsiteX6" fmla="*/ 3528829 w 3737574"/>
              <a:gd name="connsiteY6" fmla="*/ 893217 h 5450203"/>
              <a:gd name="connsiteX7" fmla="*/ 3508343 w 3737574"/>
              <a:gd name="connsiteY7" fmla="*/ 1460823 h 5450203"/>
              <a:gd name="connsiteX8" fmla="*/ 3723072 w 3737574"/>
              <a:gd name="connsiteY8" fmla="*/ 1945016 h 5450203"/>
              <a:gd name="connsiteX9" fmla="*/ 3668952 w 3737574"/>
              <a:gd name="connsiteY9" fmla="*/ 2115600 h 5450203"/>
              <a:gd name="connsiteX10" fmla="*/ 3575434 w 3737574"/>
              <a:gd name="connsiteY10" fmla="*/ 2182708 h 5450203"/>
              <a:gd name="connsiteX11" fmla="*/ 3549457 w 3737574"/>
              <a:gd name="connsiteY11" fmla="*/ 2520413 h 5450203"/>
              <a:gd name="connsiteX12" fmla="*/ 3440352 w 3737574"/>
              <a:gd name="connsiteY12" fmla="*/ 2764599 h 5450203"/>
              <a:gd name="connsiteX13" fmla="*/ 3227338 w 3737574"/>
              <a:gd name="connsiteY13" fmla="*/ 3180236 h 5450203"/>
              <a:gd name="connsiteX14" fmla="*/ 2835165 w 3737574"/>
              <a:gd name="connsiteY14" fmla="*/ 3197368 h 5450203"/>
              <a:gd name="connsiteX15" fmla="*/ 2646404 w 3737574"/>
              <a:gd name="connsiteY15" fmla="*/ 3620415 h 5450203"/>
              <a:gd name="connsiteX16" fmla="*/ 2402276 w 3737574"/>
              <a:gd name="connsiteY16" fmla="*/ 4057580 h 5450203"/>
              <a:gd name="connsiteX17" fmla="*/ 2913905 w 3737574"/>
              <a:gd name="connsiteY17" fmla="*/ 5026774 h 5450203"/>
              <a:gd name="connsiteX18" fmla="*/ 3037703 w 3737574"/>
              <a:gd name="connsiteY18" fmla="*/ 5436943 h 5450203"/>
              <a:gd name="connsiteX19" fmla="*/ 0 w 3737574"/>
              <a:gd name="connsiteY19" fmla="*/ 5450203 h 5450203"/>
              <a:gd name="connsiteX0" fmla="*/ 0 w 3737574"/>
              <a:gd name="connsiteY0" fmla="*/ 5450203 h 5462027"/>
              <a:gd name="connsiteX1" fmla="*/ 1084293 w 3737574"/>
              <a:gd name="connsiteY1" fmla="*/ 2989141 h 5462027"/>
              <a:gd name="connsiteX2" fmla="*/ 993387 w 3737574"/>
              <a:gd name="connsiteY2" fmla="*/ 1899137 h 5462027"/>
              <a:gd name="connsiteX3" fmla="*/ 771551 w 3737574"/>
              <a:gd name="connsiteY3" fmla="*/ 1181245 h 5462027"/>
              <a:gd name="connsiteX4" fmla="*/ 1590770 w 3737574"/>
              <a:gd name="connsiteY4" fmla="*/ 68158 h 5462027"/>
              <a:gd name="connsiteX5" fmla="*/ 3227338 w 3737574"/>
              <a:gd name="connsiteY5" fmla="*/ 359104 h 5462027"/>
              <a:gd name="connsiteX6" fmla="*/ 3528829 w 3737574"/>
              <a:gd name="connsiteY6" fmla="*/ 893217 h 5462027"/>
              <a:gd name="connsiteX7" fmla="*/ 3508343 w 3737574"/>
              <a:gd name="connsiteY7" fmla="*/ 1460823 h 5462027"/>
              <a:gd name="connsiteX8" fmla="*/ 3723072 w 3737574"/>
              <a:gd name="connsiteY8" fmla="*/ 1945016 h 5462027"/>
              <a:gd name="connsiteX9" fmla="*/ 3668952 w 3737574"/>
              <a:gd name="connsiteY9" fmla="*/ 2115600 h 5462027"/>
              <a:gd name="connsiteX10" fmla="*/ 3575434 w 3737574"/>
              <a:gd name="connsiteY10" fmla="*/ 2182708 h 5462027"/>
              <a:gd name="connsiteX11" fmla="*/ 3549457 w 3737574"/>
              <a:gd name="connsiteY11" fmla="*/ 2520413 h 5462027"/>
              <a:gd name="connsiteX12" fmla="*/ 3440352 w 3737574"/>
              <a:gd name="connsiteY12" fmla="*/ 2764599 h 5462027"/>
              <a:gd name="connsiteX13" fmla="*/ 3227338 w 3737574"/>
              <a:gd name="connsiteY13" fmla="*/ 3180236 h 5462027"/>
              <a:gd name="connsiteX14" fmla="*/ 2835165 w 3737574"/>
              <a:gd name="connsiteY14" fmla="*/ 3197368 h 5462027"/>
              <a:gd name="connsiteX15" fmla="*/ 2646404 w 3737574"/>
              <a:gd name="connsiteY15" fmla="*/ 3620415 h 5462027"/>
              <a:gd name="connsiteX16" fmla="*/ 2402276 w 3737574"/>
              <a:gd name="connsiteY16" fmla="*/ 4057580 h 5462027"/>
              <a:gd name="connsiteX17" fmla="*/ 2913905 w 3737574"/>
              <a:gd name="connsiteY17" fmla="*/ 5026774 h 5462027"/>
              <a:gd name="connsiteX18" fmla="*/ 3037703 w 3737574"/>
              <a:gd name="connsiteY18" fmla="*/ 5462027 h 5462027"/>
              <a:gd name="connsiteX19" fmla="*/ 0 w 3737574"/>
              <a:gd name="connsiteY19" fmla="*/ 5450203 h 5462027"/>
              <a:gd name="connsiteX0" fmla="*/ 0 w 3883728"/>
              <a:gd name="connsiteY0" fmla="*/ 5450203 h 5462027"/>
              <a:gd name="connsiteX1" fmla="*/ 1084293 w 3883728"/>
              <a:gd name="connsiteY1" fmla="*/ 2989141 h 5462027"/>
              <a:gd name="connsiteX2" fmla="*/ 993387 w 3883728"/>
              <a:gd name="connsiteY2" fmla="*/ 1899137 h 5462027"/>
              <a:gd name="connsiteX3" fmla="*/ 771551 w 3883728"/>
              <a:gd name="connsiteY3" fmla="*/ 1181245 h 5462027"/>
              <a:gd name="connsiteX4" fmla="*/ 1590770 w 3883728"/>
              <a:gd name="connsiteY4" fmla="*/ 68158 h 5462027"/>
              <a:gd name="connsiteX5" fmla="*/ 3227338 w 3883728"/>
              <a:gd name="connsiteY5" fmla="*/ 359104 h 5462027"/>
              <a:gd name="connsiteX6" fmla="*/ 3528829 w 3883728"/>
              <a:gd name="connsiteY6" fmla="*/ 893217 h 5462027"/>
              <a:gd name="connsiteX7" fmla="*/ 3508343 w 3883728"/>
              <a:gd name="connsiteY7" fmla="*/ 1460823 h 5462027"/>
              <a:gd name="connsiteX8" fmla="*/ 3877759 w 3883728"/>
              <a:gd name="connsiteY8" fmla="*/ 1844679 h 5462027"/>
              <a:gd name="connsiteX9" fmla="*/ 3668952 w 3883728"/>
              <a:gd name="connsiteY9" fmla="*/ 2115600 h 5462027"/>
              <a:gd name="connsiteX10" fmla="*/ 3575434 w 3883728"/>
              <a:gd name="connsiteY10" fmla="*/ 2182708 h 5462027"/>
              <a:gd name="connsiteX11" fmla="*/ 3549457 w 3883728"/>
              <a:gd name="connsiteY11" fmla="*/ 2520413 h 5462027"/>
              <a:gd name="connsiteX12" fmla="*/ 3440352 w 3883728"/>
              <a:gd name="connsiteY12" fmla="*/ 2764599 h 5462027"/>
              <a:gd name="connsiteX13" fmla="*/ 3227338 w 3883728"/>
              <a:gd name="connsiteY13" fmla="*/ 3180236 h 5462027"/>
              <a:gd name="connsiteX14" fmla="*/ 2835165 w 3883728"/>
              <a:gd name="connsiteY14" fmla="*/ 3197368 h 5462027"/>
              <a:gd name="connsiteX15" fmla="*/ 2646404 w 3883728"/>
              <a:gd name="connsiteY15" fmla="*/ 3620415 h 5462027"/>
              <a:gd name="connsiteX16" fmla="*/ 2402276 w 3883728"/>
              <a:gd name="connsiteY16" fmla="*/ 4057580 h 5462027"/>
              <a:gd name="connsiteX17" fmla="*/ 2913905 w 3883728"/>
              <a:gd name="connsiteY17" fmla="*/ 5026774 h 5462027"/>
              <a:gd name="connsiteX18" fmla="*/ 3037703 w 3883728"/>
              <a:gd name="connsiteY18" fmla="*/ 5462027 h 5462027"/>
              <a:gd name="connsiteX19" fmla="*/ 0 w 3883728"/>
              <a:gd name="connsiteY19" fmla="*/ 5450203 h 5462027"/>
              <a:gd name="connsiteX0" fmla="*/ 0 w 3883728"/>
              <a:gd name="connsiteY0" fmla="*/ 5450203 h 5462027"/>
              <a:gd name="connsiteX1" fmla="*/ 1084293 w 3883728"/>
              <a:gd name="connsiteY1" fmla="*/ 2989141 h 5462027"/>
              <a:gd name="connsiteX2" fmla="*/ 993387 w 3883728"/>
              <a:gd name="connsiteY2" fmla="*/ 1899137 h 5462027"/>
              <a:gd name="connsiteX3" fmla="*/ 771551 w 3883728"/>
              <a:gd name="connsiteY3" fmla="*/ 1181245 h 5462027"/>
              <a:gd name="connsiteX4" fmla="*/ 1590770 w 3883728"/>
              <a:gd name="connsiteY4" fmla="*/ 68158 h 5462027"/>
              <a:gd name="connsiteX5" fmla="*/ 3227338 w 3883728"/>
              <a:gd name="connsiteY5" fmla="*/ 359104 h 5462027"/>
              <a:gd name="connsiteX6" fmla="*/ 3528829 w 3883728"/>
              <a:gd name="connsiteY6" fmla="*/ 893217 h 5462027"/>
              <a:gd name="connsiteX7" fmla="*/ 3566873 w 3883728"/>
              <a:gd name="connsiteY7" fmla="*/ 1389750 h 5462027"/>
              <a:gd name="connsiteX8" fmla="*/ 3877759 w 3883728"/>
              <a:gd name="connsiteY8" fmla="*/ 1844679 h 5462027"/>
              <a:gd name="connsiteX9" fmla="*/ 3668952 w 3883728"/>
              <a:gd name="connsiteY9" fmla="*/ 2115600 h 5462027"/>
              <a:gd name="connsiteX10" fmla="*/ 3575434 w 3883728"/>
              <a:gd name="connsiteY10" fmla="*/ 2182708 h 5462027"/>
              <a:gd name="connsiteX11" fmla="*/ 3549457 w 3883728"/>
              <a:gd name="connsiteY11" fmla="*/ 2520413 h 5462027"/>
              <a:gd name="connsiteX12" fmla="*/ 3440352 w 3883728"/>
              <a:gd name="connsiteY12" fmla="*/ 2764599 h 5462027"/>
              <a:gd name="connsiteX13" fmla="*/ 3227338 w 3883728"/>
              <a:gd name="connsiteY13" fmla="*/ 3180236 h 5462027"/>
              <a:gd name="connsiteX14" fmla="*/ 2835165 w 3883728"/>
              <a:gd name="connsiteY14" fmla="*/ 3197368 h 5462027"/>
              <a:gd name="connsiteX15" fmla="*/ 2646404 w 3883728"/>
              <a:gd name="connsiteY15" fmla="*/ 3620415 h 5462027"/>
              <a:gd name="connsiteX16" fmla="*/ 2402276 w 3883728"/>
              <a:gd name="connsiteY16" fmla="*/ 4057580 h 5462027"/>
              <a:gd name="connsiteX17" fmla="*/ 2913905 w 3883728"/>
              <a:gd name="connsiteY17" fmla="*/ 5026774 h 5462027"/>
              <a:gd name="connsiteX18" fmla="*/ 3037703 w 3883728"/>
              <a:gd name="connsiteY18" fmla="*/ 5462027 h 5462027"/>
              <a:gd name="connsiteX19" fmla="*/ 0 w 3883728"/>
              <a:gd name="connsiteY19" fmla="*/ 5450203 h 5462027"/>
              <a:gd name="connsiteX0" fmla="*/ 0 w 3883728"/>
              <a:gd name="connsiteY0" fmla="*/ 5450203 h 5462027"/>
              <a:gd name="connsiteX1" fmla="*/ 1084293 w 3883728"/>
              <a:gd name="connsiteY1" fmla="*/ 2989141 h 5462027"/>
              <a:gd name="connsiteX2" fmla="*/ 993387 w 3883728"/>
              <a:gd name="connsiteY2" fmla="*/ 1899137 h 5462027"/>
              <a:gd name="connsiteX3" fmla="*/ 771551 w 3883728"/>
              <a:gd name="connsiteY3" fmla="*/ 1181245 h 5462027"/>
              <a:gd name="connsiteX4" fmla="*/ 1590770 w 3883728"/>
              <a:gd name="connsiteY4" fmla="*/ 68158 h 5462027"/>
              <a:gd name="connsiteX5" fmla="*/ 3227338 w 3883728"/>
              <a:gd name="connsiteY5" fmla="*/ 359104 h 5462027"/>
              <a:gd name="connsiteX6" fmla="*/ 3528829 w 3883728"/>
              <a:gd name="connsiteY6" fmla="*/ 893217 h 5462027"/>
              <a:gd name="connsiteX7" fmla="*/ 3566873 w 3883728"/>
              <a:gd name="connsiteY7" fmla="*/ 1389750 h 5462027"/>
              <a:gd name="connsiteX8" fmla="*/ 3877759 w 3883728"/>
              <a:gd name="connsiteY8" fmla="*/ 1844679 h 5462027"/>
              <a:gd name="connsiteX9" fmla="*/ 3668952 w 3883728"/>
              <a:gd name="connsiteY9" fmla="*/ 2115600 h 5462027"/>
              <a:gd name="connsiteX10" fmla="*/ 3575434 w 3883728"/>
              <a:gd name="connsiteY10" fmla="*/ 2182708 h 5462027"/>
              <a:gd name="connsiteX11" fmla="*/ 3549457 w 3883728"/>
              <a:gd name="connsiteY11" fmla="*/ 2520413 h 5462027"/>
              <a:gd name="connsiteX12" fmla="*/ 3440352 w 3883728"/>
              <a:gd name="connsiteY12" fmla="*/ 2764599 h 5462027"/>
              <a:gd name="connsiteX13" fmla="*/ 3227338 w 3883728"/>
              <a:gd name="connsiteY13" fmla="*/ 3180236 h 5462027"/>
              <a:gd name="connsiteX14" fmla="*/ 2835165 w 3883728"/>
              <a:gd name="connsiteY14" fmla="*/ 3197368 h 5462027"/>
              <a:gd name="connsiteX15" fmla="*/ 2646404 w 3883728"/>
              <a:gd name="connsiteY15" fmla="*/ 3620415 h 5462027"/>
              <a:gd name="connsiteX16" fmla="*/ 2402276 w 3883728"/>
              <a:gd name="connsiteY16" fmla="*/ 4057580 h 5462027"/>
              <a:gd name="connsiteX17" fmla="*/ 2913905 w 3883728"/>
              <a:gd name="connsiteY17" fmla="*/ 5026774 h 5462027"/>
              <a:gd name="connsiteX18" fmla="*/ 3037703 w 3883728"/>
              <a:gd name="connsiteY18" fmla="*/ 5462027 h 5462027"/>
              <a:gd name="connsiteX19" fmla="*/ 0 w 3883728"/>
              <a:gd name="connsiteY19" fmla="*/ 5450203 h 5462027"/>
              <a:gd name="connsiteX0" fmla="*/ 0 w 3885147"/>
              <a:gd name="connsiteY0" fmla="*/ 5450203 h 5462027"/>
              <a:gd name="connsiteX1" fmla="*/ 1084293 w 3885147"/>
              <a:gd name="connsiteY1" fmla="*/ 2989141 h 5462027"/>
              <a:gd name="connsiteX2" fmla="*/ 993387 w 3885147"/>
              <a:gd name="connsiteY2" fmla="*/ 1899137 h 5462027"/>
              <a:gd name="connsiteX3" fmla="*/ 771551 w 3885147"/>
              <a:gd name="connsiteY3" fmla="*/ 1181245 h 5462027"/>
              <a:gd name="connsiteX4" fmla="*/ 1590770 w 3885147"/>
              <a:gd name="connsiteY4" fmla="*/ 68158 h 5462027"/>
              <a:gd name="connsiteX5" fmla="*/ 3227338 w 3885147"/>
              <a:gd name="connsiteY5" fmla="*/ 359104 h 5462027"/>
              <a:gd name="connsiteX6" fmla="*/ 3528829 w 3885147"/>
              <a:gd name="connsiteY6" fmla="*/ 893217 h 5462027"/>
              <a:gd name="connsiteX7" fmla="*/ 3566873 w 3885147"/>
              <a:gd name="connsiteY7" fmla="*/ 1389750 h 5462027"/>
              <a:gd name="connsiteX8" fmla="*/ 3877759 w 3885147"/>
              <a:gd name="connsiteY8" fmla="*/ 1844679 h 5462027"/>
              <a:gd name="connsiteX9" fmla="*/ 3719121 w 3885147"/>
              <a:gd name="connsiteY9" fmla="*/ 2086335 h 5462027"/>
              <a:gd name="connsiteX10" fmla="*/ 3575434 w 3885147"/>
              <a:gd name="connsiteY10" fmla="*/ 2182708 h 5462027"/>
              <a:gd name="connsiteX11" fmla="*/ 3549457 w 3885147"/>
              <a:gd name="connsiteY11" fmla="*/ 2520413 h 5462027"/>
              <a:gd name="connsiteX12" fmla="*/ 3440352 w 3885147"/>
              <a:gd name="connsiteY12" fmla="*/ 2764599 h 5462027"/>
              <a:gd name="connsiteX13" fmla="*/ 3227338 w 3885147"/>
              <a:gd name="connsiteY13" fmla="*/ 3180236 h 5462027"/>
              <a:gd name="connsiteX14" fmla="*/ 2835165 w 3885147"/>
              <a:gd name="connsiteY14" fmla="*/ 3197368 h 5462027"/>
              <a:gd name="connsiteX15" fmla="*/ 2646404 w 3885147"/>
              <a:gd name="connsiteY15" fmla="*/ 3620415 h 5462027"/>
              <a:gd name="connsiteX16" fmla="*/ 2402276 w 3885147"/>
              <a:gd name="connsiteY16" fmla="*/ 4057580 h 5462027"/>
              <a:gd name="connsiteX17" fmla="*/ 2913905 w 3885147"/>
              <a:gd name="connsiteY17" fmla="*/ 5026774 h 5462027"/>
              <a:gd name="connsiteX18" fmla="*/ 3037703 w 3885147"/>
              <a:gd name="connsiteY18" fmla="*/ 5462027 h 5462027"/>
              <a:gd name="connsiteX19" fmla="*/ 0 w 3885147"/>
              <a:gd name="connsiteY19" fmla="*/ 5450203 h 5462027"/>
              <a:gd name="connsiteX0" fmla="*/ 0 w 3887751"/>
              <a:gd name="connsiteY0" fmla="*/ 5450203 h 5462027"/>
              <a:gd name="connsiteX1" fmla="*/ 1084293 w 3887751"/>
              <a:gd name="connsiteY1" fmla="*/ 2989141 h 5462027"/>
              <a:gd name="connsiteX2" fmla="*/ 993387 w 3887751"/>
              <a:gd name="connsiteY2" fmla="*/ 1899137 h 5462027"/>
              <a:gd name="connsiteX3" fmla="*/ 771551 w 3887751"/>
              <a:gd name="connsiteY3" fmla="*/ 1181245 h 5462027"/>
              <a:gd name="connsiteX4" fmla="*/ 1590770 w 3887751"/>
              <a:gd name="connsiteY4" fmla="*/ 68158 h 5462027"/>
              <a:gd name="connsiteX5" fmla="*/ 3227338 w 3887751"/>
              <a:gd name="connsiteY5" fmla="*/ 359104 h 5462027"/>
              <a:gd name="connsiteX6" fmla="*/ 3528829 w 3887751"/>
              <a:gd name="connsiteY6" fmla="*/ 893217 h 5462027"/>
              <a:gd name="connsiteX7" fmla="*/ 3566873 w 3887751"/>
              <a:gd name="connsiteY7" fmla="*/ 1389750 h 5462027"/>
              <a:gd name="connsiteX8" fmla="*/ 3877759 w 3887751"/>
              <a:gd name="connsiteY8" fmla="*/ 1844679 h 5462027"/>
              <a:gd name="connsiteX9" fmla="*/ 3719121 w 3887751"/>
              <a:gd name="connsiteY9" fmla="*/ 2086335 h 5462027"/>
              <a:gd name="connsiteX10" fmla="*/ 3575434 w 3887751"/>
              <a:gd name="connsiteY10" fmla="*/ 2182708 h 5462027"/>
              <a:gd name="connsiteX11" fmla="*/ 3549457 w 3887751"/>
              <a:gd name="connsiteY11" fmla="*/ 2520413 h 5462027"/>
              <a:gd name="connsiteX12" fmla="*/ 3440352 w 3887751"/>
              <a:gd name="connsiteY12" fmla="*/ 2764599 h 5462027"/>
              <a:gd name="connsiteX13" fmla="*/ 3227338 w 3887751"/>
              <a:gd name="connsiteY13" fmla="*/ 3180236 h 5462027"/>
              <a:gd name="connsiteX14" fmla="*/ 2835165 w 3887751"/>
              <a:gd name="connsiteY14" fmla="*/ 3197368 h 5462027"/>
              <a:gd name="connsiteX15" fmla="*/ 2646404 w 3887751"/>
              <a:gd name="connsiteY15" fmla="*/ 3620415 h 5462027"/>
              <a:gd name="connsiteX16" fmla="*/ 2402276 w 3887751"/>
              <a:gd name="connsiteY16" fmla="*/ 4057580 h 5462027"/>
              <a:gd name="connsiteX17" fmla="*/ 2913905 w 3887751"/>
              <a:gd name="connsiteY17" fmla="*/ 5026774 h 5462027"/>
              <a:gd name="connsiteX18" fmla="*/ 3037703 w 3887751"/>
              <a:gd name="connsiteY18" fmla="*/ 5462027 h 5462027"/>
              <a:gd name="connsiteX19" fmla="*/ 0 w 3887751"/>
              <a:gd name="connsiteY19" fmla="*/ 5450203 h 5462027"/>
              <a:gd name="connsiteX0" fmla="*/ 0 w 3887751"/>
              <a:gd name="connsiteY0" fmla="*/ 5450203 h 5462027"/>
              <a:gd name="connsiteX1" fmla="*/ 1084293 w 3887751"/>
              <a:gd name="connsiteY1" fmla="*/ 2989141 h 5462027"/>
              <a:gd name="connsiteX2" fmla="*/ 993387 w 3887751"/>
              <a:gd name="connsiteY2" fmla="*/ 1899137 h 5462027"/>
              <a:gd name="connsiteX3" fmla="*/ 771551 w 3887751"/>
              <a:gd name="connsiteY3" fmla="*/ 1181245 h 5462027"/>
              <a:gd name="connsiteX4" fmla="*/ 1590770 w 3887751"/>
              <a:gd name="connsiteY4" fmla="*/ 68158 h 5462027"/>
              <a:gd name="connsiteX5" fmla="*/ 3227338 w 3887751"/>
              <a:gd name="connsiteY5" fmla="*/ 359104 h 5462027"/>
              <a:gd name="connsiteX6" fmla="*/ 3528829 w 3887751"/>
              <a:gd name="connsiteY6" fmla="*/ 893217 h 5462027"/>
              <a:gd name="connsiteX7" fmla="*/ 3566873 w 3887751"/>
              <a:gd name="connsiteY7" fmla="*/ 1389750 h 5462027"/>
              <a:gd name="connsiteX8" fmla="*/ 3877759 w 3887751"/>
              <a:gd name="connsiteY8" fmla="*/ 1844679 h 5462027"/>
              <a:gd name="connsiteX9" fmla="*/ 3719121 w 3887751"/>
              <a:gd name="connsiteY9" fmla="*/ 2086335 h 5462027"/>
              <a:gd name="connsiteX10" fmla="*/ 3575434 w 3887751"/>
              <a:gd name="connsiteY10" fmla="*/ 2182708 h 5462027"/>
              <a:gd name="connsiteX11" fmla="*/ 3666517 w 3887751"/>
              <a:gd name="connsiteY11" fmla="*/ 2432618 h 5462027"/>
              <a:gd name="connsiteX12" fmla="*/ 3440352 w 3887751"/>
              <a:gd name="connsiteY12" fmla="*/ 2764599 h 5462027"/>
              <a:gd name="connsiteX13" fmla="*/ 3227338 w 3887751"/>
              <a:gd name="connsiteY13" fmla="*/ 3180236 h 5462027"/>
              <a:gd name="connsiteX14" fmla="*/ 2835165 w 3887751"/>
              <a:gd name="connsiteY14" fmla="*/ 3197368 h 5462027"/>
              <a:gd name="connsiteX15" fmla="*/ 2646404 w 3887751"/>
              <a:gd name="connsiteY15" fmla="*/ 3620415 h 5462027"/>
              <a:gd name="connsiteX16" fmla="*/ 2402276 w 3887751"/>
              <a:gd name="connsiteY16" fmla="*/ 4057580 h 5462027"/>
              <a:gd name="connsiteX17" fmla="*/ 2913905 w 3887751"/>
              <a:gd name="connsiteY17" fmla="*/ 5026774 h 5462027"/>
              <a:gd name="connsiteX18" fmla="*/ 3037703 w 3887751"/>
              <a:gd name="connsiteY18" fmla="*/ 5462027 h 5462027"/>
              <a:gd name="connsiteX19" fmla="*/ 0 w 3887751"/>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575434 w 3895180"/>
              <a:gd name="connsiteY10" fmla="*/ 2182708 h 5462027"/>
              <a:gd name="connsiteX11" fmla="*/ 3666517 w 3895180"/>
              <a:gd name="connsiteY11" fmla="*/ 2432618 h 5462027"/>
              <a:gd name="connsiteX12" fmla="*/ 3440352 w 3895180"/>
              <a:gd name="connsiteY12" fmla="*/ 2764599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684133 w 3895180"/>
              <a:gd name="connsiteY10" fmla="*/ 2128358 h 5462027"/>
              <a:gd name="connsiteX11" fmla="*/ 3666517 w 3895180"/>
              <a:gd name="connsiteY11" fmla="*/ 2432618 h 5462027"/>
              <a:gd name="connsiteX12" fmla="*/ 3440352 w 3895180"/>
              <a:gd name="connsiteY12" fmla="*/ 2764599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688314 w 3895180"/>
              <a:gd name="connsiteY10" fmla="*/ 2115815 h 5462027"/>
              <a:gd name="connsiteX11" fmla="*/ 3666517 w 3895180"/>
              <a:gd name="connsiteY11" fmla="*/ 2432618 h 5462027"/>
              <a:gd name="connsiteX12" fmla="*/ 3440352 w 3895180"/>
              <a:gd name="connsiteY12" fmla="*/ 2764599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688314 w 3895180"/>
              <a:gd name="connsiteY10" fmla="*/ 2115815 h 5462027"/>
              <a:gd name="connsiteX11" fmla="*/ 3666517 w 3895180"/>
              <a:gd name="connsiteY11" fmla="*/ 2432618 h 5462027"/>
              <a:gd name="connsiteX12" fmla="*/ 3440352 w 3895180"/>
              <a:gd name="connsiteY12" fmla="*/ 2764599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688314 w 3895180"/>
              <a:gd name="connsiteY10" fmla="*/ 2115815 h 5462027"/>
              <a:gd name="connsiteX11" fmla="*/ 3666517 w 3895180"/>
              <a:gd name="connsiteY11" fmla="*/ 2432618 h 5462027"/>
              <a:gd name="connsiteX12" fmla="*/ 3440352 w 3895180"/>
              <a:gd name="connsiteY12" fmla="*/ 2764599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688314 w 3895180"/>
              <a:gd name="connsiteY10" fmla="*/ 2115815 h 5462027"/>
              <a:gd name="connsiteX11" fmla="*/ 3666517 w 3895180"/>
              <a:gd name="connsiteY11" fmla="*/ 2432618 h 5462027"/>
              <a:gd name="connsiteX12" fmla="*/ 3440352 w 3895180"/>
              <a:gd name="connsiteY12" fmla="*/ 2764599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688314 w 3895180"/>
              <a:gd name="connsiteY10" fmla="*/ 2115815 h 5462027"/>
              <a:gd name="connsiteX11" fmla="*/ 3666517 w 3895180"/>
              <a:gd name="connsiteY11" fmla="*/ 2432618 h 5462027"/>
              <a:gd name="connsiteX12" fmla="*/ 3607581 w 3895180"/>
              <a:gd name="connsiteY12" fmla="*/ 2676803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688314 w 3895180"/>
              <a:gd name="connsiteY10" fmla="*/ 2115815 h 5462027"/>
              <a:gd name="connsiteX11" fmla="*/ 3666517 w 3895180"/>
              <a:gd name="connsiteY11" fmla="*/ 2432618 h 5462027"/>
              <a:gd name="connsiteX12" fmla="*/ 3607581 w 3895180"/>
              <a:gd name="connsiteY12" fmla="*/ 2676803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688314 w 3895180"/>
              <a:gd name="connsiteY10" fmla="*/ 2115815 h 5462027"/>
              <a:gd name="connsiteX11" fmla="*/ 3666517 w 3895180"/>
              <a:gd name="connsiteY11" fmla="*/ 2432618 h 5462027"/>
              <a:gd name="connsiteX12" fmla="*/ 3607581 w 3895180"/>
              <a:gd name="connsiteY12" fmla="*/ 2676803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688314 w 3895180"/>
              <a:gd name="connsiteY10" fmla="*/ 2115815 h 5462027"/>
              <a:gd name="connsiteX11" fmla="*/ 3666517 w 3895180"/>
              <a:gd name="connsiteY11" fmla="*/ 2432618 h 5462027"/>
              <a:gd name="connsiteX12" fmla="*/ 3607581 w 3895180"/>
              <a:gd name="connsiteY12" fmla="*/ 2676803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19443 h 5462027"/>
              <a:gd name="connsiteX10" fmla="*/ 3688314 w 3895180"/>
              <a:gd name="connsiteY10" fmla="*/ 2115815 h 5462027"/>
              <a:gd name="connsiteX11" fmla="*/ 3666517 w 3895180"/>
              <a:gd name="connsiteY11" fmla="*/ 2432618 h 5462027"/>
              <a:gd name="connsiteX12" fmla="*/ 3607581 w 3895180"/>
              <a:gd name="connsiteY12" fmla="*/ 2676803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5180"/>
              <a:gd name="connsiteY0" fmla="*/ 5450203 h 5462027"/>
              <a:gd name="connsiteX1" fmla="*/ 1084293 w 3895180"/>
              <a:gd name="connsiteY1" fmla="*/ 2989141 h 5462027"/>
              <a:gd name="connsiteX2" fmla="*/ 993387 w 3895180"/>
              <a:gd name="connsiteY2" fmla="*/ 1899137 h 5462027"/>
              <a:gd name="connsiteX3" fmla="*/ 771551 w 3895180"/>
              <a:gd name="connsiteY3" fmla="*/ 1181245 h 5462027"/>
              <a:gd name="connsiteX4" fmla="*/ 1590770 w 3895180"/>
              <a:gd name="connsiteY4" fmla="*/ 68158 h 5462027"/>
              <a:gd name="connsiteX5" fmla="*/ 3227338 w 3895180"/>
              <a:gd name="connsiteY5" fmla="*/ 359104 h 5462027"/>
              <a:gd name="connsiteX6" fmla="*/ 3528829 w 3895180"/>
              <a:gd name="connsiteY6" fmla="*/ 893217 h 5462027"/>
              <a:gd name="connsiteX7" fmla="*/ 3566873 w 3895180"/>
              <a:gd name="connsiteY7" fmla="*/ 1389750 h 5462027"/>
              <a:gd name="connsiteX8" fmla="*/ 3877759 w 3895180"/>
              <a:gd name="connsiteY8" fmla="*/ 1844679 h 5462027"/>
              <a:gd name="connsiteX9" fmla="*/ 3790193 w 3895180"/>
              <a:gd name="connsiteY9" fmla="*/ 2036167 h 5462027"/>
              <a:gd name="connsiteX10" fmla="*/ 3688314 w 3895180"/>
              <a:gd name="connsiteY10" fmla="*/ 2115815 h 5462027"/>
              <a:gd name="connsiteX11" fmla="*/ 3666517 w 3895180"/>
              <a:gd name="connsiteY11" fmla="*/ 2432618 h 5462027"/>
              <a:gd name="connsiteX12" fmla="*/ 3607581 w 3895180"/>
              <a:gd name="connsiteY12" fmla="*/ 2676803 h 5462027"/>
              <a:gd name="connsiteX13" fmla="*/ 3227338 w 3895180"/>
              <a:gd name="connsiteY13" fmla="*/ 3180236 h 5462027"/>
              <a:gd name="connsiteX14" fmla="*/ 2835165 w 3895180"/>
              <a:gd name="connsiteY14" fmla="*/ 3197368 h 5462027"/>
              <a:gd name="connsiteX15" fmla="*/ 2646404 w 3895180"/>
              <a:gd name="connsiteY15" fmla="*/ 3620415 h 5462027"/>
              <a:gd name="connsiteX16" fmla="*/ 2402276 w 3895180"/>
              <a:gd name="connsiteY16" fmla="*/ 4057580 h 5462027"/>
              <a:gd name="connsiteX17" fmla="*/ 2913905 w 3895180"/>
              <a:gd name="connsiteY17" fmla="*/ 5026774 h 5462027"/>
              <a:gd name="connsiteX18" fmla="*/ 3037703 w 3895180"/>
              <a:gd name="connsiteY18" fmla="*/ 5462027 h 5462027"/>
              <a:gd name="connsiteX19" fmla="*/ 0 w 3895180"/>
              <a:gd name="connsiteY19" fmla="*/ 5450203 h 5462027"/>
              <a:gd name="connsiteX0" fmla="*/ 0 w 3896771"/>
              <a:gd name="connsiteY0" fmla="*/ 5450203 h 5462027"/>
              <a:gd name="connsiteX1" fmla="*/ 1084293 w 3896771"/>
              <a:gd name="connsiteY1" fmla="*/ 2989141 h 5462027"/>
              <a:gd name="connsiteX2" fmla="*/ 993387 w 3896771"/>
              <a:gd name="connsiteY2" fmla="*/ 1899137 h 5462027"/>
              <a:gd name="connsiteX3" fmla="*/ 771551 w 3896771"/>
              <a:gd name="connsiteY3" fmla="*/ 1181245 h 5462027"/>
              <a:gd name="connsiteX4" fmla="*/ 1590770 w 3896771"/>
              <a:gd name="connsiteY4" fmla="*/ 68158 h 5462027"/>
              <a:gd name="connsiteX5" fmla="*/ 3227338 w 3896771"/>
              <a:gd name="connsiteY5" fmla="*/ 359104 h 5462027"/>
              <a:gd name="connsiteX6" fmla="*/ 3528829 w 3896771"/>
              <a:gd name="connsiteY6" fmla="*/ 893217 h 5462027"/>
              <a:gd name="connsiteX7" fmla="*/ 3566873 w 3896771"/>
              <a:gd name="connsiteY7" fmla="*/ 1389750 h 5462027"/>
              <a:gd name="connsiteX8" fmla="*/ 3877759 w 3896771"/>
              <a:gd name="connsiteY8" fmla="*/ 1844679 h 5462027"/>
              <a:gd name="connsiteX9" fmla="*/ 3798813 w 3896771"/>
              <a:gd name="connsiteY9" fmla="*/ 2041914 h 5462027"/>
              <a:gd name="connsiteX10" fmla="*/ 3688314 w 3896771"/>
              <a:gd name="connsiteY10" fmla="*/ 2115815 h 5462027"/>
              <a:gd name="connsiteX11" fmla="*/ 3666517 w 3896771"/>
              <a:gd name="connsiteY11" fmla="*/ 2432618 h 5462027"/>
              <a:gd name="connsiteX12" fmla="*/ 3607581 w 3896771"/>
              <a:gd name="connsiteY12" fmla="*/ 2676803 h 5462027"/>
              <a:gd name="connsiteX13" fmla="*/ 3227338 w 3896771"/>
              <a:gd name="connsiteY13" fmla="*/ 3180236 h 5462027"/>
              <a:gd name="connsiteX14" fmla="*/ 2835165 w 3896771"/>
              <a:gd name="connsiteY14" fmla="*/ 3197368 h 5462027"/>
              <a:gd name="connsiteX15" fmla="*/ 2646404 w 3896771"/>
              <a:gd name="connsiteY15" fmla="*/ 3620415 h 5462027"/>
              <a:gd name="connsiteX16" fmla="*/ 2402276 w 3896771"/>
              <a:gd name="connsiteY16" fmla="*/ 4057580 h 5462027"/>
              <a:gd name="connsiteX17" fmla="*/ 2913905 w 3896771"/>
              <a:gd name="connsiteY17" fmla="*/ 5026774 h 5462027"/>
              <a:gd name="connsiteX18" fmla="*/ 3037703 w 3896771"/>
              <a:gd name="connsiteY18" fmla="*/ 5462027 h 5462027"/>
              <a:gd name="connsiteX19" fmla="*/ 0 w 3896771"/>
              <a:gd name="connsiteY19" fmla="*/ 5450203 h 5462027"/>
              <a:gd name="connsiteX0" fmla="*/ 0 w 3890542"/>
              <a:gd name="connsiteY0" fmla="*/ 5450203 h 5462027"/>
              <a:gd name="connsiteX1" fmla="*/ 1084293 w 3890542"/>
              <a:gd name="connsiteY1" fmla="*/ 2989141 h 5462027"/>
              <a:gd name="connsiteX2" fmla="*/ 993387 w 3890542"/>
              <a:gd name="connsiteY2" fmla="*/ 1899137 h 5462027"/>
              <a:gd name="connsiteX3" fmla="*/ 771551 w 3890542"/>
              <a:gd name="connsiteY3" fmla="*/ 1181245 h 5462027"/>
              <a:gd name="connsiteX4" fmla="*/ 1590770 w 3890542"/>
              <a:gd name="connsiteY4" fmla="*/ 68158 h 5462027"/>
              <a:gd name="connsiteX5" fmla="*/ 3227338 w 3890542"/>
              <a:gd name="connsiteY5" fmla="*/ 359104 h 5462027"/>
              <a:gd name="connsiteX6" fmla="*/ 3528829 w 3890542"/>
              <a:gd name="connsiteY6" fmla="*/ 893217 h 5462027"/>
              <a:gd name="connsiteX7" fmla="*/ 3566873 w 3890542"/>
              <a:gd name="connsiteY7" fmla="*/ 1389750 h 5462027"/>
              <a:gd name="connsiteX8" fmla="*/ 3877759 w 3890542"/>
              <a:gd name="connsiteY8" fmla="*/ 1844679 h 5462027"/>
              <a:gd name="connsiteX9" fmla="*/ 3798813 w 3890542"/>
              <a:gd name="connsiteY9" fmla="*/ 2041914 h 5462027"/>
              <a:gd name="connsiteX10" fmla="*/ 3688314 w 3890542"/>
              <a:gd name="connsiteY10" fmla="*/ 2115815 h 5462027"/>
              <a:gd name="connsiteX11" fmla="*/ 3666517 w 3890542"/>
              <a:gd name="connsiteY11" fmla="*/ 2432618 h 5462027"/>
              <a:gd name="connsiteX12" fmla="*/ 3607581 w 3890542"/>
              <a:gd name="connsiteY12" fmla="*/ 2676803 h 5462027"/>
              <a:gd name="connsiteX13" fmla="*/ 3227338 w 3890542"/>
              <a:gd name="connsiteY13" fmla="*/ 3180236 h 5462027"/>
              <a:gd name="connsiteX14" fmla="*/ 2835165 w 3890542"/>
              <a:gd name="connsiteY14" fmla="*/ 3197368 h 5462027"/>
              <a:gd name="connsiteX15" fmla="*/ 2646404 w 3890542"/>
              <a:gd name="connsiteY15" fmla="*/ 3620415 h 5462027"/>
              <a:gd name="connsiteX16" fmla="*/ 2402276 w 3890542"/>
              <a:gd name="connsiteY16" fmla="*/ 4057580 h 5462027"/>
              <a:gd name="connsiteX17" fmla="*/ 2913905 w 3890542"/>
              <a:gd name="connsiteY17" fmla="*/ 5026774 h 5462027"/>
              <a:gd name="connsiteX18" fmla="*/ 3037703 w 3890542"/>
              <a:gd name="connsiteY18" fmla="*/ 5462027 h 5462027"/>
              <a:gd name="connsiteX19" fmla="*/ 0 w 3890542"/>
              <a:gd name="connsiteY19" fmla="*/ 5450203 h 5462027"/>
              <a:gd name="connsiteX0" fmla="*/ 0 w 3893382"/>
              <a:gd name="connsiteY0" fmla="*/ 5450203 h 5462027"/>
              <a:gd name="connsiteX1" fmla="*/ 1084293 w 3893382"/>
              <a:gd name="connsiteY1" fmla="*/ 2989141 h 5462027"/>
              <a:gd name="connsiteX2" fmla="*/ 993387 w 3893382"/>
              <a:gd name="connsiteY2" fmla="*/ 1899137 h 5462027"/>
              <a:gd name="connsiteX3" fmla="*/ 771551 w 3893382"/>
              <a:gd name="connsiteY3" fmla="*/ 1181245 h 5462027"/>
              <a:gd name="connsiteX4" fmla="*/ 1590770 w 3893382"/>
              <a:gd name="connsiteY4" fmla="*/ 68158 h 5462027"/>
              <a:gd name="connsiteX5" fmla="*/ 3227338 w 3893382"/>
              <a:gd name="connsiteY5" fmla="*/ 359104 h 5462027"/>
              <a:gd name="connsiteX6" fmla="*/ 3528829 w 3893382"/>
              <a:gd name="connsiteY6" fmla="*/ 893217 h 5462027"/>
              <a:gd name="connsiteX7" fmla="*/ 3566873 w 3893382"/>
              <a:gd name="connsiteY7" fmla="*/ 1389750 h 5462027"/>
              <a:gd name="connsiteX8" fmla="*/ 3877759 w 3893382"/>
              <a:gd name="connsiteY8" fmla="*/ 1844679 h 5462027"/>
              <a:gd name="connsiteX9" fmla="*/ 3821800 w 3893382"/>
              <a:gd name="connsiteY9" fmla="*/ 2053408 h 5462027"/>
              <a:gd name="connsiteX10" fmla="*/ 3688314 w 3893382"/>
              <a:gd name="connsiteY10" fmla="*/ 2115815 h 5462027"/>
              <a:gd name="connsiteX11" fmla="*/ 3666517 w 3893382"/>
              <a:gd name="connsiteY11" fmla="*/ 2432618 h 5462027"/>
              <a:gd name="connsiteX12" fmla="*/ 3607581 w 3893382"/>
              <a:gd name="connsiteY12" fmla="*/ 2676803 h 5462027"/>
              <a:gd name="connsiteX13" fmla="*/ 3227338 w 3893382"/>
              <a:gd name="connsiteY13" fmla="*/ 3180236 h 5462027"/>
              <a:gd name="connsiteX14" fmla="*/ 2835165 w 3893382"/>
              <a:gd name="connsiteY14" fmla="*/ 3197368 h 5462027"/>
              <a:gd name="connsiteX15" fmla="*/ 2646404 w 3893382"/>
              <a:gd name="connsiteY15" fmla="*/ 3620415 h 5462027"/>
              <a:gd name="connsiteX16" fmla="*/ 2402276 w 3893382"/>
              <a:gd name="connsiteY16" fmla="*/ 4057580 h 5462027"/>
              <a:gd name="connsiteX17" fmla="*/ 2913905 w 3893382"/>
              <a:gd name="connsiteY17" fmla="*/ 5026774 h 5462027"/>
              <a:gd name="connsiteX18" fmla="*/ 3037703 w 3893382"/>
              <a:gd name="connsiteY18" fmla="*/ 5462027 h 5462027"/>
              <a:gd name="connsiteX19" fmla="*/ 0 w 3893382"/>
              <a:gd name="connsiteY19" fmla="*/ 5450203 h 5462027"/>
              <a:gd name="connsiteX0" fmla="*/ 0 w 3893382"/>
              <a:gd name="connsiteY0" fmla="*/ 5450203 h 5462027"/>
              <a:gd name="connsiteX1" fmla="*/ 1084293 w 3893382"/>
              <a:gd name="connsiteY1" fmla="*/ 2989141 h 5462027"/>
              <a:gd name="connsiteX2" fmla="*/ 993387 w 3893382"/>
              <a:gd name="connsiteY2" fmla="*/ 1899137 h 5462027"/>
              <a:gd name="connsiteX3" fmla="*/ 771551 w 3893382"/>
              <a:gd name="connsiteY3" fmla="*/ 1181245 h 5462027"/>
              <a:gd name="connsiteX4" fmla="*/ 1590770 w 3893382"/>
              <a:gd name="connsiteY4" fmla="*/ 68158 h 5462027"/>
              <a:gd name="connsiteX5" fmla="*/ 3227338 w 3893382"/>
              <a:gd name="connsiteY5" fmla="*/ 359104 h 5462027"/>
              <a:gd name="connsiteX6" fmla="*/ 3528829 w 3893382"/>
              <a:gd name="connsiteY6" fmla="*/ 893217 h 5462027"/>
              <a:gd name="connsiteX7" fmla="*/ 3566873 w 3893382"/>
              <a:gd name="connsiteY7" fmla="*/ 1389750 h 5462027"/>
              <a:gd name="connsiteX8" fmla="*/ 3877759 w 3893382"/>
              <a:gd name="connsiteY8" fmla="*/ 1844679 h 5462027"/>
              <a:gd name="connsiteX9" fmla="*/ 3821800 w 3893382"/>
              <a:gd name="connsiteY9" fmla="*/ 2053408 h 5462027"/>
              <a:gd name="connsiteX10" fmla="*/ 3688314 w 3893382"/>
              <a:gd name="connsiteY10" fmla="*/ 2115815 h 5462027"/>
              <a:gd name="connsiteX11" fmla="*/ 3698125 w 3893382"/>
              <a:gd name="connsiteY11" fmla="*/ 2452732 h 5462027"/>
              <a:gd name="connsiteX12" fmla="*/ 3607581 w 3893382"/>
              <a:gd name="connsiteY12" fmla="*/ 2676803 h 5462027"/>
              <a:gd name="connsiteX13" fmla="*/ 3227338 w 3893382"/>
              <a:gd name="connsiteY13" fmla="*/ 3180236 h 5462027"/>
              <a:gd name="connsiteX14" fmla="*/ 2835165 w 3893382"/>
              <a:gd name="connsiteY14" fmla="*/ 3197368 h 5462027"/>
              <a:gd name="connsiteX15" fmla="*/ 2646404 w 3893382"/>
              <a:gd name="connsiteY15" fmla="*/ 3620415 h 5462027"/>
              <a:gd name="connsiteX16" fmla="*/ 2402276 w 3893382"/>
              <a:gd name="connsiteY16" fmla="*/ 4057580 h 5462027"/>
              <a:gd name="connsiteX17" fmla="*/ 2913905 w 3893382"/>
              <a:gd name="connsiteY17" fmla="*/ 5026774 h 5462027"/>
              <a:gd name="connsiteX18" fmla="*/ 3037703 w 3893382"/>
              <a:gd name="connsiteY18" fmla="*/ 5462027 h 5462027"/>
              <a:gd name="connsiteX19" fmla="*/ 0 w 3893382"/>
              <a:gd name="connsiteY19" fmla="*/ 5450203 h 5462027"/>
              <a:gd name="connsiteX0" fmla="*/ 0 w 3893382"/>
              <a:gd name="connsiteY0" fmla="*/ 5450203 h 5462027"/>
              <a:gd name="connsiteX1" fmla="*/ 1084293 w 3893382"/>
              <a:gd name="connsiteY1" fmla="*/ 2989141 h 5462027"/>
              <a:gd name="connsiteX2" fmla="*/ 993387 w 3893382"/>
              <a:gd name="connsiteY2" fmla="*/ 1899137 h 5462027"/>
              <a:gd name="connsiteX3" fmla="*/ 771551 w 3893382"/>
              <a:gd name="connsiteY3" fmla="*/ 1181245 h 5462027"/>
              <a:gd name="connsiteX4" fmla="*/ 1590770 w 3893382"/>
              <a:gd name="connsiteY4" fmla="*/ 68158 h 5462027"/>
              <a:gd name="connsiteX5" fmla="*/ 3227338 w 3893382"/>
              <a:gd name="connsiteY5" fmla="*/ 359104 h 5462027"/>
              <a:gd name="connsiteX6" fmla="*/ 3528829 w 3893382"/>
              <a:gd name="connsiteY6" fmla="*/ 893217 h 5462027"/>
              <a:gd name="connsiteX7" fmla="*/ 3566873 w 3893382"/>
              <a:gd name="connsiteY7" fmla="*/ 1389750 h 5462027"/>
              <a:gd name="connsiteX8" fmla="*/ 3877759 w 3893382"/>
              <a:gd name="connsiteY8" fmla="*/ 1844679 h 5462027"/>
              <a:gd name="connsiteX9" fmla="*/ 3821800 w 3893382"/>
              <a:gd name="connsiteY9" fmla="*/ 2053408 h 5462027"/>
              <a:gd name="connsiteX10" fmla="*/ 3688314 w 3893382"/>
              <a:gd name="connsiteY10" fmla="*/ 2115815 h 5462027"/>
              <a:gd name="connsiteX11" fmla="*/ 3698125 w 3893382"/>
              <a:gd name="connsiteY11" fmla="*/ 2452732 h 5462027"/>
              <a:gd name="connsiteX12" fmla="*/ 3607581 w 3893382"/>
              <a:gd name="connsiteY12" fmla="*/ 2676803 h 5462027"/>
              <a:gd name="connsiteX13" fmla="*/ 3227338 w 3893382"/>
              <a:gd name="connsiteY13" fmla="*/ 3180236 h 5462027"/>
              <a:gd name="connsiteX14" fmla="*/ 2835165 w 3893382"/>
              <a:gd name="connsiteY14" fmla="*/ 3197368 h 5462027"/>
              <a:gd name="connsiteX15" fmla="*/ 2646404 w 3893382"/>
              <a:gd name="connsiteY15" fmla="*/ 3620415 h 5462027"/>
              <a:gd name="connsiteX16" fmla="*/ 2402276 w 3893382"/>
              <a:gd name="connsiteY16" fmla="*/ 4057580 h 5462027"/>
              <a:gd name="connsiteX17" fmla="*/ 2913905 w 3893382"/>
              <a:gd name="connsiteY17" fmla="*/ 5026774 h 5462027"/>
              <a:gd name="connsiteX18" fmla="*/ 3037703 w 3893382"/>
              <a:gd name="connsiteY18" fmla="*/ 5462027 h 5462027"/>
              <a:gd name="connsiteX19" fmla="*/ 0 w 3893382"/>
              <a:gd name="connsiteY19" fmla="*/ 5450203 h 5462027"/>
              <a:gd name="connsiteX0" fmla="*/ 0 w 3892174"/>
              <a:gd name="connsiteY0" fmla="*/ 5450203 h 5462027"/>
              <a:gd name="connsiteX1" fmla="*/ 1084293 w 3892174"/>
              <a:gd name="connsiteY1" fmla="*/ 2989141 h 5462027"/>
              <a:gd name="connsiteX2" fmla="*/ 993387 w 3892174"/>
              <a:gd name="connsiteY2" fmla="*/ 1899137 h 5462027"/>
              <a:gd name="connsiteX3" fmla="*/ 771551 w 3892174"/>
              <a:gd name="connsiteY3" fmla="*/ 1181245 h 5462027"/>
              <a:gd name="connsiteX4" fmla="*/ 1590770 w 3892174"/>
              <a:gd name="connsiteY4" fmla="*/ 68158 h 5462027"/>
              <a:gd name="connsiteX5" fmla="*/ 3227338 w 3892174"/>
              <a:gd name="connsiteY5" fmla="*/ 359104 h 5462027"/>
              <a:gd name="connsiteX6" fmla="*/ 3528829 w 3892174"/>
              <a:gd name="connsiteY6" fmla="*/ 893217 h 5462027"/>
              <a:gd name="connsiteX7" fmla="*/ 3566873 w 3892174"/>
              <a:gd name="connsiteY7" fmla="*/ 1389750 h 5462027"/>
              <a:gd name="connsiteX8" fmla="*/ 3877759 w 3892174"/>
              <a:gd name="connsiteY8" fmla="*/ 1844679 h 5462027"/>
              <a:gd name="connsiteX9" fmla="*/ 3821800 w 3892174"/>
              <a:gd name="connsiteY9" fmla="*/ 2053408 h 5462027"/>
              <a:gd name="connsiteX10" fmla="*/ 3714174 w 3892174"/>
              <a:gd name="connsiteY10" fmla="*/ 2115815 h 5462027"/>
              <a:gd name="connsiteX11" fmla="*/ 3698125 w 3892174"/>
              <a:gd name="connsiteY11" fmla="*/ 2452732 h 5462027"/>
              <a:gd name="connsiteX12" fmla="*/ 3607581 w 3892174"/>
              <a:gd name="connsiteY12" fmla="*/ 2676803 h 5462027"/>
              <a:gd name="connsiteX13" fmla="*/ 3227338 w 3892174"/>
              <a:gd name="connsiteY13" fmla="*/ 3180236 h 5462027"/>
              <a:gd name="connsiteX14" fmla="*/ 2835165 w 3892174"/>
              <a:gd name="connsiteY14" fmla="*/ 3197368 h 5462027"/>
              <a:gd name="connsiteX15" fmla="*/ 2646404 w 3892174"/>
              <a:gd name="connsiteY15" fmla="*/ 3620415 h 5462027"/>
              <a:gd name="connsiteX16" fmla="*/ 2402276 w 3892174"/>
              <a:gd name="connsiteY16" fmla="*/ 4057580 h 5462027"/>
              <a:gd name="connsiteX17" fmla="*/ 2913905 w 3892174"/>
              <a:gd name="connsiteY17" fmla="*/ 5026774 h 5462027"/>
              <a:gd name="connsiteX18" fmla="*/ 3037703 w 3892174"/>
              <a:gd name="connsiteY18" fmla="*/ 5462027 h 5462027"/>
              <a:gd name="connsiteX19" fmla="*/ 0 w 3892174"/>
              <a:gd name="connsiteY19" fmla="*/ 5450203 h 5462027"/>
              <a:gd name="connsiteX0" fmla="*/ 0 w 3892174"/>
              <a:gd name="connsiteY0" fmla="*/ 5450203 h 5462027"/>
              <a:gd name="connsiteX1" fmla="*/ 1084293 w 3892174"/>
              <a:gd name="connsiteY1" fmla="*/ 2989141 h 5462027"/>
              <a:gd name="connsiteX2" fmla="*/ 993387 w 3892174"/>
              <a:gd name="connsiteY2" fmla="*/ 1899137 h 5462027"/>
              <a:gd name="connsiteX3" fmla="*/ 771551 w 3892174"/>
              <a:gd name="connsiteY3" fmla="*/ 1181245 h 5462027"/>
              <a:gd name="connsiteX4" fmla="*/ 1590770 w 3892174"/>
              <a:gd name="connsiteY4" fmla="*/ 68158 h 5462027"/>
              <a:gd name="connsiteX5" fmla="*/ 3227338 w 3892174"/>
              <a:gd name="connsiteY5" fmla="*/ 359104 h 5462027"/>
              <a:gd name="connsiteX6" fmla="*/ 3528829 w 3892174"/>
              <a:gd name="connsiteY6" fmla="*/ 893217 h 5462027"/>
              <a:gd name="connsiteX7" fmla="*/ 3566873 w 3892174"/>
              <a:gd name="connsiteY7" fmla="*/ 1389750 h 5462027"/>
              <a:gd name="connsiteX8" fmla="*/ 3877759 w 3892174"/>
              <a:gd name="connsiteY8" fmla="*/ 1844679 h 5462027"/>
              <a:gd name="connsiteX9" fmla="*/ 3821800 w 3892174"/>
              <a:gd name="connsiteY9" fmla="*/ 2053408 h 5462027"/>
              <a:gd name="connsiteX10" fmla="*/ 3714174 w 3892174"/>
              <a:gd name="connsiteY10" fmla="*/ 2115815 h 5462027"/>
              <a:gd name="connsiteX11" fmla="*/ 3698125 w 3892174"/>
              <a:gd name="connsiteY11" fmla="*/ 2452732 h 5462027"/>
              <a:gd name="connsiteX12" fmla="*/ 3607581 w 3892174"/>
              <a:gd name="connsiteY12" fmla="*/ 2676803 h 5462027"/>
              <a:gd name="connsiteX13" fmla="*/ 3227338 w 3892174"/>
              <a:gd name="connsiteY13" fmla="*/ 3180236 h 5462027"/>
              <a:gd name="connsiteX14" fmla="*/ 2835165 w 3892174"/>
              <a:gd name="connsiteY14" fmla="*/ 3197368 h 5462027"/>
              <a:gd name="connsiteX15" fmla="*/ 2646404 w 3892174"/>
              <a:gd name="connsiteY15" fmla="*/ 3620415 h 5462027"/>
              <a:gd name="connsiteX16" fmla="*/ 2402276 w 3892174"/>
              <a:gd name="connsiteY16" fmla="*/ 4057580 h 5462027"/>
              <a:gd name="connsiteX17" fmla="*/ 2913905 w 3892174"/>
              <a:gd name="connsiteY17" fmla="*/ 5026774 h 5462027"/>
              <a:gd name="connsiteX18" fmla="*/ 3037703 w 3892174"/>
              <a:gd name="connsiteY18" fmla="*/ 5462027 h 5462027"/>
              <a:gd name="connsiteX19" fmla="*/ 0 w 3892174"/>
              <a:gd name="connsiteY19" fmla="*/ 5450203 h 5462027"/>
              <a:gd name="connsiteX0" fmla="*/ 0 w 3892174"/>
              <a:gd name="connsiteY0" fmla="*/ 5450203 h 5462027"/>
              <a:gd name="connsiteX1" fmla="*/ 1084293 w 3892174"/>
              <a:gd name="connsiteY1" fmla="*/ 2989141 h 5462027"/>
              <a:gd name="connsiteX2" fmla="*/ 993387 w 3892174"/>
              <a:gd name="connsiteY2" fmla="*/ 1899137 h 5462027"/>
              <a:gd name="connsiteX3" fmla="*/ 771551 w 3892174"/>
              <a:gd name="connsiteY3" fmla="*/ 1181245 h 5462027"/>
              <a:gd name="connsiteX4" fmla="*/ 1590770 w 3892174"/>
              <a:gd name="connsiteY4" fmla="*/ 68158 h 5462027"/>
              <a:gd name="connsiteX5" fmla="*/ 3227338 w 3892174"/>
              <a:gd name="connsiteY5" fmla="*/ 359104 h 5462027"/>
              <a:gd name="connsiteX6" fmla="*/ 3528829 w 3892174"/>
              <a:gd name="connsiteY6" fmla="*/ 893217 h 5462027"/>
              <a:gd name="connsiteX7" fmla="*/ 3566873 w 3892174"/>
              <a:gd name="connsiteY7" fmla="*/ 1389750 h 5462027"/>
              <a:gd name="connsiteX8" fmla="*/ 3877759 w 3892174"/>
              <a:gd name="connsiteY8" fmla="*/ 1844679 h 5462027"/>
              <a:gd name="connsiteX9" fmla="*/ 3821800 w 3892174"/>
              <a:gd name="connsiteY9" fmla="*/ 2053408 h 5462027"/>
              <a:gd name="connsiteX10" fmla="*/ 3714174 w 3892174"/>
              <a:gd name="connsiteY10" fmla="*/ 2115815 h 5462027"/>
              <a:gd name="connsiteX11" fmla="*/ 3698125 w 3892174"/>
              <a:gd name="connsiteY11" fmla="*/ 2452732 h 5462027"/>
              <a:gd name="connsiteX12" fmla="*/ 3607581 w 3892174"/>
              <a:gd name="connsiteY12" fmla="*/ 2676803 h 5462027"/>
              <a:gd name="connsiteX13" fmla="*/ 3227338 w 3892174"/>
              <a:gd name="connsiteY13" fmla="*/ 3180236 h 5462027"/>
              <a:gd name="connsiteX14" fmla="*/ 2835165 w 3892174"/>
              <a:gd name="connsiteY14" fmla="*/ 3197368 h 5462027"/>
              <a:gd name="connsiteX15" fmla="*/ 2646404 w 3892174"/>
              <a:gd name="connsiteY15" fmla="*/ 3620415 h 5462027"/>
              <a:gd name="connsiteX16" fmla="*/ 2402276 w 3892174"/>
              <a:gd name="connsiteY16" fmla="*/ 4057580 h 5462027"/>
              <a:gd name="connsiteX17" fmla="*/ 2913905 w 3892174"/>
              <a:gd name="connsiteY17" fmla="*/ 5026774 h 5462027"/>
              <a:gd name="connsiteX18" fmla="*/ 3037703 w 3892174"/>
              <a:gd name="connsiteY18" fmla="*/ 5462027 h 5462027"/>
              <a:gd name="connsiteX19" fmla="*/ 0 w 3892174"/>
              <a:gd name="connsiteY19" fmla="*/ 5450203 h 5462027"/>
              <a:gd name="connsiteX0" fmla="*/ 0 w 3892174"/>
              <a:gd name="connsiteY0" fmla="*/ 5450203 h 5462027"/>
              <a:gd name="connsiteX1" fmla="*/ 1084293 w 3892174"/>
              <a:gd name="connsiteY1" fmla="*/ 2989141 h 5462027"/>
              <a:gd name="connsiteX2" fmla="*/ 993387 w 3892174"/>
              <a:gd name="connsiteY2" fmla="*/ 1899137 h 5462027"/>
              <a:gd name="connsiteX3" fmla="*/ 771551 w 3892174"/>
              <a:gd name="connsiteY3" fmla="*/ 1181245 h 5462027"/>
              <a:gd name="connsiteX4" fmla="*/ 1590770 w 3892174"/>
              <a:gd name="connsiteY4" fmla="*/ 68158 h 5462027"/>
              <a:gd name="connsiteX5" fmla="*/ 3227338 w 3892174"/>
              <a:gd name="connsiteY5" fmla="*/ 359104 h 5462027"/>
              <a:gd name="connsiteX6" fmla="*/ 3528829 w 3892174"/>
              <a:gd name="connsiteY6" fmla="*/ 893217 h 5462027"/>
              <a:gd name="connsiteX7" fmla="*/ 3566873 w 3892174"/>
              <a:gd name="connsiteY7" fmla="*/ 1389750 h 5462027"/>
              <a:gd name="connsiteX8" fmla="*/ 3877759 w 3892174"/>
              <a:gd name="connsiteY8" fmla="*/ 1844679 h 5462027"/>
              <a:gd name="connsiteX9" fmla="*/ 3821800 w 3892174"/>
              <a:gd name="connsiteY9" fmla="*/ 2053408 h 5462027"/>
              <a:gd name="connsiteX10" fmla="*/ 3714174 w 3892174"/>
              <a:gd name="connsiteY10" fmla="*/ 2115815 h 5462027"/>
              <a:gd name="connsiteX11" fmla="*/ 3698125 w 3892174"/>
              <a:gd name="connsiteY11" fmla="*/ 2452732 h 5462027"/>
              <a:gd name="connsiteX12" fmla="*/ 3607581 w 3892174"/>
              <a:gd name="connsiteY12" fmla="*/ 2676803 h 5462027"/>
              <a:gd name="connsiteX13" fmla="*/ 3227338 w 3892174"/>
              <a:gd name="connsiteY13" fmla="*/ 3180236 h 5462027"/>
              <a:gd name="connsiteX14" fmla="*/ 2835165 w 3892174"/>
              <a:gd name="connsiteY14" fmla="*/ 3197368 h 5462027"/>
              <a:gd name="connsiteX15" fmla="*/ 2646404 w 3892174"/>
              <a:gd name="connsiteY15" fmla="*/ 3620415 h 5462027"/>
              <a:gd name="connsiteX16" fmla="*/ 2402276 w 3892174"/>
              <a:gd name="connsiteY16" fmla="*/ 4057580 h 5462027"/>
              <a:gd name="connsiteX17" fmla="*/ 2913905 w 3892174"/>
              <a:gd name="connsiteY17" fmla="*/ 5026774 h 5462027"/>
              <a:gd name="connsiteX18" fmla="*/ 3037703 w 3892174"/>
              <a:gd name="connsiteY18" fmla="*/ 5462027 h 5462027"/>
              <a:gd name="connsiteX19" fmla="*/ 0 w 3892174"/>
              <a:gd name="connsiteY19" fmla="*/ 5450203 h 5462027"/>
              <a:gd name="connsiteX0" fmla="*/ 0 w 3892174"/>
              <a:gd name="connsiteY0" fmla="*/ 5450203 h 5462027"/>
              <a:gd name="connsiteX1" fmla="*/ 1084293 w 3892174"/>
              <a:gd name="connsiteY1" fmla="*/ 2989141 h 5462027"/>
              <a:gd name="connsiteX2" fmla="*/ 993387 w 3892174"/>
              <a:gd name="connsiteY2" fmla="*/ 1899137 h 5462027"/>
              <a:gd name="connsiteX3" fmla="*/ 771551 w 3892174"/>
              <a:gd name="connsiteY3" fmla="*/ 1181245 h 5462027"/>
              <a:gd name="connsiteX4" fmla="*/ 1590770 w 3892174"/>
              <a:gd name="connsiteY4" fmla="*/ 68158 h 5462027"/>
              <a:gd name="connsiteX5" fmla="*/ 3227338 w 3892174"/>
              <a:gd name="connsiteY5" fmla="*/ 359104 h 5462027"/>
              <a:gd name="connsiteX6" fmla="*/ 3528829 w 3892174"/>
              <a:gd name="connsiteY6" fmla="*/ 893217 h 5462027"/>
              <a:gd name="connsiteX7" fmla="*/ 3566873 w 3892174"/>
              <a:gd name="connsiteY7" fmla="*/ 1389750 h 5462027"/>
              <a:gd name="connsiteX8" fmla="*/ 3877759 w 3892174"/>
              <a:gd name="connsiteY8" fmla="*/ 1844679 h 5462027"/>
              <a:gd name="connsiteX9" fmla="*/ 3821800 w 3892174"/>
              <a:gd name="connsiteY9" fmla="*/ 2053408 h 5462027"/>
              <a:gd name="connsiteX10" fmla="*/ 3714174 w 3892174"/>
              <a:gd name="connsiteY10" fmla="*/ 2115815 h 5462027"/>
              <a:gd name="connsiteX11" fmla="*/ 3698125 w 3892174"/>
              <a:gd name="connsiteY11" fmla="*/ 2452732 h 5462027"/>
              <a:gd name="connsiteX12" fmla="*/ 3607581 w 3892174"/>
              <a:gd name="connsiteY12" fmla="*/ 2676803 h 5462027"/>
              <a:gd name="connsiteX13" fmla="*/ 3238832 w 3892174"/>
              <a:gd name="connsiteY13" fmla="*/ 3194603 h 5462027"/>
              <a:gd name="connsiteX14" fmla="*/ 2835165 w 3892174"/>
              <a:gd name="connsiteY14" fmla="*/ 3197368 h 5462027"/>
              <a:gd name="connsiteX15" fmla="*/ 2646404 w 3892174"/>
              <a:gd name="connsiteY15" fmla="*/ 3620415 h 5462027"/>
              <a:gd name="connsiteX16" fmla="*/ 2402276 w 3892174"/>
              <a:gd name="connsiteY16" fmla="*/ 4057580 h 5462027"/>
              <a:gd name="connsiteX17" fmla="*/ 2913905 w 3892174"/>
              <a:gd name="connsiteY17" fmla="*/ 5026774 h 5462027"/>
              <a:gd name="connsiteX18" fmla="*/ 3037703 w 3892174"/>
              <a:gd name="connsiteY18" fmla="*/ 5462027 h 5462027"/>
              <a:gd name="connsiteX19" fmla="*/ 0 w 3892174"/>
              <a:gd name="connsiteY19" fmla="*/ 5450203 h 5462027"/>
              <a:gd name="connsiteX0" fmla="*/ 0 w 3892174"/>
              <a:gd name="connsiteY0" fmla="*/ 5450203 h 5462027"/>
              <a:gd name="connsiteX1" fmla="*/ 1084293 w 3892174"/>
              <a:gd name="connsiteY1" fmla="*/ 2989141 h 5462027"/>
              <a:gd name="connsiteX2" fmla="*/ 993387 w 3892174"/>
              <a:gd name="connsiteY2" fmla="*/ 1899137 h 5462027"/>
              <a:gd name="connsiteX3" fmla="*/ 771551 w 3892174"/>
              <a:gd name="connsiteY3" fmla="*/ 1181245 h 5462027"/>
              <a:gd name="connsiteX4" fmla="*/ 1590770 w 3892174"/>
              <a:gd name="connsiteY4" fmla="*/ 68158 h 5462027"/>
              <a:gd name="connsiteX5" fmla="*/ 3227338 w 3892174"/>
              <a:gd name="connsiteY5" fmla="*/ 359104 h 5462027"/>
              <a:gd name="connsiteX6" fmla="*/ 3528829 w 3892174"/>
              <a:gd name="connsiteY6" fmla="*/ 893217 h 5462027"/>
              <a:gd name="connsiteX7" fmla="*/ 3566873 w 3892174"/>
              <a:gd name="connsiteY7" fmla="*/ 1389750 h 5462027"/>
              <a:gd name="connsiteX8" fmla="*/ 3877759 w 3892174"/>
              <a:gd name="connsiteY8" fmla="*/ 1844679 h 5462027"/>
              <a:gd name="connsiteX9" fmla="*/ 3821800 w 3892174"/>
              <a:gd name="connsiteY9" fmla="*/ 2053408 h 5462027"/>
              <a:gd name="connsiteX10" fmla="*/ 3714174 w 3892174"/>
              <a:gd name="connsiteY10" fmla="*/ 2115815 h 5462027"/>
              <a:gd name="connsiteX11" fmla="*/ 3698125 w 3892174"/>
              <a:gd name="connsiteY11" fmla="*/ 2452732 h 5462027"/>
              <a:gd name="connsiteX12" fmla="*/ 3607581 w 3892174"/>
              <a:gd name="connsiteY12" fmla="*/ 2676803 h 5462027"/>
              <a:gd name="connsiteX13" fmla="*/ 3238832 w 3892174"/>
              <a:gd name="connsiteY13" fmla="*/ 3194603 h 5462027"/>
              <a:gd name="connsiteX14" fmla="*/ 2835165 w 3892174"/>
              <a:gd name="connsiteY14" fmla="*/ 3197368 h 5462027"/>
              <a:gd name="connsiteX15" fmla="*/ 2646404 w 3892174"/>
              <a:gd name="connsiteY15" fmla="*/ 3620415 h 5462027"/>
              <a:gd name="connsiteX16" fmla="*/ 2402276 w 3892174"/>
              <a:gd name="connsiteY16" fmla="*/ 4057580 h 5462027"/>
              <a:gd name="connsiteX17" fmla="*/ 2913905 w 3892174"/>
              <a:gd name="connsiteY17" fmla="*/ 5026774 h 5462027"/>
              <a:gd name="connsiteX18" fmla="*/ 3037703 w 3892174"/>
              <a:gd name="connsiteY18" fmla="*/ 5462027 h 5462027"/>
              <a:gd name="connsiteX19" fmla="*/ 0 w 3892174"/>
              <a:gd name="connsiteY19" fmla="*/ 5450203 h 5462027"/>
              <a:gd name="connsiteX0" fmla="*/ 0 w 3892174"/>
              <a:gd name="connsiteY0" fmla="*/ 5450203 h 5462027"/>
              <a:gd name="connsiteX1" fmla="*/ 1084293 w 3892174"/>
              <a:gd name="connsiteY1" fmla="*/ 2989141 h 5462027"/>
              <a:gd name="connsiteX2" fmla="*/ 993387 w 3892174"/>
              <a:gd name="connsiteY2" fmla="*/ 1899137 h 5462027"/>
              <a:gd name="connsiteX3" fmla="*/ 771551 w 3892174"/>
              <a:gd name="connsiteY3" fmla="*/ 1181245 h 5462027"/>
              <a:gd name="connsiteX4" fmla="*/ 1590770 w 3892174"/>
              <a:gd name="connsiteY4" fmla="*/ 68158 h 5462027"/>
              <a:gd name="connsiteX5" fmla="*/ 3227338 w 3892174"/>
              <a:gd name="connsiteY5" fmla="*/ 359104 h 5462027"/>
              <a:gd name="connsiteX6" fmla="*/ 3528829 w 3892174"/>
              <a:gd name="connsiteY6" fmla="*/ 893217 h 5462027"/>
              <a:gd name="connsiteX7" fmla="*/ 3566873 w 3892174"/>
              <a:gd name="connsiteY7" fmla="*/ 1389750 h 5462027"/>
              <a:gd name="connsiteX8" fmla="*/ 3877759 w 3892174"/>
              <a:gd name="connsiteY8" fmla="*/ 1844679 h 5462027"/>
              <a:gd name="connsiteX9" fmla="*/ 3821800 w 3892174"/>
              <a:gd name="connsiteY9" fmla="*/ 2053408 h 5462027"/>
              <a:gd name="connsiteX10" fmla="*/ 3714174 w 3892174"/>
              <a:gd name="connsiteY10" fmla="*/ 2115815 h 5462027"/>
              <a:gd name="connsiteX11" fmla="*/ 3698125 w 3892174"/>
              <a:gd name="connsiteY11" fmla="*/ 2452732 h 5462027"/>
              <a:gd name="connsiteX12" fmla="*/ 3607581 w 3892174"/>
              <a:gd name="connsiteY12" fmla="*/ 2676803 h 5462027"/>
              <a:gd name="connsiteX13" fmla="*/ 3238832 w 3892174"/>
              <a:gd name="connsiteY13" fmla="*/ 3194603 h 5462027"/>
              <a:gd name="connsiteX14" fmla="*/ 2835165 w 3892174"/>
              <a:gd name="connsiteY14" fmla="*/ 3197368 h 5462027"/>
              <a:gd name="connsiteX15" fmla="*/ 2646404 w 3892174"/>
              <a:gd name="connsiteY15" fmla="*/ 3620415 h 5462027"/>
              <a:gd name="connsiteX16" fmla="*/ 2402276 w 3892174"/>
              <a:gd name="connsiteY16" fmla="*/ 4057580 h 5462027"/>
              <a:gd name="connsiteX17" fmla="*/ 2913905 w 3892174"/>
              <a:gd name="connsiteY17" fmla="*/ 5026774 h 5462027"/>
              <a:gd name="connsiteX18" fmla="*/ 3037703 w 3892174"/>
              <a:gd name="connsiteY18" fmla="*/ 5462027 h 5462027"/>
              <a:gd name="connsiteX19" fmla="*/ 0 w 3892174"/>
              <a:gd name="connsiteY19" fmla="*/ 5450203 h 5462027"/>
              <a:gd name="connsiteX0" fmla="*/ 0 w 3892174"/>
              <a:gd name="connsiteY0" fmla="*/ 5450203 h 5462027"/>
              <a:gd name="connsiteX1" fmla="*/ 1084293 w 3892174"/>
              <a:gd name="connsiteY1" fmla="*/ 2989141 h 5462027"/>
              <a:gd name="connsiteX2" fmla="*/ 993387 w 3892174"/>
              <a:gd name="connsiteY2" fmla="*/ 1899137 h 5462027"/>
              <a:gd name="connsiteX3" fmla="*/ 771551 w 3892174"/>
              <a:gd name="connsiteY3" fmla="*/ 1181245 h 5462027"/>
              <a:gd name="connsiteX4" fmla="*/ 1590770 w 3892174"/>
              <a:gd name="connsiteY4" fmla="*/ 68158 h 5462027"/>
              <a:gd name="connsiteX5" fmla="*/ 3227338 w 3892174"/>
              <a:gd name="connsiteY5" fmla="*/ 359104 h 5462027"/>
              <a:gd name="connsiteX6" fmla="*/ 3528829 w 3892174"/>
              <a:gd name="connsiteY6" fmla="*/ 893217 h 5462027"/>
              <a:gd name="connsiteX7" fmla="*/ 3566873 w 3892174"/>
              <a:gd name="connsiteY7" fmla="*/ 1389750 h 5462027"/>
              <a:gd name="connsiteX8" fmla="*/ 3877759 w 3892174"/>
              <a:gd name="connsiteY8" fmla="*/ 1844679 h 5462027"/>
              <a:gd name="connsiteX9" fmla="*/ 3821800 w 3892174"/>
              <a:gd name="connsiteY9" fmla="*/ 2053408 h 5462027"/>
              <a:gd name="connsiteX10" fmla="*/ 3714174 w 3892174"/>
              <a:gd name="connsiteY10" fmla="*/ 2115815 h 5462027"/>
              <a:gd name="connsiteX11" fmla="*/ 3698125 w 3892174"/>
              <a:gd name="connsiteY11" fmla="*/ 2452732 h 5462027"/>
              <a:gd name="connsiteX12" fmla="*/ 3607581 w 3892174"/>
              <a:gd name="connsiteY12" fmla="*/ 2676803 h 5462027"/>
              <a:gd name="connsiteX13" fmla="*/ 3238832 w 3892174"/>
              <a:gd name="connsiteY13" fmla="*/ 3194603 h 5462027"/>
              <a:gd name="connsiteX14" fmla="*/ 2835165 w 3892174"/>
              <a:gd name="connsiteY14" fmla="*/ 3197368 h 5462027"/>
              <a:gd name="connsiteX15" fmla="*/ 2646404 w 3892174"/>
              <a:gd name="connsiteY15" fmla="*/ 3620415 h 5462027"/>
              <a:gd name="connsiteX16" fmla="*/ 2402276 w 3892174"/>
              <a:gd name="connsiteY16" fmla="*/ 4057580 h 5462027"/>
              <a:gd name="connsiteX17" fmla="*/ 2913905 w 3892174"/>
              <a:gd name="connsiteY17" fmla="*/ 5026774 h 5462027"/>
              <a:gd name="connsiteX18" fmla="*/ 3037703 w 3892174"/>
              <a:gd name="connsiteY18" fmla="*/ 5462027 h 5462027"/>
              <a:gd name="connsiteX19" fmla="*/ 0 w 3892174"/>
              <a:gd name="connsiteY19" fmla="*/ 5450203 h 546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2174" h="5462027">
                <a:moveTo>
                  <a:pt x="0" y="5450203"/>
                </a:moveTo>
                <a:cubicBezTo>
                  <a:pt x="105749" y="3090337"/>
                  <a:pt x="707921" y="3823855"/>
                  <a:pt x="1084293" y="2989141"/>
                </a:cubicBezTo>
                <a:cubicBezTo>
                  <a:pt x="1170884" y="2246624"/>
                  <a:pt x="1116346" y="2293992"/>
                  <a:pt x="993387" y="1899137"/>
                </a:cubicBezTo>
                <a:cubicBezTo>
                  <a:pt x="794805" y="1747892"/>
                  <a:pt x="781765" y="1507417"/>
                  <a:pt x="771551" y="1181245"/>
                </a:cubicBezTo>
                <a:cubicBezTo>
                  <a:pt x="835197" y="494146"/>
                  <a:pt x="1327101" y="164708"/>
                  <a:pt x="1590770" y="68158"/>
                </a:cubicBezTo>
                <a:cubicBezTo>
                  <a:pt x="2416582" y="-151917"/>
                  <a:pt x="3019953" y="219261"/>
                  <a:pt x="3227338" y="359104"/>
                </a:cubicBezTo>
                <a:cubicBezTo>
                  <a:pt x="3389963" y="540308"/>
                  <a:pt x="3423608" y="621639"/>
                  <a:pt x="3528829" y="893217"/>
                </a:cubicBezTo>
                <a:cubicBezTo>
                  <a:pt x="3608911" y="1193998"/>
                  <a:pt x="3674121" y="1181968"/>
                  <a:pt x="3566873" y="1389750"/>
                </a:cubicBezTo>
                <a:cubicBezTo>
                  <a:pt x="3624403" y="1593746"/>
                  <a:pt x="3779745" y="1672220"/>
                  <a:pt x="3877759" y="1844679"/>
                </a:cubicBezTo>
                <a:cubicBezTo>
                  <a:pt x="3923219" y="1953928"/>
                  <a:pt x="3849064" y="2008219"/>
                  <a:pt x="3821800" y="2053408"/>
                </a:cubicBezTo>
                <a:cubicBezTo>
                  <a:pt x="3794536" y="2098597"/>
                  <a:pt x="3750049" y="2095013"/>
                  <a:pt x="3714174" y="2115815"/>
                </a:cubicBezTo>
                <a:cubicBezTo>
                  <a:pt x="3946273" y="2445568"/>
                  <a:pt x="3747816" y="2370219"/>
                  <a:pt x="3698125" y="2452732"/>
                </a:cubicBezTo>
                <a:cubicBezTo>
                  <a:pt x="3771295" y="2515077"/>
                  <a:pt x="3872470" y="2642288"/>
                  <a:pt x="3607581" y="2676803"/>
                </a:cubicBezTo>
                <a:cubicBezTo>
                  <a:pt x="3795782" y="3007663"/>
                  <a:pt x="3540981" y="3185552"/>
                  <a:pt x="3238832" y="3194603"/>
                </a:cubicBezTo>
                <a:cubicBezTo>
                  <a:pt x="2987994" y="3209207"/>
                  <a:pt x="3022201" y="3225706"/>
                  <a:pt x="2835165" y="3197368"/>
                </a:cubicBezTo>
                <a:cubicBezTo>
                  <a:pt x="2790602" y="3442141"/>
                  <a:pt x="2753033" y="3477046"/>
                  <a:pt x="2646404" y="3620415"/>
                </a:cubicBezTo>
                <a:cubicBezTo>
                  <a:pt x="2574256" y="3763784"/>
                  <a:pt x="2549310" y="3892169"/>
                  <a:pt x="2402276" y="4057580"/>
                </a:cubicBezTo>
                <a:cubicBezTo>
                  <a:pt x="2518835" y="4432372"/>
                  <a:pt x="2699592" y="4599881"/>
                  <a:pt x="2913905" y="5026774"/>
                </a:cubicBezTo>
                <a:lnTo>
                  <a:pt x="3037703" y="5462027"/>
                </a:lnTo>
                <a:lnTo>
                  <a:pt x="0" y="5450203"/>
                </a:lnTo>
                <a:close/>
              </a:path>
            </a:pathLst>
          </a:custGeom>
          <a:gradFill flip="none" rotWithShape="1">
            <a:gsLst>
              <a:gs pos="50000">
                <a:srgbClr val="0563C1"/>
              </a:gs>
              <a:gs pos="100000">
                <a:srgbClr val="1385E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Shape 35">
            <a:extLst>
              <a:ext uri="{FF2B5EF4-FFF2-40B4-BE49-F238E27FC236}">
                <a16:creationId xmlns:a16="http://schemas.microsoft.com/office/drawing/2014/main" id="{6E979176-F38B-46D4-88F8-DD32E1DCAC8C}"/>
              </a:ext>
            </a:extLst>
          </p:cNvPr>
          <p:cNvSpPr/>
          <p:nvPr userDrawn="1"/>
        </p:nvSpPr>
        <p:spPr>
          <a:xfrm>
            <a:off x="4969431" y="5646126"/>
            <a:ext cx="1217924" cy="1211874"/>
          </a:xfrm>
          <a:custGeom>
            <a:avLst/>
            <a:gdLst>
              <a:gd name="connsiteX0" fmla="*/ 0 w 5817380"/>
              <a:gd name="connsiteY0" fmla="*/ 5637865 h 5727622"/>
              <a:gd name="connsiteX1" fmla="*/ 1598798 w 5817380"/>
              <a:gd name="connsiteY1" fmla="*/ 3573453 h 5727622"/>
              <a:gd name="connsiteX2" fmla="*/ 1856850 w 5817380"/>
              <a:gd name="connsiteY2" fmla="*/ 2866616 h 5727622"/>
              <a:gd name="connsiteX3" fmla="*/ 1705385 w 5817380"/>
              <a:gd name="connsiteY3" fmla="*/ 2546856 h 5727622"/>
              <a:gd name="connsiteX4" fmla="*/ 1772702 w 5817380"/>
              <a:gd name="connsiteY4" fmla="*/ 2384172 h 5727622"/>
              <a:gd name="connsiteX5" fmla="*/ 1727824 w 5817380"/>
              <a:gd name="connsiteY5" fmla="*/ 2255146 h 5727622"/>
              <a:gd name="connsiteX6" fmla="*/ 1666116 w 5817380"/>
              <a:gd name="connsiteY6" fmla="*/ 2260756 h 5727622"/>
              <a:gd name="connsiteX7" fmla="*/ 1520261 w 5817380"/>
              <a:gd name="connsiteY7" fmla="*/ 1963436 h 5727622"/>
              <a:gd name="connsiteX8" fmla="*/ 1666116 w 5817380"/>
              <a:gd name="connsiteY8" fmla="*/ 2103681 h 5727622"/>
              <a:gd name="connsiteX9" fmla="*/ 1840020 w 5817380"/>
              <a:gd name="connsiteY9" fmla="*/ 2193438 h 5727622"/>
              <a:gd name="connsiteX10" fmla="*/ 1183672 w 5817380"/>
              <a:gd name="connsiteY10" fmla="*/ 1660505 h 5727622"/>
              <a:gd name="connsiteX11" fmla="*/ 1194891 w 5817380"/>
              <a:gd name="connsiteY11" fmla="*/ 1593188 h 5727622"/>
              <a:gd name="connsiteX12" fmla="*/ 1290258 w 5817380"/>
              <a:gd name="connsiteY12" fmla="*/ 1295867 h 5727622"/>
              <a:gd name="connsiteX13" fmla="*/ 1380015 w 5817380"/>
              <a:gd name="connsiteY13" fmla="*/ 920010 h 5727622"/>
              <a:gd name="connsiteX14" fmla="*/ 1290258 w 5817380"/>
              <a:gd name="connsiteY14" fmla="*/ 908790 h 5727622"/>
              <a:gd name="connsiteX15" fmla="*/ 1469772 w 5817380"/>
              <a:gd name="connsiteY15" fmla="*/ 695617 h 5727622"/>
              <a:gd name="connsiteX16" fmla="*/ 1587578 w 5817380"/>
              <a:gd name="connsiteY16" fmla="*/ 661958 h 5727622"/>
              <a:gd name="connsiteX17" fmla="*/ 1767093 w 5817380"/>
              <a:gd name="connsiteY17" fmla="*/ 482444 h 5727622"/>
              <a:gd name="connsiteX18" fmla="*/ 1912948 w 5817380"/>
              <a:gd name="connsiteY18" fmla="*/ 336589 h 5727622"/>
              <a:gd name="connsiteX19" fmla="*/ 1997095 w 5817380"/>
              <a:gd name="connsiteY19" fmla="*/ 325369 h 5727622"/>
              <a:gd name="connsiteX20" fmla="*/ 2283196 w 5817380"/>
              <a:gd name="connsiteY20" fmla="*/ 218783 h 5727622"/>
              <a:gd name="connsiteX21" fmla="*/ 2535637 w 5817380"/>
              <a:gd name="connsiteY21" fmla="*/ 196343 h 5727622"/>
              <a:gd name="connsiteX22" fmla="*/ 2614175 w 5817380"/>
              <a:gd name="connsiteY22" fmla="*/ 0 h 5727622"/>
              <a:gd name="connsiteX23" fmla="*/ 3332231 w 5817380"/>
              <a:gd name="connsiteY23" fmla="*/ 224393 h 5727622"/>
              <a:gd name="connsiteX24" fmla="*/ 3483696 w 5817380"/>
              <a:gd name="connsiteY24" fmla="*/ 117806 h 5727622"/>
              <a:gd name="connsiteX25" fmla="*/ 3982970 w 5817380"/>
              <a:gd name="connsiteY25" fmla="*/ 252442 h 5727622"/>
              <a:gd name="connsiteX26" fmla="*/ 4033458 w 5817380"/>
              <a:gd name="connsiteY26" fmla="*/ 258051 h 5727622"/>
              <a:gd name="connsiteX27" fmla="*/ 4263461 w 5817380"/>
              <a:gd name="connsiteY27" fmla="*/ 403907 h 5727622"/>
              <a:gd name="connsiteX28" fmla="*/ 4145654 w 5817380"/>
              <a:gd name="connsiteY28" fmla="*/ 830253 h 5727622"/>
              <a:gd name="connsiteX29" fmla="*/ 3971750 w 5817380"/>
              <a:gd name="connsiteY29" fmla="*/ 891961 h 5727622"/>
              <a:gd name="connsiteX30" fmla="*/ 4061507 w 5817380"/>
              <a:gd name="connsiteY30" fmla="*/ 656348 h 5727622"/>
              <a:gd name="connsiteX31" fmla="*/ 3938091 w 5817380"/>
              <a:gd name="connsiteY31" fmla="*/ 802204 h 5727622"/>
              <a:gd name="connsiteX32" fmla="*/ 4252241 w 5817380"/>
              <a:gd name="connsiteY32" fmla="*/ 1228550 h 5727622"/>
              <a:gd name="connsiteX33" fmla="*/ 4190533 w 5817380"/>
              <a:gd name="connsiteY33" fmla="*/ 1525870 h 5727622"/>
              <a:gd name="connsiteX34" fmla="*/ 4588830 w 5817380"/>
              <a:gd name="connsiteY34" fmla="*/ 1851239 h 5727622"/>
              <a:gd name="connsiteX35" fmla="*/ 4493463 w 5817380"/>
              <a:gd name="connsiteY35" fmla="*/ 2126120 h 5727622"/>
              <a:gd name="connsiteX36" fmla="*/ 4431755 w 5817380"/>
              <a:gd name="connsiteY36" fmla="*/ 2417831 h 5727622"/>
              <a:gd name="connsiteX37" fmla="*/ 4414926 w 5817380"/>
              <a:gd name="connsiteY37" fmla="*/ 2647833 h 5727622"/>
              <a:gd name="connsiteX38" fmla="*/ 4532732 w 5817380"/>
              <a:gd name="connsiteY38" fmla="*/ 2973202 h 5727622"/>
              <a:gd name="connsiteX39" fmla="*/ 4499073 w 5817380"/>
              <a:gd name="connsiteY39" fmla="*/ 3141497 h 5727622"/>
              <a:gd name="connsiteX40" fmla="*/ 4370047 w 5817380"/>
              <a:gd name="connsiteY40" fmla="*/ 3225644 h 5727622"/>
              <a:gd name="connsiteX41" fmla="*/ 4168094 w 5817380"/>
              <a:gd name="connsiteY41" fmla="*/ 3281742 h 5727622"/>
              <a:gd name="connsiteX42" fmla="*/ 4168094 w 5817380"/>
              <a:gd name="connsiteY42" fmla="*/ 3231254 h 5727622"/>
              <a:gd name="connsiteX43" fmla="*/ 4117605 w 5817380"/>
              <a:gd name="connsiteY43" fmla="*/ 3225644 h 5727622"/>
              <a:gd name="connsiteX44" fmla="*/ 4083947 w 5817380"/>
              <a:gd name="connsiteY44" fmla="*/ 3236864 h 5727622"/>
              <a:gd name="connsiteX45" fmla="*/ 4022239 w 5817380"/>
              <a:gd name="connsiteY45" fmla="*/ 3248083 h 5727622"/>
              <a:gd name="connsiteX46" fmla="*/ 3943701 w 5817380"/>
              <a:gd name="connsiteY46" fmla="*/ 3264913 h 5727622"/>
              <a:gd name="connsiteX47" fmla="*/ 3876383 w 5817380"/>
              <a:gd name="connsiteY47" fmla="*/ 3276132 h 5727622"/>
              <a:gd name="connsiteX48" fmla="*/ 3831505 w 5817380"/>
              <a:gd name="connsiteY48" fmla="*/ 3281742 h 5727622"/>
              <a:gd name="connsiteX49" fmla="*/ 3820285 w 5817380"/>
              <a:gd name="connsiteY49" fmla="*/ 3292962 h 5727622"/>
              <a:gd name="connsiteX50" fmla="*/ 3758577 w 5817380"/>
              <a:gd name="connsiteY50" fmla="*/ 3315401 h 5727622"/>
              <a:gd name="connsiteX51" fmla="*/ 3646381 w 5817380"/>
              <a:gd name="connsiteY51" fmla="*/ 3326621 h 5727622"/>
              <a:gd name="connsiteX52" fmla="*/ 3545404 w 5817380"/>
              <a:gd name="connsiteY52" fmla="*/ 3528574 h 5727622"/>
              <a:gd name="connsiteX53" fmla="*/ 5312496 w 5817380"/>
              <a:gd name="connsiteY53" fmla="*/ 4532731 h 5727622"/>
              <a:gd name="connsiteX54" fmla="*/ 5817380 w 5817380"/>
              <a:gd name="connsiteY54" fmla="*/ 5727622 h 5727622"/>
              <a:gd name="connsiteX55" fmla="*/ 0 w 5817380"/>
              <a:gd name="connsiteY55" fmla="*/ 5637865 h 5727622"/>
              <a:gd name="connsiteX0" fmla="*/ 0 w 5821714"/>
              <a:gd name="connsiteY0" fmla="*/ 5733205 h 5733205"/>
              <a:gd name="connsiteX1" fmla="*/ 1603132 w 5821714"/>
              <a:gd name="connsiteY1" fmla="*/ 3573453 h 5733205"/>
              <a:gd name="connsiteX2" fmla="*/ 1861184 w 5821714"/>
              <a:gd name="connsiteY2" fmla="*/ 2866616 h 5733205"/>
              <a:gd name="connsiteX3" fmla="*/ 1709719 w 5821714"/>
              <a:gd name="connsiteY3" fmla="*/ 2546856 h 5733205"/>
              <a:gd name="connsiteX4" fmla="*/ 1777036 w 5821714"/>
              <a:gd name="connsiteY4" fmla="*/ 2384172 h 5733205"/>
              <a:gd name="connsiteX5" fmla="*/ 1732158 w 5821714"/>
              <a:gd name="connsiteY5" fmla="*/ 2255146 h 5733205"/>
              <a:gd name="connsiteX6" fmla="*/ 1670450 w 5821714"/>
              <a:gd name="connsiteY6" fmla="*/ 2260756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8452 w 5830166"/>
              <a:gd name="connsiteY0" fmla="*/ 5733205 h 5733205"/>
              <a:gd name="connsiteX1" fmla="*/ 1611584 w 5830166"/>
              <a:gd name="connsiteY1" fmla="*/ 3573453 h 5733205"/>
              <a:gd name="connsiteX2" fmla="*/ 1869636 w 5830166"/>
              <a:gd name="connsiteY2" fmla="*/ 2866616 h 5733205"/>
              <a:gd name="connsiteX3" fmla="*/ 1718171 w 5830166"/>
              <a:gd name="connsiteY3" fmla="*/ 2546856 h 5733205"/>
              <a:gd name="connsiteX4" fmla="*/ 1785488 w 5830166"/>
              <a:gd name="connsiteY4" fmla="*/ 2384172 h 5733205"/>
              <a:gd name="connsiteX5" fmla="*/ 1740610 w 5830166"/>
              <a:gd name="connsiteY5" fmla="*/ 2255146 h 5733205"/>
              <a:gd name="connsiteX6" fmla="*/ 1678902 w 5830166"/>
              <a:gd name="connsiteY6" fmla="*/ 2260756 h 5733205"/>
              <a:gd name="connsiteX7" fmla="*/ 1533047 w 5830166"/>
              <a:gd name="connsiteY7" fmla="*/ 1963436 h 5733205"/>
              <a:gd name="connsiteX8" fmla="*/ 1678902 w 5830166"/>
              <a:gd name="connsiteY8" fmla="*/ 2103681 h 5733205"/>
              <a:gd name="connsiteX9" fmla="*/ 1852806 w 5830166"/>
              <a:gd name="connsiteY9" fmla="*/ 2193438 h 5733205"/>
              <a:gd name="connsiteX10" fmla="*/ 1196458 w 5830166"/>
              <a:gd name="connsiteY10" fmla="*/ 1660505 h 5733205"/>
              <a:gd name="connsiteX11" fmla="*/ 1207677 w 5830166"/>
              <a:gd name="connsiteY11" fmla="*/ 1593188 h 5733205"/>
              <a:gd name="connsiteX12" fmla="*/ 1303044 w 5830166"/>
              <a:gd name="connsiteY12" fmla="*/ 1295867 h 5733205"/>
              <a:gd name="connsiteX13" fmla="*/ 1392801 w 5830166"/>
              <a:gd name="connsiteY13" fmla="*/ 920010 h 5733205"/>
              <a:gd name="connsiteX14" fmla="*/ 1303044 w 5830166"/>
              <a:gd name="connsiteY14" fmla="*/ 908790 h 5733205"/>
              <a:gd name="connsiteX15" fmla="*/ 1482558 w 5830166"/>
              <a:gd name="connsiteY15" fmla="*/ 695617 h 5733205"/>
              <a:gd name="connsiteX16" fmla="*/ 1600364 w 5830166"/>
              <a:gd name="connsiteY16" fmla="*/ 661958 h 5733205"/>
              <a:gd name="connsiteX17" fmla="*/ 1779879 w 5830166"/>
              <a:gd name="connsiteY17" fmla="*/ 482444 h 5733205"/>
              <a:gd name="connsiteX18" fmla="*/ 1925734 w 5830166"/>
              <a:gd name="connsiteY18" fmla="*/ 336589 h 5733205"/>
              <a:gd name="connsiteX19" fmla="*/ 2009881 w 5830166"/>
              <a:gd name="connsiteY19" fmla="*/ 325369 h 5733205"/>
              <a:gd name="connsiteX20" fmla="*/ 2295982 w 5830166"/>
              <a:gd name="connsiteY20" fmla="*/ 218783 h 5733205"/>
              <a:gd name="connsiteX21" fmla="*/ 2548423 w 5830166"/>
              <a:gd name="connsiteY21" fmla="*/ 196343 h 5733205"/>
              <a:gd name="connsiteX22" fmla="*/ 2626961 w 5830166"/>
              <a:gd name="connsiteY22" fmla="*/ 0 h 5733205"/>
              <a:gd name="connsiteX23" fmla="*/ 3345017 w 5830166"/>
              <a:gd name="connsiteY23" fmla="*/ 224393 h 5733205"/>
              <a:gd name="connsiteX24" fmla="*/ 3496482 w 5830166"/>
              <a:gd name="connsiteY24" fmla="*/ 117806 h 5733205"/>
              <a:gd name="connsiteX25" fmla="*/ 3995756 w 5830166"/>
              <a:gd name="connsiteY25" fmla="*/ 252442 h 5733205"/>
              <a:gd name="connsiteX26" fmla="*/ 4046244 w 5830166"/>
              <a:gd name="connsiteY26" fmla="*/ 258051 h 5733205"/>
              <a:gd name="connsiteX27" fmla="*/ 4276247 w 5830166"/>
              <a:gd name="connsiteY27" fmla="*/ 403907 h 5733205"/>
              <a:gd name="connsiteX28" fmla="*/ 4158440 w 5830166"/>
              <a:gd name="connsiteY28" fmla="*/ 830253 h 5733205"/>
              <a:gd name="connsiteX29" fmla="*/ 3984536 w 5830166"/>
              <a:gd name="connsiteY29" fmla="*/ 891961 h 5733205"/>
              <a:gd name="connsiteX30" fmla="*/ 4074293 w 5830166"/>
              <a:gd name="connsiteY30" fmla="*/ 656348 h 5733205"/>
              <a:gd name="connsiteX31" fmla="*/ 3950877 w 5830166"/>
              <a:gd name="connsiteY31" fmla="*/ 802204 h 5733205"/>
              <a:gd name="connsiteX32" fmla="*/ 4265027 w 5830166"/>
              <a:gd name="connsiteY32" fmla="*/ 1228550 h 5733205"/>
              <a:gd name="connsiteX33" fmla="*/ 4203319 w 5830166"/>
              <a:gd name="connsiteY33" fmla="*/ 1525870 h 5733205"/>
              <a:gd name="connsiteX34" fmla="*/ 4601616 w 5830166"/>
              <a:gd name="connsiteY34" fmla="*/ 1851239 h 5733205"/>
              <a:gd name="connsiteX35" fmla="*/ 4506249 w 5830166"/>
              <a:gd name="connsiteY35" fmla="*/ 2126120 h 5733205"/>
              <a:gd name="connsiteX36" fmla="*/ 4444541 w 5830166"/>
              <a:gd name="connsiteY36" fmla="*/ 2417831 h 5733205"/>
              <a:gd name="connsiteX37" fmla="*/ 4427712 w 5830166"/>
              <a:gd name="connsiteY37" fmla="*/ 2647833 h 5733205"/>
              <a:gd name="connsiteX38" fmla="*/ 4545518 w 5830166"/>
              <a:gd name="connsiteY38" fmla="*/ 2973202 h 5733205"/>
              <a:gd name="connsiteX39" fmla="*/ 4511859 w 5830166"/>
              <a:gd name="connsiteY39" fmla="*/ 3141497 h 5733205"/>
              <a:gd name="connsiteX40" fmla="*/ 4382833 w 5830166"/>
              <a:gd name="connsiteY40" fmla="*/ 3225644 h 5733205"/>
              <a:gd name="connsiteX41" fmla="*/ 4180880 w 5830166"/>
              <a:gd name="connsiteY41" fmla="*/ 3281742 h 5733205"/>
              <a:gd name="connsiteX42" fmla="*/ 4180880 w 5830166"/>
              <a:gd name="connsiteY42" fmla="*/ 3231254 h 5733205"/>
              <a:gd name="connsiteX43" fmla="*/ 4130391 w 5830166"/>
              <a:gd name="connsiteY43" fmla="*/ 3225644 h 5733205"/>
              <a:gd name="connsiteX44" fmla="*/ 4096733 w 5830166"/>
              <a:gd name="connsiteY44" fmla="*/ 3236864 h 5733205"/>
              <a:gd name="connsiteX45" fmla="*/ 4035025 w 5830166"/>
              <a:gd name="connsiteY45" fmla="*/ 3248083 h 5733205"/>
              <a:gd name="connsiteX46" fmla="*/ 3956487 w 5830166"/>
              <a:gd name="connsiteY46" fmla="*/ 3264913 h 5733205"/>
              <a:gd name="connsiteX47" fmla="*/ 3889169 w 5830166"/>
              <a:gd name="connsiteY47" fmla="*/ 3276132 h 5733205"/>
              <a:gd name="connsiteX48" fmla="*/ 3844291 w 5830166"/>
              <a:gd name="connsiteY48" fmla="*/ 3281742 h 5733205"/>
              <a:gd name="connsiteX49" fmla="*/ 3833071 w 5830166"/>
              <a:gd name="connsiteY49" fmla="*/ 3292962 h 5733205"/>
              <a:gd name="connsiteX50" fmla="*/ 3771363 w 5830166"/>
              <a:gd name="connsiteY50" fmla="*/ 3315401 h 5733205"/>
              <a:gd name="connsiteX51" fmla="*/ 3659167 w 5830166"/>
              <a:gd name="connsiteY51" fmla="*/ 3326621 h 5733205"/>
              <a:gd name="connsiteX52" fmla="*/ 3558190 w 5830166"/>
              <a:gd name="connsiteY52" fmla="*/ 3528574 h 5733205"/>
              <a:gd name="connsiteX53" fmla="*/ 5325282 w 5830166"/>
              <a:gd name="connsiteY53" fmla="*/ 4532731 h 5733205"/>
              <a:gd name="connsiteX54" fmla="*/ 5830166 w 5830166"/>
              <a:gd name="connsiteY54" fmla="*/ 5727622 h 5733205"/>
              <a:gd name="connsiteX55" fmla="*/ 8452 w 5830166"/>
              <a:gd name="connsiteY55" fmla="*/ 5733205 h 5733205"/>
              <a:gd name="connsiteX0" fmla="*/ 9213 w 5830927"/>
              <a:gd name="connsiteY0" fmla="*/ 5733205 h 5733205"/>
              <a:gd name="connsiteX1" fmla="*/ 1612345 w 5830927"/>
              <a:gd name="connsiteY1" fmla="*/ 3573453 h 5733205"/>
              <a:gd name="connsiteX2" fmla="*/ 1870397 w 5830927"/>
              <a:gd name="connsiteY2" fmla="*/ 2866616 h 5733205"/>
              <a:gd name="connsiteX3" fmla="*/ 1718932 w 5830927"/>
              <a:gd name="connsiteY3" fmla="*/ 2546856 h 5733205"/>
              <a:gd name="connsiteX4" fmla="*/ 1786249 w 5830927"/>
              <a:gd name="connsiteY4" fmla="*/ 2384172 h 5733205"/>
              <a:gd name="connsiteX5" fmla="*/ 1741371 w 5830927"/>
              <a:gd name="connsiteY5" fmla="*/ 2255146 h 5733205"/>
              <a:gd name="connsiteX6" fmla="*/ 1679663 w 5830927"/>
              <a:gd name="connsiteY6" fmla="*/ 2260756 h 5733205"/>
              <a:gd name="connsiteX7" fmla="*/ 1533808 w 5830927"/>
              <a:gd name="connsiteY7" fmla="*/ 1963436 h 5733205"/>
              <a:gd name="connsiteX8" fmla="*/ 1679663 w 5830927"/>
              <a:gd name="connsiteY8" fmla="*/ 2103681 h 5733205"/>
              <a:gd name="connsiteX9" fmla="*/ 1853567 w 5830927"/>
              <a:gd name="connsiteY9" fmla="*/ 2193438 h 5733205"/>
              <a:gd name="connsiteX10" fmla="*/ 1197219 w 5830927"/>
              <a:gd name="connsiteY10" fmla="*/ 1660505 h 5733205"/>
              <a:gd name="connsiteX11" fmla="*/ 1208438 w 5830927"/>
              <a:gd name="connsiteY11" fmla="*/ 1593188 h 5733205"/>
              <a:gd name="connsiteX12" fmla="*/ 1303805 w 5830927"/>
              <a:gd name="connsiteY12" fmla="*/ 1295867 h 5733205"/>
              <a:gd name="connsiteX13" fmla="*/ 1393562 w 5830927"/>
              <a:gd name="connsiteY13" fmla="*/ 920010 h 5733205"/>
              <a:gd name="connsiteX14" fmla="*/ 1303805 w 5830927"/>
              <a:gd name="connsiteY14" fmla="*/ 908790 h 5733205"/>
              <a:gd name="connsiteX15" fmla="*/ 1483319 w 5830927"/>
              <a:gd name="connsiteY15" fmla="*/ 695617 h 5733205"/>
              <a:gd name="connsiteX16" fmla="*/ 1601125 w 5830927"/>
              <a:gd name="connsiteY16" fmla="*/ 661958 h 5733205"/>
              <a:gd name="connsiteX17" fmla="*/ 1780640 w 5830927"/>
              <a:gd name="connsiteY17" fmla="*/ 482444 h 5733205"/>
              <a:gd name="connsiteX18" fmla="*/ 1926495 w 5830927"/>
              <a:gd name="connsiteY18" fmla="*/ 336589 h 5733205"/>
              <a:gd name="connsiteX19" fmla="*/ 2010642 w 5830927"/>
              <a:gd name="connsiteY19" fmla="*/ 325369 h 5733205"/>
              <a:gd name="connsiteX20" fmla="*/ 2296743 w 5830927"/>
              <a:gd name="connsiteY20" fmla="*/ 218783 h 5733205"/>
              <a:gd name="connsiteX21" fmla="*/ 2549184 w 5830927"/>
              <a:gd name="connsiteY21" fmla="*/ 196343 h 5733205"/>
              <a:gd name="connsiteX22" fmla="*/ 2627722 w 5830927"/>
              <a:gd name="connsiteY22" fmla="*/ 0 h 5733205"/>
              <a:gd name="connsiteX23" fmla="*/ 3345778 w 5830927"/>
              <a:gd name="connsiteY23" fmla="*/ 224393 h 5733205"/>
              <a:gd name="connsiteX24" fmla="*/ 3497243 w 5830927"/>
              <a:gd name="connsiteY24" fmla="*/ 117806 h 5733205"/>
              <a:gd name="connsiteX25" fmla="*/ 3996517 w 5830927"/>
              <a:gd name="connsiteY25" fmla="*/ 252442 h 5733205"/>
              <a:gd name="connsiteX26" fmla="*/ 4047005 w 5830927"/>
              <a:gd name="connsiteY26" fmla="*/ 258051 h 5733205"/>
              <a:gd name="connsiteX27" fmla="*/ 4277008 w 5830927"/>
              <a:gd name="connsiteY27" fmla="*/ 403907 h 5733205"/>
              <a:gd name="connsiteX28" fmla="*/ 4159201 w 5830927"/>
              <a:gd name="connsiteY28" fmla="*/ 830253 h 5733205"/>
              <a:gd name="connsiteX29" fmla="*/ 3985297 w 5830927"/>
              <a:gd name="connsiteY29" fmla="*/ 891961 h 5733205"/>
              <a:gd name="connsiteX30" fmla="*/ 4075054 w 5830927"/>
              <a:gd name="connsiteY30" fmla="*/ 656348 h 5733205"/>
              <a:gd name="connsiteX31" fmla="*/ 3951638 w 5830927"/>
              <a:gd name="connsiteY31" fmla="*/ 802204 h 5733205"/>
              <a:gd name="connsiteX32" fmla="*/ 4265788 w 5830927"/>
              <a:gd name="connsiteY32" fmla="*/ 1228550 h 5733205"/>
              <a:gd name="connsiteX33" fmla="*/ 4204080 w 5830927"/>
              <a:gd name="connsiteY33" fmla="*/ 1525870 h 5733205"/>
              <a:gd name="connsiteX34" fmla="*/ 4602377 w 5830927"/>
              <a:gd name="connsiteY34" fmla="*/ 1851239 h 5733205"/>
              <a:gd name="connsiteX35" fmla="*/ 4507010 w 5830927"/>
              <a:gd name="connsiteY35" fmla="*/ 2126120 h 5733205"/>
              <a:gd name="connsiteX36" fmla="*/ 4445302 w 5830927"/>
              <a:gd name="connsiteY36" fmla="*/ 2417831 h 5733205"/>
              <a:gd name="connsiteX37" fmla="*/ 4428473 w 5830927"/>
              <a:gd name="connsiteY37" fmla="*/ 2647833 h 5733205"/>
              <a:gd name="connsiteX38" fmla="*/ 4546279 w 5830927"/>
              <a:gd name="connsiteY38" fmla="*/ 2973202 h 5733205"/>
              <a:gd name="connsiteX39" fmla="*/ 4512620 w 5830927"/>
              <a:gd name="connsiteY39" fmla="*/ 3141497 h 5733205"/>
              <a:gd name="connsiteX40" fmla="*/ 4383594 w 5830927"/>
              <a:gd name="connsiteY40" fmla="*/ 3225644 h 5733205"/>
              <a:gd name="connsiteX41" fmla="*/ 4181641 w 5830927"/>
              <a:gd name="connsiteY41" fmla="*/ 3281742 h 5733205"/>
              <a:gd name="connsiteX42" fmla="*/ 4181641 w 5830927"/>
              <a:gd name="connsiteY42" fmla="*/ 3231254 h 5733205"/>
              <a:gd name="connsiteX43" fmla="*/ 4131152 w 5830927"/>
              <a:gd name="connsiteY43" fmla="*/ 3225644 h 5733205"/>
              <a:gd name="connsiteX44" fmla="*/ 4097494 w 5830927"/>
              <a:gd name="connsiteY44" fmla="*/ 3236864 h 5733205"/>
              <a:gd name="connsiteX45" fmla="*/ 4035786 w 5830927"/>
              <a:gd name="connsiteY45" fmla="*/ 3248083 h 5733205"/>
              <a:gd name="connsiteX46" fmla="*/ 3957248 w 5830927"/>
              <a:gd name="connsiteY46" fmla="*/ 3264913 h 5733205"/>
              <a:gd name="connsiteX47" fmla="*/ 3889930 w 5830927"/>
              <a:gd name="connsiteY47" fmla="*/ 3276132 h 5733205"/>
              <a:gd name="connsiteX48" fmla="*/ 3845052 w 5830927"/>
              <a:gd name="connsiteY48" fmla="*/ 3281742 h 5733205"/>
              <a:gd name="connsiteX49" fmla="*/ 3833832 w 5830927"/>
              <a:gd name="connsiteY49" fmla="*/ 3292962 h 5733205"/>
              <a:gd name="connsiteX50" fmla="*/ 3772124 w 5830927"/>
              <a:gd name="connsiteY50" fmla="*/ 3315401 h 5733205"/>
              <a:gd name="connsiteX51" fmla="*/ 3659928 w 5830927"/>
              <a:gd name="connsiteY51" fmla="*/ 3326621 h 5733205"/>
              <a:gd name="connsiteX52" fmla="*/ 3558951 w 5830927"/>
              <a:gd name="connsiteY52" fmla="*/ 3528574 h 5733205"/>
              <a:gd name="connsiteX53" fmla="*/ 5326043 w 5830927"/>
              <a:gd name="connsiteY53" fmla="*/ 4532731 h 5733205"/>
              <a:gd name="connsiteX54" fmla="*/ 5830927 w 5830927"/>
              <a:gd name="connsiteY54" fmla="*/ 5727622 h 5733205"/>
              <a:gd name="connsiteX55" fmla="*/ 9213 w 5830927"/>
              <a:gd name="connsiteY55" fmla="*/ 5733205 h 5733205"/>
              <a:gd name="connsiteX0" fmla="*/ 0 w 5821714"/>
              <a:gd name="connsiteY0" fmla="*/ 5733205 h 5733205"/>
              <a:gd name="connsiteX1" fmla="*/ 1603132 w 5821714"/>
              <a:gd name="connsiteY1" fmla="*/ 3573453 h 5733205"/>
              <a:gd name="connsiteX2" fmla="*/ 1861184 w 5821714"/>
              <a:gd name="connsiteY2" fmla="*/ 2866616 h 5733205"/>
              <a:gd name="connsiteX3" fmla="*/ 1709719 w 5821714"/>
              <a:gd name="connsiteY3" fmla="*/ 2546856 h 5733205"/>
              <a:gd name="connsiteX4" fmla="*/ 1777036 w 5821714"/>
              <a:gd name="connsiteY4" fmla="*/ 2384172 h 5733205"/>
              <a:gd name="connsiteX5" fmla="*/ 1732158 w 5821714"/>
              <a:gd name="connsiteY5" fmla="*/ 2255146 h 5733205"/>
              <a:gd name="connsiteX6" fmla="*/ 1670450 w 5821714"/>
              <a:gd name="connsiteY6" fmla="*/ 2260756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603132 w 5821714"/>
              <a:gd name="connsiteY1" fmla="*/ 3573453 h 5733205"/>
              <a:gd name="connsiteX2" fmla="*/ 1861184 w 5821714"/>
              <a:gd name="connsiteY2" fmla="*/ 2866616 h 5733205"/>
              <a:gd name="connsiteX3" fmla="*/ 1709719 w 5821714"/>
              <a:gd name="connsiteY3" fmla="*/ 2546856 h 5733205"/>
              <a:gd name="connsiteX4" fmla="*/ 1777036 w 5821714"/>
              <a:gd name="connsiteY4" fmla="*/ 2384172 h 5733205"/>
              <a:gd name="connsiteX5" fmla="*/ 1732158 w 5821714"/>
              <a:gd name="connsiteY5" fmla="*/ 2255146 h 5733205"/>
              <a:gd name="connsiteX6" fmla="*/ 1670450 w 5821714"/>
              <a:gd name="connsiteY6" fmla="*/ 2260756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85797 w 5821714"/>
              <a:gd name="connsiteY1" fmla="*/ 3577786 h 5733205"/>
              <a:gd name="connsiteX2" fmla="*/ 1861184 w 5821714"/>
              <a:gd name="connsiteY2" fmla="*/ 2866616 h 5733205"/>
              <a:gd name="connsiteX3" fmla="*/ 1709719 w 5821714"/>
              <a:gd name="connsiteY3" fmla="*/ 2546856 h 5733205"/>
              <a:gd name="connsiteX4" fmla="*/ 1777036 w 5821714"/>
              <a:gd name="connsiteY4" fmla="*/ 2384172 h 5733205"/>
              <a:gd name="connsiteX5" fmla="*/ 1732158 w 5821714"/>
              <a:gd name="connsiteY5" fmla="*/ 2255146 h 5733205"/>
              <a:gd name="connsiteX6" fmla="*/ 1670450 w 5821714"/>
              <a:gd name="connsiteY6" fmla="*/ 2260756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85797 w 5821714"/>
              <a:gd name="connsiteY1" fmla="*/ 3577786 h 5733205"/>
              <a:gd name="connsiteX2" fmla="*/ 1861184 w 5821714"/>
              <a:gd name="connsiteY2" fmla="*/ 2866616 h 5733205"/>
              <a:gd name="connsiteX3" fmla="*/ 1709719 w 5821714"/>
              <a:gd name="connsiteY3" fmla="*/ 2546856 h 5733205"/>
              <a:gd name="connsiteX4" fmla="*/ 1777036 w 5821714"/>
              <a:gd name="connsiteY4" fmla="*/ 2384172 h 5733205"/>
              <a:gd name="connsiteX5" fmla="*/ 1732158 w 5821714"/>
              <a:gd name="connsiteY5" fmla="*/ 2255146 h 5733205"/>
              <a:gd name="connsiteX6" fmla="*/ 1670450 w 5821714"/>
              <a:gd name="connsiteY6" fmla="*/ 2260756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777036 w 5821714"/>
              <a:gd name="connsiteY4" fmla="*/ 2384172 h 5733205"/>
              <a:gd name="connsiteX5" fmla="*/ 1732158 w 5821714"/>
              <a:gd name="connsiteY5" fmla="*/ 2255146 h 5733205"/>
              <a:gd name="connsiteX6" fmla="*/ 1670450 w 5821714"/>
              <a:gd name="connsiteY6" fmla="*/ 2260756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777036 w 5821714"/>
              <a:gd name="connsiteY4" fmla="*/ 2384172 h 5733205"/>
              <a:gd name="connsiteX5" fmla="*/ 1732158 w 5821714"/>
              <a:gd name="connsiteY5" fmla="*/ 2255146 h 5733205"/>
              <a:gd name="connsiteX6" fmla="*/ 1670450 w 5821714"/>
              <a:gd name="connsiteY6" fmla="*/ 2260756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777036 w 5821714"/>
              <a:gd name="connsiteY4" fmla="*/ 2384172 h 5733205"/>
              <a:gd name="connsiteX5" fmla="*/ 1732158 w 5821714"/>
              <a:gd name="connsiteY5" fmla="*/ 2255146 h 5733205"/>
              <a:gd name="connsiteX6" fmla="*/ 1670450 w 5821714"/>
              <a:gd name="connsiteY6" fmla="*/ 2260756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777036 w 5821714"/>
              <a:gd name="connsiteY4" fmla="*/ 2384172 h 5733205"/>
              <a:gd name="connsiteX5" fmla="*/ 1732158 w 5821714"/>
              <a:gd name="connsiteY5" fmla="*/ 2255146 h 5733205"/>
              <a:gd name="connsiteX6" fmla="*/ 1670450 w 5821714"/>
              <a:gd name="connsiteY6" fmla="*/ 2260756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70450 w 5821714"/>
              <a:gd name="connsiteY6" fmla="*/ 2260756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596778 w 5821714"/>
              <a:gd name="connsiteY6" fmla="*/ 2243421 h 5733205"/>
              <a:gd name="connsiteX7" fmla="*/ 1524595 w 5821714"/>
              <a:gd name="connsiteY7" fmla="*/ 1963436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596778 w 5821714"/>
              <a:gd name="connsiteY6" fmla="*/ 2243421 h 5733205"/>
              <a:gd name="connsiteX7" fmla="*/ 1398919 w 5821714"/>
              <a:gd name="connsiteY7" fmla="*/ 2024107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596778 w 5821714"/>
              <a:gd name="connsiteY6" fmla="*/ 2243421 h 5733205"/>
              <a:gd name="connsiteX7" fmla="*/ 1450923 w 5821714"/>
              <a:gd name="connsiteY7" fmla="*/ 1976437 h 5733205"/>
              <a:gd name="connsiteX8" fmla="*/ 1670450 w 5821714"/>
              <a:gd name="connsiteY8" fmla="*/ 2103681 h 5733205"/>
              <a:gd name="connsiteX9" fmla="*/ 1844354 w 5821714"/>
              <a:gd name="connsiteY9" fmla="*/ 2193438 h 5733205"/>
              <a:gd name="connsiteX10" fmla="*/ 1188006 w 5821714"/>
              <a:gd name="connsiteY10" fmla="*/ 1660505 h 5733205"/>
              <a:gd name="connsiteX11" fmla="*/ 1199225 w 5821714"/>
              <a:gd name="connsiteY11" fmla="*/ 1593188 h 5733205"/>
              <a:gd name="connsiteX12" fmla="*/ 1294592 w 5821714"/>
              <a:gd name="connsiteY12" fmla="*/ 1295867 h 5733205"/>
              <a:gd name="connsiteX13" fmla="*/ 1384349 w 5821714"/>
              <a:gd name="connsiteY13" fmla="*/ 920010 h 5733205"/>
              <a:gd name="connsiteX14" fmla="*/ 1294592 w 5821714"/>
              <a:gd name="connsiteY14" fmla="*/ 908790 h 5733205"/>
              <a:gd name="connsiteX15" fmla="*/ 1474106 w 5821714"/>
              <a:gd name="connsiteY15" fmla="*/ 695617 h 5733205"/>
              <a:gd name="connsiteX16" fmla="*/ 1591912 w 5821714"/>
              <a:gd name="connsiteY16" fmla="*/ 661958 h 5733205"/>
              <a:gd name="connsiteX17" fmla="*/ 1771427 w 5821714"/>
              <a:gd name="connsiteY17" fmla="*/ 482444 h 5733205"/>
              <a:gd name="connsiteX18" fmla="*/ 1917282 w 5821714"/>
              <a:gd name="connsiteY18" fmla="*/ 336589 h 5733205"/>
              <a:gd name="connsiteX19" fmla="*/ 2001429 w 5821714"/>
              <a:gd name="connsiteY19" fmla="*/ 325369 h 5733205"/>
              <a:gd name="connsiteX20" fmla="*/ 2287530 w 5821714"/>
              <a:gd name="connsiteY20" fmla="*/ 218783 h 5733205"/>
              <a:gd name="connsiteX21" fmla="*/ 2539971 w 5821714"/>
              <a:gd name="connsiteY21" fmla="*/ 196343 h 5733205"/>
              <a:gd name="connsiteX22" fmla="*/ 2618509 w 5821714"/>
              <a:gd name="connsiteY22" fmla="*/ 0 h 5733205"/>
              <a:gd name="connsiteX23" fmla="*/ 3336565 w 5821714"/>
              <a:gd name="connsiteY23" fmla="*/ 224393 h 5733205"/>
              <a:gd name="connsiteX24" fmla="*/ 3488030 w 5821714"/>
              <a:gd name="connsiteY24" fmla="*/ 117806 h 5733205"/>
              <a:gd name="connsiteX25" fmla="*/ 3987304 w 5821714"/>
              <a:gd name="connsiteY25" fmla="*/ 252442 h 5733205"/>
              <a:gd name="connsiteX26" fmla="*/ 4037792 w 5821714"/>
              <a:gd name="connsiteY26" fmla="*/ 258051 h 5733205"/>
              <a:gd name="connsiteX27" fmla="*/ 4267795 w 5821714"/>
              <a:gd name="connsiteY27" fmla="*/ 403907 h 5733205"/>
              <a:gd name="connsiteX28" fmla="*/ 4149988 w 5821714"/>
              <a:gd name="connsiteY28" fmla="*/ 830253 h 5733205"/>
              <a:gd name="connsiteX29" fmla="*/ 3976084 w 5821714"/>
              <a:gd name="connsiteY29" fmla="*/ 891961 h 5733205"/>
              <a:gd name="connsiteX30" fmla="*/ 4065841 w 5821714"/>
              <a:gd name="connsiteY30" fmla="*/ 656348 h 5733205"/>
              <a:gd name="connsiteX31" fmla="*/ 3942425 w 5821714"/>
              <a:gd name="connsiteY31" fmla="*/ 802204 h 5733205"/>
              <a:gd name="connsiteX32" fmla="*/ 4256575 w 5821714"/>
              <a:gd name="connsiteY32" fmla="*/ 1228550 h 5733205"/>
              <a:gd name="connsiteX33" fmla="*/ 4194867 w 5821714"/>
              <a:gd name="connsiteY33" fmla="*/ 1525870 h 5733205"/>
              <a:gd name="connsiteX34" fmla="*/ 4593164 w 5821714"/>
              <a:gd name="connsiteY34" fmla="*/ 1851239 h 5733205"/>
              <a:gd name="connsiteX35" fmla="*/ 4497797 w 5821714"/>
              <a:gd name="connsiteY35" fmla="*/ 2126120 h 5733205"/>
              <a:gd name="connsiteX36" fmla="*/ 4436089 w 5821714"/>
              <a:gd name="connsiteY36" fmla="*/ 2417831 h 5733205"/>
              <a:gd name="connsiteX37" fmla="*/ 4419260 w 5821714"/>
              <a:gd name="connsiteY37" fmla="*/ 2647833 h 5733205"/>
              <a:gd name="connsiteX38" fmla="*/ 4537066 w 5821714"/>
              <a:gd name="connsiteY38" fmla="*/ 2973202 h 5733205"/>
              <a:gd name="connsiteX39" fmla="*/ 4503407 w 5821714"/>
              <a:gd name="connsiteY39" fmla="*/ 3141497 h 5733205"/>
              <a:gd name="connsiteX40" fmla="*/ 4374381 w 5821714"/>
              <a:gd name="connsiteY40" fmla="*/ 3225644 h 5733205"/>
              <a:gd name="connsiteX41" fmla="*/ 4172428 w 5821714"/>
              <a:gd name="connsiteY41" fmla="*/ 3281742 h 5733205"/>
              <a:gd name="connsiteX42" fmla="*/ 4172428 w 5821714"/>
              <a:gd name="connsiteY42" fmla="*/ 3231254 h 5733205"/>
              <a:gd name="connsiteX43" fmla="*/ 4121939 w 5821714"/>
              <a:gd name="connsiteY43" fmla="*/ 3225644 h 5733205"/>
              <a:gd name="connsiteX44" fmla="*/ 4088281 w 5821714"/>
              <a:gd name="connsiteY44" fmla="*/ 3236864 h 5733205"/>
              <a:gd name="connsiteX45" fmla="*/ 4026573 w 5821714"/>
              <a:gd name="connsiteY45" fmla="*/ 3248083 h 5733205"/>
              <a:gd name="connsiteX46" fmla="*/ 3948035 w 5821714"/>
              <a:gd name="connsiteY46" fmla="*/ 3264913 h 5733205"/>
              <a:gd name="connsiteX47" fmla="*/ 3880717 w 5821714"/>
              <a:gd name="connsiteY47" fmla="*/ 3276132 h 5733205"/>
              <a:gd name="connsiteX48" fmla="*/ 3835839 w 5821714"/>
              <a:gd name="connsiteY48" fmla="*/ 3281742 h 5733205"/>
              <a:gd name="connsiteX49" fmla="*/ 3824619 w 5821714"/>
              <a:gd name="connsiteY49" fmla="*/ 3292962 h 5733205"/>
              <a:gd name="connsiteX50" fmla="*/ 3762911 w 5821714"/>
              <a:gd name="connsiteY50" fmla="*/ 3315401 h 5733205"/>
              <a:gd name="connsiteX51" fmla="*/ 3650715 w 5821714"/>
              <a:gd name="connsiteY51" fmla="*/ 3326621 h 5733205"/>
              <a:gd name="connsiteX52" fmla="*/ 3549738 w 5821714"/>
              <a:gd name="connsiteY52" fmla="*/ 3528574 h 5733205"/>
              <a:gd name="connsiteX53" fmla="*/ 5316830 w 5821714"/>
              <a:gd name="connsiteY53" fmla="*/ 4532731 h 5733205"/>
              <a:gd name="connsiteX54" fmla="*/ 5821714 w 5821714"/>
              <a:gd name="connsiteY54" fmla="*/ 5727622 h 5733205"/>
              <a:gd name="connsiteX55" fmla="*/ 0 w 5821714"/>
              <a:gd name="connsiteY55"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596778 w 5821714"/>
              <a:gd name="connsiteY6" fmla="*/ 2243421 h 5733205"/>
              <a:gd name="connsiteX7" fmla="*/ 1450923 w 5821714"/>
              <a:gd name="connsiteY7" fmla="*/ 1976437 h 5733205"/>
              <a:gd name="connsiteX8" fmla="*/ 1670450 w 5821714"/>
              <a:gd name="connsiteY8" fmla="*/ 2103681 h 5733205"/>
              <a:gd name="connsiteX9" fmla="*/ 1188006 w 5821714"/>
              <a:gd name="connsiteY9" fmla="*/ 1660505 h 5733205"/>
              <a:gd name="connsiteX10" fmla="*/ 1199225 w 5821714"/>
              <a:gd name="connsiteY10" fmla="*/ 1593188 h 5733205"/>
              <a:gd name="connsiteX11" fmla="*/ 1294592 w 5821714"/>
              <a:gd name="connsiteY11" fmla="*/ 1295867 h 5733205"/>
              <a:gd name="connsiteX12" fmla="*/ 1384349 w 5821714"/>
              <a:gd name="connsiteY12" fmla="*/ 920010 h 5733205"/>
              <a:gd name="connsiteX13" fmla="*/ 1294592 w 5821714"/>
              <a:gd name="connsiteY13" fmla="*/ 908790 h 5733205"/>
              <a:gd name="connsiteX14" fmla="*/ 1474106 w 5821714"/>
              <a:gd name="connsiteY14" fmla="*/ 695617 h 5733205"/>
              <a:gd name="connsiteX15" fmla="*/ 1591912 w 5821714"/>
              <a:gd name="connsiteY15" fmla="*/ 661958 h 5733205"/>
              <a:gd name="connsiteX16" fmla="*/ 1771427 w 5821714"/>
              <a:gd name="connsiteY16" fmla="*/ 482444 h 5733205"/>
              <a:gd name="connsiteX17" fmla="*/ 1917282 w 5821714"/>
              <a:gd name="connsiteY17" fmla="*/ 336589 h 5733205"/>
              <a:gd name="connsiteX18" fmla="*/ 2001429 w 5821714"/>
              <a:gd name="connsiteY18" fmla="*/ 325369 h 5733205"/>
              <a:gd name="connsiteX19" fmla="*/ 2287530 w 5821714"/>
              <a:gd name="connsiteY19" fmla="*/ 218783 h 5733205"/>
              <a:gd name="connsiteX20" fmla="*/ 2539971 w 5821714"/>
              <a:gd name="connsiteY20" fmla="*/ 196343 h 5733205"/>
              <a:gd name="connsiteX21" fmla="*/ 2618509 w 5821714"/>
              <a:gd name="connsiteY21" fmla="*/ 0 h 5733205"/>
              <a:gd name="connsiteX22" fmla="*/ 3336565 w 5821714"/>
              <a:gd name="connsiteY22" fmla="*/ 224393 h 5733205"/>
              <a:gd name="connsiteX23" fmla="*/ 3488030 w 5821714"/>
              <a:gd name="connsiteY23" fmla="*/ 117806 h 5733205"/>
              <a:gd name="connsiteX24" fmla="*/ 3987304 w 5821714"/>
              <a:gd name="connsiteY24" fmla="*/ 252442 h 5733205"/>
              <a:gd name="connsiteX25" fmla="*/ 4037792 w 5821714"/>
              <a:gd name="connsiteY25" fmla="*/ 258051 h 5733205"/>
              <a:gd name="connsiteX26" fmla="*/ 4267795 w 5821714"/>
              <a:gd name="connsiteY26" fmla="*/ 403907 h 5733205"/>
              <a:gd name="connsiteX27" fmla="*/ 4149988 w 5821714"/>
              <a:gd name="connsiteY27" fmla="*/ 830253 h 5733205"/>
              <a:gd name="connsiteX28" fmla="*/ 3976084 w 5821714"/>
              <a:gd name="connsiteY28" fmla="*/ 891961 h 5733205"/>
              <a:gd name="connsiteX29" fmla="*/ 4065841 w 5821714"/>
              <a:gd name="connsiteY29" fmla="*/ 656348 h 5733205"/>
              <a:gd name="connsiteX30" fmla="*/ 3942425 w 5821714"/>
              <a:gd name="connsiteY30" fmla="*/ 802204 h 5733205"/>
              <a:gd name="connsiteX31" fmla="*/ 4256575 w 5821714"/>
              <a:gd name="connsiteY31" fmla="*/ 1228550 h 5733205"/>
              <a:gd name="connsiteX32" fmla="*/ 4194867 w 5821714"/>
              <a:gd name="connsiteY32" fmla="*/ 1525870 h 5733205"/>
              <a:gd name="connsiteX33" fmla="*/ 4593164 w 5821714"/>
              <a:gd name="connsiteY33" fmla="*/ 1851239 h 5733205"/>
              <a:gd name="connsiteX34" fmla="*/ 4497797 w 5821714"/>
              <a:gd name="connsiteY34" fmla="*/ 2126120 h 5733205"/>
              <a:gd name="connsiteX35" fmla="*/ 4436089 w 5821714"/>
              <a:gd name="connsiteY35" fmla="*/ 2417831 h 5733205"/>
              <a:gd name="connsiteX36" fmla="*/ 4419260 w 5821714"/>
              <a:gd name="connsiteY36" fmla="*/ 2647833 h 5733205"/>
              <a:gd name="connsiteX37" fmla="*/ 4537066 w 5821714"/>
              <a:gd name="connsiteY37" fmla="*/ 2973202 h 5733205"/>
              <a:gd name="connsiteX38" fmla="*/ 4503407 w 5821714"/>
              <a:gd name="connsiteY38" fmla="*/ 3141497 h 5733205"/>
              <a:gd name="connsiteX39" fmla="*/ 4374381 w 5821714"/>
              <a:gd name="connsiteY39" fmla="*/ 3225644 h 5733205"/>
              <a:gd name="connsiteX40" fmla="*/ 4172428 w 5821714"/>
              <a:gd name="connsiteY40" fmla="*/ 3281742 h 5733205"/>
              <a:gd name="connsiteX41" fmla="*/ 4172428 w 5821714"/>
              <a:gd name="connsiteY41" fmla="*/ 3231254 h 5733205"/>
              <a:gd name="connsiteX42" fmla="*/ 4121939 w 5821714"/>
              <a:gd name="connsiteY42" fmla="*/ 3225644 h 5733205"/>
              <a:gd name="connsiteX43" fmla="*/ 4088281 w 5821714"/>
              <a:gd name="connsiteY43" fmla="*/ 3236864 h 5733205"/>
              <a:gd name="connsiteX44" fmla="*/ 4026573 w 5821714"/>
              <a:gd name="connsiteY44" fmla="*/ 3248083 h 5733205"/>
              <a:gd name="connsiteX45" fmla="*/ 3948035 w 5821714"/>
              <a:gd name="connsiteY45" fmla="*/ 3264913 h 5733205"/>
              <a:gd name="connsiteX46" fmla="*/ 3880717 w 5821714"/>
              <a:gd name="connsiteY46" fmla="*/ 3276132 h 5733205"/>
              <a:gd name="connsiteX47" fmla="*/ 3835839 w 5821714"/>
              <a:gd name="connsiteY47" fmla="*/ 3281742 h 5733205"/>
              <a:gd name="connsiteX48" fmla="*/ 3824619 w 5821714"/>
              <a:gd name="connsiteY48" fmla="*/ 3292962 h 5733205"/>
              <a:gd name="connsiteX49" fmla="*/ 3762911 w 5821714"/>
              <a:gd name="connsiteY49" fmla="*/ 3315401 h 5733205"/>
              <a:gd name="connsiteX50" fmla="*/ 3650715 w 5821714"/>
              <a:gd name="connsiteY50" fmla="*/ 3326621 h 5733205"/>
              <a:gd name="connsiteX51" fmla="*/ 3549738 w 5821714"/>
              <a:gd name="connsiteY51" fmla="*/ 3528574 h 5733205"/>
              <a:gd name="connsiteX52" fmla="*/ 5316830 w 5821714"/>
              <a:gd name="connsiteY52" fmla="*/ 4532731 h 5733205"/>
              <a:gd name="connsiteX53" fmla="*/ 5821714 w 5821714"/>
              <a:gd name="connsiteY53" fmla="*/ 5727622 h 5733205"/>
              <a:gd name="connsiteX54" fmla="*/ 0 w 5821714"/>
              <a:gd name="connsiteY54"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596778 w 5821714"/>
              <a:gd name="connsiteY6" fmla="*/ 2243421 h 5733205"/>
              <a:gd name="connsiteX7" fmla="*/ 1450923 w 5821714"/>
              <a:gd name="connsiteY7" fmla="*/ 1976437 h 5733205"/>
              <a:gd name="connsiteX8" fmla="*/ 1188006 w 5821714"/>
              <a:gd name="connsiteY8" fmla="*/ 1660505 h 5733205"/>
              <a:gd name="connsiteX9" fmla="*/ 1199225 w 5821714"/>
              <a:gd name="connsiteY9" fmla="*/ 1593188 h 5733205"/>
              <a:gd name="connsiteX10" fmla="*/ 1294592 w 5821714"/>
              <a:gd name="connsiteY10" fmla="*/ 1295867 h 5733205"/>
              <a:gd name="connsiteX11" fmla="*/ 1384349 w 5821714"/>
              <a:gd name="connsiteY11" fmla="*/ 920010 h 5733205"/>
              <a:gd name="connsiteX12" fmla="*/ 1294592 w 5821714"/>
              <a:gd name="connsiteY12" fmla="*/ 908790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7282 w 5821714"/>
              <a:gd name="connsiteY16" fmla="*/ 336589 h 5733205"/>
              <a:gd name="connsiteX17" fmla="*/ 2001429 w 5821714"/>
              <a:gd name="connsiteY17" fmla="*/ 325369 h 5733205"/>
              <a:gd name="connsiteX18" fmla="*/ 2287530 w 5821714"/>
              <a:gd name="connsiteY18" fmla="*/ 218783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596778 w 5821714"/>
              <a:gd name="connsiteY6" fmla="*/ 2243421 h 5733205"/>
              <a:gd name="connsiteX7" fmla="*/ 1515928 w 5821714"/>
              <a:gd name="connsiteY7" fmla="*/ 1976437 h 5733205"/>
              <a:gd name="connsiteX8" fmla="*/ 1188006 w 5821714"/>
              <a:gd name="connsiteY8" fmla="*/ 1660505 h 5733205"/>
              <a:gd name="connsiteX9" fmla="*/ 1199225 w 5821714"/>
              <a:gd name="connsiteY9" fmla="*/ 1593188 h 5733205"/>
              <a:gd name="connsiteX10" fmla="*/ 1294592 w 5821714"/>
              <a:gd name="connsiteY10" fmla="*/ 1295867 h 5733205"/>
              <a:gd name="connsiteX11" fmla="*/ 1384349 w 5821714"/>
              <a:gd name="connsiteY11" fmla="*/ 920010 h 5733205"/>
              <a:gd name="connsiteX12" fmla="*/ 1294592 w 5821714"/>
              <a:gd name="connsiteY12" fmla="*/ 908790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7282 w 5821714"/>
              <a:gd name="connsiteY16" fmla="*/ 336589 h 5733205"/>
              <a:gd name="connsiteX17" fmla="*/ 2001429 w 5821714"/>
              <a:gd name="connsiteY17" fmla="*/ 325369 h 5733205"/>
              <a:gd name="connsiteX18" fmla="*/ 2287530 w 5821714"/>
              <a:gd name="connsiteY18" fmla="*/ 218783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22780 w 5821714"/>
              <a:gd name="connsiteY6" fmla="*/ 2169749 h 5733205"/>
              <a:gd name="connsiteX7" fmla="*/ 1515928 w 5821714"/>
              <a:gd name="connsiteY7" fmla="*/ 1976437 h 5733205"/>
              <a:gd name="connsiteX8" fmla="*/ 1188006 w 5821714"/>
              <a:gd name="connsiteY8" fmla="*/ 1660505 h 5733205"/>
              <a:gd name="connsiteX9" fmla="*/ 1199225 w 5821714"/>
              <a:gd name="connsiteY9" fmla="*/ 1593188 h 5733205"/>
              <a:gd name="connsiteX10" fmla="*/ 1294592 w 5821714"/>
              <a:gd name="connsiteY10" fmla="*/ 1295867 h 5733205"/>
              <a:gd name="connsiteX11" fmla="*/ 1384349 w 5821714"/>
              <a:gd name="connsiteY11" fmla="*/ 920010 h 5733205"/>
              <a:gd name="connsiteX12" fmla="*/ 1294592 w 5821714"/>
              <a:gd name="connsiteY12" fmla="*/ 908790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7282 w 5821714"/>
              <a:gd name="connsiteY16" fmla="*/ 336589 h 5733205"/>
              <a:gd name="connsiteX17" fmla="*/ 2001429 w 5821714"/>
              <a:gd name="connsiteY17" fmla="*/ 325369 h 5733205"/>
              <a:gd name="connsiteX18" fmla="*/ 2287530 w 5821714"/>
              <a:gd name="connsiteY18" fmla="*/ 218783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22780 w 5821714"/>
              <a:gd name="connsiteY6" fmla="*/ 2169749 h 5733205"/>
              <a:gd name="connsiteX7" fmla="*/ 1515928 w 5821714"/>
              <a:gd name="connsiteY7" fmla="*/ 1976437 h 5733205"/>
              <a:gd name="connsiteX8" fmla="*/ 1305015 w 5821714"/>
              <a:gd name="connsiteY8" fmla="*/ 1851185 h 5733205"/>
              <a:gd name="connsiteX9" fmla="*/ 1199225 w 5821714"/>
              <a:gd name="connsiteY9" fmla="*/ 1593188 h 5733205"/>
              <a:gd name="connsiteX10" fmla="*/ 1294592 w 5821714"/>
              <a:gd name="connsiteY10" fmla="*/ 1295867 h 5733205"/>
              <a:gd name="connsiteX11" fmla="*/ 1384349 w 5821714"/>
              <a:gd name="connsiteY11" fmla="*/ 920010 h 5733205"/>
              <a:gd name="connsiteX12" fmla="*/ 1294592 w 5821714"/>
              <a:gd name="connsiteY12" fmla="*/ 908790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7282 w 5821714"/>
              <a:gd name="connsiteY16" fmla="*/ 336589 h 5733205"/>
              <a:gd name="connsiteX17" fmla="*/ 2001429 w 5821714"/>
              <a:gd name="connsiteY17" fmla="*/ 325369 h 5733205"/>
              <a:gd name="connsiteX18" fmla="*/ 2287530 w 5821714"/>
              <a:gd name="connsiteY18" fmla="*/ 218783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22780 w 5821714"/>
              <a:gd name="connsiteY6" fmla="*/ 2169749 h 5733205"/>
              <a:gd name="connsiteX7" fmla="*/ 1515928 w 5821714"/>
              <a:gd name="connsiteY7" fmla="*/ 1976437 h 5733205"/>
              <a:gd name="connsiteX8" fmla="*/ 1305015 w 5821714"/>
              <a:gd name="connsiteY8" fmla="*/ 1851185 h 5733205"/>
              <a:gd name="connsiteX9" fmla="*/ 1199225 w 5821714"/>
              <a:gd name="connsiteY9" fmla="*/ 1593188 h 5733205"/>
              <a:gd name="connsiteX10" fmla="*/ 1259923 w 5821714"/>
              <a:gd name="connsiteY10" fmla="*/ 1183192 h 5733205"/>
              <a:gd name="connsiteX11" fmla="*/ 1384349 w 5821714"/>
              <a:gd name="connsiteY11" fmla="*/ 920010 h 5733205"/>
              <a:gd name="connsiteX12" fmla="*/ 1294592 w 5821714"/>
              <a:gd name="connsiteY12" fmla="*/ 908790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7282 w 5821714"/>
              <a:gd name="connsiteY16" fmla="*/ 336589 h 5733205"/>
              <a:gd name="connsiteX17" fmla="*/ 2001429 w 5821714"/>
              <a:gd name="connsiteY17" fmla="*/ 325369 h 5733205"/>
              <a:gd name="connsiteX18" fmla="*/ 2287530 w 5821714"/>
              <a:gd name="connsiteY18" fmla="*/ 218783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22780 w 5821714"/>
              <a:gd name="connsiteY6" fmla="*/ 2169749 h 5733205"/>
              <a:gd name="connsiteX7" fmla="*/ 1515928 w 5821714"/>
              <a:gd name="connsiteY7" fmla="*/ 1976437 h 5733205"/>
              <a:gd name="connsiteX8" fmla="*/ 1305015 w 5821714"/>
              <a:gd name="connsiteY8" fmla="*/ 1851185 h 5733205"/>
              <a:gd name="connsiteX9" fmla="*/ 1199225 w 5821714"/>
              <a:gd name="connsiteY9" fmla="*/ 1593188 h 5733205"/>
              <a:gd name="connsiteX10" fmla="*/ 1259923 w 5821714"/>
              <a:gd name="connsiteY10" fmla="*/ 1183192 h 5733205"/>
              <a:gd name="connsiteX11" fmla="*/ 1384349 w 5821714"/>
              <a:gd name="connsiteY11" fmla="*/ 920010 h 5733205"/>
              <a:gd name="connsiteX12" fmla="*/ 1186251 w 5821714"/>
              <a:gd name="connsiteY12" fmla="*/ 843785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7282 w 5821714"/>
              <a:gd name="connsiteY16" fmla="*/ 336589 h 5733205"/>
              <a:gd name="connsiteX17" fmla="*/ 2001429 w 5821714"/>
              <a:gd name="connsiteY17" fmla="*/ 325369 h 5733205"/>
              <a:gd name="connsiteX18" fmla="*/ 2287530 w 5821714"/>
              <a:gd name="connsiteY18" fmla="*/ 218783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22780 w 5821714"/>
              <a:gd name="connsiteY6" fmla="*/ 2169749 h 5733205"/>
              <a:gd name="connsiteX7" fmla="*/ 1515928 w 5821714"/>
              <a:gd name="connsiteY7" fmla="*/ 1976437 h 5733205"/>
              <a:gd name="connsiteX8" fmla="*/ 1305015 w 5821714"/>
              <a:gd name="connsiteY8" fmla="*/ 1851185 h 5733205"/>
              <a:gd name="connsiteX9" fmla="*/ 1199225 w 5821714"/>
              <a:gd name="connsiteY9" fmla="*/ 1593188 h 5733205"/>
              <a:gd name="connsiteX10" fmla="*/ 1164583 w 5821714"/>
              <a:gd name="connsiteY10" fmla="*/ 1152857 h 5733205"/>
              <a:gd name="connsiteX11" fmla="*/ 1384349 w 5821714"/>
              <a:gd name="connsiteY11" fmla="*/ 920010 h 5733205"/>
              <a:gd name="connsiteX12" fmla="*/ 1186251 w 5821714"/>
              <a:gd name="connsiteY12" fmla="*/ 843785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7282 w 5821714"/>
              <a:gd name="connsiteY16" fmla="*/ 336589 h 5733205"/>
              <a:gd name="connsiteX17" fmla="*/ 2001429 w 5821714"/>
              <a:gd name="connsiteY17" fmla="*/ 325369 h 5733205"/>
              <a:gd name="connsiteX18" fmla="*/ 2287530 w 5821714"/>
              <a:gd name="connsiteY18" fmla="*/ 218783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22780 w 5821714"/>
              <a:gd name="connsiteY6" fmla="*/ 2169749 h 5733205"/>
              <a:gd name="connsiteX7" fmla="*/ 1515928 w 5821714"/>
              <a:gd name="connsiteY7" fmla="*/ 1976437 h 5733205"/>
              <a:gd name="connsiteX8" fmla="*/ 1305015 w 5821714"/>
              <a:gd name="connsiteY8" fmla="*/ 1851185 h 5733205"/>
              <a:gd name="connsiteX9" fmla="*/ 1199225 w 5821714"/>
              <a:gd name="connsiteY9" fmla="*/ 1593188 h 5733205"/>
              <a:gd name="connsiteX10" fmla="*/ 1164583 w 5821714"/>
              <a:gd name="connsiteY10" fmla="*/ 1152857 h 5733205"/>
              <a:gd name="connsiteX11" fmla="*/ 1384349 w 5821714"/>
              <a:gd name="connsiteY11" fmla="*/ 920010 h 5733205"/>
              <a:gd name="connsiteX12" fmla="*/ 1186251 w 5821714"/>
              <a:gd name="connsiteY12" fmla="*/ 843785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7282 w 5821714"/>
              <a:gd name="connsiteY16" fmla="*/ 336589 h 5733205"/>
              <a:gd name="connsiteX17" fmla="*/ 2001429 w 5821714"/>
              <a:gd name="connsiteY17" fmla="*/ 325369 h 5733205"/>
              <a:gd name="connsiteX18" fmla="*/ 2287530 w 5821714"/>
              <a:gd name="connsiteY18" fmla="*/ 218783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22780 w 5821714"/>
              <a:gd name="connsiteY6" fmla="*/ 2169749 h 5733205"/>
              <a:gd name="connsiteX7" fmla="*/ 1515928 w 5821714"/>
              <a:gd name="connsiteY7" fmla="*/ 1976437 h 5733205"/>
              <a:gd name="connsiteX8" fmla="*/ 1305015 w 5821714"/>
              <a:gd name="connsiteY8" fmla="*/ 1851185 h 5733205"/>
              <a:gd name="connsiteX9" fmla="*/ 1199225 w 5821714"/>
              <a:gd name="connsiteY9" fmla="*/ 1593188 h 5733205"/>
              <a:gd name="connsiteX10" fmla="*/ 1164583 w 5821714"/>
              <a:gd name="connsiteY10" fmla="*/ 1152857 h 5733205"/>
              <a:gd name="connsiteX11" fmla="*/ 1384349 w 5821714"/>
              <a:gd name="connsiteY11" fmla="*/ 920010 h 5733205"/>
              <a:gd name="connsiteX12" fmla="*/ 1186251 w 5821714"/>
              <a:gd name="connsiteY12" fmla="*/ 843785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2949 w 5821714"/>
              <a:gd name="connsiteY16" fmla="*/ 405928 h 5733205"/>
              <a:gd name="connsiteX17" fmla="*/ 2001429 w 5821714"/>
              <a:gd name="connsiteY17" fmla="*/ 325369 h 5733205"/>
              <a:gd name="connsiteX18" fmla="*/ 2287530 w 5821714"/>
              <a:gd name="connsiteY18" fmla="*/ 218783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22780 w 5821714"/>
              <a:gd name="connsiteY6" fmla="*/ 2169749 h 5733205"/>
              <a:gd name="connsiteX7" fmla="*/ 1515928 w 5821714"/>
              <a:gd name="connsiteY7" fmla="*/ 1976437 h 5733205"/>
              <a:gd name="connsiteX8" fmla="*/ 1305015 w 5821714"/>
              <a:gd name="connsiteY8" fmla="*/ 1851185 h 5733205"/>
              <a:gd name="connsiteX9" fmla="*/ 1199225 w 5821714"/>
              <a:gd name="connsiteY9" fmla="*/ 1593188 h 5733205"/>
              <a:gd name="connsiteX10" fmla="*/ 1164583 w 5821714"/>
              <a:gd name="connsiteY10" fmla="*/ 1152857 h 5733205"/>
              <a:gd name="connsiteX11" fmla="*/ 1384349 w 5821714"/>
              <a:gd name="connsiteY11" fmla="*/ 920010 h 5733205"/>
              <a:gd name="connsiteX12" fmla="*/ 1186251 w 5821714"/>
              <a:gd name="connsiteY12" fmla="*/ 843785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2949 w 5821714"/>
              <a:gd name="connsiteY16" fmla="*/ 405928 h 5733205"/>
              <a:gd name="connsiteX17" fmla="*/ 2001429 w 5821714"/>
              <a:gd name="connsiteY17" fmla="*/ 325369 h 5733205"/>
              <a:gd name="connsiteX18" fmla="*/ 2365536 w 5821714"/>
              <a:gd name="connsiteY18" fmla="*/ 223116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22780 w 5821714"/>
              <a:gd name="connsiteY6" fmla="*/ 2169749 h 5733205"/>
              <a:gd name="connsiteX7" fmla="*/ 1515928 w 5821714"/>
              <a:gd name="connsiteY7" fmla="*/ 1976437 h 5733205"/>
              <a:gd name="connsiteX8" fmla="*/ 1305015 w 5821714"/>
              <a:gd name="connsiteY8" fmla="*/ 1851185 h 5733205"/>
              <a:gd name="connsiteX9" fmla="*/ 1199225 w 5821714"/>
              <a:gd name="connsiteY9" fmla="*/ 1593188 h 5733205"/>
              <a:gd name="connsiteX10" fmla="*/ 1164583 w 5821714"/>
              <a:gd name="connsiteY10" fmla="*/ 1152857 h 5733205"/>
              <a:gd name="connsiteX11" fmla="*/ 1384349 w 5821714"/>
              <a:gd name="connsiteY11" fmla="*/ 920010 h 5733205"/>
              <a:gd name="connsiteX12" fmla="*/ 1186251 w 5821714"/>
              <a:gd name="connsiteY12" fmla="*/ 843785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2949 w 5821714"/>
              <a:gd name="connsiteY16" fmla="*/ 405928 h 5733205"/>
              <a:gd name="connsiteX17" fmla="*/ 2001429 w 5821714"/>
              <a:gd name="connsiteY17" fmla="*/ 325369 h 5733205"/>
              <a:gd name="connsiteX18" fmla="*/ 2365536 w 5821714"/>
              <a:gd name="connsiteY18" fmla="*/ 223116 h 5733205"/>
              <a:gd name="connsiteX19" fmla="*/ 2539971 w 5821714"/>
              <a:gd name="connsiteY19" fmla="*/ 196343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733205 h 5733205"/>
              <a:gd name="connsiteX1" fmla="*/ 1568462 w 5821714"/>
              <a:gd name="connsiteY1" fmla="*/ 3625456 h 5733205"/>
              <a:gd name="connsiteX2" fmla="*/ 1861184 w 5821714"/>
              <a:gd name="connsiteY2" fmla="*/ 2866616 h 5733205"/>
              <a:gd name="connsiteX3" fmla="*/ 1709719 w 5821714"/>
              <a:gd name="connsiteY3" fmla="*/ 2546856 h 5733205"/>
              <a:gd name="connsiteX4" fmla="*/ 1686029 w 5821714"/>
              <a:gd name="connsiteY4" fmla="*/ 2384172 h 5733205"/>
              <a:gd name="connsiteX5" fmla="*/ 1732158 w 5821714"/>
              <a:gd name="connsiteY5" fmla="*/ 2255146 h 5733205"/>
              <a:gd name="connsiteX6" fmla="*/ 1622780 w 5821714"/>
              <a:gd name="connsiteY6" fmla="*/ 2169749 h 5733205"/>
              <a:gd name="connsiteX7" fmla="*/ 1515928 w 5821714"/>
              <a:gd name="connsiteY7" fmla="*/ 1976437 h 5733205"/>
              <a:gd name="connsiteX8" fmla="*/ 1305015 w 5821714"/>
              <a:gd name="connsiteY8" fmla="*/ 1851185 h 5733205"/>
              <a:gd name="connsiteX9" fmla="*/ 1199225 w 5821714"/>
              <a:gd name="connsiteY9" fmla="*/ 1593188 h 5733205"/>
              <a:gd name="connsiteX10" fmla="*/ 1164583 w 5821714"/>
              <a:gd name="connsiteY10" fmla="*/ 1152857 h 5733205"/>
              <a:gd name="connsiteX11" fmla="*/ 1384349 w 5821714"/>
              <a:gd name="connsiteY11" fmla="*/ 920010 h 5733205"/>
              <a:gd name="connsiteX12" fmla="*/ 1186251 w 5821714"/>
              <a:gd name="connsiteY12" fmla="*/ 843785 h 5733205"/>
              <a:gd name="connsiteX13" fmla="*/ 1474106 w 5821714"/>
              <a:gd name="connsiteY13" fmla="*/ 695617 h 5733205"/>
              <a:gd name="connsiteX14" fmla="*/ 1591912 w 5821714"/>
              <a:gd name="connsiteY14" fmla="*/ 661958 h 5733205"/>
              <a:gd name="connsiteX15" fmla="*/ 1771427 w 5821714"/>
              <a:gd name="connsiteY15" fmla="*/ 482444 h 5733205"/>
              <a:gd name="connsiteX16" fmla="*/ 1912949 w 5821714"/>
              <a:gd name="connsiteY16" fmla="*/ 405928 h 5733205"/>
              <a:gd name="connsiteX17" fmla="*/ 2001429 w 5821714"/>
              <a:gd name="connsiteY17" fmla="*/ 325369 h 5733205"/>
              <a:gd name="connsiteX18" fmla="*/ 2365536 w 5821714"/>
              <a:gd name="connsiteY18" fmla="*/ 223116 h 5733205"/>
              <a:gd name="connsiteX19" fmla="*/ 2262618 w 5821714"/>
              <a:gd name="connsiteY19" fmla="*/ 127005 h 5733205"/>
              <a:gd name="connsiteX20" fmla="*/ 2618509 w 5821714"/>
              <a:gd name="connsiteY20" fmla="*/ 0 h 5733205"/>
              <a:gd name="connsiteX21" fmla="*/ 3336565 w 5821714"/>
              <a:gd name="connsiteY21" fmla="*/ 224393 h 5733205"/>
              <a:gd name="connsiteX22" fmla="*/ 3488030 w 5821714"/>
              <a:gd name="connsiteY22" fmla="*/ 117806 h 5733205"/>
              <a:gd name="connsiteX23" fmla="*/ 3987304 w 5821714"/>
              <a:gd name="connsiteY23" fmla="*/ 252442 h 5733205"/>
              <a:gd name="connsiteX24" fmla="*/ 4037792 w 5821714"/>
              <a:gd name="connsiteY24" fmla="*/ 258051 h 5733205"/>
              <a:gd name="connsiteX25" fmla="*/ 4267795 w 5821714"/>
              <a:gd name="connsiteY25" fmla="*/ 403907 h 5733205"/>
              <a:gd name="connsiteX26" fmla="*/ 4149988 w 5821714"/>
              <a:gd name="connsiteY26" fmla="*/ 830253 h 5733205"/>
              <a:gd name="connsiteX27" fmla="*/ 3976084 w 5821714"/>
              <a:gd name="connsiteY27" fmla="*/ 891961 h 5733205"/>
              <a:gd name="connsiteX28" fmla="*/ 4065841 w 5821714"/>
              <a:gd name="connsiteY28" fmla="*/ 656348 h 5733205"/>
              <a:gd name="connsiteX29" fmla="*/ 3942425 w 5821714"/>
              <a:gd name="connsiteY29" fmla="*/ 802204 h 5733205"/>
              <a:gd name="connsiteX30" fmla="*/ 4256575 w 5821714"/>
              <a:gd name="connsiteY30" fmla="*/ 1228550 h 5733205"/>
              <a:gd name="connsiteX31" fmla="*/ 4194867 w 5821714"/>
              <a:gd name="connsiteY31" fmla="*/ 1525870 h 5733205"/>
              <a:gd name="connsiteX32" fmla="*/ 4593164 w 5821714"/>
              <a:gd name="connsiteY32" fmla="*/ 1851239 h 5733205"/>
              <a:gd name="connsiteX33" fmla="*/ 4497797 w 5821714"/>
              <a:gd name="connsiteY33" fmla="*/ 2126120 h 5733205"/>
              <a:gd name="connsiteX34" fmla="*/ 4436089 w 5821714"/>
              <a:gd name="connsiteY34" fmla="*/ 2417831 h 5733205"/>
              <a:gd name="connsiteX35" fmla="*/ 4419260 w 5821714"/>
              <a:gd name="connsiteY35" fmla="*/ 2647833 h 5733205"/>
              <a:gd name="connsiteX36" fmla="*/ 4537066 w 5821714"/>
              <a:gd name="connsiteY36" fmla="*/ 2973202 h 5733205"/>
              <a:gd name="connsiteX37" fmla="*/ 4503407 w 5821714"/>
              <a:gd name="connsiteY37" fmla="*/ 3141497 h 5733205"/>
              <a:gd name="connsiteX38" fmla="*/ 4374381 w 5821714"/>
              <a:gd name="connsiteY38" fmla="*/ 3225644 h 5733205"/>
              <a:gd name="connsiteX39" fmla="*/ 4172428 w 5821714"/>
              <a:gd name="connsiteY39" fmla="*/ 3281742 h 5733205"/>
              <a:gd name="connsiteX40" fmla="*/ 4172428 w 5821714"/>
              <a:gd name="connsiteY40" fmla="*/ 3231254 h 5733205"/>
              <a:gd name="connsiteX41" fmla="*/ 4121939 w 5821714"/>
              <a:gd name="connsiteY41" fmla="*/ 3225644 h 5733205"/>
              <a:gd name="connsiteX42" fmla="*/ 4088281 w 5821714"/>
              <a:gd name="connsiteY42" fmla="*/ 3236864 h 5733205"/>
              <a:gd name="connsiteX43" fmla="*/ 4026573 w 5821714"/>
              <a:gd name="connsiteY43" fmla="*/ 3248083 h 5733205"/>
              <a:gd name="connsiteX44" fmla="*/ 3948035 w 5821714"/>
              <a:gd name="connsiteY44" fmla="*/ 3264913 h 5733205"/>
              <a:gd name="connsiteX45" fmla="*/ 3880717 w 5821714"/>
              <a:gd name="connsiteY45" fmla="*/ 3276132 h 5733205"/>
              <a:gd name="connsiteX46" fmla="*/ 3835839 w 5821714"/>
              <a:gd name="connsiteY46" fmla="*/ 3281742 h 5733205"/>
              <a:gd name="connsiteX47" fmla="*/ 3824619 w 5821714"/>
              <a:gd name="connsiteY47" fmla="*/ 3292962 h 5733205"/>
              <a:gd name="connsiteX48" fmla="*/ 3762911 w 5821714"/>
              <a:gd name="connsiteY48" fmla="*/ 3315401 h 5733205"/>
              <a:gd name="connsiteX49" fmla="*/ 3650715 w 5821714"/>
              <a:gd name="connsiteY49" fmla="*/ 3326621 h 5733205"/>
              <a:gd name="connsiteX50" fmla="*/ 3549738 w 5821714"/>
              <a:gd name="connsiteY50" fmla="*/ 3528574 h 5733205"/>
              <a:gd name="connsiteX51" fmla="*/ 5316830 w 5821714"/>
              <a:gd name="connsiteY51" fmla="*/ 4532731 h 5733205"/>
              <a:gd name="connsiteX52" fmla="*/ 5821714 w 5821714"/>
              <a:gd name="connsiteY52" fmla="*/ 5727622 h 5733205"/>
              <a:gd name="connsiteX53" fmla="*/ 0 w 5821714"/>
              <a:gd name="connsiteY53" fmla="*/ 5733205 h 5733205"/>
              <a:gd name="connsiteX0" fmla="*/ 0 w 5821714"/>
              <a:gd name="connsiteY0" fmla="*/ 5615399 h 5615399"/>
              <a:gd name="connsiteX1" fmla="*/ 1568462 w 5821714"/>
              <a:gd name="connsiteY1" fmla="*/ 3507650 h 5615399"/>
              <a:gd name="connsiteX2" fmla="*/ 1861184 w 5821714"/>
              <a:gd name="connsiteY2" fmla="*/ 2748810 h 5615399"/>
              <a:gd name="connsiteX3" fmla="*/ 1709719 w 5821714"/>
              <a:gd name="connsiteY3" fmla="*/ 2429050 h 5615399"/>
              <a:gd name="connsiteX4" fmla="*/ 1686029 w 5821714"/>
              <a:gd name="connsiteY4" fmla="*/ 2266366 h 5615399"/>
              <a:gd name="connsiteX5" fmla="*/ 1732158 w 5821714"/>
              <a:gd name="connsiteY5" fmla="*/ 2137340 h 5615399"/>
              <a:gd name="connsiteX6" fmla="*/ 1622780 w 5821714"/>
              <a:gd name="connsiteY6" fmla="*/ 2051943 h 5615399"/>
              <a:gd name="connsiteX7" fmla="*/ 1515928 w 5821714"/>
              <a:gd name="connsiteY7" fmla="*/ 1858631 h 5615399"/>
              <a:gd name="connsiteX8" fmla="*/ 1305015 w 5821714"/>
              <a:gd name="connsiteY8" fmla="*/ 1733379 h 5615399"/>
              <a:gd name="connsiteX9" fmla="*/ 1199225 w 5821714"/>
              <a:gd name="connsiteY9" fmla="*/ 1475382 h 5615399"/>
              <a:gd name="connsiteX10" fmla="*/ 1164583 w 5821714"/>
              <a:gd name="connsiteY10" fmla="*/ 1035051 h 5615399"/>
              <a:gd name="connsiteX11" fmla="*/ 1384349 w 5821714"/>
              <a:gd name="connsiteY11" fmla="*/ 802204 h 5615399"/>
              <a:gd name="connsiteX12" fmla="*/ 1186251 w 5821714"/>
              <a:gd name="connsiteY12" fmla="*/ 725979 h 5615399"/>
              <a:gd name="connsiteX13" fmla="*/ 1474106 w 5821714"/>
              <a:gd name="connsiteY13" fmla="*/ 577811 h 5615399"/>
              <a:gd name="connsiteX14" fmla="*/ 1591912 w 5821714"/>
              <a:gd name="connsiteY14" fmla="*/ 544152 h 5615399"/>
              <a:gd name="connsiteX15" fmla="*/ 1771427 w 5821714"/>
              <a:gd name="connsiteY15" fmla="*/ 364638 h 5615399"/>
              <a:gd name="connsiteX16" fmla="*/ 1912949 w 5821714"/>
              <a:gd name="connsiteY16" fmla="*/ 288122 h 5615399"/>
              <a:gd name="connsiteX17" fmla="*/ 2001429 w 5821714"/>
              <a:gd name="connsiteY17" fmla="*/ 207563 h 5615399"/>
              <a:gd name="connsiteX18" fmla="*/ 2365536 w 5821714"/>
              <a:gd name="connsiteY18" fmla="*/ 105310 h 5615399"/>
              <a:gd name="connsiteX19" fmla="*/ 2262618 w 5821714"/>
              <a:gd name="connsiteY19" fmla="*/ 9199 h 5615399"/>
              <a:gd name="connsiteX20" fmla="*/ 2622843 w 5821714"/>
              <a:gd name="connsiteY20" fmla="*/ 59874 h 5615399"/>
              <a:gd name="connsiteX21" fmla="*/ 3336565 w 5821714"/>
              <a:gd name="connsiteY21" fmla="*/ 106587 h 5615399"/>
              <a:gd name="connsiteX22" fmla="*/ 3488030 w 5821714"/>
              <a:gd name="connsiteY22" fmla="*/ 0 h 5615399"/>
              <a:gd name="connsiteX23" fmla="*/ 3987304 w 5821714"/>
              <a:gd name="connsiteY23" fmla="*/ 134636 h 5615399"/>
              <a:gd name="connsiteX24" fmla="*/ 4037792 w 5821714"/>
              <a:gd name="connsiteY24" fmla="*/ 140245 h 5615399"/>
              <a:gd name="connsiteX25" fmla="*/ 4267795 w 5821714"/>
              <a:gd name="connsiteY25" fmla="*/ 286101 h 5615399"/>
              <a:gd name="connsiteX26" fmla="*/ 4149988 w 5821714"/>
              <a:gd name="connsiteY26" fmla="*/ 712447 h 5615399"/>
              <a:gd name="connsiteX27" fmla="*/ 3976084 w 5821714"/>
              <a:gd name="connsiteY27" fmla="*/ 774155 h 5615399"/>
              <a:gd name="connsiteX28" fmla="*/ 4065841 w 5821714"/>
              <a:gd name="connsiteY28" fmla="*/ 538542 h 5615399"/>
              <a:gd name="connsiteX29" fmla="*/ 3942425 w 5821714"/>
              <a:gd name="connsiteY29" fmla="*/ 684398 h 5615399"/>
              <a:gd name="connsiteX30" fmla="*/ 4256575 w 5821714"/>
              <a:gd name="connsiteY30" fmla="*/ 1110744 h 5615399"/>
              <a:gd name="connsiteX31" fmla="*/ 4194867 w 5821714"/>
              <a:gd name="connsiteY31" fmla="*/ 1408064 h 5615399"/>
              <a:gd name="connsiteX32" fmla="*/ 4593164 w 5821714"/>
              <a:gd name="connsiteY32" fmla="*/ 1733433 h 5615399"/>
              <a:gd name="connsiteX33" fmla="*/ 4497797 w 5821714"/>
              <a:gd name="connsiteY33" fmla="*/ 2008314 h 5615399"/>
              <a:gd name="connsiteX34" fmla="*/ 4436089 w 5821714"/>
              <a:gd name="connsiteY34" fmla="*/ 2300025 h 5615399"/>
              <a:gd name="connsiteX35" fmla="*/ 4419260 w 5821714"/>
              <a:gd name="connsiteY35" fmla="*/ 2530027 h 5615399"/>
              <a:gd name="connsiteX36" fmla="*/ 4537066 w 5821714"/>
              <a:gd name="connsiteY36" fmla="*/ 2855396 h 5615399"/>
              <a:gd name="connsiteX37" fmla="*/ 4503407 w 5821714"/>
              <a:gd name="connsiteY37" fmla="*/ 3023691 h 5615399"/>
              <a:gd name="connsiteX38" fmla="*/ 4374381 w 5821714"/>
              <a:gd name="connsiteY38" fmla="*/ 3107838 h 5615399"/>
              <a:gd name="connsiteX39" fmla="*/ 4172428 w 5821714"/>
              <a:gd name="connsiteY39" fmla="*/ 3163936 h 5615399"/>
              <a:gd name="connsiteX40" fmla="*/ 4172428 w 5821714"/>
              <a:gd name="connsiteY40" fmla="*/ 3113448 h 5615399"/>
              <a:gd name="connsiteX41" fmla="*/ 4121939 w 5821714"/>
              <a:gd name="connsiteY41" fmla="*/ 3107838 h 5615399"/>
              <a:gd name="connsiteX42" fmla="*/ 4088281 w 5821714"/>
              <a:gd name="connsiteY42" fmla="*/ 3119058 h 5615399"/>
              <a:gd name="connsiteX43" fmla="*/ 4026573 w 5821714"/>
              <a:gd name="connsiteY43" fmla="*/ 3130277 h 5615399"/>
              <a:gd name="connsiteX44" fmla="*/ 3948035 w 5821714"/>
              <a:gd name="connsiteY44" fmla="*/ 3147107 h 5615399"/>
              <a:gd name="connsiteX45" fmla="*/ 3880717 w 5821714"/>
              <a:gd name="connsiteY45" fmla="*/ 3158326 h 5615399"/>
              <a:gd name="connsiteX46" fmla="*/ 3835839 w 5821714"/>
              <a:gd name="connsiteY46" fmla="*/ 3163936 h 5615399"/>
              <a:gd name="connsiteX47" fmla="*/ 3824619 w 5821714"/>
              <a:gd name="connsiteY47" fmla="*/ 3175156 h 5615399"/>
              <a:gd name="connsiteX48" fmla="*/ 3762911 w 5821714"/>
              <a:gd name="connsiteY48" fmla="*/ 3197595 h 5615399"/>
              <a:gd name="connsiteX49" fmla="*/ 3650715 w 5821714"/>
              <a:gd name="connsiteY49" fmla="*/ 3208815 h 5615399"/>
              <a:gd name="connsiteX50" fmla="*/ 3549738 w 5821714"/>
              <a:gd name="connsiteY50" fmla="*/ 3410768 h 5615399"/>
              <a:gd name="connsiteX51" fmla="*/ 5316830 w 5821714"/>
              <a:gd name="connsiteY51" fmla="*/ 4414925 h 5615399"/>
              <a:gd name="connsiteX52" fmla="*/ 5821714 w 5821714"/>
              <a:gd name="connsiteY52" fmla="*/ 5609816 h 5615399"/>
              <a:gd name="connsiteX53" fmla="*/ 0 w 5821714"/>
              <a:gd name="connsiteY53" fmla="*/ 5615399 h 5615399"/>
              <a:gd name="connsiteX0" fmla="*/ 0 w 5821714"/>
              <a:gd name="connsiteY0" fmla="*/ 5721160 h 5721160"/>
              <a:gd name="connsiteX1" fmla="*/ 1568462 w 5821714"/>
              <a:gd name="connsiteY1" fmla="*/ 3613411 h 5721160"/>
              <a:gd name="connsiteX2" fmla="*/ 1861184 w 5821714"/>
              <a:gd name="connsiteY2" fmla="*/ 2854571 h 5721160"/>
              <a:gd name="connsiteX3" fmla="*/ 1709719 w 5821714"/>
              <a:gd name="connsiteY3" fmla="*/ 2534811 h 5721160"/>
              <a:gd name="connsiteX4" fmla="*/ 1686029 w 5821714"/>
              <a:gd name="connsiteY4" fmla="*/ 2372127 h 5721160"/>
              <a:gd name="connsiteX5" fmla="*/ 1732158 w 5821714"/>
              <a:gd name="connsiteY5" fmla="*/ 2243101 h 5721160"/>
              <a:gd name="connsiteX6" fmla="*/ 1622780 w 5821714"/>
              <a:gd name="connsiteY6" fmla="*/ 2157704 h 5721160"/>
              <a:gd name="connsiteX7" fmla="*/ 1515928 w 5821714"/>
              <a:gd name="connsiteY7" fmla="*/ 1964392 h 5721160"/>
              <a:gd name="connsiteX8" fmla="*/ 1305015 w 5821714"/>
              <a:gd name="connsiteY8" fmla="*/ 1839140 h 5721160"/>
              <a:gd name="connsiteX9" fmla="*/ 1199225 w 5821714"/>
              <a:gd name="connsiteY9" fmla="*/ 1581143 h 5721160"/>
              <a:gd name="connsiteX10" fmla="*/ 1164583 w 5821714"/>
              <a:gd name="connsiteY10" fmla="*/ 1140812 h 5721160"/>
              <a:gd name="connsiteX11" fmla="*/ 1384349 w 5821714"/>
              <a:gd name="connsiteY11" fmla="*/ 907965 h 5721160"/>
              <a:gd name="connsiteX12" fmla="*/ 1186251 w 5821714"/>
              <a:gd name="connsiteY12" fmla="*/ 831740 h 5721160"/>
              <a:gd name="connsiteX13" fmla="*/ 1474106 w 5821714"/>
              <a:gd name="connsiteY13" fmla="*/ 683572 h 5721160"/>
              <a:gd name="connsiteX14" fmla="*/ 1591912 w 5821714"/>
              <a:gd name="connsiteY14" fmla="*/ 649913 h 5721160"/>
              <a:gd name="connsiteX15" fmla="*/ 1771427 w 5821714"/>
              <a:gd name="connsiteY15" fmla="*/ 470399 h 5721160"/>
              <a:gd name="connsiteX16" fmla="*/ 1912949 w 5821714"/>
              <a:gd name="connsiteY16" fmla="*/ 393883 h 5721160"/>
              <a:gd name="connsiteX17" fmla="*/ 2001429 w 5821714"/>
              <a:gd name="connsiteY17" fmla="*/ 313324 h 5721160"/>
              <a:gd name="connsiteX18" fmla="*/ 2365536 w 5821714"/>
              <a:gd name="connsiteY18" fmla="*/ 211071 h 5721160"/>
              <a:gd name="connsiteX19" fmla="*/ 2262618 w 5821714"/>
              <a:gd name="connsiteY19" fmla="*/ 114960 h 5721160"/>
              <a:gd name="connsiteX20" fmla="*/ 2622843 w 5821714"/>
              <a:gd name="connsiteY20" fmla="*/ 165635 h 5721160"/>
              <a:gd name="connsiteX21" fmla="*/ 2647515 w 5821714"/>
              <a:gd name="connsiteY21" fmla="*/ 0 h 5721160"/>
              <a:gd name="connsiteX22" fmla="*/ 3488030 w 5821714"/>
              <a:gd name="connsiteY22" fmla="*/ 105761 h 5721160"/>
              <a:gd name="connsiteX23" fmla="*/ 3987304 w 5821714"/>
              <a:gd name="connsiteY23" fmla="*/ 240397 h 5721160"/>
              <a:gd name="connsiteX24" fmla="*/ 4037792 w 5821714"/>
              <a:gd name="connsiteY24" fmla="*/ 246006 h 5721160"/>
              <a:gd name="connsiteX25" fmla="*/ 4267795 w 5821714"/>
              <a:gd name="connsiteY25" fmla="*/ 391862 h 5721160"/>
              <a:gd name="connsiteX26" fmla="*/ 4149988 w 5821714"/>
              <a:gd name="connsiteY26" fmla="*/ 818208 h 5721160"/>
              <a:gd name="connsiteX27" fmla="*/ 3976084 w 5821714"/>
              <a:gd name="connsiteY27" fmla="*/ 879916 h 5721160"/>
              <a:gd name="connsiteX28" fmla="*/ 4065841 w 5821714"/>
              <a:gd name="connsiteY28" fmla="*/ 644303 h 5721160"/>
              <a:gd name="connsiteX29" fmla="*/ 3942425 w 5821714"/>
              <a:gd name="connsiteY29" fmla="*/ 790159 h 5721160"/>
              <a:gd name="connsiteX30" fmla="*/ 4256575 w 5821714"/>
              <a:gd name="connsiteY30" fmla="*/ 1216505 h 5721160"/>
              <a:gd name="connsiteX31" fmla="*/ 4194867 w 5821714"/>
              <a:gd name="connsiteY31" fmla="*/ 1513825 h 5721160"/>
              <a:gd name="connsiteX32" fmla="*/ 4593164 w 5821714"/>
              <a:gd name="connsiteY32" fmla="*/ 1839194 h 5721160"/>
              <a:gd name="connsiteX33" fmla="*/ 4497797 w 5821714"/>
              <a:gd name="connsiteY33" fmla="*/ 2114075 h 5721160"/>
              <a:gd name="connsiteX34" fmla="*/ 4436089 w 5821714"/>
              <a:gd name="connsiteY34" fmla="*/ 2405786 h 5721160"/>
              <a:gd name="connsiteX35" fmla="*/ 4419260 w 5821714"/>
              <a:gd name="connsiteY35" fmla="*/ 2635788 h 5721160"/>
              <a:gd name="connsiteX36" fmla="*/ 4537066 w 5821714"/>
              <a:gd name="connsiteY36" fmla="*/ 2961157 h 5721160"/>
              <a:gd name="connsiteX37" fmla="*/ 4503407 w 5821714"/>
              <a:gd name="connsiteY37" fmla="*/ 3129452 h 5721160"/>
              <a:gd name="connsiteX38" fmla="*/ 4374381 w 5821714"/>
              <a:gd name="connsiteY38" fmla="*/ 3213599 h 5721160"/>
              <a:gd name="connsiteX39" fmla="*/ 4172428 w 5821714"/>
              <a:gd name="connsiteY39" fmla="*/ 3269697 h 5721160"/>
              <a:gd name="connsiteX40" fmla="*/ 4172428 w 5821714"/>
              <a:gd name="connsiteY40" fmla="*/ 3219209 h 5721160"/>
              <a:gd name="connsiteX41" fmla="*/ 4121939 w 5821714"/>
              <a:gd name="connsiteY41" fmla="*/ 3213599 h 5721160"/>
              <a:gd name="connsiteX42" fmla="*/ 4088281 w 5821714"/>
              <a:gd name="connsiteY42" fmla="*/ 3224819 h 5721160"/>
              <a:gd name="connsiteX43" fmla="*/ 4026573 w 5821714"/>
              <a:gd name="connsiteY43" fmla="*/ 3236038 h 5721160"/>
              <a:gd name="connsiteX44" fmla="*/ 3948035 w 5821714"/>
              <a:gd name="connsiteY44" fmla="*/ 3252868 h 5721160"/>
              <a:gd name="connsiteX45" fmla="*/ 3880717 w 5821714"/>
              <a:gd name="connsiteY45" fmla="*/ 3264087 h 5721160"/>
              <a:gd name="connsiteX46" fmla="*/ 3835839 w 5821714"/>
              <a:gd name="connsiteY46" fmla="*/ 3269697 h 5721160"/>
              <a:gd name="connsiteX47" fmla="*/ 3824619 w 5821714"/>
              <a:gd name="connsiteY47" fmla="*/ 3280917 h 5721160"/>
              <a:gd name="connsiteX48" fmla="*/ 3762911 w 5821714"/>
              <a:gd name="connsiteY48" fmla="*/ 3303356 h 5721160"/>
              <a:gd name="connsiteX49" fmla="*/ 3650715 w 5821714"/>
              <a:gd name="connsiteY49" fmla="*/ 3314576 h 5721160"/>
              <a:gd name="connsiteX50" fmla="*/ 3549738 w 5821714"/>
              <a:gd name="connsiteY50" fmla="*/ 3516529 h 5721160"/>
              <a:gd name="connsiteX51" fmla="*/ 5316830 w 5821714"/>
              <a:gd name="connsiteY51" fmla="*/ 4520686 h 5721160"/>
              <a:gd name="connsiteX52" fmla="*/ 5821714 w 5821714"/>
              <a:gd name="connsiteY52" fmla="*/ 5715577 h 5721160"/>
              <a:gd name="connsiteX53" fmla="*/ 0 w 5821714"/>
              <a:gd name="connsiteY53" fmla="*/ 5721160 h 5721160"/>
              <a:gd name="connsiteX0" fmla="*/ 0 w 5821714"/>
              <a:gd name="connsiteY0" fmla="*/ 5721160 h 5721160"/>
              <a:gd name="connsiteX1" fmla="*/ 1568462 w 5821714"/>
              <a:gd name="connsiteY1" fmla="*/ 3613411 h 5721160"/>
              <a:gd name="connsiteX2" fmla="*/ 1861184 w 5821714"/>
              <a:gd name="connsiteY2" fmla="*/ 2854571 h 5721160"/>
              <a:gd name="connsiteX3" fmla="*/ 1709719 w 5821714"/>
              <a:gd name="connsiteY3" fmla="*/ 2534811 h 5721160"/>
              <a:gd name="connsiteX4" fmla="*/ 1686029 w 5821714"/>
              <a:gd name="connsiteY4" fmla="*/ 2372127 h 5721160"/>
              <a:gd name="connsiteX5" fmla="*/ 1732158 w 5821714"/>
              <a:gd name="connsiteY5" fmla="*/ 2243101 h 5721160"/>
              <a:gd name="connsiteX6" fmla="*/ 1622780 w 5821714"/>
              <a:gd name="connsiteY6" fmla="*/ 2157704 h 5721160"/>
              <a:gd name="connsiteX7" fmla="*/ 1515928 w 5821714"/>
              <a:gd name="connsiteY7" fmla="*/ 1964392 h 5721160"/>
              <a:gd name="connsiteX8" fmla="*/ 1305015 w 5821714"/>
              <a:gd name="connsiteY8" fmla="*/ 1839140 h 5721160"/>
              <a:gd name="connsiteX9" fmla="*/ 1199225 w 5821714"/>
              <a:gd name="connsiteY9" fmla="*/ 1581143 h 5721160"/>
              <a:gd name="connsiteX10" fmla="*/ 1164583 w 5821714"/>
              <a:gd name="connsiteY10" fmla="*/ 1140812 h 5721160"/>
              <a:gd name="connsiteX11" fmla="*/ 1384349 w 5821714"/>
              <a:gd name="connsiteY11" fmla="*/ 907965 h 5721160"/>
              <a:gd name="connsiteX12" fmla="*/ 1186251 w 5821714"/>
              <a:gd name="connsiteY12" fmla="*/ 831740 h 5721160"/>
              <a:gd name="connsiteX13" fmla="*/ 1474106 w 5821714"/>
              <a:gd name="connsiteY13" fmla="*/ 683572 h 5721160"/>
              <a:gd name="connsiteX14" fmla="*/ 1591912 w 5821714"/>
              <a:gd name="connsiteY14" fmla="*/ 649913 h 5721160"/>
              <a:gd name="connsiteX15" fmla="*/ 1771427 w 5821714"/>
              <a:gd name="connsiteY15" fmla="*/ 470399 h 5721160"/>
              <a:gd name="connsiteX16" fmla="*/ 1912949 w 5821714"/>
              <a:gd name="connsiteY16" fmla="*/ 393883 h 5721160"/>
              <a:gd name="connsiteX17" fmla="*/ 2001429 w 5821714"/>
              <a:gd name="connsiteY17" fmla="*/ 313324 h 5721160"/>
              <a:gd name="connsiteX18" fmla="*/ 2365536 w 5821714"/>
              <a:gd name="connsiteY18" fmla="*/ 211071 h 5721160"/>
              <a:gd name="connsiteX19" fmla="*/ 2262618 w 5821714"/>
              <a:gd name="connsiteY19" fmla="*/ 114960 h 5721160"/>
              <a:gd name="connsiteX20" fmla="*/ 2622843 w 5821714"/>
              <a:gd name="connsiteY20" fmla="*/ 165635 h 5721160"/>
              <a:gd name="connsiteX21" fmla="*/ 2647515 w 5821714"/>
              <a:gd name="connsiteY21" fmla="*/ 0 h 5721160"/>
              <a:gd name="connsiteX22" fmla="*/ 3488030 w 5821714"/>
              <a:gd name="connsiteY22" fmla="*/ 105761 h 5721160"/>
              <a:gd name="connsiteX23" fmla="*/ 3987304 w 5821714"/>
              <a:gd name="connsiteY23" fmla="*/ 240397 h 5721160"/>
              <a:gd name="connsiteX24" fmla="*/ 4037792 w 5821714"/>
              <a:gd name="connsiteY24" fmla="*/ 246006 h 5721160"/>
              <a:gd name="connsiteX25" fmla="*/ 4267795 w 5821714"/>
              <a:gd name="connsiteY25" fmla="*/ 391862 h 5721160"/>
              <a:gd name="connsiteX26" fmla="*/ 4149988 w 5821714"/>
              <a:gd name="connsiteY26" fmla="*/ 818208 h 5721160"/>
              <a:gd name="connsiteX27" fmla="*/ 3976084 w 5821714"/>
              <a:gd name="connsiteY27" fmla="*/ 879916 h 5721160"/>
              <a:gd name="connsiteX28" fmla="*/ 4065841 w 5821714"/>
              <a:gd name="connsiteY28" fmla="*/ 644303 h 5721160"/>
              <a:gd name="connsiteX29" fmla="*/ 3942425 w 5821714"/>
              <a:gd name="connsiteY29" fmla="*/ 790159 h 5721160"/>
              <a:gd name="connsiteX30" fmla="*/ 4256575 w 5821714"/>
              <a:gd name="connsiteY30" fmla="*/ 1216505 h 5721160"/>
              <a:gd name="connsiteX31" fmla="*/ 4194867 w 5821714"/>
              <a:gd name="connsiteY31" fmla="*/ 1513825 h 5721160"/>
              <a:gd name="connsiteX32" fmla="*/ 4593164 w 5821714"/>
              <a:gd name="connsiteY32" fmla="*/ 1839194 h 5721160"/>
              <a:gd name="connsiteX33" fmla="*/ 4497797 w 5821714"/>
              <a:gd name="connsiteY33" fmla="*/ 2114075 h 5721160"/>
              <a:gd name="connsiteX34" fmla="*/ 4436089 w 5821714"/>
              <a:gd name="connsiteY34" fmla="*/ 2405786 h 5721160"/>
              <a:gd name="connsiteX35" fmla="*/ 4419260 w 5821714"/>
              <a:gd name="connsiteY35" fmla="*/ 2635788 h 5721160"/>
              <a:gd name="connsiteX36" fmla="*/ 4537066 w 5821714"/>
              <a:gd name="connsiteY36" fmla="*/ 2961157 h 5721160"/>
              <a:gd name="connsiteX37" fmla="*/ 4503407 w 5821714"/>
              <a:gd name="connsiteY37" fmla="*/ 3129452 h 5721160"/>
              <a:gd name="connsiteX38" fmla="*/ 4374381 w 5821714"/>
              <a:gd name="connsiteY38" fmla="*/ 3213599 h 5721160"/>
              <a:gd name="connsiteX39" fmla="*/ 4172428 w 5821714"/>
              <a:gd name="connsiteY39" fmla="*/ 3269697 h 5721160"/>
              <a:gd name="connsiteX40" fmla="*/ 4172428 w 5821714"/>
              <a:gd name="connsiteY40" fmla="*/ 3219209 h 5721160"/>
              <a:gd name="connsiteX41" fmla="*/ 4121939 w 5821714"/>
              <a:gd name="connsiteY41" fmla="*/ 3213599 h 5721160"/>
              <a:gd name="connsiteX42" fmla="*/ 4088281 w 5821714"/>
              <a:gd name="connsiteY42" fmla="*/ 3224819 h 5721160"/>
              <a:gd name="connsiteX43" fmla="*/ 4026573 w 5821714"/>
              <a:gd name="connsiteY43" fmla="*/ 3236038 h 5721160"/>
              <a:gd name="connsiteX44" fmla="*/ 3948035 w 5821714"/>
              <a:gd name="connsiteY44" fmla="*/ 3252868 h 5721160"/>
              <a:gd name="connsiteX45" fmla="*/ 3880717 w 5821714"/>
              <a:gd name="connsiteY45" fmla="*/ 3264087 h 5721160"/>
              <a:gd name="connsiteX46" fmla="*/ 3835839 w 5821714"/>
              <a:gd name="connsiteY46" fmla="*/ 3269697 h 5721160"/>
              <a:gd name="connsiteX47" fmla="*/ 3824619 w 5821714"/>
              <a:gd name="connsiteY47" fmla="*/ 3280917 h 5721160"/>
              <a:gd name="connsiteX48" fmla="*/ 3762911 w 5821714"/>
              <a:gd name="connsiteY48" fmla="*/ 3303356 h 5721160"/>
              <a:gd name="connsiteX49" fmla="*/ 3650715 w 5821714"/>
              <a:gd name="connsiteY49" fmla="*/ 3314576 h 5721160"/>
              <a:gd name="connsiteX50" fmla="*/ 3549738 w 5821714"/>
              <a:gd name="connsiteY50" fmla="*/ 3516529 h 5721160"/>
              <a:gd name="connsiteX51" fmla="*/ 5316830 w 5821714"/>
              <a:gd name="connsiteY51" fmla="*/ 4520686 h 5721160"/>
              <a:gd name="connsiteX52" fmla="*/ 5821714 w 5821714"/>
              <a:gd name="connsiteY52" fmla="*/ 5715577 h 5721160"/>
              <a:gd name="connsiteX53" fmla="*/ 0 w 5821714"/>
              <a:gd name="connsiteY53" fmla="*/ 5721160 h 5721160"/>
              <a:gd name="connsiteX0" fmla="*/ 0 w 5821714"/>
              <a:gd name="connsiteY0" fmla="*/ 5759250 h 5759250"/>
              <a:gd name="connsiteX1" fmla="*/ 1568462 w 5821714"/>
              <a:gd name="connsiteY1" fmla="*/ 3651501 h 5759250"/>
              <a:gd name="connsiteX2" fmla="*/ 1861184 w 5821714"/>
              <a:gd name="connsiteY2" fmla="*/ 2892661 h 5759250"/>
              <a:gd name="connsiteX3" fmla="*/ 1709719 w 5821714"/>
              <a:gd name="connsiteY3" fmla="*/ 2572901 h 5759250"/>
              <a:gd name="connsiteX4" fmla="*/ 1686029 w 5821714"/>
              <a:gd name="connsiteY4" fmla="*/ 2410217 h 5759250"/>
              <a:gd name="connsiteX5" fmla="*/ 1732158 w 5821714"/>
              <a:gd name="connsiteY5" fmla="*/ 2281191 h 5759250"/>
              <a:gd name="connsiteX6" fmla="*/ 1622780 w 5821714"/>
              <a:gd name="connsiteY6" fmla="*/ 2195794 h 5759250"/>
              <a:gd name="connsiteX7" fmla="*/ 1515928 w 5821714"/>
              <a:gd name="connsiteY7" fmla="*/ 2002482 h 5759250"/>
              <a:gd name="connsiteX8" fmla="*/ 1305015 w 5821714"/>
              <a:gd name="connsiteY8" fmla="*/ 1877230 h 5759250"/>
              <a:gd name="connsiteX9" fmla="*/ 1199225 w 5821714"/>
              <a:gd name="connsiteY9" fmla="*/ 1619233 h 5759250"/>
              <a:gd name="connsiteX10" fmla="*/ 1164583 w 5821714"/>
              <a:gd name="connsiteY10" fmla="*/ 1178902 h 5759250"/>
              <a:gd name="connsiteX11" fmla="*/ 1384349 w 5821714"/>
              <a:gd name="connsiteY11" fmla="*/ 946055 h 5759250"/>
              <a:gd name="connsiteX12" fmla="*/ 1186251 w 5821714"/>
              <a:gd name="connsiteY12" fmla="*/ 869830 h 5759250"/>
              <a:gd name="connsiteX13" fmla="*/ 1474106 w 5821714"/>
              <a:gd name="connsiteY13" fmla="*/ 721662 h 5759250"/>
              <a:gd name="connsiteX14" fmla="*/ 1591912 w 5821714"/>
              <a:gd name="connsiteY14" fmla="*/ 688003 h 5759250"/>
              <a:gd name="connsiteX15" fmla="*/ 1771427 w 5821714"/>
              <a:gd name="connsiteY15" fmla="*/ 508489 h 5759250"/>
              <a:gd name="connsiteX16" fmla="*/ 1912949 w 5821714"/>
              <a:gd name="connsiteY16" fmla="*/ 431973 h 5759250"/>
              <a:gd name="connsiteX17" fmla="*/ 2001429 w 5821714"/>
              <a:gd name="connsiteY17" fmla="*/ 351414 h 5759250"/>
              <a:gd name="connsiteX18" fmla="*/ 2365536 w 5821714"/>
              <a:gd name="connsiteY18" fmla="*/ 249161 h 5759250"/>
              <a:gd name="connsiteX19" fmla="*/ 2262618 w 5821714"/>
              <a:gd name="connsiteY19" fmla="*/ 153050 h 5759250"/>
              <a:gd name="connsiteX20" fmla="*/ 2622843 w 5821714"/>
              <a:gd name="connsiteY20" fmla="*/ 203725 h 5759250"/>
              <a:gd name="connsiteX21" fmla="*/ 2647515 w 5821714"/>
              <a:gd name="connsiteY21" fmla="*/ 38090 h 5759250"/>
              <a:gd name="connsiteX22" fmla="*/ 3098002 w 5821714"/>
              <a:gd name="connsiteY22" fmla="*/ 5174 h 5759250"/>
              <a:gd name="connsiteX23" fmla="*/ 3987304 w 5821714"/>
              <a:gd name="connsiteY23" fmla="*/ 278487 h 5759250"/>
              <a:gd name="connsiteX24" fmla="*/ 4037792 w 5821714"/>
              <a:gd name="connsiteY24" fmla="*/ 284096 h 5759250"/>
              <a:gd name="connsiteX25" fmla="*/ 4267795 w 5821714"/>
              <a:gd name="connsiteY25" fmla="*/ 429952 h 5759250"/>
              <a:gd name="connsiteX26" fmla="*/ 4149988 w 5821714"/>
              <a:gd name="connsiteY26" fmla="*/ 856298 h 5759250"/>
              <a:gd name="connsiteX27" fmla="*/ 3976084 w 5821714"/>
              <a:gd name="connsiteY27" fmla="*/ 918006 h 5759250"/>
              <a:gd name="connsiteX28" fmla="*/ 4065841 w 5821714"/>
              <a:gd name="connsiteY28" fmla="*/ 682393 h 5759250"/>
              <a:gd name="connsiteX29" fmla="*/ 3942425 w 5821714"/>
              <a:gd name="connsiteY29" fmla="*/ 828249 h 5759250"/>
              <a:gd name="connsiteX30" fmla="*/ 4256575 w 5821714"/>
              <a:gd name="connsiteY30" fmla="*/ 1254595 h 5759250"/>
              <a:gd name="connsiteX31" fmla="*/ 4194867 w 5821714"/>
              <a:gd name="connsiteY31" fmla="*/ 1551915 h 5759250"/>
              <a:gd name="connsiteX32" fmla="*/ 4593164 w 5821714"/>
              <a:gd name="connsiteY32" fmla="*/ 1877284 h 5759250"/>
              <a:gd name="connsiteX33" fmla="*/ 4497797 w 5821714"/>
              <a:gd name="connsiteY33" fmla="*/ 2152165 h 5759250"/>
              <a:gd name="connsiteX34" fmla="*/ 4436089 w 5821714"/>
              <a:gd name="connsiteY34" fmla="*/ 2443876 h 5759250"/>
              <a:gd name="connsiteX35" fmla="*/ 4419260 w 5821714"/>
              <a:gd name="connsiteY35" fmla="*/ 2673878 h 5759250"/>
              <a:gd name="connsiteX36" fmla="*/ 4537066 w 5821714"/>
              <a:gd name="connsiteY36" fmla="*/ 2999247 h 5759250"/>
              <a:gd name="connsiteX37" fmla="*/ 4503407 w 5821714"/>
              <a:gd name="connsiteY37" fmla="*/ 3167542 h 5759250"/>
              <a:gd name="connsiteX38" fmla="*/ 4374381 w 5821714"/>
              <a:gd name="connsiteY38" fmla="*/ 3251689 h 5759250"/>
              <a:gd name="connsiteX39" fmla="*/ 4172428 w 5821714"/>
              <a:gd name="connsiteY39" fmla="*/ 3307787 h 5759250"/>
              <a:gd name="connsiteX40" fmla="*/ 4172428 w 5821714"/>
              <a:gd name="connsiteY40" fmla="*/ 3257299 h 5759250"/>
              <a:gd name="connsiteX41" fmla="*/ 4121939 w 5821714"/>
              <a:gd name="connsiteY41" fmla="*/ 3251689 h 5759250"/>
              <a:gd name="connsiteX42" fmla="*/ 4088281 w 5821714"/>
              <a:gd name="connsiteY42" fmla="*/ 3262909 h 5759250"/>
              <a:gd name="connsiteX43" fmla="*/ 4026573 w 5821714"/>
              <a:gd name="connsiteY43" fmla="*/ 3274128 h 5759250"/>
              <a:gd name="connsiteX44" fmla="*/ 3948035 w 5821714"/>
              <a:gd name="connsiteY44" fmla="*/ 3290958 h 5759250"/>
              <a:gd name="connsiteX45" fmla="*/ 3880717 w 5821714"/>
              <a:gd name="connsiteY45" fmla="*/ 3302177 h 5759250"/>
              <a:gd name="connsiteX46" fmla="*/ 3835839 w 5821714"/>
              <a:gd name="connsiteY46" fmla="*/ 3307787 h 5759250"/>
              <a:gd name="connsiteX47" fmla="*/ 3824619 w 5821714"/>
              <a:gd name="connsiteY47" fmla="*/ 3319007 h 5759250"/>
              <a:gd name="connsiteX48" fmla="*/ 3762911 w 5821714"/>
              <a:gd name="connsiteY48" fmla="*/ 3341446 h 5759250"/>
              <a:gd name="connsiteX49" fmla="*/ 3650715 w 5821714"/>
              <a:gd name="connsiteY49" fmla="*/ 3352666 h 5759250"/>
              <a:gd name="connsiteX50" fmla="*/ 3549738 w 5821714"/>
              <a:gd name="connsiteY50" fmla="*/ 3554619 h 5759250"/>
              <a:gd name="connsiteX51" fmla="*/ 5316830 w 5821714"/>
              <a:gd name="connsiteY51" fmla="*/ 4558776 h 5759250"/>
              <a:gd name="connsiteX52" fmla="*/ 5821714 w 5821714"/>
              <a:gd name="connsiteY52" fmla="*/ 5753667 h 5759250"/>
              <a:gd name="connsiteX53" fmla="*/ 0 w 5821714"/>
              <a:gd name="connsiteY53" fmla="*/ 5759250 h 5759250"/>
              <a:gd name="connsiteX0" fmla="*/ 0 w 5821714"/>
              <a:gd name="connsiteY0" fmla="*/ 5721160 h 5721160"/>
              <a:gd name="connsiteX1" fmla="*/ 1568462 w 5821714"/>
              <a:gd name="connsiteY1" fmla="*/ 3613411 h 5721160"/>
              <a:gd name="connsiteX2" fmla="*/ 1861184 w 5821714"/>
              <a:gd name="connsiteY2" fmla="*/ 2854571 h 5721160"/>
              <a:gd name="connsiteX3" fmla="*/ 1709719 w 5821714"/>
              <a:gd name="connsiteY3" fmla="*/ 2534811 h 5721160"/>
              <a:gd name="connsiteX4" fmla="*/ 1686029 w 5821714"/>
              <a:gd name="connsiteY4" fmla="*/ 2372127 h 5721160"/>
              <a:gd name="connsiteX5" fmla="*/ 1732158 w 5821714"/>
              <a:gd name="connsiteY5" fmla="*/ 2243101 h 5721160"/>
              <a:gd name="connsiteX6" fmla="*/ 1622780 w 5821714"/>
              <a:gd name="connsiteY6" fmla="*/ 2157704 h 5721160"/>
              <a:gd name="connsiteX7" fmla="*/ 1515928 w 5821714"/>
              <a:gd name="connsiteY7" fmla="*/ 1964392 h 5721160"/>
              <a:gd name="connsiteX8" fmla="*/ 1305015 w 5821714"/>
              <a:gd name="connsiteY8" fmla="*/ 1839140 h 5721160"/>
              <a:gd name="connsiteX9" fmla="*/ 1199225 w 5821714"/>
              <a:gd name="connsiteY9" fmla="*/ 1581143 h 5721160"/>
              <a:gd name="connsiteX10" fmla="*/ 1164583 w 5821714"/>
              <a:gd name="connsiteY10" fmla="*/ 1140812 h 5721160"/>
              <a:gd name="connsiteX11" fmla="*/ 1384349 w 5821714"/>
              <a:gd name="connsiteY11" fmla="*/ 907965 h 5721160"/>
              <a:gd name="connsiteX12" fmla="*/ 1186251 w 5821714"/>
              <a:gd name="connsiteY12" fmla="*/ 831740 h 5721160"/>
              <a:gd name="connsiteX13" fmla="*/ 1474106 w 5821714"/>
              <a:gd name="connsiteY13" fmla="*/ 683572 h 5721160"/>
              <a:gd name="connsiteX14" fmla="*/ 1591912 w 5821714"/>
              <a:gd name="connsiteY14" fmla="*/ 649913 h 5721160"/>
              <a:gd name="connsiteX15" fmla="*/ 1771427 w 5821714"/>
              <a:gd name="connsiteY15" fmla="*/ 470399 h 5721160"/>
              <a:gd name="connsiteX16" fmla="*/ 1912949 w 5821714"/>
              <a:gd name="connsiteY16" fmla="*/ 393883 h 5721160"/>
              <a:gd name="connsiteX17" fmla="*/ 2001429 w 5821714"/>
              <a:gd name="connsiteY17" fmla="*/ 313324 h 5721160"/>
              <a:gd name="connsiteX18" fmla="*/ 2365536 w 5821714"/>
              <a:gd name="connsiteY18" fmla="*/ 211071 h 5721160"/>
              <a:gd name="connsiteX19" fmla="*/ 2262618 w 5821714"/>
              <a:gd name="connsiteY19" fmla="*/ 114960 h 5721160"/>
              <a:gd name="connsiteX20" fmla="*/ 2622843 w 5821714"/>
              <a:gd name="connsiteY20" fmla="*/ 165635 h 5721160"/>
              <a:gd name="connsiteX21" fmla="*/ 2647515 w 5821714"/>
              <a:gd name="connsiteY21" fmla="*/ 0 h 5721160"/>
              <a:gd name="connsiteX22" fmla="*/ 3002661 w 5821714"/>
              <a:gd name="connsiteY22" fmla="*/ 84093 h 5721160"/>
              <a:gd name="connsiteX23" fmla="*/ 3987304 w 5821714"/>
              <a:gd name="connsiteY23" fmla="*/ 240397 h 5721160"/>
              <a:gd name="connsiteX24" fmla="*/ 4037792 w 5821714"/>
              <a:gd name="connsiteY24" fmla="*/ 246006 h 5721160"/>
              <a:gd name="connsiteX25" fmla="*/ 4267795 w 5821714"/>
              <a:gd name="connsiteY25" fmla="*/ 391862 h 5721160"/>
              <a:gd name="connsiteX26" fmla="*/ 4149988 w 5821714"/>
              <a:gd name="connsiteY26" fmla="*/ 818208 h 5721160"/>
              <a:gd name="connsiteX27" fmla="*/ 3976084 w 5821714"/>
              <a:gd name="connsiteY27" fmla="*/ 879916 h 5721160"/>
              <a:gd name="connsiteX28" fmla="*/ 4065841 w 5821714"/>
              <a:gd name="connsiteY28" fmla="*/ 644303 h 5721160"/>
              <a:gd name="connsiteX29" fmla="*/ 3942425 w 5821714"/>
              <a:gd name="connsiteY29" fmla="*/ 790159 h 5721160"/>
              <a:gd name="connsiteX30" fmla="*/ 4256575 w 5821714"/>
              <a:gd name="connsiteY30" fmla="*/ 1216505 h 5721160"/>
              <a:gd name="connsiteX31" fmla="*/ 4194867 w 5821714"/>
              <a:gd name="connsiteY31" fmla="*/ 1513825 h 5721160"/>
              <a:gd name="connsiteX32" fmla="*/ 4593164 w 5821714"/>
              <a:gd name="connsiteY32" fmla="*/ 1839194 h 5721160"/>
              <a:gd name="connsiteX33" fmla="*/ 4497797 w 5821714"/>
              <a:gd name="connsiteY33" fmla="*/ 2114075 h 5721160"/>
              <a:gd name="connsiteX34" fmla="*/ 4436089 w 5821714"/>
              <a:gd name="connsiteY34" fmla="*/ 2405786 h 5721160"/>
              <a:gd name="connsiteX35" fmla="*/ 4419260 w 5821714"/>
              <a:gd name="connsiteY35" fmla="*/ 2635788 h 5721160"/>
              <a:gd name="connsiteX36" fmla="*/ 4537066 w 5821714"/>
              <a:gd name="connsiteY36" fmla="*/ 2961157 h 5721160"/>
              <a:gd name="connsiteX37" fmla="*/ 4503407 w 5821714"/>
              <a:gd name="connsiteY37" fmla="*/ 3129452 h 5721160"/>
              <a:gd name="connsiteX38" fmla="*/ 4374381 w 5821714"/>
              <a:gd name="connsiteY38" fmla="*/ 3213599 h 5721160"/>
              <a:gd name="connsiteX39" fmla="*/ 4172428 w 5821714"/>
              <a:gd name="connsiteY39" fmla="*/ 3269697 h 5721160"/>
              <a:gd name="connsiteX40" fmla="*/ 4172428 w 5821714"/>
              <a:gd name="connsiteY40" fmla="*/ 3219209 h 5721160"/>
              <a:gd name="connsiteX41" fmla="*/ 4121939 w 5821714"/>
              <a:gd name="connsiteY41" fmla="*/ 3213599 h 5721160"/>
              <a:gd name="connsiteX42" fmla="*/ 4088281 w 5821714"/>
              <a:gd name="connsiteY42" fmla="*/ 3224819 h 5721160"/>
              <a:gd name="connsiteX43" fmla="*/ 4026573 w 5821714"/>
              <a:gd name="connsiteY43" fmla="*/ 3236038 h 5721160"/>
              <a:gd name="connsiteX44" fmla="*/ 3948035 w 5821714"/>
              <a:gd name="connsiteY44" fmla="*/ 3252868 h 5721160"/>
              <a:gd name="connsiteX45" fmla="*/ 3880717 w 5821714"/>
              <a:gd name="connsiteY45" fmla="*/ 3264087 h 5721160"/>
              <a:gd name="connsiteX46" fmla="*/ 3835839 w 5821714"/>
              <a:gd name="connsiteY46" fmla="*/ 3269697 h 5721160"/>
              <a:gd name="connsiteX47" fmla="*/ 3824619 w 5821714"/>
              <a:gd name="connsiteY47" fmla="*/ 3280917 h 5721160"/>
              <a:gd name="connsiteX48" fmla="*/ 3762911 w 5821714"/>
              <a:gd name="connsiteY48" fmla="*/ 3303356 h 5721160"/>
              <a:gd name="connsiteX49" fmla="*/ 3650715 w 5821714"/>
              <a:gd name="connsiteY49" fmla="*/ 3314576 h 5721160"/>
              <a:gd name="connsiteX50" fmla="*/ 3549738 w 5821714"/>
              <a:gd name="connsiteY50" fmla="*/ 3516529 h 5721160"/>
              <a:gd name="connsiteX51" fmla="*/ 5316830 w 5821714"/>
              <a:gd name="connsiteY51" fmla="*/ 4520686 h 5721160"/>
              <a:gd name="connsiteX52" fmla="*/ 5821714 w 5821714"/>
              <a:gd name="connsiteY52" fmla="*/ 5715577 h 5721160"/>
              <a:gd name="connsiteX53" fmla="*/ 0 w 5821714"/>
              <a:gd name="connsiteY53" fmla="*/ 5721160 h 5721160"/>
              <a:gd name="connsiteX0" fmla="*/ 0 w 5821714"/>
              <a:gd name="connsiteY0" fmla="*/ 5792786 h 5792786"/>
              <a:gd name="connsiteX1" fmla="*/ 1568462 w 5821714"/>
              <a:gd name="connsiteY1" fmla="*/ 3685037 h 5792786"/>
              <a:gd name="connsiteX2" fmla="*/ 1861184 w 5821714"/>
              <a:gd name="connsiteY2" fmla="*/ 2926197 h 5792786"/>
              <a:gd name="connsiteX3" fmla="*/ 1709719 w 5821714"/>
              <a:gd name="connsiteY3" fmla="*/ 2606437 h 5792786"/>
              <a:gd name="connsiteX4" fmla="*/ 1686029 w 5821714"/>
              <a:gd name="connsiteY4" fmla="*/ 2443753 h 5792786"/>
              <a:gd name="connsiteX5" fmla="*/ 1732158 w 5821714"/>
              <a:gd name="connsiteY5" fmla="*/ 2314727 h 5792786"/>
              <a:gd name="connsiteX6" fmla="*/ 1622780 w 5821714"/>
              <a:gd name="connsiteY6" fmla="*/ 2229330 h 5792786"/>
              <a:gd name="connsiteX7" fmla="*/ 1515928 w 5821714"/>
              <a:gd name="connsiteY7" fmla="*/ 2036018 h 5792786"/>
              <a:gd name="connsiteX8" fmla="*/ 1305015 w 5821714"/>
              <a:gd name="connsiteY8" fmla="*/ 1910766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37792 w 5821714"/>
              <a:gd name="connsiteY24" fmla="*/ 317632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09719 w 5821714"/>
              <a:gd name="connsiteY3" fmla="*/ 2606437 h 5792786"/>
              <a:gd name="connsiteX4" fmla="*/ 1686029 w 5821714"/>
              <a:gd name="connsiteY4" fmla="*/ 2443753 h 5792786"/>
              <a:gd name="connsiteX5" fmla="*/ 1732158 w 5821714"/>
              <a:gd name="connsiteY5" fmla="*/ 2314727 h 5792786"/>
              <a:gd name="connsiteX6" fmla="*/ 1622780 w 5821714"/>
              <a:gd name="connsiteY6" fmla="*/ 2229330 h 5792786"/>
              <a:gd name="connsiteX7" fmla="*/ 1515928 w 5821714"/>
              <a:gd name="connsiteY7" fmla="*/ 2036018 h 5792786"/>
              <a:gd name="connsiteX8" fmla="*/ 1305015 w 5821714"/>
              <a:gd name="connsiteY8" fmla="*/ 1910766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37792 w 5821714"/>
              <a:gd name="connsiteY24" fmla="*/ 317632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09719 w 5821714"/>
              <a:gd name="connsiteY3" fmla="*/ 2606437 h 5792786"/>
              <a:gd name="connsiteX4" fmla="*/ 1686029 w 5821714"/>
              <a:gd name="connsiteY4" fmla="*/ 2443753 h 5792786"/>
              <a:gd name="connsiteX5" fmla="*/ 1732158 w 5821714"/>
              <a:gd name="connsiteY5" fmla="*/ 2314727 h 5792786"/>
              <a:gd name="connsiteX6" fmla="*/ 1622780 w 5821714"/>
              <a:gd name="connsiteY6" fmla="*/ 2229330 h 5792786"/>
              <a:gd name="connsiteX7" fmla="*/ 1515928 w 5821714"/>
              <a:gd name="connsiteY7" fmla="*/ 2036018 h 5792786"/>
              <a:gd name="connsiteX8" fmla="*/ 1305015 w 5821714"/>
              <a:gd name="connsiteY8" fmla="*/ 1910766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16123 w 5821714"/>
              <a:gd name="connsiteY24" fmla="*/ 291630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09719 w 5821714"/>
              <a:gd name="connsiteY3" fmla="*/ 2606437 h 5792786"/>
              <a:gd name="connsiteX4" fmla="*/ 1686029 w 5821714"/>
              <a:gd name="connsiteY4" fmla="*/ 2443753 h 5792786"/>
              <a:gd name="connsiteX5" fmla="*/ 1732158 w 5821714"/>
              <a:gd name="connsiteY5" fmla="*/ 2314727 h 5792786"/>
              <a:gd name="connsiteX6" fmla="*/ 1622780 w 5821714"/>
              <a:gd name="connsiteY6" fmla="*/ 2229330 h 5792786"/>
              <a:gd name="connsiteX7" fmla="*/ 1515928 w 5821714"/>
              <a:gd name="connsiteY7" fmla="*/ 2036018 h 5792786"/>
              <a:gd name="connsiteX8" fmla="*/ 1305015 w 5821714"/>
              <a:gd name="connsiteY8" fmla="*/ 1910766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16123 w 5821714"/>
              <a:gd name="connsiteY24" fmla="*/ 291630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09719 w 5821714"/>
              <a:gd name="connsiteY3" fmla="*/ 2606437 h 5792786"/>
              <a:gd name="connsiteX4" fmla="*/ 1686029 w 5821714"/>
              <a:gd name="connsiteY4" fmla="*/ 2443753 h 5792786"/>
              <a:gd name="connsiteX5" fmla="*/ 1732158 w 5821714"/>
              <a:gd name="connsiteY5" fmla="*/ 2314727 h 5792786"/>
              <a:gd name="connsiteX6" fmla="*/ 1622780 w 5821714"/>
              <a:gd name="connsiteY6" fmla="*/ 2229330 h 5792786"/>
              <a:gd name="connsiteX7" fmla="*/ 1515928 w 5821714"/>
              <a:gd name="connsiteY7" fmla="*/ 2036018 h 5792786"/>
              <a:gd name="connsiteX8" fmla="*/ 1305015 w 5821714"/>
              <a:gd name="connsiteY8" fmla="*/ 1910766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09719 w 5821714"/>
              <a:gd name="connsiteY3" fmla="*/ 2606437 h 5792786"/>
              <a:gd name="connsiteX4" fmla="*/ 1686029 w 5821714"/>
              <a:gd name="connsiteY4" fmla="*/ 2443753 h 5792786"/>
              <a:gd name="connsiteX5" fmla="*/ 1732158 w 5821714"/>
              <a:gd name="connsiteY5" fmla="*/ 2314727 h 5792786"/>
              <a:gd name="connsiteX6" fmla="*/ 1622780 w 5821714"/>
              <a:gd name="connsiteY6" fmla="*/ 2229330 h 5792786"/>
              <a:gd name="connsiteX7" fmla="*/ 1515928 w 5821714"/>
              <a:gd name="connsiteY7" fmla="*/ 2036018 h 5792786"/>
              <a:gd name="connsiteX8" fmla="*/ 1305015 w 5821714"/>
              <a:gd name="connsiteY8" fmla="*/ 1910766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09719 w 5821714"/>
              <a:gd name="connsiteY3" fmla="*/ 2606437 h 5792786"/>
              <a:gd name="connsiteX4" fmla="*/ 1686029 w 5821714"/>
              <a:gd name="connsiteY4" fmla="*/ 2443753 h 5792786"/>
              <a:gd name="connsiteX5" fmla="*/ 1732158 w 5821714"/>
              <a:gd name="connsiteY5" fmla="*/ 2314727 h 5792786"/>
              <a:gd name="connsiteX6" fmla="*/ 1622780 w 5821714"/>
              <a:gd name="connsiteY6" fmla="*/ 2229330 h 5792786"/>
              <a:gd name="connsiteX7" fmla="*/ 1515928 w 5821714"/>
              <a:gd name="connsiteY7" fmla="*/ 2036018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09719 w 5821714"/>
              <a:gd name="connsiteY3" fmla="*/ 2606437 h 5792786"/>
              <a:gd name="connsiteX4" fmla="*/ 1686029 w 5821714"/>
              <a:gd name="connsiteY4" fmla="*/ 2443753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09719 w 5821714"/>
              <a:gd name="connsiteY3" fmla="*/ 2606437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49738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16830 w 5821714"/>
              <a:gd name="connsiteY51" fmla="*/ 4592312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97797 w 5821714"/>
              <a:gd name="connsiteY33" fmla="*/ 2185701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121939 w 5821714"/>
              <a:gd name="connsiteY41" fmla="*/ 3285225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72428 w 5821714"/>
              <a:gd name="connsiteY40" fmla="*/ 3290835 h 5792786"/>
              <a:gd name="connsiteX41" fmla="*/ 4074269 w 5821714"/>
              <a:gd name="connsiteY41" fmla="*/ 3363230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37759 w 5821714"/>
              <a:gd name="connsiteY40" fmla="*/ 3325504 h 5792786"/>
              <a:gd name="connsiteX41" fmla="*/ 4074269 w 5821714"/>
              <a:gd name="connsiteY41" fmla="*/ 3363230 h 5792786"/>
              <a:gd name="connsiteX42" fmla="*/ 4088281 w 5821714"/>
              <a:gd name="connsiteY42" fmla="*/ 3296445 h 5792786"/>
              <a:gd name="connsiteX43" fmla="*/ 4026573 w 5821714"/>
              <a:gd name="connsiteY43" fmla="*/ 3307664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37759 w 5821714"/>
              <a:gd name="connsiteY40" fmla="*/ 3325504 h 5792786"/>
              <a:gd name="connsiteX41" fmla="*/ 4074269 w 5821714"/>
              <a:gd name="connsiteY41" fmla="*/ 3363230 h 5792786"/>
              <a:gd name="connsiteX42" fmla="*/ 4088281 w 5821714"/>
              <a:gd name="connsiteY42" fmla="*/ 3296445 h 5792786"/>
              <a:gd name="connsiteX43" fmla="*/ 4009238 w 5821714"/>
              <a:gd name="connsiteY43" fmla="*/ 3372668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37759 w 5821714"/>
              <a:gd name="connsiteY40" fmla="*/ 3325504 h 5792786"/>
              <a:gd name="connsiteX41" fmla="*/ 4074269 w 5821714"/>
              <a:gd name="connsiteY41" fmla="*/ 3363230 h 5792786"/>
              <a:gd name="connsiteX42" fmla="*/ 4109950 w 5821714"/>
              <a:gd name="connsiteY42" fmla="*/ 3361450 h 5792786"/>
              <a:gd name="connsiteX43" fmla="*/ 4009238 w 5821714"/>
              <a:gd name="connsiteY43" fmla="*/ 3372668 h 5792786"/>
              <a:gd name="connsiteX44" fmla="*/ 3948035 w 5821714"/>
              <a:gd name="connsiteY44" fmla="*/ 3324494 h 5792786"/>
              <a:gd name="connsiteX45" fmla="*/ 3880717 w 5821714"/>
              <a:gd name="connsiteY45" fmla="*/ 3335713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37759 w 5821714"/>
              <a:gd name="connsiteY40" fmla="*/ 3325504 h 5792786"/>
              <a:gd name="connsiteX41" fmla="*/ 4074269 w 5821714"/>
              <a:gd name="connsiteY41" fmla="*/ 3363230 h 5792786"/>
              <a:gd name="connsiteX42" fmla="*/ 4109950 w 5821714"/>
              <a:gd name="connsiteY42" fmla="*/ 3361450 h 5792786"/>
              <a:gd name="connsiteX43" fmla="*/ 4009238 w 5821714"/>
              <a:gd name="connsiteY43" fmla="*/ 3372668 h 5792786"/>
              <a:gd name="connsiteX44" fmla="*/ 3948035 w 5821714"/>
              <a:gd name="connsiteY44" fmla="*/ 3324494 h 5792786"/>
              <a:gd name="connsiteX45" fmla="*/ 3880717 w 5821714"/>
              <a:gd name="connsiteY45" fmla="*/ 3379050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37759 w 5821714"/>
              <a:gd name="connsiteY40" fmla="*/ 3325504 h 5792786"/>
              <a:gd name="connsiteX41" fmla="*/ 4074269 w 5821714"/>
              <a:gd name="connsiteY41" fmla="*/ 3363230 h 5792786"/>
              <a:gd name="connsiteX42" fmla="*/ 4109950 w 5821714"/>
              <a:gd name="connsiteY42" fmla="*/ 3361450 h 5792786"/>
              <a:gd name="connsiteX43" fmla="*/ 4009238 w 5821714"/>
              <a:gd name="connsiteY43" fmla="*/ 3372668 h 5792786"/>
              <a:gd name="connsiteX44" fmla="*/ 3943701 w 5821714"/>
              <a:gd name="connsiteY44" fmla="*/ 3385165 h 5792786"/>
              <a:gd name="connsiteX45" fmla="*/ 3880717 w 5821714"/>
              <a:gd name="connsiteY45" fmla="*/ 3379050 h 5792786"/>
              <a:gd name="connsiteX46" fmla="*/ 3835839 w 5821714"/>
              <a:gd name="connsiteY46" fmla="*/ 3341323 h 5792786"/>
              <a:gd name="connsiteX47" fmla="*/ 3824619 w 5821714"/>
              <a:gd name="connsiteY47" fmla="*/ 335254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37759 w 5821714"/>
              <a:gd name="connsiteY40" fmla="*/ 3325504 h 5792786"/>
              <a:gd name="connsiteX41" fmla="*/ 4074269 w 5821714"/>
              <a:gd name="connsiteY41" fmla="*/ 3363230 h 5792786"/>
              <a:gd name="connsiteX42" fmla="*/ 4109950 w 5821714"/>
              <a:gd name="connsiteY42" fmla="*/ 3361450 h 5792786"/>
              <a:gd name="connsiteX43" fmla="*/ 4009238 w 5821714"/>
              <a:gd name="connsiteY43" fmla="*/ 3372668 h 5792786"/>
              <a:gd name="connsiteX44" fmla="*/ 3943701 w 5821714"/>
              <a:gd name="connsiteY44" fmla="*/ 3385165 h 5792786"/>
              <a:gd name="connsiteX45" fmla="*/ 3880717 w 5821714"/>
              <a:gd name="connsiteY45" fmla="*/ 3379050 h 5792786"/>
              <a:gd name="connsiteX46" fmla="*/ 3835839 w 5821714"/>
              <a:gd name="connsiteY46" fmla="*/ 3341323 h 5792786"/>
              <a:gd name="connsiteX47" fmla="*/ 3833286 w 5821714"/>
              <a:gd name="connsiteY47" fmla="*/ 340021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37759 w 5821714"/>
              <a:gd name="connsiteY40" fmla="*/ 3325504 h 5792786"/>
              <a:gd name="connsiteX41" fmla="*/ 4074269 w 5821714"/>
              <a:gd name="connsiteY41" fmla="*/ 3363230 h 5792786"/>
              <a:gd name="connsiteX42" fmla="*/ 4109950 w 5821714"/>
              <a:gd name="connsiteY42" fmla="*/ 3361450 h 5792786"/>
              <a:gd name="connsiteX43" fmla="*/ 4009238 w 5821714"/>
              <a:gd name="connsiteY43" fmla="*/ 3372668 h 5792786"/>
              <a:gd name="connsiteX44" fmla="*/ 3943701 w 5821714"/>
              <a:gd name="connsiteY44" fmla="*/ 3385165 h 5792786"/>
              <a:gd name="connsiteX45" fmla="*/ 3880717 w 5821714"/>
              <a:gd name="connsiteY45" fmla="*/ 3379050 h 5792786"/>
              <a:gd name="connsiteX46" fmla="*/ 3796837 w 5821714"/>
              <a:gd name="connsiteY46" fmla="*/ 3371658 h 5792786"/>
              <a:gd name="connsiteX47" fmla="*/ 3833286 w 5821714"/>
              <a:gd name="connsiteY47" fmla="*/ 340021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37759 w 5821714"/>
              <a:gd name="connsiteY40" fmla="*/ 3325504 h 5792786"/>
              <a:gd name="connsiteX41" fmla="*/ 4074269 w 5821714"/>
              <a:gd name="connsiteY41" fmla="*/ 3363230 h 5792786"/>
              <a:gd name="connsiteX42" fmla="*/ 4122951 w 5821714"/>
              <a:gd name="connsiteY42" fmla="*/ 3361450 h 5792786"/>
              <a:gd name="connsiteX43" fmla="*/ 4009238 w 5821714"/>
              <a:gd name="connsiteY43" fmla="*/ 3372668 h 5792786"/>
              <a:gd name="connsiteX44" fmla="*/ 3943701 w 5821714"/>
              <a:gd name="connsiteY44" fmla="*/ 3385165 h 5792786"/>
              <a:gd name="connsiteX45" fmla="*/ 3880717 w 5821714"/>
              <a:gd name="connsiteY45" fmla="*/ 3379050 h 5792786"/>
              <a:gd name="connsiteX46" fmla="*/ 3796837 w 5821714"/>
              <a:gd name="connsiteY46" fmla="*/ 3371658 h 5792786"/>
              <a:gd name="connsiteX47" fmla="*/ 3833286 w 5821714"/>
              <a:gd name="connsiteY47" fmla="*/ 340021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 name="connsiteX0" fmla="*/ 0 w 5821714"/>
              <a:gd name="connsiteY0" fmla="*/ 5792786 h 5792786"/>
              <a:gd name="connsiteX1" fmla="*/ 1568462 w 5821714"/>
              <a:gd name="connsiteY1" fmla="*/ 3685037 h 5792786"/>
              <a:gd name="connsiteX2" fmla="*/ 1861184 w 5821714"/>
              <a:gd name="connsiteY2" fmla="*/ 2926197 h 5792786"/>
              <a:gd name="connsiteX3" fmla="*/ 1753055 w 5821714"/>
              <a:gd name="connsiteY3" fmla="*/ 2623771 h 5792786"/>
              <a:gd name="connsiteX4" fmla="*/ 1759701 w 5821714"/>
              <a:gd name="connsiteY4" fmla="*/ 2461087 h 5792786"/>
              <a:gd name="connsiteX5" fmla="*/ 1732158 w 5821714"/>
              <a:gd name="connsiteY5" fmla="*/ 2314727 h 5792786"/>
              <a:gd name="connsiteX6" fmla="*/ 1622780 w 5821714"/>
              <a:gd name="connsiteY6" fmla="*/ 2229330 h 5792786"/>
              <a:gd name="connsiteX7" fmla="*/ 1403253 w 5821714"/>
              <a:gd name="connsiteY7" fmla="*/ 2001349 h 5792786"/>
              <a:gd name="connsiteX8" fmla="*/ 1313682 w 5821714"/>
              <a:gd name="connsiteY8" fmla="*/ 1789424 h 5792786"/>
              <a:gd name="connsiteX9" fmla="*/ 1199225 w 5821714"/>
              <a:gd name="connsiteY9" fmla="*/ 1652769 h 5792786"/>
              <a:gd name="connsiteX10" fmla="*/ 1164583 w 5821714"/>
              <a:gd name="connsiteY10" fmla="*/ 1212438 h 5792786"/>
              <a:gd name="connsiteX11" fmla="*/ 1384349 w 5821714"/>
              <a:gd name="connsiteY11" fmla="*/ 979591 h 5792786"/>
              <a:gd name="connsiteX12" fmla="*/ 1186251 w 5821714"/>
              <a:gd name="connsiteY12" fmla="*/ 903366 h 5792786"/>
              <a:gd name="connsiteX13" fmla="*/ 1474106 w 5821714"/>
              <a:gd name="connsiteY13" fmla="*/ 755198 h 5792786"/>
              <a:gd name="connsiteX14" fmla="*/ 1591912 w 5821714"/>
              <a:gd name="connsiteY14" fmla="*/ 721539 h 5792786"/>
              <a:gd name="connsiteX15" fmla="*/ 1771427 w 5821714"/>
              <a:gd name="connsiteY15" fmla="*/ 542025 h 5792786"/>
              <a:gd name="connsiteX16" fmla="*/ 1912949 w 5821714"/>
              <a:gd name="connsiteY16" fmla="*/ 465509 h 5792786"/>
              <a:gd name="connsiteX17" fmla="*/ 2001429 w 5821714"/>
              <a:gd name="connsiteY17" fmla="*/ 384950 h 5792786"/>
              <a:gd name="connsiteX18" fmla="*/ 2365536 w 5821714"/>
              <a:gd name="connsiteY18" fmla="*/ 282697 h 5792786"/>
              <a:gd name="connsiteX19" fmla="*/ 2262618 w 5821714"/>
              <a:gd name="connsiteY19" fmla="*/ 186586 h 5792786"/>
              <a:gd name="connsiteX20" fmla="*/ 2622843 w 5821714"/>
              <a:gd name="connsiteY20" fmla="*/ 237261 h 5792786"/>
              <a:gd name="connsiteX21" fmla="*/ 2647515 w 5821714"/>
              <a:gd name="connsiteY21" fmla="*/ 71626 h 5792786"/>
              <a:gd name="connsiteX22" fmla="*/ 3002661 w 5821714"/>
              <a:gd name="connsiteY22" fmla="*/ 155719 h 5792786"/>
              <a:gd name="connsiteX23" fmla="*/ 3003566 w 5821714"/>
              <a:gd name="connsiteY23" fmla="*/ 0 h 5792786"/>
              <a:gd name="connsiteX24" fmla="*/ 4003122 w 5821714"/>
              <a:gd name="connsiteY24" fmla="*/ 252627 h 5792786"/>
              <a:gd name="connsiteX25" fmla="*/ 4267795 w 5821714"/>
              <a:gd name="connsiteY25" fmla="*/ 463488 h 5792786"/>
              <a:gd name="connsiteX26" fmla="*/ 4149988 w 5821714"/>
              <a:gd name="connsiteY26" fmla="*/ 889834 h 5792786"/>
              <a:gd name="connsiteX27" fmla="*/ 3976084 w 5821714"/>
              <a:gd name="connsiteY27" fmla="*/ 951542 h 5792786"/>
              <a:gd name="connsiteX28" fmla="*/ 4065841 w 5821714"/>
              <a:gd name="connsiteY28" fmla="*/ 715929 h 5792786"/>
              <a:gd name="connsiteX29" fmla="*/ 3942425 w 5821714"/>
              <a:gd name="connsiteY29" fmla="*/ 861785 h 5792786"/>
              <a:gd name="connsiteX30" fmla="*/ 4256575 w 5821714"/>
              <a:gd name="connsiteY30" fmla="*/ 1288131 h 5792786"/>
              <a:gd name="connsiteX31" fmla="*/ 4194867 w 5821714"/>
              <a:gd name="connsiteY31" fmla="*/ 1585451 h 5792786"/>
              <a:gd name="connsiteX32" fmla="*/ 4593164 w 5821714"/>
              <a:gd name="connsiteY32" fmla="*/ 1910820 h 5792786"/>
              <a:gd name="connsiteX33" fmla="*/ 4476129 w 5821714"/>
              <a:gd name="connsiteY33" fmla="*/ 2207370 h 5792786"/>
              <a:gd name="connsiteX34" fmla="*/ 4436089 w 5821714"/>
              <a:gd name="connsiteY34" fmla="*/ 2477412 h 5792786"/>
              <a:gd name="connsiteX35" fmla="*/ 4419260 w 5821714"/>
              <a:gd name="connsiteY35" fmla="*/ 2707414 h 5792786"/>
              <a:gd name="connsiteX36" fmla="*/ 4537066 w 5821714"/>
              <a:gd name="connsiteY36" fmla="*/ 3032783 h 5792786"/>
              <a:gd name="connsiteX37" fmla="*/ 4503407 w 5821714"/>
              <a:gd name="connsiteY37" fmla="*/ 3201078 h 5792786"/>
              <a:gd name="connsiteX38" fmla="*/ 4374381 w 5821714"/>
              <a:gd name="connsiteY38" fmla="*/ 3285225 h 5792786"/>
              <a:gd name="connsiteX39" fmla="*/ 4172428 w 5821714"/>
              <a:gd name="connsiteY39" fmla="*/ 3341323 h 5792786"/>
              <a:gd name="connsiteX40" fmla="*/ 4137759 w 5821714"/>
              <a:gd name="connsiteY40" fmla="*/ 3325504 h 5792786"/>
              <a:gd name="connsiteX41" fmla="*/ 4074269 w 5821714"/>
              <a:gd name="connsiteY41" fmla="*/ 3363230 h 5792786"/>
              <a:gd name="connsiteX42" fmla="*/ 4122951 w 5821714"/>
              <a:gd name="connsiteY42" fmla="*/ 3361450 h 5792786"/>
              <a:gd name="connsiteX43" fmla="*/ 4009238 w 5821714"/>
              <a:gd name="connsiteY43" fmla="*/ 3372668 h 5792786"/>
              <a:gd name="connsiteX44" fmla="*/ 3943701 w 5821714"/>
              <a:gd name="connsiteY44" fmla="*/ 3385165 h 5792786"/>
              <a:gd name="connsiteX45" fmla="*/ 3880717 w 5821714"/>
              <a:gd name="connsiteY45" fmla="*/ 3379050 h 5792786"/>
              <a:gd name="connsiteX46" fmla="*/ 3796837 w 5821714"/>
              <a:gd name="connsiteY46" fmla="*/ 3371658 h 5792786"/>
              <a:gd name="connsiteX47" fmla="*/ 3833286 w 5821714"/>
              <a:gd name="connsiteY47" fmla="*/ 3400213 h 5792786"/>
              <a:gd name="connsiteX48" fmla="*/ 3762911 w 5821714"/>
              <a:gd name="connsiteY48" fmla="*/ 3374982 h 5792786"/>
              <a:gd name="connsiteX49" fmla="*/ 3650715 w 5821714"/>
              <a:gd name="connsiteY49" fmla="*/ 3386202 h 5792786"/>
              <a:gd name="connsiteX50" fmla="*/ 3571406 w 5821714"/>
              <a:gd name="connsiteY50" fmla="*/ 3588155 h 5792786"/>
              <a:gd name="connsiteX51" fmla="*/ 5303829 w 5821714"/>
              <a:gd name="connsiteY51" fmla="*/ 4574977 h 5792786"/>
              <a:gd name="connsiteX52" fmla="*/ 5821714 w 5821714"/>
              <a:gd name="connsiteY52" fmla="*/ 5787203 h 5792786"/>
              <a:gd name="connsiteX53" fmla="*/ 0 w 5821714"/>
              <a:gd name="connsiteY53" fmla="*/ 5792786 h 579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821714" h="5792786">
                <a:moveTo>
                  <a:pt x="0" y="5792786"/>
                </a:moveTo>
                <a:cubicBezTo>
                  <a:pt x="14339" y="3985124"/>
                  <a:pt x="826070" y="4218607"/>
                  <a:pt x="1568462" y="3685037"/>
                </a:cubicBezTo>
                <a:cubicBezTo>
                  <a:pt x="1914498" y="3570767"/>
                  <a:pt x="1896509" y="3179144"/>
                  <a:pt x="1861184" y="2926197"/>
                </a:cubicBezTo>
                <a:cubicBezTo>
                  <a:pt x="1719689" y="2884615"/>
                  <a:pt x="1803543" y="2730358"/>
                  <a:pt x="1753055" y="2623771"/>
                </a:cubicBezTo>
                <a:lnTo>
                  <a:pt x="1759701" y="2461087"/>
                </a:lnTo>
                <a:lnTo>
                  <a:pt x="1732158" y="2314727"/>
                </a:lnTo>
                <a:lnTo>
                  <a:pt x="1622780" y="2229330"/>
                </a:lnTo>
                <a:lnTo>
                  <a:pt x="1403253" y="2001349"/>
                </a:lnTo>
                <a:lnTo>
                  <a:pt x="1313682" y="1789424"/>
                </a:lnTo>
                <a:cubicBezTo>
                  <a:pt x="1326118" y="1733460"/>
                  <a:pt x="1199225" y="1686838"/>
                  <a:pt x="1199225" y="1652769"/>
                </a:cubicBezTo>
                <a:cubicBezTo>
                  <a:pt x="1187678" y="1505992"/>
                  <a:pt x="1414481" y="1233539"/>
                  <a:pt x="1164583" y="1212438"/>
                </a:cubicBezTo>
                <a:lnTo>
                  <a:pt x="1384349" y="979591"/>
                </a:lnTo>
                <a:cubicBezTo>
                  <a:pt x="1303512" y="985810"/>
                  <a:pt x="1220321" y="937436"/>
                  <a:pt x="1186251" y="903366"/>
                </a:cubicBezTo>
                <a:lnTo>
                  <a:pt x="1474106" y="755198"/>
                </a:lnTo>
                <a:cubicBezTo>
                  <a:pt x="1558634" y="734067"/>
                  <a:pt x="1519481" y="745684"/>
                  <a:pt x="1591912" y="721539"/>
                </a:cubicBezTo>
                <a:lnTo>
                  <a:pt x="1771427" y="542025"/>
                </a:lnTo>
                <a:lnTo>
                  <a:pt x="1912949" y="465509"/>
                </a:lnTo>
                <a:lnTo>
                  <a:pt x="2001429" y="384950"/>
                </a:lnTo>
                <a:lnTo>
                  <a:pt x="2365536" y="282697"/>
                </a:lnTo>
                <a:lnTo>
                  <a:pt x="2262618" y="186586"/>
                </a:lnTo>
                <a:lnTo>
                  <a:pt x="2622843" y="237261"/>
                </a:lnTo>
                <a:lnTo>
                  <a:pt x="2647515" y="71626"/>
                </a:lnTo>
                <a:cubicBezTo>
                  <a:pt x="2845348" y="163217"/>
                  <a:pt x="2722489" y="120465"/>
                  <a:pt x="3002661" y="155719"/>
                </a:cubicBezTo>
                <a:cubicBezTo>
                  <a:pt x="3002963" y="103813"/>
                  <a:pt x="3003264" y="51906"/>
                  <a:pt x="3003566" y="0"/>
                </a:cubicBezTo>
                <a:cubicBezTo>
                  <a:pt x="3469650" y="205551"/>
                  <a:pt x="3567374" y="194421"/>
                  <a:pt x="4003122" y="252627"/>
                </a:cubicBezTo>
                <a:cubicBezTo>
                  <a:pt x="4091346" y="322914"/>
                  <a:pt x="4140567" y="341197"/>
                  <a:pt x="4267795" y="463488"/>
                </a:cubicBezTo>
                <a:cubicBezTo>
                  <a:pt x="4228526" y="605603"/>
                  <a:pt x="4340935" y="760719"/>
                  <a:pt x="4149988" y="889834"/>
                </a:cubicBezTo>
                <a:lnTo>
                  <a:pt x="3976084" y="951542"/>
                </a:lnTo>
                <a:lnTo>
                  <a:pt x="4065841" y="715929"/>
                </a:lnTo>
                <a:lnTo>
                  <a:pt x="3942425" y="861785"/>
                </a:lnTo>
                <a:lnTo>
                  <a:pt x="4256575" y="1288131"/>
                </a:lnTo>
                <a:cubicBezTo>
                  <a:pt x="4279343" y="1421908"/>
                  <a:pt x="4215436" y="1486344"/>
                  <a:pt x="4194867" y="1585451"/>
                </a:cubicBezTo>
                <a:lnTo>
                  <a:pt x="4593164" y="1910820"/>
                </a:lnTo>
                <a:cubicBezTo>
                  <a:pt x="4691384" y="2006781"/>
                  <a:pt x="4845942" y="2059406"/>
                  <a:pt x="4476129" y="2207370"/>
                </a:cubicBezTo>
                <a:cubicBezTo>
                  <a:pt x="4537899" y="2347944"/>
                  <a:pt x="4617003" y="2406176"/>
                  <a:pt x="4436089" y="2477412"/>
                </a:cubicBezTo>
                <a:cubicBezTo>
                  <a:pt x="4495484" y="2640752"/>
                  <a:pt x="4541878" y="2583076"/>
                  <a:pt x="4419260" y="2707414"/>
                </a:cubicBezTo>
                <a:cubicBezTo>
                  <a:pt x="4562537" y="2854873"/>
                  <a:pt x="4584470" y="2924327"/>
                  <a:pt x="4537066" y="3032783"/>
                </a:cubicBezTo>
                <a:lnTo>
                  <a:pt x="4503407" y="3201078"/>
                </a:lnTo>
                <a:lnTo>
                  <a:pt x="4374381" y="3285225"/>
                </a:lnTo>
                <a:lnTo>
                  <a:pt x="4172428" y="3341323"/>
                </a:lnTo>
                <a:lnTo>
                  <a:pt x="4137759" y="3325504"/>
                </a:lnTo>
                <a:cubicBezTo>
                  <a:pt x="4120929" y="3323634"/>
                  <a:pt x="4076737" y="3357239"/>
                  <a:pt x="4074269" y="3363230"/>
                </a:cubicBezTo>
                <a:cubicBezTo>
                  <a:pt x="4071801" y="3369221"/>
                  <a:pt x="4133789" y="3359877"/>
                  <a:pt x="4122951" y="3361450"/>
                </a:cubicBezTo>
                <a:cubicBezTo>
                  <a:pt x="4112113" y="3363023"/>
                  <a:pt x="4039113" y="3368716"/>
                  <a:pt x="4009238" y="3372668"/>
                </a:cubicBezTo>
                <a:cubicBezTo>
                  <a:pt x="3979363" y="3376620"/>
                  <a:pt x="3965121" y="3384101"/>
                  <a:pt x="3943701" y="3385165"/>
                </a:cubicBezTo>
                <a:cubicBezTo>
                  <a:pt x="3922281" y="3386229"/>
                  <a:pt x="3905194" y="3381301"/>
                  <a:pt x="3880717" y="3379050"/>
                </a:cubicBezTo>
                <a:cubicBezTo>
                  <a:pt x="3856240" y="3376799"/>
                  <a:pt x="3804742" y="3368131"/>
                  <a:pt x="3796837" y="3371658"/>
                </a:cubicBezTo>
                <a:cubicBezTo>
                  <a:pt x="3788932" y="3375185"/>
                  <a:pt x="3837026" y="3396473"/>
                  <a:pt x="3833286" y="3400213"/>
                </a:cubicBezTo>
                <a:lnTo>
                  <a:pt x="3762911" y="3374982"/>
                </a:lnTo>
                <a:lnTo>
                  <a:pt x="3650715" y="3386202"/>
                </a:lnTo>
                <a:lnTo>
                  <a:pt x="3571406" y="3588155"/>
                </a:lnTo>
                <a:cubicBezTo>
                  <a:pt x="4547577" y="3762529"/>
                  <a:pt x="4839030" y="3780892"/>
                  <a:pt x="5303829" y="4574977"/>
                </a:cubicBezTo>
                <a:cubicBezTo>
                  <a:pt x="5476457" y="4979052"/>
                  <a:pt x="5736817" y="5402529"/>
                  <a:pt x="5821714" y="5787203"/>
                </a:cubicBezTo>
                <a:lnTo>
                  <a:pt x="0" y="5792786"/>
                </a:lnTo>
                <a:close/>
              </a:path>
            </a:pathLst>
          </a:custGeom>
          <a:gradFill flip="none" rotWithShape="1">
            <a:gsLst>
              <a:gs pos="39000">
                <a:srgbClr val="000066">
                  <a:alpha val="91765"/>
                </a:srgbClr>
              </a:gs>
              <a:gs pos="95000">
                <a:srgbClr val="3333CC">
                  <a:alpha val="76863"/>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reeform: Shape 40">
            <a:extLst>
              <a:ext uri="{FF2B5EF4-FFF2-40B4-BE49-F238E27FC236}">
                <a16:creationId xmlns:a16="http://schemas.microsoft.com/office/drawing/2014/main" id="{25D3FBE3-DD22-4605-89F0-D3F401654018}"/>
              </a:ext>
            </a:extLst>
          </p:cNvPr>
          <p:cNvSpPr/>
          <p:nvPr userDrawn="1"/>
        </p:nvSpPr>
        <p:spPr>
          <a:xfrm flipH="1">
            <a:off x="4169674" y="5607534"/>
            <a:ext cx="991221" cy="1264759"/>
          </a:xfrm>
          <a:custGeom>
            <a:avLst/>
            <a:gdLst>
              <a:gd name="connsiteX0" fmla="*/ 0 w 4681538"/>
              <a:gd name="connsiteY0" fmla="*/ 5062538 h 5067300"/>
              <a:gd name="connsiteX1" fmla="*/ 704850 w 4681538"/>
              <a:gd name="connsiteY1" fmla="*/ 3962400 h 5067300"/>
              <a:gd name="connsiteX2" fmla="*/ 609600 w 4681538"/>
              <a:gd name="connsiteY2" fmla="*/ 3300413 h 5067300"/>
              <a:gd name="connsiteX3" fmla="*/ 523875 w 4681538"/>
              <a:gd name="connsiteY3" fmla="*/ 2514600 h 5067300"/>
              <a:gd name="connsiteX4" fmla="*/ 642938 w 4681538"/>
              <a:gd name="connsiteY4" fmla="*/ 1714500 h 5067300"/>
              <a:gd name="connsiteX5" fmla="*/ 890588 w 4681538"/>
              <a:gd name="connsiteY5" fmla="*/ 1023938 h 5067300"/>
              <a:gd name="connsiteX6" fmla="*/ 1190625 w 4681538"/>
              <a:gd name="connsiteY6" fmla="*/ 442913 h 5067300"/>
              <a:gd name="connsiteX7" fmla="*/ 2128838 w 4681538"/>
              <a:gd name="connsiteY7" fmla="*/ 4763 h 5067300"/>
              <a:gd name="connsiteX8" fmla="*/ 2271713 w 4681538"/>
              <a:gd name="connsiteY8" fmla="*/ 4763 h 5067300"/>
              <a:gd name="connsiteX9" fmla="*/ 2933700 w 4681538"/>
              <a:gd name="connsiteY9" fmla="*/ 0 h 5067300"/>
              <a:gd name="connsiteX10" fmla="*/ 3557588 w 4681538"/>
              <a:gd name="connsiteY10" fmla="*/ 347663 h 5067300"/>
              <a:gd name="connsiteX11" fmla="*/ 3424238 w 4681538"/>
              <a:gd name="connsiteY11" fmla="*/ 595313 h 5067300"/>
              <a:gd name="connsiteX12" fmla="*/ 3952875 w 4681538"/>
              <a:gd name="connsiteY12" fmla="*/ 1428750 h 5067300"/>
              <a:gd name="connsiteX13" fmla="*/ 3905250 w 4681538"/>
              <a:gd name="connsiteY13" fmla="*/ 1676400 h 5067300"/>
              <a:gd name="connsiteX14" fmla="*/ 4048125 w 4681538"/>
              <a:gd name="connsiteY14" fmla="*/ 2362200 h 5067300"/>
              <a:gd name="connsiteX15" fmla="*/ 4010025 w 4681538"/>
              <a:gd name="connsiteY15" fmla="*/ 2609850 h 5067300"/>
              <a:gd name="connsiteX16" fmla="*/ 3976688 w 4681538"/>
              <a:gd name="connsiteY16" fmla="*/ 2824163 h 5067300"/>
              <a:gd name="connsiteX17" fmla="*/ 2586038 w 4681538"/>
              <a:gd name="connsiteY17" fmla="*/ 3814763 h 5067300"/>
              <a:gd name="connsiteX18" fmla="*/ 2409825 w 4681538"/>
              <a:gd name="connsiteY18" fmla="*/ 4019550 h 5067300"/>
              <a:gd name="connsiteX19" fmla="*/ 2309813 w 4681538"/>
              <a:gd name="connsiteY19" fmla="*/ 4062413 h 5067300"/>
              <a:gd name="connsiteX20" fmla="*/ 4681538 w 4681538"/>
              <a:gd name="connsiteY20" fmla="*/ 5067300 h 5067300"/>
              <a:gd name="connsiteX21" fmla="*/ 0 w 4681538"/>
              <a:gd name="connsiteY21" fmla="*/ 5062538 h 5067300"/>
              <a:gd name="connsiteX0" fmla="*/ 0 w 4791075"/>
              <a:gd name="connsiteY0" fmla="*/ 5586413 h 5586413"/>
              <a:gd name="connsiteX1" fmla="*/ 814387 w 4791075"/>
              <a:gd name="connsiteY1" fmla="*/ 3962400 h 5586413"/>
              <a:gd name="connsiteX2" fmla="*/ 719137 w 4791075"/>
              <a:gd name="connsiteY2" fmla="*/ 3300413 h 5586413"/>
              <a:gd name="connsiteX3" fmla="*/ 633412 w 4791075"/>
              <a:gd name="connsiteY3" fmla="*/ 2514600 h 5586413"/>
              <a:gd name="connsiteX4" fmla="*/ 752475 w 4791075"/>
              <a:gd name="connsiteY4" fmla="*/ 1714500 h 5586413"/>
              <a:gd name="connsiteX5" fmla="*/ 1000125 w 4791075"/>
              <a:gd name="connsiteY5" fmla="*/ 1023938 h 5586413"/>
              <a:gd name="connsiteX6" fmla="*/ 1300162 w 4791075"/>
              <a:gd name="connsiteY6" fmla="*/ 442913 h 5586413"/>
              <a:gd name="connsiteX7" fmla="*/ 2238375 w 4791075"/>
              <a:gd name="connsiteY7" fmla="*/ 4763 h 5586413"/>
              <a:gd name="connsiteX8" fmla="*/ 2381250 w 4791075"/>
              <a:gd name="connsiteY8" fmla="*/ 4763 h 5586413"/>
              <a:gd name="connsiteX9" fmla="*/ 3043237 w 4791075"/>
              <a:gd name="connsiteY9" fmla="*/ 0 h 5586413"/>
              <a:gd name="connsiteX10" fmla="*/ 3667125 w 4791075"/>
              <a:gd name="connsiteY10" fmla="*/ 347663 h 5586413"/>
              <a:gd name="connsiteX11" fmla="*/ 3533775 w 4791075"/>
              <a:gd name="connsiteY11" fmla="*/ 595313 h 5586413"/>
              <a:gd name="connsiteX12" fmla="*/ 4062412 w 4791075"/>
              <a:gd name="connsiteY12" fmla="*/ 1428750 h 5586413"/>
              <a:gd name="connsiteX13" fmla="*/ 4014787 w 4791075"/>
              <a:gd name="connsiteY13" fmla="*/ 1676400 h 5586413"/>
              <a:gd name="connsiteX14" fmla="*/ 4157662 w 4791075"/>
              <a:gd name="connsiteY14" fmla="*/ 2362200 h 5586413"/>
              <a:gd name="connsiteX15" fmla="*/ 4119562 w 4791075"/>
              <a:gd name="connsiteY15" fmla="*/ 2609850 h 5586413"/>
              <a:gd name="connsiteX16" fmla="*/ 4086225 w 4791075"/>
              <a:gd name="connsiteY16" fmla="*/ 2824163 h 5586413"/>
              <a:gd name="connsiteX17" fmla="*/ 2695575 w 4791075"/>
              <a:gd name="connsiteY17" fmla="*/ 3814763 h 5586413"/>
              <a:gd name="connsiteX18" fmla="*/ 2519362 w 4791075"/>
              <a:gd name="connsiteY18" fmla="*/ 4019550 h 5586413"/>
              <a:gd name="connsiteX19" fmla="*/ 2419350 w 4791075"/>
              <a:gd name="connsiteY19" fmla="*/ 4062413 h 5586413"/>
              <a:gd name="connsiteX20" fmla="*/ 4791075 w 4791075"/>
              <a:gd name="connsiteY20" fmla="*/ 5067300 h 5586413"/>
              <a:gd name="connsiteX21" fmla="*/ 0 w 4791075"/>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052637 w 4948237"/>
              <a:gd name="connsiteY7" fmla="*/ 90488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052637 w 4948237"/>
              <a:gd name="connsiteY7" fmla="*/ 90488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052637 w 4948237"/>
              <a:gd name="connsiteY7" fmla="*/ 90488 h 5586413"/>
              <a:gd name="connsiteX8" fmla="*/ 2395538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689079 h 5689079"/>
              <a:gd name="connsiteX1" fmla="*/ 814387 w 4948237"/>
              <a:gd name="connsiteY1" fmla="*/ 4065066 h 5689079"/>
              <a:gd name="connsiteX2" fmla="*/ 719137 w 4948237"/>
              <a:gd name="connsiteY2" fmla="*/ 3403079 h 5689079"/>
              <a:gd name="connsiteX3" fmla="*/ 633412 w 4948237"/>
              <a:gd name="connsiteY3" fmla="*/ 2617266 h 5689079"/>
              <a:gd name="connsiteX4" fmla="*/ 752475 w 4948237"/>
              <a:gd name="connsiteY4" fmla="*/ 1817166 h 5689079"/>
              <a:gd name="connsiteX5" fmla="*/ 1000125 w 4948237"/>
              <a:gd name="connsiteY5" fmla="*/ 1126604 h 5689079"/>
              <a:gd name="connsiteX6" fmla="*/ 1300162 w 4948237"/>
              <a:gd name="connsiteY6" fmla="*/ 545579 h 5689079"/>
              <a:gd name="connsiteX7" fmla="*/ 2052637 w 4948237"/>
              <a:gd name="connsiteY7" fmla="*/ 193154 h 5689079"/>
              <a:gd name="connsiteX8" fmla="*/ 2395538 w 4948237"/>
              <a:gd name="connsiteY8" fmla="*/ 107429 h 5689079"/>
              <a:gd name="connsiteX9" fmla="*/ 3043237 w 4948237"/>
              <a:gd name="connsiteY9" fmla="*/ 102666 h 5689079"/>
              <a:gd name="connsiteX10" fmla="*/ 3667125 w 4948237"/>
              <a:gd name="connsiteY10" fmla="*/ 450329 h 5689079"/>
              <a:gd name="connsiteX11" fmla="*/ 3533775 w 4948237"/>
              <a:gd name="connsiteY11" fmla="*/ 697979 h 5689079"/>
              <a:gd name="connsiteX12" fmla="*/ 4062412 w 4948237"/>
              <a:gd name="connsiteY12" fmla="*/ 1531416 h 5689079"/>
              <a:gd name="connsiteX13" fmla="*/ 4014787 w 4948237"/>
              <a:gd name="connsiteY13" fmla="*/ 1779066 h 5689079"/>
              <a:gd name="connsiteX14" fmla="*/ 4157662 w 4948237"/>
              <a:gd name="connsiteY14" fmla="*/ 2464866 h 5689079"/>
              <a:gd name="connsiteX15" fmla="*/ 4119562 w 4948237"/>
              <a:gd name="connsiteY15" fmla="*/ 2712516 h 5689079"/>
              <a:gd name="connsiteX16" fmla="*/ 4086225 w 4948237"/>
              <a:gd name="connsiteY16" fmla="*/ 2926829 h 5689079"/>
              <a:gd name="connsiteX17" fmla="*/ 2695575 w 4948237"/>
              <a:gd name="connsiteY17" fmla="*/ 3917429 h 5689079"/>
              <a:gd name="connsiteX18" fmla="*/ 2519362 w 4948237"/>
              <a:gd name="connsiteY18" fmla="*/ 4122216 h 5689079"/>
              <a:gd name="connsiteX19" fmla="*/ 2419350 w 4948237"/>
              <a:gd name="connsiteY19" fmla="*/ 4165079 h 5689079"/>
              <a:gd name="connsiteX20" fmla="*/ 4948237 w 4948237"/>
              <a:gd name="connsiteY20" fmla="*/ 5674791 h 5689079"/>
              <a:gd name="connsiteX21" fmla="*/ 0 w 4948237"/>
              <a:gd name="connsiteY21" fmla="*/ 5689079 h 5689079"/>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3038475 w 4948237"/>
              <a:gd name="connsiteY17" fmla="*/ 4321398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3038475 w 4948237"/>
              <a:gd name="connsiteY17" fmla="*/ 4321398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3038475 w 4948237"/>
              <a:gd name="connsiteY17" fmla="*/ 4321398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3038475 w 4948237"/>
              <a:gd name="connsiteY17" fmla="*/ 4321398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3038475 w 4948237"/>
              <a:gd name="connsiteY17" fmla="*/ 4321398 h 5764435"/>
              <a:gd name="connsiteX18" fmla="*/ 2419350 w 4948237"/>
              <a:gd name="connsiteY18" fmla="*/ 4240435 h 5764435"/>
              <a:gd name="connsiteX19" fmla="*/ 4948237 w 4948237"/>
              <a:gd name="connsiteY19" fmla="*/ 5750147 h 5764435"/>
              <a:gd name="connsiteX20" fmla="*/ 0 w 4948237"/>
              <a:gd name="connsiteY20" fmla="*/ 5764435 h 5764435"/>
              <a:gd name="connsiteX0" fmla="*/ 0 w 5021530"/>
              <a:gd name="connsiteY0" fmla="*/ 5764435 h 5764435"/>
              <a:gd name="connsiteX1" fmla="*/ 814387 w 5021530"/>
              <a:gd name="connsiteY1" fmla="*/ 4140422 h 5764435"/>
              <a:gd name="connsiteX2" fmla="*/ 719137 w 5021530"/>
              <a:gd name="connsiteY2" fmla="*/ 3478435 h 5764435"/>
              <a:gd name="connsiteX3" fmla="*/ 633412 w 5021530"/>
              <a:gd name="connsiteY3" fmla="*/ 2692622 h 5764435"/>
              <a:gd name="connsiteX4" fmla="*/ 752475 w 5021530"/>
              <a:gd name="connsiteY4" fmla="*/ 1892522 h 5764435"/>
              <a:gd name="connsiteX5" fmla="*/ 1000125 w 5021530"/>
              <a:gd name="connsiteY5" fmla="*/ 1201960 h 5764435"/>
              <a:gd name="connsiteX6" fmla="*/ 1300162 w 5021530"/>
              <a:gd name="connsiteY6" fmla="*/ 620935 h 5764435"/>
              <a:gd name="connsiteX7" fmla="*/ 2052637 w 5021530"/>
              <a:gd name="connsiteY7" fmla="*/ 268510 h 5764435"/>
              <a:gd name="connsiteX8" fmla="*/ 2395538 w 5021530"/>
              <a:gd name="connsiteY8" fmla="*/ 182785 h 5764435"/>
              <a:gd name="connsiteX9" fmla="*/ 3043237 w 5021530"/>
              <a:gd name="connsiteY9" fmla="*/ 178022 h 5764435"/>
              <a:gd name="connsiteX10" fmla="*/ 3667125 w 5021530"/>
              <a:gd name="connsiteY10" fmla="*/ 525685 h 5764435"/>
              <a:gd name="connsiteX11" fmla="*/ 3533775 w 5021530"/>
              <a:gd name="connsiteY11" fmla="*/ 773335 h 5764435"/>
              <a:gd name="connsiteX12" fmla="*/ 4062412 w 5021530"/>
              <a:gd name="connsiteY12" fmla="*/ 1606772 h 5764435"/>
              <a:gd name="connsiteX13" fmla="*/ 4014787 w 5021530"/>
              <a:gd name="connsiteY13" fmla="*/ 1854422 h 5764435"/>
              <a:gd name="connsiteX14" fmla="*/ 4157662 w 5021530"/>
              <a:gd name="connsiteY14" fmla="*/ 2540222 h 5764435"/>
              <a:gd name="connsiteX15" fmla="*/ 4152899 w 5021530"/>
              <a:gd name="connsiteY15" fmla="*/ 2792634 h 5764435"/>
              <a:gd name="connsiteX16" fmla="*/ 4124325 w 5021530"/>
              <a:gd name="connsiteY16" fmla="*/ 3035523 h 5764435"/>
              <a:gd name="connsiteX17" fmla="*/ 3038475 w 5021530"/>
              <a:gd name="connsiteY17" fmla="*/ 4321398 h 5764435"/>
              <a:gd name="connsiteX18" fmla="*/ 4948237 w 5021530"/>
              <a:gd name="connsiteY18" fmla="*/ 5750147 h 5764435"/>
              <a:gd name="connsiteX19" fmla="*/ 0 w 5021530"/>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52899 w 4337629"/>
              <a:gd name="connsiteY15" fmla="*/ 2792634 h 5764435"/>
              <a:gd name="connsiteX16" fmla="*/ 4124325 w 4337629"/>
              <a:gd name="connsiteY16" fmla="*/ 3035523 h 5764435"/>
              <a:gd name="connsiteX17" fmla="*/ 3038475 w 4337629"/>
              <a:gd name="connsiteY17" fmla="*/ 4321398 h 5764435"/>
              <a:gd name="connsiteX18" fmla="*/ 3524250 w 4337629"/>
              <a:gd name="connsiteY18" fmla="*/ 5735860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52899 w 4337629"/>
              <a:gd name="connsiteY15" fmla="*/ 2792634 h 5764435"/>
              <a:gd name="connsiteX16" fmla="*/ 4124325 w 4337629"/>
              <a:gd name="connsiteY16" fmla="*/ 3035523 h 5764435"/>
              <a:gd name="connsiteX17" fmla="*/ 3038475 w 4337629"/>
              <a:gd name="connsiteY17" fmla="*/ 4321398 h 5764435"/>
              <a:gd name="connsiteX18" fmla="*/ 3524250 w 4337629"/>
              <a:gd name="connsiteY18" fmla="*/ 5735860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52899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52899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52899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1964502 w 4337629"/>
              <a:gd name="connsiteY7" fmla="*/ 228115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1964502 w 4337629"/>
              <a:gd name="connsiteY7" fmla="*/ 228115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1964502 w 4337629"/>
              <a:gd name="connsiteY7" fmla="*/ 228115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3386138 w 4337629"/>
              <a:gd name="connsiteY18" fmla="*/ 5704065 h 5727877"/>
              <a:gd name="connsiteX19" fmla="*/ 0 w 4337629"/>
              <a:gd name="connsiteY19"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3386138 w 4337629"/>
              <a:gd name="connsiteY18" fmla="*/ 5704065 h 5727877"/>
              <a:gd name="connsiteX19" fmla="*/ 0 w 4337629"/>
              <a:gd name="connsiteY19"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3091011 w 4337629"/>
              <a:gd name="connsiteY18" fmla="*/ 4590193 h 5727877"/>
              <a:gd name="connsiteX19" fmla="*/ 3386138 w 4337629"/>
              <a:gd name="connsiteY19" fmla="*/ 5704065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2756085 w 4337629"/>
              <a:gd name="connsiteY18" fmla="*/ 4669937 h 5727877"/>
              <a:gd name="connsiteX19" fmla="*/ 3386138 w 4337629"/>
              <a:gd name="connsiteY19" fmla="*/ 5704065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2756085 w 4337629"/>
              <a:gd name="connsiteY18" fmla="*/ 4669937 h 5727877"/>
              <a:gd name="connsiteX19" fmla="*/ 3386138 w 4337629"/>
              <a:gd name="connsiteY19" fmla="*/ 5704065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2756085 w 4337629"/>
              <a:gd name="connsiteY18" fmla="*/ 4669937 h 5727877"/>
              <a:gd name="connsiteX19" fmla="*/ 3386138 w 4337629"/>
              <a:gd name="connsiteY19" fmla="*/ 5704065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2756085 w 4337629"/>
              <a:gd name="connsiteY18" fmla="*/ 4669937 h 5727877"/>
              <a:gd name="connsiteX19" fmla="*/ 3386138 w 4337629"/>
              <a:gd name="connsiteY19" fmla="*/ 5704065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2756085 w 4337629"/>
              <a:gd name="connsiteY18" fmla="*/ 4669937 h 5727877"/>
              <a:gd name="connsiteX19" fmla="*/ 3386138 w 4337629"/>
              <a:gd name="connsiteY19" fmla="*/ 5704065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2756085 w 4337629"/>
              <a:gd name="connsiteY18" fmla="*/ 4669937 h 5727877"/>
              <a:gd name="connsiteX19" fmla="*/ 3386138 w 4337629"/>
              <a:gd name="connsiteY19" fmla="*/ 5725330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2756085 w 4337629"/>
              <a:gd name="connsiteY18" fmla="*/ 4669937 h 5727877"/>
              <a:gd name="connsiteX19" fmla="*/ 3386138 w 4337629"/>
              <a:gd name="connsiteY19" fmla="*/ 5725330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2969363 w 4337629"/>
              <a:gd name="connsiteY17" fmla="*/ 4263575 h 5727877"/>
              <a:gd name="connsiteX18" fmla="*/ 2756085 w 4337629"/>
              <a:gd name="connsiteY18" fmla="*/ 4669937 h 5727877"/>
              <a:gd name="connsiteX19" fmla="*/ 3386138 w 4337629"/>
              <a:gd name="connsiteY19" fmla="*/ 5725330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2969363 w 4337629"/>
              <a:gd name="connsiteY17" fmla="*/ 4263575 h 5727877"/>
              <a:gd name="connsiteX18" fmla="*/ 2756085 w 4337629"/>
              <a:gd name="connsiteY18" fmla="*/ 4669937 h 5727877"/>
              <a:gd name="connsiteX19" fmla="*/ 3386138 w 4337629"/>
              <a:gd name="connsiteY19" fmla="*/ 5725330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2969363 w 4337629"/>
              <a:gd name="connsiteY17" fmla="*/ 4263575 h 5727877"/>
              <a:gd name="connsiteX18" fmla="*/ 2756085 w 4337629"/>
              <a:gd name="connsiteY18" fmla="*/ 4669937 h 5727877"/>
              <a:gd name="connsiteX19" fmla="*/ 3386138 w 4337629"/>
              <a:gd name="connsiteY19" fmla="*/ 5725330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2969363 w 4337629"/>
              <a:gd name="connsiteY17" fmla="*/ 4263575 h 5727877"/>
              <a:gd name="connsiteX18" fmla="*/ 2904940 w 4337629"/>
              <a:gd name="connsiteY18" fmla="*/ 4685886 h 5727877"/>
              <a:gd name="connsiteX19" fmla="*/ 3386138 w 4337629"/>
              <a:gd name="connsiteY19" fmla="*/ 5725330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2969363 w 4337629"/>
              <a:gd name="connsiteY17" fmla="*/ 4263575 h 5727877"/>
              <a:gd name="connsiteX18" fmla="*/ 2904940 w 4337629"/>
              <a:gd name="connsiteY18" fmla="*/ 4685886 h 5727877"/>
              <a:gd name="connsiteX19" fmla="*/ 3386138 w 4337629"/>
              <a:gd name="connsiteY19" fmla="*/ 5725330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2969363 w 4337629"/>
              <a:gd name="connsiteY17" fmla="*/ 4263575 h 5727877"/>
              <a:gd name="connsiteX18" fmla="*/ 2904940 w 4337629"/>
              <a:gd name="connsiteY18" fmla="*/ 4685886 h 5727877"/>
              <a:gd name="connsiteX19" fmla="*/ 3386138 w 4337629"/>
              <a:gd name="connsiteY19" fmla="*/ 5725330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2969363 w 4337629"/>
              <a:gd name="connsiteY17" fmla="*/ 4263575 h 5727877"/>
              <a:gd name="connsiteX18" fmla="*/ 2904940 w 4337629"/>
              <a:gd name="connsiteY18" fmla="*/ 4685886 h 5727877"/>
              <a:gd name="connsiteX19" fmla="*/ 3386138 w 4337629"/>
              <a:gd name="connsiteY19" fmla="*/ 5725330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2969363 w 4337629"/>
              <a:gd name="connsiteY17" fmla="*/ 4263575 h 5727877"/>
              <a:gd name="connsiteX18" fmla="*/ 2904940 w 4337629"/>
              <a:gd name="connsiteY18" fmla="*/ 4685886 h 5727877"/>
              <a:gd name="connsiteX19" fmla="*/ 3386138 w 4337629"/>
              <a:gd name="connsiteY19" fmla="*/ 5725330 h 5727877"/>
              <a:gd name="connsiteX20" fmla="*/ 0 w 4337629"/>
              <a:gd name="connsiteY20"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2969363 w 4337629"/>
              <a:gd name="connsiteY17" fmla="*/ 4263575 h 5727877"/>
              <a:gd name="connsiteX18" fmla="*/ 2904940 w 4337629"/>
              <a:gd name="connsiteY18" fmla="*/ 4685886 h 5727877"/>
              <a:gd name="connsiteX19" fmla="*/ 3386138 w 4337629"/>
              <a:gd name="connsiteY19" fmla="*/ 5725330 h 5727877"/>
              <a:gd name="connsiteX20" fmla="*/ 0 w 4337629"/>
              <a:gd name="connsiteY20" fmla="*/ 5727877 h 5727877"/>
              <a:gd name="connsiteX0" fmla="*/ 0 w 3933592"/>
              <a:gd name="connsiteY0" fmla="*/ 5717245 h 5725330"/>
              <a:gd name="connsiteX1" fmla="*/ 410350 w 3933592"/>
              <a:gd name="connsiteY1" fmla="*/ 4103864 h 5725330"/>
              <a:gd name="connsiteX2" fmla="*/ 315100 w 3933592"/>
              <a:gd name="connsiteY2" fmla="*/ 3441877 h 5725330"/>
              <a:gd name="connsiteX3" fmla="*/ 229375 w 3933592"/>
              <a:gd name="connsiteY3" fmla="*/ 2656064 h 5725330"/>
              <a:gd name="connsiteX4" fmla="*/ 348438 w 3933592"/>
              <a:gd name="connsiteY4" fmla="*/ 1855964 h 5725330"/>
              <a:gd name="connsiteX5" fmla="*/ 596088 w 3933592"/>
              <a:gd name="connsiteY5" fmla="*/ 1165402 h 5725330"/>
              <a:gd name="connsiteX6" fmla="*/ 896125 w 3933592"/>
              <a:gd name="connsiteY6" fmla="*/ 584377 h 5725330"/>
              <a:gd name="connsiteX7" fmla="*/ 1560465 w 3933592"/>
              <a:gd name="connsiteY7" fmla="*/ 191557 h 5725330"/>
              <a:gd name="connsiteX8" fmla="*/ 1991501 w 3933592"/>
              <a:gd name="connsiteY8" fmla="*/ 146227 h 5725330"/>
              <a:gd name="connsiteX9" fmla="*/ 2639200 w 3933592"/>
              <a:gd name="connsiteY9" fmla="*/ 141464 h 5725330"/>
              <a:gd name="connsiteX10" fmla="*/ 3263088 w 3933592"/>
              <a:gd name="connsiteY10" fmla="*/ 489127 h 5725330"/>
              <a:gd name="connsiteX11" fmla="*/ 3129738 w 3933592"/>
              <a:gd name="connsiteY11" fmla="*/ 736777 h 5725330"/>
              <a:gd name="connsiteX12" fmla="*/ 3658375 w 3933592"/>
              <a:gd name="connsiteY12" fmla="*/ 1570214 h 5725330"/>
              <a:gd name="connsiteX13" fmla="*/ 3610750 w 3933592"/>
              <a:gd name="connsiteY13" fmla="*/ 1817864 h 5725330"/>
              <a:gd name="connsiteX14" fmla="*/ 3753625 w 3933592"/>
              <a:gd name="connsiteY14" fmla="*/ 2503664 h 5725330"/>
              <a:gd name="connsiteX15" fmla="*/ 3718154 w 3933592"/>
              <a:gd name="connsiteY15" fmla="*/ 2756076 h 5725330"/>
              <a:gd name="connsiteX16" fmla="*/ 3720288 w 3933592"/>
              <a:gd name="connsiteY16" fmla="*/ 2998965 h 5725330"/>
              <a:gd name="connsiteX17" fmla="*/ 2565326 w 3933592"/>
              <a:gd name="connsiteY17" fmla="*/ 4263575 h 5725330"/>
              <a:gd name="connsiteX18" fmla="*/ 2500903 w 3933592"/>
              <a:gd name="connsiteY18" fmla="*/ 4685886 h 5725330"/>
              <a:gd name="connsiteX19" fmla="*/ 2982101 w 3933592"/>
              <a:gd name="connsiteY19" fmla="*/ 5725330 h 5725330"/>
              <a:gd name="connsiteX20" fmla="*/ 0 w 3933592"/>
              <a:gd name="connsiteY20" fmla="*/ 5717245 h 5725330"/>
              <a:gd name="connsiteX0" fmla="*/ 0 w 3933592"/>
              <a:gd name="connsiteY0" fmla="*/ 5717245 h 5725330"/>
              <a:gd name="connsiteX1" fmla="*/ 410350 w 3933592"/>
              <a:gd name="connsiteY1" fmla="*/ 4103864 h 5725330"/>
              <a:gd name="connsiteX2" fmla="*/ 315100 w 3933592"/>
              <a:gd name="connsiteY2" fmla="*/ 3441877 h 5725330"/>
              <a:gd name="connsiteX3" fmla="*/ 229375 w 3933592"/>
              <a:gd name="connsiteY3" fmla="*/ 2656064 h 5725330"/>
              <a:gd name="connsiteX4" fmla="*/ 348438 w 3933592"/>
              <a:gd name="connsiteY4" fmla="*/ 1855964 h 5725330"/>
              <a:gd name="connsiteX5" fmla="*/ 596088 w 3933592"/>
              <a:gd name="connsiteY5" fmla="*/ 1165402 h 5725330"/>
              <a:gd name="connsiteX6" fmla="*/ 896125 w 3933592"/>
              <a:gd name="connsiteY6" fmla="*/ 584377 h 5725330"/>
              <a:gd name="connsiteX7" fmla="*/ 1560465 w 3933592"/>
              <a:gd name="connsiteY7" fmla="*/ 191557 h 5725330"/>
              <a:gd name="connsiteX8" fmla="*/ 1991501 w 3933592"/>
              <a:gd name="connsiteY8" fmla="*/ 146227 h 5725330"/>
              <a:gd name="connsiteX9" fmla="*/ 2639200 w 3933592"/>
              <a:gd name="connsiteY9" fmla="*/ 141464 h 5725330"/>
              <a:gd name="connsiteX10" fmla="*/ 3263088 w 3933592"/>
              <a:gd name="connsiteY10" fmla="*/ 489127 h 5725330"/>
              <a:gd name="connsiteX11" fmla="*/ 3129738 w 3933592"/>
              <a:gd name="connsiteY11" fmla="*/ 736777 h 5725330"/>
              <a:gd name="connsiteX12" fmla="*/ 3658375 w 3933592"/>
              <a:gd name="connsiteY12" fmla="*/ 1570214 h 5725330"/>
              <a:gd name="connsiteX13" fmla="*/ 3610750 w 3933592"/>
              <a:gd name="connsiteY13" fmla="*/ 1817864 h 5725330"/>
              <a:gd name="connsiteX14" fmla="*/ 3753625 w 3933592"/>
              <a:gd name="connsiteY14" fmla="*/ 2503664 h 5725330"/>
              <a:gd name="connsiteX15" fmla="*/ 3718154 w 3933592"/>
              <a:gd name="connsiteY15" fmla="*/ 2756076 h 5725330"/>
              <a:gd name="connsiteX16" fmla="*/ 3720288 w 3933592"/>
              <a:gd name="connsiteY16" fmla="*/ 2998965 h 5725330"/>
              <a:gd name="connsiteX17" fmla="*/ 2565326 w 3933592"/>
              <a:gd name="connsiteY17" fmla="*/ 4263575 h 5725330"/>
              <a:gd name="connsiteX18" fmla="*/ 2500903 w 3933592"/>
              <a:gd name="connsiteY18" fmla="*/ 4685886 h 5725330"/>
              <a:gd name="connsiteX19" fmla="*/ 2982101 w 3933592"/>
              <a:gd name="connsiteY19" fmla="*/ 5725330 h 5725330"/>
              <a:gd name="connsiteX20" fmla="*/ 0 w 3933592"/>
              <a:gd name="connsiteY20" fmla="*/ 5717245 h 5725330"/>
              <a:gd name="connsiteX0" fmla="*/ 0 w 3864480"/>
              <a:gd name="connsiteY0" fmla="*/ 5711929 h 5725330"/>
              <a:gd name="connsiteX1" fmla="*/ 341238 w 3864480"/>
              <a:gd name="connsiteY1" fmla="*/ 4103864 h 5725330"/>
              <a:gd name="connsiteX2" fmla="*/ 245988 w 3864480"/>
              <a:gd name="connsiteY2" fmla="*/ 3441877 h 5725330"/>
              <a:gd name="connsiteX3" fmla="*/ 160263 w 3864480"/>
              <a:gd name="connsiteY3" fmla="*/ 2656064 h 5725330"/>
              <a:gd name="connsiteX4" fmla="*/ 279326 w 3864480"/>
              <a:gd name="connsiteY4" fmla="*/ 1855964 h 5725330"/>
              <a:gd name="connsiteX5" fmla="*/ 526976 w 3864480"/>
              <a:gd name="connsiteY5" fmla="*/ 1165402 h 5725330"/>
              <a:gd name="connsiteX6" fmla="*/ 827013 w 3864480"/>
              <a:gd name="connsiteY6" fmla="*/ 584377 h 5725330"/>
              <a:gd name="connsiteX7" fmla="*/ 1491353 w 3864480"/>
              <a:gd name="connsiteY7" fmla="*/ 191557 h 5725330"/>
              <a:gd name="connsiteX8" fmla="*/ 1922389 w 3864480"/>
              <a:gd name="connsiteY8" fmla="*/ 146227 h 5725330"/>
              <a:gd name="connsiteX9" fmla="*/ 2570088 w 3864480"/>
              <a:gd name="connsiteY9" fmla="*/ 141464 h 5725330"/>
              <a:gd name="connsiteX10" fmla="*/ 3193976 w 3864480"/>
              <a:gd name="connsiteY10" fmla="*/ 489127 h 5725330"/>
              <a:gd name="connsiteX11" fmla="*/ 3060626 w 3864480"/>
              <a:gd name="connsiteY11" fmla="*/ 736777 h 5725330"/>
              <a:gd name="connsiteX12" fmla="*/ 3589263 w 3864480"/>
              <a:gd name="connsiteY12" fmla="*/ 1570214 h 5725330"/>
              <a:gd name="connsiteX13" fmla="*/ 3541638 w 3864480"/>
              <a:gd name="connsiteY13" fmla="*/ 1817864 h 5725330"/>
              <a:gd name="connsiteX14" fmla="*/ 3684513 w 3864480"/>
              <a:gd name="connsiteY14" fmla="*/ 2503664 h 5725330"/>
              <a:gd name="connsiteX15" fmla="*/ 3649042 w 3864480"/>
              <a:gd name="connsiteY15" fmla="*/ 2756076 h 5725330"/>
              <a:gd name="connsiteX16" fmla="*/ 3651176 w 3864480"/>
              <a:gd name="connsiteY16" fmla="*/ 2998965 h 5725330"/>
              <a:gd name="connsiteX17" fmla="*/ 2496214 w 3864480"/>
              <a:gd name="connsiteY17" fmla="*/ 4263575 h 5725330"/>
              <a:gd name="connsiteX18" fmla="*/ 2431791 w 3864480"/>
              <a:gd name="connsiteY18" fmla="*/ 4685886 h 5725330"/>
              <a:gd name="connsiteX19" fmla="*/ 2912989 w 3864480"/>
              <a:gd name="connsiteY19" fmla="*/ 5725330 h 5725330"/>
              <a:gd name="connsiteX20" fmla="*/ 0 w 3864480"/>
              <a:gd name="connsiteY20" fmla="*/ 5711929 h 5725330"/>
              <a:gd name="connsiteX0" fmla="*/ 0 w 3901694"/>
              <a:gd name="connsiteY0" fmla="*/ 5706613 h 5725330"/>
              <a:gd name="connsiteX1" fmla="*/ 378452 w 3901694"/>
              <a:gd name="connsiteY1" fmla="*/ 4103864 h 5725330"/>
              <a:gd name="connsiteX2" fmla="*/ 283202 w 3901694"/>
              <a:gd name="connsiteY2" fmla="*/ 3441877 h 5725330"/>
              <a:gd name="connsiteX3" fmla="*/ 197477 w 3901694"/>
              <a:gd name="connsiteY3" fmla="*/ 2656064 h 5725330"/>
              <a:gd name="connsiteX4" fmla="*/ 316540 w 3901694"/>
              <a:gd name="connsiteY4" fmla="*/ 1855964 h 5725330"/>
              <a:gd name="connsiteX5" fmla="*/ 564190 w 3901694"/>
              <a:gd name="connsiteY5" fmla="*/ 1165402 h 5725330"/>
              <a:gd name="connsiteX6" fmla="*/ 864227 w 3901694"/>
              <a:gd name="connsiteY6" fmla="*/ 584377 h 5725330"/>
              <a:gd name="connsiteX7" fmla="*/ 1528567 w 3901694"/>
              <a:gd name="connsiteY7" fmla="*/ 191557 h 5725330"/>
              <a:gd name="connsiteX8" fmla="*/ 1959603 w 3901694"/>
              <a:gd name="connsiteY8" fmla="*/ 146227 h 5725330"/>
              <a:gd name="connsiteX9" fmla="*/ 2607302 w 3901694"/>
              <a:gd name="connsiteY9" fmla="*/ 141464 h 5725330"/>
              <a:gd name="connsiteX10" fmla="*/ 3231190 w 3901694"/>
              <a:gd name="connsiteY10" fmla="*/ 489127 h 5725330"/>
              <a:gd name="connsiteX11" fmla="*/ 3097840 w 3901694"/>
              <a:gd name="connsiteY11" fmla="*/ 736777 h 5725330"/>
              <a:gd name="connsiteX12" fmla="*/ 3626477 w 3901694"/>
              <a:gd name="connsiteY12" fmla="*/ 1570214 h 5725330"/>
              <a:gd name="connsiteX13" fmla="*/ 3578852 w 3901694"/>
              <a:gd name="connsiteY13" fmla="*/ 1817864 h 5725330"/>
              <a:gd name="connsiteX14" fmla="*/ 3721727 w 3901694"/>
              <a:gd name="connsiteY14" fmla="*/ 2503664 h 5725330"/>
              <a:gd name="connsiteX15" fmla="*/ 3686256 w 3901694"/>
              <a:gd name="connsiteY15" fmla="*/ 2756076 h 5725330"/>
              <a:gd name="connsiteX16" fmla="*/ 3688390 w 3901694"/>
              <a:gd name="connsiteY16" fmla="*/ 2998965 h 5725330"/>
              <a:gd name="connsiteX17" fmla="*/ 2533428 w 3901694"/>
              <a:gd name="connsiteY17" fmla="*/ 4263575 h 5725330"/>
              <a:gd name="connsiteX18" fmla="*/ 2469005 w 3901694"/>
              <a:gd name="connsiteY18" fmla="*/ 4685886 h 5725330"/>
              <a:gd name="connsiteX19" fmla="*/ 2950203 w 3901694"/>
              <a:gd name="connsiteY19" fmla="*/ 5725330 h 5725330"/>
              <a:gd name="connsiteX20" fmla="*/ 0 w 3901694"/>
              <a:gd name="connsiteY20" fmla="*/ 5706613 h 5725330"/>
              <a:gd name="connsiteX0" fmla="*/ 0 w 3901694"/>
              <a:gd name="connsiteY0" fmla="*/ 5706613 h 5725330"/>
              <a:gd name="connsiteX1" fmla="*/ 378452 w 3901694"/>
              <a:gd name="connsiteY1" fmla="*/ 4103864 h 5725330"/>
              <a:gd name="connsiteX2" fmla="*/ 283202 w 3901694"/>
              <a:gd name="connsiteY2" fmla="*/ 3441877 h 5725330"/>
              <a:gd name="connsiteX3" fmla="*/ 197477 w 3901694"/>
              <a:gd name="connsiteY3" fmla="*/ 2656064 h 5725330"/>
              <a:gd name="connsiteX4" fmla="*/ 316540 w 3901694"/>
              <a:gd name="connsiteY4" fmla="*/ 1855964 h 5725330"/>
              <a:gd name="connsiteX5" fmla="*/ 564190 w 3901694"/>
              <a:gd name="connsiteY5" fmla="*/ 1165402 h 5725330"/>
              <a:gd name="connsiteX6" fmla="*/ 864227 w 3901694"/>
              <a:gd name="connsiteY6" fmla="*/ 584377 h 5725330"/>
              <a:gd name="connsiteX7" fmla="*/ 1528567 w 3901694"/>
              <a:gd name="connsiteY7" fmla="*/ 191557 h 5725330"/>
              <a:gd name="connsiteX8" fmla="*/ 1959603 w 3901694"/>
              <a:gd name="connsiteY8" fmla="*/ 146227 h 5725330"/>
              <a:gd name="connsiteX9" fmla="*/ 2607302 w 3901694"/>
              <a:gd name="connsiteY9" fmla="*/ 141464 h 5725330"/>
              <a:gd name="connsiteX10" fmla="*/ 3231190 w 3901694"/>
              <a:gd name="connsiteY10" fmla="*/ 489127 h 5725330"/>
              <a:gd name="connsiteX11" fmla="*/ 3097840 w 3901694"/>
              <a:gd name="connsiteY11" fmla="*/ 736777 h 5725330"/>
              <a:gd name="connsiteX12" fmla="*/ 3626477 w 3901694"/>
              <a:gd name="connsiteY12" fmla="*/ 1570214 h 5725330"/>
              <a:gd name="connsiteX13" fmla="*/ 3578852 w 3901694"/>
              <a:gd name="connsiteY13" fmla="*/ 1817864 h 5725330"/>
              <a:gd name="connsiteX14" fmla="*/ 3721727 w 3901694"/>
              <a:gd name="connsiteY14" fmla="*/ 2503664 h 5725330"/>
              <a:gd name="connsiteX15" fmla="*/ 3686256 w 3901694"/>
              <a:gd name="connsiteY15" fmla="*/ 2756076 h 5725330"/>
              <a:gd name="connsiteX16" fmla="*/ 3688390 w 3901694"/>
              <a:gd name="connsiteY16" fmla="*/ 2998965 h 5725330"/>
              <a:gd name="connsiteX17" fmla="*/ 2533428 w 3901694"/>
              <a:gd name="connsiteY17" fmla="*/ 4263575 h 5725330"/>
              <a:gd name="connsiteX18" fmla="*/ 2469005 w 3901694"/>
              <a:gd name="connsiteY18" fmla="*/ 4685886 h 5725330"/>
              <a:gd name="connsiteX19" fmla="*/ 2950203 w 3901694"/>
              <a:gd name="connsiteY19" fmla="*/ 5725330 h 5725330"/>
              <a:gd name="connsiteX20" fmla="*/ 0 w 3901694"/>
              <a:gd name="connsiteY20" fmla="*/ 5706613 h 5725330"/>
              <a:gd name="connsiteX0" fmla="*/ 172355 w 4074049"/>
              <a:gd name="connsiteY0" fmla="*/ 5706613 h 5725330"/>
              <a:gd name="connsiteX1" fmla="*/ 371309 w 4074049"/>
              <a:gd name="connsiteY1" fmla="*/ 4558296 h 5725330"/>
              <a:gd name="connsiteX2" fmla="*/ 550807 w 4074049"/>
              <a:gd name="connsiteY2" fmla="*/ 4103864 h 5725330"/>
              <a:gd name="connsiteX3" fmla="*/ 455557 w 4074049"/>
              <a:gd name="connsiteY3" fmla="*/ 3441877 h 5725330"/>
              <a:gd name="connsiteX4" fmla="*/ 369832 w 4074049"/>
              <a:gd name="connsiteY4" fmla="*/ 2656064 h 5725330"/>
              <a:gd name="connsiteX5" fmla="*/ 488895 w 4074049"/>
              <a:gd name="connsiteY5" fmla="*/ 1855964 h 5725330"/>
              <a:gd name="connsiteX6" fmla="*/ 736545 w 4074049"/>
              <a:gd name="connsiteY6" fmla="*/ 1165402 h 5725330"/>
              <a:gd name="connsiteX7" fmla="*/ 1036582 w 4074049"/>
              <a:gd name="connsiteY7" fmla="*/ 584377 h 5725330"/>
              <a:gd name="connsiteX8" fmla="*/ 1700922 w 4074049"/>
              <a:gd name="connsiteY8" fmla="*/ 191557 h 5725330"/>
              <a:gd name="connsiteX9" fmla="*/ 2131958 w 4074049"/>
              <a:gd name="connsiteY9" fmla="*/ 146227 h 5725330"/>
              <a:gd name="connsiteX10" fmla="*/ 2779657 w 4074049"/>
              <a:gd name="connsiteY10" fmla="*/ 141464 h 5725330"/>
              <a:gd name="connsiteX11" fmla="*/ 3403545 w 4074049"/>
              <a:gd name="connsiteY11" fmla="*/ 489127 h 5725330"/>
              <a:gd name="connsiteX12" fmla="*/ 3270195 w 4074049"/>
              <a:gd name="connsiteY12" fmla="*/ 736777 h 5725330"/>
              <a:gd name="connsiteX13" fmla="*/ 3798832 w 4074049"/>
              <a:gd name="connsiteY13" fmla="*/ 1570214 h 5725330"/>
              <a:gd name="connsiteX14" fmla="*/ 3751207 w 4074049"/>
              <a:gd name="connsiteY14" fmla="*/ 1817864 h 5725330"/>
              <a:gd name="connsiteX15" fmla="*/ 3894082 w 4074049"/>
              <a:gd name="connsiteY15" fmla="*/ 2503664 h 5725330"/>
              <a:gd name="connsiteX16" fmla="*/ 3858611 w 4074049"/>
              <a:gd name="connsiteY16" fmla="*/ 2756076 h 5725330"/>
              <a:gd name="connsiteX17" fmla="*/ 3860745 w 4074049"/>
              <a:gd name="connsiteY17" fmla="*/ 2998965 h 5725330"/>
              <a:gd name="connsiteX18" fmla="*/ 2705783 w 4074049"/>
              <a:gd name="connsiteY18" fmla="*/ 4263575 h 5725330"/>
              <a:gd name="connsiteX19" fmla="*/ 2641360 w 4074049"/>
              <a:gd name="connsiteY19" fmla="*/ 4685886 h 5725330"/>
              <a:gd name="connsiteX20" fmla="*/ 3122558 w 4074049"/>
              <a:gd name="connsiteY20" fmla="*/ 5725330 h 5725330"/>
              <a:gd name="connsiteX21" fmla="*/ 172355 w 4074049"/>
              <a:gd name="connsiteY21" fmla="*/ 5706613 h 5725330"/>
              <a:gd name="connsiteX0" fmla="*/ 172355 w 4074049"/>
              <a:gd name="connsiteY0" fmla="*/ 5706613 h 5725330"/>
              <a:gd name="connsiteX1" fmla="*/ 371309 w 4074049"/>
              <a:gd name="connsiteY1" fmla="*/ 4558296 h 5725330"/>
              <a:gd name="connsiteX2" fmla="*/ 348789 w 4074049"/>
              <a:gd name="connsiteY2" fmla="*/ 4098548 h 5725330"/>
              <a:gd name="connsiteX3" fmla="*/ 455557 w 4074049"/>
              <a:gd name="connsiteY3" fmla="*/ 3441877 h 5725330"/>
              <a:gd name="connsiteX4" fmla="*/ 369832 w 4074049"/>
              <a:gd name="connsiteY4" fmla="*/ 2656064 h 5725330"/>
              <a:gd name="connsiteX5" fmla="*/ 488895 w 4074049"/>
              <a:gd name="connsiteY5" fmla="*/ 1855964 h 5725330"/>
              <a:gd name="connsiteX6" fmla="*/ 736545 w 4074049"/>
              <a:gd name="connsiteY6" fmla="*/ 1165402 h 5725330"/>
              <a:gd name="connsiteX7" fmla="*/ 1036582 w 4074049"/>
              <a:gd name="connsiteY7" fmla="*/ 584377 h 5725330"/>
              <a:gd name="connsiteX8" fmla="*/ 1700922 w 4074049"/>
              <a:gd name="connsiteY8" fmla="*/ 191557 h 5725330"/>
              <a:gd name="connsiteX9" fmla="*/ 2131958 w 4074049"/>
              <a:gd name="connsiteY9" fmla="*/ 146227 h 5725330"/>
              <a:gd name="connsiteX10" fmla="*/ 2779657 w 4074049"/>
              <a:gd name="connsiteY10" fmla="*/ 141464 h 5725330"/>
              <a:gd name="connsiteX11" fmla="*/ 3403545 w 4074049"/>
              <a:gd name="connsiteY11" fmla="*/ 489127 h 5725330"/>
              <a:gd name="connsiteX12" fmla="*/ 3270195 w 4074049"/>
              <a:gd name="connsiteY12" fmla="*/ 736777 h 5725330"/>
              <a:gd name="connsiteX13" fmla="*/ 3798832 w 4074049"/>
              <a:gd name="connsiteY13" fmla="*/ 1570214 h 5725330"/>
              <a:gd name="connsiteX14" fmla="*/ 3751207 w 4074049"/>
              <a:gd name="connsiteY14" fmla="*/ 1817864 h 5725330"/>
              <a:gd name="connsiteX15" fmla="*/ 3894082 w 4074049"/>
              <a:gd name="connsiteY15" fmla="*/ 2503664 h 5725330"/>
              <a:gd name="connsiteX16" fmla="*/ 3858611 w 4074049"/>
              <a:gd name="connsiteY16" fmla="*/ 2756076 h 5725330"/>
              <a:gd name="connsiteX17" fmla="*/ 3860745 w 4074049"/>
              <a:gd name="connsiteY17" fmla="*/ 2998965 h 5725330"/>
              <a:gd name="connsiteX18" fmla="*/ 2705783 w 4074049"/>
              <a:gd name="connsiteY18" fmla="*/ 4263575 h 5725330"/>
              <a:gd name="connsiteX19" fmla="*/ 2641360 w 4074049"/>
              <a:gd name="connsiteY19" fmla="*/ 4685886 h 5725330"/>
              <a:gd name="connsiteX20" fmla="*/ 3122558 w 4074049"/>
              <a:gd name="connsiteY20" fmla="*/ 5725330 h 5725330"/>
              <a:gd name="connsiteX21" fmla="*/ 172355 w 4074049"/>
              <a:gd name="connsiteY21" fmla="*/ 5706613 h 5725330"/>
              <a:gd name="connsiteX0" fmla="*/ 172355 w 4074049"/>
              <a:gd name="connsiteY0" fmla="*/ 5706613 h 5725330"/>
              <a:gd name="connsiteX1" fmla="*/ 371309 w 4074049"/>
              <a:gd name="connsiteY1" fmla="*/ 4558296 h 5725330"/>
              <a:gd name="connsiteX2" fmla="*/ 348789 w 4074049"/>
              <a:gd name="connsiteY2" fmla="*/ 4098548 h 5725330"/>
              <a:gd name="connsiteX3" fmla="*/ 322650 w 4074049"/>
              <a:gd name="connsiteY3" fmla="*/ 3441877 h 5725330"/>
              <a:gd name="connsiteX4" fmla="*/ 369832 w 4074049"/>
              <a:gd name="connsiteY4" fmla="*/ 2656064 h 5725330"/>
              <a:gd name="connsiteX5" fmla="*/ 488895 w 4074049"/>
              <a:gd name="connsiteY5" fmla="*/ 1855964 h 5725330"/>
              <a:gd name="connsiteX6" fmla="*/ 736545 w 4074049"/>
              <a:gd name="connsiteY6" fmla="*/ 1165402 h 5725330"/>
              <a:gd name="connsiteX7" fmla="*/ 1036582 w 4074049"/>
              <a:gd name="connsiteY7" fmla="*/ 584377 h 5725330"/>
              <a:gd name="connsiteX8" fmla="*/ 1700922 w 4074049"/>
              <a:gd name="connsiteY8" fmla="*/ 191557 h 5725330"/>
              <a:gd name="connsiteX9" fmla="*/ 2131958 w 4074049"/>
              <a:gd name="connsiteY9" fmla="*/ 146227 h 5725330"/>
              <a:gd name="connsiteX10" fmla="*/ 2779657 w 4074049"/>
              <a:gd name="connsiteY10" fmla="*/ 141464 h 5725330"/>
              <a:gd name="connsiteX11" fmla="*/ 3403545 w 4074049"/>
              <a:gd name="connsiteY11" fmla="*/ 489127 h 5725330"/>
              <a:gd name="connsiteX12" fmla="*/ 3270195 w 4074049"/>
              <a:gd name="connsiteY12" fmla="*/ 736777 h 5725330"/>
              <a:gd name="connsiteX13" fmla="*/ 3798832 w 4074049"/>
              <a:gd name="connsiteY13" fmla="*/ 1570214 h 5725330"/>
              <a:gd name="connsiteX14" fmla="*/ 3751207 w 4074049"/>
              <a:gd name="connsiteY14" fmla="*/ 1817864 h 5725330"/>
              <a:gd name="connsiteX15" fmla="*/ 3894082 w 4074049"/>
              <a:gd name="connsiteY15" fmla="*/ 2503664 h 5725330"/>
              <a:gd name="connsiteX16" fmla="*/ 3858611 w 4074049"/>
              <a:gd name="connsiteY16" fmla="*/ 2756076 h 5725330"/>
              <a:gd name="connsiteX17" fmla="*/ 3860745 w 4074049"/>
              <a:gd name="connsiteY17" fmla="*/ 2998965 h 5725330"/>
              <a:gd name="connsiteX18" fmla="*/ 2705783 w 4074049"/>
              <a:gd name="connsiteY18" fmla="*/ 4263575 h 5725330"/>
              <a:gd name="connsiteX19" fmla="*/ 2641360 w 4074049"/>
              <a:gd name="connsiteY19" fmla="*/ 4685886 h 5725330"/>
              <a:gd name="connsiteX20" fmla="*/ 3122558 w 4074049"/>
              <a:gd name="connsiteY20" fmla="*/ 5725330 h 5725330"/>
              <a:gd name="connsiteX21" fmla="*/ 172355 w 4074049"/>
              <a:gd name="connsiteY21" fmla="*/ 5706613 h 5725330"/>
              <a:gd name="connsiteX0" fmla="*/ 172355 w 4074049"/>
              <a:gd name="connsiteY0" fmla="*/ 5706613 h 5725330"/>
              <a:gd name="connsiteX1" fmla="*/ 371309 w 4074049"/>
              <a:gd name="connsiteY1" fmla="*/ 4558296 h 5725330"/>
              <a:gd name="connsiteX2" fmla="*/ 348789 w 4074049"/>
              <a:gd name="connsiteY2" fmla="*/ 4098548 h 5725330"/>
              <a:gd name="connsiteX3" fmla="*/ 322650 w 4074049"/>
              <a:gd name="connsiteY3" fmla="*/ 3441877 h 5725330"/>
              <a:gd name="connsiteX4" fmla="*/ 337934 w 4074049"/>
              <a:gd name="connsiteY4" fmla="*/ 2634799 h 5725330"/>
              <a:gd name="connsiteX5" fmla="*/ 488895 w 4074049"/>
              <a:gd name="connsiteY5" fmla="*/ 1855964 h 5725330"/>
              <a:gd name="connsiteX6" fmla="*/ 736545 w 4074049"/>
              <a:gd name="connsiteY6" fmla="*/ 1165402 h 5725330"/>
              <a:gd name="connsiteX7" fmla="*/ 1036582 w 4074049"/>
              <a:gd name="connsiteY7" fmla="*/ 584377 h 5725330"/>
              <a:gd name="connsiteX8" fmla="*/ 1700922 w 4074049"/>
              <a:gd name="connsiteY8" fmla="*/ 191557 h 5725330"/>
              <a:gd name="connsiteX9" fmla="*/ 2131958 w 4074049"/>
              <a:gd name="connsiteY9" fmla="*/ 146227 h 5725330"/>
              <a:gd name="connsiteX10" fmla="*/ 2779657 w 4074049"/>
              <a:gd name="connsiteY10" fmla="*/ 141464 h 5725330"/>
              <a:gd name="connsiteX11" fmla="*/ 3403545 w 4074049"/>
              <a:gd name="connsiteY11" fmla="*/ 489127 h 5725330"/>
              <a:gd name="connsiteX12" fmla="*/ 3270195 w 4074049"/>
              <a:gd name="connsiteY12" fmla="*/ 736777 h 5725330"/>
              <a:gd name="connsiteX13" fmla="*/ 3798832 w 4074049"/>
              <a:gd name="connsiteY13" fmla="*/ 1570214 h 5725330"/>
              <a:gd name="connsiteX14" fmla="*/ 3751207 w 4074049"/>
              <a:gd name="connsiteY14" fmla="*/ 1817864 h 5725330"/>
              <a:gd name="connsiteX15" fmla="*/ 3894082 w 4074049"/>
              <a:gd name="connsiteY15" fmla="*/ 2503664 h 5725330"/>
              <a:gd name="connsiteX16" fmla="*/ 3858611 w 4074049"/>
              <a:gd name="connsiteY16" fmla="*/ 2756076 h 5725330"/>
              <a:gd name="connsiteX17" fmla="*/ 3860745 w 4074049"/>
              <a:gd name="connsiteY17" fmla="*/ 2998965 h 5725330"/>
              <a:gd name="connsiteX18" fmla="*/ 2705783 w 4074049"/>
              <a:gd name="connsiteY18" fmla="*/ 4263575 h 5725330"/>
              <a:gd name="connsiteX19" fmla="*/ 2641360 w 4074049"/>
              <a:gd name="connsiteY19" fmla="*/ 4685886 h 5725330"/>
              <a:gd name="connsiteX20" fmla="*/ 3122558 w 4074049"/>
              <a:gd name="connsiteY20" fmla="*/ 5725330 h 5725330"/>
              <a:gd name="connsiteX21" fmla="*/ 172355 w 4074049"/>
              <a:gd name="connsiteY21" fmla="*/ 5706613 h 5725330"/>
              <a:gd name="connsiteX0" fmla="*/ 172355 w 4074049"/>
              <a:gd name="connsiteY0" fmla="*/ 5706613 h 5725330"/>
              <a:gd name="connsiteX1" fmla="*/ 371309 w 4074049"/>
              <a:gd name="connsiteY1" fmla="*/ 4558296 h 5725330"/>
              <a:gd name="connsiteX2" fmla="*/ 348789 w 4074049"/>
              <a:gd name="connsiteY2" fmla="*/ 4098548 h 5725330"/>
              <a:gd name="connsiteX3" fmla="*/ 322650 w 4074049"/>
              <a:gd name="connsiteY3" fmla="*/ 3441877 h 5725330"/>
              <a:gd name="connsiteX4" fmla="*/ 337934 w 4074049"/>
              <a:gd name="connsiteY4" fmla="*/ 2634799 h 5725330"/>
              <a:gd name="connsiteX5" fmla="*/ 488895 w 4074049"/>
              <a:gd name="connsiteY5" fmla="*/ 1855964 h 5725330"/>
              <a:gd name="connsiteX6" fmla="*/ 736545 w 4074049"/>
              <a:gd name="connsiteY6" fmla="*/ 1165402 h 5725330"/>
              <a:gd name="connsiteX7" fmla="*/ 1036582 w 4074049"/>
              <a:gd name="connsiteY7" fmla="*/ 584377 h 5725330"/>
              <a:gd name="connsiteX8" fmla="*/ 1700922 w 4074049"/>
              <a:gd name="connsiteY8" fmla="*/ 191557 h 5725330"/>
              <a:gd name="connsiteX9" fmla="*/ 2131958 w 4074049"/>
              <a:gd name="connsiteY9" fmla="*/ 146227 h 5725330"/>
              <a:gd name="connsiteX10" fmla="*/ 2779657 w 4074049"/>
              <a:gd name="connsiteY10" fmla="*/ 141464 h 5725330"/>
              <a:gd name="connsiteX11" fmla="*/ 3403545 w 4074049"/>
              <a:gd name="connsiteY11" fmla="*/ 489127 h 5725330"/>
              <a:gd name="connsiteX12" fmla="*/ 3270195 w 4074049"/>
              <a:gd name="connsiteY12" fmla="*/ 736777 h 5725330"/>
              <a:gd name="connsiteX13" fmla="*/ 3798832 w 4074049"/>
              <a:gd name="connsiteY13" fmla="*/ 1570214 h 5725330"/>
              <a:gd name="connsiteX14" fmla="*/ 3751207 w 4074049"/>
              <a:gd name="connsiteY14" fmla="*/ 1817864 h 5725330"/>
              <a:gd name="connsiteX15" fmla="*/ 3894082 w 4074049"/>
              <a:gd name="connsiteY15" fmla="*/ 2503664 h 5725330"/>
              <a:gd name="connsiteX16" fmla="*/ 3858611 w 4074049"/>
              <a:gd name="connsiteY16" fmla="*/ 2756076 h 5725330"/>
              <a:gd name="connsiteX17" fmla="*/ 3860745 w 4074049"/>
              <a:gd name="connsiteY17" fmla="*/ 2998965 h 5725330"/>
              <a:gd name="connsiteX18" fmla="*/ 2705783 w 4074049"/>
              <a:gd name="connsiteY18" fmla="*/ 4263575 h 5725330"/>
              <a:gd name="connsiteX19" fmla="*/ 2641360 w 4074049"/>
              <a:gd name="connsiteY19" fmla="*/ 4685886 h 5725330"/>
              <a:gd name="connsiteX20" fmla="*/ 3122558 w 4074049"/>
              <a:gd name="connsiteY20" fmla="*/ 5725330 h 5725330"/>
              <a:gd name="connsiteX21" fmla="*/ 172355 w 4074049"/>
              <a:gd name="connsiteY21" fmla="*/ 5706613 h 5725330"/>
              <a:gd name="connsiteX0" fmla="*/ 172355 w 4074049"/>
              <a:gd name="connsiteY0" fmla="*/ 5706613 h 5725330"/>
              <a:gd name="connsiteX1" fmla="*/ 371309 w 4074049"/>
              <a:gd name="connsiteY1" fmla="*/ 4558296 h 5725330"/>
              <a:gd name="connsiteX2" fmla="*/ 348789 w 4074049"/>
              <a:gd name="connsiteY2" fmla="*/ 4098548 h 5725330"/>
              <a:gd name="connsiteX3" fmla="*/ 322650 w 4074049"/>
              <a:gd name="connsiteY3" fmla="*/ 3441877 h 5725330"/>
              <a:gd name="connsiteX4" fmla="*/ 337934 w 4074049"/>
              <a:gd name="connsiteY4" fmla="*/ 2634799 h 5725330"/>
              <a:gd name="connsiteX5" fmla="*/ 488895 w 4074049"/>
              <a:gd name="connsiteY5" fmla="*/ 1855964 h 5725330"/>
              <a:gd name="connsiteX6" fmla="*/ 736545 w 4074049"/>
              <a:gd name="connsiteY6" fmla="*/ 1165402 h 5725330"/>
              <a:gd name="connsiteX7" fmla="*/ 1036582 w 4074049"/>
              <a:gd name="connsiteY7" fmla="*/ 584377 h 5725330"/>
              <a:gd name="connsiteX8" fmla="*/ 1700922 w 4074049"/>
              <a:gd name="connsiteY8" fmla="*/ 191557 h 5725330"/>
              <a:gd name="connsiteX9" fmla="*/ 2131958 w 4074049"/>
              <a:gd name="connsiteY9" fmla="*/ 146227 h 5725330"/>
              <a:gd name="connsiteX10" fmla="*/ 2779657 w 4074049"/>
              <a:gd name="connsiteY10" fmla="*/ 141464 h 5725330"/>
              <a:gd name="connsiteX11" fmla="*/ 3403545 w 4074049"/>
              <a:gd name="connsiteY11" fmla="*/ 489127 h 5725330"/>
              <a:gd name="connsiteX12" fmla="*/ 3270195 w 4074049"/>
              <a:gd name="connsiteY12" fmla="*/ 736777 h 5725330"/>
              <a:gd name="connsiteX13" fmla="*/ 3798832 w 4074049"/>
              <a:gd name="connsiteY13" fmla="*/ 1570214 h 5725330"/>
              <a:gd name="connsiteX14" fmla="*/ 3751207 w 4074049"/>
              <a:gd name="connsiteY14" fmla="*/ 1817864 h 5725330"/>
              <a:gd name="connsiteX15" fmla="*/ 3894082 w 4074049"/>
              <a:gd name="connsiteY15" fmla="*/ 2503664 h 5725330"/>
              <a:gd name="connsiteX16" fmla="*/ 3858611 w 4074049"/>
              <a:gd name="connsiteY16" fmla="*/ 2756076 h 5725330"/>
              <a:gd name="connsiteX17" fmla="*/ 3860745 w 4074049"/>
              <a:gd name="connsiteY17" fmla="*/ 2998965 h 5725330"/>
              <a:gd name="connsiteX18" fmla="*/ 2705783 w 4074049"/>
              <a:gd name="connsiteY18" fmla="*/ 4263575 h 5725330"/>
              <a:gd name="connsiteX19" fmla="*/ 2641360 w 4074049"/>
              <a:gd name="connsiteY19" fmla="*/ 4685886 h 5725330"/>
              <a:gd name="connsiteX20" fmla="*/ 3122558 w 4074049"/>
              <a:gd name="connsiteY20" fmla="*/ 5725330 h 5725330"/>
              <a:gd name="connsiteX21" fmla="*/ 172355 w 4074049"/>
              <a:gd name="connsiteY21" fmla="*/ 5706613 h 5725330"/>
              <a:gd name="connsiteX0" fmla="*/ 172355 w 4074049"/>
              <a:gd name="connsiteY0" fmla="*/ 5706613 h 5725330"/>
              <a:gd name="connsiteX1" fmla="*/ 371309 w 4074049"/>
              <a:gd name="connsiteY1" fmla="*/ 4558296 h 5725330"/>
              <a:gd name="connsiteX2" fmla="*/ 348789 w 4074049"/>
              <a:gd name="connsiteY2" fmla="*/ 4098548 h 5725330"/>
              <a:gd name="connsiteX3" fmla="*/ 338598 w 4074049"/>
              <a:gd name="connsiteY3" fmla="*/ 3441877 h 5725330"/>
              <a:gd name="connsiteX4" fmla="*/ 337934 w 4074049"/>
              <a:gd name="connsiteY4" fmla="*/ 2634799 h 5725330"/>
              <a:gd name="connsiteX5" fmla="*/ 488895 w 4074049"/>
              <a:gd name="connsiteY5" fmla="*/ 1855964 h 5725330"/>
              <a:gd name="connsiteX6" fmla="*/ 736545 w 4074049"/>
              <a:gd name="connsiteY6" fmla="*/ 1165402 h 5725330"/>
              <a:gd name="connsiteX7" fmla="*/ 1036582 w 4074049"/>
              <a:gd name="connsiteY7" fmla="*/ 584377 h 5725330"/>
              <a:gd name="connsiteX8" fmla="*/ 1700922 w 4074049"/>
              <a:gd name="connsiteY8" fmla="*/ 191557 h 5725330"/>
              <a:gd name="connsiteX9" fmla="*/ 2131958 w 4074049"/>
              <a:gd name="connsiteY9" fmla="*/ 146227 h 5725330"/>
              <a:gd name="connsiteX10" fmla="*/ 2779657 w 4074049"/>
              <a:gd name="connsiteY10" fmla="*/ 141464 h 5725330"/>
              <a:gd name="connsiteX11" fmla="*/ 3403545 w 4074049"/>
              <a:gd name="connsiteY11" fmla="*/ 489127 h 5725330"/>
              <a:gd name="connsiteX12" fmla="*/ 3270195 w 4074049"/>
              <a:gd name="connsiteY12" fmla="*/ 736777 h 5725330"/>
              <a:gd name="connsiteX13" fmla="*/ 3798832 w 4074049"/>
              <a:gd name="connsiteY13" fmla="*/ 1570214 h 5725330"/>
              <a:gd name="connsiteX14" fmla="*/ 3751207 w 4074049"/>
              <a:gd name="connsiteY14" fmla="*/ 1817864 h 5725330"/>
              <a:gd name="connsiteX15" fmla="*/ 3894082 w 4074049"/>
              <a:gd name="connsiteY15" fmla="*/ 2503664 h 5725330"/>
              <a:gd name="connsiteX16" fmla="*/ 3858611 w 4074049"/>
              <a:gd name="connsiteY16" fmla="*/ 2756076 h 5725330"/>
              <a:gd name="connsiteX17" fmla="*/ 3860745 w 4074049"/>
              <a:gd name="connsiteY17" fmla="*/ 2998965 h 5725330"/>
              <a:gd name="connsiteX18" fmla="*/ 2705783 w 4074049"/>
              <a:gd name="connsiteY18" fmla="*/ 4263575 h 5725330"/>
              <a:gd name="connsiteX19" fmla="*/ 2641360 w 4074049"/>
              <a:gd name="connsiteY19" fmla="*/ 4685886 h 5725330"/>
              <a:gd name="connsiteX20" fmla="*/ 3122558 w 4074049"/>
              <a:gd name="connsiteY20" fmla="*/ 5725330 h 5725330"/>
              <a:gd name="connsiteX21" fmla="*/ 172355 w 4074049"/>
              <a:gd name="connsiteY21" fmla="*/ 5706613 h 5725330"/>
              <a:gd name="connsiteX0" fmla="*/ 172355 w 4074049"/>
              <a:gd name="connsiteY0" fmla="*/ 5706613 h 5725330"/>
              <a:gd name="connsiteX1" fmla="*/ 371309 w 4074049"/>
              <a:gd name="connsiteY1" fmla="*/ 4558296 h 5725330"/>
              <a:gd name="connsiteX2" fmla="*/ 348789 w 4074049"/>
              <a:gd name="connsiteY2" fmla="*/ 4098548 h 5725330"/>
              <a:gd name="connsiteX3" fmla="*/ 338598 w 4074049"/>
              <a:gd name="connsiteY3" fmla="*/ 3441877 h 5725330"/>
              <a:gd name="connsiteX4" fmla="*/ 337934 w 4074049"/>
              <a:gd name="connsiteY4" fmla="*/ 2634799 h 5725330"/>
              <a:gd name="connsiteX5" fmla="*/ 488895 w 4074049"/>
              <a:gd name="connsiteY5" fmla="*/ 1855964 h 5725330"/>
              <a:gd name="connsiteX6" fmla="*/ 736545 w 4074049"/>
              <a:gd name="connsiteY6" fmla="*/ 1165402 h 5725330"/>
              <a:gd name="connsiteX7" fmla="*/ 1036582 w 4074049"/>
              <a:gd name="connsiteY7" fmla="*/ 584377 h 5725330"/>
              <a:gd name="connsiteX8" fmla="*/ 1700922 w 4074049"/>
              <a:gd name="connsiteY8" fmla="*/ 191557 h 5725330"/>
              <a:gd name="connsiteX9" fmla="*/ 2131958 w 4074049"/>
              <a:gd name="connsiteY9" fmla="*/ 146227 h 5725330"/>
              <a:gd name="connsiteX10" fmla="*/ 2779657 w 4074049"/>
              <a:gd name="connsiteY10" fmla="*/ 141464 h 5725330"/>
              <a:gd name="connsiteX11" fmla="*/ 3403545 w 4074049"/>
              <a:gd name="connsiteY11" fmla="*/ 489127 h 5725330"/>
              <a:gd name="connsiteX12" fmla="*/ 3270195 w 4074049"/>
              <a:gd name="connsiteY12" fmla="*/ 736777 h 5725330"/>
              <a:gd name="connsiteX13" fmla="*/ 3798832 w 4074049"/>
              <a:gd name="connsiteY13" fmla="*/ 1570214 h 5725330"/>
              <a:gd name="connsiteX14" fmla="*/ 3751207 w 4074049"/>
              <a:gd name="connsiteY14" fmla="*/ 1817864 h 5725330"/>
              <a:gd name="connsiteX15" fmla="*/ 3894082 w 4074049"/>
              <a:gd name="connsiteY15" fmla="*/ 2503664 h 5725330"/>
              <a:gd name="connsiteX16" fmla="*/ 3858611 w 4074049"/>
              <a:gd name="connsiteY16" fmla="*/ 2756076 h 5725330"/>
              <a:gd name="connsiteX17" fmla="*/ 3860745 w 4074049"/>
              <a:gd name="connsiteY17" fmla="*/ 2998965 h 5725330"/>
              <a:gd name="connsiteX18" fmla="*/ 2705783 w 4074049"/>
              <a:gd name="connsiteY18" fmla="*/ 4263575 h 5725330"/>
              <a:gd name="connsiteX19" fmla="*/ 2641360 w 4074049"/>
              <a:gd name="connsiteY19" fmla="*/ 4685886 h 5725330"/>
              <a:gd name="connsiteX20" fmla="*/ 3122558 w 4074049"/>
              <a:gd name="connsiteY20" fmla="*/ 5725330 h 5725330"/>
              <a:gd name="connsiteX21" fmla="*/ 172355 w 4074049"/>
              <a:gd name="connsiteY21" fmla="*/ 5706613 h 5725330"/>
              <a:gd name="connsiteX0" fmla="*/ 172355 w 4074049"/>
              <a:gd name="connsiteY0" fmla="*/ 5706613 h 5725330"/>
              <a:gd name="connsiteX1" fmla="*/ 371309 w 4074049"/>
              <a:gd name="connsiteY1" fmla="*/ 4558296 h 5725330"/>
              <a:gd name="connsiteX2" fmla="*/ 348789 w 4074049"/>
              <a:gd name="connsiteY2" fmla="*/ 4098548 h 5725330"/>
              <a:gd name="connsiteX3" fmla="*/ 338598 w 4074049"/>
              <a:gd name="connsiteY3" fmla="*/ 3441877 h 5725330"/>
              <a:gd name="connsiteX4" fmla="*/ 337934 w 4074049"/>
              <a:gd name="connsiteY4" fmla="*/ 2634799 h 5725330"/>
              <a:gd name="connsiteX5" fmla="*/ 488895 w 4074049"/>
              <a:gd name="connsiteY5" fmla="*/ 1855964 h 5725330"/>
              <a:gd name="connsiteX6" fmla="*/ 736545 w 4074049"/>
              <a:gd name="connsiteY6" fmla="*/ 1165402 h 5725330"/>
              <a:gd name="connsiteX7" fmla="*/ 1036582 w 4074049"/>
              <a:gd name="connsiteY7" fmla="*/ 584377 h 5725330"/>
              <a:gd name="connsiteX8" fmla="*/ 1700922 w 4074049"/>
              <a:gd name="connsiteY8" fmla="*/ 191557 h 5725330"/>
              <a:gd name="connsiteX9" fmla="*/ 2131958 w 4074049"/>
              <a:gd name="connsiteY9" fmla="*/ 146227 h 5725330"/>
              <a:gd name="connsiteX10" fmla="*/ 2779657 w 4074049"/>
              <a:gd name="connsiteY10" fmla="*/ 141464 h 5725330"/>
              <a:gd name="connsiteX11" fmla="*/ 3403545 w 4074049"/>
              <a:gd name="connsiteY11" fmla="*/ 489127 h 5725330"/>
              <a:gd name="connsiteX12" fmla="*/ 3270195 w 4074049"/>
              <a:gd name="connsiteY12" fmla="*/ 736777 h 5725330"/>
              <a:gd name="connsiteX13" fmla="*/ 3798832 w 4074049"/>
              <a:gd name="connsiteY13" fmla="*/ 1570214 h 5725330"/>
              <a:gd name="connsiteX14" fmla="*/ 3751207 w 4074049"/>
              <a:gd name="connsiteY14" fmla="*/ 1817864 h 5725330"/>
              <a:gd name="connsiteX15" fmla="*/ 3894082 w 4074049"/>
              <a:gd name="connsiteY15" fmla="*/ 2503664 h 5725330"/>
              <a:gd name="connsiteX16" fmla="*/ 3858611 w 4074049"/>
              <a:gd name="connsiteY16" fmla="*/ 2756076 h 5725330"/>
              <a:gd name="connsiteX17" fmla="*/ 3860745 w 4074049"/>
              <a:gd name="connsiteY17" fmla="*/ 2998965 h 5725330"/>
              <a:gd name="connsiteX18" fmla="*/ 2705783 w 4074049"/>
              <a:gd name="connsiteY18" fmla="*/ 4263575 h 5725330"/>
              <a:gd name="connsiteX19" fmla="*/ 2641360 w 4074049"/>
              <a:gd name="connsiteY19" fmla="*/ 4685886 h 5725330"/>
              <a:gd name="connsiteX20" fmla="*/ 3122558 w 4074049"/>
              <a:gd name="connsiteY20" fmla="*/ 5725330 h 5725330"/>
              <a:gd name="connsiteX21" fmla="*/ 172355 w 4074049"/>
              <a:gd name="connsiteY21" fmla="*/ 5706613 h 5725330"/>
              <a:gd name="connsiteX0" fmla="*/ 172355 w 4074049"/>
              <a:gd name="connsiteY0" fmla="*/ 5706613 h 5725330"/>
              <a:gd name="connsiteX1" fmla="*/ 371309 w 4074049"/>
              <a:gd name="connsiteY1" fmla="*/ 4558296 h 5725330"/>
              <a:gd name="connsiteX2" fmla="*/ 348789 w 4074049"/>
              <a:gd name="connsiteY2" fmla="*/ 4098548 h 5725330"/>
              <a:gd name="connsiteX3" fmla="*/ 338598 w 4074049"/>
              <a:gd name="connsiteY3" fmla="*/ 3441877 h 5725330"/>
              <a:gd name="connsiteX4" fmla="*/ 337934 w 4074049"/>
              <a:gd name="connsiteY4" fmla="*/ 2634799 h 5725330"/>
              <a:gd name="connsiteX5" fmla="*/ 488895 w 4074049"/>
              <a:gd name="connsiteY5" fmla="*/ 1855964 h 5725330"/>
              <a:gd name="connsiteX6" fmla="*/ 736545 w 4074049"/>
              <a:gd name="connsiteY6" fmla="*/ 1165402 h 5725330"/>
              <a:gd name="connsiteX7" fmla="*/ 1036582 w 4074049"/>
              <a:gd name="connsiteY7" fmla="*/ 584377 h 5725330"/>
              <a:gd name="connsiteX8" fmla="*/ 1700922 w 4074049"/>
              <a:gd name="connsiteY8" fmla="*/ 191557 h 5725330"/>
              <a:gd name="connsiteX9" fmla="*/ 2131958 w 4074049"/>
              <a:gd name="connsiteY9" fmla="*/ 146227 h 5725330"/>
              <a:gd name="connsiteX10" fmla="*/ 2779657 w 4074049"/>
              <a:gd name="connsiteY10" fmla="*/ 141464 h 5725330"/>
              <a:gd name="connsiteX11" fmla="*/ 3403545 w 4074049"/>
              <a:gd name="connsiteY11" fmla="*/ 489127 h 5725330"/>
              <a:gd name="connsiteX12" fmla="*/ 3270195 w 4074049"/>
              <a:gd name="connsiteY12" fmla="*/ 736777 h 5725330"/>
              <a:gd name="connsiteX13" fmla="*/ 3798832 w 4074049"/>
              <a:gd name="connsiteY13" fmla="*/ 1570214 h 5725330"/>
              <a:gd name="connsiteX14" fmla="*/ 3751207 w 4074049"/>
              <a:gd name="connsiteY14" fmla="*/ 1817864 h 5725330"/>
              <a:gd name="connsiteX15" fmla="*/ 3894082 w 4074049"/>
              <a:gd name="connsiteY15" fmla="*/ 2503664 h 5725330"/>
              <a:gd name="connsiteX16" fmla="*/ 3858611 w 4074049"/>
              <a:gd name="connsiteY16" fmla="*/ 2756076 h 5725330"/>
              <a:gd name="connsiteX17" fmla="*/ 3860745 w 4074049"/>
              <a:gd name="connsiteY17" fmla="*/ 2998965 h 5725330"/>
              <a:gd name="connsiteX18" fmla="*/ 2705783 w 4074049"/>
              <a:gd name="connsiteY18" fmla="*/ 4263575 h 5725330"/>
              <a:gd name="connsiteX19" fmla="*/ 2641360 w 4074049"/>
              <a:gd name="connsiteY19" fmla="*/ 4685886 h 5725330"/>
              <a:gd name="connsiteX20" fmla="*/ 3122558 w 4074049"/>
              <a:gd name="connsiteY20" fmla="*/ 5725330 h 5725330"/>
              <a:gd name="connsiteX21" fmla="*/ 172355 w 4074049"/>
              <a:gd name="connsiteY21" fmla="*/ 5706613 h 5725330"/>
              <a:gd name="connsiteX0" fmla="*/ 175349 w 4061094"/>
              <a:gd name="connsiteY0" fmla="*/ 5706613 h 5725330"/>
              <a:gd name="connsiteX1" fmla="*/ 358354 w 4061094"/>
              <a:gd name="connsiteY1" fmla="*/ 4558296 h 5725330"/>
              <a:gd name="connsiteX2" fmla="*/ 335834 w 4061094"/>
              <a:gd name="connsiteY2" fmla="*/ 4098548 h 5725330"/>
              <a:gd name="connsiteX3" fmla="*/ 325643 w 4061094"/>
              <a:gd name="connsiteY3" fmla="*/ 3441877 h 5725330"/>
              <a:gd name="connsiteX4" fmla="*/ 324979 w 4061094"/>
              <a:gd name="connsiteY4" fmla="*/ 2634799 h 5725330"/>
              <a:gd name="connsiteX5" fmla="*/ 475940 w 4061094"/>
              <a:gd name="connsiteY5" fmla="*/ 1855964 h 5725330"/>
              <a:gd name="connsiteX6" fmla="*/ 723590 w 4061094"/>
              <a:gd name="connsiteY6" fmla="*/ 1165402 h 5725330"/>
              <a:gd name="connsiteX7" fmla="*/ 1023627 w 4061094"/>
              <a:gd name="connsiteY7" fmla="*/ 584377 h 5725330"/>
              <a:gd name="connsiteX8" fmla="*/ 1687967 w 4061094"/>
              <a:gd name="connsiteY8" fmla="*/ 191557 h 5725330"/>
              <a:gd name="connsiteX9" fmla="*/ 2119003 w 4061094"/>
              <a:gd name="connsiteY9" fmla="*/ 146227 h 5725330"/>
              <a:gd name="connsiteX10" fmla="*/ 2766702 w 4061094"/>
              <a:gd name="connsiteY10" fmla="*/ 141464 h 5725330"/>
              <a:gd name="connsiteX11" fmla="*/ 3390590 w 4061094"/>
              <a:gd name="connsiteY11" fmla="*/ 489127 h 5725330"/>
              <a:gd name="connsiteX12" fmla="*/ 3257240 w 4061094"/>
              <a:gd name="connsiteY12" fmla="*/ 736777 h 5725330"/>
              <a:gd name="connsiteX13" fmla="*/ 3785877 w 4061094"/>
              <a:gd name="connsiteY13" fmla="*/ 1570214 h 5725330"/>
              <a:gd name="connsiteX14" fmla="*/ 3738252 w 4061094"/>
              <a:gd name="connsiteY14" fmla="*/ 1817864 h 5725330"/>
              <a:gd name="connsiteX15" fmla="*/ 3881127 w 4061094"/>
              <a:gd name="connsiteY15" fmla="*/ 2503664 h 5725330"/>
              <a:gd name="connsiteX16" fmla="*/ 3845656 w 4061094"/>
              <a:gd name="connsiteY16" fmla="*/ 2756076 h 5725330"/>
              <a:gd name="connsiteX17" fmla="*/ 3847790 w 4061094"/>
              <a:gd name="connsiteY17" fmla="*/ 2998965 h 5725330"/>
              <a:gd name="connsiteX18" fmla="*/ 2692828 w 4061094"/>
              <a:gd name="connsiteY18" fmla="*/ 4263575 h 5725330"/>
              <a:gd name="connsiteX19" fmla="*/ 2628405 w 4061094"/>
              <a:gd name="connsiteY19" fmla="*/ 4685886 h 5725330"/>
              <a:gd name="connsiteX20" fmla="*/ 3109603 w 4061094"/>
              <a:gd name="connsiteY20" fmla="*/ 5725330 h 5725330"/>
              <a:gd name="connsiteX21" fmla="*/ 175349 w 4061094"/>
              <a:gd name="connsiteY21" fmla="*/ 5706613 h 5725330"/>
              <a:gd name="connsiteX0" fmla="*/ 0 w 3885745"/>
              <a:gd name="connsiteY0" fmla="*/ 5706613 h 5725330"/>
              <a:gd name="connsiteX1" fmla="*/ 183005 w 3885745"/>
              <a:gd name="connsiteY1" fmla="*/ 4558296 h 5725330"/>
              <a:gd name="connsiteX2" fmla="*/ 160485 w 3885745"/>
              <a:gd name="connsiteY2" fmla="*/ 4098548 h 5725330"/>
              <a:gd name="connsiteX3" fmla="*/ 150294 w 3885745"/>
              <a:gd name="connsiteY3" fmla="*/ 3441877 h 5725330"/>
              <a:gd name="connsiteX4" fmla="*/ 149630 w 3885745"/>
              <a:gd name="connsiteY4" fmla="*/ 2634799 h 5725330"/>
              <a:gd name="connsiteX5" fmla="*/ 300591 w 3885745"/>
              <a:gd name="connsiteY5" fmla="*/ 1855964 h 5725330"/>
              <a:gd name="connsiteX6" fmla="*/ 548241 w 3885745"/>
              <a:gd name="connsiteY6" fmla="*/ 1165402 h 5725330"/>
              <a:gd name="connsiteX7" fmla="*/ 848278 w 3885745"/>
              <a:gd name="connsiteY7" fmla="*/ 584377 h 5725330"/>
              <a:gd name="connsiteX8" fmla="*/ 1512618 w 3885745"/>
              <a:gd name="connsiteY8" fmla="*/ 191557 h 5725330"/>
              <a:gd name="connsiteX9" fmla="*/ 1943654 w 3885745"/>
              <a:gd name="connsiteY9" fmla="*/ 146227 h 5725330"/>
              <a:gd name="connsiteX10" fmla="*/ 2591353 w 3885745"/>
              <a:gd name="connsiteY10" fmla="*/ 141464 h 5725330"/>
              <a:gd name="connsiteX11" fmla="*/ 3215241 w 3885745"/>
              <a:gd name="connsiteY11" fmla="*/ 489127 h 5725330"/>
              <a:gd name="connsiteX12" fmla="*/ 3081891 w 3885745"/>
              <a:gd name="connsiteY12" fmla="*/ 736777 h 5725330"/>
              <a:gd name="connsiteX13" fmla="*/ 3610528 w 3885745"/>
              <a:gd name="connsiteY13" fmla="*/ 1570214 h 5725330"/>
              <a:gd name="connsiteX14" fmla="*/ 3562903 w 3885745"/>
              <a:gd name="connsiteY14" fmla="*/ 1817864 h 5725330"/>
              <a:gd name="connsiteX15" fmla="*/ 3705778 w 3885745"/>
              <a:gd name="connsiteY15" fmla="*/ 2503664 h 5725330"/>
              <a:gd name="connsiteX16" fmla="*/ 3670307 w 3885745"/>
              <a:gd name="connsiteY16" fmla="*/ 2756076 h 5725330"/>
              <a:gd name="connsiteX17" fmla="*/ 3672441 w 3885745"/>
              <a:gd name="connsiteY17" fmla="*/ 2998965 h 5725330"/>
              <a:gd name="connsiteX18" fmla="*/ 2517479 w 3885745"/>
              <a:gd name="connsiteY18" fmla="*/ 4263575 h 5725330"/>
              <a:gd name="connsiteX19" fmla="*/ 2453056 w 3885745"/>
              <a:gd name="connsiteY19" fmla="*/ 4685886 h 5725330"/>
              <a:gd name="connsiteX20" fmla="*/ 2934254 w 3885745"/>
              <a:gd name="connsiteY20" fmla="*/ 5725330 h 5725330"/>
              <a:gd name="connsiteX21" fmla="*/ 0 w 3885745"/>
              <a:gd name="connsiteY21" fmla="*/ 5706613 h 5725330"/>
              <a:gd name="connsiteX0" fmla="*/ 8502 w 3846401"/>
              <a:gd name="connsiteY0" fmla="*/ 5695980 h 5725330"/>
              <a:gd name="connsiteX1" fmla="*/ 143661 w 3846401"/>
              <a:gd name="connsiteY1" fmla="*/ 4558296 h 5725330"/>
              <a:gd name="connsiteX2" fmla="*/ 121141 w 3846401"/>
              <a:gd name="connsiteY2" fmla="*/ 4098548 h 5725330"/>
              <a:gd name="connsiteX3" fmla="*/ 110950 w 3846401"/>
              <a:gd name="connsiteY3" fmla="*/ 3441877 h 5725330"/>
              <a:gd name="connsiteX4" fmla="*/ 110286 w 3846401"/>
              <a:gd name="connsiteY4" fmla="*/ 2634799 h 5725330"/>
              <a:gd name="connsiteX5" fmla="*/ 261247 w 3846401"/>
              <a:gd name="connsiteY5" fmla="*/ 1855964 h 5725330"/>
              <a:gd name="connsiteX6" fmla="*/ 508897 w 3846401"/>
              <a:gd name="connsiteY6" fmla="*/ 1165402 h 5725330"/>
              <a:gd name="connsiteX7" fmla="*/ 808934 w 3846401"/>
              <a:gd name="connsiteY7" fmla="*/ 584377 h 5725330"/>
              <a:gd name="connsiteX8" fmla="*/ 1473274 w 3846401"/>
              <a:gd name="connsiteY8" fmla="*/ 191557 h 5725330"/>
              <a:gd name="connsiteX9" fmla="*/ 1904310 w 3846401"/>
              <a:gd name="connsiteY9" fmla="*/ 146227 h 5725330"/>
              <a:gd name="connsiteX10" fmla="*/ 2552009 w 3846401"/>
              <a:gd name="connsiteY10" fmla="*/ 141464 h 5725330"/>
              <a:gd name="connsiteX11" fmla="*/ 3175897 w 3846401"/>
              <a:gd name="connsiteY11" fmla="*/ 489127 h 5725330"/>
              <a:gd name="connsiteX12" fmla="*/ 3042547 w 3846401"/>
              <a:gd name="connsiteY12" fmla="*/ 736777 h 5725330"/>
              <a:gd name="connsiteX13" fmla="*/ 3571184 w 3846401"/>
              <a:gd name="connsiteY13" fmla="*/ 1570214 h 5725330"/>
              <a:gd name="connsiteX14" fmla="*/ 3523559 w 3846401"/>
              <a:gd name="connsiteY14" fmla="*/ 1817864 h 5725330"/>
              <a:gd name="connsiteX15" fmla="*/ 3666434 w 3846401"/>
              <a:gd name="connsiteY15" fmla="*/ 2503664 h 5725330"/>
              <a:gd name="connsiteX16" fmla="*/ 3630963 w 3846401"/>
              <a:gd name="connsiteY16" fmla="*/ 2756076 h 5725330"/>
              <a:gd name="connsiteX17" fmla="*/ 3633097 w 3846401"/>
              <a:gd name="connsiteY17" fmla="*/ 2998965 h 5725330"/>
              <a:gd name="connsiteX18" fmla="*/ 2478135 w 3846401"/>
              <a:gd name="connsiteY18" fmla="*/ 4263575 h 5725330"/>
              <a:gd name="connsiteX19" fmla="*/ 2413712 w 3846401"/>
              <a:gd name="connsiteY19" fmla="*/ 4685886 h 5725330"/>
              <a:gd name="connsiteX20" fmla="*/ 2894910 w 3846401"/>
              <a:gd name="connsiteY20" fmla="*/ 5725330 h 5725330"/>
              <a:gd name="connsiteX21" fmla="*/ 8502 w 3846401"/>
              <a:gd name="connsiteY21" fmla="*/ 5695980 h 5725330"/>
              <a:gd name="connsiteX0" fmla="*/ 8502 w 3846401"/>
              <a:gd name="connsiteY0" fmla="*/ 5695980 h 5725330"/>
              <a:gd name="connsiteX1" fmla="*/ 143661 w 3846401"/>
              <a:gd name="connsiteY1" fmla="*/ 4558296 h 5725330"/>
              <a:gd name="connsiteX2" fmla="*/ 121141 w 3846401"/>
              <a:gd name="connsiteY2" fmla="*/ 4098548 h 5725330"/>
              <a:gd name="connsiteX3" fmla="*/ 110950 w 3846401"/>
              <a:gd name="connsiteY3" fmla="*/ 3441877 h 5725330"/>
              <a:gd name="connsiteX4" fmla="*/ 110286 w 3846401"/>
              <a:gd name="connsiteY4" fmla="*/ 2634799 h 5725330"/>
              <a:gd name="connsiteX5" fmla="*/ 261247 w 3846401"/>
              <a:gd name="connsiteY5" fmla="*/ 1855964 h 5725330"/>
              <a:gd name="connsiteX6" fmla="*/ 508897 w 3846401"/>
              <a:gd name="connsiteY6" fmla="*/ 1165402 h 5725330"/>
              <a:gd name="connsiteX7" fmla="*/ 808934 w 3846401"/>
              <a:gd name="connsiteY7" fmla="*/ 584377 h 5725330"/>
              <a:gd name="connsiteX8" fmla="*/ 1473274 w 3846401"/>
              <a:gd name="connsiteY8" fmla="*/ 191557 h 5725330"/>
              <a:gd name="connsiteX9" fmla="*/ 1904310 w 3846401"/>
              <a:gd name="connsiteY9" fmla="*/ 146227 h 5725330"/>
              <a:gd name="connsiteX10" fmla="*/ 2552009 w 3846401"/>
              <a:gd name="connsiteY10" fmla="*/ 141464 h 5725330"/>
              <a:gd name="connsiteX11" fmla="*/ 3175897 w 3846401"/>
              <a:gd name="connsiteY11" fmla="*/ 489127 h 5725330"/>
              <a:gd name="connsiteX12" fmla="*/ 3042547 w 3846401"/>
              <a:gd name="connsiteY12" fmla="*/ 736777 h 5725330"/>
              <a:gd name="connsiteX13" fmla="*/ 3571184 w 3846401"/>
              <a:gd name="connsiteY13" fmla="*/ 1570214 h 5725330"/>
              <a:gd name="connsiteX14" fmla="*/ 3523559 w 3846401"/>
              <a:gd name="connsiteY14" fmla="*/ 1817864 h 5725330"/>
              <a:gd name="connsiteX15" fmla="*/ 3666434 w 3846401"/>
              <a:gd name="connsiteY15" fmla="*/ 2503664 h 5725330"/>
              <a:gd name="connsiteX16" fmla="*/ 3630963 w 3846401"/>
              <a:gd name="connsiteY16" fmla="*/ 2756076 h 5725330"/>
              <a:gd name="connsiteX17" fmla="*/ 3633097 w 3846401"/>
              <a:gd name="connsiteY17" fmla="*/ 2998965 h 5725330"/>
              <a:gd name="connsiteX18" fmla="*/ 2478135 w 3846401"/>
              <a:gd name="connsiteY18" fmla="*/ 4263575 h 5725330"/>
              <a:gd name="connsiteX19" fmla="*/ 2413712 w 3846401"/>
              <a:gd name="connsiteY19" fmla="*/ 4685886 h 5725330"/>
              <a:gd name="connsiteX20" fmla="*/ 2894910 w 3846401"/>
              <a:gd name="connsiteY20" fmla="*/ 5725330 h 5725330"/>
              <a:gd name="connsiteX21" fmla="*/ 8502 w 3846401"/>
              <a:gd name="connsiteY21" fmla="*/ 5695980 h 5725330"/>
              <a:gd name="connsiteX0" fmla="*/ 8502 w 3846401"/>
              <a:gd name="connsiteY0" fmla="*/ 5695980 h 5725330"/>
              <a:gd name="connsiteX1" fmla="*/ 143661 w 3846401"/>
              <a:gd name="connsiteY1" fmla="*/ 4558296 h 5725330"/>
              <a:gd name="connsiteX2" fmla="*/ 121141 w 3846401"/>
              <a:gd name="connsiteY2" fmla="*/ 4098548 h 5725330"/>
              <a:gd name="connsiteX3" fmla="*/ 110950 w 3846401"/>
              <a:gd name="connsiteY3" fmla="*/ 3441877 h 5725330"/>
              <a:gd name="connsiteX4" fmla="*/ 110286 w 3846401"/>
              <a:gd name="connsiteY4" fmla="*/ 2634799 h 5725330"/>
              <a:gd name="connsiteX5" fmla="*/ 261247 w 3846401"/>
              <a:gd name="connsiteY5" fmla="*/ 1855964 h 5725330"/>
              <a:gd name="connsiteX6" fmla="*/ 508897 w 3846401"/>
              <a:gd name="connsiteY6" fmla="*/ 1165402 h 5725330"/>
              <a:gd name="connsiteX7" fmla="*/ 808934 w 3846401"/>
              <a:gd name="connsiteY7" fmla="*/ 584377 h 5725330"/>
              <a:gd name="connsiteX8" fmla="*/ 1473274 w 3846401"/>
              <a:gd name="connsiteY8" fmla="*/ 191557 h 5725330"/>
              <a:gd name="connsiteX9" fmla="*/ 1904310 w 3846401"/>
              <a:gd name="connsiteY9" fmla="*/ 146227 h 5725330"/>
              <a:gd name="connsiteX10" fmla="*/ 2552009 w 3846401"/>
              <a:gd name="connsiteY10" fmla="*/ 141464 h 5725330"/>
              <a:gd name="connsiteX11" fmla="*/ 3175897 w 3846401"/>
              <a:gd name="connsiteY11" fmla="*/ 489127 h 5725330"/>
              <a:gd name="connsiteX12" fmla="*/ 3042547 w 3846401"/>
              <a:gd name="connsiteY12" fmla="*/ 736777 h 5725330"/>
              <a:gd name="connsiteX13" fmla="*/ 3571184 w 3846401"/>
              <a:gd name="connsiteY13" fmla="*/ 1570214 h 5725330"/>
              <a:gd name="connsiteX14" fmla="*/ 3523559 w 3846401"/>
              <a:gd name="connsiteY14" fmla="*/ 1817864 h 5725330"/>
              <a:gd name="connsiteX15" fmla="*/ 3666434 w 3846401"/>
              <a:gd name="connsiteY15" fmla="*/ 2503664 h 5725330"/>
              <a:gd name="connsiteX16" fmla="*/ 3630963 w 3846401"/>
              <a:gd name="connsiteY16" fmla="*/ 2756076 h 5725330"/>
              <a:gd name="connsiteX17" fmla="*/ 3633097 w 3846401"/>
              <a:gd name="connsiteY17" fmla="*/ 2998965 h 5725330"/>
              <a:gd name="connsiteX18" fmla="*/ 2478135 w 3846401"/>
              <a:gd name="connsiteY18" fmla="*/ 4263575 h 5725330"/>
              <a:gd name="connsiteX19" fmla="*/ 2413712 w 3846401"/>
              <a:gd name="connsiteY19" fmla="*/ 4685886 h 5725330"/>
              <a:gd name="connsiteX20" fmla="*/ 2894910 w 3846401"/>
              <a:gd name="connsiteY20" fmla="*/ 5725330 h 5725330"/>
              <a:gd name="connsiteX21" fmla="*/ 8502 w 3846401"/>
              <a:gd name="connsiteY21" fmla="*/ 5695980 h 5725330"/>
              <a:gd name="connsiteX0" fmla="*/ 8502 w 3846401"/>
              <a:gd name="connsiteY0" fmla="*/ 5695980 h 5725330"/>
              <a:gd name="connsiteX1" fmla="*/ 143661 w 3846401"/>
              <a:gd name="connsiteY1" fmla="*/ 4558296 h 5725330"/>
              <a:gd name="connsiteX2" fmla="*/ 121141 w 3846401"/>
              <a:gd name="connsiteY2" fmla="*/ 4098548 h 5725330"/>
              <a:gd name="connsiteX3" fmla="*/ 110950 w 3846401"/>
              <a:gd name="connsiteY3" fmla="*/ 3441877 h 5725330"/>
              <a:gd name="connsiteX4" fmla="*/ 110286 w 3846401"/>
              <a:gd name="connsiteY4" fmla="*/ 2634799 h 5725330"/>
              <a:gd name="connsiteX5" fmla="*/ 261247 w 3846401"/>
              <a:gd name="connsiteY5" fmla="*/ 1855964 h 5725330"/>
              <a:gd name="connsiteX6" fmla="*/ 508897 w 3846401"/>
              <a:gd name="connsiteY6" fmla="*/ 1165402 h 5725330"/>
              <a:gd name="connsiteX7" fmla="*/ 808934 w 3846401"/>
              <a:gd name="connsiteY7" fmla="*/ 584377 h 5725330"/>
              <a:gd name="connsiteX8" fmla="*/ 1473274 w 3846401"/>
              <a:gd name="connsiteY8" fmla="*/ 191557 h 5725330"/>
              <a:gd name="connsiteX9" fmla="*/ 1904310 w 3846401"/>
              <a:gd name="connsiteY9" fmla="*/ 146227 h 5725330"/>
              <a:gd name="connsiteX10" fmla="*/ 2552009 w 3846401"/>
              <a:gd name="connsiteY10" fmla="*/ 141464 h 5725330"/>
              <a:gd name="connsiteX11" fmla="*/ 3175897 w 3846401"/>
              <a:gd name="connsiteY11" fmla="*/ 489127 h 5725330"/>
              <a:gd name="connsiteX12" fmla="*/ 3042547 w 3846401"/>
              <a:gd name="connsiteY12" fmla="*/ 736777 h 5725330"/>
              <a:gd name="connsiteX13" fmla="*/ 3571184 w 3846401"/>
              <a:gd name="connsiteY13" fmla="*/ 1570214 h 5725330"/>
              <a:gd name="connsiteX14" fmla="*/ 3523559 w 3846401"/>
              <a:gd name="connsiteY14" fmla="*/ 1817864 h 5725330"/>
              <a:gd name="connsiteX15" fmla="*/ 3666434 w 3846401"/>
              <a:gd name="connsiteY15" fmla="*/ 2503664 h 5725330"/>
              <a:gd name="connsiteX16" fmla="*/ 3630963 w 3846401"/>
              <a:gd name="connsiteY16" fmla="*/ 2756076 h 5725330"/>
              <a:gd name="connsiteX17" fmla="*/ 3633097 w 3846401"/>
              <a:gd name="connsiteY17" fmla="*/ 2998965 h 5725330"/>
              <a:gd name="connsiteX18" fmla="*/ 2478135 w 3846401"/>
              <a:gd name="connsiteY18" fmla="*/ 4263575 h 5725330"/>
              <a:gd name="connsiteX19" fmla="*/ 2413712 w 3846401"/>
              <a:gd name="connsiteY19" fmla="*/ 4685886 h 5725330"/>
              <a:gd name="connsiteX20" fmla="*/ 2894910 w 3846401"/>
              <a:gd name="connsiteY20" fmla="*/ 5725330 h 5725330"/>
              <a:gd name="connsiteX21" fmla="*/ 8502 w 3846401"/>
              <a:gd name="connsiteY21" fmla="*/ 5695980 h 5725330"/>
              <a:gd name="connsiteX0" fmla="*/ 8502 w 3846401"/>
              <a:gd name="connsiteY0" fmla="*/ 5695980 h 5725330"/>
              <a:gd name="connsiteX1" fmla="*/ 122396 w 3846401"/>
              <a:gd name="connsiteY1" fmla="*/ 4606143 h 5725330"/>
              <a:gd name="connsiteX2" fmla="*/ 121141 w 3846401"/>
              <a:gd name="connsiteY2" fmla="*/ 4098548 h 5725330"/>
              <a:gd name="connsiteX3" fmla="*/ 110950 w 3846401"/>
              <a:gd name="connsiteY3" fmla="*/ 3441877 h 5725330"/>
              <a:gd name="connsiteX4" fmla="*/ 110286 w 3846401"/>
              <a:gd name="connsiteY4" fmla="*/ 2634799 h 5725330"/>
              <a:gd name="connsiteX5" fmla="*/ 261247 w 3846401"/>
              <a:gd name="connsiteY5" fmla="*/ 1855964 h 5725330"/>
              <a:gd name="connsiteX6" fmla="*/ 508897 w 3846401"/>
              <a:gd name="connsiteY6" fmla="*/ 1165402 h 5725330"/>
              <a:gd name="connsiteX7" fmla="*/ 808934 w 3846401"/>
              <a:gd name="connsiteY7" fmla="*/ 584377 h 5725330"/>
              <a:gd name="connsiteX8" fmla="*/ 1473274 w 3846401"/>
              <a:gd name="connsiteY8" fmla="*/ 191557 h 5725330"/>
              <a:gd name="connsiteX9" fmla="*/ 1904310 w 3846401"/>
              <a:gd name="connsiteY9" fmla="*/ 146227 h 5725330"/>
              <a:gd name="connsiteX10" fmla="*/ 2552009 w 3846401"/>
              <a:gd name="connsiteY10" fmla="*/ 141464 h 5725330"/>
              <a:gd name="connsiteX11" fmla="*/ 3175897 w 3846401"/>
              <a:gd name="connsiteY11" fmla="*/ 489127 h 5725330"/>
              <a:gd name="connsiteX12" fmla="*/ 3042547 w 3846401"/>
              <a:gd name="connsiteY12" fmla="*/ 736777 h 5725330"/>
              <a:gd name="connsiteX13" fmla="*/ 3571184 w 3846401"/>
              <a:gd name="connsiteY13" fmla="*/ 1570214 h 5725330"/>
              <a:gd name="connsiteX14" fmla="*/ 3523559 w 3846401"/>
              <a:gd name="connsiteY14" fmla="*/ 1817864 h 5725330"/>
              <a:gd name="connsiteX15" fmla="*/ 3666434 w 3846401"/>
              <a:gd name="connsiteY15" fmla="*/ 2503664 h 5725330"/>
              <a:gd name="connsiteX16" fmla="*/ 3630963 w 3846401"/>
              <a:gd name="connsiteY16" fmla="*/ 2756076 h 5725330"/>
              <a:gd name="connsiteX17" fmla="*/ 3633097 w 3846401"/>
              <a:gd name="connsiteY17" fmla="*/ 2998965 h 5725330"/>
              <a:gd name="connsiteX18" fmla="*/ 2478135 w 3846401"/>
              <a:gd name="connsiteY18" fmla="*/ 4263575 h 5725330"/>
              <a:gd name="connsiteX19" fmla="*/ 2413712 w 3846401"/>
              <a:gd name="connsiteY19" fmla="*/ 4685886 h 5725330"/>
              <a:gd name="connsiteX20" fmla="*/ 2894910 w 3846401"/>
              <a:gd name="connsiteY20" fmla="*/ 5725330 h 5725330"/>
              <a:gd name="connsiteX21" fmla="*/ 8502 w 3846401"/>
              <a:gd name="connsiteY21" fmla="*/ 5695980 h 5725330"/>
              <a:gd name="connsiteX0" fmla="*/ 8502 w 3846401"/>
              <a:gd name="connsiteY0" fmla="*/ 5695980 h 5725330"/>
              <a:gd name="connsiteX1" fmla="*/ 122396 w 3846401"/>
              <a:gd name="connsiteY1" fmla="*/ 4606143 h 5725330"/>
              <a:gd name="connsiteX2" fmla="*/ 121141 w 3846401"/>
              <a:gd name="connsiteY2" fmla="*/ 4098548 h 5725330"/>
              <a:gd name="connsiteX3" fmla="*/ 110950 w 3846401"/>
              <a:gd name="connsiteY3" fmla="*/ 3441877 h 5725330"/>
              <a:gd name="connsiteX4" fmla="*/ 110286 w 3846401"/>
              <a:gd name="connsiteY4" fmla="*/ 2634799 h 5725330"/>
              <a:gd name="connsiteX5" fmla="*/ 261247 w 3846401"/>
              <a:gd name="connsiteY5" fmla="*/ 1855964 h 5725330"/>
              <a:gd name="connsiteX6" fmla="*/ 508897 w 3846401"/>
              <a:gd name="connsiteY6" fmla="*/ 1165402 h 5725330"/>
              <a:gd name="connsiteX7" fmla="*/ 808934 w 3846401"/>
              <a:gd name="connsiteY7" fmla="*/ 584377 h 5725330"/>
              <a:gd name="connsiteX8" fmla="*/ 1473274 w 3846401"/>
              <a:gd name="connsiteY8" fmla="*/ 191557 h 5725330"/>
              <a:gd name="connsiteX9" fmla="*/ 1904310 w 3846401"/>
              <a:gd name="connsiteY9" fmla="*/ 146227 h 5725330"/>
              <a:gd name="connsiteX10" fmla="*/ 2552009 w 3846401"/>
              <a:gd name="connsiteY10" fmla="*/ 141464 h 5725330"/>
              <a:gd name="connsiteX11" fmla="*/ 3175897 w 3846401"/>
              <a:gd name="connsiteY11" fmla="*/ 489127 h 5725330"/>
              <a:gd name="connsiteX12" fmla="*/ 3042547 w 3846401"/>
              <a:gd name="connsiteY12" fmla="*/ 736777 h 5725330"/>
              <a:gd name="connsiteX13" fmla="*/ 3571184 w 3846401"/>
              <a:gd name="connsiteY13" fmla="*/ 1570214 h 5725330"/>
              <a:gd name="connsiteX14" fmla="*/ 3523559 w 3846401"/>
              <a:gd name="connsiteY14" fmla="*/ 1817864 h 5725330"/>
              <a:gd name="connsiteX15" fmla="*/ 3666434 w 3846401"/>
              <a:gd name="connsiteY15" fmla="*/ 2503664 h 5725330"/>
              <a:gd name="connsiteX16" fmla="*/ 3630963 w 3846401"/>
              <a:gd name="connsiteY16" fmla="*/ 2756076 h 5725330"/>
              <a:gd name="connsiteX17" fmla="*/ 3633097 w 3846401"/>
              <a:gd name="connsiteY17" fmla="*/ 2998965 h 5725330"/>
              <a:gd name="connsiteX18" fmla="*/ 2478135 w 3846401"/>
              <a:gd name="connsiteY18" fmla="*/ 4263575 h 5725330"/>
              <a:gd name="connsiteX19" fmla="*/ 2413712 w 3846401"/>
              <a:gd name="connsiteY19" fmla="*/ 4685886 h 5725330"/>
              <a:gd name="connsiteX20" fmla="*/ 2894910 w 3846401"/>
              <a:gd name="connsiteY20" fmla="*/ 5725330 h 5725330"/>
              <a:gd name="connsiteX21" fmla="*/ 8502 w 3846401"/>
              <a:gd name="connsiteY21" fmla="*/ 5695980 h 5725330"/>
              <a:gd name="connsiteX0" fmla="*/ 3185 w 3846401"/>
              <a:gd name="connsiteY0" fmla="*/ 5701296 h 5725330"/>
              <a:gd name="connsiteX1" fmla="*/ 122396 w 3846401"/>
              <a:gd name="connsiteY1" fmla="*/ 4606143 h 5725330"/>
              <a:gd name="connsiteX2" fmla="*/ 121141 w 3846401"/>
              <a:gd name="connsiteY2" fmla="*/ 4098548 h 5725330"/>
              <a:gd name="connsiteX3" fmla="*/ 110950 w 3846401"/>
              <a:gd name="connsiteY3" fmla="*/ 3441877 h 5725330"/>
              <a:gd name="connsiteX4" fmla="*/ 110286 w 3846401"/>
              <a:gd name="connsiteY4" fmla="*/ 2634799 h 5725330"/>
              <a:gd name="connsiteX5" fmla="*/ 261247 w 3846401"/>
              <a:gd name="connsiteY5" fmla="*/ 1855964 h 5725330"/>
              <a:gd name="connsiteX6" fmla="*/ 508897 w 3846401"/>
              <a:gd name="connsiteY6" fmla="*/ 1165402 h 5725330"/>
              <a:gd name="connsiteX7" fmla="*/ 808934 w 3846401"/>
              <a:gd name="connsiteY7" fmla="*/ 584377 h 5725330"/>
              <a:gd name="connsiteX8" fmla="*/ 1473274 w 3846401"/>
              <a:gd name="connsiteY8" fmla="*/ 191557 h 5725330"/>
              <a:gd name="connsiteX9" fmla="*/ 1904310 w 3846401"/>
              <a:gd name="connsiteY9" fmla="*/ 146227 h 5725330"/>
              <a:gd name="connsiteX10" fmla="*/ 2552009 w 3846401"/>
              <a:gd name="connsiteY10" fmla="*/ 141464 h 5725330"/>
              <a:gd name="connsiteX11" fmla="*/ 3175897 w 3846401"/>
              <a:gd name="connsiteY11" fmla="*/ 489127 h 5725330"/>
              <a:gd name="connsiteX12" fmla="*/ 3042547 w 3846401"/>
              <a:gd name="connsiteY12" fmla="*/ 736777 h 5725330"/>
              <a:gd name="connsiteX13" fmla="*/ 3571184 w 3846401"/>
              <a:gd name="connsiteY13" fmla="*/ 1570214 h 5725330"/>
              <a:gd name="connsiteX14" fmla="*/ 3523559 w 3846401"/>
              <a:gd name="connsiteY14" fmla="*/ 1817864 h 5725330"/>
              <a:gd name="connsiteX15" fmla="*/ 3666434 w 3846401"/>
              <a:gd name="connsiteY15" fmla="*/ 2503664 h 5725330"/>
              <a:gd name="connsiteX16" fmla="*/ 3630963 w 3846401"/>
              <a:gd name="connsiteY16" fmla="*/ 2756076 h 5725330"/>
              <a:gd name="connsiteX17" fmla="*/ 3633097 w 3846401"/>
              <a:gd name="connsiteY17" fmla="*/ 2998965 h 5725330"/>
              <a:gd name="connsiteX18" fmla="*/ 2478135 w 3846401"/>
              <a:gd name="connsiteY18" fmla="*/ 4263575 h 5725330"/>
              <a:gd name="connsiteX19" fmla="*/ 2413712 w 3846401"/>
              <a:gd name="connsiteY19" fmla="*/ 4685886 h 5725330"/>
              <a:gd name="connsiteX20" fmla="*/ 2894910 w 3846401"/>
              <a:gd name="connsiteY20" fmla="*/ 5725330 h 5725330"/>
              <a:gd name="connsiteX21" fmla="*/ 3185 w 3846401"/>
              <a:gd name="connsiteY21" fmla="*/ 5701296 h 5725330"/>
              <a:gd name="connsiteX0" fmla="*/ 0 w 3848533"/>
              <a:gd name="connsiteY0" fmla="*/ 5733194 h 5733194"/>
              <a:gd name="connsiteX1" fmla="*/ 124528 w 3848533"/>
              <a:gd name="connsiteY1" fmla="*/ 4606143 h 5733194"/>
              <a:gd name="connsiteX2" fmla="*/ 123273 w 3848533"/>
              <a:gd name="connsiteY2" fmla="*/ 4098548 h 5733194"/>
              <a:gd name="connsiteX3" fmla="*/ 113082 w 3848533"/>
              <a:gd name="connsiteY3" fmla="*/ 3441877 h 5733194"/>
              <a:gd name="connsiteX4" fmla="*/ 112418 w 3848533"/>
              <a:gd name="connsiteY4" fmla="*/ 2634799 h 5733194"/>
              <a:gd name="connsiteX5" fmla="*/ 263379 w 3848533"/>
              <a:gd name="connsiteY5" fmla="*/ 1855964 h 5733194"/>
              <a:gd name="connsiteX6" fmla="*/ 511029 w 3848533"/>
              <a:gd name="connsiteY6" fmla="*/ 1165402 h 5733194"/>
              <a:gd name="connsiteX7" fmla="*/ 811066 w 3848533"/>
              <a:gd name="connsiteY7" fmla="*/ 584377 h 5733194"/>
              <a:gd name="connsiteX8" fmla="*/ 1475406 w 3848533"/>
              <a:gd name="connsiteY8" fmla="*/ 191557 h 5733194"/>
              <a:gd name="connsiteX9" fmla="*/ 1906442 w 3848533"/>
              <a:gd name="connsiteY9" fmla="*/ 146227 h 5733194"/>
              <a:gd name="connsiteX10" fmla="*/ 2554141 w 3848533"/>
              <a:gd name="connsiteY10" fmla="*/ 141464 h 5733194"/>
              <a:gd name="connsiteX11" fmla="*/ 3178029 w 3848533"/>
              <a:gd name="connsiteY11" fmla="*/ 489127 h 5733194"/>
              <a:gd name="connsiteX12" fmla="*/ 3044679 w 3848533"/>
              <a:gd name="connsiteY12" fmla="*/ 736777 h 5733194"/>
              <a:gd name="connsiteX13" fmla="*/ 3573316 w 3848533"/>
              <a:gd name="connsiteY13" fmla="*/ 1570214 h 5733194"/>
              <a:gd name="connsiteX14" fmla="*/ 3525691 w 3848533"/>
              <a:gd name="connsiteY14" fmla="*/ 1817864 h 5733194"/>
              <a:gd name="connsiteX15" fmla="*/ 3668566 w 3848533"/>
              <a:gd name="connsiteY15" fmla="*/ 2503664 h 5733194"/>
              <a:gd name="connsiteX16" fmla="*/ 3633095 w 3848533"/>
              <a:gd name="connsiteY16" fmla="*/ 2756076 h 5733194"/>
              <a:gd name="connsiteX17" fmla="*/ 3635229 w 3848533"/>
              <a:gd name="connsiteY17" fmla="*/ 2998965 h 5733194"/>
              <a:gd name="connsiteX18" fmla="*/ 2480267 w 3848533"/>
              <a:gd name="connsiteY18" fmla="*/ 4263575 h 5733194"/>
              <a:gd name="connsiteX19" fmla="*/ 2415844 w 3848533"/>
              <a:gd name="connsiteY19" fmla="*/ 4685886 h 5733194"/>
              <a:gd name="connsiteX20" fmla="*/ 2897042 w 3848533"/>
              <a:gd name="connsiteY20" fmla="*/ 5725330 h 5733194"/>
              <a:gd name="connsiteX21" fmla="*/ 0 w 3848533"/>
              <a:gd name="connsiteY21" fmla="*/ 5733194 h 5733194"/>
              <a:gd name="connsiteX0" fmla="*/ 0 w 3848533"/>
              <a:gd name="connsiteY0" fmla="*/ 5961314 h 5961314"/>
              <a:gd name="connsiteX1" fmla="*/ 124528 w 3848533"/>
              <a:gd name="connsiteY1" fmla="*/ 4834263 h 5961314"/>
              <a:gd name="connsiteX2" fmla="*/ 123273 w 3848533"/>
              <a:gd name="connsiteY2" fmla="*/ 4326668 h 5961314"/>
              <a:gd name="connsiteX3" fmla="*/ 113082 w 3848533"/>
              <a:gd name="connsiteY3" fmla="*/ 3669997 h 5961314"/>
              <a:gd name="connsiteX4" fmla="*/ 112418 w 3848533"/>
              <a:gd name="connsiteY4" fmla="*/ 2862919 h 5961314"/>
              <a:gd name="connsiteX5" fmla="*/ 263379 w 3848533"/>
              <a:gd name="connsiteY5" fmla="*/ 2084084 h 5961314"/>
              <a:gd name="connsiteX6" fmla="*/ 511029 w 3848533"/>
              <a:gd name="connsiteY6" fmla="*/ 1393522 h 5961314"/>
              <a:gd name="connsiteX7" fmla="*/ 811066 w 3848533"/>
              <a:gd name="connsiteY7" fmla="*/ 812497 h 5961314"/>
              <a:gd name="connsiteX8" fmla="*/ 1475406 w 3848533"/>
              <a:gd name="connsiteY8" fmla="*/ 419677 h 5961314"/>
              <a:gd name="connsiteX9" fmla="*/ 1661407 w 3848533"/>
              <a:gd name="connsiteY9" fmla="*/ 75524 h 5961314"/>
              <a:gd name="connsiteX10" fmla="*/ 2554141 w 3848533"/>
              <a:gd name="connsiteY10" fmla="*/ 369584 h 5961314"/>
              <a:gd name="connsiteX11" fmla="*/ 3178029 w 3848533"/>
              <a:gd name="connsiteY11" fmla="*/ 717247 h 5961314"/>
              <a:gd name="connsiteX12" fmla="*/ 3044679 w 3848533"/>
              <a:gd name="connsiteY12" fmla="*/ 964897 h 5961314"/>
              <a:gd name="connsiteX13" fmla="*/ 3573316 w 3848533"/>
              <a:gd name="connsiteY13" fmla="*/ 1798334 h 5961314"/>
              <a:gd name="connsiteX14" fmla="*/ 3525691 w 3848533"/>
              <a:gd name="connsiteY14" fmla="*/ 2045984 h 5961314"/>
              <a:gd name="connsiteX15" fmla="*/ 3668566 w 3848533"/>
              <a:gd name="connsiteY15" fmla="*/ 2731784 h 5961314"/>
              <a:gd name="connsiteX16" fmla="*/ 3633095 w 3848533"/>
              <a:gd name="connsiteY16" fmla="*/ 2984196 h 5961314"/>
              <a:gd name="connsiteX17" fmla="*/ 3635229 w 3848533"/>
              <a:gd name="connsiteY17" fmla="*/ 3227085 h 5961314"/>
              <a:gd name="connsiteX18" fmla="*/ 2480267 w 3848533"/>
              <a:gd name="connsiteY18" fmla="*/ 4491695 h 5961314"/>
              <a:gd name="connsiteX19" fmla="*/ 2415844 w 3848533"/>
              <a:gd name="connsiteY19" fmla="*/ 4914006 h 5961314"/>
              <a:gd name="connsiteX20" fmla="*/ 2897042 w 3848533"/>
              <a:gd name="connsiteY20" fmla="*/ 5953450 h 5961314"/>
              <a:gd name="connsiteX21" fmla="*/ 0 w 3848533"/>
              <a:gd name="connsiteY21" fmla="*/ 5961314 h 5961314"/>
              <a:gd name="connsiteX0" fmla="*/ 0 w 3848533"/>
              <a:gd name="connsiteY0" fmla="*/ 6029577 h 6029577"/>
              <a:gd name="connsiteX1" fmla="*/ 124528 w 3848533"/>
              <a:gd name="connsiteY1" fmla="*/ 4902526 h 6029577"/>
              <a:gd name="connsiteX2" fmla="*/ 123273 w 3848533"/>
              <a:gd name="connsiteY2" fmla="*/ 4394931 h 6029577"/>
              <a:gd name="connsiteX3" fmla="*/ 113082 w 3848533"/>
              <a:gd name="connsiteY3" fmla="*/ 3738260 h 6029577"/>
              <a:gd name="connsiteX4" fmla="*/ 112418 w 3848533"/>
              <a:gd name="connsiteY4" fmla="*/ 2931182 h 6029577"/>
              <a:gd name="connsiteX5" fmla="*/ 263379 w 3848533"/>
              <a:gd name="connsiteY5" fmla="*/ 2152347 h 6029577"/>
              <a:gd name="connsiteX6" fmla="*/ 511029 w 3848533"/>
              <a:gd name="connsiteY6" fmla="*/ 1461785 h 6029577"/>
              <a:gd name="connsiteX7" fmla="*/ 811066 w 3848533"/>
              <a:gd name="connsiteY7" fmla="*/ 880760 h 6029577"/>
              <a:gd name="connsiteX8" fmla="*/ 1475406 w 3848533"/>
              <a:gd name="connsiteY8" fmla="*/ 487940 h 6029577"/>
              <a:gd name="connsiteX9" fmla="*/ 1661407 w 3848533"/>
              <a:gd name="connsiteY9" fmla="*/ 143787 h 6029577"/>
              <a:gd name="connsiteX10" fmla="*/ 2410706 w 3848533"/>
              <a:gd name="connsiteY10" fmla="*/ 145000 h 6029577"/>
              <a:gd name="connsiteX11" fmla="*/ 3178029 w 3848533"/>
              <a:gd name="connsiteY11" fmla="*/ 785510 h 6029577"/>
              <a:gd name="connsiteX12" fmla="*/ 3044679 w 3848533"/>
              <a:gd name="connsiteY12" fmla="*/ 1033160 h 6029577"/>
              <a:gd name="connsiteX13" fmla="*/ 3573316 w 3848533"/>
              <a:gd name="connsiteY13" fmla="*/ 1866597 h 6029577"/>
              <a:gd name="connsiteX14" fmla="*/ 3525691 w 3848533"/>
              <a:gd name="connsiteY14" fmla="*/ 2114247 h 6029577"/>
              <a:gd name="connsiteX15" fmla="*/ 3668566 w 3848533"/>
              <a:gd name="connsiteY15" fmla="*/ 2800047 h 6029577"/>
              <a:gd name="connsiteX16" fmla="*/ 3633095 w 3848533"/>
              <a:gd name="connsiteY16" fmla="*/ 3052459 h 6029577"/>
              <a:gd name="connsiteX17" fmla="*/ 3635229 w 3848533"/>
              <a:gd name="connsiteY17" fmla="*/ 3295348 h 6029577"/>
              <a:gd name="connsiteX18" fmla="*/ 2480267 w 3848533"/>
              <a:gd name="connsiteY18" fmla="*/ 4559958 h 6029577"/>
              <a:gd name="connsiteX19" fmla="*/ 2415844 w 3848533"/>
              <a:gd name="connsiteY19" fmla="*/ 4982269 h 6029577"/>
              <a:gd name="connsiteX20" fmla="*/ 2897042 w 3848533"/>
              <a:gd name="connsiteY20" fmla="*/ 6021713 h 6029577"/>
              <a:gd name="connsiteX21" fmla="*/ 0 w 3848533"/>
              <a:gd name="connsiteY21" fmla="*/ 6029577 h 6029577"/>
              <a:gd name="connsiteX0" fmla="*/ 0 w 3848533"/>
              <a:gd name="connsiteY0" fmla="*/ 6029577 h 6029577"/>
              <a:gd name="connsiteX1" fmla="*/ 124528 w 3848533"/>
              <a:gd name="connsiteY1" fmla="*/ 4902526 h 6029577"/>
              <a:gd name="connsiteX2" fmla="*/ 123273 w 3848533"/>
              <a:gd name="connsiteY2" fmla="*/ 4394931 h 6029577"/>
              <a:gd name="connsiteX3" fmla="*/ 113082 w 3848533"/>
              <a:gd name="connsiteY3" fmla="*/ 3738260 h 6029577"/>
              <a:gd name="connsiteX4" fmla="*/ 112418 w 3848533"/>
              <a:gd name="connsiteY4" fmla="*/ 2931182 h 6029577"/>
              <a:gd name="connsiteX5" fmla="*/ 263379 w 3848533"/>
              <a:gd name="connsiteY5" fmla="*/ 2152347 h 6029577"/>
              <a:gd name="connsiteX6" fmla="*/ 511029 w 3848533"/>
              <a:gd name="connsiteY6" fmla="*/ 1461785 h 6029577"/>
              <a:gd name="connsiteX7" fmla="*/ 811066 w 3848533"/>
              <a:gd name="connsiteY7" fmla="*/ 880760 h 6029577"/>
              <a:gd name="connsiteX8" fmla="*/ 549053 w 3848533"/>
              <a:gd name="connsiteY8" fmla="*/ 505870 h 6029577"/>
              <a:gd name="connsiteX9" fmla="*/ 1661407 w 3848533"/>
              <a:gd name="connsiteY9" fmla="*/ 143787 h 6029577"/>
              <a:gd name="connsiteX10" fmla="*/ 2410706 w 3848533"/>
              <a:gd name="connsiteY10" fmla="*/ 145000 h 6029577"/>
              <a:gd name="connsiteX11" fmla="*/ 3178029 w 3848533"/>
              <a:gd name="connsiteY11" fmla="*/ 785510 h 6029577"/>
              <a:gd name="connsiteX12" fmla="*/ 3044679 w 3848533"/>
              <a:gd name="connsiteY12" fmla="*/ 1033160 h 6029577"/>
              <a:gd name="connsiteX13" fmla="*/ 3573316 w 3848533"/>
              <a:gd name="connsiteY13" fmla="*/ 1866597 h 6029577"/>
              <a:gd name="connsiteX14" fmla="*/ 3525691 w 3848533"/>
              <a:gd name="connsiteY14" fmla="*/ 2114247 h 6029577"/>
              <a:gd name="connsiteX15" fmla="*/ 3668566 w 3848533"/>
              <a:gd name="connsiteY15" fmla="*/ 2800047 h 6029577"/>
              <a:gd name="connsiteX16" fmla="*/ 3633095 w 3848533"/>
              <a:gd name="connsiteY16" fmla="*/ 3052459 h 6029577"/>
              <a:gd name="connsiteX17" fmla="*/ 3635229 w 3848533"/>
              <a:gd name="connsiteY17" fmla="*/ 3295348 h 6029577"/>
              <a:gd name="connsiteX18" fmla="*/ 2480267 w 3848533"/>
              <a:gd name="connsiteY18" fmla="*/ 4559958 h 6029577"/>
              <a:gd name="connsiteX19" fmla="*/ 2415844 w 3848533"/>
              <a:gd name="connsiteY19" fmla="*/ 4982269 h 6029577"/>
              <a:gd name="connsiteX20" fmla="*/ 2897042 w 3848533"/>
              <a:gd name="connsiteY20" fmla="*/ 6021713 h 6029577"/>
              <a:gd name="connsiteX21" fmla="*/ 0 w 3848533"/>
              <a:gd name="connsiteY21" fmla="*/ 6029577 h 6029577"/>
              <a:gd name="connsiteX0" fmla="*/ 0 w 3848533"/>
              <a:gd name="connsiteY0" fmla="*/ 6029577 h 6029577"/>
              <a:gd name="connsiteX1" fmla="*/ 124528 w 3848533"/>
              <a:gd name="connsiteY1" fmla="*/ 4902526 h 6029577"/>
              <a:gd name="connsiteX2" fmla="*/ 123273 w 3848533"/>
              <a:gd name="connsiteY2" fmla="*/ 4394931 h 6029577"/>
              <a:gd name="connsiteX3" fmla="*/ 113082 w 3848533"/>
              <a:gd name="connsiteY3" fmla="*/ 3738260 h 6029577"/>
              <a:gd name="connsiteX4" fmla="*/ 112418 w 3848533"/>
              <a:gd name="connsiteY4" fmla="*/ 2931182 h 6029577"/>
              <a:gd name="connsiteX5" fmla="*/ 263379 w 3848533"/>
              <a:gd name="connsiteY5" fmla="*/ 2152347 h 6029577"/>
              <a:gd name="connsiteX6" fmla="*/ 511029 w 3848533"/>
              <a:gd name="connsiteY6" fmla="*/ 1461785 h 6029577"/>
              <a:gd name="connsiteX7" fmla="*/ 811066 w 3848533"/>
              <a:gd name="connsiteY7" fmla="*/ 880760 h 6029577"/>
              <a:gd name="connsiteX8" fmla="*/ 734324 w 3848533"/>
              <a:gd name="connsiteY8" fmla="*/ 422199 h 6029577"/>
              <a:gd name="connsiteX9" fmla="*/ 1661407 w 3848533"/>
              <a:gd name="connsiteY9" fmla="*/ 143787 h 6029577"/>
              <a:gd name="connsiteX10" fmla="*/ 2410706 w 3848533"/>
              <a:gd name="connsiteY10" fmla="*/ 145000 h 6029577"/>
              <a:gd name="connsiteX11" fmla="*/ 3178029 w 3848533"/>
              <a:gd name="connsiteY11" fmla="*/ 785510 h 6029577"/>
              <a:gd name="connsiteX12" fmla="*/ 3044679 w 3848533"/>
              <a:gd name="connsiteY12" fmla="*/ 1033160 h 6029577"/>
              <a:gd name="connsiteX13" fmla="*/ 3573316 w 3848533"/>
              <a:gd name="connsiteY13" fmla="*/ 1866597 h 6029577"/>
              <a:gd name="connsiteX14" fmla="*/ 3525691 w 3848533"/>
              <a:gd name="connsiteY14" fmla="*/ 2114247 h 6029577"/>
              <a:gd name="connsiteX15" fmla="*/ 3668566 w 3848533"/>
              <a:gd name="connsiteY15" fmla="*/ 2800047 h 6029577"/>
              <a:gd name="connsiteX16" fmla="*/ 3633095 w 3848533"/>
              <a:gd name="connsiteY16" fmla="*/ 3052459 h 6029577"/>
              <a:gd name="connsiteX17" fmla="*/ 3635229 w 3848533"/>
              <a:gd name="connsiteY17" fmla="*/ 3295348 h 6029577"/>
              <a:gd name="connsiteX18" fmla="*/ 2480267 w 3848533"/>
              <a:gd name="connsiteY18" fmla="*/ 4559958 h 6029577"/>
              <a:gd name="connsiteX19" fmla="*/ 2415844 w 3848533"/>
              <a:gd name="connsiteY19" fmla="*/ 4982269 h 6029577"/>
              <a:gd name="connsiteX20" fmla="*/ 2897042 w 3848533"/>
              <a:gd name="connsiteY20" fmla="*/ 6021713 h 6029577"/>
              <a:gd name="connsiteX21" fmla="*/ 0 w 3848533"/>
              <a:gd name="connsiteY21" fmla="*/ 6029577 h 6029577"/>
              <a:gd name="connsiteX0" fmla="*/ 0 w 3848533"/>
              <a:gd name="connsiteY0" fmla="*/ 6029577 h 6029577"/>
              <a:gd name="connsiteX1" fmla="*/ 124528 w 3848533"/>
              <a:gd name="connsiteY1" fmla="*/ 4902526 h 6029577"/>
              <a:gd name="connsiteX2" fmla="*/ 123273 w 3848533"/>
              <a:gd name="connsiteY2" fmla="*/ 4394931 h 6029577"/>
              <a:gd name="connsiteX3" fmla="*/ 113082 w 3848533"/>
              <a:gd name="connsiteY3" fmla="*/ 3738260 h 6029577"/>
              <a:gd name="connsiteX4" fmla="*/ 112418 w 3848533"/>
              <a:gd name="connsiteY4" fmla="*/ 2931182 h 6029577"/>
              <a:gd name="connsiteX5" fmla="*/ 263379 w 3848533"/>
              <a:gd name="connsiteY5" fmla="*/ 2152347 h 6029577"/>
              <a:gd name="connsiteX6" fmla="*/ 511029 w 3848533"/>
              <a:gd name="connsiteY6" fmla="*/ 1461785 h 6029577"/>
              <a:gd name="connsiteX7" fmla="*/ 811066 w 3848533"/>
              <a:gd name="connsiteY7" fmla="*/ 880760 h 6029577"/>
              <a:gd name="connsiteX8" fmla="*/ 734324 w 3848533"/>
              <a:gd name="connsiteY8" fmla="*/ 422199 h 6029577"/>
              <a:gd name="connsiteX9" fmla="*/ 1661407 w 3848533"/>
              <a:gd name="connsiteY9" fmla="*/ 143787 h 6029577"/>
              <a:gd name="connsiteX10" fmla="*/ 2410706 w 3848533"/>
              <a:gd name="connsiteY10" fmla="*/ 145000 h 6029577"/>
              <a:gd name="connsiteX11" fmla="*/ 3178029 w 3848533"/>
              <a:gd name="connsiteY11" fmla="*/ 785510 h 6029577"/>
              <a:gd name="connsiteX12" fmla="*/ 3044679 w 3848533"/>
              <a:gd name="connsiteY12" fmla="*/ 1033160 h 6029577"/>
              <a:gd name="connsiteX13" fmla="*/ 3573316 w 3848533"/>
              <a:gd name="connsiteY13" fmla="*/ 1866597 h 6029577"/>
              <a:gd name="connsiteX14" fmla="*/ 3525691 w 3848533"/>
              <a:gd name="connsiteY14" fmla="*/ 2114247 h 6029577"/>
              <a:gd name="connsiteX15" fmla="*/ 3668566 w 3848533"/>
              <a:gd name="connsiteY15" fmla="*/ 2800047 h 6029577"/>
              <a:gd name="connsiteX16" fmla="*/ 3633095 w 3848533"/>
              <a:gd name="connsiteY16" fmla="*/ 3052459 h 6029577"/>
              <a:gd name="connsiteX17" fmla="*/ 3635229 w 3848533"/>
              <a:gd name="connsiteY17" fmla="*/ 3295348 h 6029577"/>
              <a:gd name="connsiteX18" fmla="*/ 2480267 w 3848533"/>
              <a:gd name="connsiteY18" fmla="*/ 4559958 h 6029577"/>
              <a:gd name="connsiteX19" fmla="*/ 2415844 w 3848533"/>
              <a:gd name="connsiteY19" fmla="*/ 4982269 h 6029577"/>
              <a:gd name="connsiteX20" fmla="*/ 2897042 w 3848533"/>
              <a:gd name="connsiteY20" fmla="*/ 6021713 h 6029577"/>
              <a:gd name="connsiteX21" fmla="*/ 0 w 3848533"/>
              <a:gd name="connsiteY21" fmla="*/ 6029577 h 6029577"/>
              <a:gd name="connsiteX0" fmla="*/ 0 w 3848533"/>
              <a:gd name="connsiteY0" fmla="*/ 6029577 h 6029577"/>
              <a:gd name="connsiteX1" fmla="*/ 124528 w 3848533"/>
              <a:gd name="connsiteY1" fmla="*/ 4902526 h 6029577"/>
              <a:gd name="connsiteX2" fmla="*/ 123273 w 3848533"/>
              <a:gd name="connsiteY2" fmla="*/ 4394931 h 6029577"/>
              <a:gd name="connsiteX3" fmla="*/ 113082 w 3848533"/>
              <a:gd name="connsiteY3" fmla="*/ 3738260 h 6029577"/>
              <a:gd name="connsiteX4" fmla="*/ 112418 w 3848533"/>
              <a:gd name="connsiteY4" fmla="*/ 2931182 h 6029577"/>
              <a:gd name="connsiteX5" fmla="*/ 263379 w 3848533"/>
              <a:gd name="connsiteY5" fmla="*/ 2152347 h 6029577"/>
              <a:gd name="connsiteX6" fmla="*/ 511029 w 3848533"/>
              <a:gd name="connsiteY6" fmla="*/ 1461785 h 6029577"/>
              <a:gd name="connsiteX7" fmla="*/ 811066 w 3848533"/>
              <a:gd name="connsiteY7" fmla="*/ 880760 h 6029577"/>
              <a:gd name="connsiteX8" fmla="*/ 734324 w 3848533"/>
              <a:gd name="connsiteY8" fmla="*/ 422199 h 6029577"/>
              <a:gd name="connsiteX9" fmla="*/ 1661407 w 3848533"/>
              <a:gd name="connsiteY9" fmla="*/ 143787 h 6029577"/>
              <a:gd name="connsiteX10" fmla="*/ 2410706 w 3848533"/>
              <a:gd name="connsiteY10" fmla="*/ 145000 h 6029577"/>
              <a:gd name="connsiteX11" fmla="*/ 3178029 w 3848533"/>
              <a:gd name="connsiteY11" fmla="*/ 785510 h 6029577"/>
              <a:gd name="connsiteX12" fmla="*/ 3044679 w 3848533"/>
              <a:gd name="connsiteY12" fmla="*/ 1033160 h 6029577"/>
              <a:gd name="connsiteX13" fmla="*/ 3573316 w 3848533"/>
              <a:gd name="connsiteY13" fmla="*/ 1866597 h 6029577"/>
              <a:gd name="connsiteX14" fmla="*/ 3525691 w 3848533"/>
              <a:gd name="connsiteY14" fmla="*/ 2114247 h 6029577"/>
              <a:gd name="connsiteX15" fmla="*/ 3668566 w 3848533"/>
              <a:gd name="connsiteY15" fmla="*/ 2800047 h 6029577"/>
              <a:gd name="connsiteX16" fmla="*/ 3633095 w 3848533"/>
              <a:gd name="connsiteY16" fmla="*/ 3052459 h 6029577"/>
              <a:gd name="connsiteX17" fmla="*/ 3635229 w 3848533"/>
              <a:gd name="connsiteY17" fmla="*/ 3295348 h 6029577"/>
              <a:gd name="connsiteX18" fmla="*/ 2480267 w 3848533"/>
              <a:gd name="connsiteY18" fmla="*/ 4559958 h 6029577"/>
              <a:gd name="connsiteX19" fmla="*/ 2415844 w 3848533"/>
              <a:gd name="connsiteY19" fmla="*/ 4982269 h 6029577"/>
              <a:gd name="connsiteX20" fmla="*/ 2897042 w 3848533"/>
              <a:gd name="connsiteY20" fmla="*/ 6021713 h 6029577"/>
              <a:gd name="connsiteX21" fmla="*/ 0 w 3848533"/>
              <a:gd name="connsiteY21" fmla="*/ 6029577 h 6029577"/>
              <a:gd name="connsiteX0" fmla="*/ 242790 w 4091323"/>
              <a:gd name="connsiteY0" fmla="*/ 6029577 h 6029577"/>
              <a:gd name="connsiteX1" fmla="*/ 367318 w 4091323"/>
              <a:gd name="connsiteY1" fmla="*/ 4902526 h 6029577"/>
              <a:gd name="connsiteX2" fmla="*/ 366063 w 4091323"/>
              <a:gd name="connsiteY2" fmla="*/ 4394931 h 6029577"/>
              <a:gd name="connsiteX3" fmla="*/ 355872 w 4091323"/>
              <a:gd name="connsiteY3" fmla="*/ 3738260 h 6029577"/>
              <a:gd name="connsiteX4" fmla="*/ 355208 w 4091323"/>
              <a:gd name="connsiteY4" fmla="*/ 2931182 h 6029577"/>
              <a:gd name="connsiteX5" fmla="*/ 506169 w 4091323"/>
              <a:gd name="connsiteY5" fmla="*/ 2152347 h 6029577"/>
              <a:gd name="connsiteX6" fmla="*/ 753819 w 4091323"/>
              <a:gd name="connsiteY6" fmla="*/ 1461785 h 6029577"/>
              <a:gd name="connsiteX7" fmla="*/ 7973 w 4091323"/>
              <a:gd name="connsiteY7" fmla="*/ 342878 h 6029577"/>
              <a:gd name="connsiteX8" fmla="*/ 977114 w 4091323"/>
              <a:gd name="connsiteY8" fmla="*/ 422199 h 6029577"/>
              <a:gd name="connsiteX9" fmla="*/ 1904197 w 4091323"/>
              <a:gd name="connsiteY9" fmla="*/ 143787 h 6029577"/>
              <a:gd name="connsiteX10" fmla="*/ 2653496 w 4091323"/>
              <a:gd name="connsiteY10" fmla="*/ 145000 h 6029577"/>
              <a:gd name="connsiteX11" fmla="*/ 3420819 w 4091323"/>
              <a:gd name="connsiteY11" fmla="*/ 785510 h 6029577"/>
              <a:gd name="connsiteX12" fmla="*/ 3287469 w 4091323"/>
              <a:gd name="connsiteY12" fmla="*/ 1033160 h 6029577"/>
              <a:gd name="connsiteX13" fmla="*/ 3816106 w 4091323"/>
              <a:gd name="connsiteY13" fmla="*/ 1866597 h 6029577"/>
              <a:gd name="connsiteX14" fmla="*/ 3768481 w 4091323"/>
              <a:gd name="connsiteY14" fmla="*/ 2114247 h 6029577"/>
              <a:gd name="connsiteX15" fmla="*/ 3911356 w 4091323"/>
              <a:gd name="connsiteY15" fmla="*/ 2800047 h 6029577"/>
              <a:gd name="connsiteX16" fmla="*/ 3875885 w 4091323"/>
              <a:gd name="connsiteY16" fmla="*/ 3052459 h 6029577"/>
              <a:gd name="connsiteX17" fmla="*/ 3878019 w 4091323"/>
              <a:gd name="connsiteY17" fmla="*/ 3295348 h 6029577"/>
              <a:gd name="connsiteX18" fmla="*/ 2723057 w 4091323"/>
              <a:gd name="connsiteY18" fmla="*/ 4559958 h 6029577"/>
              <a:gd name="connsiteX19" fmla="*/ 2658634 w 4091323"/>
              <a:gd name="connsiteY19" fmla="*/ 4982269 h 6029577"/>
              <a:gd name="connsiteX20" fmla="*/ 3139832 w 4091323"/>
              <a:gd name="connsiteY20" fmla="*/ 6021713 h 6029577"/>
              <a:gd name="connsiteX21" fmla="*/ 242790 w 4091323"/>
              <a:gd name="connsiteY21" fmla="*/ 6029577 h 6029577"/>
              <a:gd name="connsiteX0" fmla="*/ 242790 w 4091323"/>
              <a:gd name="connsiteY0" fmla="*/ 6029577 h 6029577"/>
              <a:gd name="connsiteX1" fmla="*/ 367318 w 4091323"/>
              <a:gd name="connsiteY1" fmla="*/ 4902526 h 6029577"/>
              <a:gd name="connsiteX2" fmla="*/ 366063 w 4091323"/>
              <a:gd name="connsiteY2" fmla="*/ 4394931 h 6029577"/>
              <a:gd name="connsiteX3" fmla="*/ 355872 w 4091323"/>
              <a:gd name="connsiteY3" fmla="*/ 3738260 h 6029577"/>
              <a:gd name="connsiteX4" fmla="*/ 355208 w 4091323"/>
              <a:gd name="connsiteY4" fmla="*/ 2931182 h 6029577"/>
              <a:gd name="connsiteX5" fmla="*/ 506169 w 4091323"/>
              <a:gd name="connsiteY5" fmla="*/ 2152347 h 6029577"/>
              <a:gd name="connsiteX6" fmla="*/ 753819 w 4091323"/>
              <a:gd name="connsiteY6" fmla="*/ 1461785 h 6029577"/>
              <a:gd name="connsiteX7" fmla="*/ 7973 w 4091323"/>
              <a:gd name="connsiteY7" fmla="*/ 342878 h 6029577"/>
              <a:gd name="connsiteX8" fmla="*/ 977114 w 4091323"/>
              <a:gd name="connsiteY8" fmla="*/ 422199 h 6029577"/>
              <a:gd name="connsiteX9" fmla="*/ 1904197 w 4091323"/>
              <a:gd name="connsiteY9" fmla="*/ 143787 h 6029577"/>
              <a:gd name="connsiteX10" fmla="*/ 2653496 w 4091323"/>
              <a:gd name="connsiteY10" fmla="*/ 145000 h 6029577"/>
              <a:gd name="connsiteX11" fmla="*/ 3420819 w 4091323"/>
              <a:gd name="connsiteY11" fmla="*/ 785510 h 6029577"/>
              <a:gd name="connsiteX12" fmla="*/ 3287469 w 4091323"/>
              <a:gd name="connsiteY12" fmla="*/ 1033160 h 6029577"/>
              <a:gd name="connsiteX13" fmla="*/ 3816106 w 4091323"/>
              <a:gd name="connsiteY13" fmla="*/ 1866597 h 6029577"/>
              <a:gd name="connsiteX14" fmla="*/ 3768481 w 4091323"/>
              <a:gd name="connsiteY14" fmla="*/ 2114247 h 6029577"/>
              <a:gd name="connsiteX15" fmla="*/ 3911356 w 4091323"/>
              <a:gd name="connsiteY15" fmla="*/ 2800047 h 6029577"/>
              <a:gd name="connsiteX16" fmla="*/ 3875885 w 4091323"/>
              <a:gd name="connsiteY16" fmla="*/ 3052459 h 6029577"/>
              <a:gd name="connsiteX17" fmla="*/ 3878019 w 4091323"/>
              <a:gd name="connsiteY17" fmla="*/ 3295348 h 6029577"/>
              <a:gd name="connsiteX18" fmla="*/ 2723057 w 4091323"/>
              <a:gd name="connsiteY18" fmla="*/ 4559958 h 6029577"/>
              <a:gd name="connsiteX19" fmla="*/ 2658634 w 4091323"/>
              <a:gd name="connsiteY19" fmla="*/ 4982269 h 6029577"/>
              <a:gd name="connsiteX20" fmla="*/ 3139832 w 4091323"/>
              <a:gd name="connsiteY20" fmla="*/ 6021713 h 6029577"/>
              <a:gd name="connsiteX21" fmla="*/ 242790 w 4091323"/>
              <a:gd name="connsiteY21" fmla="*/ 6029577 h 6029577"/>
              <a:gd name="connsiteX0" fmla="*/ 492754 w 4341287"/>
              <a:gd name="connsiteY0" fmla="*/ 6029577 h 6029577"/>
              <a:gd name="connsiteX1" fmla="*/ 617282 w 4341287"/>
              <a:gd name="connsiteY1" fmla="*/ 4902526 h 6029577"/>
              <a:gd name="connsiteX2" fmla="*/ 616027 w 4341287"/>
              <a:gd name="connsiteY2" fmla="*/ 4394931 h 6029577"/>
              <a:gd name="connsiteX3" fmla="*/ 605836 w 4341287"/>
              <a:gd name="connsiteY3" fmla="*/ 3738260 h 6029577"/>
              <a:gd name="connsiteX4" fmla="*/ 605172 w 4341287"/>
              <a:gd name="connsiteY4" fmla="*/ 2931182 h 6029577"/>
              <a:gd name="connsiteX5" fmla="*/ 756133 w 4341287"/>
              <a:gd name="connsiteY5" fmla="*/ 2152347 h 6029577"/>
              <a:gd name="connsiteX6" fmla="*/ 5713 w 4341287"/>
              <a:gd name="connsiteY6" fmla="*/ 541409 h 6029577"/>
              <a:gd name="connsiteX7" fmla="*/ 257937 w 4341287"/>
              <a:gd name="connsiteY7" fmla="*/ 342878 h 6029577"/>
              <a:gd name="connsiteX8" fmla="*/ 1227078 w 4341287"/>
              <a:gd name="connsiteY8" fmla="*/ 422199 h 6029577"/>
              <a:gd name="connsiteX9" fmla="*/ 2154161 w 4341287"/>
              <a:gd name="connsiteY9" fmla="*/ 143787 h 6029577"/>
              <a:gd name="connsiteX10" fmla="*/ 2903460 w 4341287"/>
              <a:gd name="connsiteY10" fmla="*/ 145000 h 6029577"/>
              <a:gd name="connsiteX11" fmla="*/ 3670783 w 4341287"/>
              <a:gd name="connsiteY11" fmla="*/ 785510 h 6029577"/>
              <a:gd name="connsiteX12" fmla="*/ 3537433 w 4341287"/>
              <a:gd name="connsiteY12" fmla="*/ 1033160 h 6029577"/>
              <a:gd name="connsiteX13" fmla="*/ 4066070 w 4341287"/>
              <a:gd name="connsiteY13" fmla="*/ 1866597 h 6029577"/>
              <a:gd name="connsiteX14" fmla="*/ 4018445 w 4341287"/>
              <a:gd name="connsiteY14" fmla="*/ 2114247 h 6029577"/>
              <a:gd name="connsiteX15" fmla="*/ 4161320 w 4341287"/>
              <a:gd name="connsiteY15" fmla="*/ 2800047 h 6029577"/>
              <a:gd name="connsiteX16" fmla="*/ 4125849 w 4341287"/>
              <a:gd name="connsiteY16" fmla="*/ 3052459 h 6029577"/>
              <a:gd name="connsiteX17" fmla="*/ 4127983 w 4341287"/>
              <a:gd name="connsiteY17" fmla="*/ 3295348 h 6029577"/>
              <a:gd name="connsiteX18" fmla="*/ 2973021 w 4341287"/>
              <a:gd name="connsiteY18" fmla="*/ 4559958 h 6029577"/>
              <a:gd name="connsiteX19" fmla="*/ 2908598 w 4341287"/>
              <a:gd name="connsiteY19" fmla="*/ 4982269 h 6029577"/>
              <a:gd name="connsiteX20" fmla="*/ 3389796 w 4341287"/>
              <a:gd name="connsiteY20" fmla="*/ 6021713 h 6029577"/>
              <a:gd name="connsiteX21" fmla="*/ 492754 w 4341287"/>
              <a:gd name="connsiteY21" fmla="*/ 6029577 h 6029577"/>
              <a:gd name="connsiteX0" fmla="*/ 492754 w 4341287"/>
              <a:gd name="connsiteY0" fmla="*/ 6029577 h 6029577"/>
              <a:gd name="connsiteX1" fmla="*/ 617282 w 4341287"/>
              <a:gd name="connsiteY1" fmla="*/ 4902526 h 6029577"/>
              <a:gd name="connsiteX2" fmla="*/ 616027 w 4341287"/>
              <a:gd name="connsiteY2" fmla="*/ 4394931 h 6029577"/>
              <a:gd name="connsiteX3" fmla="*/ 605836 w 4341287"/>
              <a:gd name="connsiteY3" fmla="*/ 3738260 h 6029577"/>
              <a:gd name="connsiteX4" fmla="*/ 605172 w 4341287"/>
              <a:gd name="connsiteY4" fmla="*/ 2931182 h 6029577"/>
              <a:gd name="connsiteX5" fmla="*/ 756133 w 4341287"/>
              <a:gd name="connsiteY5" fmla="*/ 2152347 h 6029577"/>
              <a:gd name="connsiteX6" fmla="*/ 5713 w 4341287"/>
              <a:gd name="connsiteY6" fmla="*/ 541409 h 6029577"/>
              <a:gd name="connsiteX7" fmla="*/ 257937 w 4341287"/>
              <a:gd name="connsiteY7" fmla="*/ 342878 h 6029577"/>
              <a:gd name="connsiteX8" fmla="*/ 1227078 w 4341287"/>
              <a:gd name="connsiteY8" fmla="*/ 422199 h 6029577"/>
              <a:gd name="connsiteX9" fmla="*/ 2154161 w 4341287"/>
              <a:gd name="connsiteY9" fmla="*/ 143787 h 6029577"/>
              <a:gd name="connsiteX10" fmla="*/ 2903460 w 4341287"/>
              <a:gd name="connsiteY10" fmla="*/ 145000 h 6029577"/>
              <a:gd name="connsiteX11" fmla="*/ 3670783 w 4341287"/>
              <a:gd name="connsiteY11" fmla="*/ 785510 h 6029577"/>
              <a:gd name="connsiteX12" fmla="*/ 3537433 w 4341287"/>
              <a:gd name="connsiteY12" fmla="*/ 1033160 h 6029577"/>
              <a:gd name="connsiteX13" fmla="*/ 4066070 w 4341287"/>
              <a:gd name="connsiteY13" fmla="*/ 1866597 h 6029577"/>
              <a:gd name="connsiteX14" fmla="*/ 4018445 w 4341287"/>
              <a:gd name="connsiteY14" fmla="*/ 2114247 h 6029577"/>
              <a:gd name="connsiteX15" fmla="*/ 4161320 w 4341287"/>
              <a:gd name="connsiteY15" fmla="*/ 2800047 h 6029577"/>
              <a:gd name="connsiteX16" fmla="*/ 4125849 w 4341287"/>
              <a:gd name="connsiteY16" fmla="*/ 3052459 h 6029577"/>
              <a:gd name="connsiteX17" fmla="*/ 4127983 w 4341287"/>
              <a:gd name="connsiteY17" fmla="*/ 3295348 h 6029577"/>
              <a:gd name="connsiteX18" fmla="*/ 2973021 w 4341287"/>
              <a:gd name="connsiteY18" fmla="*/ 4559958 h 6029577"/>
              <a:gd name="connsiteX19" fmla="*/ 2908598 w 4341287"/>
              <a:gd name="connsiteY19" fmla="*/ 4982269 h 6029577"/>
              <a:gd name="connsiteX20" fmla="*/ 3389796 w 4341287"/>
              <a:gd name="connsiteY20" fmla="*/ 6021713 h 6029577"/>
              <a:gd name="connsiteX21" fmla="*/ 492754 w 4341287"/>
              <a:gd name="connsiteY21" fmla="*/ 6029577 h 6029577"/>
              <a:gd name="connsiteX0" fmla="*/ 531697 w 4380230"/>
              <a:gd name="connsiteY0" fmla="*/ 6029577 h 6029577"/>
              <a:gd name="connsiteX1" fmla="*/ 656225 w 4380230"/>
              <a:gd name="connsiteY1" fmla="*/ 4902526 h 6029577"/>
              <a:gd name="connsiteX2" fmla="*/ 654970 w 4380230"/>
              <a:gd name="connsiteY2" fmla="*/ 4394931 h 6029577"/>
              <a:gd name="connsiteX3" fmla="*/ 644779 w 4380230"/>
              <a:gd name="connsiteY3" fmla="*/ 3738260 h 6029577"/>
              <a:gd name="connsiteX4" fmla="*/ 644115 w 4380230"/>
              <a:gd name="connsiteY4" fmla="*/ 2931182 h 6029577"/>
              <a:gd name="connsiteX5" fmla="*/ 795076 w 4380230"/>
              <a:gd name="connsiteY5" fmla="*/ 2152347 h 6029577"/>
              <a:gd name="connsiteX6" fmla="*/ 44656 w 4380230"/>
              <a:gd name="connsiteY6" fmla="*/ 541409 h 6029577"/>
              <a:gd name="connsiteX7" fmla="*/ 296880 w 4380230"/>
              <a:gd name="connsiteY7" fmla="*/ 342878 h 6029577"/>
              <a:gd name="connsiteX8" fmla="*/ 1266021 w 4380230"/>
              <a:gd name="connsiteY8" fmla="*/ 422199 h 6029577"/>
              <a:gd name="connsiteX9" fmla="*/ 2193104 w 4380230"/>
              <a:gd name="connsiteY9" fmla="*/ 143787 h 6029577"/>
              <a:gd name="connsiteX10" fmla="*/ 2942403 w 4380230"/>
              <a:gd name="connsiteY10" fmla="*/ 145000 h 6029577"/>
              <a:gd name="connsiteX11" fmla="*/ 3709726 w 4380230"/>
              <a:gd name="connsiteY11" fmla="*/ 785510 h 6029577"/>
              <a:gd name="connsiteX12" fmla="*/ 3576376 w 4380230"/>
              <a:gd name="connsiteY12" fmla="*/ 1033160 h 6029577"/>
              <a:gd name="connsiteX13" fmla="*/ 4105013 w 4380230"/>
              <a:gd name="connsiteY13" fmla="*/ 1866597 h 6029577"/>
              <a:gd name="connsiteX14" fmla="*/ 4057388 w 4380230"/>
              <a:gd name="connsiteY14" fmla="*/ 2114247 h 6029577"/>
              <a:gd name="connsiteX15" fmla="*/ 4200263 w 4380230"/>
              <a:gd name="connsiteY15" fmla="*/ 2800047 h 6029577"/>
              <a:gd name="connsiteX16" fmla="*/ 4164792 w 4380230"/>
              <a:gd name="connsiteY16" fmla="*/ 3052459 h 6029577"/>
              <a:gd name="connsiteX17" fmla="*/ 4166926 w 4380230"/>
              <a:gd name="connsiteY17" fmla="*/ 3295348 h 6029577"/>
              <a:gd name="connsiteX18" fmla="*/ 3011964 w 4380230"/>
              <a:gd name="connsiteY18" fmla="*/ 4559958 h 6029577"/>
              <a:gd name="connsiteX19" fmla="*/ 2947541 w 4380230"/>
              <a:gd name="connsiteY19" fmla="*/ 4982269 h 6029577"/>
              <a:gd name="connsiteX20" fmla="*/ 3428739 w 4380230"/>
              <a:gd name="connsiteY20" fmla="*/ 6021713 h 6029577"/>
              <a:gd name="connsiteX21" fmla="*/ 531697 w 4380230"/>
              <a:gd name="connsiteY21" fmla="*/ 6029577 h 6029577"/>
              <a:gd name="connsiteX0" fmla="*/ 923740 w 4772273"/>
              <a:gd name="connsiteY0" fmla="*/ 6029577 h 6029577"/>
              <a:gd name="connsiteX1" fmla="*/ 1048268 w 4772273"/>
              <a:gd name="connsiteY1" fmla="*/ 4902526 h 6029577"/>
              <a:gd name="connsiteX2" fmla="*/ 1047013 w 4772273"/>
              <a:gd name="connsiteY2" fmla="*/ 4394931 h 6029577"/>
              <a:gd name="connsiteX3" fmla="*/ 1036822 w 4772273"/>
              <a:gd name="connsiteY3" fmla="*/ 3738260 h 6029577"/>
              <a:gd name="connsiteX4" fmla="*/ 1036158 w 4772273"/>
              <a:gd name="connsiteY4" fmla="*/ 2931182 h 6029577"/>
              <a:gd name="connsiteX5" fmla="*/ 9754 w 4772273"/>
              <a:gd name="connsiteY5" fmla="*/ 1506888 h 6029577"/>
              <a:gd name="connsiteX6" fmla="*/ 436699 w 4772273"/>
              <a:gd name="connsiteY6" fmla="*/ 541409 h 6029577"/>
              <a:gd name="connsiteX7" fmla="*/ 688923 w 4772273"/>
              <a:gd name="connsiteY7" fmla="*/ 342878 h 6029577"/>
              <a:gd name="connsiteX8" fmla="*/ 1658064 w 4772273"/>
              <a:gd name="connsiteY8" fmla="*/ 422199 h 6029577"/>
              <a:gd name="connsiteX9" fmla="*/ 2585147 w 4772273"/>
              <a:gd name="connsiteY9" fmla="*/ 143787 h 6029577"/>
              <a:gd name="connsiteX10" fmla="*/ 3334446 w 4772273"/>
              <a:gd name="connsiteY10" fmla="*/ 145000 h 6029577"/>
              <a:gd name="connsiteX11" fmla="*/ 4101769 w 4772273"/>
              <a:gd name="connsiteY11" fmla="*/ 785510 h 6029577"/>
              <a:gd name="connsiteX12" fmla="*/ 3968419 w 4772273"/>
              <a:gd name="connsiteY12" fmla="*/ 1033160 h 6029577"/>
              <a:gd name="connsiteX13" fmla="*/ 4497056 w 4772273"/>
              <a:gd name="connsiteY13" fmla="*/ 1866597 h 6029577"/>
              <a:gd name="connsiteX14" fmla="*/ 4449431 w 4772273"/>
              <a:gd name="connsiteY14" fmla="*/ 2114247 h 6029577"/>
              <a:gd name="connsiteX15" fmla="*/ 4592306 w 4772273"/>
              <a:gd name="connsiteY15" fmla="*/ 2800047 h 6029577"/>
              <a:gd name="connsiteX16" fmla="*/ 4556835 w 4772273"/>
              <a:gd name="connsiteY16" fmla="*/ 3052459 h 6029577"/>
              <a:gd name="connsiteX17" fmla="*/ 4558969 w 4772273"/>
              <a:gd name="connsiteY17" fmla="*/ 3295348 h 6029577"/>
              <a:gd name="connsiteX18" fmla="*/ 3404007 w 4772273"/>
              <a:gd name="connsiteY18" fmla="*/ 4559958 h 6029577"/>
              <a:gd name="connsiteX19" fmla="*/ 3339584 w 4772273"/>
              <a:gd name="connsiteY19" fmla="*/ 4982269 h 6029577"/>
              <a:gd name="connsiteX20" fmla="*/ 3820782 w 4772273"/>
              <a:gd name="connsiteY20" fmla="*/ 6021713 h 6029577"/>
              <a:gd name="connsiteX21" fmla="*/ 923740 w 4772273"/>
              <a:gd name="connsiteY21" fmla="*/ 6029577 h 6029577"/>
              <a:gd name="connsiteX0" fmla="*/ 1025249 w 4873782"/>
              <a:gd name="connsiteY0" fmla="*/ 6029577 h 6029577"/>
              <a:gd name="connsiteX1" fmla="*/ 1149777 w 4873782"/>
              <a:gd name="connsiteY1" fmla="*/ 4902526 h 6029577"/>
              <a:gd name="connsiteX2" fmla="*/ 1148522 w 4873782"/>
              <a:gd name="connsiteY2" fmla="*/ 4394931 h 6029577"/>
              <a:gd name="connsiteX3" fmla="*/ 1138331 w 4873782"/>
              <a:gd name="connsiteY3" fmla="*/ 3738260 h 6029577"/>
              <a:gd name="connsiteX4" fmla="*/ 1137667 w 4873782"/>
              <a:gd name="connsiteY4" fmla="*/ 2931182 h 6029577"/>
              <a:gd name="connsiteX5" fmla="*/ 111263 w 4873782"/>
              <a:gd name="connsiteY5" fmla="*/ 1506888 h 6029577"/>
              <a:gd name="connsiteX6" fmla="*/ 119855 w 4873782"/>
              <a:gd name="connsiteY6" fmla="*/ 798397 h 6029577"/>
              <a:gd name="connsiteX7" fmla="*/ 790432 w 4873782"/>
              <a:gd name="connsiteY7" fmla="*/ 342878 h 6029577"/>
              <a:gd name="connsiteX8" fmla="*/ 1759573 w 4873782"/>
              <a:gd name="connsiteY8" fmla="*/ 422199 h 6029577"/>
              <a:gd name="connsiteX9" fmla="*/ 2686656 w 4873782"/>
              <a:gd name="connsiteY9" fmla="*/ 143787 h 6029577"/>
              <a:gd name="connsiteX10" fmla="*/ 3435955 w 4873782"/>
              <a:gd name="connsiteY10" fmla="*/ 145000 h 6029577"/>
              <a:gd name="connsiteX11" fmla="*/ 4203278 w 4873782"/>
              <a:gd name="connsiteY11" fmla="*/ 785510 h 6029577"/>
              <a:gd name="connsiteX12" fmla="*/ 4069928 w 4873782"/>
              <a:gd name="connsiteY12" fmla="*/ 1033160 h 6029577"/>
              <a:gd name="connsiteX13" fmla="*/ 4598565 w 4873782"/>
              <a:gd name="connsiteY13" fmla="*/ 1866597 h 6029577"/>
              <a:gd name="connsiteX14" fmla="*/ 4550940 w 4873782"/>
              <a:gd name="connsiteY14" fmla="*/ 2114247 h 6029577"/>
              <a:gd name="connsiteX15" fmla="*/ 4693815 w 4873782"/>
              <a:gd name="connsiteY15" fmla="*/ 2800047 h 6029577"/>
              <a:gd name="connsiteX16" fmla="*/ 4658344 w 4873782"/>
              <a:gd name="connsiteY16" fmla="*/ 3052459 h 6029577"/>
              <a:gd name="connsiteX17" fmla="*/ 4660478 w 4873782"/>
              <a:gd name="connsiteY17" fmla="*/ 3295348 h 6029577"/>
              <a:gd name="connsiteX18" fmla="*/ 3505516 w 4873782"/>
              <a:gd name="connsiteY18" fmla="*/ 4559958 h 6029577"/>
              <a:gd name="connsiteX19" fmla="*/ 3441093 w 4873782"/>
              <a:gd name="connsiteY19" fmla="*/ 4982269 h 6029577"/>
              <a:gd name="connsiteX20" fmla="*/ 3922291 w 4873782"/>
              <a:gd name="connsiteY20" fmla="*/ 6021713 h 6029577"/>
              <a:gd name="connsiteX21" fmla="*/ 1025249 w 4873782"/>
              <a:gd name="connsiteY21" fmla="*/ 6029577 h 6029577"/>
              <a:gd name="connsiteX0" fmla="*/ 1025249 w 4873782"/>
              <a:gd name="connsiteY0" fmla="*/ 6029577 h 6029577"/>
              <a:gd name="connsiteX1" fmla="*/ 1149777 w 4873782"/>
              <a:gd name="connsiteY1" fmla="*/ 4902526 h 6029577"/>
              <a:gd name="connsiteX2" fmla="*/ 1148522 w 4873782"/>
              <a:gd name="connsiteY2" fmla="*/ 4394931 h 6029577"/>
              <a:gd name="connsiteX3" fmla="*/ 1138331 w 4873782"/>
              <a:gd name="connsiteY3" fmla="*/ 3738260 h 6029577"/>
              <a:gd name="connsiteX4" fmla="*/ 1137667 w 4873782"/>
              <a:gd name="connsiteY4" fmla="*/ 2931182 h 6029577"/>
              <a:gd name="connsiteX5" fmla="*/ 111263 w 4873782"/>
              <a:gd name="connsiteY5" fmla="*/ 1506888 h 6029577"/>
              <a:gd name="connsiteX6" fmla="*/ 119855 w 4873782"/>
              <a:gd name="connsiteY6" fmla="*/ 798397 h 6029577"/>
              <a:gd name="connsiteX7" fmla="*/ 790432 w 4873782"/>
              <a:gd name="connsiteY7" fmla="*/ 342878 h 6029577"/>
              <a:gd name="connsiteX8" fmla="*/ 1759573 w 4873782"/>
              <a:gd name="connsiteY8" fmla="*/ 422199 h 6029577"/>
              <a:gd name="connsiteX9" fmla="*/ 2686656 w 4873782"/>
              <a:gd name="connsiteY9" fmla="*/ 143787 h 6029577"/>
              <a:gd name="connsiteX10" fmla="*/ 3435955 w 4873782"/>
              <a:gd name="connsiteY10" fmla="*/ 145000 h 6029577"/>
              <a:gd name="connsiteX11" fmla="*/ 4203278 w 4873782"/>
              <a:gd name="connsiteY11" fmla="*/ 785510 h 6029577"/>
              <a:gd name="connsiteX12" fmla="*/ 4069928 w 4873782"/>
              <a:gd name="connsiteY12" fmla="*/ 1033160 h 6029577"/>
              <a:gd name="connsiteX13" fmla="*/ 4598565 w 4873782"/>
              <a:gd name="connsiteY13" fmla="*/ 1866597 h 6029577"/>
              <a:gd name="connsiteX14" fmla="*/ 4550940 w 4873782"/>
              <a:gd name="connsiteY14" fmla="*/ 2114247 h 6029577"/>
              <a:gd name="connsiteX15" fmla="*/ 4693815 w 4873782"/>
              <a:gd name="connsiteY15" fmla="*/ 2800047 h 6029577"/>
              <a:gd name="connsiteX16" fmla="*/ 4658344 w 4873782"/>
              <a:gd name="connsiteY16" fmla="*/ 3052459 h 6029577"/>
              <a:gd name="connsiteX17" fmla="*/ 4660478 w 4873782"/>
              <a:gd name="connsiteY17" fmla="*/ 3295348 h 6029577"/>
              <a:gd name="connsiteX18" fmla="*/ 3505516 w 4873782"/>
              <a:gd name="connsiteY18" fmla="*/ 4559958 h 6029577"/>
              <a:gd name="connsiteX19" fmla="*/ 3441093 w 4873782"/>
              <a:gd name="connsiteY19" fmla="*/ 4982269 h 6029577"/>
              <a:gd name="connsiteX20" fmla="*/ 3922291 w 4873782"/>
              <a:gd name="connsiteY20" fmla="*/ 6021713 h 6029577"/>
              <a:gd name="connsiteX21" fmla="*/ 1025249 w 4873782"/>
              <a:gd name="connsiteY21" fmla="*/ 6029577 h 6029577"/>
              <a:gd name="connsiteX0" fmla="*/ 1025249 w 4873782"/>
              <a:gd name="connsiteY0" fmla="*/ 6029577 h 6029577"/>
              <a:gd name="connsiteX1" fmla="*/ 1149777 w 4873782"/>
              <a:gd name="connsiteY1" fmla="*/ 4902526 h 6029577"/>
              <a:gd name="connsiteX2" fmla="*/ 1148522 w 4873782"/>
              <a:gd name="connsiteY2" fmla="*/ 4394931 h 6029577"/>
              <a:gd name="connsiteX3" fmla="*/ 1138331 w 4873782"/>
              <a:gd name="connsiteY3" fmla="*/ 3738260 h 6029577"/>
              <a:gd name="connsiteX4" fmla="*/ 1137667 w 4873782"/>
              <a:gd name="connsiteY4" fmla="*/ 2931182 h 6029577"/>
              <a:gd name="connsiteX5" fmla="*/ 111263 w 4873782"/>
              <a:gd name="connsiteY5" fmla="*/ 1506888 h 6029577"/>
              <a:gd name="connsiteX6" fmla="*/ 119855 w 4873782"/>
              <a:gd name="connsiteY6" fmla="*/ 798397 h 6029577"/>
              <a:gd name="connsiteX7" fmla="*/ 790432 w 4873782"/>
              <a:gd name="connsiteY7" fmla="*/ 342878 h 6029577"/>
              <a:gd name="connsiteX8" fmla="*/ 1759573 w 4873782"/>
              <a:gd name="connsiteY8" fmla="*/ 422199 h 6029577"/>
              <a:gd name="connsiteX9" fmla="*/ 2686656 w 4873782"/>
              <a:gd name="connsiteY9" fmla="*/ 143787 h 6029577"/>
              <a:gd name="connsiteX10" fmla="*/ 3435955 w 4873782"/>
              <a:gd name="connsiteY10" fmla="*/ 145000 h 6029577"/>
              <a:gd name="connsiteX11" fmla="*/ 4203278 w 4873782"/>
              <a:gd name="connsiteY11" fmla="*/ 785510 h 6029577"/>
              <a:gd name="connsiteX12" fmla="*/ 4069928 w 4873782"/>
              <a:gd name="connsiteY12" fmla="*/ 1033160 h 6029577"/>
              <a:gd name="connsiteX13" fmla="*/ 4598565 w 4873782"/>
              <a:gd name="connsiteY13" fmla="*/ 1866597 h 6029577"/>
              <a:gd name="connsiteX14" fmla="*/ 4550940 w 4873782"/>
              <a:gd name="connsiteY14" fmla="*/ 2114247 h 6029577"/>
              <a:gd name="connsiteX15" fmla="*/ 4693815 w 4873782"/>
              <a:gd name="connsiteY15" fmla="*/ 2800047 h 6029577"/>
              <a:gd name="connsiteX16" fmla="*/ 4658344 w 4873782"/>
              <a:gd name="connsiteY16" fmla="*/ 3052459 h 6029577"/>
              <a:gd name="connsiteX17" fmla="*/ 4660478 w 4873782"/>
              <a:gd name="connsiteY17" fmla="*/ 3295348 h 6029577"/>
              <a:gd name="connsiteX18" fmla="*/ 3505516 w 4873782"/>
              <a:gd name="connsiteY18" fmla="*/ 4559958 h 6029577"/>
              <a:gd name="connsiteX19" fmla="*/ 3441093 w 4873782"/>
              <a:gd name="connsiteY19" fmla="*/ 4982269 h 6029577"/>
              <a:gd name="connsiteX20" fmla="*/ 3922291 w 4873782"/>
              <a:gd name="connsiteY20" fmla="*/ 6021713 h 6029577"/>
              <a:gd name="connsiteX21" fmla="*/ 1025249 w 4873782"/>
              <a:gd name="connsiteY21" fmla="*/ 6029577 h 6029577"/>
              <a:gd name="connsiteX0" fmla="*/ 1101877 w 4950410"/>
              <a:gd name="connsiteY0" fmla="*/ 6029577 h 6029577"/>
              <a:gd name="connsiteX1" fmla="*/ 1226405 w 4950410"/>
              <a:gd name="connsiteY1" fmla="*/ 4902526 h 6029577"/>
              <a:gd name="connsiteX2" fmla="*/ 1225150 w 4950410"/>
              <a:gd name="connsiteY2" fmla="*/ 4394931 h 6029577"/>
              <a:gd name="connsiteX3" fmla="*/ 1214959 w 4950410"/>
              <a:gd name="connsiteY3" fmla="*/ 3738260 h 6029577"/>
              <a:gd name="connsiteX4" fmla="*/ 1214295 w 4950410"/>
              <a:gd name="connsiteY4" fmla="*/ 2931182 h 6029577"/>
              <a:gd name="connsiteX5" fmla="*/ 187891 w 4950410"/>
              <a:gd name="connsiteY5" fmla="*/ 1506888 h 6029577"/>
              <a:gd name="connsiteX6" fmla="*/ 196483 w 4950410"/>
              <a:gd name="connsiteY6" fmla="*/ 798397 h 6029577"/>
              <a:gd name="connsiteX7" fmla="*/ 867060 w 4950410"/>
              <a:gd name="connsiteY7" fmla="*/ 342878 h 6029577"/>
              <a:gd name="connsiteX8" fmla="*/ 1836201 w 4950410"/>
              <a:gd name="connsiteY8" fmla="*/ 422199 h 6029577"/>
              <a:gd name="connsiteX9" fmla="*/ 2763284 w 4950410"/>
              <a:gd name="connsiteY9" fmla="*/ 143787 h 6029577"/>
              <a:gd name="connsiteX10" fmla="*/ 3512583 w 4950410"/>
              <a:gd name="connsiteY10" fmla="*/ 145000 h 6029577"/>
              <a:gd name="connsiteX11" fmla="*/ 4279906 w 4950410"/>
              <a:gd name="connsiteY11" fmla="*/ 785510 h 6029577"/>
              <a:gd name="connsiteX12" fmla="*/ 4146556 w 4950410"/>
              <a:gd name="connsiteY12" fmla="*/ 1033160 h 6029577"/>
              <a:gd name="connsiteX13" fmla="*/ 4675193 w 4950410"/>
              <a:gd name="connsiteY13" fmla="*/ 1866597 h 6029577"/>
              <a:gd name="connsiteX14" fmla="*/ 4627568 w 4950410"/>
              <a:gd name="connsiteY14" fmla="*/ 2114247 h 6029577"/>
              <a:gd name="connsiteX15" fmla="*/ 4770443 w 4950410"/>
              <a:gd name="connsiteY15" fmla="*/ 2800047 h 6029577"/>
              <a:gd name="connsiteX16" fmla="*/ 4734972 w 4950410"/>
              <a:gd name="connsiteY16" fmla="*/ 3052459 h 6029577"/>
              <a:gd name="connsiteX17" fmla="*/ 4737106 w 4950410"/>
              <a:gd name="connsiteY17" fmla="*/ 3295348 h 6029577"/>
              <a:gd name="connsiteX18" fmla="*/ 3582144 w 4950410"/>
              <a:gd name="connsiteY18" fmla="*/ 4559958 h 6029577"/>
              <a:gd name="connsiteX19" fmla="*/ 3517721 w 4950410"/>
              <a:gd name="connsiteY19" fmla="*/ 4982269 h 6029577"/>
              <a:gd name="connsiteX20" fmla="*/ 3998919 w 4950410"/>
              <a:gd name="connsiteY20" fmla="*/ 6021713 h 6029577"/>
              <a:gd name="connsiteX21" fmla="*/ 1101877 w 4950410"/>
              <a:gd name="connsiteY21" fmla="*/ 6029577 h 6029577"/>
              <a:gd name="connsiteX0" fmla="*/ 1101877 w 4950410"/>
              <a:gd name="connsiteY0" fmla="*/ 6029577 h 6029577"/>
              <a:gd name="connsiteX1" fmla="*/ 1226405 w 4950410"/>
              <a:gd name="connsiteY1" fmla="*/ 4902526 h 6029577"/>
              <a:gd name="connsiteX2" fmla="*/ 1225150 w 4950410"/>
              <a:gd name="connsiteY2" fmla="*/ 4394931 h 6029577"/>
              <a:gd name="connsiteX3" fmla="*/ 1214959 w 4950410"/>
              <a:gd name="connsiteY3" fmla="*/ 3738260 h 6029577"/>
              <a:gd name="connsiteX4" fmla="*/ 1214295 w 4950410"/>
              <a:gd name="connsiteY4" fmla="*/ 2931182 h 6029577"/>
              <a:gd name="connsiteX5" fmla="*/ 187891 w 4950410"/>
              <a:gd name="connsiteY5" fmla="*/ 1578605 h 6029577"/>
              <a:gd name="connsiteX6" fmla="*/ 196483 w 4950410"/>
              <a:gd name="connsiteY6" fmla="*/ 798397 h 6029577"/>
              <a:gd name="connsiteX7" fmla="*/ 867060 w 4950410"/>
              <a:gd name="connsiteY7" fmla="*/ 342878 h 6029577"/>
              <a:gd name="connsiteX8" fmla="*/ 1836201 w 4950410"/>
              <a:gd name="connsiteY8" fmla="*/ 422199 h 6029577"/>
              <a:gd name="connsiteX9" fmla="*/ 2763284 w 4950410"/>
              <a:gd name="connsiteY9" fmla="*/ 143787 h 6029577"/>
              <a:gd name="connsiteX10" fmla="*/ 3512583 w 4950410"/>
              <a:gd name="connsiteY10" fmla="*/ 145000 h 6029577"/>
              <a:gd name="connsiteX11" fmla="*/ 4279906 w 4950410"/>
              <a:gd name="connsiteY11" fmla="*/ 785510 h 6029577"/>
              <a:gd name="connsiteX12" fmla="*/ 4146556 w 4950410"/>
              <a:gd name="connsiteY12" fmla="*/ 1033160 h 6029577"/>
              <a:gd name="connsiteX13" fmla="*/ 4675193 w 4950410"/>
              <a:gd name="connsiteY13" fmla="*/ 1866597 h 6029577"/>
              <a:gd name="connsiteX14" fmla="*/ 4627568 w 4950410"/>
              <a:gd name="connsiteY14" fmla="*/ 2114247 h 6029577"/>
              <a:gd name="connsiteX15" fmla="*/ 4770443 w 4950410"/>
              <a:gd name="connsiteY15" fmla="*/ 2800047 h 6029577"/>
              <a:gd name="connsiteX16" fmla="*/ 4734972 w 4950410"/>
              <a:gd name="connsiteY16" fmla="*/ 3052459 h 6029577"/>
              <a:gd name="connsiteX17" fmla="*/ 4737106 w 4950410"/>
              <a:gd name="connsiteY17" fmla="*/ 3295348 h 6029577"/>
              <a:gd name="connsiteX18" fmla="*/ 3582144 w 4950410"/>
              <a:gd name="connsiteY18" fmla="*/ 4559958 h 6029577"/>
              <a:gd name="connsiteX19" fmla="*/ 3517721 w 4950410"/>
              <a:gd name="connsiteY19" fmla="*/ 4982269 h 6029577"/>
              <a:gd name="connsiteX20" fmla="*/ 3998919 w 4950410"/>
              <a:gd name="connsiteY20" fmla="*/ 6021713 h 6029577"/>
              <a:gd name="connsiteX21" fmla="*/ 1101877 w 4950410"/>
              <a:gd name="connsiteY21" fmla="*/ 6029577 h 6029577"/>
              <a:gd name="connsiteX0" fmla="*/ 1101877 w 4950410"/>
              <a:gd name="connsiteY0" fmla="*/ 6029577 h 6029577"/>
              <a:gd name="connsiteX1" fmla="*/ 1226405 w 4950410"/>
              <a:gd name="connsiteY1" fmla="*/ 4902526 h 6029577"/>
              <a:gd name="connsiteX2" fmla="*/ 1225150 w 4950410"/>
              <a:gd name="connsiteY2" fmla="*/ 4394931 h 6029577"/>
              <a:gd name="connsiteX3" fmla="*/ 1214959 w 4950410"/>
              <a:gd name="connsiteY3" fmla="*/ 3738260 h 6029577"/>
              <a:gd name="connsiteX4" fmla="*/ 795942 w 4950410"/>
              <a:gd name="connsiteY4" fmla="*/ 1927135 h 6029577"/>
              <a:gd name="connsiteX5" fmla="*/ 187891 w 4950410"/>
              <a:gd name="connsiteY5" fmla="*/ 1578605 h 6029577"/>
              <a:gd name="connsiteX6" fmla="*/ 196483 w 4950410"/>
              <a:gd name="connsiteY6" fmla="*/ 798397 h 6029577"/>
              <a:gd name="connsiteX7" fmla="*/ 867060 w 4950410"/>
              <a:gd name="connsiteY7" fmla="*/ 342878 h 6029577"/>
              <a:gd name="connsiteX8" fmla="*/ 1836201 w 4950410"/>
              <a:gd name="connsiteY8" fmla="*/ 422199 h 6029577"/>
              <a:gd name="connsiteX9" fmla="*/ 2763284 w 4950410"/>
              <a:gd name="connsiteY9" fmla="*/ 143787 h 6029577"/>
              <a:gd name="connsiteX10" fmla="*/ 3512583 w 4950410"/>
              <a:gd name="connsiteY10" fmla="*/ 145000 h 6029577"/>
              <a:gd name="connsiteX11" fmla="*/ 4279906 w 4950410"/>
              <a:gd name="connsiteY11" fmla="*/ 785510 h 6029577"/>
              <a:gd name="connsiteX12" fmla="*/ 4146556 w 4950410"/>
              <a:gd name="connsiteY12" fmla="*/ 1033160 h 6029577"/>
              <a:gd name="connsiteX13" fmla="*/ 4675193 w 4950410"/>
              <a:gd name="connsiteY13" fmla="*/ 1866597 h 6029577"/>
              <a:gd name="connsiteX14" fmla="*/ 4627568 w 4950410"/>
              <a:gd name="connsiteY14" fmla="*/ 2114247 h 6029577"/>
              <a:gd name="connsiteX15" fmla="*/ 4770443 w 4950410"/>
              <a:gd name="connsiteY15" fmla="*/ 2800047 h 6029577"/>
              <a:gd name="connsiteX16" fmla="*/ 4734972 w 4950410"/>
              <a:gd name="connsiteY16" fmla="*/ 3052459 h 6029577"/>
              <a:gd name="connsiteX17" fmla="*/ 4737106 w 4950410"/>
              <a:gd name="connsiteY17" fmla="*/ 3295348 h 6029577"/>
              <a:gd name="connsiteX18" fmla="*/ 3582144 w 4950410"/>
              <a:gd name="connsiteY18" fmla="*/ 4559958 h 6029577"/>
              <a:gd name="connsiteX19" fmla="*/ 3517721 w 4950410"/>
              <a:gd name="connsiteY19" fmla="*/ 4982269 h 6029577"/>
              <a:gd name="connsiteX20" fmla="*/ 3998919 w 4950410"/>
              <a:gd name="connsiteY20" fmla="*/ 6021713 h 6029577"/>
              <a:gd name="connsiteX21" fmla="*/ 1101877 w 4950410"/>
              <a:gd name="connsiteY21" fmla="*/ 6029577 h 6029577"/>
              <a:gd name="connsiteX0" fmla="*/ 1101877 w 4950410"/>
              <a:gd name="connsiteY0" fmla="*/ 6029577 h 6029577"/>
              <a:gd name="connsiteX1" fmla="*/ 1226405 w 4950410"/>
              <a:gd name="connsiteY1" fmla="*/ 4902526 h 6029577"/>
              <a:gd name="connsiteX2" fmla="*/ 1225150 w 4950410"/>
              <a:gd name="connsiteY2" fmla="*/ 4394931 h 6029577"/>
              <a:gd name="connsiteX3" fmla="*/ 1214959 w 4950410"/>
              <a:gd name="connsiteY3" fmla="*/ 3738260 h 6029577"/>
              <a:gd name="connsiteX4" fmla="*/ 795942 w 4950410"/>
              <a:gd name="connsiteY4" fmla="*/ 1927135 h 6029577"/>
              <a:gd name="connsiteX5" fmla="*/ 187891 w 4950410"/>
              <a:gd name="connsiteY5" fmla="*/ 1578605 h 6029577"/>
              <a:gd name="connsiteX6" fmla="*/ 196483 w 4950410"/>
              <a:gd name="connsiteY6" fmla="*/ 798397 h 6029577"/>
              <a:gd name="connsiteX7" fmla="*/ 867060 w 4950410"/>
              <a:gd name="connsiteY7" fmla="*/ 342878 h 6029577"/>
              <a:gd name="connsiteX8" fmla="*/ 1836201 w 4950410"/>
              <a:gd name="connsiteY8" fmla="*/ 422199 h 6029577"/>
              <a:gd name="connsiteX9" fmla="*/ 2763284 w 4950410"/>
              <a:gd name="connsiteY9" fmla="*/ 143787 h 6029577"/>
              <a:gd name="connsiteX10" fmla="*/ 3512583 w 4950410"/>
              <a:gd name="connsiteY10" fmla="*/ 145000 h 6029577"/>
              <a:gd name="connsiteX11" fmla="*/ 4279906 w 4950410"/>
              <a:gd name="connsiteY11" fmla="*/ 785510 h 6029577"/>
              <a:gd name="connsiteX12" fmla="*/ 4146556 w 4950410"/>
              <a:gd name="connsiteY12" fmla="*/ 1033160 h 6029577"/>
              <a:gd name="connsiteX13" fmla="*/ 4675193 w 4950410"/>
              <a:gd name="connsiteY13" fmla="*/ 1866597 h 6029577"/>
              <a:gd name="connsiteX14" fmla="*/ 4627568 w 4950410"/>
              <a:gd name="connsiteY14" fmla="*/ 2114247 h 6029577"/>
              <a:gd name="connsiteX15" fmla="*/ 4770443 w 4950410"/>
              <a:gd name="connsiteY15" fmla="*/ 2800047 h 6029577"/>
              <a:gd name="connsiteX16" fmla="*/ 4734972 w 4950410"/>
              <a:gd name="connsiteY16" fmla="*/ 3052459 h 6029577"/>
              <a:gd name="connsiteX17" fmla="*/ 4737106 w 4950410"/>
              <a:gd name="connsiteY17" fmla="*/ 3295348 h 6029577"/>
              <a:gd name="connsiteX18" fmla="*/ 3582144 w 4950410"/>
              <a:gd name="connsiteY18" fmla="*/ 4559958 h 6029577"/>
              <a:gd name="connsiteX19" fmla="*/ 3517721 w 4950410"/>
              <a:gd name="connsiteY19" fmla="*/ 4982269 h 6029577"/>
              <a:gd name="connsiteX20" fmla="*/ 3998919 w 4950410"/>
              <a:gd name="connsiteY20" fmla="*/ 6021713 h 6029577"/>
              <a:gd name="connsiteX21" fmla="*/ 1101877 w 4950410"/>
              <a:gd name="connsiteY21" fmla="*/ 6029577 h 6029577"/>
              <a:gd name="connsiteX0" fmla="*/ 1101877 w 4950410"/>
              <a:gd name="connsiteY0" fmla="*/ 6029577 h 6029577"/>
              <a:gd name="connsiteX1" fmla="*/ 1226405 w 4950410"/>
              <a:gd name="connsiteY1" fmla="*/ 4902526 h 6029577"/>
              <a:gd name="connsiteX2" fmla="*/ 1225150 w 4950410"/>
              <a:gd name="connsiteY2" fmla="*/ 4394931 h 6029577"/>
              <a:gd name="connsiteX3" fmla="*/ 1214959 w 4950410"/>
              <a:gd name="connsiteY3" fmla="*/ 3738260 h 6029577"/>
              <a:gd name="connsiteX4" fmla="*/ 795942 w 4950410"/>
              <a:gd name="connsiteY4" fmla="*/ 1927135 h 6029577"/>
              <a:gd name="connsiteX5" fmla="*/ 187891 w 4950410"/>
              <a:gd name="connsiteY5" fmla="*/ 1578605 h 6029577"/>
              <a:gd name="connsiteX6" fmla="*/ 196483 w 4950410"/>
              <a:gd name="connsiteY6" fmla="*/ 798397 h 6029577"/>
              <a:gd name="connsiteX7" fmla="*/ 867060 w 4950410"/>
              <a:gd name="connsiteY7" fmla="*/ 342878 h 6029577"/>
              <a:gd name="connsiteX8" fmla="*/ 1836201 w 4950410"/>
              <a:gd name="connsiteY8" fmla="*/ 422199 h 6029577"/>
              <a:gd name="connsiteX9" fmla="*/ 2763284 w 4950410"/>
              <a:gd name="connsiteY9" fmla="*/ 143787 h 6029577"/>
              <a:gd name="connsiteX10" fmla="*/ 3512583 w 4950410"/>
              <a:gd name="connsiteY10" fmla="*/ 145000 h 6029577"/>
              <a:gd name="connsiteX11" fmla="*/ 4279906 w 4950410"/>
              <a:gd name="connsiteY11" fmla="*/ 785510 h 6029577"/>
              <a:gd name="connsiteX12" fmla="*/ 4146556 w 4950410"/>
              <a:gd name="connsiteY12" fmla="*/ 1033160 h 6029577"/>
              <a:gd name="connsiteX13" fmla="*/ 4675193 w 4950410"/>
              <a:gd name="connsiteY13" fmla="*/ 1866597 h 6029577"/>
              <a:gd name="connsiteX14" fmla="*/ 4627568 w 4950410"/>
              <a:gd name="connsiteY14" fmla="*/ 2114247 h 6029577"/>
              <a:gd name="connsiteX15" fmla="*/ 4770443 w 4950410"/>
              <a:gd name="connsiteY15" fmla="*/ 2800047 h 6029577"/>
              <a:gd name="connsiteX16" fmla="*/ 4734972 w 4950410"/>
              <a:gd name="connsiteY16" fmla="*/ 3052459 h 6029577"/>
              <a:gd name="connsiteX17" fmla="*/ 4737106 w 4950410"/>
              <a:gd name="connsiteY17" fmla="*/ 3295348 h 6029577"/>
              <a:gd name="connsiteX18" fmla="*/ 3582144 w 4950410"/>
              <a:gd name="connsiteY18" fmla="*/ 4559958 h 6029577"/>
              <a:gd name="connsiteX19" fmla="*/ 3517721 w 4950410"/>
              <a:gd name="connsiteY19" fmla="*/ 4982269 h 6029577"/>
              <a:gd name="connsiteX20" fmla="*/ 3998919 w 4950410"/>
              <a:gd name="connsiteY20" fmla="*/ 6021713 h 6029577"/>
              <a:gd name="connsiteX21" fmla="*/ 1101877 w 4950410"/>
              <a:gd name="connsiteY21" fmla="*/ 6029577 h 6029577"/>
              <a:gd name="connsiteX0" fmla="*/ 1101877 w 4950410"/>
              <a:gd name="connsiteY0" fmla="*/ 6029577 h 6029577"/>
              <a:gd name="connsiteX1" fmla="*/ 1226405 w 4950410"/>
              <a:gd name="connsiteY1" fmla="*/ 4902526 h 6029577"/>
              <a:gd name="connsiteX2" fmla="*/ 1225150 w 4950410"/>
              <a:gd name="connsiteY2" fmla="*/ 4394931 h 6029577"/>
              <a:gd name="connsiteX3" fmla="*/ 1232889 w 4950410"/>
              <a:gd name="connsiteY3" fmla="*/ 2106684 h 6029577"/>
              <a:gd name="connsiteX4" fmla="*/ 795942 w 4950410"/>
              <a:gd name="connsiteY4" fmla="*/ 1927135 h 6029577"/>
              <a:gd name="connsiteX5" fmla="*/ 187891 w 4950410"/>
              <a:gd name="connsiteY5" fmla="*/ 1578605 h 6029577"/>
              <a:gd name="connsiteX6" fmla="*/ 196483 w 4950410"/>
              <a:gd name="connsiteY6" fmla="*/ 798397 h 6029577"/>
              <a:gd name="connsiteX7" fmla="*/ 867060 w 4950410"/>
              <a:gd name="connsiteY7" fmla="*/ 342878 h 6029577"/>
              <a:gd name="connsiteX8" fmla="*/ 1836201 w 4950410"/>
              <a:gd name="connsiteY8" fmla="*/ 422199 h 6029577"/>
              <a:gd name="connsiteX9" fmla="*/ 2763284 w 4950410"/>
              <a:gd name="connsiteY9" fmla="*/ 143787 h 6029577"/>
              <a:gd name="connsiteX10" fmla="*/ 3512583 w 4950410"/>
              <a:gd name="connsiteY10" fmla="*/ 145000 h 6029577"/>
              <a:gd name="connsiteX11" fmla="*/ 4279906 w 4950410"/>
              <a:gd name="connsiteY11" fmla="*/ 785510 h 6029577"/>
              <a:gd name="connsiteX12" fmla="*/ 4146556 w 4950410"/>
              <a:gd name="connsiteY12" fmla="*/ 1033160 h 6029577"/>
              <a:gd name="connsiteX13" fmla="*/ 4675193 w 4950410"/>
              <a:gd name="connsiteY13" fmla="*/ 1866597 h 6029577"/>
              <a:gd name="connsiteX14" fmla="*/ 4627568 w 4950410"/>
              <a:gd name="connsiteY14" fmla="*/ 2114247 h 6029577"/>
              <a:gd name="connsiteX15" fmla="*/ 4770443 w 4950410"/>
              <a:gd name="connsiteY15" fmla="*/ 2800047 h 6029577"/>
              <a:gd name="connsiteX16" fmla="*/ 4734972 w 4950410"/>
              <a:gd name="connsiteY16" fmla="*/ 3052459 h 6029577"/>
              <a:gd name="connsiteX17" fmla="*/ 4737106 w 4950410"/>
              <a:gd name="connsiteY17" fmla="*/ 3295348 h 6029577"/>
              <a:gd name="connsiteX18" fmla="*/ 3582144 w 4950410"/>
              <a:gd name="connsiteY18" fmla="*/ 4559958 h 6029577"/>
              <a:gd name="connsiteX19" fmla="*/ 3517721 w 4950410"/>
              <a:gd name="connsiteY19" fmla="*/ 4982269 h 6029577"/>
              <a:gd name="connsiteX20" fmla="*/ 3998919 w 4950410"/>
              <a:gd name="connsiteY20" fmla="*/ 6021713 h 6029577"/>
              <a:gd name="connsiteX21" fmla="*/ 1101877 w 4950410"/>
              <a:gd name="connsiteY21" fmla="*/ 6029577 h 6029577"/>
              <a:gd name="connsiteX0" fmla="*/ 1101877 w 4950410"/>
              <a:gd name="connsiteY0" fmla="*/ 6029577 h 6029577"/>
              <a:gd name="connsiteX1" fmla="*/ 1226405 w 4950410"/>
              <a:gd name="connsiteY1" fmla="*/ 4902526 h 6029577"/>
              <a:gd name="connsiteX2" fmla="*/ 1225150 w 4950410"/>
              <a:gd name="connsiteY2" fmla="*/ 4394931 h 6029577"/>
              <a:gd name="connsiteX3" fmla="*/ 1232889 w 4950410"/>
              <a:gd name="connsiteY3" fmla="*/ 2106684 h 6029577"/>
              <a:gd name="connsiteX4" fmla="*/ 795942 w 4950410"/>
              <a:gd name="connsiteY4" fmla="*/ 1927135 h 6029577"/>
              <a:gd name="connsiteX5" fmla="*/ 187891 w 4950410"/>
              <a:gd name="connsiteY5" fmla="*/ 1578605 h 6029577"/>
              <a:gd name="connsiteX6" fmla="*/ 196483 w 4950410"/>
              <a:gd name="connsiteY6" fmla="*/ 798397 h 6029577"/>
              <a:gd name="connsiteX7" fmla="*/ 867060 w 4950410"/>
              <a:gd name="connsiteY7" fmla="*/ 342878 h 6029577"/>
              <a:gd name="connsiteX8" fmla="*/ 1836201 w 4950410"/>
              <a:gd name="connsiteY8" fmla="*/ 422199 h 6029577"/>
              <a:gd name="connsiteX9" fmla="*/ 2763284 w 4950410"/>
              <a:gd name="connsiteY9" fmla="*/ 143787 h 6029577"/>
              <a:gd name="connsiteX10" fmla="*/ 3512583 w 4950410"/>
              <a:gd name="connsiteY10" fmla="*/ 145000 h 6029577"/>
              <a:gd name="connsiteX11" fmla="*/ 4279906 w 4950410"/>
              <a:gd name="connsiteY11" fmla="*/ 785510 h 6029577"/>
              <a:gd name="connsiteX12" fmla="*/ 4146556 w 4950410"/>
              <a:gd name="connsiteY12" fmla="*/ 1033160 h 6029577"/>
              <a:gd name="connsiteX13" fmla="*/ 4675193 w 4950410"/>
              <a:gd name="connsiteY13" fmla="*/ 1866597 h 6029577"/>
              <a:gd name="connsiteX14" fmla="*/ 4627568 w 4950410"/>
              <a:gd name="connsiteY14" fmla="*/ 2114247 h 6029577"/>
              <a:gd name="connsiteX15" fmla="*/ 4770443 w 4950410"/>
              <a:gd name="connsiteY15" fmla="*/ 2800047 h 6029577"/>
              <a:gd name="connsiteX16" fmla="*/ 4734972 w 4950410"/>
              <a:gd name="connsiteY16" fmla="*/ 3052459 h 6029577"/>
              <a:gd name="connsiteX17" fmla="*/ 4737106 w 4950410"/>
              <a:gd name="connsiteY17" fmla="*/ 3295348 h 6029577"/>
              <a:gd name="connsiteX18" fmla="*/ 3582144 w 4950410"/>
              <a:gd name="connsiteY18" fmla="*/ 4559958 h 6029577"/>
              <a:gd name="connsiteX19" fmla="*/ 3517721 w 4950410"/>
              <a:gd name="connsiteY19" fmla="*/ 4982269 h 6029577"/>
              <a:gd name="connsiteX20" fmla="*/ 3998919 w 4950410"/>
              <a:gd name="connsiteY20" fmla="*/ 6021713 h 6029577"/>
              <a:gd name="connsiteX21" fmla="*/ 1101877 w 4950410"/>
              <a:gd name="connsiteY21" fmla="*/ 6029577 h 6029577"/>
              <a:gd name="connsiteX0" fmla="*/ 1101877 w 4950410"/>
              <a:gd name="connsiteY0" fmla="*/ 6029577 h 6029577"/>
              <a:gd name="connsiteX1" fmla="*/ 1226405 w 4950410"/>
              <a:gd name="connsiteY1" fmla="*/ 4902526 h 6029577"/>
              <a:gd name="connsiteX2" fmla="*/ 1225150 w 4950410"/>
              <a:gd name="connsiteY2" fmla="*/ 4394931 h 6029577"/>
              <a:gd name="connsiteX3" fmla="*/ 1232889 w 4950410"/>
              <a:gd name="connsiteY3" fmla="*/ 2106684 h 6029577"/>
              <a:gd name="connsiteX4" fmla="*/ 795942 w 4950410"/>
              <a:gd name="connsiteY4" fmla="*/ 1927135 h 6029577"/>
              <a:gd name="connsiteX5" fmla="*/ 187891 w 4950410"/>
              <a:gd name="connsiteY5" fmla="*/ 1578605 h 6029577"/>
              <a:gd name="connsiteX6" fmla="*/ 196483 w 4950410"/>
              <a:gd name="connsiteY6" fmla="*/ 798397 h 6029577"/>
              <a:gd name="connsiteX7" fmla="*/ 867060 w 4950410"/>
              <a:gd name="connsiteY7" fmla="*/ 342878 h 6029577"/>
              <a:gd name="connsiteX8" fmla="*/ 1836201 w 4950410"/>
              <a:gd name="connsiteY8" fmla="*/ 422199 h 6029577"/>
              <a:gd name="connsiteX9" fmla="*/ 2763284 w 4950410"/>
              <a:gd name="connsiteY9" fmla="*/ 143787 h 6029577"/>
              <a:gd name="connsiteX10" fmla="*/ 3512583 w 4950410"/>
              <a:gd name="connsiteY10" fmla="*/ 145000 h 6029577"/>
              <a:gd name="connsiteX11" fmla="*/ 4279906 w 4950410"/>
              <a:gd name="connsiteY11" fmla="*/ 785510 h 6029577"/>
              <a:gd name="connsiteX12" fmla="*/ 4146556 w 4950410"/>
              <a:gd name="connsiteY12" fmla="*/ 1033160 h 6029577"/>
              <a:gd name="connsiteX13" fmla="*/ 4675193 w 4950410"/>
              <a:gd name="connsiteY13" fmla="*/ 1866597 h 6029577"/>
              <a:gd name="connsiteX14" fmla="*/ 4627568 w 4950410"/>
              <a:gd name="connsiteY14" fmla="*/ 2114247 h 6029577"/>
              <a:gd name="connsiteX15" fmla="*/ 4770443 w 4950410"/>
              <a:gd name="connsiteY15" fmla="*/ 2800047 h 6029577"/>
              <a:gd name="connsiteX16" fmla="*/ 4734972 w 4950410"/>
              <a:gd name="connsiteY16" fmla="*/ 3052459 h 6029577"/>
              <a:gd name="connsiteX17" fmla="*/ 4737106 w 4950410"/>
              <a:gd name="connsiteY17" fmla="*/ 3295348 h 6029577"/>
              <a:gd name="connsiteX18" fmla="*/ 3582144 w 4950410"/>
              <a:gd name="connsiteY18" fmla="*/ 4559958 h 6029577"/>
              <a:gd name="connsiteX19" fmla="*/ 3517721 w 4950410"/>
              <a:gd name="connsiteY19" fmla="*/ 4982269 h 6029577"/>
              <a:gd name="connsiteX20" fmla="*/ 3998919 w 4950410"/>
              <a:gd name="connsiteY20" fmla="*/ 6021713 h 6029577"/>
              <a:gd name="connsiteX21" fmla="*/ 1101877 w 4950410"/>
              <a:gd name="connsiteY21" fmla="*/ 6029577 h 6029577"/>
              <a:gd name="connsiteX0" fmla="*/ 1101877 w 4950410"/>
              <a:gd name="connsiteY0" fmla="*/ 6029577 h 6029577"/>
              <a:gd name="connsiteX1" fmla="*/ 1226405 w 4950410"/>
              <a:gd name="connsiteY1" fmla="*/ 4902526 h 6029577"/>
              <a:gd name="connsiteX2" fmla="*/ 2109667 w 4950410"/>
              <a:gd name="connsiteY2" fmla="*/ 3552248 h 6029577"/>
              <a:gd name="connsiteX3" fmla="*/ 1232889 w 4950410"/>
              <a:gd name="connsiteY3" fmla="*/ 2106684 h 6029577"/>
              <a:gd name="connsiteX4" fmla="*/ 795942 w 4950410"/>
              <a:gd name="connsiteY4" fmla="*/ 1927135 h 6029577"/>
              <a:gd name="connsiteX5" fmla="*/ 187891 w 4950410"/>
              <a:gd name="connsiteY5" fmla="*/ 1578605 h 6029577"/>
              <a:gd name="connsiteX6" fmla="*/ 196483 w 4950410"/>
              <a:gd name="connsiteY6" fmla="*/ 798397 h 6029577"/>
              <a:gd name="connsiteX7" fmla="*/ 867060 w 4950410"/>
              <a:gd name="connsiteY7" fmla="*/ 342878 h 6029577"/>
              <a:gd name="connsiteX8" fmla="*/ 1836201 w 4950410"/>
              <a:gd name="connsiteY8" fmla="*/ 422199 h 6029577"/>
              <a:gd name="connsiteX9" fmla="*/ 2763284 w 4950410"/>
              <a:gd name="connsiteY9" fmla="*/ 143787 h 6029577"/>
              <a:gd name="connsiteX10" fmla="*/ 3512583 w 4950410"/>
              <a:gd name="connsiteY10" fmla="*/ 145000 h 6029577"/>
              <a:gd name="connsiteX11" fmla="*/ 4279906 w 4950410"/>
              <a:gd name="connsiteY11" fmla="*/ 785510 h 6029577"/>
              <a:gd name="connsiteX12" fmla="*/ 4146556 w 4950410"/>
              <a:gd name="connsiteY12" fmla="*/ 1033160 h 6029577"/>
              <a:gd name="connsiteX13" fmla="*/ 4675193 w 4950410"/>
              <a:gd name="connsiteY13" fmla="*/ 1866597 h 6029577"/>
              <a:gd name="connsiteX14" fmla="*/ 4627568 w 4950410"/>
              <a:gd name="connsiteY14" fmla="*/ 2114247 h 6029577"/>
              <a:gd name="connsiteX15" fmla="*/ 4770443 w 4950410"/>
              <a:gd name="connsiteY15" fmla="*/ 2800047 h 6029577"/>
              <a:gd name="connsiteX16" fmla="*/ 4734972 w 4950410"/>
              <a:gd name="connsiteY16" fmla="*/ 3052459 h 6029577"/>
              <a:gd name="connsiteX17" fmla="*/ 4737106 w 4950410"/>
              <a:gd name="connsiteY17" fmla="*/ 3295348 h 6029577"/>
              <a:gd name="connsiteX18" fmla="*/ 3582144 w 4950410"/>
              <a:gd name="connsiteY18" fmla="*/ 4559958 h 6029577"/>
              <a:gd name="connsiteX19" fmla="*/ 3517721 w 4950410"/>
              <a:gd name="connsiteY19" fmla="*/ 4982269 h 6029577"/>
              <a:gd name="connsiteX20" fmla="*/ 3998919 w 4950410"/>
              <a:gd name="connsiteY20" fmla="*/ 6021713 h 6029577"/>
              <a:gd name="connsiteX21" fmla="*/ 1101877 w 4950410"/>
              <a:gd name="connsiteY21" fmla="*/ 6029577 h 6029577"/>
              <a:gd name="connsiteX0" fmla="*/ 1101877 w 4950410"/>
              <a:gd name="connsiteY0" fmla="*/ 6029577 h 6029577"/>
              <a:gd name="connsiteX1" fmla="*/ 1226405 w 4950410"/>
              <a:gd name="connsiteY1" fmla="*/ 4902526 h 6029577"/>
              <a:gd name="connsiteX2" fmla="*/ 2109667 w 4950410"/>
              <a:gd name="connsiteY2" fmla="*/ 3552248 h 6029577"/>
              <a:gd name="connsiteX3" fmla="*/ 1232889 w 4950410"/>
              <a:gd name="connsiteY3" fmla="*/ 2106684 h 6029577"/>
              <a:gd name="connsiteX4" fmla="*/ 795942 w 4950410"/>
              <a:gd name="connsiteY4" fmla="*/ 1927135 h 6029577"/>
              <a:gd name="connsiteX5" fmla="*/ 187891 w 4950410"/>
              <a:gd name="connsiteY5" fmla="*/ 1578605 h 6029577"/>
              <a:gd name="connsiteX6" fmla="*/ 196483 w 4950410"/>
              <a:gd name="connsiteY6" fmla="*/ 798397 h 6029577"/>
              <a:gd name="connsiteX7" fmla="*/ 867060 w 4950410"/>
              <a:gd name="connsiteY7" fmla="*/ 342878 h 6029577"/>
              <a:gd name="connsiteX8" fmla="*/ 1836201 w 4950410"/>
              <a:gd name="connsiteY8" fmla="*/ 422199 h 6029577"/>
              <a:gd name="connsiteX9" fmla="*/ 2763284 w 4950410"/>
              <a:gd name="connsiteY9" fmla="*/ 143787 h 6029577"/>
              <a:gd name="connsiteX10" fmla="*/ 3512583 w 4950410"/>
              <a:gd name="connsiteY10" fmla="*/ 145000 h 6029577"/>
              <a:gd name="connsiteX11" fmla="*/ 4279906 w 4950410"/>
              <a:gd name="connsiteY11" fmla="*/ 785510 h 6029577"/>
              <a:gd name="connsiteX12" fmla="*/ 4146556 w 4950410"/>
              <a:gd name="connsiteY12" fmla="*/ 1033160 h 6029577"/>
              <a:gd name="connsiteX13" fmla="*/ 4675193 w 4950410"/>
              <a:gd name="connsiteY13" fmla="*/ 1866597 h 6029577"/>
              <a:gd name="connsiteX14" fmla="*/ 4627568 w 4950410"/>
              <a:gd name="connsiteY14" fmla="*/ 2114247 h 6029577"/>
              <a:gd name="connsiteX15" fmla="*/ 4770443 w 4950410"/>
              <a:gd name="connsiteY15" fmla="*/ 2800047 h 6029577"/>
              <a:gd name="connsiteX16" fmla="*/ 4734972 w 4950410"/>
              <a:gd name="connsiteY16" fmla="*/ 3052459 h 6029577"/>
              <a:gd name="connsiteX17" fmla="*/ 4737106 w 4950410"/>
              <a:gd name="connsiteY17" fmla="*/ 3295348 h 6029577"/>
              <a:gd name="connsiteX18" fmla="*/ 3582144 w 4950410"/>
              <a:gd name="connsiteY18" fmla="*/ 4559958 h 6029577"/>
              <a:gd name="connsiteX19" fmla="*/ 3517721 w 4950410"/>
              <a:gd name="connsiteY19" fmla="*/ 4982269 h 6029577"/>
              <a:gd name="connsiteX20" fmla="*/ 3998919 w 4950410"/>
              <a:gd name="connsiteY20" fmla="*/ 6021713 h 6029577"/>
              <a:gd name="connsiteX21" fmla="*/ 1101877 w 4950410"/>
              <a:gd name="connsiteY21" fmla="*/ 6029577 h 6029577"/>
              <a:gd name="connsiteX0" fmla="*/ 1101877 w 4950410"/>
              <a:gd name="connsiteY0" fmla="*/ 6029577 h 6029577"/>
              <a:gd name="connsiteX1" fmla="*/ 2109667 w 4950410"/>
              <a:gd name="connsiteY1" fmla="*/ 3552248 h 6029577"/>
              <a:gd name="connsiteX2" fmla="*/ 1232889 w 4950410"/>
              <a:gd name="connsiteY2" fmla="*/ 2106684 h 6029577"/>
              <a:gd name="connsiteX3" fmla="*/ 795942 w 4950410"/>
              <a:gd name="connsiteY3" fmla="*/ 1927135 h 6029577"/>
              <a:gd name="connsiteX4" fmla="*/ 187891 w 4950410"/>
              <a:gd name="connsiteY4" fmla="*/ 1578605 h 6029577"/>
              <a:gd name="connsiteX5" fmla="*/ 196483 w 4950410"/>
              <a:gd name="connsiteY5" fmla="*/ 798397 h 6029577"/>
              <a:gd name="connsiteX6" fmla="*/ 867060 w 4950410"/>
              <a:gd name="connsiteY6" fmla="*/ 342878 h 6029577"/>
              <a:gd name="connsiteX7" fmla="*/ 1836201 w 4950410"/>
              <a:gd name="connsiteY7" fmla="*/ 422199 h 6029577"/>
              <a:gd name="connsiteX8" fmla="*/ 2763284 w 4950410"/>
              <a:gd name="connsiteY8" fmla="*/ 143787 h 6029577"/>
              <a:gd name="connsiteX9" fmla="*/ 3512583 w 4950410"/>
              <a:gd name="connsiteY9" fmla="*/ 145000 h 6029577"/>
              <a:gd name="connsiteX10" fmla="*/ 4279906 w 4950410"/>
              <a:gd name="connsiteY10" fmla="*/ 785510 h 6029577"/>
              <a:gd name="connsiteX11" fmla="*/ 4146556 w 4950410"/>
              <a:gd name="connsiteY11" fmla="*/ 1033160 h 6029577"/>
              <a:gd name="connsiteX12" fmla="*/ 4675193 w 4950410"/>
              <a:gd name="connsiteY12" fmla="*/ 1866597 h 6029577"/>
              <a:gd name="connsiteX13" fmla="*/ 4627568 w 4950410"/>
              <a:gd name="connsiteY13" fmla="*/ 2114247 h 6029577"/>
              <a:gd name="connsiteX14" fmla="*/ 4770443 w 4950410"/>
              <a:gd name="connsiteY14" fmla="*/ 2800047 h 6029577"/>
              <a:gd name="connsiteX15" fmla="*/ 4734972 w 4950410"/>
              <a:gd name="connsiteY15" fmla="*/ 3052459 h 6029577"/>
              <a:gd name="connsiteX16" fmla="*/ 4737106 w 4950410"/>
              <a:gd name="connsiteY16" fmla="*/ 3295348 h 6029577"/>
              <a:gd name="connsiteX17" fmla="*/ 3582144 w 4950410"/>
              <a:gd name="connsiteY17" fmla="*/ 4559958 h 6029577"/>
              <a:gd name="connsiteX18" fmla="*/ 3517721 w 4950410"/>
              <a:gd name="connsiteY18" fmla="*/ 4982269 h 6029577"/>
              <a:gd name="connsiteX19" fmla="*/ 3998919 w 4950410"/>
              <a:gd name="connsiteY19" fmla="*/ 6021713 h 6029577"/>
              <a:gd name="connsiteX20" fmla="*/ 1101877 w 4950410"/>
              <a:gd name="connsiteY20" fmla="*/ 6029577 h 6029577"/>
              <a:gd name="connsiteX0" fmla="*/ 1328983 w 4950410"/>
              <a:gd name="connsiteY0" fmla="*/ 6053482 h 6053482"/>
              <a:gd name="connsiteX1" fmla="*/ 2109667 w 4950410"/>
              <a:gd name="connsiteY1" fmla="*/ 3552248 h 6053482"/>
              <a:gd name="connsiteX2" fmla="*/ 1232889 w 4950410"/>
              <a:gd name="connsiteY2" fmla="*/ 2106684 h 6053482"/>
              <a:gd name="connsiteX3" fmla="*/ 795942 w 4950410"/>
              <a:gd name="connsiteY3" fmla="*/ 1927135 h 6053482"/>
              <a:gd name="connsiteX4" fmla="*/ 187891 w 4950410"/>
              <a:gd name="connsiteY4" fmla="*/ 1578605 h 6053482"/>
              <a:gd name="connsiteX5" fmla="*/ 196483 w 4950410"/>
              <a:gd name="connsiteY5" fmla="*/ 798397 h 6053482"/>
              <a:gd name="connsiteX6" fmla="*/ 867060 w 4950410"/>
              <a:gd name="connsiteY6" fmla="*/ 342878 h 6053482"/>
              <a:gd name="connsiteX7" fmla="*/ 1836201 w 4950410"/>
              <a:gd name="connsiteY7" fmla="*/ 422199 h 6053482"/>
              <a:gd name="connsiteX8" fmla="*/ 2763284 w 4950410"/>
              <a:gd name="connsiteY8" fmla="*/ 143787 h 6053482"/>
              <a:gd name="connsiteX9" fmla="*/ 3512583 w 4950410"/>
              <a:gd name="connsiteY9" fmla="*/ 145000 h 6053482"/>
              <a:gd name="connsiteX10" fmla="*/ 4279906 w 4950410"/>
              <a:gd name="connsiteY10" fmla="*/ 785510 h 6053482"/>
              <a:gd name="connsiteX11" fmla="*/ 4146556 w 4950410"/>
              <a:gd name="connsiteY11" fmla="*/ 1033160 h 6053482"/>
              <a:gd name="connsiteX12" fmla="*/ 4675193 w 4950410"/>
              <a:gd name="connsiteY12" fmla="*/ 1866597 h 6053482"/>
              <a:gd name="connsiteX13" fmla="*/ 4627568 w 4950410"/>
              <a:gd name="connsiteY13" fmla="*/ 2114247 h 6053482"/>
              <a:gd name="connsiteX14" fmla="*/ 4770443 w 4950410"/>
              <a:gd name="connsiteY14" fmla="*/ 2800047 h 6053482"/>
              <a:gd name="connsiteX15" fmla="*/ 4734972 w 4950410"/>
              <a:gd name="connsiteY15" fmla="*/ 3052459 h 6053482"/>
              <a:gd name="connsiteX16" fmla="*/ 4737106 w 4950410"/>
              <a:gd name="connsiteY16" fmla="*/ 3295348 h 6053482"/>
              <a:gd name="connsiteX17" fmla="*/ 3582144 w 4950410"/>
              <a:gd name="connsiteY17" fmla="*/ 4559958 h 6053482"/>
              <a:gd name="connsiteX18" fmla="*/ 3517721 w 4950410"/>
              <a:gd name="connsiteY18" fmla="*/ 4982269 h 6053482"/>
              <a:gd name="connsiteX19" fmla="*/ 3998919 w 4950410"/>
              <a:gd name="connsiteY19" fmla="*/ 6021713 h 6053482"/>
              <a:gd name="connsiteX20" fmla="*/ 1328983 w 4950410"/>
              <a:gd name="connsiteY20" fmla="*/ 6053482 h 6053482"/>
              <a:gd name="connsiteX0" fmla="*/ 1328983 w 4950410"/>
              <a:gd name="connsiteY0" fmla="*/ 6053482 h 6053482"/>
              <a:gd name="connsiteX1" fmla="*/ 2109667 w 4950410"/>
              <a:gd name="connsiteY1" fmla="*/ 3552248 h 6053482"/>
              <a:gd name="connsiteX2" fmla="*/ 1232889 w 4950410"/>
              <a:gd name="connsiteY2" fmla="*/ 2106684 h 6053482"/>
              <a:gd name="connsiteX3" fmla="*/ 795942 w 4950410"/>
              <a:gd name="connsiteY3" fmla="*/ 1927135 h 6053482"/>
              <a:gd name="connsiteX4" fmla="*/ 187891 w 4950410"/>
              <a:gd name="connsiteY4" fmla="*/ 1578605 h 6053482"/>
              <a:gd name="connsiteX5" fmla="*/ 196483 w 4950410"/>
              <a:gd name="connsiteY5" fmla="*/ 798397 h 6053482"/>
              <a:gd name="connsiteX6" fmla="*/ 867060 w 4950410"/>
              <a:gd name="connsiteY6" fmla="*/ 342878 h 6053482"/>
              <a:gd name="connsiteX7" fmla="*/ 1836201 w 4950410"/>
              <a:gd name="connsiteY7" fmla="*/ 422199 h 6053482"/>
              <a:gd name="connsiteX8" fmla="*/ 2763284 w 4950410"/>
              <a:gd name="connsiteY8" fmla="*/ 143787 h 6053482"/>
              <a:gd name="connsiteX9" fmla="*/ 3512583 w 4950410"/>
              <a:gd name="connsiteY9" fmla="*/ 145000 h 6053482"/>
              <a:gd name="connsiteX10" fmla="*/ 4279906 w 4950410"/>
              <a:gd name="connsiteY10" fmla="*/ 785510 h 6053482"/>
              <a:gd name="connsiteX11" fmla="*/ 4146556 w 4950410"/>
              <a:gd name="connsiteY11" fmla="*/ 1033160 h 6053482"/>
              <a:gd name="connsiteX12" fmla="*/ 4675193 w 4950410"/>
              <a:gd name="connsiteY12" fmla="*/ 1866597 h 6053482"/>
              <a:gd name="connsiteX13" fmla="*/ 4627568 w 4950410"/>
              <a:gd name="connsiteY13" fmla="*/ 2114247 h 6053482"/>
              <a:gd name="connsiteX14" fmla="*/ 4770443 w 4950410"/>
              <a:gd name="connsiteY14" fmla="*/ 2800047 h 6053482"/>
              <a:gd name="connsiteX15" fmla="*/ 4734972 w 4950410"/>
              <a:gd name="connsiteY15" fmla="*/ 3052459 h 6053482"/>
              <a:gd name="connsiteX16" fmla="*/ 4737106 w 4950410"/>
              <a:gd name="connsiteY16" fmla="*/ 3295348 h 6053482"/>
              <a:gd name="connsiteX17" fmla="*/ 3582144 w 4950410"/>
              <a:gd name="connsiteY17" fmla="*/ 4559958 h 6053482"/>
              <a:gd name="connsiteX18" fmla="*/ 3517721 w 4950410"/>
              <a:gd name="connsiteY18" fmla="*/ 4982269 h 6053482"/>
              <a:gd name="connsiteX19" fmla="*/ 3998919 w 4950410"/>
              <a:gd name="connsiteY19" fmla="*/ 6021713 h 6053482"/>
              <a:gd name="connsiteX20" fmla="*/ 1328983 w 4950410"/>
              <a:gd name="connsiteY20" fmla="*/ 6053482 h 6053482"/>
              <a:gd name="connsiteX0" fmla="*/ 1275195 w 4950410"/>
              <a:gd name="connsiteY0" fmla="*/ 6053482 h 6053482"/>
              <a:gd name="connsiteX1" fmla="*/ 2109667 w 4950410"/>
              <a:gd name="connsiteY1" fmla="*/ 3552248 h 6053482"/>
              <a:gd name="connsiteX2" fmla="*/ 1232889 w 4950410"/>
              <a:gd name="connsiteY2" fmla="*/ 2106684 h 6053482"/>
              <a:gd name="connsiteX3" fmla="*/ 795942 w 4950410"/>
              <a:gd name="connsiteY3" fmla="*/ 1927135 h 6053482"/>
              <a:gd name="connsiteX4" fmla="*/ 187891 w 4950410"/>
              <a:gd name="connsiteY4" fmla="*/ 1578605 h 6053482"/>
              <a:gd name="connsiteX5" fmla="*/ 196483 w 4950410"/>
              <a:gd name="connsiteY5" fmla="*/ 798397 h 6053482"/>
              <a:gd name="connsiteX6" fmla="*/ 867060 w 4950410"/>
              <a:gd name="connsiteY6" fmla="*/ 342878 h 6053482"/>
              <a:gd name="connsiteX7" fmla="*/ 1836201 w 4950410"/>
              <a:gd name="connsiteY7" fmla="*/ 422199 h 6053482"/>
              <a:gd name="connsiteX8" fmla="*/ 2763284 w 4950410"/>
              <a:gd name="connsiteY8" fmla="*/ 143787 h 6053482"/>
              <a:gd name="connsiteX9" fmla="*/ 3512583 w 4950410"/>
              <a:gd name="connsiteY9" fmla="*/ 145000 h 6053482"/>
              <a:gd name="connsiteX10" fmla="*/ 4279906 w 4950410"/>
              <a:gd name="connsiteY10" fmla="*/ 785510 h 6053482"/>
              <a:gd name="connsiteX11" fmla="*/ 4146556 w 4950410"/>
              <a:gd name="connsiteY11" fmla="*/ 1033160 h 6053482"/>
              <a:gd name="connsiteX12" fmla="*/ 4675193 w 4950410"/>
              <a:gd name="connsiteY12" fmla="*/ 1866597 h 6053482"/>
              <a:gd name="connsiteX13" fmla="*/ 4627568 w 4950410"/>
              <a:gd name="connsiteY13" fmla="*/ 2114247 h 6053482"/>
              <a:gd name="connsiteX14" fmla="*/ 4770443 w 4950410"/>
              <a:gd name="connsiteY14" fmla="*/ 2800047 h 6053482"/>
              <a:gd name="connsiteX15" fmla="*/ 4734972 w 4950410"/>
              <a:gd name="connsiteY15" fmla="*/ 3052459 h 6053482"/>
              <a:gd name="connsiteX16" fmla="*/ 4737106 w 4950410"/>
              <a:gd name="connsiteY16" fmla="*/ 3295348 h 6053482"/>
              <a:gd name="connsiteX17" fmla="*/ 3582144 w 4950410"/>
              <a:gd name="connsiteY17" fmla="*/ 4559958 h 6053482"/>
              <a:gd name="connsiteX18" fmla="*/ 3517721 w 4950410"/>
              <a:gd name="connsiteY18" fmla="*/ 4982269 h 6053482"/>
              <a:gd name="connsiteX19" fmla="*/ 3998919 w 4950410"/>
              <a:gd name="connsiteY19" fmla="*/ 6021713 h 6053482"/>
              <a:gd name="connsiteX20" fmla="*/ 1275195 w 4950410"/>
              <a:gd name="connsiteY20" fmla="*/ 6053482 h 6053482"/>
              <a:gd name="connsiteX0" fmla="*/ 1275195 w 4950410"/>
              <a:gd name="connsiteY0" fmla="*/ 6053482 h 6053482"/>
              <a:gd name="connsiteX1" fmla="*/ 2109667 w 4950410"/>
              <a:gd name="connsiteY1" fmla="*/ 3552248 h 6053482"/>
              <a:gd name="connsiteX2" fmla="*/ 1232889 w 4950410"/>
              <a:gd name="connsiteY2" fmla="*/ 2106684 h 6053482"/>
              <a:gd name="connsiteX3" fmla="*/ 795942 w 4950410"/>
              <a:gd name="connsiteY3" fmla="*/ 1927135 h 6053482"/>
              <a:gd name="connsiteX4" fmla="*/ 187891 w 4950410"/>
              <a:gd name="connsiteY4" fmla="*/ 1578605 h 6053482"/>
              <a:gd name="connsiteX5" fmla="*/ 196483 w 4950410"/>
              <a:gd name="connsiteY5" fmla="*/ 798397 h 6053482"/>
              <a:gd name="connsiteX6" fmla="*/ 867060 w 4950410"/>
              <a:gd name="connsiteY6" fmla="*/ 342878 h 6053482"/>
              <a:gd name="connsiteX7" fmla="*/ 1836201 w 4950410"/>
              <a:gd name="connsiteY7" fmla="*/ 422199 h 6053482"/>
              <a:gd name="connsiteX8" fmla="*/ 2763284 w 4950410"/>
              <a:gd name="connsiteY8" fmla="*/ 143787 h 6053482"/>
              <a:gd name="connsiteX9" fmla="*/ 3512583 w 4950410"/>
              <a:gd name="connsiteY9" fmla="*/ 145000 h 6053482"/>
              <a:gd name="connsiteX10" fmla="*/ 4279906 w 4950410"/>
              <a:gd name="connsiteY10" fmla="*/ 785510 h 6053482"/>
              <a:gd name="connsiteX11" fmla="*/ 4146556 w 4950410"/>
              <a:gd name="connsiteY11" fmla="*/ 1033160 h 6053482"/>
              <a:gd name="connsiteX12" fmla="*/ 4675193 w 4950410"/>
              <a:gd name="connsiteY12" fmla="*/ 1866597 h 6053482"/>
              <a:gd name="connsiteX13" fmla="*/ 4627568 w 4950410"/>
              <a:gd name="connsiteY13" fmla="*/ 2114247 h 6053482"/>
              <a:gd name="connsiteX14" fmla="*/ 4770443 w 4950410"/>
              <a:gd name="connsiteY14" fmla="*/ 2800047 h 6053482"/>
              <a:gd name="connsiteX15" fmla="*/ 4734972 w 4950410"/>
              <a:gd name="connsiteY15" fmla="*/ 3052459 h 6053482"/>
              <a:gd name="connsiteX16" fmla="*/ 4737106 w 4950410"/>
              <a:gd name="connsiteY16" fmla="*/ 3295348 h 6053482"/>
              <a:gd name="connsiteX17" fmla="*/ 3582144 w 4950410"/>
              <a:gd name="connsiteY17" fmla="*/ 4559958 h 6053482"/>
              <a:gd name="connsiteX18" fmla="*/ 3517721 w 4950410"/>
              <a:gd name="connsiteY18" fmla="*/ 4982269 h 6053482"/>
              <a:gd name="connsiteX19" fmla="*/ 3998919 w 4950410"/>
              <a:gd name="connsiteY19" fmla="*/ 6021713 h 6053482"/>
              <a:gd name="connsiteX20" fmla="*/ 1275195 w 4950410"/>
              <a:gd name="connsiteY20" fmla="*/ 6053482 h 6053482"/>
              <a:gd name="connsiteX0" fmla="*/ 1275195 w 4950410"/>
              <a:gd name="connsiteY0" fmla="*/ 6053482 h 6053482"/>
              <a:gd name="connsiteX1" fmla="*/ 2109667 w 4950410"/>
              <a:gd name="connsiteY1" fmla="*/ 3552248 h 6053482"/>
              <a:gd name="connsiteX2" fmla="*/ 1232889 w 4950410"/>
              <a:gd name="connsiteY2" fmla="*/ 2106684 h 6053482"/>
              <a:gd name="connsiteX3" fmla="*/ 795942 w 4950410"/>
              <a:gd name="connsiteY3" fmla="*/ 1927135 h 6053482"/>
              <a:gd name="connsiteX4" fmla="*/ 187891 w 4950410"/>
              <a:gd name="connsiteY4" fmla="*/ 1578605 h 6053482"/>
              <a:gd name="connsiteX5" fmla="*/ 196483 w 4950410"/>
              <a:gd name="connsiteY5" fmla="*/ 798397 h 6053482"/>
              <a:gd name="connsiteX6" fmla="*/ 1034401 w 4950410"/>
              <a:gd name="connsiteY6" fmla="*/ 253231 h 6053482"/>
              <a:gd name="connsiteX7" fmla="*/ 1836201 w 4950410"/>
              <a:gd name="connsiteY7" fmla="*/ 422199 h 6053482"/>
              <a:gd name="connsiteX8" fmla="*/ 2763284 w 4950410"/>
              <a:gd name="connsiteY8" fmla="*/ 143787 h 6053482"/>
              <a:gd name="connsiteX9" fmla="*/ 3512583 w 4950410"/>
              <a:gd name="connsiteY9" fmla="*/ 145000 h 6053482"/>
              <a:gd name="connsiteX10" fmla="*/ 4279906 w 4950410"/>
              <a:gd name="connsiteY10" fmla="*/ 785510 h 6053482"/>
              <a:gd name="connsiteX11" fmla="*/ 4146556 w 4950410"/>
              <a:gd name="connsiteY11" fmla="*/ 1033160 h 6053482"/>
              <a:gd name="connsiteX12" fmla="*/ 4675193 w 4950410"/>
              <a:gd name="connsiteY12" fmla="*/ 1866597 h 6053482"/>
              <a:gd name="connsiteX13" fmla="*/ 4627568 w 4950410"/>
              <a:gd name="connsiteY13" fmla="*/ 2114247 h 6053482"/>
              <a:gd name="connsiteX14" fmla="*/ 4770443 w 4950410"/>
              <a:gd name="connsiteY14" fmla="*/ 2800047 h 6053482"/>
              <a:gd name="connsiteX15" fmla="*/ 4734972 w 4950410"/>
              <a:gd name="connsiteY15" fmla="*/ 3052459 h 6053482"/>
              <a:gd name="connsiteX16" fmla="*/ 4737106 w 4950410"/>
              <a:gd name="connsiteY16" fmla="*/ 3295348 h 6053482"/>
              <a:gd name="connsiteX17" fmla="*/ 3582144 w 4950410"/>
              <a:gd name="connsiteY17" fmla="*/ 4559958 h 6053482"/>
              <a:gd name="connsiteX18" fmla="*/ 3517721 w 4950410"/>
              <a:gd name="connsiteY18" fmla="*/ 4982269 h 6053482"/>
              <a:gd name="connsiteX19" fmla="*/ 3998919 w 4950410"/>
              <a:gd name="connsiteY19" fmla="*/ 6021713 h 6053482"/>
              <a:gd name="connsiteX20" fmla="*/ 1275195 w 4950410"/>
              <a:gd name="connsiteY20" fmla="*/ 6053482 h 6053482"/>
              <a:gd name="connsiteX0" fmla="*/ 1275195 w 4950410"/>
              <a:gd name="connsiteY0" fmla="*/ 6053482 h 6053482"/>
              <a:gd name="connsiteX1" fmla="*/ 2109667 w 4950410"/>
              <a:gd name="connsiteY1" fmla="*/ 3552248 h 6053482"/>
              <a:gd name="connsiteX2" fmla="*/ 1232889 w 4950410"/>
              <a:gd name="connsiteY2" fmla="*/ 2106684 h 6053482"/>
              <a:gd name="connsiteX3" fmla="*/ 795942 w 4950410"/>
              <a:gd name="connsiteY3" fmla="*/ 1927135 h 6053482"/>
              <a:gd name="connsiteX4" fmla="*/ 187891 w 4950410"/>
              <a:gd name="connsiteY4" fmla="*/ 1578605 h 6053482"/>
              <a:gd name="connsiteX5" fmla="*/ 196483 w 4950410"/>
              <a:gd name="connsiteY5" fmla="*/ 798397 h 6053482"/>
              <a:gd name="connsiteX6" fmla="*/ 1034401 w 4950410"/>
              <a:gd name="connsiteY6" fmla="*/ 253231 h 6053482"/>
              <a:gd name="connsiteX7" fmla="*/ 1836201 w 4950410"/>
              <a:gd name="connsiteY7" fmla="*/ 422199 h 6053482"/>
              <a:gd name="connsiteX8" fmla="*/ 2763284 w 4950410"/>
              <a:gd name="connsiteY8" fmla="*/ 143787 h 6053482"/>
              <a:gd name="connsiteX9" fmla="*/ 3512583 w 4950410"/>
              <a:gd name="connsiteY9" fmla="*/ 145000 h 6053482"/>
              <a:gd name="connsiteX10" fmla="*/ 4279906 w 4950410"/>
              <a:gd name="connsiteY10" fmla="*/ 785510 h 6053482"/>
              <a:gd name="connsiteX11" fmla="*/ 4146556 w 4950410"/>
              <a:gd name="connsiteY11" fmla="*/ 1033160 h 6053482"/>
              <a:gd name="connsiteX12" fmla="*/ 4675193 w 4950410"/>
              <a:gd name="connsiteY12" fmla="*/ 1866597 h 6053482"/>
              <a:gd name="connsiteX13" fmla="*/ 4627568 w 4950410"/>
              <a:gd name="connsiteY13" fmla="*/ 2114247 h 6053482"/>
              <a:gd name="connsiteX14" fmla="*/ 4770443 w 4950410"/>
              <a:gd name="connsiteY14" fmla="*/ 2800047 h 6053482"/>
              <a:gd name="connsiteX15" fmla="*/ 4734972 w 4950410"/>
              <a:gd name="connsiteY15" fmla="*/ 3052459 h 6053482"/>
              <a:gd name="connsiteX16" fmla="*/ 4737106 w 4950410"/>
              <a:gd name="connsiteY16" fmla="*/ 3295348 h 6053482"/>
              <a:gd name="connsiteX17" fmla="*/ 3582144 w 4950410"/>
              <a:gd name="connsiteY17" fmla="*/ 4559958 h 6053482"/>
              <a:gd name="connsiteX18" fmla="*/ 3517721 w 4950410"/>
              <a:gd name="connsiteY18" fmla="*/ 4982269 h 6053482"/>
              <a:gd name="connsiteX19" fmla="*/ 3998919 w 4950410"/>
              <a:gd name="connsiteY19" fmla="*/ 6021713 h 6053482"/>
              <a:gd name="connsiteX20" fmla="*/ 1275195 w 4950410"/>
              <a:gd name="connsiteY20" fmla="*/ 6053482 h 6053482"/>
              <a:gd name="connsiteX0" fmla="*/ 1193652 w 4868867"/>
              <a:gd name="connsiteY0" fmla="*/ 6053482 h 6053482"/>
              <a:gd name="connsiteX1" fmla="*/ 2028124 w 4868867"/>
              <a:gd name="connsiteY1" fmla="*/ 3552248 h 6053482"/>
              <a:gd name="connsiteX2" fmla="*/ 1151346 w 4868867"/>
              <a:gd name="connsiteY2" fmla="*/ 2106684 h 6053482"/>
              <a:gd name="connsiteX3" fmla="*/ 714399 w 4868867"/>
              <a:gd name="connsiteY3" fmla="*/ 1927135 h 6053482"/>
              <a:gd name="connsiteX4" fmla="*/ 106348 w 4868867"/>
              <a:gd name="connsiteY4" fmla="*/ 1578605 h 6053482"/>
              <a:gd name="connsiteX5" fmla="*/ 348022 w 4868867"/>
              <a:gd name="connsiteY5" fmla="*/ 762538 h 6053482"/>
              <a:gd name="connsiteX6" fmla="*/ 952858 w 4868867"/>
              <a:gd name="connsiteY6" fmla="*/ 253231 h 6053482"/>
              <a:gd name="connsiteX7" fmla="*/ 1754658 w 4868867"/>
              <a:gd name="connsiteY7" fmla="*/ 422199 h 6053482"/>
              <a:gd name="connsiteX8" fmla="*/ 2681741 w 4868867"/>
              <a:gd name="connsiteY8" fmla="*/ 143787 h 6053482"/>
              <a:gd name="connsiteX9" fmla="*/ 3431040 w 4868867"/>
              <a:gd name="connsiteY9" fmla="*/ 145000 h 6053482"/>
              <a:gd name="connsiteX10" fmla="*/ 4198363 w 4868867"/>
              <a:gd name="connsiteY10" fmla="*/ 785510 h 6053482"/>
              <a:gd name="connsiteX11" fmla="*/ 4065013 w 4868867"/>
              <a:gd name="connsiteY11" fmla="*/ 1033160 h 6053482"/>
              <a:gd name="connsiteX12" fmla="*/ 4593650 w 4868867"/>
              <a:gd name="connsiteY12" fmla="*/ 1866597 h 6053482"/>
              <a:gd name="connsiteX13" fmla="*/ 4546025 w 4868867"/>
              <a:gd name="connsiteY13" fmla="*/ 2114247 h 6053482"/>
              <a:gd name="connsiteX14" fmla="*/ 4688900 w 4868867"/>
              <a:gd name="connsiteY14" fmla="*/ 2800047 h 6053482"/>
              <a:gd name="connsiteX15" fmla="*/ 4653429 w 4868867"/>
              <a:gd name="connsiteY15" fmla="*/ 3052459 h 6053482"/>
              <a:gd name="connsiteX16" fmla="*/ 4655563 w 4868867"/>
              <a:gd name="connsiteY16" fmla="*/ 3295348 h 6053482"/>
              <a:gd name="connsiteX17" fmla="*/ 3500601 w 4868867"/>
              <a:gd name="connsiteY17" fmla="*/ 4559958 h 6053482"/>
              <a:gd name="connsiteX18" fmla="*/ 3436178 w 4868867"/>
              <a:gd name="connsiteY18" fmla="*/ 4982269 h 6053482"/>
              <a:gd name="connsiteX19" fmla="*/ 3917376 w 4868867"/>
              <a:gd name="connsiteY19" fmla="*/ 6021713 h 6053482"/>
              <a:gd name="connsiteX20" fmla="*/ 1193652 w 4868867"/>
              <a:gd name="connsiteY20" fmla="*/ 6053482 h 6053482"/>
              <a:gd name="connsiteX0" fmla="*/ 1057577 w 4732792"/>
              <a:gd name="connsiteY0" fmla="*/ 6053482 h 6053482"/>
              <a:gd name="connsiteX1" fmla="*/ 1892049 w 4732792"/>
              <a:gd name="connsiteY1" fmla="*/ 3552248 h 6053482"/>
              <a:gd name="connsiteX2" fmla="*/ 1015271 w 4732792"/>
              <a:gd name="connsiteY2" fmla="*/ 2106684 h 6053482"/>
              <a:gd name="connsiteX3" fmla="*/ 578324 w 4732792"/>
              <a:gd name="connsiteY3" fmla="*/ 1927135 h 6053482"/>
              <a:gd name="connsiteX4" fmla="*/ 173473 w 4732792"/>
              <a:gd name="connsiteY4" fmla="*/ 1578605 h 6053482"/>
              <a:gd name="connsiteX5" fmla="*/ 211947 w 4732792"/>
              <a:gd name="connsiteY5" fmla="*/ 762538 h 6053482"/>
              <a:gd name="connsiteX6" fmla="*/ 816783 w 4732792"/>
              <a:gd name="connsiteY6" fmla="*/ 253231 h 6053482"/>
              <a:gd name="connsiteX7" fmla="*/ 1618583 w 4732792"/>
              <a:gd name="connsiteY7" fmla="*/ 422199 h 6053482"/>
              <a:gd name="connsiteX8" fmla="*/ 2545666 w 4732792"/>
              <a:gd name="connsiteY8" fmla="*/ 143787 h 6053482"/>
              <a:gd name="connsiteX9" fmla="*/ 3294965 w 4732792"/>
              <a:gd name="connsiteY9" fmla="*/ 145000 h 6053482"/>
              <a:gd name="connsiteX10" fmla="*/ 4062288 w 4732792"/>
              <a:gd name="connsiteY10" fmla="*/ 785510 h 6053482"/>
              <a:gd name="connsiteX11" fmla="*/ 3928938 w 4732792"/>
              <a:gd name="connsiteY11" fmla="*/ 1033160 h 6053482"/>
              <a:gd name="connsiteX12" fmla="*/ 4457575 w 4732792"/>
              <a:gd name="connsiteY12" fmla="*/ 1866597 h 6053482"/>
              <a:gd name="connsiteX13" fmla="*/ 4409950 w 4732792"/>
              <a:gd name="connsiteY13" fmla="*/ 2114247 h 6053482"/>
              <a:gd name="connsiteX14" fmla="*/ 4552825 w 4732792"/>
              <a:gd name="connsiteY14" fmla="*/ 2800047 h 6053482"/>
              <a:gd name="connsiteX15" fmla="*/ 4517354 w 4732792"/>
              <a:gd name="connsiteY15" fmla="*/ 3052459 h 6053482"/>
              <a:gd name="connsiteX16" fmla="*/ 4519488 w 4732792"/>
              <a:gd name="connsiteY16" fmla="*/ 3295348 h 6053482"/>
              <a:gd name="connsiteX17" fmla="*/ 3364526 w 4732792"/>
              <a:gd name="connsiteY17" fmla="*/ 4559958 h 6053482"/>
              <a:gd name="connsiteX18" fmla="*/ 3300103 w 4732792"/>
              <a:gd name="connsiteY18" fmla="*/ 4982269 h 6053482"/>
              <a:gd name="connsiteX19" fmla="*/ 3781301 w 4732792"/>
              <a:gd name="connsiteY19" fmla="*/ 6021713 h 6053482"/>
              <a:gd name="connsiteX20" fmla="*/ 1057577 w 4732792"/>
              <a:gd name="connsiteY20" fmla="*/ 6053482 h 6053482"/>
              <a:gd name="connsiteX0" fmla="*/ 1123603 w 4798818"/>
              <a:gd name="connsiteY0" fmla="*/ 6053482 h 6053482"/>
              <a:gd name="connsiteX1" fmla="*/ 1958075 w 4798818"/>
              <a:gd name="connsiteY1" fmla="*/ 3552248 h 6053482"/>
              <a:gd name="connsiteX2" fmla="*/ 1081297 w 4798818"/>
              <a:gd name="connsiteY2" fmla="*/ 2106684 h 6053482"/>
              <a:gd name="connsiteX3" fmla="*/ 644350 w 4798818"/>
              <a:gd name="connsiteY3" fmla="*/ 1927135 h 6053482"/>
              <a:gd name="connsiteX4" fmla="*/ 131923 w 4798818"/>
              <a:gd name="connsiteY4" fmla="*/ 1662275 h 6053482"/>
              <a:gd name="connsiteX5" fmla="*/ 277973 w 4798818"/>
              <a:gd name="connsiteY5" fmla="*/ 762538 h 6053482"/>
              <a:gd name="connsiteX6" fmla="*/ 882809 w 4798818"/>
              <a:gd name="connsiteY6" fmla="*/ 253231 h 6053482"/>
              <a:gd name="connsiteX7" fmla="*/ 1684609 w 4798818"/>
              <a:gd name="connsiteY7" fmla="*/ 422199 h 6053482"/>
              <a:gd name="connsiteX8" fmla="*/ 2611692 w 4798818"/>
              <a:gd name="connsiteY8" fmla="*/ 143787 h 6053482"/>
              <a:gd name="connsiteX9" fmla="*/ 3360991 w 4798818"/>
              <a:gd name="connsiteY9" fmla="*/ 145000 h 6053482"/>
              <a:gd name="connsiteX10" fmla="*/ 4128314 w 4798818"/>
              <a:gd name="connsiteY10" fmla="*/ 785510 h 6053482"/>
              <a:gd name="connsiteX11" fmla="*/ 3994964 w 4798818"/>
              <a:gd name="connsiteY11" fmla="*/ 1033160 h 6053482"/>
              <a:gd name="connsiteX12" fmla="*/ 4523601 w 4798818"/>
              <a:gd name="connsiteY12" fmla="*/ 1866597 h 6053482"/>
              <a:gd name="connsiteX13" fmla="*/ 4475976 w 4798818"/>
              <a:gd name="connsiteY13" fmla="*/ 2114247 h 6053482"/>
              <a:gd name="connsiteX14" fmla="*/ 4618851 w 4798818"/>
              <a:gd name="connsiteY14" fmla="*/ 2800047 h 6053482"/>
              <a:gd name="connsiteX15" fmla="*/ 4583380 w 4798818"/>
              <a:gd name="connsiteY15" fmla="*/ 3052459 h 6053482"/>
              <a:gd name="connsiteX16" fmla="*/ 4585514 w 4798818"/>
              <a:gd name="connsiteY16" fmla="*/ 3295348 h 6053482"/>
              <a:gd name="connsiteX17" fmla="*/ 3430552 w 4798818"/>
              <a:gd name="connsiteY17" fmla="*/ 4559958 h 6053482"/>
              <a:gd name="connsiteX18" fmla="*/ 3366129 w 4798818"/>
              <a:gd name="connsiteY18" fmla="*/ 4982269 h 6053482"/>
              <a:gd name="connsiteX19" fmla="*/ 3847327 w 4798818"/>
              <a:gd name="connsiteY19" fmla="*/ 6021713 h 6053482"/>
              <a:gd name="connsiteX20" fmla="*/ 1123603 w 4798818"/>
              <a:gd name="connsiteY20" fmla="*/ 6053482 h 6053482"/>
              <a:gd name="connsiteX0" fmla="*/ 1123603 w 4798818"/>
              <a:gd name="connsiteY0" fmla="*/ 6053482 h 6053482"/>
              <a:gd name="connsiteX1" fmla="*/ 1958075 w 4798818"/>
              <a:gd name="connsiteY1" fmla="*/ 3552248 h 6053482"/>
              <a:gd name="connsiteX2" fmla="*/ 1081297 w 4798818"/>
              <a:gd name="connsiteY2" fmla="*/ 2106684 h 6053482"/>
              <a:gd name="connsiteX3" fmla="*/ 602515 w 4798818"/>
              <a:gd name="connsiteY3" fmla="*/ 2034712 h 6053482"/>
              <a:gd name="connsiteX4" fmla="*/ 131923 w 4798818"/>
              <a:gd name="connsiteY4" fmla="*/ 1662275 h 6053482"/>
              <a:gd name="connsiteX5" fmla="*/ 277973 w 4798818"/>
              <a:gd name="connsiteY5" fmla="*/ 762538 h 6053482"/>
              <a:gd name="connsiteX6" fmla="*/ 882809 w 4798818"/>
              <a:gd name="connsiteY6" fmla="*/ 253231 h 6053482"/>
              <a:gd name="connsiteX7" fmla="*/ 1684609 w 4798818"/>
              <a:gd name="connsiteY7" fmla="*/ 422199 h 6053482"/>
              <a:gd name="connsiteX8" fmla="*/ 2611692 w 4798818"/>
              <a:gd name="connsiteY8" fmla="*/ 143787 h 6053482"/>
              <a:gd name="connsiteX9" fmla="*/ 3360991 w 4798818"/>
              <a:gd name="connsiteY9" fmla="*/ 145000 h 6053482"/>
              <a:gd name="connsiteX10" fmla="*/ 4128314 w 4798818"/>
              <a:gd name="connsiteY10" fmla="*/ 785510 h 6053482"/>
              <a:gd name="connsiteX11" fmla="*/ 3994964 w 4798818"/>
              <a:gd name="connsiteY11" fmla="*/ 1033160 h 6053482"/>
              <a:gd name="connsiteX12" fmla="*/ 4523601 w 4798818"/>
              <a:gd name="connsiteY12" fmla="*/ 1866597 h 6053482"/>
              <a:gd name="connsiteX13" fmla="*/ 4475976 w 4798818"/>
              <a:gd name="connsiteY13" fmla="*/ 2114247 h 6053482"/>
              <a:gd name="connsiteX14" fmla="*/ 4618851 w 4798818"/>
              <a:gd name="connsiteY14" fmla="*/ 2800047 h 6053482"/>
              <a:gd name="connsiteX15" fmla="*/ 4583380 w 4798818"/>
              <a:gd name="connsiteY15" fmla="*/ 3052459 h 6053482"/>
              <a:gd name="connsiteX16" fmla="*/ 4585514 w 4798818"/>
              <a:gd name="connsiteY16" fmla="*/ 3295348 h 6053482"/>
              <a:gd name="connsiteX17" fmla="*/ 3430552 w 4798818"/>
              <a:gd name="connsiteY17" fmla="*/ 4559958 h 6053482"/>
              <a:gd name="connsiteX18" fmla="*/ 3366129 w 4798818"/>
              <a:gd name="connsiteY18" fmla="*/ 4982269 h 6053482"/>
              <a:gd name="connsiteX19" fmla="*/ 3847327 w 4798818"/>
              <a:gd name="connsiteY19" fmla="*/ 6021713 h 6053482"/>
              <a:gd name="connsiteX20" fmla="*/ 1123603 w 4798818"/>
              <a:gd name="connsiteY20" fmla="*/ 6053482 h 6053482"/>
              <a:gd name="connsiteX0" fmla="*/ 1077841 w 4753056"/>
              <a:gd name="connsiteY0" fmla="*/ 6053482 h 6053482"/>
              <a:gd name="connsiteX1" fmla="*/ 1912313 w 4753056"/>
              <a:gd name="connsiteY1" fmla="*/ 3552248 h 6053482"/>
              <a:gd name="connsiteX2" fmla="*/ 1035535 w 4753056"/>
              <a:gd name="connsiteY2" fmla="*/ 2106684 h 6053482"/>
              <a:gd name="connsiteX3" fmla="*/ 556753 w 4753056"/>
              <a:gd name="connsiteY3" fmla="*/ 2034712 h 6053482"/>
              <a:gd name="connsiteX4" fmla="*/ 157878 w 4753056"/>
              <a:gd name="connsiteY4" fmla="*/ 1536769 h 6053482"/>
              <a:gd name="connsiteX5" fmla="*/ 232211 w 4753056"/>
              <a:gd name="connsiteY5" fmla="*/ 762538 h 6053482"/>
              <a:gd name="connsiteX6" fmla="*/ 837047 w 4753056"/>
              <a:gd name="connsiteY6" fmla="*/ 253231 h 6053482"/>
              <a:gd name="connsiteX7" fmla="*/ 1638847 w 4753056"/>
              <a:gd name="connsiteY7" fmla="*/ 422199 h 6053482"/>
              <a:gd name="connsiteX8" fmla="*/ 2565930 w 4753056"/>
              <a:gd name="connsiteY8" fmla="*/ 143787 h 6053482"/>
              <a:gd name="connsiteX9" fmla="*/ 3315229 w 4753056"/>
              <a:gd name="connsiteY9" fmla="*/ 145000 h 6053482"/>
              <a:gd name="connsiteX10" fmla="*/ 4082552 w 4753056"/>
              <a:gd name="connsiteY10" fmla="*/ 785510 h 6053482"/>
              <a:gd name="connsiteX11" fmla="*/ 3949202 w 4753056"/>
              <a:gd name="connsiteY11" fmla="*/ 1033160 h 6053482"/>
              <a:gd name="connsiteX12" fmla="*/ 4477839 w 4753056"/>
              <a:gd name="connsiteY12" fmla="*/ 1866597 h 6053482"/>
              <a:gd name="connsiteX13" fmla="*/ 4430214 w 4753056"/>
              <a:gd name="connsiteY13" fmla="*/ 2114247 h 6053482"/>
              <a:gd name="connsiteX14" fmla="*/ 4573089 w 4753056"/>
              <a:gd name="connsiteY14" fmla="*/ 2800047 h 6053482"/>
              <a:gd name="connsiteX15" fmla="*/ 4537618 w 4753056"/>
              <a:gd name="connsiteY15" fmla="*/ 3052459 h 6053482"/>
              <a:gd name="connsiteX16" fmla="*/ 4539752 w 4753056"/>
              <a:gd name="connsiteY16" fmla="*/ 3295348 h 6053482"/>
              <a:gd name="connsiteX17" fmla="*/ 3384790 w 4753056"/>
              <a:gd name="connsiteY17" fmla="*/ 4559958 h 6053482"/>
              <a:gd name="connsiteX18" fmla="*/ 3320367 w 4753056"/>
              <a:gd name="connsiteY18" fmla="*/ 4982269 h 6053482"/>
              <a:gd name="connsiteX19" fmla="*/ 3801565 w 4753056"/>
              <a:gd name="connsiteY19" fmla="*/ 6021713 h 6053482"/>
              <a:gd name="connsiteX20" fmla="*/ 1077841 w 4753056"/>
              <a:gd name="connsiteY20" fmla="*/ 6053482 h 6053482"/>
              <a:gd name="connsiteX0" fmla="*/ 1077841 w 4753056"/>
              <a:gd name="connsiteY0" fmla="*/ 6053482 h 6053482"/>
              <a:gd name="connsiteX1" fmla="*/ 1912313 w 4753056"/>
              <a:gd name="connsiteY1" fmla="*/ 3552248 h 6053482"/>
              <a:gd name="connsiteX2" fmla="*/ 1035535 w 4753056"/>
              <a:gd name="connsiteY2" fmla="*/ 2106684 h 6053482"/>
              <a:gd name="connsiteX3" fmla="*/ 556753 w 4753056"/>
              <a:gd name="connsiteY3" fmla="*/ 2034712 h 6053482"/>
              <a:gd name="connsiteX4" fmla="*/ 157878 w 4753056"/>
              <a:gd name="connsiteY4" fmla="*/ 1536769 h 6053482"/>
              <a:gd name="connsiteX5" fmla="*/ 232211 w 4753056"/>
              <a:gd name="connsiteY5" fmla="*/ 762538 h 6053482"/>
              <a:gd name="connsiteX6" fmla="*/ 837047 w 4753056"/>
              <a:gd name="connsiteY6" fmla="*/ 253231 h 6053482"/>
              <a:gd name="connsiteX7" fmla="*/ 1638847 w 4753056"/>
              <a:gd name="connsiteY7" fmla="*/ 422199 h 6053482"/>
              <a:gd name="connsiteX8" fmla="*/ 2565930 w 4753056"/>
              <a:gd name="connsiteY8" fmla="*/ 143787 h 6053482"/>
              <a:gd name="connsiteX9" fmla="*/ 3315229 w 4753056"/>
              <a:gd name="connsiteY9" fmla="*/ 145000 h 6053482"/>
              <a:gd name="connsiteX10" fmla="*/ 4082552 w 4753056"/>
              <a:gd name="connsiteY10" fmla="*/ 785510 h 6053482"/>
              <a:gd name="connsiteX11" fmla="*/ 3949202 w 4753056"/>
              <a:gd name="connsiteY11" fmla="*/ 1033160 h 6053482"/>
              <a:gd name="connsiteX12" fmla="*/ 4477839 w 4753056"/>
              <a:gd name="connsiteY12" fmla="*/ 1866597 h 6053482"/>
              <a:gd name="connsiteX13" fmla="*/ 4430214 w 4753056"/>
              <a:gd name="connsiteY13" fmla="*/ 2114247 h 6053482"/>
              <a:gd name="connsiteX14" fmla="*/ 4573089 w 4753056"/>
              <a:gd name="connsiteY14" fmla="*/ 2800047 h 6053482"/>
              <a:gd name="connsiteX15" fmla="*/ 4537618 w 4753056"/>
              <a:gd name="connsiteY15" fmla="*/ 3052459 h 6053482"/>
              <a:gd name="connsiteX16" fmla="*/ 4539752 w 4753056"/>
              <a:gd name="connsiteY16" fmla="*/ 3295348 h 6053482"/>
              <a:gd name="connsiteX17" fmla="*/ 3384790 w 4753056"/>
              <a:gd name="connsiteY17" fmla="*/ 4559958 h 6053482"/>
              <a:gd name="connsiteX18" fmla="*/ 3320367 w 4753056"/>
              <a:gd name="connsiteY18" fmla="*/ 4982269 h 6053482"/>
              <a:gd name="connsiteX19" fmla="*/ 3801565 w 4753056"/>
              <a:gd name="connsiteY19" fmla="*/ 6021713 h 6053482"/>
              <a:gd name="connsiteX20" fmla="*/ 1077841 w 4753056"/>
              <a:gd name="connsiteY20" fmla="*/ 6053482 h 6053482"/>
              <a:gd name="connsiteX0" fmla="*/ 1077841 w 4753056"/>
              <a:gd name="connsiteY0" fmla="*/ 6053482 h 6053482"/>
              <a:gd name="connsiteX1" fmla="*/ 1912313 w 4753056"/>
              <a:gd name="connsiteY1" fmla="*/ 3552248 h 6053482"/>
              <a:gd name="connsiteX2" fmla="*/ 1035535 w 4753056"/>
              <a:gd name="connsiteY2" fmla="*/ 2106684 h 6053482"/>
              <a:gd name="connsiteX3" fmla="*/ 556753 w 4753056"/>
              <a:gd name="connsiteY3" fmla="*/ 2034712 h 6053482"/>
              <a:gd name="connsiteX4" fmla="*/ 157878 w 4753056"/>
              <a:gd name="connsiteY4" fmla="*/ 1536769 h 6053482"/>
              <a:gd name="connsiteX5" fmla="*/ 232211 w 4753056"/>
              <a:gd name="connsiteY5" fmla="*/ 762538 h 6053482"/>
              <a:gd name="connsiteX6" fmla="*/ 837047 w 4753056"/>
              <a:gd name="connsiteY6" fmla="*/ 253231 h 6053482"/>
              <a:gd name="connsiteX7" fmla="*/ 1638847 w 4753056"/>
              <a:gd name="connsiteY7" fmla="*/ 422199 h 6053482"/>
              <a:gd name="connsiteX8" fmla="*/ 2565930 w 4753056"/>
              <a:gd name="connsiteY8" fmla="*/ 143787 h 6053482"/>
              <a:gd name="connsiteX9" fmla="*/ 3315229 w 4753056"/>
              <a:gd name="connsiteY9" fmla="*/ 145000 h 6053482"/>
              <a:gd name="connsiteX10" fmla="*/ 4082552 w 4753056"/>
              <a:gd name="connsiteY10" fmla="*/ 785510 h 6053482"/>
              <a:gd name="connsiteX11" fmla="*/ 3949202 w 4753056"/>
              <a:gd name="connsiteY11" fmla="*/ 1033160 h 6053482"/>
              <a:gd name="connsiteX12" fmla="*/ 4477839 w 4753056"/>
              <a:gd name="connsiteY12" fmla="*/ 1866597 h 6053482"/>
              <a:gd name="connsiteX13" fmla="*/ 4430214 w 4753056"/>
              <a:gd name="connsiteY13" fmla="*/ 2114247 h 6053482"/>
              <a:gd name="connsiteX14" fmla="*/ 4573089 w 4753056"/>
              <a:gd name="connsiteY14" fmla="*/ 2800047 h 6053482"/>
              <a:gd name="connsiteX15" fmla="*/ 4537618 w 4753056"/>
              <a:gd name="connsiteY15" fmla="*/ 3052459 h 6053482"/>
              <a:gd name="connsiteX16" fmla="*/ 4539752 w 4753056"/>
              <a:gd name="connsiteY16" fmla="*/ 3295348 h 6053482"/>
              <a:gd name="connsiteX17" fmla="*/ 3384790 w 4753056"/>
              <a:gd name="connsiteY17" fmla="*/ 4559958 h 6053482"/>
              <a:gd name="connsiteX18" fmla="*/ 3320367 w 4753056"/>
              <a:gd name="connsiteY18" fmla="*/ 4982269 h 6053482"/>
              <a:gd name="connsiteX19" fmla="*/ 3801565 w 4753056"/>
              <a:gd name="connsiteY19" fmla="*/ 6021713 h 6053482"/>
              <a:gd name="connsiteX20" fmla="*/ 1077841 w 4753056"/>
              <a:gd name="connsiteY20" fmla="*/ 6053482 h 6053482"/>
              <a:gd name="connsiteX0" fmla="*/ 1077841 w 4753056"/>
              <a:gd name="connsiteY0" fmla="*/ 6053482 h 6064707"/>
              <a:gd name="connsiteX1" fmla="*/ 1912313 w 4753056"/>
              <a:gd name="connsiteY1" fmla="*/ 3552248 h 6064707"/>
              <a:gd name="connsiteX2" fmla="*/ 1035535 w 4753056"/>
              <a:gd name="connsiteY2" fmla="*/ 2106684 h 6064707"/>
              <a:gd name="connsiteX3" fmla="*/ 556753 w 4753056"/>
              <a:gd name="connsiteY3" fmla="*/ 2034712 h 6064707"/>
              <a:gd name="connsiteX4" fmla="*/ 157878 w 4753056"/>
              <a:gd name="connsiteY4" fmla="*/ 1536769 h 6064707"/>
              <a:gd name="connsiteX5" fmla="*/ 232211 w 4753056"/>
              <a:gd name="connsiteY5" fmla="*/ 762538 h 6064707"/>
              <a:gd name="connsiteX6" fmla="*/ 837047 w 4753056"/>
              <a:gd name="connsiteY6" fmla="*/ 253231 h 6064707"/>
              <a:gd name="connsiteX7" fmla="*/ 1638847 w 4753056"/>
              <a:gd name="connsiteY7" fmla="*/ 422199 h 6064707"/>
              <a:gd name="connsiteX8" fmla="*/ 2565930 w 4753056"/>
              <a:gd name="connsiteY8" fmla="*/ 143787 h 6064707"/>
              <a:gd name="connsiteX9" fmla="*/ 3315229 w 4753056"/>
              <a:gd name="connsiteY9" fmla="*/ 145000 h 6064707"/>
              <a:gd name="connsiteX10" fmla="*/ 4082552 w 4753056"/>
              <a:gd name="connsiteY10" fmla="*/ 785510 h 6064707"/>
              <a:gd name="connsiteX11" fmla="*/ 3949202 w 4753056"/>
              <a:gd name="connsiteY11" fmla="*/ 1033160 h 6064707"/>
              <a:gd name="connsiteX12" fmla="*/ 4477839 w 4753056"/>
              <a:gd name="connsiteY12" fmla="*/ 1866597 h 6064707"/>
              <a:gd name="connsiteX13" fmla="*/ 4430214 w 4753056"/>
              <a:gd name="connsiteY13" fmla="*/ 2114247 h 6064707"/>
              <a:gd name="connsiteX14" fmla="*/ 4573089 w 4753056"/>
              <a:gd name="connsiteY14" fmla="*/ 2800047 h 6064707"/>
              <a:gd name="connsiteX15" fmla="*/ 4537618 w 4753056"/>
              <a:gd name="connsiteY15" fmla="*/ 3052459 h 6064707"/>
              <a:gd name="connsiteX16" fmla="*/ 4539752 w 4753056"/>
              <a:gd name="connsiteY16" fmla="*/ 3295348 h 6064707"/>
              <a:gd name="connsiteX17" fmla="*/ 3384790 w 4753056"/>
              <a:gd name="connsiteY17" fmla="*/ 4559958 h 6064707"/>
              <a:gd name="connsiteX18" fmla="*/ 3320367 w 4753056"/>
              <a:gd name="connsiteY18" fmla="*/ 4982269 h 6064707"/>
              <a:gd name="connsiteX19" fmla="*/ 3801565 w 4753056"/>
              <a:gd name="connsiteY19" fmla="*/ 6021713 h 6064707"/>
              <a:gd name="connsiteX20" fmla="*/ 1077841 w 4753056"/>
              <a:gd name="connsiteY20" fmla="*/ 6053482 h 6064707"/>
              <a:gd name="connsiteX0" fmla="*/ 1077841 w 4753056"/>
              <a:gd name="connsiteY0" fmla="*/ 6053482 h 6064707"/>
              <a:gd name="connsiteX1" fmla="*/ 1912313 w 4753056"/>
              <a:gd name="connsiteY1" fmla="*/ 3552248 h 6064707"/>
              <a:gd name="connsiteX2" fmla="*/ 1035535 w 4753056"/>
              <a:gd name="connsiteY2" fmla="*/ 2106684 h 6064707"/>
              <a:gd name="connsiteX3" fmla="*/ 556753 w 4753056"/>
              <a:gd name="connsiteY3" fmla="*/ 2034712 h 6064707"/>
              <a:gd name="connsiteX4" fmla="*/ 157878 w 4753056"/>
              <a:gd name="connsiteY4" fmla="*/ 1536769 h 6064707"/>
              <a:gd name="connsiteX5" fmla="*/ 232211 w 4753056"/>
              <a:gd name="connsiteY5" fmla="*/ 762538 h 6064707"/>
              <a:gd name="connsiteX6" fmla="*/ 837047 w 4753056"/>
              <a:gd name="connsiteY6" fmla="*/ 253231 h 6064707"/>
              <a:gd name="connsiteX7" fmla="*/ 1638847 w 4753056"/>
              <a:gd name="connsiteY7" fmla="*/ 422199 h 6064707"/>
              <a:gd name="connsiteX8" fmla="*/ 2565930 w 4753056"/>
              <a:gd name="connsiteY8" fmla="*/ 143787 h 6064707"/>
              <a:gd name="connsiteX9" fmla="*/ 3315229 w 4753056"/>
              <a:gd name="connsiteY9" fmla="*/ 145000 h 6064707"/>
              <a:gd name="connsiteX10" fmla="*/ 4082552 w 4753056"/>
              <a:gd name="connsiteY10" fmla="*/ 785510 h 6064707"/>
              <a:gd name="connsiteX11" fmla="*/ 3949202 w 4753056"/>
              <a:gd name="connsiteY11" fmla="*/ 1033160 h 6064707"/>
              <a:gd name="connsiteX12" fmla="*/ 4477839 w 4753056"/>
              <a:gd name="connsiteY12" fmla="*/ 1866597 h 6064707"/>
              <a:gd name="connsiteX13" fmla="*/ 4430214 w 4753056"/>
              <a:gd name="connsiteY13" fmla="*/ 2114247 h 6064707"/>
              <a:gd name="connsiteX14" fmla="*/ 4573089 w 4753056"/>
              <a:gd name="connsiteY14" fmla="*/ 2800047 h 6064707"/>
              <a:gd name="connsiteX15" fmla="*/ 4537618 w 4753056"/>
              <a:gd name="connsiteY15" fmla="*/ 3052459 h 6064707"/>
              <a:gd name="connsiteX16" fmla="*/ 4539752 w 4753056"/>
              <a:gd name="connsiteY16" fmla="*/ 3295348 h 6064707"/>
              <a:gd name="connsiteX17" fmla="*/ 3384790 w 4753056"/>
              <a:gd name="connsiteY17" fmla="*/ 4559958 h 6064707"/>
              <a:gd name="connsiteX18" fmla="*/ 3320367 w 4753056"/>
              <a:gd name="connsiteY18" fmla="*/ 4982269 h 6064707"/>
              <a:gd name="connsiteX19" fmla="*/ 3801565 w 4753056"/>
              <a:gd name="connsiteY19" fmla="*/ 6021713 h 6064707"/>
              <a:gd name="connsiteX20" fmla="*/ 1077841 w 4753056"/>
              <a:gd name="connsiteY20" fmla="*/ 6053482 h 606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3056" h="6064707">
                <a:moveTo>
                  <a:pt x="1077841" y="6053482"/>
                </a:moveTo>
                <a:cubicBezTo>
                  <a:pt x="1145460" y="5474564"/>
                  <a:pt x="1788878" y="4660275"/>
                  <a:pt x="1912313" y="3552248"/>
                </a:cubicBezTo>
                <a:cubicBezTo>
                  <a:pt x="838790" y="3334014"/>
                  <a:pt x="891183" y="2349497"/>
                  <a:pt x="1035535" y="2106684"/>
                </a:cubicBezTo>
                <a:cubicBezTo>
                  <a:pt x="733781" y="2178074"/>
                  <a:pt x="773697" y="2275540"/>
                  <a:pt x="556753" y="2034712"/>
                </a:cubicBezTo>
                <a:cubicBezTo>
                  <a:pt x="123367" y="2147050"/>
                  <a:pt x="32465" y="1827281"/>
                  <a:pt x="157878" y="1536769"/>
                </a:cubicBezTo>
                <a:cubicBezTo>
                  <a:pt x="-86784" y="1243736"/>
                  <a:pt x="-35609" y="783548"/>
                  <a:pt x="232211" y="762538"/>
                </a:cubicBezTo>
                <a:cubicBezTo>
                  <a:pt x="428128" y="406565"/>
                  <a:pt x="545788" y="321400"/>
                  <a:pt x="837047" y="253231"/>
                </a:cubicBezTo>
                <a:cubicBezTo>
                  <a:pt x="1343085" y="20638"/>
                  <a:pt x="1388336" y="151318"/>
                  <a:pt x="1638847" y="422199"/>
                </a:cubicBezTo>
                <a:cubicBezTo>
                  <a:pt x="1848267" y="54478"/>
                  <a:pt x="2308410" y="92795"/>
                  <a:pt x="2565930" y="143787"/>
                </a:cubicBezTo>
                <a:cubicBezTo>
                  <a:pt x="2829455" y="-95926"/>
                  <a:pt x="3008211" y="6524"/>
                  <a:pt x="3315229" y="145000"/>
                </a:cubicBezTo>
                <a:cubicBezTo>
                  <a:pt x="3775605" y="237075"/>
                  <a:pt x="3965077" y="550559"/>
                  <a:pt x="4082552" y="785510"/>
                </a:cubicBezTo>
                <a:cubicBezTo>
                  <a:pt x="4061915" y="1015697"/>
                  <a:pt x="4084140" y="983948"/>
                  <a:pt x="3949202" y="1033160"/>
                </a:cubicBezTo>
                <a:cubicBezTo>
                  <a:pt x="4311151" y="1253822"/>
                  <a:pt x="4363539" y="1574497"/>
                  <a:pt x="4477839" y="1866597"/>
                </a:cubicBezTo>
                <a:lnTo>
                  <a:pt x="4430214" y="2114247"/>
                </a:lnTo>
                <a:cubicBezTo>
                  <a:pt x="4477839" y="2342847"/>
                  <a:pt x="5030289" y="2614309"/>
                  <a:pt x="4573089" y="2800047"/>
                </a:cubicBezTo>
                <a:cubicBezTo>
                  <a:pt x="4571501" y="2884184"/>
                  <a:pt x="4630475" y="2995617"/>
                  <a:pt x="4537618" y="3052459"/>
                </a:cubicBezTo>
                <a:cubicBezTo>
                  <a:pt x="4616804" y="3153894"/>
                  <a:pt x="4625477" y="3214385"/>
                  <a:pt x="4539752" y="3295348"/>
                </a:cubicBezTo>
                <a:cubicBezTo>
                  <a:pt x="4720443" y="4266968"/>
                  <a:pt x="3567870" y="3176175"/>
                  <a:pt x="3384790" y="4559958"/>
                </a:cubicBezTo>
                <a:cubicBezTo>
                  <a:pt x="3334845" y="4979335"/>
                  <a:pt x="3374065" y="4756366"/>
                  <a:pt x="3320367" y="4982269"/>
                </a:cubicBezTo>
                <a:cubicBezTo>
                  <a:pt x="3489953" y="5181592"/>
                  <a:pt x="3625617" y="5560969"/>
                  <a:pt x="3801565" y="6021713"/>
                </a:cubicBezTo>
                <a:cubicBezTo>
                  <a:pt x="2959098" y="6065023"/>
                  <a:pt x="2018472" y="6075616"/>
                  <a:pt x="1077841" y="6053482"/>
                </a:cubicBezTo>
                <a:close/>
              </a:path>
            </a:pathLst>
          </a:custGeom>
          <a:gradFill flip="none" rotWithShape="1">
            <a:gsLst>
              <a:gs pos="72000">
                <a:srgbClr val="0563C1"/>
              </a:gs>
              <a:gs pos="0">
                <a:srgbClr val="DC073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Freeform: Shape 61">
            <a:extLst>
              <a:ext uri="{FF2B5EF4-FFF2-40B4-BE49-F238E27FC236}">
                <a16:creationId xmlns:a16="http://schemas.microsoft.com/office/drawing/2014/main" id="{A57FC68C-BFF2-4594-A0A7-AD6CE4FE4143}"/>
              </a:ext>
            </a:extLst>
          </p:cNvPr>
          <p:cNvSpPr/>
          <p:nvPr userDrawn="1"/>
        </p:nvSpPr>
        <p:spPr>
          <a:xfrm flipH="1">
            <a:off x="10759207" y="5945553"/>
            <a:ext cx="639778" cy="912447"/>
          </a:xfrm>
          <a:custGeom>
            <a:avLst/>
            <a:gdLst>
              <a:gd name="connsiteX0" fmla="*/ 0 w 2436575"/>
              <a:gd name="connsiteY0" fmla="*/ 3433106 h 3455008"/>
              <a:gd name="connsiteX1" fmla="*/ 0 w 2436575"/>
              <a:gd name="connsiteY1" fmla="*/ 3433106 h 3455008"/>
              <a:gd name="connsiteX2" fmla="*/ 10951 w 2436575"/>
              <a:gd name="connsiteY2" fmla="*/ 3367401 h 3455008"/>
              <a:gd name="connsiteX3" fmla="*/ 27377 w 2436575"/>
              <a:gd name="connsiteY3" fmla="*/ 3340024 h 3455008"/>
              <a:gd name="connsiteX4" fmla="*/ 32853 w 2436575"/>
              <a:gd name="connsiteY4" fmla="*/ 3290745 h 3455008"/>
              <a:gd name="connsiteX5" fmla="*/ 164264 w 2436575"/>
              <a:gd name="connsiteY5" fmla="*/ 793940 h 3455008"/>
              <a:gd name="connsiteX6" fmla="*/ 1363387 w 2436575"/>
              <a:gd name="connsiteY6" fmla="*/ 0 h 3455008"/>
              <a:gd name="connsiteX7" fmla="*/ 1998539 w 2436575"/>
              <a:gd name="connsiteY7" fmla="*/ 388757 h 3455008"/>
              <a:gd name="connsiteX8" fmla="*/ 2239459 w 2436575"/>
              <a:gd name="connsiteY8" fmla="*/ 1056761 h 3455008"/>
              <a:gd name="connsiteX9" fmla="*/ 2436575 w 2436575"/>
              <a:gd name="connsiteY9" fmla="*/ 1642634 h 3455008"/>
              <a:gd name="connsiteX10" fmla="*/ 2420149 w 2436575"/>
              <a:gd name="connsiteY10" fmla="*/ 1943784 h 3455008"/>
              <a:gd name="connsiteX11" fmla="*/ 2359919 w 2436575"/>
              <a:gd name="connsiteY11" fmla="*/ 2124474 h 3455008"/>
              <a:gd name="connsiteX12" fmla="*/ 1445519 w 2436575"/>
              <a:gd name="connsiteY12" fmla="*/ 2995070 h 3455008"/>
              <a:gd name="connsiteX13" fmla="*/ 1697389 w 2436575"/>
              <a:gd name="connsiteY13" fmla="*/ 3455008 h 3455008"/>
              <a:gd name="connsiteX14" fmla="*/ 0 w 2436575"/>
              <a:gd name="connsiteY14" fmla="*/ 3433106 h 3455008"/>
              <a:gd name="connsiteX0" fmla="*/ 7146 w 2443721"/>
              <a:gd name="connsiteY0" fmla="*/ 3433106 h 3455008"/>
              <a:gd name="connsiteX1" fmla="*/ 7146 w 2443721"/>
              <a:gd name="connsiteY1" fmla="*/ 3433106 h 3455008"/>
              <a:gd name="connsiteX2" fmla="*/ 18097 w 2443721"/>
              <a:gd name="connsiteY2" fmla="*/ 3367401 h 3455008"/>
              <a:gd name="connsiteX3" fmla="*/ 34523 w 2443721"/>
              <a:gd name="connsiteY3" fmla="*/ 3340024 h 3455008"/>
              <a:gd name="connsiteX4" fmla="*/ 428960 w 2443721"/>
              <a:gd name="connsiteY4" fmla="*/ 2331989 h 3455008"/>
              <a:gd name="connsiteX5" fmla="*/ 171410 w 2443721"/>
              <a:gd name="connsiteY5" fmla="*/ 793940 h 3455008"/>
              <a:gd name="connsiteX6" fmla="*/ 1370533 w 2443721"/>
              <a:gd name="connsiteY6" fmla="*/ 0 h 3455008"/>
              <a:gd name="connsiteX7" fmla="*/ 2005685 w 2443721"/>
              <a:gd name="connsiteY7" fmla="*/ 388757 h 3455008"/>
              <a:gd name="connsiteX8" fmla="*/ 2246605 w 2443721"/>
              <a:gd name="connsiteY8" fmla="*/ 1056761 h 3455008"/>
              <a:gd name="connsiteX9" fmla="*/ 2443721 w 2443721"/>
              <a:gd name="connsiteY9" fmla="*/ 1642634 h 3455008"/>
              <a:gd name="connsiteX10" fmla="*/ 2427295 w 2443721"/>
              <a:gd name="connsiteY10" fmla="*/ 1943784 h 3455008"/>
              <a:gd name="connsiteX11" fmla="*/ 2367065 w 2443721"/>
              <a:gd name="connsiteY11" fmla="*/ 2124474 h 3455008"/>
              <a:gd name="connsiteX12" fmla="*/ 1452665 w 2443721"/>
              <a:gd name="connsiteY12" fmla="*/ 2995070 h 3455008"/>
              <a:gd name="connsiteX13" fmla="*/ 1704535 w 2443721"/>
              <a:gd name="connsiteY13" fmla="*/ 3455008 h 3455008"/>
              <a:gd name="connsiteX14" fmla="*/ 7146 w 2443721"/>
              <a:gd name="connsiteY14" fmla="*/ 3433106 h 3455008"/>
              <a:gd name="connsiteX0" fmla="*/ 0 w 2436575"/>
              <a:gd name="connsiteY0" fmla="*/ 3433106 h 3535618"/>
              <a:gd name="connsiteX1" fmla="*/ 0 w 2436575"/>
              <a:gd name="connsiteY1" fmla="*/ 3433106 h 3535618"/>
              <a:gd name="connsiteX2" fmla="*/ 10951 w 2436575"/>
              <a:gd name="connsiteY2" fmla="*/ 3367401 h 3535618"/>
              <a:gd name="connsiteX3" fmla="*/ 27377 w 2436575"/>
              <a:gd name="connsiteY3" fmla="*/ 3340024 h 3535618"/>
              <a:gd name="connsiteX4" fmla="*/ 164264 w 2436575"/>
              <a:gd name="connsiteY4" fmla="*/ 793940 h 3535618"/>
              <a:gd name="connsiteX5" fmla="*/ 1363387 w 2436575"/>
              <a:gd name="connsiteY5" fmla="*/ 0 h 3535618"/>
              <a:gd name="connsiteX6" fmla="*/ 1998539 w 2436575"/>
              <a:gd name="connsiteY6" fmla="*/ 388757 h 3535618"/>
              <a:gd name="connsiteX7" fmla="*/ 2239459 w 2436575"/>
              <a:gd name="connsiteY7" fmla="*/ 1056761 h 3535618"/>
              <a:gd name="connsiteX8" fmla="*/ 2436575 w 2436575"/>
              <a:gd name="connsiteY8" fmla="*/ 1642634 h 3535618"/>
              <a:gd name="connsiteX9" fmla="*/ 2420149 w 2436575"/>
              <a:gd name="connsiteY9" fmla="*/ 1943784 h 3535618"/>
              <a:gd name="connsiteX10" fmla="*/ 2359919 w 2436575"/>
              <a:gd name="connsiteY10" fmla="*/ 2124474 h 3535618"/>
              <a:gd name="connsiteX11" fmla="*/ 1445519 w 2436575"/>
              <a:gd name="connsiteY11" fmla="*/ 2995070 h 3535618"/>
              <a:gd name="connsiteX12" fmla="*/ 1697389 w 2436575"/>
              <a:gd name="connsiteY12" fmla="*/ 3455008 h 3535618"/>
              <a:gd name="connsiteX13" fmla="*/ 0 w 2436575"/>
              <a:gd name="connsiteY13" fmla="*/ 3433106 h 3535618"/>
              <a:gd name="connsiteX0" fmla="*/ 3705 w 2440280"/>
              <a:gd name="connsiteY0" fmla="*/ 3433106 h 3575947"/>
              <a:gd name="connsiteX1" fmla="*/ 3705 w 2440280"/>
              <a:gd name="connsiteY1" fmla="*/ 3433106 h 3575947"/>
              <a:gd name="connsiteX2" fmla="*/ 14656 w 2440280"/>
              <a:gd name="connsiteY2" fmla="*/ 3367401 h 3575947"/>
              <a:gd name="connsiteX3" fmla="*/ 167969 w 2440280"/>
              <a:gd name="connsiteY3" fmla="*/ 793940 h 3575947"/>
              <a:gd name="connsiteX4" fmla="*/ 1367092 w 2440280"/>
              <a:gd name="connsiteY4" fmla="*/ 0 h 3575947"/>
              <a:gd name="connsiteX5" fmla="*/ 2002244 w 2440280"/>
              <a:gd name="connsiteY5" fmla="*/ 388757 h 3575947"/>
              <a:gd name="connsiteX6" fmla="*/ 2243164 w 2440280"/>
              <a:gd name="connsiteY6" fmla="*/ 1056761 h 3575947"/>
              <a:gd name="connsiteX7" fmla="*/ 2440280 w 2440280"/>
              <a:gd name="connsiteY7" fmla="*/ 1642634 h 3575947"/>
              <a:gd name="connsiteX8" fmla="*/ 2423854 w 2440280"/>
              <a:gd name="connsiteY8" fmla="*/ 1943784 h 3575947"/>
              <a:gd name="connsiteX9" fmla="*/ 2363624 w 2440280"/>
              <a:gd name="connsiteY9" fmla="*/ 2124474 h 3575947"/>
              <a:gd name="connsiteX10" fmla="*/ 1449224 w 2440280"/>
              <a:gd name="connsiteY10" fmla="*/ 2995070 h 3575947"/>
              <a:gd name="connsiteX11" fmla="*/ 1701094 w 2440280"/>
              <a:gd name="connsiteY11" fmla="*/ 3455008 h 3575947"/>
              <a:gd name="connsiteX12" fmla="*/ 3705 w 2440280"/>
              <a:gd name="connsiteY12" fmla="*/ 3433106 h 3575947"/>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1697389 w 2436575"/>
              <a:gd name="connsiteY0" fmla="*/ 3455008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0" fmla="*/ 1680339 w 2419525"/>
              <a:gd name="connsiteY0" fmla="*/ 3455008 h 3455008"/>
              <a:gd name="connsiteX1" fmla="*/ 1910 w 2419525"/>
              <a:gd name="connsiteY1" fmla="*/ 3077590 h 3455008"/>
              <a:gd name="connsiteX2" fmla="*/ 147214 w 2419525"/>
              <a:gd name="connsiteY2" fmla="*/ 793940 h 3455008"/>
              <a:gd name="connsiteX3" fmla="*/ 1346337 w 2419525"/>
              <a:gd name="connsiteY3" fmla="*/ 0 h 3455008"/>
              <a:gd name="connsiteX4" fmla="*/ 1981489 w 2419525"/>
              <a:gd name="connsiteY4" fmla="*/ 388757 h 3455008"/>
              <a:gd name="connsiteX5" fmla="*/ 2222409 w 2419525"/>
              <a:gd name="connsiteY5" fmla="*/ 1056761 h 3455008"/>
              <a:gd name="connsiteX6" fmla="*/ 2419525 w 2419525"/>
              <a:gd name="connsiteY6" fmla="*/ 1642634 h 3455008"/>
              <a:gd name="connsiteX7" fmla="*/ 2403099 w 2419525"/>
              <a:gd name="connsiteY7" fmla="*/ 1943784 h 3455008"/>
              <a:gd name="connsiteX8" fmla="*/ 2342869 w 2419525"/>
              <a:gd name="connsiteY8" fmla="*/ 2124474 h 3455008"/>
              <a:gd name="connsiteX9" fmla="*/ 1428469 w 2419525"/>
              <a:gd name="connsiteY9" fmla="*/ 2995070 h 3455008"/>
              <a:gd name="connsiteX10" fmla="*/ 1680339 w 2419525"/>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61256 h 3461256"/>
              <a:gd name="connsiteX1" fmla="*/ 0 w 2431263"/>
              <a:gd name="connsiteY1" fmla="*/ 3435268 h 3461256"/>
              <a:gd name="connsiteX2" fmla="*/ 158952 w 2431263"/>
              <a:gd name="connsiteY2" fmla="*/ 800188 h 3461256"/>
              <a:gd name="connsiteX3" fmla="*/ 1358075 w 2431263"/>
              <a:gd name="connsiteY3" fmla="*/ 6248 h 3461256"/>
              <a:gd name="connsiteX4" fmla="*/ 1993227 w 2431263"/>
              <a:gd name="connsiteY4" fmla="*/ 395005 h 3461256"/>
              <a:gd name="connsiteX5" fmla="*/ 2234147 w 2431263"/>
              <a:gd name="connsiteY5" fmla="*/ 1063009 h 3461256"/>
              <a:gd name="connsiteX6" fmla="*/ 2431263 w 2431263"/>
              <a:gd name="connsiteY6" fmla="*/ 1648882 h 3461256"/>
              <a:gd name="connsiteX7" fmla="*/ 2414837 w 2431263"/>
              <a:gd name="connsiteY7" fmla="*/ 1950032 h 3461256"/>
              <a:gd name="connsiteX8" fmla="*/ 2354607 w 2431263"/>
              <a:gd name="connsiteY8" fmla="*/ 2130722 h 3461256"/>
              <a:gd name="connsiteX9" fmla="*/ 1440207 w 2431263"/>
              <a:gd name="connsiteY9" fmla="*/ 3001318 h 3461256"/>
              <a:gd name="connsiteX10" fmla="*/ 1692077 w 2431263"/>
              <a:gd name="connsiteY10" fmla="*/ 3461256 h 3461256"/>
              <a:gd name="connsiteX0" fmla="*/ 1692077 w 2431263"/>
              <a:gd name="connsiteY0" fmla="*/ 3468757 h 3468757"/>
              <a:gd name="connsiteX1" fmla="*/ 0 w 2431263"/>
              <a:gd name="connsiteY1" fmla="*/ 3442769 h 3468757"/>
              <a:gd name="connsiteX2" fmla="*/ 158952 w 2431263"/>
              <a:gd name="connsiteY2" fmla="*/ 807689 h 3468757"/>
              <a:gd name="connsiteX3" fmla="*/ 1358075 w 2431263"/>
              <a:gd name="connsiteY3" fmla="*/ 13749 h 3468757"/>
              <a:gd name="connsiteX4" fmla="*/ 1993227 w 2431263"/>
              <a:gd name="connsiteY4" fmla="*/ 402506 h 3468757"/>
              <a:gd name="connsiteX5" fmla="*/ 2234147 w 2431263"/>
              <a:gd name="connsiteY5" fmla="*/ 1070510 h 3468757"/>
              <a:gd name="connsiteX6" fmla="*/ 2431263 w 2431263"/>
              <a:gd name="connsiteY6" fmla="*/ 1656383 h 3468757"/>
              <a:gd name="connsiteX7" fmla="*/ 2414837 w 2431263"/>
              <a:gd name="connsiteY7" fmla="*/ 1957533 h 3468757"/>
              <a:gd name="connsiteX8" fmla="*/ 2354607 w 2431263"/>
              <a:gd name="connsiteY8" fmla="*/ 2138223 h 3468757"/>
              <a:gd name="connsiteX9" fmla="*/ 1440207 w 2431263"/>
              <a:gd name="connsiteY9" fmla="*/ 3008819 h 3468757"/>
              <a:gd name="connsiteX10" fmla="*/ 1692077 w 2431263"/>
              <a:gd name="connsiteY10" fmla="*/ 3468757 h 3468757"/>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72858"/>
              <a:gd name="connsiteY0" fmla="*/ 3434536 h 3434536"/>
              <a:gd name="connsiteX1" fmla="*/ 0 w 2472858"/>
              <a:gd name="connsiteY1" fmla="*/ 3429020 h 3434536"/>
              <a:gd name="connsiteX2" fmla="*/ 158952 w 2472858"/>
              <a:gd name="connsiteY2" fmla="*/ 793940 h 3434536"/>
              <a:gd name="connsiteX3" fmla="*/ 1358075 w 2472858"/>
              <a:gd name="connsiteY3" fmla="*/ 0 h 3434536"/>
              <a:gd name="connsiteX4" fmla="*/ 1993227 w 2472858"/>
              <a:gd name="connsiteY4" fmla="*/ 388757 h 3434536"/>
              <a:gd name="connsiteX5" fmla="*/ 2234147 w 2472858"/>
              <a:gd name="connsiteY5" fmla="*/ 1056761 h 3434536"/>
              <a:gd name="connsiteX6" fmla="*/ 2431263 w 2472858"/>
              <a:gd name="connsiteY6" fmla="*/ 1642634 h 3434536"/>
              <a:gd name="connsiteX7" fmla="*/ 2445544 w 2472858"/>
              <a:gd name="connsiteY7" fmla="*/ 1943784 h 3434536"/>
              <a:gd name="connsiteX8" fmla="*/ 2354607 w 2472858"/>
              <a:gd name="connsiteY8" fmla="*/ 2124474 h 3434536"/>
              <a:gd name="connsiteX9" fmla="*/ 1440207 w 2472858"/>
              <a:gd name="connsiteY9" fmla="*/ 2995070 h 3434536"/>
              <a:gd name="connsiteX10" fmla="*/ 1719372 w 2472858"/>
              <a:gd name="connsiteY10" fmla="*/ 3434536 h 3434536"/>
              <a:gd name="connsiteX0" fmla="*/ 1719372 w 2639064"/>
              <a:gd name="connsiteY0" fmla="*/ 3434536 h 3434536"/>
              <a:gd name="connsiteX1" fmla="*/ 0 w 2639064"/>
              <a:gd name="connsiteY1" fmla="*/ 3429020 h 3434536"/>
              <a:gd name="connsiteX2" fmla="*/ 158952 w 2639064"/>
              <a:gd name="connsiteY2" fmla="*/ 793940 h 3434536"/>
              <a:gd name="connsiteX3" fmla="*/ 1358075 w 2639064"/>
              <a:gd name="connsiteY3" fmla="*/ 0 h 3434536"/>
              <a:gd name="connsiteX4" fmla="*/ 1993227 w 2639064"/>
              <a:gd name="connsiteY4" fmla="*/ 388757 h 3434536"/>
              <a:gd name="connsiteX5" fmla="*/ 2234147 w 2639064"/>
              <a:gd name="connsiteY5" fmla="*/ 1056761 h 3434536"/>
              <a:gd name="connsiteX6" fmla="*/ 2431263 w 2639064"/>
              <a:gd name="connsiteY6" fmla="*/ 1642634 h 3434536"/>
              <a:gd name="connsiteX7" fmla="*/ 2445544 w 2639064"/>
              <a:gd name="connsiteY7" fmla="*/ 1943784 h 3434536"/>
              <a:gd name="connsiteX8" fmla="*/ 2354607 w 2639064"/>
              <a:gd name="connsiteY8" fmla="*/ 2124474 h 3434536"/>
              <a:gd name="connsiteX9" fmla="*/ 1440207 w 2639064"/>
              <a:gd name="connsiteY9" fmla="*/ 2995070 h 3434536"/>
              <a:gd name="connsiteX10" fmla="*/ 1719372 w 2639064"/>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54607 w 2647342"/>
              <a:gd name="connsiteY8" fmla="*/ 2124474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3744"/>
              <a:gd name="connsiteY0" fmla="*/ 3434536 h 3442668"/>
              <a:gd name="connsiteX1" fmla="*/ 0 w 2643744"/>
              <a:gd name="connsiteY1" fmla="*/ 3442668 h 3442668"/>
              <a:gd name="connsiteX2" fmla="*/ 158952 w 2643744"/>
              <a:gd name="connsiteY2" fmla="*/ 793940 h 3442668"/>
              <a:gd name="connsiteX3" fmla="*/ 1358075 w 2643744"/>
              <a:gd name="connsiteY3" fmla="*/ 0 h 3442668"/>
              <a:gd name="connsiteX4" fmla="*/ 1993227 w 2643744"/>
              <a:gd name="connsiteY4" fmla="*/ 388757 h 3442668"/>
              <a:gd name="connsiteX5" fmla="*/ 2261175 w 2643744"/>
              <a:gd name="connsiteY5" fmla="*/ 1053349 h 3442668"/>
              <a:gd name="connsiteX6" fmla="*/ 2431263 w 2643744"/>
              <a:gd name="connsiteY6" fmla="*/ 1642634 h 3442668"/>
              <a:gd name="connsiteX7" fmla="*/ 2419702 w 2643744"/>
              <a:gd name="connsiteY7" fmla="*/ 1951735 h 3442668"/>
              <a:gd name="connsiteX8" fmla="*/ 2370509 w 2643744"/>
              <a:gd name="connsiteY8" fmla="*/ 2156280 h 3442668"/>
              <a:gd name="connsiteX9" fmla="*/ 1440207 w 2643744"/>
              <a:gd name="connsiteY9" fmla="*/ 2995070 h 3442668"/>
              <a:gd name="connsiteX10" fmla="*/ 1719372 w 2643744"/>
              <a:gd name="connsiteY10" fmla="*/ 3434536 h 3442668"/>
              <a:gd name="connsiteX0" fmla="*/ 1719372 w 2628067"/>
              <a:gd name="connsiteY0" fmla="*/ 3434536 h 3442668"/>
              <a:gd name="connsiteX1" fmla="*/ 0 w 2628067"/>
              <a:gd name="connsiteY1" fmla="*/ 3442668 h 3442668"/>
              <a:gd name="connsiteX2" fmla="*/ 158952 w 2628067"/>
              <a:gd name="connsiteY2" fmla="*/ 793940 h 3442668"/>
              <a:gd name="connsiteX3" fmla="*/ 1358075 w 2628067"/>
              <a:gd name="connsiteY3" fmla="*/ 0 h 3442668"/>
              <a:gd name="connsiteX4" fmla="*/ 1993227 w 2628067"/>
              <a:gd name="connsiteY4" fmla="*/ 388757 h 3442668"/>
              <a:gd name="connsiteX5" fmla="*/ 2261175 w 2628067"/>
              <a:gd name="connsiteY5" fmla="*/ 1053349 h 3442668"/>
              <a:gd name="connsiteX6" fmla="*/ 2431263 w 2628067"/>
              <a:gd name="connsiteY6" fmla="*/ 1642634 h 3442668"/>
              <a:gd name="connsiteX7" fmla="*/ 2419702 w 2628067"/>
              <a:gd name="connsiteY7" fmla="*/ 1951735 h 3442668"/>
              <a:gd name="connsiteX8" fmla="*/ 2370509 w 2628067"/>
              <a:gd name="connsiteY8" fmla="*/ 2156280 h 3442668"/>
              <a:gd name="connsiteX9" fmla="*/ 1440207 w 2628067"/>
              <a:gd name="connsiteY9" fmla="*/ 2995070 h 3442668"/>
              <a:gd name="connsiteX10" fmla="*/ 1719372 w 2628067"/>
              <a:gd name="connsiteY10" fmla="*/ 3434536 h 3442668"/>
              <a:gd name="connsiteX0" fmla="*/ 1719372 w 2628937"/>
              <a:gd name="connsiteY0" fmla="*/ 3434536 h 3442668"/>
              <a:gd name="connsiteX1" fmla="*/ 0 w 2628937"/>
              <a:gd name="connsiteY1" fmla="*/ 3442668 h 3442668"/>
              <a:gd name="connsiteX2" fmla="*/ 158952 w 2628937"/>
              <a:gd name="connsiteY2" fmla="*/ 793940 h 3442668"/>
              <a:gd name="connsiteX3" fmla="*/ 1358075 w 2628937"/>
              <a:gd name="connsiteY3" fmla="*/ 0 h 3442668"/>
              <a:gd name="connsiteX4" fmla="*/ 1993227 w 2628937"/>
              <a:gd name="connsiteY4" fmla="*/ 388757 h 3442668"/>
              <a:gd name="connsiteX5" fmla="*/ 2261175 w 2628937"/>
              <a:gd name="connsiteY5" fmla="*/ 1053349 h 3442668"/>
              <a:gd name="connsiteX6" fmla="*/ 2431263 w 2628937"/>
              <a:gd name="connsiteY6" fmla="*/ 1642634 h 3442668"/>
              <a:gd name="connsiteX7" fmla="*/ 2419702 w 2628937"/>
              <a:gd name="connsiteY7" fmla="*/ 1951735 h 3442668"/>
              <a:gd name="connsiteX8" fmla="*/ 2370509 w 2628937"/>
              <a:gd name="connsiteY8" fmla="*/ 2156280 h 3442668"/>
              <a:gd name="connsiteX9" fmla="*/ 1440207 w 2628937"/>
              <a:gd name="connsiteY9" fmla="*/ 2995070 h 3442668"/>
              <a:gd name="connsiteX10" fmla="*/ 1719372 w 2628937"/>
              <a:gd name="connsiteY10" fmla="*/ 3434536 h 3442668"/>
              <a:gd name="connsiteX0" fmla="*/ 1719372 w 2638516"/>
              <a:gd name="connsiteY0" fmla="*/ 3434536 h 3442668"/>
              <a:gd name="connsiteX1" fmla="*/ 0 w 2638516"/>
              <a:gd name="connsiteY1" fmla="*/ 3442668 h 3442668"/>
              <a:gd name="connsiteX2" fmla="*/ 158952 w 2638516"/>
              <a:gd name="connsiteY2" fmla="*/ 793940 h 3442668"/>
              <a:gd name="connsiteX3" fmla="*/ 1358075 w 2638516"/>
              <a:gd name="connsiteY3" fmla="*/ 0 h 3442668"/>
              <a:gd name="connsiteX4" fmla="*/ 1993227 w 2638516"/>
              <a:gd name="connsiteY4" fmla="*/ 388757 h 3442668"/>
              <a:gd name="connsiteX5" fmla="*/ 2261175 w 2638516"/>
              <a:gd name="connsiteY5" fmla="*/ 1053349 h 3442668"/>
              <a:gd name="connsiteX6" fmla="*/ 2431263 w 2638516"/>
              <a:gd name="connsiteY6" fmla="*/ 1642634 h 3442668"/>
              <a:gd name="connsiteX7" fmla="*/ 2419702 w 2638516"/>
              <a:gd name="connsiteY7" fmla="*/ 1951735 h 3442668"/>
              <a:gd name="connsiteX8" fmla="*/ 2370509 w 2638516"/>
              <a:gd name="connsiteY8" fmla="*/ 2156280 h 3442668"/>
              <a:gd name="connsiteX9" fmla="*/ 1440207 w 2638516"/>
              <a:gd name="connsiteY9" fmla="*/ 2995070 h 3442668"/>
              <a:gd name="connsiteX10" fmla="*/ 1719372 w 2638516"/>
              <a:gd name="connsiteY10" fmla="*/ 3434536 h 3442668"/>
              <a:gd name="connsiteX0" fmla="*/ 1719372 w 2637316"/>
              <a:gd name="connsiteY0" fmla="*/ 3434536 h 3442668"/>
              <a:gd name="connsiteX1" fmla="*/ 0 w 2637316"/>
              <a:gd name="connsiteY1" fmla="*/ 3442668 h 3442668"/>
              <a:gd name="connsiteX2" fmla="*/ 158952 w 2637316"/>
              <a:gd name="connsiteY2" fmla="*/ 793940 h 3442668"/>
              <a:gd name="connsiteX3" fmla="*/ 1358075 w 2637316"/>
              <a:gd name="connsiteY3" fmla="*/ 0 h 3442668"/>
              <a:gd name="connsiteX4" fmla="*/ 1993227 w 2637316"/>
              <a:gd name="connsiteY4" fmla="*/ 388757 h 3442668"/>
              <a:gd name="connsiteX5" fmla="*/ 2255211 w 2637316"/>
              <a:gd name="connsiteY5" fmla="*/ 1043410 h 3442668"/>
              <a:gd name="connsiteX6" fmla="*/ 2431263 w 2637316"/>
              <a:gd name="connsiteY6" fmla="*/ 1642634 h 3442668"/>
              <a:gd name="connsiteX7" fmla="*/ 2419702 w 2637316"/>
              <a:gd name="connsiteY7" fmla="*/ 1951735 h 3442668"/>
              <a:gd name="connsiteX8" fmla="*/ 2370509 w 2637316"/>
              <a:gd name="connsiteY8" fmla="*/ 2156280 h 3442668"/>
              <a:gd name="connsiteX9" fmla="*/ 1440207 w 2637316"/>
              <a:gd name="connsiteY9" fmla="*/ 2995070 h 3442668"/>
              <a:gd name="connsiteX10" fmla="*/ 1719372 w 2637316"/>
              <a:gd name="connsiteY10" fmla="*/ 3434536 h 3442668"/>
              <a:gd name="connsiteX0" fmla="*/ 1719372 w 2637316"/>
              <a:gd name="connsiteY0" fmla="*/ 3434536 h 3442668"/>
              <a:gd name="connsiteX1" fmla="*/ 806518 w 2637316"/>
              <a:gd name="connsiteY1" fmla="*/ 3440489 h 3442668"/>
              <a:gd name="connsiteX2" fmla="*/ 0 w 2637316"/>
              <a:gd name="connsiteY2" fmla="*/ 3442668 h 3442668"/>
              <a:gd name="connsiteX3" fmla="*/ 158952 w 2637316"/>
              <a:gd name="connsiteY3" fmla="*/ 793940 h 3442668"/>
              <a:gd name="connsiteX4" fmla="*/ 1358075 w 2637316"/>
              <a:gd name="connsiteY4" fmla="*/ 0 h 3442668"/>
              <a:gd name="connsiteX5" fmla="*/ 1993227 w 2637316"/>
              <a:gd name="connsiteY5" fmla="*/ 388757 h 3442668"/>
              <a:gd name="connsiteX6" fmla="*/ 2255211 w 2637316"/>
              <a:gd name="connsiteY6" fmla="*/ 1043410 h 3442668"/>
              <a:gd name="connsiteX7" fmla="*/ 2431263 w 2637316"/>
              <a:gd name="connsiteY7" fmla="*/ 1642634 h 3442668"/>
              <a:gd name="connsiteX8" fmla="*/ 2419702 w 2637316"/>
              <a:gd name="connsiteY8" fmla="*/ 1951735 h 3442668"/>
              <a:gd name="connsiteX9" fmla="*/ 2370509 w 2637316"/>
              <a:gd name="connsiteY9" fmla="*/ 2156280 h 3442668"/>
              <a:gd name="connsiteX10" fmla="*/ 1440207 w 2637316"/>
              <a:gd name="connsiteY10" fmla="*/ 2995070 h 3442668"/>
              <a:gd name="connsiteX11" fmla="*/ 1719372 w 2637316"/>
              <a:gd name="connsiteY11" fmla="*/ 3434536 h 3442668"/>
              <a:gd name="connsiteX0" fmla="*/ 1938934 w 2856878"/>
              <a:gd name="connsiteY0" fmla="*/ 3434536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1938934 w 2856878"/>
              <a:gd name="connsiteY11" fmla="*/ 3434536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682606 w 2856878"/>
              <a:gd name="connsiteY0" fmla="*/ 4710075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682606 w 2856878"/>
              <a:gd name="connsiteY11" fmla="*/ 4710075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320010 w 2856878"/>
              <a:gd name="connsiteY0" fmla="*/ 3991053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320010 w 2856878"/>
              <a:gd name="connsiteY11" fmla="*/ 3991053 h 4716028"/>
              <a:gd name="connsiteX0" fmla="*/ 2100447 w 2637315"/>
              <a:gd name="connsiteY0" fmla="*/ 3991053 h 3991053"/>
              <a:gd name="connsiteX1" fmla="*/ -1 w 2637315"/>
              <a:gd name="connsiteY1" fmla="*/ 3442668 h 3991053"/>
              <a:gd name="connsiteX2" fmla="*/ 158951 w 2637315"/>
              <a:gd name="connsiteY2" fmla="*/ 793940 h 3991053"/>
              <a:gd name="connsiteX3" fmla="*/ 1358074 w 2637315"/>
              <a:gd name="connsiteY3" fmla="*/ 0 h 3991053"/>
              <a:gd name="connsiteX4" fmla="*/ 1993226 w 2637315"/>
              <a:gd name="connsiteY4" fmla="*/ 388757 h 3991053"/>
              <a:gd name="connsiteX5" fmla="*/ 2255210 w 2637315"/>
              <a:gd name="connsiteY5" fmla="*/ 1043410 h 3991053"/>
              <a:gd name="connsiteX6" fmla="*/ 2431262 w 2637315"/>
              <a:gd name="connsiteY6" fmla="*/ 1642634 h 3991053"/>
              <a:gd name="connsiteX7" fmla="*/ 2419701 w 2637315"/>
              <a:gd name="connsiteY7" fmla="*/ 1951735 h 3991053"/>
              <a:gd name="connsiteX8" fmla="*/ 2370508 w 2637315"/>
              <a:gd name="connsiteY8" fmla="*/ 2156280 h 3991053"/>
              <a:gd name="connsiteX9" fmla="*/ 1440206 w 2637315"/>
              <a:gd name="connsiteY9" fmla="*/ 2995070 h 3991053"/>
              <a:gd name="connsiteX10" fmla="*/ 2100447 w 2637315"/>
              <a:gd name="connsiteY10" fmla="*/ 3991053 h 3991053"/>
              <a:gd name="connsiteX0" fmla="*/ 2208027 w 2744895"/>
              <a:gd name="connsiteY0" fmla="*/ 3991053 h 3991053"/>
              <a:gd name="connsiteX1" fmla="*/ 0 w 2744895"/>
              <a:gd name="connsiteY1" fmla="*/ 3912119 h 3991053"/>
              <a:gd name="connsiteX2" fmla="*/ 266531 w 2744895"/>
              <a:gd name="connsiteY2" fmla="*/ 793940 h 3991053"/>
              <a:gd name="connsiteX3" fmla="*/ 1465654 w 2744895"/>
              <a:gd name="connsiteY3" fmla="*/ 0 h 3991053"/>
              <a:gd name="connsiteX4" fmla="*/ 2100806 w 2744895"/>
              <a:gd name="connsiteY4" fmla="*/ 388757 h 3991053"/>
              <a:gd name="connsiteX5" fmla="*/ 2362790 w 2744895"/>
              <a:gd name="connsiteY5" fmla="*/ 1043410 h 3991053"/>
              <a:gd name="connsiteX6" fmla="*/ 2538842 w 2744895"/>
              <a:gd name="connsiteY6" fmla="*/ 1642634 h 3991053"/>
              <a:gd name="connsiteX7" fmla="*/ 2527281 w 2744895"/>
              <a:gd name="connsiteY7" fmla="*/ 1951735 h 3991053"/>
              <a:gd name="connsiteX8" fmla="*/ 2478088 w 2744895"/>
              <a:gd name="connsiteY8" fmla="*/ 2156280 h 3991053"/>
              <a:gd name="connsiteX9" fmla="*/ 1547786 w 2744895"/>
              <a:gd name="connsiteY9" fmla="*/ 2995070 h 3991053"/>
              <a:gd name="connsiteX10" fmla="*/ 2208027 w 2744895"/>
              <a:gd name="connsiteY10" fmla="*/ 3991053 h 3991053"/>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13672 w 2744895"/>
              <a:gd name="connsiteY0" fmla="*/ 3914749 h 3914749"/>
              <a:gd name="connsiteX1" fmla="*/ 0 w 2744895"/>
              <a:gd name="connsiteY1" fmla="*/ 3912119 h 3914749"/>
              <a:gd name="connsiteX2" fmla="*/ 266531 w 2744895"/>
              <a:gd name="connsiteY2" fmla="*/ 793940 h 3914749"/>
              <a:gd name="connsiteX3" fmla="*/ 1465654 w 2744895"/>
              <a:gd name="connsiteY3" fmla="*/ 0 h 3914749"/>
              <a:gd name="connsiteX4" fmla="*/ 2100806 w 2744895"/>
              <a:gd name="connsiteY4" fmla="*/ 388757 h 3914749"/>
              <a:gd name="connsiteX5" fmla="*/ 2362790 w 2744895"/>
              <a:gd name="connsiteY5" fmla="*/ 1043410 h 3914749"/>
              <a:gd name="connsiteX6" fmla="*/ 2538842 w 2744895"/>
              <a:gd name="connsiteY6" fmla="*/ 1642634 h 3914749"/>
              <a:gd name="connsiteX7" fmla="*/ 2527281 w 2744895"/>
              <a:gd name="connsiteY7" fmla="*/ 1951735 h 3914749"/>
              <a:gd name="connsiteX8" fmla="*/ 2478088 w 2744895"/>
              <a:gd name="connsiteY8" fmla="*/ 2156280 h 3914749"/>
              <a:gd name="connsiteX9" fmla="*/ 1547786 w 2744895"/>
              <a:gd name="connsiteY9" fmla="*/ 2995070 h 3914749"/>
              <a:gd name="connsiteX10" fmla="*/ 2313672 w 2744895"/>
              <a:gd name="connsiteY10" fmla="*/ 3914749 h 39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4895" h="3914749">
                <a:moveTo>
                  <a:pt x="2313672" y="3914749"/>
                </a:moveTo>
                <a:lnTo>
                  <a:pt x="0" y="3912119"/>
                </a:lnTo>
                <a:cubicBezTo>
                  <a:pt x="614231" y="2049480"/>
                  <a:pt x="247176" y="2480580"/>
                  <a:pt x="266531" y="793940"/>
                </a:cubicBezTo>
                <a:cubicBezTo>
                  <a:pt x="553645" y="-54149"/>
                  <a:pt x="1297958" y="12165"/>
                  <a:pt x="1465654" y="0"/>
                </a:cubicBezTo>
                <a:cubicBezTo>
                  <a:pt x="1752433" y="74995"/>
                  <a:pt x="1824262" y="95398"/>
                  <a:pt x="2100806" y="388757"/>
                </a:cubicBezTo>
                <a:cubicBezTo>
                  <a:pt x="2265935" y="789489"/>
                  <a:pt x="2430293" y="793485"/>
                  <a:pt x="2362790" y="1043410"/>
                </a:cubicBezTo>
                <a:cubicBezTo>
                  <a:pt x="2424520" y="1228762"/>
                  <a:pt x="3065125" y="1587500"/>
                  <a:pt x="2538842" y="1642634"/>
                </a:cubicBezTo>
                <a:cubicBezTo>
                  <a:pt x="2557517" y="1743017"/>
                  <a:pt x="2639892" y="1884819"/>
                  <a:pt x="2527281" y="1951735"/>
                </a:cubicBezTo>
                <a:cubicBezTo>
                  <a:pt x="2561440" y="2086167"/>
                  <a:pt x="2508400" y="2096050"/>
                  <a:pt x="2478088" y="2156280"/>
                </a:cubicBezTo>
                <a:cubicBezTo>
                  <a:pt x="2695315" y="2685314"/>
                  <a:pt x="1661517" y="2421680"/>
                  <a:pt x="1547786" y="2995070"/>
                </a:cubicBezTo>
                <a:cubicBezTo>
                  <a:pt x="1833819" y="3701667"/>
                  <a:pt x="1981506" y="3564014"/>
                  <a:pt x="2313672" y="3914749"/>
                </a:cubicBezTo>
                <a:close/>
              </a:path>
            </a:pathLst>
          </a:custGeom>
          <a:gradFill flip="none" rotWithShape="1">
            <a:gsLst>
              <a:gs pos="0">
                <a:srgbClr val="000066"/>
              </a:gs>
              <a:gs pos="74000">
                <a:srgbClr val="0563C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reeform: Shape 62">
            <a:extLst>
              <a:ext uri="{FF2B5EF4-FFF2-40B4-BE49-F238E27FC236}">
                <a16:creationId xmlns:a16="http://schemas.microsoft.com/office/drawing/2014/main" id="{96A337C1-ABFB-4A07-BB6E-79D58C09E341}"/>
              </a:ext>
            </a:extLst>
          </p:cNvPr>
          <p:cNvSpPr>
            <a:spLocks noChangeAspect="1"/>
          </p:cNvSpPr>
          <p:nvPr userDrawn="1"/>
        </p:nvSpPr>
        <p:spPr>
          <a:xfrm>
            <a:off x="8692598" y="5685035"/>
            <a:ext cx="1128020" cy="1172965"/>
          </a:xfrm>
          <a:custGeom>
            <a:avLst/>
            <a:gdLst>
              <a:gd name="connsiteX0" fmla="*/ 0 w 4676775"/>
              <a:gd name="connsiteY0" fmla="*/ 4810125 h 4819650"/>
              <a:gd name="connsiteX1" fmla="*/ 133350 w 4676775"/>
              <a:gd name="connsiteY1" fmla="*/ 4610100 h 4819650"/>
              <a:gd name="connsiteX2" fmla="*/ 352425 w 4676775"/>
              <a:gd name="connsiteY2" fmla="*/ 4391025 h 4819650"/>
              <a:gd name="connsiteX3" fmla="*/ 476250 w 4676775"/>
              <a:gd name="connsiteY3" fmla="*/ 4238625 h 4819650"/>
              <a:gd name="connsiteX4" fmla="*/ 600075 w 4676775"/>
              <a:gd name="connsiteY4" fmla="*/ 4124325 h 4819650"/>
              <a:gd name="connsiteX5" fmla="*/ 695325 w 4676775"/>
              <a:gd name="connsiteY5" fmla="*/ 3962400 h 4819650"/>
              <a:gd name="connsiteX6" fmla="*/ 781050 w 4676775"/>
              <a:gd name="connsiteY6" fmla="*/ 3829050 h 4819650"/>
              <a:gd name="connsiteX7" fmla="*/ 866775 w 4676775"/>
              <a:gd name="connsiteY7" fmla="*/ 3667125 h 4819650"/>
              <a:gd name="connsiteX8" fmla="*/ 962025 w 4676775"/>
              <a:gd name="connsiteY8" fmla="*/ 3476625 h 4819650"/>
              <a:gd name="connsiteX9" fmla="*/ 1095375 w 4676775"/>
              <a:gd name="connsiteY9" fmla="*/ 3371850 h 4819650"/>
              <a:gd name="connsiteX10" fmla="*/ 1200150 w 4676775"/>
              <a:gd name="connsiteY10" fmla="*/ 3276600 h 4819650"/>
              <a:gd name="connsiteX11" fmla="*/ 1295400 w 4676775"/>
              <a:gd name="connsiteY11" fmla="*/ 3190875 h 4819650"/>
              <a:gd name="connsiteX12" fmla="*/ 1343025 w 4676775"/>
              <a:gd name="connsiteY12" fmla="*/ 3057525 h 4819650"/>
              <a:gd name="connsiteX13" fmla="*/ 1333500 w 4676775"/>
              <a:gd name="connsiteY13" fmla="*/ 2971800 h 4819650"/>
              <a:gd name="connsiteX14" fmla="*/ 1285875 w 4676775"/>
              <a:gd name="connsiteY14" fmla="*/ 2847975 h 4819650"/>
              <a:gd name="connsiteX15" fmla="*/ 1247775 w 4676775"/>
              <a:gd name="connsiteY15" fmla="*/ 2752725 h 4819650"/>
              <a:gd name="connsiteX16" fmla="*/ 1219200 w 4676775"/>
              <a:gd name="connsiteY16" fmla="*/ 2695575 h 4819650"/>
              <a:gd name="connsiteX17" fmla="*/ 1171575 w 4676775"/>
              <a:gd name="connsiteY17" fmla="*/ 2657475 h 4819650"/>
              <a:gd name="connsiteX18" fmla="*/ 1057275 w 4676775"/>
              <a:gd name="connsiteY18" fmla="*/ 2667000 h 4819650"/>
              <a:gd name="connsiteX19" fmla="*/ 952500 w 4676775"/>
              <a:gd name="connsiteY19" fmla="*/ 2676525 h 4819650"/>
              <a:gd name="connsiteX20" fmla="*/ 866775 w 4676775"/>
              <a:gd name="connsiteY20" fmla="*/ 2686050 h 4819650"/>
              <a:gd name="connsiteX21" fmla="*/ 781050 w 4676775"/>
              <a:gd name="connsiteY21" fmla="*/ 2695575 h 4819650"/>
              <a:gd name="connsiteX22" fmla="*/ 685800 w 4676775"/>
              <a:gd name="connsiteY22" fmla="*/ 2686050 h 4819650"/>
              <a:gd name="connsiteX23" fmla="*/ 638175 w 4676775"/>
              <a:gd name="connsiteY23" fmla="*/ 2628900 h 4819650"/>
              <a:gd name="connsiteX24" fmla="*/ 619125 w 4676775"/>
              <a:gd name="connsiteY24" fmla="*/ 2571750 h 4819650"/>
              <a:gd name="connsiteX25" fmla="*/ 619125 w 4676775"/>
              <a:gd name="connsiteY25" fmla="*/ 2495550 h 4819650"/>
              <a:gd name="connsiteX26" fmla="*/ 590550 w 4676775"/>
              <a:gd name="connsiteY26" fmla="*/ 2438400 h 4819650"/>
              <a:gd name="connsiteX27" fmla="*/ 533400 w 4676775"/>
              <a:gd name="connsiteY27" fmla="*/ 2400300 h 4819650"/>
              <a:gd name="connsiteX28" fmla="*/ 476250 w 4676775"/>
              <a:gd name="connsiteY28" fmla="*/ 2371725 h 4819650"/>
              <a:gd name="connsiteX29" fmla="*/ 466725 w 4676775"/>
              <a:gd name="connsiteY29" fmla="*/ 2314575 h 4819650"/>
              <a:gd name="connsiteX30" fmla="*/ 495300 w 4676775"/>
              <a:gd name="connsiteY30" fmla="*/ 2266950 h 4819650"/>
              <a:gd name="connsiteX31" fmla="*/ 523875 w 4676775"/>
              <a:gd name="connsiteY31" fmla="*/ 2257425 h 4819650"/>
              <a:gd name="connsiteX32" fmla="*/ 476250 w 4676775"/>
              <a:gd name="connsiteY32" fmla="*/ 2219325 h 4819650"/>
              <a:gd name="connsiteX33" fmla="*/ 447675 w 4676775"/>
              <a:gd name="connsiteY33" fmla="*/ 2181225 h 4819650"/>
              <a:gd name="connsiteX34" fmla="*/ 447675 w 4676775"/>
              <a:gd name="connsiteY34" fmla="*/ 2114550 h 4819650"/>
              <a:gd name="connsiteX35" fmla="*/ 466725 w 4676775"/>
              <a:gd name="connsiteY35" fmla="*/ 2066925 h 4819650"/>
              <a:gd name="connsiteX36" fmla="*/ 485775 w 4676775"/>
              <a:gd name="connsiteY36" fmla="*/ 2019300 h 4819650"/>
              <a:gd name="connsiteX37" fmla="*/ 476250 w 4676775"/>
              <a:gd name="connsiteY37" fmla="*/ 1962150 h 4819650"/>
              <a:gd name="connsiteX38" fmla="*/ 419100 w 4676775"/>
              <a:gd name="connsiteY38" fmla="*/ 1924050 h 4819650"/>
              <a:gd name="connsiteX39" fmla="*/ 400050 w 4676775"/>
              <a:gd name="connsiteY39" fmla="*/ 1885950 h 4819650"/>
              <a:gd name="connsiteX40" fmla="*/ 381000 w 4676775"/>
              <a:gd name="connsiteY40" fmla="*/ 1819275 h 4819650"/>
              <a:gd name="connsiteX41" fmla="*/ 400050 w 4676775"/>
              <a:gd name="connsiteY41" fmla="*/ 1771650 h 4819650"/>
              <a:gd name="connsiteX42" fmla="*/ 438150 w 4676775"/>
              <a:gd name="connsiteY42" fmla="*/ 1724025 h 4819650"/>
              <a:gd name="connsiteX43" fmla="*/ 495300 w 4676775"/>
              <a:gd name="connsiteY43" fmla="*/ 1676400 h 4819650"/>
              <a:gd name="connsiteX44" fmla="*/ 542925 w 4676775"/>
              <a:gd name="connsiteY44" fmla="*/ 1609725 h 4819650"/>
              <a:gd name="connsiteX45" fmla="*/ 581025 w 4676775"/>
              <a:gd name="connsiteY45" fmla="*/ 1552575 h 4819650"/>
              <a:gd name="connsiteX46" fmla="*/ 609600 w 4676775"/>
              <a:gd name="connsiteY46" fmla="*/ 1485900 h 4819650"/>
              <a:gd name="connsiteX47" fmla="*/ 609600 w 4676775"/>
              <a:gd name="connsiteY47" fmla="*/ 1409700 h 4819650"/>
              <a:gd name="connsiteX48" fmla="*/ 600075 w 4676775"/>
              <a:gd name="connsiteY48" fmla="*/ 1343025 h 4819650"/>
              <a:gd name="connsiteX49" fmla="*/ 609600 w 4676775"/>
              <a:gd name="connsiteY49" fmla="*/ 1276350 h 4819650"/>
              <a:gd name="connsiteX50" fmla="*/ 619125 w 4676775"/>
              <a:gd name="connsiteY50" fmla="*/ 1171575 h 4819650"/>
              <a:gd name="connsiteX51" fmla="*/ 638175 w 4676775"/>
              <a:gd name="connsiteY51" fmla="*/ 1066800 h 4819650"/>
              <a:gd name="connsiteX52" fmla="*/ 704850 w 4676775"/>
              <a:gd name="connsiteY52" fmla="*/ 933450 h 4819650"/>
              <a:gd name="connsiteX53" fmla="*/ 800100 w 4676775"/>
              <a:gd name="connsiteY53" fmla="*/ 838200 h 4819650"/>
              <a:gd name="connsiteX54" fmla="*/ 904875 w 4676775"/>
              <a:gd name="connsiteY54" fmla="*/ 762000 h 4819650"/>
              <a:gd name="connsiteX55" fmla="*/ 990600 w 4676775"/>
              <a:gd name="connsiteY55" fmla="*/ 685800 h 4819650"/>
              <a:gd name="connsiteX56" fmla="*/ 1047750 w 4676775"/>
              <a:gd name="connsiteY56" fmla="*/ 647700 h 4819650"/>
              <a:gd name="connsiteX57" fmla="*/ 1171575 w 4676775"/>
              <a:gd name="connsiteY57" fmla="*/ 542925 h 4819650"/>
              <a:gd name="connsiteX58" fmla="*/ 1304925 w 4676775"/>
              <a:gd name="connsiteY58" fmla="*/ 438150 h 4819650"/>
              <a:gd name="connsiteX59" fmla="*/ 1466850 w 4676775"/>
              <a:gd name="connsiteY59" fmla="*/ 371475 h 4819650"/>
              <a:gd name="connsiteX60" fmla="*/ 1609725 w 4676775"/>
              <a:gd name="connsiteY60" fmla="*/ 323850 h 4819650"/>
              <a:gd name="connsiteX61" fmla="*/ 1752600 w 4676775"/>
              <a:gd name="connsiteY61" fmla="*/ 295275 h 4819650"/>
              <a:gd name="connsiteX62" fmla="*/ 1895475 w 4676775"/>
              <a:gd name="connsiteY62" fmla="*/ 304800 h 4819650"/>
              <a:gd name="connsiteX63" fmla="*/ 1981200 w 4676775"/>
              <a:gd name="connsiteY63" fmla="*/ 304800 h 4819650"/>
              <a:gd name="connsiteX64" fmla="*/ 2076450 w 4676775"/>
              <a:gd name="connsiteY64" fmla="*/ 247650 h 4819650"/>
              <a:gd name="connsiteX65" fmla="*/ 2133600 w 4676775"/>
              <a:gd name="connsiteY65" fmla="*/ 247650 h 4819650"/>
              <a:gd name="connsiteX66" fmla="*/ 2190750 w 4676775"/>
              <a:gd name="connsiteY66" fmla="*/ 247650 h 4819650"/>
              <a:gd name="connsiteX67" fmla="*/ 2238375 w 4676775"/>
              <a:gd name="connsiteY67" fmla="*/ 219075 h 4819650"/>
              <a:gd name="connsiteX68" fmla="*/ 2305050 w 4676775"/>
              <a:gd name="connsiteY68" fmla="*/ 180975 h 4819650"/>
              <a:gd name="connsiteX69" fmla="*/ 2371725 w 4676775"/>
              <a:gd name="connsiteY69" fmla="*/ 180975 h 4819650"/>
              <a:gd name="connsiteX70" fmla="*/ 2447925 w 4676775"/>
              <a:gd name="connsiteY70" fmla="*/ 190500 h 4819650"/>
              <a:gd name="connsiteX71" fmla="*/ 2524125 w 4676775"/>
              <a:gd name="connsiteY71" fmla="*/ 152400 h 4819650"/>
              <a:gd name="connsiteX72" fmla="*/ 2619375 w 4676775"/>
              <a:gd name="connsiteY72" fmla="*/ 104775 h 4819650"/>
              <a:gd name="connsiteX73" fmla="*/ 2695575 w 4676775"/>
              <a:gd name="connsiteY73" fmla="*/ 76200 h 4819650"/>
              <a:gd name="connsiteX74" fmla="*/ 2752725 w 4676775"/>
              <a:gd name="connsiteY74" fmla="*/ 28575 h 4819650"/>
              <a:gd name="connsiteX75" fmla="*/ 2838450 w 4676775"/>
              <a:gd name="connsiteY75" fmla="*/ 0 h 4819650"/>
              <a:gd name="connsiteX76" fmla="*/ 2952750 w 4676775"/>
              <a:gd name="connsiteY76" fmla="*/ 19050 h 4819650"/>
              <a:gd name="connsiteX77" fmla="*/ 2981325 w 4676775"/>
              <a:gd name="connsiteY77" fmla="*/ 47625 h 4819650"/>
              <a:gd name="connsiteX78" fmla="*/ 3067050 w 4676775"/>
              <a:gd name="connsiteY78" fmla="*/ 19050 h 4819650"/>
              <a:gd name="connsiteX79" fmla="*/ 3124200 w 4676775"/>
              <a:gd name="connsiteY79" fmla="*/ 57150 h 4819650"/>
              <a:gd name="connsiteX80" fmla="*/ 3238500 w 4676775"/>
              <a:gd name="connsiteY80" fmla="*/ 9525 h 4819650"/>
              <a:gd name="connsiteX81" fmla="*/ 3286125 w 4676775"/>
              <a:gd name="connsiteY81" fmla="*/ 38100 h 4819650"/>
              <a:gd name="connsiteX82" fmla="*/ 3314700 w 4676775"/>
              <a:gd name="connsiteY82" fmla="*/ 104775 h 4819650"/>
              <a:gd name="connsiteX83" fmla="*/ 3400425 w 4676775"/>
              <a:gd name="connsiteY83" fmla="*/ 123825 h 4819650"/>
              <a:gd name="connsiteX84" fmla="*/ 3486150 w 4676775"/>
              <a:gd name="connsiteY84" fmla="*/ 114300 h 4819650"/>
              <a:gd name="connsiteX85" fmla="*/ 3543300 w 4676775"/>
              <a:gd name="connsiteY85" fmla="*/ 142875 h 4819650"/>
              <a:gd name="connsiteX86" fmla="*/ 3581400 w 4676775"/>
              <a:gd name="connsiteY86" fmla="*/ 200025 h 4819650"/>
              <a:gd name="connsiteX87" fmla="*/ 3638550 w 4676775"/>
              <a:gd name="connsiteY87" fmla="*/ 266700 h 4819650"/>
              <a:gd name="connsiteX88" fmla="*/ 3771900 w 4676775"/>
              <a:gd name="connsiteY88" fmla="*/ 304800 h 4819650"/>
              <a:gd name="connsiteX89" fmla="*/ 3829050 w 4676775"/>
              <a:gd name="connsiteY89" fmla="*/ 333375 h 4819650"/>
              <a:gd name="connsiteX90" fmla="*/ 3886200 w 4676775"/>
              <a:gd name="connsiteY90" fmla="*/ 409575 h 4819650"/>
              <a:gd name="connsiteX91" fmla="*/ 4010025 w 4676775"/>
              <a:gd name="connsiteY91" fmla="*/ 419100 h 4819650"/>
              <a:gd name="connsiteX92" fmla="*/ 4057650 w 4676775"/>
              <a:gd name="connsiteY92" fmla="*/ 466725 h 4819650"/>
              <a:gd name="connsiteX93" fmla="*/ 4095750 w 4676775"/>
              <a:gd name="connsiteY93" fmla="*/ 552450 h 4819650"/>
              <a:gd name="connsiteX94" fmla="*/ 4162425 w 4676775"/>
              <a:gd name="connsiteY94" fmla="*/ 600075 h 4819650"/>
              <a:gd name="connsiteX95" fmla="*/ 4229100 w 4676775"/>
              <a:gd name="connsiteY95" fmla="*/ 628650 h 4819650"/>
              <a:gd name="connsiteX96" fmla="*/ 4295775 w 4676775"/>
              <a:gd name="connsiteY96" fmla="*/ 695325 h 4819650"/>
              <a:gd name="connsiteX97" fmla="*/ 4295775 w 4676775"/>
              <a:gd name="connsiteY97" fmla="*/ 781050 h 4819650"/>
              <a:gd name="connsiteX98" fmla="*/ 4343400 w 4676775"/>
              <a:gd name="connsiteY98" fmla="*/ 857250 h 4819650"/>
              <a:gd name="connsiteX99" fmla="*/ 4419600 w 4676775"/>
              <a:gd name="connsiteY99" fmla="*/ 895350 h 4819650"/>
              <a:gd name="connsiteX100" fmla="*/ 4486275 w 4676775"/>
              <a:gd name="connsiteY100" fmla="*/ 962025 h 4819650"/>
              <a:gd name="connsiteX101" fmla="*/ 4514850 w 4676775"/>
              <a:gd name="connsiteY101" fmla="*/ 1047750 h 4819650"/>
              <a:gd name="connsiteX102" fmla="*/ 4505325 w 4676775"/>
              <a:gd name="connsiteY102" fmla="*/ 1104900 h 4819650"/>
              <a:gd name="connsiteX103" fmla="*/ 4476750 w 4676775"/>
              <a:gd name="connsiteY103" fmla="*/ 1171575 h 4819650"/>
              <a:gd name="connsiteX104" fmla="*/ 4467225 w 4676775"/>
              <a:gd name="connsiteY104" fmla="*/ 1247775 h 4819650"/>
              <a:gd name="connsiteX105" fmla="*/ 4505325 w 4676775"/>
              <a:gd name="connsiteY105" fmla="*/ 1304925 h 4819650"/>
              <a:gd name="connsiteX106" fmla="*/ 4572000 w 4676775"/>
              <a:gd name="connsiteY106" fmla="*/ 1362075 h 4819650"/>
              <a:gd name="connsiteX107" fmla="*/ 4591050 w 4676775"/>
              <a:gd name="connsiteY107" fmla="*/ 1447800 h 4819650"/>
              <a:gd name="connsiteX108" fmla="*/ 4562475 w 4676775"/>
              <a:gd name="connsiteY108" fmla="*/ 1504950 h 4819650"/>
              <a:gd name="connsiteX109" fmla="*/ 4610100 w 4676775"/>
              <a:gd name="connsiteY109" fmla="*/ 1647825 h 4819650"/>
              <a:gd name="connsiteX110" fmla="*/ 4657725 w 4676775"/>
              <a:gd name="connsiteY110" fmla="*/ 1733550 h 4819650"/>
              <a:gd name="connsiteX111" fmla="*/ 4676775 w 4676775"/>
              <a:gd name="connsiteY111" fmla="*/ 1828800 h 4819650"/>
              <a:gd name="connsiteX112" fmla="*/ 4657725 w 4676775"/>
              <a:gd name="connsiteY112" fmla="*/ 1924050 h 4819650"/>
              <a:gd name="connsiteX113" fmla="*/ 4638675 w 4676775"/>
              <a:gd name="connsiteY113" fmla="*/ 1990725 h 4819650"/>
              <a:gd name="connsiteX114" fmla="*/ 4600575 w 4676775"/>
              <a:gd name="connsiteY114" fmla="*/ 2066925 h 4819650"/>
              <a:gd name="connsiteX115" fmla="*/ 4543425 w 4676775"/>
              <a:gd name="connsiteY115" fmla="*/ 2162175 h 4819650"/>
              <a:gd name="connsiteX116" fmla="*/ 4514850 w 4676775"/>
              <a:gd name="connsiteY116" fmla="*/ 2238375 h 4819650"/>
              <a:gd name="connsiteX117" fmla="*/ 4514850 w 4676775"/>
              <a:gd name="connsiteY117" fmla="*/ 2352675 h 4819650"/>
              <a:gd name="connsiteX118" fmla="*/ 4543425 w 4676775"/>
              <a:gd name="connsiteY118" fmla="*/ 2447925 h 4819650"/>
              <a:gd name="connsiteX119" fmla="*/ 4552950 w 4676775"/>
              <a:gd name="connsiteY119" fmla="*/ 2543175 h 4819650"/>
              <a:gd name="connsiteX120" fmla="*/ 4524375 w 4676775"/>
              <a:gd name="connsiteY120" fmla="*/ 2628900 h 4819650"/>
              <a:gd name="connsiteX121" fmla="*/ 4476750 w 4676775"/>
              <a:gd name="connsiteY121" fmla="*/ 2695575 h 4819650"/>
              <a:gd name="connsiteX122" fmla="*/ 4410075 w 4676775"/>
              <a:gd name="connsiteY122" fmla="*/ 2762250 h 4819650"/>
              <a:gd name="connsiteX123" fmla="*/ 4352925 w 4676775"/>
              <a:gd name="connsiteY123" fmla="*/ 2819400 h 4819650"/>
              <a:gd name="connsiteX124" fmla="*/ 4343400 w 4676775"/>
              <a:gd name="connsiteY124" fmla="*/ 2952750 h 4819650"/>
              <a:gd name="connsiteX125" fmla="*/ 4333875 w 4676775"/>
              <a:gd name="connsiteY125" fmla="*/ 3067050 h 4819650"/>
              <a:gd name="connsiteX126" fmla="*/ 4286250 w 4676775"/>
              <a:gd name="connsiteY126" fmla="*/ 3200400 h 4819650"/>
              <a:gd name="connsiteX127" fmla="*/ 4229100 w 4676775"/>
              <a:gd name="connsiteY127" fmla="*/ 3238500 h 4819650"/>
              <a:gd name="connsiteX128" fmla="*/ 4124325 w 4676775"/>
              <a:gd name="connsiteY128" fmla="*/ 3209925 h 4819650"/>
              <a:gd name="connsiteX129" fmla="*/ 4048125 w 4676775"/>
              <a:gd name="connsiteY129" fmla="*/ 3238500 h 4819650"/>
              <a:gd name="connsiteX130" fmla="*/ 4038600 w 4676775"/>
              <a:gd name="connsiteY130" fmla="*/ 3390900 h 4819650"/>
              <a:gd name="connsiteX131" fmla="*/ 4019550 w 4676775"/>
              <a:gd name="connsiteY131" fmla="*/ 3495675 h 4819650"/>
              <a:gd name="connsiteX132" fmla="*/ 3971925 w 4676775"/>
              <a:gd name="connsiteY132" fmla="*/ 3571875 h 4819650"/>
              <a:gd name="connsiteX133" fmla="*/ 3857625 w 4676775"/>
              <a:gd name="connsiteY133" fmla="*/ 3600450 h 4819650"/>
              <a:gd name="connsiteX134" fmla="*/ 3790950 w 4676775"/>
              <a:gd name="connsiteY134" fmla="*/ 3743325 h 4819650"/>
              <a:gd name="connsiteX135" fmla="*/ 3724275 w 4676775"/>
              <a:gd name="connsiteY135" fmla="*/ 3857625 h 4819650"/>
              <a:gd name="connsiteX136" fmla="*/ 3629025 w 4676775"/>
              <a:gd name="connsiteY136" fmla="*/ 3857625 h 4819650"/>
              <a:gd name="connsiteX137" fmla="*/ 3552825 w 4676775"/>
              <a:gd name="connsiteY137" fmla="*/ 3790950 h 4819650"/>
              <a:gd name="connsiteX138" fmla="*/ 3476625 w 4676775"/>
              <a:gd name="connsiteY138" fmla="*/ 3838575 h 4819650"/>
              <a:gd name="connsiteX139" fmla="*/ 3400425 w 4676775"/>
              <a:gd name="connsiteY139" fmla="*/ 3981450 h 4819650"/>
              <a:gd name="connsiteX140" fmla="*/ 3352800 w 4676775"/>
              <a:gd name="connsiteY140" fmla="*/ 4114800 h 4819650"/>
              <a:gd name="connsiteX141" fmla="*/ 3276600 w 4676775"/>
              <a:gd name="connsiteY141" fmla="*/ 4210050 h 4819650"/>
              <a:gd name="connsiteX142" fmla="*/ 3133725 w 4676775"/>
              <a:gd name="connsiteY142" fmla="*/ 4219575 h 4819650"/>
              <a:gd name="connsiteX143" fmla="*/ 3038475 w 4676775"/>
              <a:gd name="connsiteY143" fmla="*/ 4133850 h 4819650"/>
              <a:gd name="connsiteX144" fmla="*/ 2943225 w 4676775"/>
              <a:gd name="connsiteY144" fmla="*/ 4038600 h 4819650"/>
              <a:gd name="connsiteX145" fmla="*/ 2847975 w 4676775"/>
              <a:gd name="connsiteY145" fmla="*/ 4124325 h 4819650"/>
              <a:gd name="connsiteX146" fmla="*/ 2781300 w 4676775"/>
              <a:gd name="connsiteY146" fmla="*/ 4248150 h 4819650"/>
              <a:gd name="connsiteX147" fmla="*/ 2714625 w 4676775"/>
              <a:gd name="connsiteY147" fmla="*/ 4362450 h 4819650"/>
              <a:gd name="connsiteX148" fmla="*/ 2628900 w 4676775"/>
              <a:gd name="connsiteY148" fmla="*/ 4419600 h 4819650"/>
              <a:gd name="connsiteX149" fmla="*/ 2524125 w 4676775"/>
              <a:gd name="connsiteY149" fmla="*/ 4333875 h 4819650"/>
              <a:gd name="connsiteX150" fmla="*/ 2476500 w 4676775"/>
              <a:gd name="connsiteY150" fmla="*/ 4143375 h 4819650"/>
              <a:gd name="connsiteX151" fmla="*/ 2476500 w 4676775"/>
              <a:gd name="connsiteY151" fmla="*/ 4019550 h 4819650"/>
              <a:gd name="connsiteX152" fmla="*/ 2466975 w 4676775"/>
              <a:gd name="connsiteY152" fmla="*/ 4133850 h 4819650"/>
              <a:gd name="connsiteX153" fmla="*/ 2447925 w 4676775"/>
              <a:gd name="connsiteY153" fmla="*/ 4295775 h 4819650"/>
              <a:gd name="connsiteX154" fmla="*/ 2428875 w 4676775"/>
              <a:gd name="connsiteY154" fmla="*/ 4467225 h 4819650"/>
              <a:gd name="connsiteX155" fmla="*/ 2409825 w 4676775"/>
              <a:gd name="connsiteY155" fmla="*/ 4619625 h 4819650"/>
              <a:gd name="connsiteX156" fmla="*/ 2371725 w 4676775"/>
              <a:gd name="connsiteY156" fmla="*/ 4762500 h 4819650"/>
              <a:gd name="connsiteX157" fmla="*/ 2362200 w 4676775"/>
              <a:gd name="connsiteY157" fmla="*/ 4819650 h 4819650"/>
              <a:gd name="connsiteX158" fmla="*/ 0 w 4676775"/>
              <a:gd name="connsiteY158" fmla="*/ 4810125 h 4819650"/>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371725 w 4676775"/>
              <a:gd name="connsiteY156" fmla="*/ 4762500 h 4848225"/>
              <a:gd name="connsiteX157" fmla="*/ 2619375 w 4676775"/>
              <a:gd name="connsiteY157" fmla="*/ 4848225 h 4848225"/>
              <a:gd name="connsiteX158" fmla="*/ 0 w 4676775"/>
              <a:gd name="connsiteY158"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619375 w 4676775"/>
              <a:gd name="connsiteY156" fmla="*/ 4848225 h 4848225"/>
              <a:gd name="connsiteX157" fmla="*/ 0 w 4676775"/>
              <a:gd name="connsiteY157"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619375 w 4676775"/>
              <a:gd name="connsiteY155" fmla="*/ 4848225 h 4848225"/>
              <a:gd name="connsiteX156" fmla="*/ 0 w 4676775"/>
              <a:gd name="connsiteY156"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619375 w 4676775"/>
              <a:gd name="connsiteY154" fmla="*/ 4848225 h 4848225"/>
              <a:gd name="connsiteX155" fmla="*/ 0 w 4676775"/>
              <a:gd name="connsiteY155"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619375 w 4676775"/>
              <a:gd name="connsiteY153" fmla="*/ 4848225 h 4848225"/>
              <a:gd name="connsiteX154" fmla="*/ 0 w 4676775"/>
              <a:gd name="connsiteY154" fmla="*/ 4810125 h 4848225"/>
              <a:gd name="connsiteX0" fmla="*/ 0 w 4663657"/>
              <a:gd name="connsiteY0" fmla="*/ 4849475 h 4849475"/>
              <a:gd name="connsiteX1" fmla="*/ 120232 w 4663657"/>
              <a:gd name="connsiteY1" fmla="*/ 4610100 h 4849475"/>
              <a:gd name="connsiteX2" fmla="*/ 339307 w 4663657"/>
              <a:gd name="connsiteY2" fmla="*/ 4391025 h 4849475"/>
              <a:gd name="connsiteX3" fmla="*/ 463132 w 4663657"/>
              <a:gd name="connsiteY3" fmla="*/ 4238625 h 4849475"/>
              <a:gd name="connsiteX4" fmla="*/ 586957 w 4663657"/>
              <a:gd name="connsiteY4" fmla="*/ 4124325 h 4849475"/>
              <a:gd name="connsiteX5" fmla="*/ 682207 w 4663657"/>
              <a:gd name="connsiteY5" fmla="*/ 3962400 h 4849475"/>
              <a:gd name="connsiteX6" fmla="*/ 767932 w 4663657"/>
              <a:gd name="connsiteY6" fmla="*/ 3829050 h 4849475"/>
              <a:gd name="connsiteX7" fmla="*/ 853657 w 4663657"/>
              <a:gd name="connsiteY7" fmla="*/ 3667125 h 4849475"/>
              <a:gd name="connsiteX8" fmla="*/ 948907 w 4663657"/>
              <a:gd name="connsiteY8" fmla="*/ 3476625 h 4849475"/>
              <a:gd name="connsiteX9" fmla="*/ 1082257 w 4663657"/>
              <a:gd name="connsiteY9" fmla="*/ 3371850 h 4849475"/>
              <a:gd name="connsiteX10" fmla="*/ 1187032 w 4663657"/>
              <a:gd name="connsiteY10" fmla="*/ 3276600 h 4849475"/>
              <a:gd name="connsiteX11" fmla="*/ 1282282 w 4663657"/>
              <a:gd name="connsiteY11" fmla="*/ 3190875 h 4849475"/>
              <a:gd name="connsiteX12" fmla="*/ 1329907 w 4663657"/>
              <a:gd name="connsiteY12" fmla="*/ 3057525 h 4849475"/>
              <a:gd name="connsiteX13" fmla="*/ 1320382 w 4663657"/>
              <a:gd name="connsiteY13" fmla="*/ 2971800 h 4849475"/>
              <a:gd name="connsiteX14" fmla="*/ 1272757 w 4663657"/>
              <a:gd name="connsiteY14" fmla="*/ 2847975 h 4849475"/>
              <a:gd name="connsiteX15" fmla="*/ 1234657 w 4663657"/>
              <a:gd name="connsiteY15" fmla="*/ 2752725 h 4849475"/>
              <a:gd name="connsiteX16" fmla="*/ 1206082 w 4663657"/>
              <a:gd name="connsiteY16" fmla="*/ 2695575 h 4849475"/>
              <a:gd name="connsiteX17" fmla="*/ 1158457 w 4663657"/>
              <a:gd name="connsiteY17" fmla="*/ 2657475 h 4849475"/>
              <a:gd name="connsiteX18" fmla="*/ 1044157 w 4663657"/>
              <a:gd name="connsiteY18" fmla="*/ 2667000 h 4849475"/>
              <a:gd name="connsiteX19" fmla="*/ 939382 w 4663657"/>
              <a:gd name="connsiteY19" fmla="*/ 2676525 h 4849475"/>
              <a:gd name="connsiteX20" fmla="*/ 853657 w 4663657"/>
              <a:gd name="connsiteY20" fmla="*/ 2686050 h 4849475"/>
              <a:gd name="connsiteX21" fmla="*/ 767932 w 4663657"/>
              <a:gd name="connsiteY21" fmla="*/ 2695575 h 4849475"/>
              <a:gd name="connsiteX22" fmla="*/ 672682 w 4663657"/>
              <a:gd name="connsiteY22" fmla="*/ 2686050 h 4849475"/>
              <a:gd name="connsiteX23" fmla="*/ 625057 w 4663657"/>
              <a:gd name="connsiteY23" fmla="*/ 2628900 h 4849475"/>
              <a:gd name="connsiteX24" fmla="*/ 606007 w 4663657"/>
              <a:gd name="connsiteY24" fmla="*/ 2571750 h 4849475"/>
              <a:gd name="connsiteX25" fmla="*/ 606007 w 4663657"/>
              <a:gd name="connsiteY25" fmla="*/ 2495550 h 4849475"/>
              <a:gd name="connsiteX26" fmla="*/ 577432 w 4663657"/>
              <a:gd name="connsiteY26" fmla="*/ 2438400 h 4849475"/>
              <a:gd name="connsiteX27" fmla="*/ 520282 w 4663657"/>
              <a:gd name="connsiteY27" fmla="*/ 2400300 h 4849475"/>
              <a:gd name="connsiteX28" fmla="*/ 463132 w 4663657"/>
              <a:gd name="connsiteY28" fmla="*/ 2371725 h 4849475"/>
              <a:gd name="connsiteX29" fmla="*/ 453607 w 4663657"/>
              <a:gd name="connsiteY29" fmla="*/ 2314575 h 4849475"/>
              <a:gd name="connsiteX30" fmla="*/ 482182 w 4663657"/>
              <a:gd name="connsiteY30" fmla="*/ 2266950 h 4849475"/>
              <a:gd name="connsiteX31" fmla="*/ 510757 w 4663657"/>
              <a:gd name="connsiteY31" fmla="*/ 2257425 h 4849475"/>
              <a:gd name="connsiteX32" fmla="*/ 463132 w 4663657"/>
              <a:gd name="connsiteY32" fmla="*/ 2219325 h 4849475"/>
              <a:gd name="connsiteX33" fmla="*/ 434557 w 4663657"/>
              <a:gd name="connsiteY33" fmla="*/ 2181225 h 4849475"/>
              <a:gd name="connsiteX34" fmla="*/ 434557 w 4663657"/>
              <a:gd name="connsiteY34" fmla="*/ 2114550 h 4849475"/>
              <a:gd name="connsiteX35" fmla="*/ 453607 w 4663657"/>
              <a:gd name="connsiteY35" fmla="*/ 2066925 h 4849475"/>
              <a:gd name="connsiteX36" fmla="*/ 472657 w 4663657"/>
              <a:gd name="connsiteY36" fmla="*/ 2019300 h 4849475"/>
              <a:gd name="connsiteX37" fmla="*/ 463132 w 4663657"/>
              <a:gd name="connsiteY37" fmla="*/ 1962150 h 4849475"/>
              <a:gd name="connsiteX38" fmla="*/ 405982 w 4663657"/>
              <a:gd name="connsiteY38" fmla="*/ 1924050 h 4849475"/>
              <a:gd name="connsiteX39" fmla="*/ 386932 w 4663657"/>
              <a:gd name="connsiteY39" fmla="*/ 1885950 h 4849475"/>
              <a:gd name="connsiteX40" fmla="*/ 367882 w 4663657"/>
              <a:gd name="connsiteY40" fmla="*/ 1819275 h 4849475"/>
              <a:gd name="connsiteX41" fmla="*/ 386932 w 4663657"/>
              <a:gd name="connsiteY41" fmla="*/ 1771650 h 4849475"/>
              <a:gd name="connsiteX42" fmla="*/ 425032 w 4663657"/>
              <a:gd name="connsiteY42" fmla="*/ 1724025 h 4849475"/>
              <a:gd name="connsiteX43" fmla="*/ 482182 w 4663657"/>
              <a:gd name="connsiteY43" fmla="*/ 1676400 h 4849475"/>
              <a:gd name="connsiteX44" fmla="*/ 529807 w 4663657"/>
              <a:gd name="connsiteY44" fmla="*/ 1609725 h 4849475"/>
              <a:gd name="connsiteX45" fmla="*/ 567907 w 4663657"/>
              <a:gd name="connsiteY45" fmla="*/ 1552575 h 4849475"/>
              <a:gd name="connsiteX46" fmla="*/ 596482 w 4663657"/>
              <a:gd name="connsiteY46" fmla="*/ 1485900 h 4849475"/>
              <a:gd name="connsiteX47" fmla="*/ 596482 w 4663657"/>
              <a:gd name="connsiteY47" fmla="*/ 1409700 h 4849475"/>
              <a:gd name="connsiteX48" fmla="*/ 586957 w 4663657"/>
              <a:gd name="connsiteY48" fmla="*/ 1343025 h 4849475"/>
              <a:gd name="connsiteX49" fmla="*/ 596482 w 4663657"/>
              <a:gd name="connsiteY49" fmla="*/ 1276350 h 4849475"/>
              <a:gd name="connsiteX50" fmla="*/ 606007 w 4663657"/>
              <a:gd name="connsiteY50" fmla="*/ 1171575 h 4849475"/>
              <a:gd name="connsiteX51" fmla="*/ 625057 w 4663657"/>
              <a:gd name="connsiteY51" fmla="*/ 1066800 h 4849475"/>
              <a:gd name="connsiteX52" fmla="*/ 691732 w 4663657"/>
              <a:gd name="connsiteY52" fmla="*/ 933450 h 4849475"/>
              <a:gd name="connsiteX53" fmla="*/ 786982 w 4663657"/>
              <a:gd name="connsiteY53" fmla="*/ 838200 h 4849475"/>
              <a:gd name="connsiteX54" fmla="*/ 891757 w 4663657"/>
              <a:gd name="connsiteY54" fmla="*/ 762000 h 4849475"/>
              <a:gd name="connsiteX55" fmla="*/ 977482 w 4663657"/>
              <a:gd name="connsiteY55" fmla="*/ 685800 h 4849475"/>
              <a:gd name="connsiteX56" fmla="*/ 1034632 w 4663657"/>
              <a:gd name="connsiteY56" fmla="*/ 647700 h 4849475"/>
              <a:gd name="connsiteX57" fmla="*/ 1158457 w 4663657"/>
              <a:gd name="connsiteY57" fmla="*/ 542925 h 4849475"/>
              <a:gd name="connsiteX58" fmla="*/ 1291807 w 4663657"/>
              <a:gd name="connsiteY58" fmla="*/ 438150 h 4849475"/>
              <a:gd name="connsiteX59" fmla="*/ 1453732 w 4663657"/>
              <a:gd name="connsiteY59" fmla="*/ 371475 h 4849475"/>
              <a:gd name="connsiteX60" fmla="*/ 1596607 w 4663657"/>
              <a:gd name="connsiteY60" fmla="*/ 323850 h 4849475"/>
              <a:gd name="connsiteX61" fmla="*/ 1739482 w 4663657"/>
              <a:gd name="connsiteY61" fmla="*/ 295275 h 4849475"/>
              <a:gd name="connsiteX62" fmla="*/ 1882357 w 4663657"/>
              <a:gd name="connsiteY62" fmla="*/ 304800 h 4849475"/>
              <a:gd name="connsiteX63" fmla="*/ 1968082 w 4663657"/>
              <a:gd name="connsiteY63" fmla="*/ 304800 h 4849475"/>
              <a:gd name="connsiteX64" fmla="*/ 2063332 w 4663657"/>
              <a:gd name="connsiteY64" fmla="*/ 247650 h 4849475"/>
              <a:gd name="connsiteX65" fmla="*/ 2120482 w 4663657"/>
              <a:gd name="connsiteY65" fmla="*/ 247650 h 4849475"/>
              <a:gd name="connsiteX66" fmla="*/ 2177632 w 4663657"/>
              <a:gd name="connsiteY66" fmla="*/ 247650 h 4849475"/>
              <a:gd name="connsiteX67" fmla="*/ 2225257 w 4663657"/>
              <a:gd name="connsiteY67" fmla="*/ 219075 h 4849475"/>
              <a:gd name="connsiteX68" fmla="*/ 2291932 w 4663657"/>
              <a:gd name="connsiteY68" fmla="*/ 180975 h 4849475"/>
              <a:gd name="connsiteX69" fmla="*/ 2358607 w 4663657"/>
              <a:gd name="connsiteY69" fmla="*/ 180975 h 4849475"/>
              <a:gd name="connsiteX70" fmla="*/ 2434807 w 4663657"/>
              <a:gd name="connsiteY70" fmla="*/ 190500 h 4849475"/>
              <a:gd name="connsiteX71" fmla="*/ 2511007 w 4663657"/>
              <a:gd name="connsiteY71" fmla="*/ 152400 h 4849475"/>
              <a:gd name="connsiteX72" fmla="*/ 2606257 w 4663657"/>
              <a:gd name="connsiteY72" fmla="*/ 104775 h 4849475"/>
              <a:gd name="connsiteX73" fmla="*/ 2682457 w 4663657"/>
              <a:gd name="connsiteY73" fmla="*/ 76200 h 4849475"/>
              <a:gd name="connsiteX74" fmla="*/ 2739607 w 4663657"/>
              <a:gd name="connsiteY74" fmla="*/ 28575 h 4849475"/>
              <a:gd name="connsiteX75" fmla="*/ 2825332 w 4663657"/>
              <a:gd name="connsiteY75" fmla="*/ 0 h 4849475"/>
              <a:gd name="connsiteX76" fmla="*/ 2939632 w 4663657"/>
              <a:gd name="connsiteY76" fmla="*/ 19050 h 4849475"/>
              <a:gd name="connsiteX77" fmla="*/ 2968207 w 4663657"/>
              <a:gd name="connsiteY77" fmla="*/ 47625 h 4849475"/>
              <a:gd name="connsiteX78" fmla="*/ 3053932 w 4663657"/>
              <a:gd name="connsiteY78" fmla="*/ 19050 h 4849475"/>
              <a:gd name="connsiteX79" fmla="*/ 3111082 w 4663657"/>
              <a:gd name="connsiteY79" fmla="*/ 57150 h 4849475"/>
              <a:gd name="connsiteX80" fmla="*/ 3225382 w 4663657"/>
              <a:gd name="connsiteY80" fmla="*/ 9525 h 4849475"/>
              <a:gd name="connsiteX81" fmla="*/ 3273007 w 4663657"/>
              <a:gd name="connsiteY81" fmla="*/ 38100 h 4849475"/>
              <a:gd name="connsiteX82" fmla="*/ 3301582 w 4663657"/>
              <a:gd name="connsiteY82" fmla="*/ 104775 h 4849475"/>
              <a:gd name="connsiteX83" fmla="*/ 3387307 w 4663657"/>
              <a:gd name="connsiteY83" fmla="*/ 123825 h 4849475"/>
              <a:gd name="connsiteX84" fmla="*/ 3473032 w 4663657"/>
              <a:gd name="connsiteY84" fmla="*/ 114300 h 4849475"/>
              <a:gd name="connsiteX85" fmla="*/ 3530182 w 4663657"/>
              <a:gd name="connsiteY85" fmla="*/ 142875 h 4849475"/>
              <a:gd name="connsiteX86" fmla="*/ 3568282 w 4663657"/>
              <a:gd name="connsiteY86" fmla="*/ 200025 h 4849475"/>
              <a:gd name="connsiteX87" fmla="*/ 3625432 w 4663657"/>
              <a:gd name="connsiteY87" fmla="*/ 266700 h 4849475"/>
              <a:gd name="connsiteX88" fmla="*/ 3758782 w 4663657"/>
              <a:gd name="connsiteY88" fmla="*/ 304800 h 4849475"/>
              <a:gd name="connsiteX89" fmla="*/ 3815932 w 4663657"/>
              <a:gd name="connsiteY89" fmla="*/ 333375 h 4849475"/>
              <a:gd name="connsiteX90" fmla="*/ 3873082 w 4663657"/>
              <a:gd name="connsiteY90" fmla="*/ 409575 h 4849475"/>
              <a:gd name="connsiteX91" fmla="*/ 3996907 w 4663657"/>
              <a:gd name="connsiteY91" fmla="*/ 419100 h 4849475"/>
              <a:gd name="connsiteX92" fmla="*/ 4044532 w 4663657"/>
              <a:gd name="connsiteY92" fmla="*/ 466725 h 4849475"/>
              <a:gd name="connsiteX93" fmla="*/ 4082632 w 4663657"/>
              <a:gd name="connsiteY93" fmla="*/ 552450 h 4849475"/>
              <a:gd name="connsiteX94" fmla="*/ 4149307 w 4663657"/>
              <a:gd name="connsiteY94" fmla="*/ 600075 h 4849475"/>
              <a:gd name="connsiteX95" fmla="*/ 4215982 w 4663657"/>
              <a:gd name="connsiteY95" fmla="*/ 628650 h 4849475"/>
              <a:gd name="connsiteX96" fmla="*/ 4282657 w 4663657"/>
              <a:gd name="connsiteY96" fmla="*/ 695325 h 4849475"/>
              <a:gd name="connsiteX97" fmla="*/ 4282657 w 4663657"/>
              <a:gd name="connsiteY97" fmla="*/ 781050 h 4849475"/>
              <a:gd name="connsiteX98" fmla="*/ 4330282 w 4663657"/>
              <a:gd name="connsiteY98" fmla="*/ 857250 h 4849475"/>
              <a:gd name="connsiteX99" fmla="*/ 4406482 w 4663657"/>
              <a:gd name="connsiteY99" fmla="*/ 895350 h 4849475"/>
              <a:gd name="connsiteX100" fmla="*/ 4473157 w 4663657"/>
              <a:gd name="connsiteY100" fmla="*/ 962025 h 4849475"/>
              <a:gd name="connsiteX101" fmla="*/ 4501732 w 4663657"/>
              <a:gd name="connsiteY101" fmla="*/ 1047750 h 4849475"/>
              <a:gd name="connsiteX102" fmla="*/ 4492207 w 4663657"/>
              <a:gd name="connsiteY102" fmla="*/ 1104900 h 4849475"/>
              <a:gd name="connsiteX103" fmla="*/ 4463632 w 4663657"/>
              <a:gd name="connsiteY103" fmla="*/ 1171575 h 4849475"/>
              <a:gd name="connsiteX104" fmla="*/ 4454107 w 4663657"/>
              <a:gd name="connsiteY104" fmla="*/ 1247775 h 4849475"/>
              <a:gd name="connsiteX105" fmla="*/ 4492207 w 4663657"/>
              <a:gd name="connsiteY105" fmla="*/ 1304925 h 4849475"/>
              <a:gd name="connsiteX106" fmla="*/ 4558882 w 4663657"/>
              <a:gd name="connsiteY106" fmla="*/ 1362075 h 4849475"/>
              <a:gd name="connsiteX107" fmla="*/ 4577932 w 4663657"/>
              <a:gd name="connsiteY107" fmla="*/ 1447800 h 4849475"/>
              <a:gd name="connsiteX108" fmla="*/ 4549357 w 4663657"/>
              <a:gd name="connsiteY108" fmla="*/ 1504950 h 4849475"/>
              <a:gd name="connsiteX109" fmla="*/ 4596982 w 4663657"/>
              <a:gd name="connsiteY109" fmla="*/ 1647825 h 4849475"/>
              <a:gd name="connsiteX110" fmla="*/ 4644607 w 4663657"/>
              <a:gd name="connsiteY110" fmla="*/ 1733550 h 4849475"/>
              <a:gd name="connsiteX111" fmla="*/ 4663657 w 4663657"/>
              <a:gd name="connsiteY111" fmla="*/ 1828800 h 4849475"/>
              <a:gd name="connsiteX112" fmla="*/ 4644607 w 4663657"/>
              <a:gd name="connsiteY112" fmla="*/ 1924050 h 4849475"/>
              <a:gd name="connsiteX113" fmla="*/ 4625557 w 4663657"/>
              <a:gd name="connsiteY113" fmla="*/ 1990725 h 4849475"/>
              <a:gd name="connsiteX114" fmla="*/ 4587457 w 4663657"/>
              <a:gd name="connsiteY114" fmla="*/ 2066925 h 4849475"/>
              <a:gd name="connsiteX115" fmla="*/ 4530307 w 4663657"/>
              <a:gd name="connsiteY115" fmla="*/ 2162175 h 4849475"/>
              <a:gd name="connsiteX116" fmla="*/ 4501732 w 4663657"/>
              <a:gd name="connsiteY116" fmla="*/ 2238375 h 4849475"/>
              <a:gd name="connsiteX117" fmla="*/ 4501732 w 4663657"/>
              <a:gd name="connsiteY117" fmla="*/ 2352675 h 4849475"/>
              <a:gd name="connsiteX118" fmla="*/ 4530307 w 4663657"/>
              <a:gd name="connsiteY118" fmla="*/ 2447925 h 4849475"/>
              <a:gd name="connsiteX119" fmla="*/ 4539832 w 4663657"/>
              <a:gd name="connsiteY119" fmla="*/ 2543175 h 4849475"/>
              <a:gd name="connsiteX120" fmla="*/ 4511257 w 4663657"/>
              <a:gd name="connsiteY120" fmla="*/ 2628900 h 4849475"/>
              <a:gd name="connsiteX121" fmla="*/ 4463632 w 4663657"/>
              <a:gd name="connsiteY121" fmla="*/ 2695575 h 4849475"/>
              <a:gd name="connsiteX122" fmla="*/ 4396957 w 4663657"/>
              <a:gd name="connsiteY122" fmla="*/ 2762250 h 4849475"/>
              <a:gd name="connsiteX123" fmla="*/ 4339807 w 4663657"/>
              <a:gd name="connsiteY123" fmla="*/ 2819400 h 4849475"/>
              <a:gd name="connsiteX124" fmla="*/ 4330282 w 4663657"/>
              <a:gd name="connsiteY124" fmla="*/ 2952750 h 4849475"/>
              <a:gd name="connsiteX125" fmla="*/ 4320757 w 4663657"/>
              <a:gd name="connsiteY125" fmla="*/ 3067050 h 4849475"/>
              <a:gd name="connsiteX126" fmla="*/ 4273132 w 4663657"/>
              <a:gd name="connsiteY126" fmla="*/ 3200400 h 4849475"/>
              <a:gd name="connsiteX127" fmla="*/ 4215982 w 4663657"/>
              <a:gd name="connsiteY127" fmla="*/ 3238500 h 4849475"/>
              <a:gd name="connsiteX128" fmla="*/ 4111207 w 4663657"/>
              <a:gd name="connsiteY128" fmla="*/ 3209925 h 4849475"/>
              <a:gd name="connsiteX129" fmla="*/ 4035007 w 4663657"/>
              <a:gd name="connsiteY129" fmla="*/ 3238500 h 4849475"/>
              <a:gd name="connsiteX130" fmla="*/ 4025482 w 4663657"/>
              <a:gd name="connsiteY130" fmla="*/ 3390900 h 4849475"/>
              <a:gd name="connsiteX131" fmla="*/ 4006432 w 4663657"/>
              <a:gd name="connsiteY131" fmla="*/ 3495675 h 4849475"/>
              <a:gd name="connsiteX132" fmla="*/ 3958807 w 4663657"/>
              <a:gd name="connsiteY132" fmla="*/ 3571875 h 4849475"/>
              <a:gd name="connsiteX133" fmla="*/ 3844507 w 4663657"/>
              <a:gd name="connsiteY133" fmla="*/ 3600450 h 4849475"/>
              <a:gd name="connsiteX134" fmla="*/ 3777832 w 4663657"/>
              <a:gd name="connsiteY134" fmla="*/ 3743325 h 4849475"/>
              <a:gd name="connsiteX135" fmla="*/ 3711157 w 4663657"/>
              <a:gd name="connsiteY135" fmla="*/ 3857625 h 4849475"/>
              <a:gd name="connsiteX136" fmla="*/ 3615907 w 4663657"/>
              <a:gd name="connsiteY136" fmla="*/ 3857625 h 4849475"/>
              <a:gd name="connsiteX137" fmla="*/ 3539707 w 4663657"/>
              <a:gd name="connsiteY137" fmla="*/ 3790950 h 4849475"/>
              <a:gd name="connsiteX138" fmla="*/ 3463507 w 4663657"/>
              <a:gd name="connsiteY138" fmla="*/ 3838575 h 4849475"/>
              <a:gd name="connsiteX139" fmla="*/ 3387307 w 4663657"/>
              <a:gd name="connsiteY139" fmla="*/ 3981450 h 4849475"/>
              <a:gd name="connsiteX140" fmla="*/ 3339682 w 4663657"/>
              <a:gd name="connsiteY140" fmla="*/ 4114800 h 4849475"/>
              <a:gd name="connsiteX141" fmla="*/ 3263482 w 4663657"/>
              <a:gd name="connsiteY141" fmla="*/ 4210050 h 4849475"/>
              <a:gd name="connsiteX142" fmla="*/ 3120607 w 4663657"/>
              <a:gd name="connsiteY142" fmla="*/ 4219575 h 4849475"/>
              <a:gd name="connsiteX143" fmla="*/ 3025357 w 4663657"/>
              <a:gd name="connsiteY143" fmla="*/ 4133850 h 4849475"/>
              <a:gd name="connsiteX144" fmla="*/ 2930107 w 4663657"/>
              <a:gd name="connsiteY144" fmla="*/ 4038600 h 4849475"/>
              <a:gd name="connsiteX145" fmla="*/ 2834857 w 4663657"/>
              <a:gd name="connsiteY145" fmla="*/ 4124325 h 4849475"/>
              <a:gd name="connsiteX146" fmla="*/ 2768182 w 4663657"/>
              <a:gd name="connsiteY146" fmla="*/ 4248150 h 4849475"/>
              <a:gd name="connsiteX147" fmla="*/ 2701507 w 4663657"/>
              <a:gd name="connsiteY147" fmla="*/ 4362450 h 4849475"/>
              <a:gd name="connsiteX148" fmla="*/ 2615782 w 4663657"/>
              <a:gd name="connsiteY148" fmla="*/ 4419600 h 4849475"/>
              <a:gd name="connsiteX149" fmla="*/ 2511007 w 4663657"/>
              <a:gd name="connsiteY149" fmla="*/ 4333875 h 4849475"/>
              <a:gd name="connsiteX150" fmla="*/ 2463382 w 4663657"/>
              <a:gd name="connsiteY150" fmla="*/ 4143375 h 4849475"/>
              <a:gd name="connsiteX151" fmla="*/ 2463382 w 4663657"/>
              <a:gd name="connsiteY151" fmla="*/ 4019550 h 4849475"/>
              <a:gd name="connsiteX152" fmla="*/ 2453857 w 4663657"/>
              <a:gd name="connsiteY152" fmla="*/ 4133850 h 4849475"/>
              <a:gd name="connsiteX153" fmla="*/ 2606257 w 4663657"/>
              <a:gd name="connsiteY153" fmla="*/ 4848225 h 4849475"/>
              <a:gd name="connsiteX154" fmla="*/ 0 w 4663657"/>
              <a:gd name="connsiteY154" fmla="*/ 4849475 h 48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663657" h="4849475">
                <a:moveTo>
                  <a:pt x="0" y="4849475"/>
                </a:moveTo>
                <a:lnTo>
                  <a:pt x="120232" y="4610100"/>
                </a:lnTo>
                <a:lnTo>
                  <a:pt x="339307" y="4391025"/>
                </a:lnTo>
                <a:lnTo>
                  <a:pt x="463132" y="4238625"/>
                </a:lnTo>
                <a:lnTo>
                  <a:pt x="586957" y="4124325"/>
                </a:lnTo>
                <a:lnTo>
                  <a:pt x="682207" y="3962400"/>
                </a:lnTo>
                <a:lnTo>
                  <a:pt x="767932" y="3829050"/>
                </a:lnTo>
                <a:lnTo>
                  <a:pt x="853657" y="3667125"/>
                </a:lnTo>
                <a:lnTo>
                  <a:pt x="948907" y="3476625"/>
                </a:lnTo>
                <a:lnTo>
                  <a:pt x="1082257" y="3371850"/>
                </a:lnTo>
                <a:lnTo>
                  <a:pt x="1187032" y="3276600"/>
                </a:lnTo>
                <a:lnTo>
                  <a:pt x="1282282" y="3190875"/>
                </a:lnTo>
                <a:lnTo>
                  <a:pt x="1329907" y="3057525"/>
                </a:lnTo>
                <a:lnTo>
                  <a:pt x="1320382" y="2971800"/>
                </a:lnTo>
                <a:lnTo>
                  <a:pt x="1272757" y="2847975"/>
                </a:lnTo>
                <a:lnTo>
                  <a:pt x="1234657" y="2752725"/>
                </a:lnTo>
                <a:lnTo>
                  <a:pt x="1206082" y="2695575"/>
                </a:lnTo>
                <a:lnTo>
                  <a:pt x="1158457" y="2657475"/>
                </a:lnTo>
                <a:lnTo>
                  <a:pt x="1044157" y="2667000"/>
                </a:lnTo>
                <a:lnTo>
                  <a:pt x="939382" y="2676525"/>
                </a:lnTo>
                <a:lnTo>
                  <a:pt x="853657" y="2686050"/>
                </a:lnTo>
                <a:lnTo>
                  <a:pt x="767932" y="2695575"/>
                </a:lnTo>
                <a:lnTo>
                  <a:pt x="672682" y="2686050"/>
                </a:lnTo>
                <a:lnTo>
                  <a:pt x="625057" y="2628900"/>
                </a:lnTo>
                <a:lnTo>
                  <a:pt x="606007" y="2571750"/>
                </a:lnTo>
                <a:lnTo>
                  <a:pt x="606007" y="2495550"/>
                </a:lnTo>
                <a:lnTo>
                  <a:pt x="577432" y="2438400"/>
                </a:lnTo>
                <a:lnTo>
                  <a:pt x="520282" y="2400300"/>
                </a:lnTo>
                <a:lnTo>
                  <a:pt x="463132" y="2371725"/>
                </a:lnTo>
                <a:lnTo>
                  <a:pt x="453607" y="2314575"/>
                </a:lnTo>
                <a:lnTo>
                  <a:pt x="482182" y="2266950"/>
                </a:lnTo>
                <a:lnTo>
                  <a:pt x="510757" y="2257425"/>
                </a:lnTo>
                <a:lnTo>
                  <a:pt x="463132" y="2219325"/>
                </a:lnTo>
                <a:lnTo>
                  <a:pt x="434557" y="2181225"/>
                </a:lnTo>
                <a:lnTo>
                  <a:pt x="434557" y="2114550"/>
                </a:lnTo>
                <a:lnTo>
                  <a:pt x="453607" y="2066925"/>
                </a:lnTo>
                <a:lnTo>
                  <a:pt x="472657" y="2019300"/>
                </a:lnTo>
                <a:lnTo>
                  <a:pt x="463132" y="1962150"/>
                </a:lnTo>
                <a:lnTo>
                  <a:pt x="405982" y="1924050"/>
                </a:lnTo>
                <a:lnTo>
                  <a:pt x="386932" y="1885950"/>
                </a:lnTo>
                <a:lnTo>
                  <a:pt x="367882" y="1819275"/>
                </a:lnTo>
                <a:lnTo>
                  <a:pt x="386932" y="1771650"/>
                </a:lnTo>
                <a:lnTo>
                  <a:pt x="425032" y="1724025"/>
                </a:lnTo>
                <a:lnTo>
                  <a:pt x="482182" y="1676400"/>
                </a:lnTo>
                <a:lnTo>
                  <a:pt x="529807" y="1609725"/>
                </a:lnTo>
                <a:lnTo>
                  <a:pt x="567907" y="1552575"/>
                </a:lnTo>
                <a:lnTo>
                  <a:pt x="596482" y="1485900"/>
                </a:lnTo>
                <a:lnTo>
                  <a:pt x="596482" y="1409700"/>
                </a:lnTo>
                <a:lnTo>
                  <a:pt x="586957" y="1343025"/>
                </a:lnTo>
                <a:lnTo>
                  <a:pt x="596482" y="1276350"/>
                </a:lnTo>
                <a:lnTo>
                  <a:pt x="606007" y="1171575"/>
                </a:lnTo>
                <a:lnTo>
                  <a:pt x="625057" y="1066800"/>
                </a:lnTo>
                <a:lnTo>
                  <a:pt x="691732" y="933450"/>
                </a:lnTo>
                <a:lnTo>
                  <a:pt x="786982" y="838200"/>
                </a:lnTo>
                <a:lnTo>
                  <a:pt x="891757" y="762000"/>
                </a:lnTo>
                <a:lnTo>
                  <a:pt x="977482" y="685800"/>
                </a:lnTo>
                <a:lnTo>
                  <a:pt x="1034632" y="647700"/>
                </a:lnTo>
                <a:lnTo>
                  <a:pt x="1158457" y="542925"/>
                </a:lnTo>
                <a:lnTo>
                  <a:pt x="1291807" y="438150"/>
                </a:lnTo>
                <a:lnTo>
                  <a:pt x="1453732" y="371475"/>
                </a:lnTo>
                <a:lnTo>
                  <a:pt x="1596607" y="323850"/>
                </a:lnTo>
                <a:lnTo>
                  <a:pt x="1739482" y="295275"/>
                </a:lnTo>
                <a:lnTo>
                  <a:pt x="1882357" y="304800"/>
                </a:lnTo>
                <a:lnTo>
                  <a:pt x="1968082" y="304800"/>
                </a:lnTo>
                <a:lnTo>
                  <a:pt x="2063332" y="247650"/>
                </a:lnTo>
                <a:lnTo>
                  <a:pt x="2120482" y="247650"/>
                </a:lnTo>
                <a:lnTo>
                  <a:pt x="2177632" y="247650"/>
                </a:lnTo>
                <a:lnTo>
                  <a:pt x="2225257" y="219075"/>
                </a:lnTo>
                <a:lnTo>
                  <a:pt x="2291932" y="180975"/>
                </a:lnTo>
                <a:lnTo>
                  <a:pt x="2358607" y="180975"/>
                </a:lnTo>
                <a:lnTo>
                  <a:pt x="2434807" y="190500"/>
                </a:lnTo>
                <a:lnTo>
                  <a:pt x="2511007" y="152400"/>
                </a:lnTo>
                <a:lnTo>
                  <a:pt x="2606257" y="104775"/>
                </a:lnTo>
                <a:lnTo>
                  <a:pt x="2682457" y="76200"/>
                </a:lnTo>
                <a:lnTo>
                  <a:pt x="2739607" y="28575"/>
                </a:lnTo>
                <a:lnTo>
                  <a:pt x="2825332" y="0"/>
                </a:lnTo>
                <a:lnTo>
                  <a:pt x="2939632" y="19050"/>
                </a:lnTo>
                <a:lnTo>
                  <a:pt x="2968207" y="47625"/>
                </a:lnTo>
                <a:lnTo>
                  <a:pt x="3053932" y="19050"/>
                </a:lnTo>
                <a:lnTo>
                  <a:pt x="3111082" y="57150"/>
                </a:lnTo>
                <a:lnTo>
                  <a:pt x="3225382" y="9525"/>
                </a:lnTo>
                <a:lnTo>
                  <a:pt x="3273007" y="38100"/>
                </a:lnTo>
                <a:lnTo>
                  <a:pt x="3301582" y="104775"/>
                </a:lnTo>
                <a:lnTo>
                  <a:pt x="3387307" y="123825"/>
                </a:lnTo>
                <a:lnTo>
                  <a:pt x="3473032" y="114300"/>
                </a:lnTo>
                <a:lnTo>
                  <a:pt x="3530182" y="142875"/>
                </a:lnTo>
                <a:lnTo>
                  <a:pt x="3568282" y="200025"/>
                </a:lnTo>
                <a:lnTo>
                  <a:pt x="3625432" y="266700"/>
                </a:lnTo>
                <a:lnTo>
                  <a:pt x="3758782" y="304800"/>
                </a:lnTo>
                <a:lnTo>
                  <a:pt x="3815932" y="333375"/>
                </a:lnTo>
                <a:lnTo>
                  <a:pt x="3873082" y="409575"/>
                </a:lnTo>
                <a:lnTo>
                  <a:pt x="3996907" y="419100"/>
                </a:lnTo>
                <a:lnTo>
                  <a:pt x="4044532" y="466725"/>
                </a:lnTo>
                <a:lnTo>
                  <a:pt x="4082632" y="552450"/>
                </a:lnTo>
                <a:lnTo>
                  <a:pt x="4149307" y="600075"/>
                </a:lnTo>
                <a:lnTo>
                  <a:pt x="4215982" y="628650"/>
                </a:lnTo>
                <a:lnTo>
                  <a:pt x="4282657" y="695325"/>
                </a:lnTo>
                <a:lnTo>
                  <a:pt x="4282657" y="781050"/>
                </a:lnTo>
                <a:lnTo>
                  <a:pt x="4330282" y="857250"/>
                </a:lnTo>
                <a:lnTo>
                  <a:pt x="4406482" y="895350"/>
                </a:lnTo>
                <a:lnTo>
                  <a:pt x="4473157" y="962025"/>
                </a:lnTo>
                <a:lnTo>
                  <a:pt x="4501732" y="1047750"/>
                </a:lnTo>
                <a:lnTo>
                  <a:pt x="4492207" y="1104900"/>
                </a:lnTo>
                <a:lnTo>
                  <a:pt x="4463632" y="1171575"/>
                </a:lnTo>
                <a:lnTo>
                  <a:pt x="4454107" y="1247775"/>
                </a:lnTo>
                <a:lnTo>
                  <a:pt x="4492207" y="1304925"/>
                </a:lnTo>
                <a:lnTo>
                  <a:pt x="4558882" y="1362075"/>
                </a:lnTo>
                <a:lnTo>
                  <a:pt x="4577932" y="1447800"/>
                </a:lnTo>
                <a:lnTo>
                  <a:pt x="4549357" y="1504950"/>
                </a:lnTo>
                <a:lnTo>
                  <a:pt x="4596982" y="1647825"/>
                </a:lnTo>
                <a:lnTo>
                  <a:pt x="4644607" y="1733550"/>
                </a:lnTo>
                <a:lnTo>
                  <a:pt x="4663657" y="1828800"/>
                </a:lnTo>
                <a:lnTo>
                  <a:pt x="4644607" y="1924050"/>
                </a:lnTo>
                <a:lnTo>
                  <a:pt x="4625557" y="1990725"/>
                </a:lnTo>
                <a:lnTo>
                  <a:pt x="4587457" y="2066925"/>
                </a:lnTo>
                <a:lnTo>
                  <a:pt x="4530307" y="2162175"/>
                </a:lnTo>
                <a:lnTo>
                  <a:pt x="4501732" y="2238375"/>
                </a:lnTo>
                <a:lnTo>
                  <a:pt x="4501732" y="2352675"/>
                </a:lnTo>
                <a:lnTo>
                  <a:pt x="4530307" y="2447925"/>
                </a:lnTo>
                <a:lnTo>
                  <a:pt x="4539832" y="2543175"/>
                </a:lnTo>
                <a:lnTo>
                  <a:pt x="4511257" y="2628900"/>
                </a:lnTo>
                <a:lnTo>
                  <a:pt x="4463632" y="2695575"/>
                </a:lnTo>
                <a:lnTo>
                  <a:pt x="4396957" y="2762250"/>
                </a:lnTo>
                <a:lnTo>
                  <a:pt x="4339807" y="2819400"/>
                </a:lnTo>
                <a:lnTo>
                  <a:pt x="4330282" y="2952750"/>
                </a:lnTo>
                <a:lnTo>
                  <a:pt x="4320757" y="3067050"/>
                </a:lnTo>
                <a:lnTo>
                  <a:pt x="4273132" y="3200400"/>
                </a:lnTo>
                <a:lnTo>
                  <a:pt x="4215982" y="3238500"/>
                </a:lnTo>
                <a:lnTo>
                  <a:pt x="4111207" y="3209925"/>
                </a:lnTo>
                <a:lnTo>
                  <a:pt x="4035007" y="3238500"/>
                </a:lnTo>
                <a:lnTo>
                  <a:pt x="4025482" y="3390900"/>
                </a:lnTo>
                <a:lnTo>
                  <a:pt x="4006432" y="3495675"/>
                </a:lnTo>
                <a:lnTo>
                  <a:pt x="3958807" y="3571875"/>
                </a:lnTo>
                <a:lnTo>
                  <a:pt x="3844507" y="3600450"/>
                </a:lnTo>
                <a:lnTo>
                  <a:pt x="3777832" y="3743325"/>
                </a:lnTo>
                <a:lnTo>
                  <a:pt x="3711157" y="3857625"/>
                </a:lnTo>
                <a:lnTo>
                  <a:pt x="3615907" y="3857625"/>
                </a:lnTo>
                <a:lnTo>
                  <a:pt x="3539707" y="3790950"/>
                </a:lnTo>
                <a:lnTo>
                  <a:pt x="3463507" y="3838575"/>
                </a:lnTo>
                <a:lnTo>
                  <a:pt x="3387307" y="3981450"/>
                </a:lnTo>
                <a:lnTo>
                  <a:pt x="3339682" y="4114800"/>
                </a:lnTo>
                <a:lnTo>
                  <a:pt x="3263482" y="4210050"/>
                </a:lnTo>
                <a:lnTo>
                  <a:pt x="3120607" y="4219575"/>
                </a:lnTo>
                <a:lnTo>
                  <a:pt x="3025357" y="4133850"/>
                </a:lnTo>
                <a:lnTo>
                  <a:pt x="2930107" y="4038600"/>
                </a:lnTo>
                <a:lnTo>
                  <a:pt x="2834857" y="4124325"/>
                </a:lnTo>
                <a:lnTo>
                  <a:pt x="2768182" y="4248150"/>
                </a:lnTo>
                <a:lnTo>
                  <a:pt x="2701507" y="4362450"/>
                </a:lnTo>
                <a:lnTo>
                  <a:pt x="2615782" y="4419600"/>
                </a:lnTo>
                <a:lnTo>
                  <a:pt x="2511007" y="4333875"/>
                </a:lnTo>
                <a:lnTo>
                  <a:pt x="2463382" y="4143375"/>
                </a:lnTo>
                <a:lnTo>
                  <a:pt x="2463382" y="4019550"/>
                </a:lnTo>
                <a:lnTo>
                  <a:pt x="2453857" y="4133850"/>
                </a:lnTo>
                <a:lnTo>
                  <a:pt x="2606257" y="4848225"/>
                </a:lnTo>
                <a:lnTo>
                  <a:pt x="0" y="4849475"/>
                </a:lnTo>
                <a:close/>
              </a:path>
            </a:pathLst>
          </a:custGeom>
          <a:gradFill flip="none" rotWithShape="1">
            <a:gsLst>
              <a:gs pos="10000">
                <a:srgbClr val="0563C1"/>
              </a:gs>
              <a:gs pos="82000">
                <a:srgbClr val="3333CC">
                  <a:alpha val="42000"/>
                </a:srgbClr>
              </a:gs>
            </a:gsLst>
            <a:lin ang="27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Freeform: Shape 63">
            <a:extLst>
              <a:ext uri="{FF2B5EF4-FFF2-40B4-BE49-F238E27FC236}">
                <a16:creationId xmlns:a16="http://schemas.microsoft.com/office/drawing/2014/main" id="{654493EC-808F-4664-9B5C-E59F26B4DAE8}"/>
              </a:ext>
            </a:extLst>
          </p:cNvPr>
          <p:cNvSpPr>
            <a:spLocks noChangeAspect="1"/>
          </p:cNvSpPr>
          <p:nvPr userDrawn="1"/>
        </p:nvSpPr>
        <p:spPr>
          <a:xfrm>
            <a:off x="7161005" y="5867675"/>
            <a:ext cx="732761" cy="990325"/>
          </a:xfrm>
          <a:custGeom>
            <a:avLst/>
            <a:gdLst>
              <a:gd name="connsiteX0" fmla="*/ 96253 w 2704699"/>
              <a:gd name="connsiteY0" fmla="*/ 5303520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94" fmla="*/ 96253 w 2704699"/>
              <a:gd name="connsiteY94" fmla="*/ 5303520 h 5332395"/>
              <a:gd name="connsiteX0" fmla="*/ 2685449 w 2704699"/>
              <a:gd name="connsiteY0" fmla="*/ 5332395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0" fmla="*/ 2685449 w 2704699"/>
              <a:gd name="connsiteY0" fmla="*/ 5332395 h 5332395"/>
              <a:gd name="connsiteX1" fmla="*/ 231007 w 2704699"/>
              <a:gd name="connsiteY1" fmla="*/ 4504623 h 5332395"/>
              <a:gd name="connsiteX2" fmla="*/ 298384 w 2704699"/>
              <a:gd name="connsiteY2" fmla="*/ 4138863 h 5332395"/>
              <a:gd name="connsiteX3" fmla="*/ 433137 w 2704699"/>
              <a:gd name="connsiteY3" fmla="*/ 3734602 h 5332395"/>
              <a:gd name="connsiteX4" fmla="*/ 558266 w 2704699"/>
              <a:gd name="connsiteY4" fmla="*/ 3378467 h 5332395"/>
              <a:gd name="connsiteX5" fmla="*/ 779647 w 2704699"/>
              <a:gd name="connsiteY5" fmla="*/ 2964581 h 5332395"/>
              <a:gd name="connsiteX6" fmla="*/ 952901 w 2704699"/>
              <a:gd name="connsiteY6" fmla="*/ 2695073 h 5332395"/>
              <a:gd name="connsiteX7" fmla="*/ 1049154 w 2704699"/>
              <a:gd name="connsiteY7" fmla="*/ 2464067 h 5332395"/>
              <a:gd name="connsiteX8" fmla="*/ 885525 w 2704699"/>
              <a:gd name="connsiteY8" fmla="*/ 2127183 h 5332395"/>
              <a:gd name="connsiteX9" fmla="*/ 875899 w 2704699"/>
              <a:gd name="connsiteY9" fmla="*/ 2088682 h 5332395"/>
              <a:gd name="connsiteX10" fmla="*/ 847024 w 2704699"/>
              <a:gd name="connsiteY10" fmla="*/ 2059806 h 5332395"/>
              <a:gd name="connsiteX11" fmla="*/ 789272 w 2704699"/>
              <a:gd name="connsiteY11" fmla="*/ 2059806 h 5332395"/>
              <a:gd name="connsiteX12" fmla="*/ 721895 w 2704699"/>
              <a:gd name="connsiteY12" fmla="*/ 2079056 h 5332395"/>
              <a:gd name="connsiteX13" fmla="*/ 606392 w 2704699"/>
              <a:gd name="connsiteY13" fmla="*/ 2088682 h 5332395"/>
              <a:gd name="connsiteX14" fmla="*/ 519765 w 2704699"/>
              <a:gd name="connsiteY14" fmla="*/ 2069431 h 5332395"/>
              <a:gd name="connsiteX15" fmla="*/ 462013 w 2704699"/>
              <a:gd name="connsiteY15" fmla="*/ 2030930 h 5332395"/>
              <a:gd name="connsiteX16" fmla="*/ 433137 w 2704699"/>
              <a:gd name="connsiteY16" fmla="*/ 1973179 h 5332395"/>
              <a:gd name="connsiteX17" fmla="*/ 433137 w 2704699"/>
              <a:gd name="connsiteY17" fmla="*/ 1896176 h 5332395"/>
              <a:gd name="connsiteX18" fmla="*/ 423512 w 2704699"/>
              <a:gd name="connsiteY18" fmla="*/ 1857675 h 5332395"/>
              <a:gd name="connsiteX19" fmla="*/ 423512 w 2704699"/>
              <a:gd name="connsiteY19" fmla="*/ 1819174 h 5332395"/>
              <a:gd name="connsiteX20" fmla="*/ 423512 w 2704699"/>
              <a:gd name="connsiteY20" fmla="*/ 1790299 h 5332395"/>
              <a:gd name="connsiteX21" fmla="*/ 404261 w 2704699"/>
              <a:gd name="connsiteY21" fmla="*/ 1761423 h 5332395"/>
              <a:gd name="connsiteX22" fmla="*/ 356135 w 2704699"/>
              <a:gd name="connsiteY22" fmla="*/ 1674795 h 5332395"/>
              <a:gd name="connsiteX23" fmla="*/ 375386 w 2704699"/>
              <a:gd name="connsiteY23" fmla="*/ 1645920 h 5332395"/>
              <a:gd name="connsiteX24" fmla="*/ 375386 w 2704699"/>
              <a:gd name="connsiteY24" fmla="*/ 1617044 h 5332395"/>
              <a:gd name="connsiteX25" fmla="*/ 346510 w 2704699"/>
              <a:gd name="connsiteY25" fmla="*/ 1597793 h 5332395"/>
              <a:gd name="connsiteX26" fmla="*/ 346510 w 2704699"/>
              <a:gd name="connsiteY26" fmla="*/ 1559292 h 5332395"/>
              <a:gd name="connsiteX27" fmla="*/ 356135 w 2704699"/>
              <a:gd name="connsiteY27" fmla="*/ 1530416 h 5332395"/>
              <a:gd name="connsiteX28" fmla="*/ 336885 w 2704699"/>
              <a:gd name="connsiteY28" fmla="*/ 1453414 h 5332395"/>
              <a:gd name="connsiteX29" fmla="*/ 298384 w 2704699"/>
              <a:gd name="connsiteY29" fmla="*/ 1414913 h 5332395"/>
              <a:gd name="connsiteX30" fmla="*/ 259882 w 2704699"/>
              <a:gd name="connsiteY30" fmla="*/ 1386038 h 5332395"/>
              <a:gd name="connsiteX31" fmla="*/ 231007 w 2704699"/>
              <a:gd name="connsiteY31" fmla="*/ 1337911 h 5332395"/>
              <a:gd name="connsiteX32" fmla="*/ 231007 w 2704699"/>
              <a:gd name="connsiteY32" fmla="*/ 1299410 h 5332395"/>
              <a:gd name="connsiteX33" fmla="*/ 269508 w 2704699"/>
              <a:gd name="connsiteY33" fmla="*/ 1251284 h 5332395"/>
              <a:gd name="connsiteX34" fmla="*/ 336885 w 2704699"/>
              <a:gd name="connsiteY34" fmla="*/ 1203158 h 5332395"/>
              <a:gd name="connsiteX35" fmla="*/ 404261 w 2704699"/>
              <a:gd name="connsiteY35" fmla="*/ 1145406 h 5332395"/>
              <a:gd name="connsiteX36" fmla="*/ 442762 w 2704699"/>
              <a:gd name="connsiteY36" fmla="*/ 1078029 h 5332395"/>
              <a:gd name="connsiteX37" fmla="*/ 481264 w 2704699"/>
              <a:gd name="connsiteY37" fmla="*/ 1029903 h 5332395"/>
              <a:gd name="connsiteX38" fmla="*/ 500514 w 2704699"/>
              <a:gd name="connsiteY38" fmla="*/ 981776 h 5332395"/>
              <a:gd name="connsiteX39" fmla="*/ 510139 w 2704699"/>
              <a:gd name="connsiteY39" fmla="*/ 943275 h 5332395"/>
              <a:gd name="connsiteX40" fmla="*/ 500514 w 2704699"/>
              <a:gd name="connsiteY40" fmla="*/ 904774 h 5332395"/>
              <a:gd name="connsiteX41" fmla="*/ 490889 w 2704699"/>
              <a:gd name="connsiteY41" fmla="*/ 885524 h 5332395"/>
              <a:gd name="connsiteX42" fmla="*/ 490889 w 2704699"/>
              <a:gd name="connsiteY42" fmla="*/ 837398 h 5332395"/>
              <a:gd name="connsiteX43" fmla="*/ 490889 w 2704699"/>
              <a:gd name="connsiteY43" fmla="*/ 808522 h 5332395"/>
              <a:gd name="connsiteX44" fmla="*/ 413887 w 2704699"/>
              <a:gd name="connsiteY44" fmla="*/ 770021 h 5332395"/>
              <a:gd name="connsiteX45" fmla="*/ 298384 w 2704699"/>
              <a:gd name="connsiteY45" fmla="*/ 731520 h 5332395"/>
              <a:gd name="connsiteX46" fmla="*/ 192506 w 2704699"/>
              <a:gd name="connsiteY46" fmla="*/ 693019 h 5332395"/>
              <a:gd name="connsiteX47" fmla="*/ 86628 w 2704699"/>
              <a:gd name="connsiteY47" fmla="*/ 635267 h 5332395"/>
              <a:gd name="connsiteX48" fmla="*/ 9626 w 2704699"/>
              <a:gd name="connsiteY48" fmla="*/ 587141 h 5332395"/>
              <a:gd name="connsiteX49" fmla="*/ 0 w 2704699"/>
              <a:gd name="connsiteY49" fmla="*/ 558265 h 5332395"/>
              <a:gd name="connsiteX50" fmla="*/ 115504 w 2704699"/>
              <a:gd name="connsiteY50" fmla="*/ 548640 h 5332395"/>
              <a:gd name="connsiteX51" fmla="*/ 240632 w 2704699"/>
              <a:gd name="connsiteY51" fmla="*/ 558265 h 5332395"/>
              <a:gd name="connsiteX52" fmla="*/ 365760 w 2704699"/>
              <a:gd name="connsiteY52" fmla="*/ 548640 h 5332395"/>
              <a:gd name="connsiteX53" fmla="*/ 548640 w 2704699"/>
              <a:gd name="connsiteY53" fmla="*/ 558265 h 5332395"/>
              <a:gd name="connsiteX54" fmla="*/ 606392 w 2704699"/>
              <a:gd name="connsiteY54" fmla="*/ 548640 h 5332395"/>
              <a:gd name="connsiteX55" fmla="*/ 721895 w 2704699"/>
              <a:gd name="connsiteY55" fmla="*/ 404261 h 5332395"/>
              <a:gd name="connsiteX56" fmla="*/ 933651 w 2704699"/>
              <a:gd name="connsiteY56" fmla="*/ 134753 h 5332395"/>
              <a:gd name="connsiteX57" fmla="*/ 1078030 w 2704699"/>
              <a:gd name="connsiteY57" fmla="*/ 28875 h 5332395"/>
              <a:gd name="connsiteX58" fmla="*/ 1280160 w 2704699"/>
              <a:gd name="connsiteY58" fmla="*/ 0 h 5332395"/>
              <a:gd name="connsiteX59" fmla="*/ 1491916 w 2704699"/>
              <a:gd name="connsiteY59" fmla="*/ 19250 h 5332395"/>
              <a:gd name="connsiteX60" fmla="*/ 1703672 w 2704699"/>
              <a:gd name="connsiteY60" fmla="*/ 67376 h 5332395"/>
              <a:gd name="connsiteX61" fmla="*/ 1848051 w 2704699"/>
              <a:gd name="connsiteY61" fmla="*/ 105878 h 5332395"/>
              <a:gd name="connsiteX62" fmla="*/ 2117558 w 2704699"/>
              <a:gd name="connsiteY62" fmla="*/ 356134 h 5332395"/>
              <a:gd name="connsiteX63" fmla="*/ 2252312 w 2704699"/>
              <a:gd name="connsiteY63" fmla="*/ 529389 h 5332395"/>
              <a:gd name="connsiteX64" fmla="*/ 2310064 w 2704699"/>
              <a:gd name="connsiteY64" fmla="*/ 693019 h 5332395"/>
              <a:gd name="connsiteX65" fmla="*/ 2338939 w 2704699"/>
              <a:gd name="connsiteY65" fmla="*/ 904774 h 5332395"/>
              <a:gd name="connsiteX66" fmla="*/ 2338939 w 2704699"/>
              <a:gd name="connsiteY66" fmla="*/ 1078029 h 5332395"/>
              <a:gd name="connsiteX67" fmla="*/ 2319689 w 2704699"/>
              <a:gd name="connsiteY67" fmla="*/ 1193532 h 5332395"/>
              <a:gd name="connsiteX68" fmla="*/ 2290813 w 2704699"/>
              <a:gd name="connsiteY68" fmla="*/ 1260909 h 5332395"/>
              <a:gd name="connsiteX69" fmla="*/ 2252312 w 2704699"/>
              <a:gd name="connsiteY69" fmla="*/ 1337911 h 5332395"/>
              <a:gd name="connsiteX70" fmla="*/ 2156059 w 2704699"/>
              <a:gd name="connsiteY70" fmla="*/ 1424539 h 5332395"/>
              <a:gd name="connsiteX71" fmla="*/ 2107933 w 2704699"/>
              <a:gd name="connsiteY71" fmla="*/ 1434164 h 5332395"/>
              <a:gd name="connsiteX72" fmla="*/ 2079057 w 2704699"/>
              <a:gd name="connsiteY72" fmla="*/ 1520791 h 5332395"/>
              <a:gd name="connsiteX73" fmla="*/ 2059807 w 2704699"/>
              <a:gd name="connsiteY73" fmla="*/ 1617044 h 5332395"/>
              <a:gd name="connsiteX74" fmla="*/ 2050181 w 2704699"/>
              <a:gd name="connsiteY74" fmla="*/ 1742172 h 5332395"/>
              <a:gd name="connsiteX75" fmla="*/ 2050181 w 2704699"/>
              <a:gd name="connsiteY75" fmla="*/ 1828800 h 5332395"/>
              <a:gd name="connsiteX76" fmla="*/ 2040556 w 2704699"/>
              <a:gd name="connsiteY76" fmla="*/ 1886551 h 5332395"/>
              <a:gd name="connsiteX77" fmla="*/ 1992430 w 2704699"/>
              <a:gd name="connsiteY77" fmla="*/ 1915427 h 5332395"/>
              <a:gd name="connsiteX78" fmla="*/ 1953929 w 2704699"/>
              <a:gd name="connsiteY78" fmla="*/ 1925052 h 5332395"/>
              <a:gd name="connsiteX79" fmla="*/ 1953929 w 2704699"/>
              <a:gd name="connsiteY79" fmla="*/ 2040555 h 5332395"/>
              <a:gd name="connsiteX80" fmla="*/ 2011680 w 2704699"/>
              <a:gd name="connsiteY80" fmla="*/ 2204185 h 5332395"/>
              <a:gd name="connsiteX81" fmla="*/ 2050181 w 2704699"/>
              <a:gd name="connsiteY81" fmla="*/ 2281187 h 5332395"/>
              <a:gd name="connsiteX82" fmla="*/ 2204186 w 2704699"/>
              <a:gd name="connsiteY82" fmla="*/ 2425566 h 5332395"/>
              <a:gd name="connsiteX83" fmla="*/ 2310064 w 2704699"/>
              <a:gd name="connsiteY83" fmla="*/ 2521819 h 5332395"/>
              <a:gd name="connsiteX84" fmla="*/ 2464068 w 2704699"/>
              <a:gd name="connsiteY84" fmla="*/ 2762450 h 5332395"/>
              <a:gd name="connsiteX85" fmla="*/ 2569946 w 2704699"/>
              <a:gd name="connsiteY85" fmla="*/ 3012707 h 5332395"/>
              <a:gd name="connsiteX86" fmla="*/ 2666198 w 2704699"/>
              <a:gd name="connsiteY86" fmla="*/ 3311090 h 5332395"/>
              <a:gd name="connsiteX87" fmla="*/ 2666198 w 2704699"/>
              <a:gd name="connsiteY87" fmla="*/ 3570972 h 5332395"/>
              <a:gd name="connsiteX88" fmla="*/ 2656573 w 2704699"/>
              <a:gd name="connsiteY88" fmla="*/ 3821229 h 5332395"/>
              <a:gd name="connsiteX89" fmla="*/ 2666198 w 2704699"/>
              <a:gd name="connsiteY89" fmla="*/ 4177364 h 5332395"/>
              <a:gd name="connsiteX90" fmla="*/ 2685449 w 2704699"/>
              <a:gd name="connsiteY90" fmla="*/ 4639376 h 5332395"/>
              <a:gd name="connsiteX91" fmla="*/ 2704699 w 2704699"/>
              <a:gd name="connsiteY91" fmla="*/ 5130265 h 5332395"/>
              <a:gd name="connsiteX92" fmla="*/ 2685449 w 2704699"/>
              <a:gd name="connsiteY92" fmla="*/ 5332395 h 5332395"/>
              <a:gd name="connsiteX0" fmla="*/ 298384 w 2704699"/>
              <a:gd name="connsiteY0" fmla="*/ 4138863 h 5332395"/>
              <a:gd name="connsiteX1" fmla="*/ 433137 w 2704699"/>
              <a:gd name="connsiteY1" fmla="*/ 3734602 h 5332395"/>
              <a:gd name="connsiteX2" fmla="*/ 558266 w 2704699"/>
              <a:gd name="connsiteY2" fmla="*/ 3378467 h 5332395"/>
              <a:gd name="connsiteX3" fmla="*/ 779647 w 2704699"/>
              <a:gd name="connsiteY3" fmla="*/ 2964581 h 5332395"/>
              <a:gd name="connsiteX4" fmla="*/ 952901 w 2704699"/>
              <a:gd name="connsiteY4" fmla="*/ 2695073 h 5332395"/>
              <a:gd name="connsiteX5" fmla="*/ 1049154 w 2704699"/>
              <a:gd name="connsiteY5" fmla="*/ 2464067 h 5332395"/>
              <a:gd name="connsiteX6" fmla="*/ 885525 w 2704699"/>
              <a:gd name="connsiteY6" fmla="*/ 2127183 h 5332395"/>
              <a:gd name="connsiteX7" fmla="*/ 875899 w 2704699"/>
              <a:gd name="connsiteY7" fmla="*/ 2088682 h 5332395"/>
              <a:gd name="connsiteX8" fmla="*/ 847024 w 2704699"/>
              <a:gd name="connsiteY8" fmla="*/ 2059806 h 5332395"/>
              <a:gd name="connsiteX9" fmla="*/ 789272 w 2704699"/>
              <a:gd name="connsiteY9" fmla="*/ 2059806 h 5332395"/>
              <a:gd name="connsiteX10" fmla="*/ 721895 w 2704699"/>
              <a:gd name="connsiteY10" fmla="*/ 2079056 h 5332395"/>
              <a:gd name="connsiteX11" fmla="*/ 606392 w 2704699"/>
              <a:gd name="connsiteY11" fmla="*/ 2088682 h 5332395"/>
              <a:gd name="connsiteX12" fmla="*/ 519765 w 2704699"/>
              <a:gd name="connsiteY12" fmla="*/ 2069431 h 5332395"/>
              <a:gd name="connsiteX13" fmla="*/ 462013 w 2704699"/>
              <a:gd name="connsiteY13" fmla="*/ 2030930 h 5332395"/>
              <a:gd name="connsiteX14" fmla="*/ 433137 w 2704699"/>
              <a:gd name="connsiteY14" fmla="*/ 1973179 h 5332395"/>
              <a:gd name="connsiteX15" fmla="*/ 433137 w 2704699"/>
              <a:gd name="connsiteY15" fmla="*/ 1896176 h 5332395"/>
              <a:gd name="connsiteX16" fmla="*/ 423512 w 2704699"/>
              <a:gd name="connsiteY16" fmla="*/ 1857675 h 5332395"/>
              <a:gd name="connsiteX17" fmla="*/ 423512 w 2704699"/>
              <a:gd name="connsiteY17" fmla="*/ 1819174 h 5332395"/>
              <a:gd name="connsiteX18" fmla="*/ 423512 w 2704699"/>
              <a:gd name="connsiteY18" fmla="*/ 1790299 h 5332395"/>
              <a:gd name="connsiteX19" fmla="*/ 404261 w 2704699"/>
              <a:gd name="connsiteY19" fmla="*/ 1761423 h 5332395"/>
              <a:gd name="connsiteX20" fmla="*/ 356135 w 2704699"/>
              <a:gd name="connsiteY20" fmla="*/ 1674795 h 5332395"/>
              <a:gd name="connsiteX21" fmla="*/ 375386 w 2704699"/>
              <a:gd name="connsiteY21" fmla="*/ 1645920 h 5332395"/>
              <a:gd name="connsiteX22" fmla="*/ 375386 w 2704699"/>
              <a:gd name="connsiteY22" fmla="*/ 1617044 h 5332395"/>
              <a:gd name="connsiteX23" fmla="*/ 346510 w 2704699"/>
              <a:gd name="connsiteY23" fmla="*/ 1597793 h 5332395"/>
              <a:gd name="connsiteX24" fmla="*/ 346510 w 2704699"/>
              <a:gd name="connsiteY24" fmla="*/ 1559292 h 5332395"/>
              <a:gd name="connsiteX25" fmla="*/ 356135 w 2704699"/>
              <a:gd name="connsiteY25" fmla="*/ 1530416 h 5332395"/>
              <a:gd name="connsiteX26" fmla="*/ 336885 w 2704699"/>
              <a:gd name="connsiteY26" fmla="*/ 1453414 h 5332395"/>
              <a:gd name="connsiteX27" fmla="*/ 298384 w 2704699"/>
              <a:gd name="connsiteY27" fmla="*/ 1414913 h 5332395"/>
              <a:gd name="connsiteX28" fmla="*/ 259882 w 2704699"/>
              <a:gd name="connsiteY28" fmla="*/ 1386038 h 5332395"/>
              <a:gd name="connsiteX29" fmla="*/ 231007 w 2704699"/>
              <a:gd name="connsiteY29" fmla="*/ 1337911 h 5332395"/>
              <a:gd name="connsiteX30" fmla="*/ 231007 w 2704699"/>
              <a:gd name="connsiteY30" fmla="*/ 1299410 h 5332395"/>
              <a:gd name="connsiteX31" fmla="*/ 269508 w 2704699"/>
              <a:gd name="connsiteY31" fmla="*/ 1251284 h 5332395"/>
              <a:gd name="connsiteX32" fmla="*/ 336885 w 2704699"/>
              <a:gd name="connsiteY32" fmla="*/ 1203158 h 5332395"/>
              <a:gd name="connsiteX33" fmla="*/ 404261 w 2704699"/>
              <a:gd name="connsiteY33" fmla="*/ 1145406 h 5332395"/>
              <a:gd name="connsiteX34" fmla="*/ 442762 w 2704699"/>
              <a:gd name="connsiteY34" fmla="*/ 1078029 h 5332395"/>
              <a:gd name="connsiteX35" fmla="*/ 481264 w 2704699"/>
              <a:gd name="connsiteY35" fmla="*/ 1029903 h 5332395"/>
              <a:gd name="connsiteX36" fmla="*/ 500514 w 2704699"/>
              <a:gd name="connsiteY36" fmla="*/ 981776 h 5332395"/>
              <a:gd name="connsiteX37" fmla="*/ 510139 w 2704699"/>
              <a:gd name="connsiteY37" fmla="*/ 943275 h 5332395"/>
              <a:gd name="connsiteX38" fmla="*/ 500514 w 2704699"/>
              <a:gd name="connsiteY38" fmla="*/ 904774 h 5332395"/>
              <a:gd name="connsiteX39" fmla="*/ 490889 w 2704699"/>
              <a:gd name="connsiteY39" fmla="*/ 885524 h 5332395"/>
              <a:gd name="connsiteX40" fmla="*/ 490889 w 2704699"/>
              <a:gd name="connsiteY40" fmla="*/ 837398 h 5332395"/>
              <a:gd name="connsiteX41" fmla="*/ 490889 w 2704699"/>
              <a:gd name="connsiteY41" fmla="*/ 808522 h 5332395"/>
              <a:gd name="connsiteX42" fmla="*/ 413887 w 2704699"/>
              <a:gd name="connsiteY42" fmla="*/ 770021 h 5332395"/>
              <a:gd name="connsiteX43" fmla="*/ 298384 w 2704699"/>
              <a:gd name="connsiteY43" fmla="*/ 731520 h 5332395"/>
              <a:gd name="connsiteX44" fmla="*/ 192506 w 2704699"/>
              <a:gd name="connsiteY44" fmla="*/ 693019 h 5332395"/>
              <a:gd name="connsiteX45" fmla="*/ 86628 w 2704699"/>
              <a:gd name="connsiteY45" fmla="*/ 635267 h 5332395"/>
              <a:gd name="connsiteX46" fmla="*/ 9626 w 2704699"/>
              <a:gd name="connsiteY46" fmla="*/ 587141 h 5332395"/>
              <a:gd name="connsiteX47" fmla="*/ 0 w 2704699"/>
              <a:gd name="connsiteY47" fmla="*/ 558265 h 5332395"/>
              <a:gd name="connsiteX48" fmla="*/ 115504 w 2704699"/>
              <a:gd name="connsiteY48" fmla="*/ 548640 h 5332395"/>
              <a:gd name="connsiteX49" fmla="*/ 240632 w 2704699"/>
              <a:gd name="connsiteY49" fmla="*/ 558265 h 5332395"/>
              <a:gd name="connsiteX50" fmla="*/ 365760 w 2704699"/>
              <a:gd name="connsiteY50" fmla="*/ 548640 h 5332395"/>
              <a:gd name="connsiteX51" fmla="*/ 548640 w 2704699"/>
              <a:gd name="connsiteY51" fmla="*/ 558265 h 5332395"/>
              <a:gd name="connsiteX52" fmla="*/ 606392 w 2704699"/>
              <a:gd name="connsiteY52" fmla="*/ 548640 h 5332395"/>
              <a:gd name="connsiteX53" fmla="*/ 721895 w 2704699"/>
              <a:gd name="connsiteY53" fmla="*/ 404261 h 5332395"/>
              <a:gd name="connsiteX54" fmla="*/ 933651 w 2704699"/>
              <a:gd name="connsiteY54" fmla="*/ 134753 h 5332395"/>
              <a:gd name="connsiteX55" fmla="*/ 1078030 w 2704699"/>
              <a:gd name="connsiteY55" fmla="*/ 28875 h 5332395"/>
              <a:gd name="connsiteX56" fmla="*/ 1280160 w 2704699"/>
              <a:gd name="connsiteY56" fmla="*/ 0 h 5332395"/>
              <a:gd name="connsiteX57" fmla="*/ 1491916 w 2704699"/>
              <a:gd name="connsiteY57" fmla="*/ 19250 h 5332395"/>
              <a:gd name="connsiteX58" fmla="*/ 1703672 w 2704699"/>
              <a:gd name="connsiteY58" fmla="*/ 67376 h 5332395"/>
              <a:gd name="connsiteX59" fmla="*/ 1848051 w 2704699"/>
              <a:gd name="connsiteY59" fmla="*/ 105878 h 5332395"/>
              <a:gd name="connsiteX60" fmla="*/ 2117558 w 2704699"/>
              <a:gd name="connsiteY60" fmla="*/ 356134 h 5332395"/>
              <a:gd name="connsiteX61" fmla="*/ 2252312 w 2704699"/>
              <a:gd name="connsiteY61" fmla="*/ 529389 h 5332395"/>
              <a:gd name="connsiteX62" fmla="*/ 2310064 w 2704699"/>
              <a:gd name="connsiteY62" fmla="*/ 693019 h 5332395"/>
              <a:gd name="connsiteX63" fmla="*/ 2338939 w 2704699"/>
              <a:gd name="connsiteY63" fmla="*/ 904774 h 5332395"/>
              <a:gd name="connsiteX64" fmla="*/ 2338939 w 2704699"/>
              <a:gd name="connsiteY64" fmla="*/ 1078029 h 5332395"/>
              <a:gd name="connsiteX65" fmla="*/ 2319689 w 2704699"/>
              <a:gd name="connsiteY65" fmla="*/ 1193532 h 5332395"/>
              <a:gd name="connsiteX66" fmla="*/ 2290813 w 2704699"/>
              <a:gd name="connsiteY66" fmla="*/ 1260909 h 5332395"/>
              <a:gd name="connsiteX67" fmla="*/ 2252312 w 2704699"/>
              <a:gd name="connsiteY67" fmla="*/ 1337911 h 5332395"/>
              <a:gd name="connsiteX68" fmla="*/ 2156059 w 2704699"/>
              <a:gd name="connsiteY68" fmla="*/ 1424539 h 5332395"/>
              <a:gd name="connsiteX69" fmla="*/ 2107933 w 2704699"/>
              <a:gd name="connsiteY69" fmla="*/ 1434164 h 5332395"/>
              <a:gd name="connsiteX70" fmla="*/ 2079057 w 2704699"/>
              <a:gd name="connsiteY70" fmla="*/ 1520791 h 5332395"/>
              <a:gd name="connsiteX71" fmla="*/ 2059807 w 2704699"/>
              <a:gd name="connsiteY71" fmla="*/ 1617044 h 5332395"/>
              <a:gd name="connsiteX72" fmla="*/ 2050181 w 2704699"/>
              <a:gd name="connsiteY72" fmla="*/ 1742172 h 5332395"/>
              <a:gd name="connsiteX73" fmla="*/ 2050181 w 2704699"/>
              <a:gd name="connsiteY73" fmla="*/ 1828800 h 5332395"/>
              <a:gd name="connsiteX74" fmla="*/ 2040556 w 2704699"/>
              <a:gd name="connsiteY74" fmla="*/ 1886551 h 5332395"/>
              <a:gd name="connsiteX75" fmla="*/ 1992430 w 2704699"/>
              <a:gd name="connsiteY75" fmla="*/ 1915427 h 5332395"/>
              <a:gd name="connsiteX76" fmla="*/ 1953929 w 2704699"/>
              <a:gd name="connsiteY76" fmla="*/ 1925052 h 5332395"/>
              <a:gd name="connsiteX77" fmla="*/ 1953929 w 2704699"/>
              <a:gd name="connsiteY77" fmla="*/ 2040555 h 5332395"/>
              <a:gd name="connsiteX78" fmla="*/ 2011680 w 2704699"/>
              <a:gd name="connsiteY78" fmla="*/ 2204185 h 5332395"/>
              <a:gd name="connsiteX79" fmla="*/ 2050181 w 2704699"/>
              <a:gd name="connsiteY79" fmla="*/ 2281187 h 5332395"/>
              <a:gd name="connsiteX80" fmla="*/ 2204186 w 2704699"/>
              <a:gd name="connsiteY80" fmla="*/ 2425566 h 5332395"/>
              <a:gd name="connsiteX81" fmla="*/ 2310064 w 2704699"/>
              <a:gd name="connsiteY81" fmla="*/ 2521819 h 5332395"/>
              <a:gd name="connsiteX82" fmla="*/ 2464068 w 2704699"/>
              <a:gd name="connsiteY82" fmla="*/ 2762450 h 5332395"/>
              <a:gd name="connsiteX83" fmla="*/ 2569946 w 2704699"/>
              <a:gd name="connsiteY83" fmla="*/ 3012707 h 5332395"/>
              <a:gd name="connsiteX84" fmla="*/ 2666198 w 2704699"/>
              <a:gd name="connsiteY84" fmla="*/ 3311090 h 5332395"/>
              <a:gd name="connsiteX85" fmla="*/ 2666198 w 2704699"/>
              <a:gd name="connsiteY85" fmla="*/ 3570972 h 5332395"/>
              <a:gd name="connsiteX86" fmla="*/ 2656573 w 2704699"/>
              <a:gd name="connsiteY86" fmla="*/ 3821229 h 5332395"/>
              <a:gd name="connsiteX87" fmla="*/ 2666198 w 2704699"/>
              <a:gd name="connsiteY87" fmla="*/ 4177364 h 5332395"/>
              <a:gd name="connsiteX88" fmla="*/ 2685449 w 2704699"/>
              <a:gd name="connsiteY88" fmla="*/ 4639376 h 5332395"/>
              <a:gd name="connsiteX89" fmla="*/ 2704699 w 2704699"/>
              <a:gd name="connsiteY89" fmla="*/ 5130265 h 5332395"/>
              <a:gd name="connsiteX90" fmla="*/ 2685449 w 2704699"/>
              <a:gd name="connsiteY90" fmla="*/ 5332395 h 5332395"/>
              <a:gd name="connsiteX91" fmla="*/ 565908 w 2704699"/>
              <a:gd name="connsiteY91"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90" fmla="*/ 565908 w 2704699"/>
              <a:gd name="connsiteY90"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0" fmla="*/ 433137 w 2704699"/>
              <a:gd name="connsiteY0" fmla="*/ 3734602 h 5130264"/>
              <a:gd name="connsiteX1" fmla="*/ 558266 w 2704699"/>
              <a:gd name="connsiteY1" fmla="*/ 3378467 h 5130264"/>
              <a:gd name="connsiteX2" fmla="*/ 779647 w 2704699"/>
              <a:gd name="connsiteY2" fmla="*/ 2964581 h 5130264"/>
              <a:gd name="connsiteX3" fmla="*/ 952901 w 2704699"/>
              <a:gd name="connsiteY3" fmla="*/ 2695073 h 5130264"/>
              <a:gd name="connsiteX4" fmla="*/ 1049154 w 2704699"/>
              <a:gd name="connsiteY4" fmla="*/ 2464067 h 5130264"/>
              <a:gd name="connsiteX5" fmla="*/ 885525 w 2704699"/>
              <a:gd name="connsiteY5" fmla="*/ 2127183 h 5130264"/>
              <a:gd name="connsiteX6" fmla="*/ 875899 w 2704699"/>
              <a:gd name="connsiteY6" fmla="*/ 2088682 h 5130264"/>
              <a:gd name="connsiteX7" fmla="*/ 847024 w 2704699"/>
              <a:gd name="connsiteY7" fmla="*/ 2059806 h 5130264"/>
              <a:gd name="connsiteX8" fmla="*/ 789272 w 2704699"/>
              <a:gd name="connsiteY8" fmla="*/ 2059806 h 5130264"/>
              <a:gd name="connsiteX9" fmla="*/ 721895 w 2704699"/>
              <a:gd name="connsiteY9" fmla="*/ 2079056 h 5130264"/>
              <a:gd name="connsiteX10" fmla="*/ 606392 w 2704699"/>
              <a:gd name="connsiteY10" fmla="*/ 2088682 h 5130264"/>
              <a:gd name="connsiteX11" fmla="*/ 519765 w 2704699"/>
              <a:gd name="connsiteY11" fmla="*/ 2069431 h 5130264"/>
              <a:gd name="connsiteX12" fmla="*/ 462013 w 2704699"/>
              <a:gd name="connsiteY12" fmla="*/ 2030930 h 5130264"/>
              <a:gd name="connsiteX13" fmla="*/ 433137 w 2704699"/>
              <a:gd name="connsiteY13" fmla="*/ 1973179 h 5130264"/>
              <a:gd name="connsiteX14" fmla="*/ 433137 w 2704699"/>
              <a:gd name="connsiteY14" fmla="*/ 1896176 h 5130264"/>
              <a:gd name="connsiteX15" fmla="*/ 423512 w 2704699"/>
              <a:gd name="connsiteY15" fmla="*/ 1857675 h 5130264"/>
              <a:gd name="connsiteX16" fmla="*/ 423512 w 2704699"/>
              <a:gd name="connsiteY16" fmla="*/ 1819174 h 5130264"/>
              <a:gd name="connsiteX17" fmla="*/ 423512 w 2704699"/>
              <a:gd name="connsiteY17" fmla="*/ 1790299 h 5130264"/>
              <a:gd name="connsiteX18" fmla="*/ 404261 w 2704699"/>
              <a:gd name="connsiteY18" fmla="*/ 1761423 h 5130264"/>
              <a:gd name="connsiteX19" fmla="*/ 356135 w 2704699"/>
              <a:gd name="connsiteY19" fmla="*/ 1674795 h 5130264"/>
              <a:gd name="connsiteX20" fmla="*/ 375386 w 2704699"/>
              <a:gd name="connsiteY20" fmla="*/ 1645920 h 5130264"/>
              <a:gd name="connsiteX21" fmla="*/ 375386 w 2704699"/>
              <a:gd name="connsiteY21" fmla="*/ 1617044 h 5130264"/>
              <a:gd name="connsiteX22" fmla="*/ 346510 w 2704699"/>
              <a:gd name="connsiteY22" fmla="*/ 1597793 h 5130264"/>
              <a:gd name="connsiteX23" fmla="*/ 346510 w 2704699"/>
              <a:gd name="connsiteY23" fmla="*/ 1559292 h 5130264"/>
              <a:gd name="connsiteX24" fmla="*/ 356135 w 2704699"/>
              <a:gd name="connsiteY24" fmla="*/ 1530416 h 5130264"/>
              <a:gd name="connsiteX25" fmla="*/ 336885 w 2704699"/>
              <a:gd name="connsiteY25" fmla="*/ 1453414 h 5130264"/>
              <a:gd name="connsiteX26" fmla="*/ 298384 w 2704699"/>
              <a:gd name="connsiteY26" fmla="*/ 1414913 h 5130264"/>
              <a:gd name="connsiteX27" fmla="*/ 259882 w 2704699"/>
              <a:gd name="connsiteY27" fmla="*/ 1386038 h 5130264"/>
              <a:gd name="connsiteX28" fmla="*/ 231007 w 2704699"/>
              <a:gd name="connsiteY28" fmla="*/ 1337911 h 5130264"/>
              <a:gd name="connsiteX29" fmla="*/ 231007 w 2704699"/>
              <a:gd name="connsiteY29" fmla="*/ 1299410 h 5130264"/>
              <a:gd name="connsiteX30" fmla="*/ 269508 w 2704699"/>
              <a:gd name="connsiteY30" fmla="*/ 1251284 h 5130264"/>
              <a:gd name="connsiteX31" fmla="*/ 336885 w 2704699"/>
              <a:gd name="connsiteY31" fmla="*/ 1203158 h 5130264"/>
              <a:gd name="connsiteX32" fmla="*/ 404261 w 2704699"/>
              <a:gd name="connsiteY32" fmla="*/ 1145406 h 5130264"/>
              <a:gd name="connsiteX33" fmla="*/ 442762 w 2704699"/>
              <a:gd name="connsiteY33" fmla="*/ 1078029 h 5130264"/>
              <a:gd name="connsiteX34" fmla="*/ 481264 w 2704699"/>
              <a:gd name="connsiteY34" fmla="*/ 1029903 h 5130264"/>
              <a:gd name="connsiteX35" fmla="*/ 500514 w 2704699"/>
              <a:gd name="connsiteY35" fmla="*/ 981776 h 5130264"/>
              <a:gd name="connsiteX36" fmla="*/ 510139 w 2704699"/>
              <a:gd name="connsiteY36" fmla="*/ 943275 h 5130264"/>
              <a:gd name="connsiteX37" fmla="*/ 500514 w 2704699"/>
              <a:gd name="connsiteY37" fmla="*/ 904774 h 5130264"/>
              <a:gd name="connsiteX38" fmla="*/ 490889 w 2704699"/>
              <a:gd name="connsiteY38" fmla="*/ 885524 h 5130264"/>
              <a:gd name="connsiteX39" fmla="*/ 490889 w 2704699"/>
              <a:gd name="connsiteY39" fmla="*/ 837398 h 5130264"/>
              <a:gd name="connsiteX40" fmla="*/ 490889 w 2704699"/>
              <a:gd name="connsiteY40" fmla="*/ 808522 h 5130264"/>
              <a:gd name="connsiteX41" fmla="*/ 413887 w 2704699"/>
              <a:gd name="connsiteY41" fmla="*/ 770021 h 5130264"/>
              <a:gd name="connsiteX42" fmla="*/ 298384 w 2704699"/>
              <a:gd name="connsiteY42" fmla="*/ 731520 h 5130264"/>
              <a:gd name="connsiteX43" fmla="*/ 192506 w 2704699"/>
              <a:gd name="connsiteY43" fmla="*/ 693019 h 5130264"/>
              <a:gd name="connsiteX44" fmla="*/ 86628 w 2704699"/>
              <a:gd name="connsiteY44" fmla="*/ 635267 h 5130264"/>
              <a:gd name="connsiteX45" fmla="*/ 9626 w 2704699"/>
              <a:gd name="connsiteY45" fmla="*/ 587141 h 5130264"/>
              <a:gd name="connsiteX46" fmla="*/ 0 w 2704699"/>
              <a:gd name="connsiteY46" fmla="*/ 558265 h 5130264"/>
              <a:gd name="connsiteX47" fmla="*/ 115504 w 2704699"/>
              <a:gd name="connsiteY47" fmla="*/ 548640 h 5130264"/>
              <a:gd name="connsiteX48" fmla="*/ 240632 w 2704699"/>
              <a:gd name="connsiteY48" fmla="*/ 558265 h 5130264"/>
              <a:gd name="connsiteX49" fmla="*/ 365760 w 2704699"/>
              <a:gd name="connsiteY49" fmla="*/ 548640 h 5130264"/>
              <a:gd name="connsiteX50" fmla="*/ 548640 w 2704699"/>
              <a:gd name="connsiteY50" fmla="*/ 558265 h 5130264"/>
              <a:gd name="connsiteX51" fmla="*/ 606392 w 2704699"/>
              <a:gd name="connsiteY51" fmla="*/ 548640 h 5130264"/>
              <a:gd name="connsiteX52" fmla="*/ 721895 w 2704699"/>
              <a:gd name="connsiteY52" fmla="*/ 404261 h 5130264"/>
              <a:gd name="connsiteX53" fmla="*/ 933651 w 2704699"/>
              <a:gd name="connsiteY53" fmla="*/ 134753 h 5130264"/>
              <a:gd name="connsiteX54" fmla="*/ 1078030 w 2704699"/>
              <a:gd name="connsiteY54" fmla="*/ 28875 h 5130264"/>
              <a:gd name="connsiteX55" fmla="*/ 1280160 w 2704699"/>
              <a:gd name="connsiteY55" fmla="*/ 0 h 5130264"/>
              <a:gd name="connsiteX56" fmla="*/ 1491916 w 2704699"/>
              <a:gd name="connsiteY56" fmla="*/ 19250 h 5130264"/>
              <a:gd name="connsiteX57" fmla="*/ 1703672 w 2704699"/>
              <a:gd name="connsiteY57" fmla="*/ 67376 h 5130264"/>
              <a:gd name="connsiteX58" fmla="*/ 1848051 w 2704699"/>
              <a:gd name="connsiteY58" fmla="*/ 105878 h 5130264"/>
              <a:gd name="connsiteX59" fmla="*/ 2117558 w 2704699"/>
              <a:gd name="connsiteY59" fmla="*/ 356134 h 5130264"/>
              <a:gd name="connsiteX60" fmla="*/ 2252312 w 2704699"/>
              <a:gd name="connsiteY60" fmla="*/ 529389 h 5130264"/>
              <a:gd name="connsiteX61" fmla="*/ 2310064 w 2704699"/>
              <a:gd name="connsiteY61" fmla="*/ 693019 h 5130264"/>
              <a:gd name="connsiteX62" fmla="*/ 2338939 w 2704699"/>
              <a:gd name="connsiteY62" fmla="*/ 904774 h 5130264"/>
              <a:gd name="connsiteX63" fmla="*/ 2338939 w 2704699"/>
              <a:gd name="connsiteY63" fmla="*/ 1078029 h 5130264"/>
              <a:gd name="connsiteX64" fmla="*/ 2319689 w 2704699"/>
              <a:gd name="connsiteY64" fmla="*/ 1193532 h 5130264"/>
              <a:gd name="connsiteX65" fmla="*/ 2290813 w 2704699"/>
              <a:gd name="connsiteY65" fmla="*/ 1260909 h 5130264"/>
              <a:gd name="connsiteX66" fmla="*/ 2252312 w 2704699"/>
              <a:gd name="connsiteY66" fmla="*/ 1337911 h 5130264"/>
              <a:gd name="connsiteX67" fmla="*/ 2156059 w 2704699"/>
              <a:gd name="connsiteY67" fmla="*/ 1424539 h 5130264"/>
              <a:gd name="connsiteX68" fmla="*/ 2107933 w 2704699"/>
              <a:gd name="connsiteY68" fmla="*/ 1434164 h 5130264"/>
              <a:gd name="connsiteX69" fmla="*/ 2079057 w 2704699"/>
              <a:gd name="connsiteY69" fmla="*/ 1520791 h 5130264"/>
              <a:gd name="connsiteX70" fmla="*/ 2059807 w 2704699"/>
              <a:gd name="connsiteY70" fmla="*/ 1617044 h 5130264"/>
              <a:gd name="connsiteX71" fmla="*/ 2050181 w 2704699"/>
              <a:gd name="connsiteY71" fmla="*/ 1742172 h 5130264"/>
              <a:gd name="connsiteX72" fmla="*/ 2050181 w 2704699"/>
              <a:gd name="connsiteY72" fmla="*/ 1828800 h 5130264"/>
              <a:gd name="connsiteX73" fmla="*/ 2040556 w 2704699"/>
              <a:gd name="connsiteY73" fmla="*/ 1886551 h 5130264"/>
              <a:gd name="connsiteX74" fmla="*/ 1992430 w 2704699"/>
              <a:gd name="connsiteY74" fmla="*/ 1915427 h 5130264"/>
              <a:gd name="connsiteX75" fmla="*/ 1953929 w 2704699"/>
              <a:gd name="connsiteY75" fmla="*/ 1925052 h 5130264"/>
              <a:gd name="connsiteX76" fmla="*/ 1953929 w 2704699"/>
              <a:gd name="connsiteY76" fmla="*/ 2040555 h 5130264"/>
              <a:gd name="connsiteX77" fmla="*/ 2011680 w 2704699"/>
              <a:gd name="connsiteY77" fmla="*/ 2204185 h 5130264"/>
              <a:gd name="connsiteX78" fmla="*/ 2050181 w 2704699"/>
              <a:gd name="connsiteY78" fmla="*/ 2281187 h 5130264"/>
              <a:gd name="connsiteX79" fmla="*/ 2204186 w 2704699"/>
              <a:gd name="connsiteY79" fmla="*/ 2425566 h 5130264"/>
              <a:gd name="connsiteX80" fmla="*/ 2310064 w 2704699"/>
              <a:gd name="connsiteY80" fmla="*/ 2521819 h 5130264"/>
              <a:gd name="connsiteX81" fmla="*/ 2464068 w 2704699"/>
              <a:gd name="connsiteY81" fmla="*/ 2762450 h 5130264"/>
              <a:gd name="connsiteX82" fmla="*/ 2569946 w 2704699"/>
              <a:gd name="connsiteY82" fmla="*/ 3012707 h 5130264"/>
              <a:gd name="connsiteX83" fmla="*/ 2666198 w 2704699"/>
              <a:gd name="connsiteY83" fmla="*/ 3311090 h 5130264"/>
              <a:gd name="connsiteX84" fmla="*/ 2666198 w 2704699"/>
              <a:gd name="connsiteY84" fmla="*/ 3570972 h 5130264"/>
              <a:gd name="connsiteX85" fmla="*/ 2656573 w 2704699"/>
              <a:gd name="connsiteY85" fmla="*/ 3821229 h 5130264"/>
              <a:gd name="connsiteX86" fmla="*/ 2666198 w 2704699"/>
              <a:gd name="connsiteY86" fmla="*/ 4177364 h 5130264"/>
              <a:gd name="connsiteX87" fmla="*/ 2685449 w 2704699"/>
              <a:gd name="connsiteY87" fmla="*/ 4639376 h 5130264"/>
              <a:gd name="connsiteX88" fmla="*/ 2704699 w 2704699"/>
              <a:gd name="connsiteY88" fmla="*/ 5130265 h 5130264"/>
              <a:gd name="connsiteX0" fmla="*/ 433137 w 2685449"/>
              <a:gd name="connsiteY0" fmla="*/ 3734602 h 4639376"/>
              <a:gd name="connsiteX1" fmla="*/ 558266 w 2685449"/>
              <a:gd name="connsiteY1" fmla="*/ 3378467 h 4639376"/>
              <a:gd name="connsiteX2" fmla="*/ 779647 w 2685449"/>
              <a:gd name="connsiteY2" fmla="*/ 2964581 h 4639376"/>
              <a:gd name="connsiteX3" fmla="*/ 952901 w 2685449"/>
              <a:gd name="connsiteY3" fmla="*/ 2695073 h 4639376"/>
              <a:gd name="connsiteX4" fmla="*/ 1049154 w 2685449"/>
              <a:gd name="connsiteY4" fmla="*/ 2464067 h 4639376"/>
              <a:gd name="connsiteX5" fmla="*/ 885525 w 2685449"/>
              <a:gd name="connsiteY5" fmla="*/ 2127183 h 4639376"/>
              <a:gd name="connsiteX6" fmla="*/ 875899 w 2685449"/>
              <a:gd name="connsiteY6" fmla="*/ 2088682 h 4639376"/>
              <a:gd name="connsiteX7" fmla="*/ 847024 w 2685449"/>
              <a:gd name="connsiteY7" fmla="*/ 2059806 h 4639376"/>
              <a:gd name="connsiteX8" fmla="*/ 789272 w 2685449"/>
              <a:gd name="connsiteY8" fmla="*/ 2059806 h 4639376"/>
              <a:gd name="connsiteX9" fmla="*/ 721895 w 2685449"/>
              <a:gd name="connsiteY9" fmla="*/ 2079056 h 4639376"/>
              <a:gd name="connsiteX10" fmla="*/ 606392 w 2685449"/>
              <a:gd name="connsiteY10" fmla="*/ 2088682 h 4639376"/>
              <a:gd name="connsiteX11" fmla="*/ 519765 w 2685449"/>
              <a:gd name="connsiteY11" fmla="*/ 2069431 h 4639376"/>
              <a:gd name="connsiteX12" fmla="*/ 462013 w 2685449"/>
              <a:gd name="connsiteY12" fmla="*/ 2030930 h 4639376"/>
              <a:gd name="connsiteX13" fmla="*/ 433137 w 2685449"/>
              <a:gd name="connsiteY13" fmla="*/ 1973179 h 4639376"/>
              <a:gd name="connsiteX14" fmla="*/ 433137 w 2685449"/>
              <a:gd name="connsiteY14" fmla="*/ 1896176 h 4639376"/>
              <a:gd name="connsiteX15" fmla="*/ 423512 w 2685449"/>
              <a:gd name="connsiteY15" fmla="*/ 1857675 h 4639376"/>
              <a:gd name="connsiteX16" fmla="*/ 423512 w 2685449"/>
              <a:gd name="connsiteY16" fmla="*/ 1819174 h 4639376"/>
              <a:gd name="connsiteX17" fmla="*/ 423512 w 2685449"/>
              <a:gd name="connsiteY17" fmla="*/ 1790299 h 4639376"/>
              <a:gd name="connsiteX18" fmla="*/ 404261 w 2685449"/>
              <a:gd name="connsiteY18" fmla="*/ 1761423 h 4639376"/>
              <a:gd name="connsiteX19" fmla="*/ 356135 w 2685449"/>
              <a:gd name="connsiteY19" fmla="*/ 1674795 h 4639376"/>
              <a:gd name="connsiteX20" fmla="*/ 375386 w 2685449"/>
              <a:gd name="connsiteY20" fmla="*/ 1645920 h 4639376"/>
              <a:gd name="connsiteX21" fmla="*/ 375386 w 2685449"/>
              <a:gd name="connsiteY21" fmla="*/ 1617044 h 4639376"/>
              <a:gd name="connsiteX22" fmla="*/ 346510 w 2685449"/>
              <a:gd name="connsiteY22" fmla="*/ 1597793 h 4639376"/>
              <a:gd name="connsiteX23" fmla="*/ 346510 w 2685449"/>
              <a:gd name="connsiteY23" fmla="*/ 1559292 h 4639376"/>
              <a:gd name="connsiteX24" fmla="*/ 356135 w 2685449"/>
              <a:gd name="connsiteY24" fmla="*/ 1530416 h 4639376"/>
              <a:gd name="connsiteX25" fmla="*/ 336885 w 2685449"/>
              <a:gd name="connsiteY25" fmla="*/ 1453414 h 4639376"/>
              <a:gd name="connsiteX26" fmla="*/ 298384 w 2685449"/>
              <a:gd name="connsiteY26" fmla="*/ 1414913 h 4639376"/>
              <a:gd name="connsiteX27" fmla="*/ 259882 w 2685449"/>
              <a:gd name="connsiteY27" fmla="*/ 1386038 h 4639376"/>
              <a:gd name="connsiteX28" fmla="*/ 231007 w 2685449"/>
              <a:gd name="connsiteY28" fmla="*/ 1337911 h 4639376"/>
              <a:gd name="connsiteX29" fmla="*/ 231007 w 2685449"/>
              <a:gd name="connsiteY29" fmla="*/ 1299410 h 4639376"/>
              <a:gd name="connsiteX30" fmla="*/ 269508 w 2685449"/>
              <a:gd name="connsiteY30" fmla="*/ 1251284 h 4639376"/>
              <a:gd name="connsiteX31" fmla="*/ 336885 w 2685449"/>
              <a:gd name="connsiteY31" fmla="*/ 1203158 h 4639376"/>
              <a:gd name="connsiteX32" fmla="*/ 404261 w 2685449"/>
              <a:gd name="connsiteY32" fmla="*/ 1145406 h 4639376"/>
              <a:gd name="connsiteX33" fmla="*/ 442762 w 2685449"/>
              <a:gd name="connsiteY33" fmla="*/ 1078029 h 4639376"/>
              <a:gd name="connsiteX34" fmla="*/ 481264 w 2685449"/>
              <a:gd name="connsiteY34" fmla="*/ 1029903 h 4639376"/>
              <a:gd name="connsiteX35" fmla="*/ 500514 w 2685449"/>
              <a:gd name="connsiteY35" fmla="*/ 981776 h 4639376"/>
              <a:gd name="connsiteX36" fmla="*/ 510139 w 2685449"/>
              <a:gd name="connsiteY36" fmla="*/ 943275 h 4639376"/>
              <a:gd name="connsiteX37" fmla="*/ 500514 w 2685449"/>
              <a:gd name="connsiteY37" fmla="*/ 904774 h 4639376"/>
              <a:gd name="connsiteX38" fmla="*/ 490889 w 2685449"/>
              <a:gd name="connsiteY38" fmla="*/ 885524 h 4639376"/>
              <a:gd name="connsiteX39" fmla="*/ 490889 w 2685449"/>
              <a:gd name="connsiteY39" fmla="*/ 837398 h 4639376"/>
              <a:gd name="connsiteX40" fmla="*/ 490889 w 2685449"/>
              <a:gd name="connsiteY40" fmla="*/ 808522 h 4639376"/>
              <a:gd name="connsiteX41" fmla="*/ 413887 w 2685449"/>
              <a:gd name="connsiteY41" fmla="*/ 770021 h 4639376"/>
              <a:gd name="connsiteX42" fmla="*/ 298384 w 2685449"/>
              <a:gd name="connsiteY42" fmla="*/ 731520 h 4639376"/>
              <a:gd name="connsiteX43" fmla="*/ 192506 w 2685449"/>
              <a:gd name="connsiteY43" fmla="*/ 693019 h 4639376"/>
              <a:gd name="connsiteX44" fmla="*/ 86628 w 2685449"/>
              <a:gd name="connsiteY44" fmla="*/ 635267 h 4639376"/>
              <a:gd name="connsiteX45" fmla="*/ 9626 w 2685449"/>
              <a:gd name="connsiteY45" fmla="*/ 587141 h 4639376"/>
              <a:gd name="connsiteX46" fmla="*/ 0 w 2685449"/>
              <a:gd name="connsiteY46" fmla="*/ 558265 h 4639376"/>
              <a:gd name="connsiteX47" fmla="*/ 115504 w 2685449"/>
              <a:gd name="connsiteY47" fmla="*/ 548640 h 4639376"/>
              <a:gd name="connsiteX48" fmla="*/ 240632 w 2685449"/>
              <a:gd name="connsiteY48" fmla="*/ 558265 h 4639376"/>
              <a:gd name="connsiteX49" fmla="*/ 365760 w 2685449"/>
              <a:gd name="connsiteY49" fmla="*/ 548640 h 4639376"/>
              <a:gd name="connsiteX50" fmla="*/ 548640 w 2685449"/>
              <a:gd name="connsiteY50" fmla="*/ 558265 h 4639376"/>
              <a:gd name="connsiteX51" fmla="*/ 606392 w 2685449"/>
              <a:gd name="connsiteY51" fmla="*/ 548640 h 4639376"/>
              <a:gd name="connsiteX52" fmla="*/ 721895 w 2685449"/>
              <a:gd name="connsiteY52" fmla="*/ 404261 h 4639376"/>
              <a:gd name="connsiteX53" fmla="*/ 933651 w 2685449"/>
              <a:gd name="connsiteY53" fmla="*/ 134753 h 4639376"/>
              <a:gd name="connsiteX54" fmla="*/ 1078030 w 2685449"/>
              <a:gd name="connsiteY54" fmla="*/ 28875 h 4639376"/>
              <a:gd name="connsiteX55" fmla="*/ 1280160 w 2685449"/>
              <a:gd name="connsiteY55" fmla="*/ 0 h 4639376"/>
              <a:gd name="connsiteX56" fmla="*/ 1491916 w 2685449"/>
              <a:gd name="connsiteY56" fmla="*/ 19250 h 4639376"/>
              <a:gd name="connsiteX57" fmla="*/ 1703672 w 2685449"/>
              <a:gd name="connsiteY57" fmla="*/ 67376 h 4639376"/>
              <a:gd name="connsiteX58" fmla="*/ 1848051 w 2685449"/>
              <a:gd name="connsiteY58" fmla="*/ 105878 h 4639376"/>
              <a:gd name="connsiteX59" fmla="*/ 2117558 w 2685449"/>
              <a:gd name="connsiteY59" fmla="*/ 356134 h 4639376"/>
              <a:gd name="connsiteX60" fmla="*/ 2252312 w 2685449"/>
              <a:gd name="connsiteY60" fmla="*/ 529389 h 4639376"/>
              <a:gd name="connsiteX61" fmla="*/ 2310064 w 2685449"/>
              <a:gd name="connsiteY61" fmla="*/ 693019 h 4639376"/>
              <a:gd name="connsiteX62" fmla="*/ 2338939 w 2685449"/>
              <a:gd name="connsiteY62" fmla="*/ 904774 h 4639376"/>
              <a:gd name="connsiteX63" fmla="*/ 2338939 w 2685449"/>
              <a:gd name="connsiteY63" fmla="*/ 1078029 h 4639376"/>
              <a:gd name="connsiteX64" fmla="*/ 2319689 w 2685449"/>
              <a:gd name="connsiteY64" fmla="*/ 1193532 h 4639376"/>
              <a:gd name="connsiteX65" fmla="*/ 2290813 w 2685449"/>
              <a:gd name="connsiteY65" fmla="*/ 1260909 h 4639376"/>
              <a:gd name="connsiteX66" fmla="*/ 2252312 w 2685449"/>
              <a:gd name="connsiteY66" fmla="*/ 1337911 h 4639376"/>
              <a:gd name="connsiteX67" fmla="*/ 2156059 w 2685449"/>
              <a:gd name="connsiteY67" fmla="*/ 1424539 h 4639376"/>
              <a:gd name="connsiteX68" fmla="*/ 2107933 w 2685449"/>
              <a:gd name="connsiteY68" fmla="*/ 1434164 h 4639376"/>
              <a:gd name="connsiteX69" fmla="*/ 2079057 w 2685449"/>
              <a:gd name="connsiteY69" fmla="*/ 1520791 h 4639376"/>
              <a:gd name="connsiteX70" fmla="*/ 2059807 w 2685449"/>
              <a:gd name="connsiteY70" fmla="*/ 1617044 h 4639376"/>
              <a:gd name="connsiteX71" fmla="*/ 2050181 w 2685449"/>
              <a:gd name="connsiteY71" fmla="*/ 1742172 h 4639376"/>
              <a:gd name="connsiteX72" fmla="*/ 2050181 w 2685449"/>
              <a:gd name="connsiteY72" fmla="*/ 1828800 h 4639376"/>
              <a:gd name="connsiteX73" fmla="*/ 2040556 w 2685449"/>
              <a:gd name="connsiteY73" fmla="*/ 1886551 h 4639376"/>
              <a:gd name="connsiteX74" fmla="*/ 1992430 w 2685449"/>
              <a:gd name="connsiteY74" fmla="*/ 1915427 h 4639376"/>
              <a:gd name="connsiteX75" fmla="*/ 1953929 w 2685449"/>
              <a:gd name="connsiteY75" fmla="*/ 1925052 h 4639376"/>
              <a:gd name="connsiteX76" fmla="*/ 1953929 w 2685449"/>
              <a:gd name="connsiteY76" fmla="*/ 2040555 h 4639376"/>
              <a:gd name="connsiteX77" fmla="*/ 2011680 w 2685449"/>
              <a:gd name="connsiteY77" fmla="*/ 2204185 h 4639376"/>
              <a:gd name="connsiteX78" fmla="*/ 2050181 w 2685449"/>
              <a:gd name="connsiteY78" fmla="*/ 2281187 h 4639376"/>
              <a:gd name="connsiteX79" fmla="*/ 2204186 w 2685449"/>
              <a:gd name="connsiteY79" fmla="*/ 2425566 h 4639376"/>
              <a:gd name="connsiteX80" fmla="*/ 2310064 w 2685449"/>
              <a:gd name="connsiteY80" fmla="*/ 2521819 h 4639376"/>
              <a:gd name="connsiteX81" fmla="*/ 2464068 w 2685449"/>
              <a:gd name="connsiteY81" fmla="*/ 2762450 h 4639376"/>
              <a:gd name="connsiteX82" fmla="*/ 2569946 w 2685449"/>
              <a:gd name="connsiteY82" fmla="*/ 3012707 h 4639376"/>
              <a:gd name="connsiteX83" fmla="*/ 2666198 w 2685449"/>
              <a:gd name="connsiteY83" fmla="*/ 3311090 h 4639376"/>
              <a:gd name="connsiteX84" fmla="*/ 2666198 w 2685449"/>
              <a:gd name="connsiteY84" fmla="*/ 3570972 h 4639376"/>
              <a:gd name="connsiteX85" fmla="*/ 2656573 w 2685449"/>
              <a:gd name="connsiteY85" fmla="*/ 3821229 h 4639376"/>
              <a:gd name="connsiteX86" fmla="*/ 2666198 w 2685449"/>
              <a:gd name="connsiteY86" fmla="*/ 4177364 h 4639376"/>
              <a:gd name="connsiteX87" fmla="*/ 2685449 w 2685449"/>
              <a:gd name="connsiteY87" fmla="*/ 4639376 h 4639376"/>
              <a:gd name="connsiteX0" fmla="*/ 433137 w 2666199"/>
              <a:gd name="connsiteY0" fmla="*/ 3734602 h 4177364"/>
              <a:gd name="connsiteX1" fmla="*/ 558266 w 2666199"/>
              <a:gd name="connsiteY1" fmla="*/ 3378467 h 4177364"/>
              <a:gd name="connsiteX2" fmla="*/ 779647 w 2666199"/>
              <a:gd name="connsiteY2" fmla="*/ 2964581 h 4177364"/>
              <a:gd name="connsiteX3" fmla="*/ 952901 w 2666199"/>
              <a:gd name="connsiteY3" fmla="*/ 2695073 h 4177364"/>
              <a:gd name="connsiteX4" fmla="*/ 1049154 w 2666199"/>
              <a:gd name="connsiteY4" fmla="*/ 2464067 h 4177364"/>
              <a:gd name="connsiteX5" fmla="*/ 885525 w 2666199"/>
              <a:gd name="connsiteY5" fmla="*/ 2127183 h 4177364"/>
              <a:gd name="connsiteX6" fmla="*/ 875899 w 2666199"/>
              <a:gd name="connsiteY6" fmla="*/ 2088682 h 4177364"/>
              <a:gd name="connsiteX7" fmla="*/ 847024 w 2666199"/>
              <a:gd name="connsiteY7" fmla="*/ 2059806 h 4177364"/>
              <a:gd name="connsiteX8" fmla="*/ 789272 w 2666199"/>
              <a:gd name="connsiteY8" fmla="*/ 2059806 h 4177364"/>
              <a:gd name="connsiteX9" fmla="*/ 721895 w 2666199"/>
              <a:gd name="connsiteY9" fmla="*/ 2079056 h 4177364"/>
              <a:gd name="connsiteX10" fmla="*/ 606392 w 2666199"/>
              <a:gd name="connsiteY10" fmla="*/ 2088682 h 4177364"/>
              <a:gd name="connsiteX11" fmla="*/ 519765 w 2666199"/>
              <a:gd name="connsiteY11" fmla="*/ 2069431 h 4177364"/>
              <a:gd name="connsiteX12" fmla="*/ 462013 w 2666199"/>
              <a:gd name="connsiteY12" fmla="*/ 2030930 h 4177364"/>
              <a:gd name="connsiteX13" fmla="*/ 433137 w 2666199"/>
              <a:gd name="connsiteY13" fmla="*/ 1973179 h 4177364"/>
              <a:gd name="connsiteX14" fmla="*/ 433137 w 2666199"/>
              <a:gd name="connsiteY14" fmla="*/ 1896176 h 4177364"/>
              <a:gd name="connsiteX15" fmla="*/ 423512 w 2666199"/>
              <a:gd name="connsiteY15" fmla="*/ 1857675 h 4177364"/>
              <a:gd name="connsiteX16" fmla="*/ 423512 w 2666199"/>
              <a:gd name="connsiteY16" fmla="*/ 1819174 h 4177364"/>
              <a:gd name="connsiteX17" fmla="*/ 423512 w 2666199"/>
              <a:gd name="connsiteY17" fmla="*/ 1790299 h 4177364"/>
              <a:gd name="connsiteX18" fmla="*/ 404261 w 2666199"/>
              <a:gd name="connsiteY18" fmla="*/ 1761423 h 4177364"/>
              <a:gd name="connsiteX19" fmla="*/ 356135 w 2666199"/>
              <a:gd name="connsiteY19" fmla="*/ 1674795 h 4177364"/>
              <a:gd name="connsiteX20" fmla="*/ 375386 w 2666199"/>
              <a:gd name="connsiteY20" fmla="*/ 1645920 h 4177364"/>
              <a:gd name="connsiteX21" fmla="*/ 375386 w 2666199"/>
              <a:gd name="connsiteY21" fmla="*/ 1617044 h 4177364"/>
              <a:gd name="connsiteX22" fmla="*/ 346510 w 2666199"/>
              <a:gd name="connsiteY22" fmla="*/ 1597793 h 4177364"/>
              <a:gd name="connsiteX23" fmla="*/ 346510 w 2666199"/>
              <a:gd name="connsiteY23" fmla="*/ 1559292 h 4177364"/>
              <a:gd name="connsiteX24" fmla="*/ 356135 w 2666199"/>
              <a:gd name="connsiteY24" fmla="*/ 1530416 h 4177364"/>
              <a:gd name="connsiteX25" fmla="*/ 336885 w 2666199"/>
              <a:gd name="connsiteY25" fmla="*/ 1453414 h 4177364"/>
              <a:gd name="connsiteX26" fmla="*/ 298384 w 2666199"/>
              <a:gd name="connsiteY26" fmla="*/ 1414913 h 4177364"/>
              <a:gd name="connsiteX27" fmla="*/ 259882 w 2666199"/>
              <a:gd name="connsiteY27" fmla="*/ 1386038 h 4177364"/>
              <a:gd name="connsiteX28" fmla="*/ 231007 w 2666199"/>
              <a:gd name="connsiteY28" fmla="*/ 1337911 h 4177364"/>
              <a:gd name="connsiteX29" fmla="*/ 231007 w 2666199"/>
              <a:gd name="connsiteY29" fmla="*/ 1299410 h 4177364"/>
              <a:gd name="connsiteX30" fmla="*/ 269508 w 2666199"/>
              <a:gd name="connsiteY30" fmla="*/ 1251284 h 4177364"/>
              <a:gd name="connsiteX31" fmla="*/ 336885 w 2666199"/>
              <a:gd name="connsiteY31" fmla="*/ 1203158 h 4177364"/>
              <a:gd name="connsiteX32" fmla="*/ 404261 w 2666199"/>
              <a:gd name="connsiteY32" fmla="*/ 1145406 h 4177364"/>
              <a:gd name="connsiteX33" fmla="*/ 442762 w 2666199"/>
              <a:gd name="connsiteY33" fmla="*/ 1078029 h 4177364"/>
              <a:gd name="connsiteX34" fmla="*/ 481264 w 2666199"/>
              <a:gd name="connsiteY34" fmla="*/ 1029903 h 4177364"/>
              <a:gd name="connsiteX35" fmla="*/ 500514 w 2666199"/>
              <a:gd name="connsiteY35" fmla="*/ 981776 h 4177364"/>
              <a:gd name="connsiteX36" fmla="*/ 510139 w 2666199"/>
              <a:gd name="connsiteY36" fmla="*/ 943275 h 4177364"/>
              <a:gd name="connsiteX37" fmla="*/ 500514 w 2666199"/>
              <a:gd name="connsiteY37" fmla="*/ 904774 h 4177364"/>
              <a:gd name="connsiteX38" fmla="*/ 490889 w 2666199"/>
              <a:gd name="connsiteY38" fmla="*/ 885524 h 4177364"/>
              <a:gd name="connsiteX39" fmla="*/ 490889 w 2666199"/>
              <a:gd name="connsiteY39" fmla="*/ 837398 h 4177364"/>
              <a:gd name="connsiteX40" fmla="*/ 490889 w 2666199"/>
              <a:gd name="connsiteY40" fmla="*/ 808522 h 4177364"/>
              <a:gd name="connsiteX41" fmla="*/ 413887 w 2666199"/>
              <a:gd name="connsiteY41" fmla="*/ 770021 h 4177364"/>
              <a:gd name="connsiteX42" fmla="*/ 298384 w 2666199"/>
              <a:gd name="connsiteY42" fmla="*/ 731520 h 4177364"/>
              <a:gd name="connsiteX43" fmla="*/ 192506 w 2666199"/>
              <a:gd name="connsiteY43" fmla="*/ 693019 h 4177364"/>
              <a:gd name="connsiteX44" fmla="*/ 86628 w 2666199"/>
              <a:gd name="connsiteY44" fmla="*/ 635267 h 4177364"/>
              <a:gd name="connsiteX45" fmla="*/ 9626 w 2666199"/>
              <a:gd name="connsiteY45" fmla="*/ 587141 h 4177364"/>
              <a:gd name="connsiteX46" fmla="*/ 0 w 2666199"/>
              <a:gd name="connsiteY46" fmla="*/ 558265 h 4177364"/>
              <a:gd name="connsiteX47" fmla="*/ 115504 w 2666199"/>
              <a:gd name="connsiteY47" fmla="*/ 548640 h 4177364"/>
              <a:gd name="connsiteX48" fmla="*/ 240632 w 2666199"/>
              <a:gd name="connsiteY48" fmla="*/ 558265 h 4177364"/>
              <a:gd name="connsiteX49" fmla="*/ 365760 w 2666199"/>
              <a:gd name="connsiteY49" fmla="*/ 548640 h 4177364"/>
              <a:gd name="connsiteX50" fmla="*/ 548640 w 2666199"/>
              <a:gd name="connsiteY50" fmla="*/ 558265 h 4177364"/>
              <a:gd name="connsiteX51" fmla="*/ 606392 w 2666199"/>
              <a:gd name="connsiteY51" fmla="*/ 548640 h 4177364"/>
              <a:gd name="connsiteX52" fmla="*/ 721895 w 2666199"/>
              <a:gd name="connsiteY52" fmla="*/ 404261 h 4177364"/>
              <a:gd name="connsiteX53" fmla="*/ 933651 w 2666199"/>
              <a:gd name="connsiteY53" fmla="*/ 134753 h 4177364"/>
              <a:gd name="connsiteX54" fmla="*/ 1078030 w 2666199"/>
              <a:gd name="connsiteY54" fmla="*/ 28875 h 4177364"/>
              <a:gd name="connsiteX55" fmla="*/ 1280160 w 2666199"/>
              <a:gd name="connsiteY55" fmla="*/ 0 h 4177364"/>
              <a:gd name="connsiteX56" fmla="*/ 1491916 w 2666199"/>
              <a:gd name="connsiteY56" fmla="*/ 19250 h 4177364"/>
              <a:gd name="connsiteX57" fmla="*/ 1703672 w 2666199"/>
              <a:gd name="connsiteY57" fmla="*/ 67376 h 4177364"/>
              <a:gd name="connsiteX58" fmla="*/ 1848051 w 2666199"/>
              <a:gd name="connsiteY58" fmla="*/ 105878 h 4177364"/>
              <a:gd name="connsiteX59" fmla="*/ 2117558 w 2666199"/>
              <a:gd name="connsiteY59" fmla="*/ 356134 h 4177364"/>
              <a:gd name="connsiteX60" fmla="*/ 2252312 w 2666199"/>
              <a:gd name="connsiteY60" fmla="*/ 529389 h 4177364"/>
              <a:gd name="connsiteX61" fmla="*/ 2310064 w 2666199"/>
              <a:gd name="connsiteY61" fmla="*/ 693019 h 4177364"/>
              <a:gd name="connsiteX62" fmla="*/ 2338939 w 2666199"/>
              <a:gd name="connsiteY62" fmla="*/ 904774 h 4177364"/>
              <a:gd name="connsiteX63" fmla="*/ 2338939 w 2666199"/>
              <a:gd name="connsiteY63" fmla="*/ 1078029 h 4177364"/>
              <a:gd name="connsiteX64" fmla="*/ 2319689 w 2666199"/>
              <a:gd name="connsiteY64" fmla="*/ 1193532 h 4177364"/>
              <a:gd name="connsiteX65" fmla="*/ 2290813 w 2666199"/>
              <a:gd name="connsiteY65" fmla="*/ 1260909 h 4177364"/>
              <a:gd name="connsiteX66" fmla="*/ 2252312 w 2666199"/>
              <a:gd name="connsiteY66" fmla="*/ 1337911 h 4177364"/>
              <a:gd name="connsiteX67" fmla="*/ 2156059 w 2666199"/>
              <a:gd name="connsiteY67" fmla="*/ 1424539 h 4177364"/>
              <a:gd name="connsiteX68" fmla="*/ 2107933 w 2666199"/>
              <a:gd name="connsiteY68" fmla="*/ 1434164 h 4177364"/>
              <a:gd name="connsiteX69" fmla="*/ 2079057 w 2666199"/>
              <a:gd name="connsiteY69" fmla="*/ 1520791 h 4177364"/>
              <a:gd name="connsiteX70" fmla="*/ 2059807 w 2666199"/>
              <a:gd name="connsiteY70" fmla="*/ 1617044 h 4177364"/>
              <a:gd name="connsiteX71" fmla="*/ 2050181 w 2666199"/>
              <a:gd name="connsiteY71" fmla="*/ 1742172 h 4177364"/>
              <a:gd name="connsiteX72" fmla="*/ 2050181 w 2666199"/>
              <a:gd name="connsiteY72" fmla="*/ 1828800 h 4177364"/>
              <a:gd name="connsiteX73" fmla="*/ 2040556 w 2666199"/>
              <a:gd name="connsiteY73" fmla="*/ 1886551 h 4177364"/>
              <a:gd name="connsiteX74" fmla="*/ 1992430 w 2666199"/>
              <a:gd name="connsiteY74" fmla="*/ 1915427 h 4177364"/>
              <a:gd name="connsiteX75" fmla="*/ 1953929 w 2666199"/>
              <a:gd name="connsiteY75" fmla="*/ 1925052 h 4177364"/>
              <a:gd name="connsiteX76" fmla="*/ 1953929 w 2666199"/>
              <a:gd name="connsiteY76" fmla="*/ 2040555 h 4177364"/>
              <a:gd name="connsiteX77" fmla="*/ 2011680 w 2666199"/>
              <a:gd name="connsiteY77" fmla="*/ 2204185 h 4177364"/>
              <a:gd name="connsiteX78" fmla="*/ 2050181 w 2666199"/>
              <a:gd name="connsiteY78" fmla="*/ 2281187 h 4177364"/>
              <a:gd name="connsiteX79" fmla="*/ 2204186 w 2666199"/>
              <a:gd name="connsiteY79" fmla="*/ 2425566 h 4177364"/>
              <a:gd name="connsiteX80" fmla="*/ 2310064 w 2666199"/>
              <a:gd name="connsiteY80" fmla="*/ 2521819 h 4177364"/>
              <a:gd name="connsiteX81" fmla="*/ 2464068 w 2666199"/>
              <a:gd name="connsiteY81" fmla="*/ 2762450 h 4177364"/>
              <a:gd name="connsiteX82" fmla="*/ 2569946 w 2666199"/>
              <a:gd name="connsiteY82" fmla="*/ 3012707 h 4177364"/>
              <a:gd name="connsiteX83" fmla="*/ 2666198 w 2666199"/>
              <a:gd name="connsiteY83" fmla="*/ 3311090 h 4177364"/>
              <a:gd name="connsiteX84" fmla="*/ 2666198 w 2666199"/>
              <a:gd name="connsiteY84" fmla="*/ 3570972 h 4177364"/>
              <a:gd name="connsiteX85" fmla="*/ 2656573 w 2666199"/>
              <a:gd name="connsiteY85" fmla="*/ 3821229 h 4177364"/>
              <a:gd name="connsiteX86" fmla="*/ 2666198 w 2666199"/>
              <a:gd name="connsiteY86" fmla="*/ 4177364 h 4177364"/>
              <a:gd name="connsiteX0" fmla="*/ 433137 w 2666199"/>
              <a:gd name="connsiteY0" fmla="*/ 3734602 h 3821228"/>
              <a:gd name="connsiteX1" fmla="*/ 558266 w 2666199"/>
              <a:gd name="connsiteY1" fmla="*/ 3378467 h 3821228"/>
              <a:gd name="connsiteX2" fmla="*/ 779647 w 2666199"/>
              <a:gd name="connsiteY2" fmla="*/ 2964581 h 3821228"/>
              <a:gd name="connsiteX3" fmla="*/ 952901 w 2666199"/>
              <a:gd name="connsiteY3" fmla="*/ 2695073 h 3821228"/>
              <a:gd name="connsiteX4" fmla="*/ 1049154 w 2666199"/>
              <a:gd name="connsiteY4" fmla="*/ 2464067 h 3821228"/>
              <a:gd name="connsiteX5" fmla="*/ 885525 w 2666199"/>
              <a:gd name="connsiteY5" fmla="*/ 2127183 h 3821228"/>
              <a:gd name="connsiteX6" fmla="*/ 875899 w 2666199"/>
              <a:gd name="connsiteY6" fmla="*/ 2088682 h 3821228"/>
              <a:gd name="connsiteX7" fmla="*/ 847024 w 2666199"/>
              <a:gd name="connsiteY7" fmla="*/ 2059806 h 3821228"/>
              <a:gd name="connsiteX8" fmla="*/ 789272 w 2666199"/>
              <a:gd name="connsiteY8" fmla="*/ 2059806 h 3821228"/>
              <a:gd name="connsiteX9" fmla="*/ 721895 w 2666199"/>
              <a:gd name="connsiteY9" fmla="*/ 2079056 h 3821228"/>
              <a:gd name="connsiteX10" fmla="*/ 606392 w 2666199"/>
              <a:gd name="connsiteY10" fmla="*/ 2088682 h 3821228"/>
              <a:gd name="connsiteX11" fmla="*/ 519765 w 2666199"/>
              <a:gd name="connsiteY11" fmla="*/ 2069431 h 3821228"/>
              <a:gd name="connsiteX12" fmla="*/ 462013 w 2666199"/>
              <a:gd name="connsiteY12" fmla="*/ 2030930 h 3821228"/>
              <a:gd name="connsiteX13" fmla="*/ 433137 w 2666199"/>
              <a:gd name="connsiteY13" fmla="*/ 1973179 h 3821228"/>
              <a:gd name="connsiteX14" fmla="*/ 433137 w 2666199"/>
              <a:gd name="connsiteY14" fmla="*/ 1896176 h 3821228"/>
              <a:gd name="connsiteX15" fmla="*/ 423512 w 2666199"/>
              <a:gd name="connsiteY15" fmla="*/ 1857675 h 3821228"/>
              <a:gd name="connsiteX16" fmla="*/ 423512 w 2666199"/>
              <a:gd name="connsiteY16" fmla="*/ 1819174 h 3821228"/>
              <a:gd name="connsiteX17" fmla="*/ 423512 w 2666199"/>
              <a:gd name="connsiteY17" fmla="*/ 1790299 h 3821228"/>
              <a:gd name="connsiteX18" fmla="*/ 404261 w 2666199"/>
              <a:gd name="connsiteY18" fmla="*/ 1761423 h 3821228"/>
              <a:gd name="connsiteX19" fmla="*/ 356135 w 2666199"/>
              <a:gd name="connsiteY19" fmla="*/ 1674795 h 3821228"/>
              <a:gd name="connsiteX20" fmla="*/ 375386 w 2666199"/>
              <a:gd name="connsiteY20" fmla="*/ 1645920 h 3821228"/>
              <a:gd name="connsiteX21" fmla="*/ 375386 w 2666199"/>
              <a:gd name="connsiteY21" fmla="*/ 1617044 h 3821228"/>
              <a:gd name="connsiteX22" fmla="*/ 346510 w 2666199"/>
              <a:gd name="connsiteY22" fmla="*/ 1597793 h 3821228"/>
              <a:gd name="connsiteX23" fmla="*/ 346510 w 2666199"/>
              <a:gd name="connsiteY23" fmla="*/ 1559292 h 3821228"/>
              <a:gd name="connsiteX24" fmla="*/ 356135 w 2666199"/>
              <a:gd name="connsiteY24" fmla="*/ 1530416 h 3821228"/>
              <a:gd name="connsiteX25" fmla="*/ 336885 w 2666199"/>
              <a:gd name="connsiteY25" fmla="*/ 1453414 h 3821228"/>
              <a:gd name="connsiteX26" fmla="*/ 298384 w 2666199"/>
              <a:gd name="connsiteY26" fmla="*/ 1414913 h 3821228"/>
              <a:gd name="connsiteX27" fmla="*/ 259882 w 2666199"/>
              <a:gd name="connsiteY27" fmla="*/ 1386038 h 3821228"/>
              <a:gd name="connsiteX28" fmla="*/ 231007 w 2666199"/>
              <a:gd name="connsiteY28" fmla="*/ 1337911 h 3821228"/>
              <a:gd name="connsiteX29" fmla="*/ 231007 w 2666199"/>
              <a:gd name="connsiteY29" fmla="*/ 1299410 h 3821228"/>
              <a:gd name="connsiteX30" fmla="*/ 269508 w 2666199"/>
              <a:gd name="connsiteY30" fmla="*/ 1251284 h 3821228"/>
              <a:gd name="connsiteX31" fmla="*/ 336885 w 2666199"/>
              <a:gd name="connsiteY31" fmla="*/ 1203158 h 3821228"/>
              <a:gd name="connsiteX32" fmla="*/ 404261 w 2666199"/>
              <a:gd name="connsiteY32" fmla="*/ 1145406 h 3821228"/>
              <a:gd name="connsiteX33" fmla="*/ 442762 w 2666199"/>
              <a:gd name="connsiteY33" fmla="*/ 1078029 h 3821228"/>
              <a:gd name="connsiteX34" fmla="*/ 481264 w 2666199"/>
              <a:gd name="connsiteY34" fmla="*/ 1029903 h 3821228"/>
              <a:gd name="connsiteX35" fmla="*/ 500514 w 2666199"/>
              <a:gd name="connsiteY35" fmla="*/ 981776 h 3821228"/>
              <a:gd name="connsiteX36" fmla="*/ 510139 w 2666199"/>
              <a:gd name="connsiteY36" fmla="*/ 943275 h 3821228"/>
              <a:gd name="connsiteX37" fmla="*/ 500514 w 2666199"/>
              <a:gd name="connsiteY37" fmla="*/ 904774 h 3821228"/>
              <a:gd name="connsiteX38" fmla="*/ 490889 w 2666199"/>
              <a:gd name="connsiteY38" fmla="*/ 885524 h 3821228"/>
              <a:gd name="connsiteX39" fmla="*/ 490889 w 2666199"/>
              <a:gd name="connsiteY39" fmla="*/ 837398 h 3821228"/>
              <a:gd name="connsiteX40" fmla="*/ 490889 w 2666199"/>
              <a:gd name="connsiteY40" fmla="*/ 808522 h 3821228"/>
              <a:gd name="connsiteX41" fmla="*/ 413887 w 2666199"/>
              <a:gd name="connsiteY41" fmla="*/ 770021 h 3821228"/>
              <a:gd name="connsiteX42" fmla="*/ 298384 w 2666199"/>
              <a:gd name="connsiteY42" fmla="*/ 731520 h 3821228"/>
              <a:gd name="connsiteX43" fmla="*/ 192506 w 2666199"/>
              <a:gd name="connsiteY43" fmla="*/ 693019 h 3821228"/>
              <a:gd name="connsiteX44" fmla="*/ 86628 w 2666199"/>
              <a:gd name="connsiteY44" fmla="*/ 635267 h 3821228"/>
              <a:gd name="connsiteX45" fmla="*/ 9626 w 2666199"/>
              <a:gd name="connsiteY45" fmla="*/ 587141 h 3821228"/>
              <a:gd name="connsiteX46" fmla="*/ 0 w 2666199"/>
              <a:gd name="connsiteY46" fmla="*/ 558265 h 3821228"/>
              <a:gd name="connsiteX47" fmla="*/ 115504 w 2666199"/>
              <a:gd name="connsiteY47" fmla="*/ 548640 h 3821228"/>
              <a:gd name="connsiteX48" fmla="*/ 240632 w 2666199"/>
              <a:gd name="connsiteY48" fmla="*/ 558265 h 3821228"/>
              <a:gd name="connsiteX49" fmla="*/ 365760 w 2666199"/>
              <a:gd name="connsiteY49" fmla="*/ 548640 h 3821228"/>
              <a:gd name="connsiteX50" fmla="*/ 548640 w 2666199"/>
              <a:gd name="connsiteY50" fmla="*/ 558265 h 3821228"/>
              <a:gd name="connsiteX51" fmla="*/ 606392 w 2666199"/>
              <a:gd name="connsiteY51" fmla="*/ 548640 h 3821228"/>
              <a:gd name="connsiteX52" fmla="*/ 721895 w 2666199"/>
              <a:gd name="connsiteY52" fmla="*/ 404261 h 3821228"/>
              <a:gd name="connsiteX53" fmla="*/ 933651 w 2666199"/>
              <a:gd name="connsiteY53" fmla="*/ 134753 h 3821228"/>
              <a:gd name="connsiteX54" fmla="*/ 1078030 w 2666199"/>
              <a:gd name="connsiteY54" fmla="*/ 28875 h 3821228"/>
              <a:gd name="connsiteX55" fmla="*/ 1280160 w 2666199"/>
              <a:gd name="connsiteY55" fmla="*/ 0 h 3821228"/>
              <a:gd name="connsiteX56" fmla="*/ 1491916 w 2666199"/>
              <a:gd name="connsiteY56" fmla="*/ 19250 h 3821228"/>
              <a:gd name="connsiteX57" fmla="*/ 1703672 w 2666199"/>
              <a:gd name="connsiteY57" fmla="*/ 67376 h 3821228"/>
              <a:gd name="connsiteX58" fmla="*/ 1848051 w 2666199"/>
              <a:gd name="connsiteY58" fmla="*/ 105878 h 3821228"/>
              <a:gd name="connsiteX59" fmla="*/ 2117558 w 2666199"/>
              <a:gd name="connsiteY59" fmla="*/ 356134 h 3821228"/>
              <a:gd name="connsiteX60" fmla="*/ 2252312 w 2666199"/>
              <a:gd name="connsiteY60" fmla="*/ 529389 h 3821228"/>
              <a:gd name="connsiteX61" fmla="*/ 2310064 w 2666199"/>
              <a:gd name="connsiteY61" fmla="*/ 693019 h 3821228"/>
              <a:gd name="connsiteX62" fmla="*/ 2338939 w 2666199"/>
              <a:gd name="connsiteY62" fmla="*/ 904774 h 3821228"/>
              <a:gd name="connsiteX63" fmla="*/ 2338939 w 2666199"/>
              <a:gd name="connsiteY63" fmla="*/ 1078029 h 3821228"/>
              <a:gd name="connsiteX64" fmla="*/ 2319689 w 2666199"/>
              <a:gd name="connsiteY64" fmla="*/ 1193532 h 3821228"/>
              <a:gd name="connsiteX65" fmla="*/ 2290813 w 2666199"/>
              <a:gd name="connsiteY65" fmla="*/ 1260909 h 3821228"/>
              <a:gd name="connsiteX66" fmla="*/ 2252312 w 2666199"/>
              <a:gd name="connsiteY66" fmla="*/ 1337911 h 3821228"/>
              <a:gd name="connsiteX67" fmla="*/ 2156059 w 2666199"/>
              <a:gd name="connsiteY67" fmla="*/ 1424539 h 3821228"/>
              <a:gd name="connsiteX68" fmla="*/ 2107933 w 2666199"/>
              <a:gd name="connsiteY68" fmla="*/ 1434164 h 3821228"/>
              <a:gd name="connsiteX69" fmla="*/ 2079057 w 2666199"/>
              <a:gd name="connsiteY69" fmla="*/ 1520791 h 3821228"/>
              <a:gd name="connsiteX70" fmla="*/ 2059807 w 2666199"/>
              <a:gd name="connsiteY70" fmla="*/ 1617044 h 3821228"/>
              <a:gd name="connsiteX71" fmla="*/ 2050181 w 2666199"/>
              <a:gd name="connsiteY71" fmla="*/ 1742172 h 3821228"/>
              <a:gd name="connsiteX72" fmla="*/ 2050181 w 2666199"/>
              <a:gd name="connsiteY72" fmla="*/ 1828800 h 3821228"/>
              <a:gd name="connsiteX73" fmla="*/ 2040556 w 2666199"/>
              <a:gd name="connsiteY73" fmla="*/ 1886551 h 3821228"/>
              <a:gd name="connsiteX74" fmla="*/ 1992430 w 2666199"/>
              <a:gd name="connsiteY74" fmla="*/ 1915427 h 3821228"/>
              <a:gd name="connsiteX75" fmla="*/ 1953929 w 2666199"/>
              <a:gd name="connsiteY75" fmla="*/ 1925052 h 3821228"/>
              <a:gd name="connsiteX76" fmla="*/ 1953929 w 2666199"/>
              <a:gd name="connsiteY76" fmla="*/ 2040555 h 3821228"/>
              <a:gd name="connsiteX77" fmla="*/ 2011680 w 2666199"/>
              <a:gd name="connsiteY77" fmla="*/ 2204185 h 3821228"/>
              <a:gd name="connsiteX78" fmla="*/ 2050181 w 2666199"/>
              <a:gd name="connsiteY78" fmla="*/ 2281187 h 3821228"/>
              <a:gd name="connsiteX79" fmla="*/ 2204186 w 2666199"/>
              <a:gd name="connsiteY79" fmla="*/ 2425566 h 3821228"/>
              <a:gd name="connsiteX80" fmla="*/ 2310064 w 2666199"/>
              <a:gd name="connsiteY80" fmla="*/ 2521819 h 3821228"/>
              <a:gd name="connsiteX81" fmla="*/ 2464068 w 2666199"/>
              <a:gd name="connsiteY81" fmla="*/ 2762450 h 3821228"/>
              <a:gd name="connsiteX82" fmla="*/ 2569946 w 2666199"/>
              <a:gd name="connsiteY82" fmla="*/ 3012707 h 3821228"/>
              <a:gd name="connsiteX83" fmla="*/ 2666198 w 2666199"/>
              <a:gd name="connsiteY83" fmla="*/ 3311090 h 3821228"/>
              <a:gd name="connsiteX84" fmla="*/ 2666198 w 2666199"/>
              <a:gd name="connsiteY84" fmla="*/ 3570972 h 3821228"/>
              <a:gd name="connsiteX85" fmla="*/ 2656573 w 2666199"/>
              <a:gd name="connsiteY85" fmla="*/ 3821229 h 3821228"/>
              <a:gd name="connsiteX0" fmla="*/ 433137 w 2666199"/>
              <a:gd name="connsiteY0" fmla="*/ 3734602 h 3734602"/>
              <a:gd name="connsiteX1" fmla="*/ 558266 w 2666199"/>
              <a:gd name="connsiteY1" fmla="*/ 3378467 h 3734602"/>
              <a:gd name="connsiteX2" fmla="*/ 779647 w 2666199"/>
              <a:gd name="connsiteY2" fmla="*/ 2964581 h 3734602"/>
              <a:gd name="connsiteX3" fmla="*/ 952901 w 2666199"/>
              <a:gd name="connsiteY3" fmla="*/ 2695073 h 3734602"/>
              <a:gd name="connsiteX4" fmla="*/ 1049154 w 2666199"/>
              <a:gd name="connsiteY4" fmla="*/ 2464067 h 3734602"/>
              <a:gd name="connsiteX5" fmla="*/ 885525 w 2666199"/>
              <a:gd name="connsiteY5" fmla="*/ 2127183 h 3734602"/>
              <a:gd name="connsiteX6" fmla="*/ 875899 w 2666199"/>
              <a:gd name="connsiteY6" fmla="*/ 2088682 h 3734602"/>
              <a:gd name="connsiteX7" fmla="*/ 847024 w 2666199"/>
              <a:gd name="connsiteY7" fmla="*/ 2059806 h 3734602"/>
              <a:gd name="connsiteX8" fmla="*/ 789272 w 2666199"/>
              <a:gd name="connsiteY8" fmla="*/ 2059806 h 3734602"/>
              <a:gd name="connsiteX9" fmla="*/ 721895 w 2666199"/>
              <a:gd name="connsiteY9" fmla="*/ 2079056 h 3734602"/>
              <a:gd name="connsiteX10" fmla="*/ 606392 w 2666199"/>
              <a:gd name="connsiteY10" fmla="*/ 2088682 h 3734602"/>
              <a:gd name="connsiteX11" fmla="*/ 519765 w 2666199"/>
              <a:gd name="connsiteY11" fmla="*/ 2069431 h 3734602"/>
              <a:gd name="connsiteX12" fmla="*/ 462013 w 2666199"/>
              <a:gd name="connsiteY12" fmla="*/ 2030930 h 3734602"/>
              <a:gd name="connsiteX13" fmla="*/ 433137 w 2666199"/>
              <a:gd name="connsiteY13" fmla="*/ 1973179 h 3734602"/>
              <a:gd name="connsiteX14" fmla="*/ 433137 w 2666199"/>
              <a:gd name="connsiteY14" fmla="*/ 1896176 h 3734602"/>
              <a:gd name="connsiteX15" fmla="*/ 423512 w 2666199"/>
              <a:gd name="connsiteY15" fmla="*/ 1857675 h 3734602"/>
              <a:gd name="connsiteX16" fmla="*/ 423512 w 2666199"/>
              <a:gd name="connsiteY16" fmla="*/ 1819174 h 3734602"/>
              <a:gd name="connsiteX17" fmla="*/ 423512 w 2666199"/>
              <a:gd name="connsiteY17" fmla="*/ 1790299 h 3734602"/>
              <a:gd name="connsiteX18" fmla="*/ 404261 w 2666199"/>
              <a:gd name="connsiteY18" fmla="*/ 1761423 h 3734602"/>
              <a:gd name="connsiteX19" fmla="*/ 356135 w 2666199"/>
              <a:gd name="connsiteY19" fmla="*/ 1674795 h 3734602"/>
              <a:gd name="connsiteX20" fmla="*/ 375386 w 2666199"/>
              <a:gd name="connsiteY20" fmla="*/ 1645920 h 3734602"/>
              <a:gd name="connsiteX21" fmla="*/ 375386 w 2666199"/>
              <a:gd name="connsiteY21" fmla="*/ 1617044 h 3734602"/>
              <a:gd name="connsiteX22" fmla="*/ 346510 w 2666199"/>
              <a:gd name="connsiteY22" fmla="*/ 1597793 h 3734602"/>
              <a:gd name="connsiteX23" fmla="*/ 346510 w 2666199"/>
              <a:gd name="connsiteY23" fmla="*/ 1559292 h 3734602"/>
              <a:gd name="connsiteX24" fmla="*/ 356135 w 2666199"/>
              <a:gd name="connsiteY24" fmla="*/ 1530416 h 3734602"/>
              <a:gd name="connsiteX25" fmla="*/ 336885 w 2666199"/>
              <a:gd name="connsiteY25" fmla="*/ 1453414 h 3734602"/>
              <a:gd name="connsiteX26" fmla="*/ 298384 w 2666199"/>
              <a:gd name="connsiteY26" fmla="*/ 1414913 h 3734602"/>
              <a:gd name="connsiteX27" fmla="*/ 259882 w 2666199"/>
              <a:gd name="connsiteY27" fmla="*/ 1386038 h 3734602"/>
              <a:gd name="connsiteX28" fmla="*/ 231007 w 2666199"/>
              <a:gd name="connsiteY28" fmla="*/ 1337911 h 3734602"/>
              <a:gd name="connsiteX29" fmla="*/ 231007 w 2666199"/>
              <a:gd name="connsiteY29" fmla="*/ 1299410 h 3734602"/>
              <a:gd name="connsiteX30" fmla="*/ 269508 w 2666199"/>
              <a:gd name="connsiteY30" fmla="*/ 1251284 h 3734602"/>
              <a:gd name="connsiteX31" fmla="*/ 336885 w 2666199"/>
              <a:gd name="connsiteY31" fmla="*/ 1203158 h 3734602"/>
              <a:gd name="connsiteX32" fmla="*/ 404261 w 2666199"/>
              <a:gd name="connsiteY32" fmla="*/ 1145406 h 3734602"/>
              <a:gd name="connsiteX33" fmla="*/ 442762 w 2666199"/>
              <a:gd name="connsiteY33" fmla="*/ 1078029 h 3734602"/>
              <a:gd name="connsiteX34" fmla="*/ 481264 w 2666199"/>
              <a:gd name="connsiteY34" fmla="*/ 1029903 h 3734602"/>
              <a:gd name="connsiteX35" fmla="*/ 500514 w 2666199"/>
              <a:gd name="connsiteY35" fmla="*/ 981776 h 3734602"/>
              <a:gd name="connsiteX36" fmla="*/ 510139 w 2666199"/>
              <a:gd name="connsiteY36" fmla="*/ 943275 h 3734602"/>
              <a:gd name="connsiteX37" fmla="*/ 500514 w 2666199"/>
              <a:gd name="connsiteY37" fmla="*/ 904774 h 3734602"/>
              <a:gd name="connsiteX38" fmla="*/ 490889 w 2666199"/>
              <a:gd name="connsiteY38" fmla="*/ 885524 h 3734602"/>
              <a:gd name="connsiteX39" fmla="*/ 490889 w 2666199"/>
              <a:gd name="connsiteY39" fmla="*/ 837398 h 3734602"/>
              <a:gd name="connsiteX40" fmla="*/ 490889 w 2666199"/>
              <a:gd name="connsiteY40" fmla="*/ 808522 h 3734602"/>
              <a:gd name="connsiteX41" fmla="*/ 413887 w 2666199"/>
              <a:gd name="connsiteY41" fmla="*/ 770021 h 3734602"/>
              <a:gd name="connsiteX42" fmla="*/ 298384 w 2666199"/>
              <a:gd name="connsiteY42" fmla="*/ 731520 h 3734602"/>
              <a:gd name="connsiteX43" fmla="*/ 192506 w 2666199"/>
              <a:gd name="connsiteY43" fmla="*/ 693019 h 3734602"/>
              <a:gd name="connsiteX44" fmla="*/ 86628 w 2666199"/>
              <a:gd name="connsiteY44" fmla="*/ 635267 h 3734602"/>
              <a:gd name="connsiteX45" fmla="*/ 9626 w 2666199"/>
              <a:gd name="connsiteY45" fmla="*/ 587141 h 3734602"/>
              <a:gd name="connsiteX46" fmla="*/ 0 w 2666199"/>
              <a:gd name="connsiteY46" fmla="*/ 558265 h 3734602"/>
              <a:gd name="connsiteX47" fmla="*/ 115504 w 2666199"/>
              <a:gd name="connsiteY47" fmla="*/ 548640 h 3734602"/>
              <a:gd name="connsiteX48" fmla="*/ 240632 w 2666199"/>
              <a:gd name="connsiteY48" fmla="*/ 558265 h 3734602"/>
              <a:gd name="connsiteX49" fmla="*/ 365760 w 2666199"/>
              <a:gd name="connsiteY49" fmla="*/ 548640 h 3734602"/>
              <a:gd name="connsiteX50" fmla="*/ 548640 w 2666199"/>
              <a:gd name="connsiteY50" fmla="*/ 558265 h 3734602"/>
              <a:gd name="connsiteX51" fmla="*/ 606392 w 2666199"/>
              <a:gd name="connsiteY51" fmla="*/ 548640 h 3734602"/>
              <a:gd name="connsiteX52" fmla="*/ 721895 w 2666199"/>
              <a:gd name="connsiteY52" fmla="*/ 404261 h 3734602"/>
              <a:gd name="connsiteX53" fmla="*/ 933651 w 2666199"/>
              <a:gd name="connsiteY53" fmla="*/ 134753 h 3734602"/>
              <a:gd name="connsiteX54" fmla="*/ 1078030 w 2666199"/>
              <a:gd name="connsiteY54" fmla="*/ 28875 h 3734602"/>
              <a:gd name="connsiteX55" fmla="*/ 1280160 w 2666199"/>
              <a:gd name="connsiteY55" fmla="*/ 0 h 3734602"/>
              <a:gd name="connsiteX56" fmla="*/ 1491916 w 2666199"/>
              <a:gd name="connsiteY56" fmla="*/ 19250 h 3734602"/>
              <a:gd name="connsiteX57" fmla="*/ 1703672 w 2666199"/>
              <a:gd name="connsiteY57" fmla="*/ 67376 h 3734602"/>
              <a:gd name="connsiteX58" fmla="*/ 1848051 w 2666199"/>
              <a:gd name="connsiteY58" fmla="*/ 105878 h 3734602"/>
              <a:gd name="connsiteX59" fmla="*/ 2117558 w 2666199"/>
              <a:gd name="connsiteY59" fmla="*/ 356134 h 3734602"/>
              <a:gd name="connsiteX60" fmla="*/ 2252312 w 2666199"/>
              <a:gd name="connsiteY60" fmla="*/ 529389 h 3734602"/>
              <a:gd name="connsiteX61" fmla="*/ 2310064 w 2666199"/>
              <a:gd name="connsiteY61" fmla="*/ 693019 h 3734602"/>
              <a:gd name="connsiteX62" fmla="*/ 2338939 w 2666199"/>
              <a:gd name="connsiteY62" fmla="*/ 904774 h 3734602"/>
              <a:gd name="connsiteX63" fmla="*/ 2338939 w 2666199"/>
              <a:gd name="connsiteY63" fmla="*/ 1078029 h 3734602"/>
              <a:gd name="connsiteX64" fmla="*/ 2319689 w 2666199"/>
              <a:gd name="connsiteY64" fmla="*/ 1193532 h 3734602"/>
              <a:gd name="connsiteX65" fmla="*/ 2290813 w 2666199"/>
              <a:gd name="connsiteY65" fmla="*/ 1260909 h 3734602"/>
              <a:gd name="connsiteX66" fmla="*/ 2252312 w 2666199"/>
              <a:gd name="connsiteY66" fmla="*/ 1337911 h 3734602"/>
              <a:gd name="connsiteX67" fmla="*/ 2156059 w 2666199"/>
              <a:gd name="connsiteY67" fmla="*/ 1424539 h 3734602"/>
              <a:gd name="connsiteX68" fmla="*/ 2107933 w 2666199"/>
              <a:gd name="connsiteY68" fmla="*/ 1434164 h 3734602"/>
              <a:gd name="connsiteX69" fmla="*/ 2079057 w 2666199"/>
              <a:gd name="connsiteY69" fmla="*/ 1520791 h 3734602"/>
              <a:gd name="connsiteX70" fmla="*/ 2059807 w 2666199"/>
              <a:gd name="connsiteY70" fmla="*/ 1617044 h 3734602"/>
              <a:gd name="connsiteX71" fmla="*/ 2050181 w 2666199"/>
              <a:gd name="connsiteY71" fmla="*/ 1742172 h 3734602"/>
              <a:gd name="connsiteX72" fmla="*/ 2050181 w 2666199"/>
              <a:gd name="connsiteY72" fmla="*/ 1828800 h 3734602"/>
              <a:gd name="connsiteX73" fmla="*/ 2040556 w 2666199"/>
              <a:gd name="connsiteY73" fmla="*/ 1886551 h 3734602"/>
              <a:gd name="connsiteX74" fmla="*/ 1992430 w 2666199"/>
              <a:gd name="connsiteY74" fmla="*/ 1915427 h 3734602"/>
              <a:gd name="connsiteX75" fmla="*/ 1953929 w 2666199"/>
              <a:gd name="connsiteY75" fmla="*/ 1925052 h 3734602"/>
              <a:gd name="connsiteX76" fmla="*/ 1953929 w 2666199"/>
              <a:gd name="connsiteY76" fmla="*/ 2040555 h 3734602"/>
              <a:gd name="connsiteX77" fmla="*/ 2011680 w 2666199"/>
              <a:gd name="connsiteY77" fmla="*/ 2204185 h 3734602"/>
              <a:gd name="connsiteX78" fmla="*/ 2050181 w 2666199"/>
              <a:gd name="connsiteY78" fmla="*/ 2281187 h 3734602"/>
              <a:gd name="connsiteX79" fmla="*/ 2204186 w 2666199"/>
              <a:gd name="connsiteY79" fmla="*/ 2425566 h 3734602"/>
              <a:gd name="connsiteX80" fmla="*/ 2310064 w 2666199"/>
              <a:gd name="connsiteY80" fmla="*/ 2521819 h 3734602"/>
              <a:gd name="connsiteX81" fmla="*/ 2464068 w 2666199"/>
              <a:gd name="connsiteY81" fmla="*/ 2762450 h 3734602"/>
              <a:gd name="connsiteX82" fmla="*/ 2569946 w 2666199"/>
              <a:gd name="connsiteY82" fmla="*/ 3012707 h 3734602"/>
              <a:gd name="connsiteX83" fmla="*/ 2666198 w 2666199"/>
              <a:gd name="connsiteY83" fmla="*/ 3311090 h 3734602"/>
              <a:gd name="connsiteX84" fmla="*/ 2666198 w 2666199"/>
              <a:gd name="connsiteY84" fmla="*/ 3570972 h 3734602"/>
              <a:gd name="connsiteX0" fmla="*/ 558266 w 2666199"/>
              <a:gd name="connsiteY0" fmla="*/ 3378467 h 3570972"/>
              <a:gd name="connsiteX1" fmla="*/ 779647 w 2666199"/>
              <a:gd name="connsiteY1" fmla="*/ 2964581 h 3570972"/>
              <a:gd name="connsiteX2" fmla="*/ 952901 w 2666199"/>
              <a:gd name="connsiteY2" fmla="*/ 2695073 h 3570972"/>
              <a:gd name="connsiteX3" fmla="*/ 1049154 w 2666199"/>
              <a:gd name="connsiteY3" fmla="*/ 2464067 h 3570972"/>
              <a:gd name="connsiteX4" fmla="*/ 885525 w 2666199"/>
              <a:gd name="connsiteY4" fmla="*/ 2127183 h 3570972"/>
              <a:gd name="connsiteX5" fmla="*/ 875899 w 2666199"/>
              <a:gd name="connsiteY5" fmla="*/ 2088682 h 3570972"/>
              <a:gd name="connsiteX6" fmla="*/ 847024 w 2666199"/>
              <a:gd name="connsiteY6" fmla="*/ 2059806 h 3570972"/>
              <a:gd name="connsiteX7" fmla="*/ 789272 w 2666199"/>
              <a:gd name="connsiteY7" fmla="*/ 2059806 h 3570972"/>
              <a:gd name="connsiteX8" fmla="*/ 721895 w 2666199"/>
              <a:gd name="connsiteY8" fmla="*/ 2079056 h 3570972"/>
              <a:gd name="connsiteX9" fmla="*/ 606392 w 2666199"/>
              <a:gd name="connsiteY9" fmla="*/ 2088682 h 3570972"/>
              <a:gd name="connsiteX10" fmla="*/ 519765 w 2666199"/>
              <a:gd name="connsiteY10" fmla="*/ 2069431 h 3570972"/>
              <a:gd name="connsiteX11" fmla="*/ 462013 w 2666199"/>
              <a:gd name="connsiteY11" fmla="*/ 2030930 h 3570972"/>
              <a:gd name="connsiteX12" fmla="*/ 433137 w 2666199"/>
              <a:gd name="connsiteY12" fmla="*/ 1973179 h 3570972"/>
              <a:gd name="connsiteX13" fmla="*/ 433137 w 2666199"/>
              <a:gd name="connsiteY13" fmla="*/ 1896176 h 3570972"/>
              <a:gd name="connsiteX14" fmla="*/ 423512 w 2666199"/>
              <a:gd name="connsiteY14" fmla="*/ 1857675 h 3570972"/>
              <a:gd name="connsiteX15" fmla="*/ 423512 w 2666199"/>
              <a:gd name="connsiteY15" fmla="*/ 1819174 h 3570972"/>
              <a:gd name="connsiteX16" fmla="*/ 423512 w 2666199"/>
              <a:gd name="connsiteY16" fmla="*/ 1790299 h 3570972"/>
              <a:gd name="connsiteX17" fmla="*/ 404261 w 2666199"/>
              <a:gd name="connsiteY17" fmla="*/ 1761423 h 3570972"/>
              <a:gd name="connsiteX18" fmla="*/ 356135 w 2666199"/>
              <a:gd name="connsiteY18" fmla="*/ 1674795 h 3570972"/>
              <a:gd name="connsiteX19" fmla="*/ 375386 w 2666199"/>
              <a:gd name="connsiteY19" fmla="*/ 1645920 h 3570972"/>
              <a:gd name="connsiteX20" fmla="*/ 375386 w 2666199"/>
              <a:gd name="connsiteY20" fmla="*/ 1617044 h 3570972"/>
              <a:gd name="connsiteX21" fmla="*/ 346510 w 2666199"/>
              <a:gd name="connsiteY21" fmla="*/ 1597793 h 3570972"/>
              <a:gd name="connsiteX22" fmla="*/ 346510 w 2666199"/>
              <a:gd name="connsiteY22" fmla="*/ 1559292 h 3570972"/>
              <a:gd name="connsiteX23" fmla="*/ 356135 w 2666199"/>
              <a:gd name="connsiteY23" fmla="*/ 1530416 h 3570972"/>
              <a:gd name="connsiteX24" fmla="*/ 336885 w 2666199"/>
              <a:gd name="connsiteY24" fmla="*/ 1453414 h 3570972"/>
              <a:gd name="connsiteX25" fmla="*/ 298384 w 2666199"/>
              <a:gd name="connsiteY25" fmla="*/ 1414913 h 3570972"/>
              <a:gd name="connsiteX26" fmla="*/ 259882 w 2666199"/>
              <a:gd name="connsiteY26" fmla="*/ 1386038 h 3570972"/>
              <a:gd name="connsiteX27" fmla="*/ 231007 w 2666199"/>
              <a:gd name="connsiteY27" fmla="*/ 1337911 h 3570972"/>
              <a:gd name="connsiteX28" fmla="*/ 231007 w 2666199"/>
              <a:gd name="connsiteY28" fmla="*/ 1299410 h 3570972"/>
              <a:gd name="connsiteX29" fmla="*/ 269508 w 2666199"/>
              <a:gd name="connsiteY29" fmla="*/ 1251284 h 3570972"/>
              <a:gd name="connsiteX30" fmla="*/ 336885 w 2666199"/>
              <a:gd name="connsiteY30" fmla="*/ 1203158 h 3570972"/>
              <a:gd name="connsiteX31" fmla="*/ 404261 w 2666199"/>
              <a:gd name="connsiteY31" fmla="*/ 1145406 h 3570972"/>
              <a:gd name="connsiteX32" fmla="*/ 442762 w 2666199"/>
              <a:gd name="connsiteY32" fmla="*/ 1078029 h 3570972"/>
              <a:gd name="connsiteX33" fmla="*/ 481264 w 2666199"/>
              <a:gd name="connsiteY33" fmla="*/ 1029903 h 3570972"/>
              <a:gd name="connsiteX34" fmla="*/ 500514 w 2666199"/>
              <a:gd name="connsiteY34" fmla="*/ 981776 h 3570972"/>
              <a:gd name="connsiteX35" fmla="*/ 510139 w 2666199"/>
              <a:gd name="connsiteY35" fmla="*/ 943275 h 3570972"/>
              <a:gd name="connsiteX36" fmla="*/ 500514 w 2666199"/>
              <a:gd name="connsiteY36" fmla="*/ 904774 h 3570972"/>
              <a:gd name="connsiteX37" fmla="*/ 490889 w 2666199"/>
              <a:gd name="connsiteY37" fmla="*/ 885524 h 3570972"/>
              <a:gd name="connsiteX38" fmla="*/ 490889 w 2666199"/>
              <a:gd name="connsiteY38" fmla="*/ 837398 h 3570972"/>
              <a:gd name="connsiteX39" fmla="*/ 490889 w 2666199"/>
              <a:gd name="connsiteY39" fmla="*/ 808522 h 3570972"/>
              <a:gd name="connsiteX40" fmla="*/ 413887 w 2666199"/>
              <a:gd name="connsiteY40" fmla="*/ 770021 h 3570972"/>
              <a:gd name="connsiteX41" fmla="*/ 298384 w 2666199"/>
              <a:gd name="connsiteY41" fmla="*/ 731520 h 3570972"/>
              <a:gd name="connsiteX42" fmla="*/ 192506 w 2666199"/>
              <a:gd name="connsiteY42" fmla="*/ 693019 h 3570972"/>
              <a:gd name="connsiteX43" fmla="*/ 86628 w 2666199"/>
              <a:gd name="connsiteY43" fmla="*/ 635267 h 3570972"/>
              <a:gd name="connsiteX44" fmla="*/ 9626 w 2666199"/>
              <a:gd name="connsiteY44" fmla="*/ 587141 h 3570972"/>
              <a:gd name="connsiteX45" fmla="*/ 0 w 2666199"/>
              <a:gd name="connsiteY45" fmla="*/ 558265 h 3570972"/>
              <a:gd name="connsiteX46" fmla="*/ 115504 w 2666199"/>
              <a:gd name="connsiteY46" fmla="*/ 548640 h 3570972"/>
              <a:gd name="connsiteX47" fmla="*/ 240632 w 2666199"/>
              <a:gd name="connsiteY47" fmla="*/ 558265 h 3570972"/>
              <a:gd name="connsiteX48" fmla="*/ 365760 w 2666199"/>
              <a:gd name="connsiteY48" fmla="*/ 548640 h 3570972"/>
              <a:gd name="connsiteX49" fmla="*/ 548640 w 2666199"/>
              <a:gd name="connsiteY49" fmla="*/ 558265 h 3570972"/>
              <a:gd name="connsiteX50" fmla="*/ 606392 w 2666199"/>
              <a:gd name="connsiteY50" fmla="*/ 548640 h 3570972"/>
              <a:gd name="connsiteX51" fmla="*/ 721895 w 2666199"/>
              <a:gd name="connsiteY51" fmla="*/ 404261 h 3570972"/>
              <a:gd name="connsiteX52" fmla="*/ 933651 w 2666199"/>
              <a:gd name="connsiteY52" fmla="*/ 134753 h 3570972"/>
              <a:gd name="connsiteX53" fmla="*/ 1078030 w 2666199"/>
              <a:gd name="connsiteY53" fmla="*/ 28875 h 3570972"/>
              <a:gd name="connsiteX54" fmla="*/ 1280160 w 2666199"/>
              <a:gd name="connsiteY54" fmla="*/ 0 h 3570972"/>
              <a:gd name="connsiteX55" fmla="*/ 1491916 w 2666199"/>
              <a:gd name="connsiteY55" fmla="*/ 19250 h 3570972"/>
              <a:gd name="connsiteX56" fmla="*/ 1703672 w 2666199"/>
              <a:gd name="connsiteY56" fmla="*/ 67376 h 3570972"/>
              <a:gd name="connsiteX57" fmla="*/ 1848051 w 2666199"/>
              <a:gd name="connsiteY57" fmla="*/ 105878 h 3570972"/>
              <a:gd name="connsiteX58" fmla="*/ 2117558 w 2666199"/>
              <a:gd name="connsiteY58" fmla="*/ 356134 h 3570972"/>
              <a:gd name="connsiteX59" fmla="*/ 2252312 w 2666199"/>
              <a:gd name="connsiteY59" fmla="*/ 529389 h 3570972"/>
              <a:gd name="connsiteX60" fmla="*/ 2310064 w 2666199"/>
              <a:gd name="connsiteY60" fmla="*/ 693019 h 3570972"/>
              <a:gd name="connsiteX61" fmla="*/ 2338939 w 2666199"/>
              <a:gd name="connsiteY61" fmla="*/ 904774 h 3570972"/>
              <a:gd name="connsiteX62" fmla="*/ 2338939 w 2666199"/>
              <a:gd name="connsiteY62" fmla="*/ 1078029 h 3570972"/>
              <a:gd name="connsiteX63" fmla="*/ 2319689 w 2666199"/>
              <a:gd name="connsiteY63" fmla="*/ 1193532 h 3570972"/>
              <a:gd name="connsiteX64" fmla="*/ 2290813 w 2666199"/>
              <a:gd name="connsiteY64" fmla="*/ 1260909 h 3570972"/>
              <a:gd name="connsiteX65" fmla="*/ 2252312 w 2666199"/>
              <a:gd name="connsiteY65" fmla="*/ 1337911 h 3570972"/>
              <a:gd name="connsiteX66" fmla="*/ 2156059 w 2666199"/>
              <a:gd name="connsiteY66" fmla="*/ 1424539 h 3570972"/>
              <a:gd name="connsiteX67" fmla="*/ 2107933 w 2666199"/>
              <a:gd name="connsiteY67" fmla="*/ 1434164 h 3570972"/>
              <a:gd name="connsiteX68" fmla="*/ 2079057 w 2666199"/>
              <a:gd name="connsiteY68" fmla="*/ 1520791 h 3570972"/>
              <a:gd name="connsiteX69" fmla="*/ 2059807 w 2666199"/>
              <a:gd name="connsiteY69" fmla="*/ 1617044 h 3570972"/>
              <a:gd name="connsiteX70" fmla="*/ 2050181 w 2666199"/>
              <a:gd name="connsiteY70" fmla="*/ 1742172 h 3570972"/>
              <a:gd name="connsiteX71" fmla="*/ 2050181 w 2666199"/>
              <a:gd name="connsiteY71" fmla="*/ 1828800 h 3570972"/>
              <a:gd name="connsiteX72" fmla="*/ 2040556 w 2666199"/>
              <a:gd name="connsiteY72" fmla="*/ 1886551 h 3570972"/>
              <a:gd name="connsiteX73" fmla="*/ 1992430 w 2666199"/>
              <a:gd name="connsiteY73" fmla="*/ 1915427 h 3570972"/>
              <a:gd name="connsiteX74" fmla="*/ 1953929 w 2666199"/>
              <a:gd name="connsiteY74" fmla="*/ 1925052 h 3570972"/>
              <a:gd name="connsiteX75" fmla="*/ 1953929 w 2666199"/>
              <a:gd name="connsiteY75" fmla="*/ 2040555 h 3570972"/>
              <a:gd name="connsiteX76" fmla="*/ 2011680 w 2666199"/>
              <a:gd name="connsiteY76" fmla="*/ 2204185 h 3570972"/>
              <a:gd name="connsiteX77" fmla="*/ 2050181 w 2666199"/>
              <a:gd name="connsiteY77" fmla="*/ 2281187 h 3570972"/>
              <a:gd name="connsiteX78" fmla="*/ 2204186 w 2666199"/>
              <a:gd name="connsiteY78" fmla="*/ 2425566 h 3570972"/>
              <a:gd name="connsiteX79" fmla="*/ 2310064 w 2666199"/>
              <a:gd name="connsiteY79" fmla="*/ 2521819 h 3570972"/>
              <a:gd name="connsiteX80" fmla="*/ 2464068 w 2666199"/>
              <a:gd name="connsiteY80" fmla="*/ 2762450 h 3570972"/>
              <a:gd name="connsiteX81" fmla="*/ 2569946 w 2666199"/>
              <a:gd name="connsiteY81" fmla="*/ 3012707 h 3570972"/>
              <a:gd name="connsiteX82" fmla="*/ 2666198 w 2666199"/>
              <a:gd name="connsiteY82" fmla="*/ 3311090 h 3570972"/>
              <a:gd name="connsiteX83" fmla="*/ 2666198 w 2666199"/>
              <a:gd name="connsiteY83" fmla="*/ 3570972 h 3570972"/>
              <a:gd name="connsiteX0" fmla="*/ 528147 w 2666199"/>
              <a:gd name="connsiteY0" fmla="*/ 3571217 h 3571217"/>
              <a:gd name="connsiteX1" fmla="*/ 779647 w 2666199"/>
              <a:gd name="connsiteY1" fmla="*/ 2964581 h 3571217"/>
              <a:gd name="connsiteX2" fmla="*/ 952901 w 2666199"/>
              <a:gd name="connsiteY2" fmla="*/ 2695073 h 3571217"/>
              <a:gd name="connsiteX3" fmla="*/ 1049154 w 2666199"/>
              <a:gd name="connsiteY3" fmla="*/ 2464067 h 3571217"/>
              <a:gd name="connsiteX4" fmla="*/ 885525 w 2666199"/>
              <a:gd name="connsiteY4" fmla="*/ 2127183 h 3571217"/>
              <a:gd name="connsiteX5" fmla="*/ 875899 w 2666199"/>
              <a:gd name="connsiteY5" fmla="*/ 2088682 h 3571217"/>
              <a:gd name="connsiteX6" fmla="*/ 847024 w 2666199"/>
              <a:gd name="connsiteY6" fmla="*/ 2059806 h 3571217"/>
              <a:gd name="connsiteX7" fmla="*/ 789272 w 2666199"/>
              <a:gd name="connsiteY7" fmla="*/ 2059806 h 3571217"/>
              <a:gd name="connsiteX8" fmla="*/ 721895 w 2666199"/>
              <a:gd name="connsiteY8" fmla="*/ 2079056 h 3571217"/>
              <a:gd name="connsiteX9" fmla="*/ 606392 w 2666199"/>
              <a:gd name="connsiteY9" fmla="*/ 2088682 h 3571217"/>
              <a:gd name="connsiteX10" fmla="*/ 519765 w 2666199"/>
              <a:gd name="connsiteY10" fmla="*/ 2069431 h 3571217"/>
              <a:gd name="connsiteX11" fmla="*/ 462013 w 2666199"/>
              <a:gd name="connsiteY11" fmla="*/ 2030930 h 3571217"/>
              <a:gd name="connsiteX12" fmla="*/ 433137 w 2666199"/>
              <a:gd name="connsiteY12" fmla="*/ 1973179 h 3571217"/>
              <a:gd name="connsiteX13" fmla="*/ 433137 w 2666199"/>
              <a:gd name="connsiteY13" fmla="*/ 1896176 h 3571217"/>
              <a:gd name="connsiteX14" fmla="*/ 423512 w 2666199"/>
              <a:gd name="connsiteY14" fmla="*/ 1857675 h 3571217"/>
              <a:gd name="connsiteX15" fmla="*/ 423512 w 2666199"/>
              <a:gd name="connsiteY15" fmla="*/ 1819174 h 3571217"/>
              <a:gd name="connsiteX16" fmla="*/ 423512 w 2666199"/>
              <a:gd name="connsiteY16" fmla="*/ 1790299 h 3571217"/>
              <a:gd name="connsiteX17" fmla="*/ 404261 w 2666199"/>
              <a:gd name="connsiteY17" fmla="*/ 1761423 h 3571217"/>
              <a:gd name="connsiteX18" fmla="*/ 356135 w 2666199"/>
              <a:gd name="connsiteY18" fmla="*/ 1674795 h 3571217"/>
              <a:gd name="connsiteX19" fmla="*/ 375386 w 2666199"/>
              <a:gd name="connsiteY19" fmla="*/ 1645920 h 3571217"/>
              <a:gd name="connsiteX20" fmla="*/ 375386 w 2666199"/>
              <a:gd name="connsiteY20" fmla="*/ 1617044 h 3571217"/>
              <a:gd name="connsiteX21" fmla="*/ 346510 w 2666199"/>
              <a:gd name="connsiteY21" fmla="*/ 1597793 h 3571217"/>
              <a:gd name="connsiteX22" fmla="*/ 346510 w 2666199"/>
              <a:gd name="connsiteY22" fmla="*/ 1559292 h 3571217"/>
              <a:gd name="connsiteX23" fmla="*/ 356135 w 2666199"/>
              <a:gd name="connsiteY23" fmla="*/ 1530416 h 3571217"/>
              <a:gd name="connsiteX24" fmla="*/ 336885 w 2666199"/>
              <a:gd name="connsiteY24" fmla="*/ 1453414 h 3571217"/>
              <a:gd name="connsiteX25" fmla="*/ 298384 w 2666199"/>
              <a:gd name="connsiteY25" fmla="*/ 1414913 h 3571217"/>
              <a:gd name="connsiteX26" fmla="*/ 259882 w 2666199"/>
              <a:gd name="connsiteY26" fmla="*/ 1386038 h 3571217"/>
              <a:gd name="connsiteX27" fmla="*/ 231007 w 2666199"/>
              <a:gd name="connsiteY27" fmla="*/ 1337911 h 3571217"/>
              <a:gd name="connsiteX28" fmla="*/ 231007 w 2666199"/>
              <a:gd name="connsiteY28" fmla="*/ 1299410 h 3571217"/>
              <a:gd name="connsiteX29" fmla="*/ 269508 w 2666199"/>
              <a:gd name="connsiteY29" fmla="*/ 1251284 h 3571217"/>
              <a:gd name="connsiteX30" fmla="*/ 336885 w 2666199"/>
              <a:gd name="connsiteY30" fmla="*/ 1203158 h 3571217"/>
              <a:gd name="connsiteX31" fmla="*/ 404261 w 2666199"/>
              <a:gd name="connsiteY31" fmla="*/ 1145406 h 3571217"/>
              <a:gd name="connsiteX32" fmla="*/ 442762 w 2666199"/>
              <a:gd name="connsiteY32" fmla="*/ 1078029 h 3571217"/>
              <a:gd name="connsiteX33" fmla="*/ 481264 w 2666199"/>
              <a:gd name="connsiteY33" fmla="*/ 1029903 h 3571217"/>
              <a:gd name="connsiteX34" fmla="*/ 500514 w 2666199"/>
              <a:gd name="connsiteY34" fmla="*/ 981776 h 3571217"/>
              <a:gd name="connsiteX35" fmla="*/ 510139 w 2666199"/>
              <a:gd name="connsiteY35" fmla="*/ 943275 h 3571217"/>
              <a:gd name="connsiteX36" fmla="*/ 500514 w 2666199"/>
              <a:gd name="connsiteY36" fmla="*/ 904774 h 3571217"/>
              <a:gd name="connsiteX37" fmla="*/ 490889 w 2666199"/>
              <a:gd name="connsiteY37" fmla="*/ 885524 h 3571217"/>
              <a:gd name="connsiteX38" fmla="*/ 490889 w 2666199"/>
              <a:gd name="connsiteY38" fmla="*/ 837398 h 3571217"/>
              <a:gd name="connsiteX39" fmla="*/ 490889 w 2666199"/>
              <a:gd name="connsiteY39" fmla="*/ 808522 h 3571217"/>
              <a:gd name="connsiteX40" fmla="*/ 413887 w 2666199"/>
              <a:gd name="connsiteY40" fmla="*/ 770021 h 3571217"/>
              <a:gd name="connsiteX41" fmla="*/ 298384 w 2666199"/>
              <a:gd name="connsiteY41" fmla="*/ 731520 h 3571217"/>
              <a:gd name="connsiteX42" fmla="*/ 192506 w 2666199"/>
              <a:gd name="connsiteY42" fmla="*/ 693019 h 3571217"/>
              <a:gd name="connsiteX43" fmla="*/ 86628 w 2666199"/>
              <a:gd name="connsiteY43" fmla="*/ 635267 h 3571217"/>
              <a:gd name="connsiteX44" fmla="*/ 9626 w 2666199"/>
              <a:gd name="connsiteY44" fmla="*/ 587141 h 3571217"/>
              <a:gd name="connsiteX45" fmla="*/ 0 w 2666199"/>
              <a:gd name="connsiteY45" fmla="*/ 558265 h 3571217"/>
              <a:gd name="connsiteX46" fmla="*/ 115504 w 2666199"/>
              <a:gd name="connsiteY46" fmla="*/ 548640 h 3571217"/>
              <a:gd name="connsiteX47" fmla="*/ 240632 w 2666199"/>
              <a:gd name="connsiteY47" fmla="*/ 558265 h 3571217"/>
              <a:gd name="connsiteX48" fmla="*/ 365760 w 2666199"/>
              <a:gd name="connsiteY48" fmla="*/ 548640 h 3571217"/>
              <a:gd name="connsiteX49" fmla="*/ 548640 w 2666199"/>
              <a:gd name="connsiteY49" fmla="*/ 558265 h 3571217"/>
              <a:gd name="connsiteX50" fmla="*/ 606392 w 2666199"/>
              <a:gd name="connsiteY50" fmla="*/ 548640 h 3571217"/>
              <a:gd name="connsiteX51" fmla="*/ 721895 w 2666199"/>
              <a:gd name="connsiteY51" fmla="*/ 404261 h 3571217"/>
              <a:gd name="connsiteX52" fmla="*/ 933651 w 2666199"/>
              <a:gd name="connsiteY52" fmla="*/ 134753 h 3571217"/>
              <a:gd name="connsiteX53" fmla="*/ 1078030 w 2666199"/>
              <a:gd name="connsiteY53" fmla="*/ 28875 h 3571217"/>
              <a:gd name="connsiteX54" fmla="*/ 1280160 w 2666199"/>
              <a:gd name="connsiteY54" fmla="*/ 0 h 3571217"/>
              <a:gd name="connsiteX55" fmla="*/ 1491916 w 2666199"/>
              <a:gd name="connsiteY55" fmla="*/ 19250 h 3571217"/>
              <a:gd name="connsiteX56" fmla="*/ 1703672 w 2666199"/>
              <a:gd name="connsiteY56" fmla="*/ 67376 h 3571217"/>
              <a:gd name="connsiteX57" fmla="*/ 1848051 w 2666199"/>
              <a:gd name="connsiteY57" fmla="*/ 105878 h 3571217"/>
              <a:gd name="connsiteX58" fmla="*/ 2117558 w 2666199"/>
              <a:gd name="connsiteY58" fmla="*/ 356134 h 3571217"/>
              <a:gd name="connsiteX59" fmla="*/ 2252312 w 2666199"/>
              <a:gd name="connsiteY59" fmla="*/ 529389 h 3571217"/>
              <a:gd name="connsiteX60" fmla="*/ 2310064 w 2666199"/>
              <a:gd name="connsiteY60" fmla="*/ 693019 h 3571217"/>
              <a:gd name="connsiteX61" fmla="*/ 2338939 w 2666199"/>
              <a:gd name="connsiteY61" fmla="*/ 904774 h 3571217"/>
              <a:gd name="connsiteX62" fmla="*/ 2338939 w 2666199"/>
              <a:gd name="connsiteY62" fmla="*/ 1078029 h 3571217"/>
              <a:gd name="connsiteX63" fmla="*/ 2319689 w 2666199"/>
              <a:gd name="connsiteY63" fmla="*/ 1193532 h 3571217"/>
              <a:gd name="connsiteX64" fmla="*/ 2290813 w 2666199"/>
              <a:gd name="connsiteY64" fmla="*/ 1260909 h 3571217"/>
              <a:gd name="connsiteX65" fmla="*/ 2252312 w 2666199"/>
              <a:gd name="connsiteY65" fmla="*/ 1337911 h 3571217"/>
              <a:gd name="connsiteX66" fmla="*/ 2156059 w 2666199"/>
              <a:gd name="connsiteY66" fmla="*/ 1424539 h 3571217"/>
              <a:gd name="connsiteX67" fmla="*/ 2107933 w 2666199"/>
              <a:gd name="connsiteY67" fmla="*/ 1434164 h 3571217"/>
              <a:gd name="connsiteX68" fmla="*/ 2079057 w 2666199"/>
              <a:gd name="connsiteY68" fmla="*/ 1520791 h 3571217"/>
              <a:gd name="connsiteX69" fmla="*/ 2059807 w 2666199"/>
              <a:gd name="connsiteY69" fmla="*/ 1617044 h 3571217"/>
              <a:gd name="connsiteX70" fmla="*/ 2050181 w 2666199"/>
              <a:gd name="connsiteY70" fmla="*/ 1742172 h 3571217"/>
              <a:gd name="connsiteX71" fmla="*/ 2050181 w 2666199"/>
              <a:gd name="connsiteY71" fmla="*/ 1828800 h 3571217"/>
              <a:gd name="connsiteX72" fmla="*/ 2040556 w 2666199"/>
              <a:gd name="connsiteY72" fmla="*/ 1886551 h 3571217"/>
              <a:gd name="connsiteX73" fmla="*/ 1992430 w 2666199"/>
              <a:gd name="connsiteY73" fmla="*/ 1915427 h 3571217"/>
              <a:gd name="connsiteX74" fmla="*/ 1953929 w 2666199"/>
              <a:gd name="connsiteY74" fmla="*/ 1925052 h 3571217"/>
              <a:gd name="connsiteX75" fmla="*/ 1953929 w 2666199"/>
              <a:gd name="connsiteY75" fmla="*/ 2040555 h 3571217"/>
              <a:gd name="connsiteX76" fmla="*/ 2011680 w 2666199"/>
              <a:gd name="connsiteY76" fmla="*/ 2204185 h 3571217"/>
              <a:gd name="connsiteX77" fmla="*/ 2050181 w 2666199"/>
              <a:gd name="connsiteY77" fmla="*/ 2281187 h 3571217"/>
              <a:gd name="connsiteX78" fmla="*/ 2204186 w 2666199"/>
              <a:gd name="connsiteY78" fmla="*/ 2425566 h 3571217"/>
              <a:gd name="connsiteX79" fmla="*/ 2310064 w 2666199"/>
              <a:gd name="connsiteY79" fmla="*/ 2521819 h 3571217"/>
              <a:gd name="connsiteX80" fmla="*/ 2464068 w 2666199"/>
              <a:gd name="connsiteY80" fmla="*/ 2762450 h 3571217"/>
              <a:gd name="connsiteX81" fmla="*/ 2569946 w 2666199"/>
              <a:gd name="connsiteY81" fmla="*/ 3012707 h 3571217"/>
              <a:gd name="connsiteX82" fmla="*/ 2666198 w 2666199"/>
              <a:gd name="connsiteY82" fmla="*/ 3311090 h 3571217"/>
              <a:gd name="connsiteX83" fmla="*/ 2666198 w 2666199"/>
              <a:gd name="connsiteY83" fmla="*/ 3570972 h 3571217"/>
              <a:gd name="connsiteX0" fmla="*/ 498026 w 2666199"/>
              <a:gd name="connsiteY0" fmla="*/ 3613380 h 3613380"/>
              <a:gd name="connsiteX1" fmla="*/ 779647 w 2666199"/>
              <a:gd name="connsiteY1" fmla="*/ 2964581 h 3613380"/>
              <a:gd name="connsiteX2" fmla="*/ 952901 w 2666199"/>
              <a:gd name="connsiteY2" fmla="*/ 2695073 h 3613380"/>
              <a:gd name="connsiteX3" fmla="*/ 1049154 w 2666199"/>
              <a:gd name="connsiteY3" fmla="*/ 2464067 h 3613380"/>
              <a:gd name="connsiteX4" fmla="*/ 885525 w 2666199"/>
              <a:gd name="connsiteY4" fmla="*/ 2127183 h 3613380"/>
              <a:gd name="connsiteX5" fmla="*/ 875899 w 2666199"/>
              <a:gd name="connsiteY5" fmla="*/ 2088682 h 3613380"/>
              <a:gd name="connsiteX6" fmla="*/ 847024 w 2666199"/>
              <a:gd name="connsiteY6" fmla="*/ 2059806 h 3613380"/>
              <a:gd name="connsiteX7" fmla="*/ 789272 w 2666199"/>
              <a:gd name="connsiteY7" fmla="*/ 2059806 h 3613380"/>
              <a:gd name="connsiteX8" fmla="*/ 721895 w 2666199"/>
              <a:gd name="connsiteY8" fmla="*/ 2079056 h 3613380"/>
              <a:gd name="connsiteX9" fmla="*/ 606392 w 2666199"/>
              <a:gd name="connsiteY9" fmla="*/ 2088682 h 3613380"/>
              <a:gd name="connsiteX10" fmla="*/ 519765 w 2666199"/>
              <a:gd name="connsiteY10" fmla="*/ 2069431 h 3613380"/>
              <a:gd name="connsiteX11" fmla="*/ 462013 w 2666199"/>
              <a:gd name="connsiteY11" fmla="*/ 2030930 h 3613380"/>
              <a:gd name="connsiteX12" fmla="*/ 433137 w 2666199"/>
              <a:gd name="connsiteY12" fmla="*/ 1973179 h 3613380"/>
              <a:gd name="connsiteX13" fmla="*/ 433137 w 2666199"/>
              <a:gd name="connsiteY13" fmla="*/ 1896176 h 3613380"/>
              <a:gd name="connsiteX14" fmla="*/ 423512 w 2666199"/>
              <a:gd name="connsiteY14" fmla="*/ 1857675 h 3613380"/>
              <a:gd name="connsiteX15" fmla="*/ 423512 w 2666199"/>
              <a:gd name="connsiteY15" fmla="*/ 1819174 h 3613380"/>
              <a:gd name="connsiteX16" fmla="*/ 423512 w 2666199"/>
              <a:gd name="connsiteY16" fmla="*/ 1790299 h 3613380"/>
              <a:gd name="connsiteX17" fmla="*/ 404261 w 2666199"/>
              <a:gd name="connsiteY17" fmla="*/ 1761423 h 3613380"/>
              <a:gd name="connsiteX18" fmla="*/ 356135 w 2666199"/>
              <a:gd name="connsiteY18" fmla="*/ 1674795 h 3613380"/>
              <a:gd name="connsiteX19" fmla="*/ 375386 w 2666199"/>
              <a:gd name="connsiteY19" fmla="*/ 1645920 h 3613380"/>
              <a:gd name="connsiteX20" fmla="*/ 375386 w 2666199"/>
              <a:gd name="connsiteY20" fmla="*/ 1617044 h 3613380"/>
              <a:gd name="connsiteX21" fmla="*/ 346510 w 2666199"/>
              <a:gd name="connsiteY21" fmla="*/ 1597793 h 3613380"/>
              <a:gd name="connsiteX22" fmla="*/ 346510 w 2666199"/>
              <a:gd name="connsiteY22" fmla="*/ 1559292 h 3613380"/>
              <a:gd name="connsiteX23" fmla="*/ 356135 w 2666199"/>
              <a:gd name="connsiteY23" fmla="*/ 1530416 h 3613380"/>
              <a:gd name="connsiteX24" fmla="*/ 336885 w 2666199"/>
              <a:gd name="connsiteY24" fmla="*/ 1453414 h 3613380"/>
              <a:gd name="connsiteX25" fmla="*/ 298384 w 2666199"/>
              <a:gd name="connsiteY25" fmla="*/ 1414913 h 3613380"/>
              <a:gd name="connsiteX26" fmla="*/ 259882 w 2666199"/>
              <a:gd name="connsiteY26" fmla="*/ 1386038 h 3613380"/>
              <a:gd name="connsiteX27" fmla="*/ 231007 w 2666199"/>
              <a:gd name="connsiteY27" fmla="*/ 1337911 h 3613380"/>
              <a:gd name="connsiteX28" fmla="*/ 231007 w 2666199"/>
              <a:gd name="connsiteY28" fmla="*/ 1299410 h 3613380"/>
              <a:gd name="connsiteX29" fmla="*/ 269508 w 2666199"/>
              <a:gd name="connsiteY29" fmla="*/ 1251284 h 3613380"/>
              <a:gd name="connsiteX30" fmla="*/ 336885 w 2666199"/>
              <a:gd name="connsiteY30" fmla="*/ 1203158 h 3613380"/>
              <a:gd name="connsiteX31" fmla="*/ 404261 w 2666199"/>
              <a:gd name="connsiteY31" fmla="*/ 1145406 h 3613380"/>
              <a:gd name="connsiteX32" fmla="*/ 442762 w 2666199"/>
              <a:gd name="connsiteY32" fmla="*/ 1078029 h 3613380"/>
              <a:gd name="connsiteX33" fmla="*/ 481264 w 2666199"/>
              <a:gd name="connsiteY33" fmla="*/ 1029903 h 3613380"/>
              <a:gd name="connsiteX34" fmla="*/ 500514 w 2666199"/>
              <a:gd name="connsiteY34" fmla="*/ 981776 h 3613380"/>
              <a:gd name="connsiteX35" fmla="*/ 510139 w 2666199"/>
              <a:gd name="connsiteY35" fmla="*/ 943275 h 3613380"/>
              <a:gd name="connsiteX36" fmla="*/ 500514 w 2666199"/>
              <a:gd name="connsiteY36" fmla="*/ 904774 h 3613380"/>
              <a:gd name="connsiteX37" fmla="*/ 490889 w 2666199"/>
              <a:gd name="connsiteY37" fmla="*/ 885524 h 3613380"/>
              <a:gd name="connsiteX38" fmla="*/ 490889 w 2666199"/>
              <a:gd name="connsiteY38" fmla="*/ 837398 h 3613380"/>
              <a:gd name="connsiteX39" fmla="*/ 490889 w 2666199"/>
              <a:gd name="connsiteY39" fmla="*/ 808522 h 3613380"/>
              <a:gd name="connsiteX40" fmla="*/ 413887 w 2666199"/>
              <a:gd name="connsiteY40" fmla="*/ 770021 h 3613380"/>
              <a:gd name="connsiteX41" fmla="*/ 298384 w 2666199"/>
              <a:gd name="connsiteY41" fmla="*/ 731520 h 3613380"/>
              <a:gd name="connsiteX42" fmla="*/ 192506 w 2666199"/>
              <a:gd name="connsiteY42" fmla="*/ 693019 h 3613380"/>
              <a:gd name="connsiteX43" fmla="*/ 86628 w 2666199"/>
              <a:gd name="connsiteY43" fmla="*/ 635267 h 3613380"/>
              <a:gd name="connsiteX44" fmla="*/ 9626 w 2666199"/>
              <a:gd name="connsiteY44" fmla="*/ 587141 h 3613380"/>
              <a:gd name="connsiteX45" fmla="*/ 0 w 2666199"/>
              <a:gd name="connsiteY45" fmla="*/ 558265 h 3613380"/>
              <a:gd name="connsiteX46" fmla="*/ 115504 w 2666199"/>
              <a:gd name="connsiteY46" fmla="*/ 548640 h 3613380"/>
              <a:gd name="connsiteX47" fmla="*/ 240632 w 2666199"/>
              <a:gd name="connsiteY47" fmla="*/ 558265 h 3613380"/>
              <a:gd name="connsiteX48" fmla="*/ 365760 w 2666199"/>
              <a:gd name="connsiteY48" fmla="*/ 548640 h 3613380"/>
              <a:gd name="connsiteX49" fmla="*/ 548640 w 2666199"/>
              <a:gd name="connsiteY49" fmla="*/ 558265 h 3613380"/>
              <a:gd name="connsiteX50" fmla="*/ 606392 w 2666199"/>
              <a:gd name="connsiteY50" fmla="*/ 548640 h 3613380"/>
              <a:gd name="connsiteX51" fmla="*/ 721895 w 2666199"/>
              <a:gd name="connsiteY51" fmla="*/ 404261 h 3613380"/>
              <a:gd name="connsiteX52" fmla="*/ 933651 w 2666199"/>
              <a:gd name="connsiteY52" fmla="*/ 134753 h 3613380"/>
              <a:gd name="connsiteX53" fmla="*/ 1078030 w 2666199"/>
              <a:gd name="connsiteY53" fmla="*/ 28875 h 3613380"/>
              <a:gd name="connsiteX54" fmla="*/ 1280160 w 2666199"/>
              <a:gd name="connsiteY54" fmla="*/ 0 h 3613380"/>
              <a:gd name="connsiteX55" fmla="*/ 1491916 w 2666199"/>
              <a:gd name="connsiteY55" fmla="*/ 19250 h 3613380"/>
              <a:gd name="connsiteX56" fmla="*/ 1703672 w 2666199"/>
              <a:gd name="connsiteY56" fmla="*/ 67376 h 3613380"/>
              <a:gd name="connsiteX57" fmla="*/ 1848051 w 2666199"/>
              <a:gd name="connsiteY57" fmla="*/ 105878 h 3613380"/>
              <a:gd name="connsiteX58" fmla="*/ 2117558 w 2666199"/>
              <a:gd name="connsiteY58" fmla="*/ 356134 h 3613380"/>
              <a:gd name="connsiteX59" fmla="*/ 2252312 w 2666199"/>
              <a:gd name="connsiteY59" fmla="*/ 529389 h 3613380"/>
              <a:gd name="connsiteX60" fmla="*/ 2310064 w 2666199"/>
              <a:gd name="connsiteY60" fmla="*/ 693019 h 3613380"/>
              <a:gd name="connsiteX61" fmla="*/ 2338939 w 2666199"/>
              <a:gd name="connsiteY61" fmla="*/ 904774 h 3613380"/>
              <a:gd name="connsiteX62" fmla="*/ 2338939 w 2666199"/>
              <a:gd name="connsiteY62" fmla="*/ 1078029 h 3613380"/>
              <a:gd name="connsiteX63" fmla="*/ 2319689 w 2666199"/>
              <a:gd name="connsiteY63" fmla="*/ 1193532 h 3613380"/>
              <a:gd name="connsiteX64" fmla="*/ 2290813 w 2666199"/>
              <a:gd name="connsiteY64" fmla="*/ 1260909 h 3613380"/>
              <a:gd name="connsiteX65" fmla="*/ 2252312 w 2666199"/>
              <a:gd name="connsiteY65" fmla="*/ 1337911 h 3613380"/>
              <a:gd name="connsiteX66" fmla="*/ 2156059 w 2666199"/>
              <a:gd name="connsiteY66" fmla="*/ 1424539 h 3613380"/>
              <a:gd name="connsiteX67" fmla="*/ 2107933 w 2666199"/>
              <a:gd name="connsiteY67" fmla="*/ 1434164 h 3613380"/>
              <a:gd name="connsiteX68" fmla="*/ 2079057 w 2666199"/>
              <a:gd name="connsiteY68" fmla="*/ 1520791 h 3613380"/>
              <a:gd name="connsiteX69" fmla="*/ 2059807 w 2666199"/>
              <a:gd name="connsiteY69" fmla="*/ 1617044 h 3613380"/>
              <a:gd name="connsiteX70" fmla="*/ 2050181 w 2666199"/>
              <a:gd name="connsiteY70" fmla="*/ 1742172 h 3613380"/>
              <a:gd name="connsiteX71" fmla="*/ 2050181 w 2666199"/>
              <a:gd name="connsiteY71" fmla="*/ 1828800 h 3613380"/>
              <a:gd name="connsiteX72" fmla="*/ 2040556 w 2666199"/>
              <a:gd name="connsiteY72" fmla="*/ 1886551 h 3613380"/>
              <a:gd name="connsiteX73" fmla="*/ 1992430 w 2666199"/>
              <a:gd name="connsiteY73" fmla="*/ 1915427 h 3613380"/>
              <a:gd name="connsiteX74" fmla="*/ 1953929 w 2666199"/>
              <a:gd name="connsiteY74" fmla="*/ 1925052 h 3613380"/>
              <a:gd name="connsiteX75" fmla="*/ 1953929 w 2666199"/>
              <a:gd name="connsiteY75" fmla="*/ 2040555 h 3613380"/>
              <a:gd name="connsiteX76" fmla="*/ 2011680 w 2666199"/>
              <a:gd name="connsiteY76" fmla="*/ 2204185 h 3613380"/>
              <a:gd name="connsiteX77" fmla="*/ 2050181 w 2666199"/>
              <a:gd name="connsiteY77" fmla="*/ 2281187 h 3613380"/>
              <a:gd name="connsiteX78" fmla="*/ 2204186 w 2666199"/>
              <a:gd name="connsiteY78" fmla="*/ 2425566 h 3613380"/>
              <a:gd name="connsiteX79" fmla="*/ 2310064 w 2666199"/>
              <a:gd name="connsiteY79" fmla="*/ 2521819 h 3613380"/>
              <a:gd name="connsiteX80" fmla="*/ 2464068 w 2666199"/>
              <a:gd name="connsiteY80" fmla="*/ 2762450 h 3613380"/>
              <a:gd name="connsiteX81" fmla="*/ 2569946 w 2666199"/>
              <a:gd name="connsiteY81" fmla="*/ 3012707 h 3613380"/>
              <a:gd name="connsiteX82" fmla="*/ 2666198 w 2666199"/>
              <a:gd name="connsiteY82" fmla="*/ 3311090 h 3613380"/>
              <a:gd name="connsiteX83" fmla="*/ 2666198 w 2666199"/>
              <a:gd name="connsiteY83" fmla="*/ 3570972 h 3613380"/>
              <a:gd name="connsiteX0" fmla="*/ 498026 w 2666199"/>
              <a:gd name="connsiteY0" fmla="*/ 3613380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9"/>
              <a:gd name="connsiteY0" fmla="*/ 3631451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8"/>
              <a:gd name="connsiteY0" fmla="*/ 3631451 h 3638406"/>
              <a:gd name="connsiteX1" fmla="*/ 779647 w 2666198"/>
              <a:gd name="connsiteY1" fmla="*/ 2964581 h 3638406"/>
              <a:gd name="connsiteX2" fmla="*/ 952901 w 2666198"/>
              <a:gd name="connsiteY2" fmla="*/ 2695073 h 3638406"/>
              <a:gd name="connsiteX3" fmla="*/ 1049154 w 2666198"/>
              <a:gd name="connsiteY3" fmla="*/ 2464067 h 3638406"/>
              <a:gd name="connsiteX4" fmla="*/ 885525 w 2666198"/>
              <a:gd name="connsiteY4" fmla="*/ 2127183 h 3638406"/>
              <a:gd name="connsiteX5" fmla="*/ 875899 w 2666198"/>
              <a:gd name="connsiteY5" fmla="*/ 2088682 h 3638406"/>
              <a:gd name="connsiteX6" fmla="*/ 847024 w 2666198"/>
              <a:gd name="connsiteY6" fmla="*/ 2059806 h 3638406"/>
              <a:gd name="connsiteX7" fmla="*/ 789272 w 2666198"/>
              <a:gd name="connsiteY7" fmla="*/ 2059806 h 3638406"/>
              <a:gd name="connsiteX8" fmla="*/ 721895 w 2666198"/>
              <a:gd name="connsiteY8" fmla="*/ 2079056 h 3638406"/>
              <a:gd name="connsiteX9" fmla="*/ 606392 w 2666198"/>
              <a:gd name="connsiteY9" fmla="*/ 2088682 h 3638406"/>
              <a:gd name="connsiteX10" fmla="*/ 519765 w 2666198"/>
              <a:gd name="connsiteY10" fmla="*/ 2069431 h 3638406"/>
              <a:gd name="connsiteX11" fmla="*/ 462013 w 2666198"/>
              <a:gd name="connsiteY11" fmla="*/ 2030930 h 3638406"/>
              <a:gd name="connsiteX12" fmla="*/ 433137 w 2666198"/>
              <a:gd name="connsiteY12" fmla="*/ 1973179 h 3638406"/>
              <a:gd name="connsiteX13" fmla="*/ 433137 w 2666198"/>
              <a:gd name="connsiteY13" fmla="*/ 1896176 h 3638406"/>
              <a:gd name="connsiteX14" fmla="*/ 423512 w 2666198"/>
              <a:gd name="connsiteY14" fmla="*/ 1857675 h 3638406"/>
              <a:gd name="connsiteX15" fmla="*/ 423512 w 2666198"/>
              <a:gd name="connsiteY15" fmla="*/ 1819174 h 3638406"/>
              <a:gd name="connsiteX16" fmla="*/ 423512 w 2666198"/>
              <a:gd name="connsiteY16" fmla="*/ 1790299 h 3638406"/>
              <a:gd name="connsiteX17" fmla="*/ 404261 w 2666198"/>
              <a:gd name="connsiteY17" fmla="*/ 1761423 h 3638406"/>
              <a:gd name="connsiteX18" fmla="*/ 356135 w 2666198"/>
              <a:gd name="connsiteY18" fmla="*/ 1674795 h 3638406"/>
              <a:gd name="connsiteX19" fmla="*/ 375386 w 2666198"/>
              <a:gd name="connsiteY19" fmla="*/ 1645920 h 3638406"/>
              <a:gd name="connsiteX20" fmla="*/ 375386 w 2666198"/>
              <a:gd name="connsiteY20" fmla="*/ 1617044 h 3638406"/>
              <a:gd name="connsiteX21" fmla="*/ 346510 w 2666198"/>
              <a:gd name="connsiteY21" fmla="*/ 1597793 h 3638406"/>
              <a:gd name="connsiteX22" fmla="*/ 346510 w 2666198"/>
              <a:gd name="connsiteY22" fmla="*/ 1559292 h 3638406"/>
              <a:gd name="connsiteX23" fmla="*/ 356135 w 2666198"/>
              <a:gd name="connsiteY23" fmla="*/ 1530416 h 3638406"/>
              <a:gd name="connsiteX24" fmla="*/ 336885 w 2666198"/>
              <a:gd name="connsiteY24" fmla="*/ 1453414 h 3638406"/>
              <a:gd name="connsiteX25" fmla="*/ 298384 w 2666198"/>
              <a:gd name="connsiteY25" fmla="*/ 1414913 h 3638406"/>
              <a:gd name="connsiteX26" fmla="*/ 259882 w 2666198"/>
              <a:gd name="connsiteY26" fmla="*/ 1386038 h 3638406"/>
              <a:gd name="connsiteX27" fmla="*/ 231007 w 2666198"/>
              <a:gd name="connsiteY27" fmla="*/ 1337911 h 3638406"/>
              <a:gd name="connsiteX28" fmla="*/ 231007 w 2666198"/>
              <a:gd name="connsiteY28" fmla="*/ 1299410 h 3638406"/>
              <a:gd name="connsiteX29" fmla="*/ 269508 w 2666198"/>
              <a:gd name="connsiteY29" fmla="*/ 1251284 h 3638406"/>
              <a:gd name="connsiteX30" fmla="*/ 336885 w 2666198"/>
              <a:gd name="connsiteY30" fmla="*/ 1203158 h 3638406"/>
              <a:gd name="connsiteX31" fmla="*/ 404261 w 2666198"/>
              <a:gd name="connsiteY31" fmla="*/ 1145406 h 3638406"/>
              <a:gd name="connsiteX32" fmla="*/ 442762 w 2666198"/>
              <a:gd name="connsiteY32" fmla="*/ 1078029 h 3638406"/>
              <a:gd name="connsiteX33" fmla="*/ 481264 w 2666198"/>
              <a:gd name="connsiteY33" fmla="*/ 1029903 h 3638406"/>
              <a:gd name="connsiteX34" fmla="*/ 500514 w 2666198"/>
              <a:gd name="connsiteY34" fmla="*/ 981776 h 3638406"/>
              <a:gd name="connsiteX35" fmla="*/ 510139 w 2666198"/>
              <a:gd name="connsiteY35" fmla="*/ 943275 h 3638406"/>
              <a:gd name="connsiteX36" fmla="*/ 500514 w 2666198"/>
              <a:gd name="connsiteY36" fmla="*/ 904774 h 3638406"/>
              <a:gd name="connsiteX37" fmla="*/ 490889 w 2666198"/>
              <a:gd name="connsiteY37" fmla="*/ 885524 h 3638406"/>
              <a:gd name="connsiteX38" fmla="*/ 490889 w 2666198"/>
              <a:gd name="connsiteY38" fmla="*/ 837398 h 3638406"/>
              <a:gd name="connsiteX39" fmla="*/ 490889 w 2666198"/>
              <a:gd name="connsiteY39" fmla="*/ 808522 h 3638406"/>
              <a:gd name="connsiteX40" fmla="*/ 413887 w 2666198"/>
              <a:gd name="connsiteY40" fmla="*/ 770021 h 3638406"/>
              <a:gd name="connsiteX41" fmla="*/ 298384 w 2666198"/>
              <a:gd name="connsiteY41" fmla="*/ 731520 h 3638406"/>
              <a:gd name="connsiteX42" fmla="*/ 192506 w 2666198"/>
              <a:gd name="connsiteY42" fmla="*/ 693019 h 3638406"/>
              <a:gd name="connsiteX43" fmla="*/ 86628 w 2666198"/>
              <a:gd name="connsiteY43" fmla="*/ 635267 h 3638406"/>
              <a:gd name="connsiteX44" fmla="*/ 9626 w 2666198"/>
              <a:gd name="connsiteY44" fmla="*/ 587141 h 3638406"/>
              <a:gd name="connsiteX45" fmla="*/ 0 w 2666198"/>
              <a:gd name="connsiteY45" fmla="*/ 558265 h 3638406"/>
              <a:gd name="connsiteX46" fmla="*/ 115504 w 2666198"/>
              <a:gd name="connsiteY46" fmla="*/ 548640 h 3638406"/>
              <a:gd name="connsiteX47" fmla="*/ 240632 w 2666198"/>
              <a:gd name="connsiteY47" fmla="*/ 558265 h 3638406"/>
              <a:gd name="connsiteX48" fmla="*/ 365760 w 2666198"/>
              <a:gd name="connsiteY48" fmla="*/ 548640 h 3638406"/>
              <a:gd name="connsiteX49" fmla="*/ 548640 w 2666198"/>
              <a:gd name="connsiteY49" fmla="*/ 558265 h 3638406"/>
              <a:gd name="connsiteX50" fmla="*/ 606392 w 2666198"/>
              <a:gd name="connsiteY50" fmla="*/ 548640 h 3638406"/>
              <a:gd name="connsiteX51" fmla="*/ 721895 w 2666198"/>
              <a:gd name="connsiteY51" fmla="*/ 404261 h 3638406"/>
              <a:gd name="connsiteX52" fmla="*/ 933651 w 2666198"/>
              <a:gd name="connsiteY52" fmla="*/ 134753 h 3638406"/>
              <a:gd name="connsiteX53" fmla="*/ 1078030 w 2666198"/>
              <a:gd name="connsiteY53" fmla="*/ 28875 h 3638406"/>
              <a:gd name="connsiteX54" fmla="*/ 1280160 w 2666198"/>
              <a:gd name="connsiteY54" fmla="*/ 0 h 3638406"/>
              <a:gd name="connsiteX55" fmla="*/ 1491916 w 2666198"/>
              <a:gd name="connsiteY55" fmla="*/ 19250 h 3638406"/>
              <a:gd name="connsiteX56" fmla="*/ 1703672 w 2666198"/>
              <a:gd name="connsiteY56" fmla="*/ 67376 h 3638406"/>
              <a:gd name="connsiteX57" fmla="*/ 1848051 w 2666198"/>
              <a:gd name="connsiteY57" fmla="*/ 105878 h 3638406"/>
              <a:gd name="connsiteX58" fmla="*/ 2117558 w 2666198"/>
              <a:gd name="connsiteY58" fmla="*/ 356134 h 3638406"/>
              <a:gd name="connsiteX59" fmla="*/ 2252312 w 2666198"/>
              <a:gd name="connsiteY59" fmla="*/ 529389 h 3638406"/>
              <a:gd name="connsiteX60" fmla="*/ 2310064 w 2666198"/>
              <a:gd name="connsiteY60" fmla="*/ 693019 h 3638406"/>
              <a:gd name="connsiteX61" fmla="*/ 2338939 w 2666198"/>
              <a:gd name="connsiteY61" fmla="*/ 904774 h 3638406"/>
              <a:gd name="connsiteX62" fmla="*/ 2338939 w 2666198"/>
              <a:gd name="connsiteY62" fmla="*/ 1078029 h 3638406"/>
              <a:gd name="connsiteX63" fmla="*/ 2319689 w 2666198"/>
              <a:gd name="connsiteY63" fmla="*/ 1193532 h 3638406"/>
              <a:gd name="connsiteX64" fmla="*/ 2290813 w 2666198"/>
              <a:gd name="connsiteY64" fmla="*/ 1260909 h 3638406"/>
              <a:gd name="connsiteX65" fmla="*/ 2252312 w 2666198"/>
              <a:gd name="connsiteY65" fmla="*/ 1337911 h 3638406"/>
              <a:gd name="connsiteX66" fmla="*/ 2156059 w 2666198"/>
              <a:gd name="connsiteY66" fmla="*/ 1424539 h 3638406"/>
              <a:gd name="connsiteX67" fmla="*/ 2107933 w 2666198"/>
              <a:gd name="connsiteY67" fmla="*/ 1434164 h 3638406"/>
              <a:gd name="connsiteX68" fmla="*/ 2079057 w 2666198"/>
              <a:gd name="connsiteY68" fmla="*/ 1520791 h 3638406"/>
              <a:gd name="connsiteX69" fmla="*/ 2059807 w 2666198"/>
              <a:gd name="connsiteY69" fmla="*/ 1617044 h 3638406"/>
              <a:gd name="connsiteX70" fmla="*/ 2050181 w 2666198"/>
              <a:gd name="connsiteY70" fmla="*/ 1742172 h 3638406"/>
              <a:gd name="connsiteX71" fmla="*/ 2050181 w 2666198"/>
              <a:gd name="connsiteY71" fmla="*/ 1828800 h 3638406"/>
              <a:gd name="connsiteX72" fmla="*/ 2040556 w 2666198"/>
              <a:gd name="connsiteY72" fmla="*/ 1886551 h 3638406"/>
              <a:gd name="connsiteX73" fmla="*/ 1992430 w 2666198"/>
              <a:gd name="connsiteY73" fmla="*/ 1915427 h 3638406"/>
              <a:gd name="connsiteX74" fmla="*/ 1953929 w 2666198"/>
              <a:gd name="connsiteY74" fmla="*/ 1925052 h 3638406"/>
              <a:gd name="connsiteX75" fmla="*/ 1953929 w 2666198"/>
              <a:gd name="connsiteY75" fmla="*/ 2040555 h 3638406"/>
              <a:gd name="connsiteX76" fmla="*/ 2011680 w 2666198"/>
              <a:gd name="connsiteY76" fmla="*/ 2204185 h 3638406"/>
              <a:gd name="connsiteX77" fmla="*/ 2050181 w 2666198"/>
              <a:gd name="connsiteY77" fmla="*/ 2281187 h 3638406"/>
              <a:gd name="connsiteX78" fmla="*/ 2204186 w 2666198"/>
              <a:gd name="connsiteY78" fmla="*/ 2425566 h 3638406"/>
              <a:gd name="connsiteX79" fmla="*/ 2310064 w 2666198"/>
              <a:gd name="connsiteY79" fmla="*/ 2521819 h 3638406"/>
              <a:gd name="connsiteX80" fmla="*/ 2464068 w 2666198"/>
              <a:gd name="connsiteY80" fmla="*/ 2762450 h 3638406"/>
              <a:gd name="connsiteX81" fmla="*/ 2569946 w 2666198"/>
              <a:gd name="connsiteY81" fmla="*/ 3012707 h 3638406"/>
              <a:gd name="connsiteX82" fmla="*/ 2666198 w 2666198"/>
              <a:gd name="connsiteY82" fmla="*/ 3311090 h 3638406"/>
              <a:gd name="connsiteX83" fmla="*/ 2649932 w 2666198"/>
              <a:gd name="connsiteY83" fmla="*/ 3638406 h 3638406"/>
              <a:gd name="connsiteX0" fmla="*/ 492001 w 2666198"/>
              <a:gd name="connsiteY0" fmla="*/ 3631451 h 3672562"/>
              <a:gd name="connsiteX1" fmla="*/ 779647 w 2666198"/>
              <a:gd name="connsiteY1" fmla="*/ 2964581 h 3672562"/>
              <a:gd name="connsiteX2" fmla="*/ 952901 w 2666198"/>
              <a:gd name="connsiteY2" fmla="*/ 2695073 h 3672562"/>
              <a:gd name="connsiteX3" fmla="*/ 1049154 w 2666198"/>
              <a:gd name="connsiteY3" fmla="*/ 2464067 h 3672562"/>
              <a:gd name="connsiteX4" fmla="*/ 885525 w 2666198"/>
              <a:gd name="connsiteY4" fmla="*/ 2127183 h 3672562"/>
              <a:gd name="connsiteX5" fmla="*/ 875899 w 2666198"/>
              <a:gd name="connsiteY5" fmla="*/ 2088682 h 3672562"/>
              <a:gd name="connsiteX6" fmla="*/ 847024 w 2666198"/>
              <a:gd name="connsiteY6" fmla="*/ 2059806 h 3672562"/>
              <a:gd name="connsiteX7" fmla="*/ 789272 w 2666198"/>
              <a:gd name="connsiteY7" fmla="*/ 2059806 h 3672562"/>
              <a:gd name="connsiteX8" fmla="*/ 721895 w 2666198"/>
              <a:gd name="connsiteY8" fmla="*/ 2079056 h 3672562"/>
              <a:gd name="connsiteX9" fmla="*/ 606392 w 2666198"/>
              <a:gd name="connsiteY9" fmla="*/ 2088682 h 3672562"/>
              <a:gd name="connsiteX10" fmla="*/ 519765 w 2666198"/>
              <a:gd name="connsiteY10" fmla="*/ 2069431 h 3672562"/>
              <a:gd name="connsiteX11" fmla="*/ 462013 w 2666198"/>
              <a:gd name="connsiteY11" fmla="*/ 2030930 h 3672562"/>
              <a:gd name="connsiteX12" fmla="*/ 433137 w 2666198"/>
              <a:gd name="connsiteY12" fmla="*/ 1973179 h 3672562"/>
              <a:gd name="connsiteX13" fmla="*/ 433137 w 2666198"/>
              <a:gd name="connsiteY13" fmla="*/ 1896176 h 3672562"/>
              <a:gd name="connsiteX14" fmla="*/ 423512 w 2666198"/>
              <a:gd name="connsiteY14" fmla="*/ 1857675 h 3672562"/>
              <a:gd name="connsiteX15" fmla="*/ 423512 w 2666198"/>
              <a:gd name="connsiteY15" fmla="*/ 1819174 h 3672562"/>
              <a:gd name="connsiteX16" fmla="*/ 423512 w 2666198"/>
              <a:gd name="connsiteY16" fmla="*/ 1790299 h 3672562"/>
              <a:gd name="connsiteX17" fmla="*/ 404261 w 2666198"/>
              <a:gd name="connsiteY17" fmla="*/ 1761423 h 3672562"/>
              <a:gd name="connsiteX18" fmla="*/ 356135 w 2666198"/>
              <a:gd name="connsiteY18" fmla="*/ 1674795 h 3672562"/>
              <a:gd name="connsiteX19" fmla="*/ 375386 w 2666198"/>
              <a:gd name="connsiteY19" fmla="*/ 1645920 h 3672562"/>
              <a:gd name="connsiteX20" fmla="*/ 375386 w 2666198"/>
              <a:gd name="connsiteY20" fmla="*/ 1617044 h 3672562"/>
              <a:gd name="connsiteX21" fmla="*/ 346510 w 2666198"/>
              <a:gd name="connsiteY21" fmla="*/ 1597793 h 3672562"/>
              <a:gd name="connsiteX22" fmla="*/ 346510 w 2666198"/>
              <a:gd name="connsiteY22" fmla="*/ 1559292 h 3672562"/>
              <a:gd name="connsiteX23" fmla="*/ 356135 w 2666198"/>
              <a:gd name="connsiteY23" fmla="*/ 1530416 h 3672562"/>
              <a:gd name="connsiteX24" fmla="*/ 336885 w 2666198"/>
              <a:gd name="connsiteY24" fmla="*/ 1453414 h 3672562"/>
              <a:gd name="connsiteX25" fmla="*/ 298384 w 2666198"/>
              <a:gd name="connsiteY25" fmla="*/ 1414913 h 3672562"/>
              <a:gd name="connsiteX26" fmla="*/ 259882 w 2666198"/>
              <a:gd name="connsiteY26" fmla="*/ 1386038 h 3672562"/>
              <a:gd name="connsiteX27" fmla="*/ 231007 w 2666198"/>
              <a:gd name="connsiteY27" fmla="*/ 1337911 h 3672562"/>
              <a:gd name="connsiteX28" fmla="*/ 231007 w 2666198"/>
              <a:gd name="connsiteY28" fmla="*/ 1299410 h 3672562"/>
              <a:gd name="connsiteX29" fmla="*/ 269508 w 2666198"/>
              <a:gd name="connsiteY29" fmla="*/ 1251284 h 3672562"/>
              <a:gd name="connsiteX30" fmla="*/ 336885 w 2666198"/>
              <a:gd name="connsiteY30" fmla="*/ 1203158 h 3672562"/>
              <a:gd name="connsiteX31" fmla="*/ 404261 w 2666198"/>
              <a:gd name="connsiteY31" fmla="*/ 1145406 h 3672562"/>
              <a:gd name="connsiteX32" fmla="*/ 442762 w 2666198"/>
              <a:gd name="connsiteY32" fmla="*/ 1078029 h 3672562"/>
              <a:gd name="connsiteX33" fmla="*/ 481264 w 2666198"/>
              <a:gd name="connsiteY33" fmla="*/ 1029903 h 3672562"/>
              <a:gd name="connsiteX34" fmla="*/ 500514 w 2666198"/>
              <a:gd name="connsiteY34" fmla="*/ 981776 h 3672562"/>
              <a:gd name="connsiteX35" fmla="*/ 510139 w 2666198"/>
              <a:gd name="connsiteY35" fmla="*/ 943275 h 3672562"/>
              <a:gd name="connsiteX36" fmla="*/ 500514 w 2666198"/>
              <a:gd name="connsiteY36" fmla="*/ 904774 h 3672562"/>
              <a:gd name="connsiteX37" fmla="*/ 490889 w 2666198"/>
              <a:gd name="connsiteY37" fmla="*/ 885524 h 3672562"/>
              <a:gd name="connsiteX38" fmla="*/ 490889 w 2666198"/>
              <a:gd name="connsiteY38" fmla="*/ 837398 h 3672562"/>
              <a:gd name="connsiteX39" fmla="*/ 490889 w 2666198"/>
              <a:gd name="connsiteY39" fmla="*/ 808522 h 3672562"/>
              <a:gd name="connsiteX40" fmla="*/ 413887 w 2666198"/>
              <a:gd name="connsiteY40" fmla="*/ 770021 h 3672562"/>
              <a:gd name="connsiteX41" fmla="*/ 298384 w 2666198"/>
              <a:gd name="connsiteY41" fmla="*/ 731520 h 3672562"/>
              <a:gd name="connsiteX42" fmla="*/ 192506 w 2666198"/>
              <a:gd name="connsiteY42" fmla="*/ 693019 h 3672562"/>
              <a:gd name="connsiteX43" fmla="*/ 86628 w 2666198"/>
              <a:gd name="connsiteY43" fmla="*/ 635267 h 3672562"/>
              <a:gd name="connsiteX44" fmla="*/ 9626 w 2666198"/>
              <a:gd name="connsiteY44" fmla="*/ 587141 h 3672562"/>
              <a:gd name="connsiteX45" fmla="*/ 0 w 2666198"/>
              <a:gd name="connsiteY45" fmla="*/ 558265 h 3672562"/>
              <a:gd name="connsiteX46" fmla="*/ 115504 w 2666198"/>
              <a:gd name="connsiteY46" fmla="*/ 548640 h 3672562"/>
              <a:gd name="connsiteX47" fmla="*/ 240632 w 2666198"/>
              <a:gd name="connsiteY47" fmla="*/ 558265 h 3672562"/>
              <a:gd name="connsiteX48" fmla="*/ 365760 w 2666198"/>
              <a:gd name="connsiteY48" fmla="*/ 548640 h 3672562"/>
              <a:gd name="connsiteX49" fmla="*/ 548640 w 2666198"/>
              <a:gd name="connsiteY49" fmla="*/ 558265 h 3672562"/>
              <a:gd name="connsiteX50" fmla="*/ 606392 w 2666198"/>
              <a:gd name="connsiteY50" fmla="*/ 548640 h 3672562"/>
              <a:gd name="connsiteX51" fmla="*/ 721895 w 2666198"/>
              <a:gd name="connsiteY51" fmla="*/ 404261 h 3672562"/>
              <a:gd name="connsiteX52" fmla="*/ 933651 w 2666198"/>
              <a:gd name="connsiteY52" fmla="*/ 134753 h 3672562"/>
              <a:gd name="connsiteX53" fmla="*/ 1078030 w 2666198"/>
              <a:gd name="connsiteY53" fmla="*/ 28875 h 3672562"/>
              <a:gd name="connsiteX54" fmla="*/ 1280160 w 2666198"/>
              <a:gd name="connsiteY54" fmla="*/ 0 h 3672562"/>
              <a:gd name="connsiteX55" fmla="*/ 1491916 w 2666198"/>
              <a:gd name="connsiteY55" fmla="*/ 19250 h 3672562"/>
              <a:gd name="connsiteX56" fmla="*/ 1703672 w 2666198"/>
              <a:gd name="connsiteY56" fmla="*/ 67376 h 3672562"/>
              <a:gd name="connsiteX57" fmla="*/ 1848051 w 2666198"/>
              <a:gd name="connsiteY57" fmla="*/ 105878 h 3672562"/>
              <a:gd name="connsiteX58" fmla="*/ 2117558 w 2666198"/>
              <a:gd name="connsiteY58" fmla="*/ 356134 h 3672562"/>
              <a:gd name="connsiteX59" fmla="*/ 2252312 w 2666198"/>
              <a:gd name="connsiteY59" fmla="*/ 529389 h 3672562"/>
              <a:gd name="connsiteX60" fmla="*/ 2310064 w 2666198"/>
              <a:gd name="connsiteY60" fmla="*/ 693019 h 3672562"/>
              <a:gd name="connsiteX61" fmla="*/ 2338939 w 2666198"/>
              <a:gd name="connsiteY61" fmla="*/ 904774 h 3672562"/>
              <a:gd name="connsiteX62" fmla="*/ 2338939 w 2666198"/>
              <a:gd name="connsiteY62" fmla="*/ 1078029 h 3672562"/>
              <a:gd name="connsiteX63" fmla="*/ 2319689 w 2666198"/>
              <a:gd name="connsiteY63" fmla="*/ 1193532 h 3672562"/>
              <a:gd name="connsiteX64" fmla="*/ 2290813 w 2666198"/>
              <a:gd name="connsiteY64" fmla="*/ 1260909 h 3672562"/>
              <a:gd name="connsiteX65" fmla="*/ 2252312 w 2666198"/>
              <a:gd name="connsiteY65" fmla="*/ 1337911 h 3672562"/>
              <a:gd name="connsiteX66" fmla="*/ 2156059 w 2666198"/>
              <a:gd name="connsiteY66" fmla="*/ 1424539 h 3672562"/>
              <a:gd name="connsiteX67" fmla="*/ 2107933 w 2666198"/>
              <a:gd name="connsiteY67" fmla="*/ 1434164 h 3672562"/>
              <a:gd name="connsiteX68" fmla="*/ 2079057 w 2666198"/>
              <a:gd name="connsiteY68" fmla="*/ 1520791 h 3672562"/>
              <a:gd name="connsiteX69" fmla="*/ 2059807 w 2666198"/>
              <a:gd name="connsiteY69" fmla="*/ 1617044 h 3672562"/>
              <a:gd name="connsiteX70" fmla="*/ 2050181 w 2666198"/>
              <a:gd name="connsiteY70" fmla="*/ 1742172 h 3672562"/>
              <a:gd name="connsiteX71" fmla="*/ 2050181 w 2666198"/>
              <a:gd name="connsiteY71" fmla="*/ 1828800 h 3672562"/>
              <a:gd name="connsiteX72" fmla="*/ 2040556 w 2666198"/>
              <a:gd name="connsiteY72" fmla="*/ 1886551 h 3672562"/>
              <a:gd name="connsiteX73" fmla="*/ 1992430 w 2666198"/>
              <a:gd name="connsiteY73" fmla="*/ 1915427 h 3672562"/>
              <a:gd name="connsiteX74" fmla="*/ 1953929 w 2666198"/>
              <a:gd name="connsiteY74" fmla="*/ 1925052 h 3672562"/>
              <a:gd name="connsiteX75" fmla="*/ 1953929 w 2666198"/>
              <a:gd name="connsiteY75" fmla="*/ 2040555 h 3672562"/>
              <a:gd name="connsiteX76" fmla="*/ 2011680 w 2666198"/>
              <a:gd name="connsiteY76" fmla="*/ 2204185 h 3672562"/>
              <a:gd name="connsiteX77" fmla="*/ 2050181 w 2666198"/>
              <a:gd name="connsiteY77" fmla="*/ 2281187 h 3672562"/>
              <a:gd name="connsiteX78" fmla="*/ 2204186 w 2666198"/>
              <a:gd name="connsiteY78" fmla="*/ 2425566 h 3672562"/>
              <a:gd name="connsiteX79" fmla="*/ 2310064 w 2666198"/>
              <a:gd name="connsiteY79" fmla="*/ 2521819 h 3672562"/>
              <a:gd name="connsiteX80" fmla="*/ 2464068 w 2666198"/>
              <a:gd name="connsiteY80" fmla="*/ 2762450 h 3672562"/>
              <a:gd name="connsiteX81" fmla="*/ 2569946 w 2666198"/>
              <a:gd name="connsiteY81" fmla="*/ 3012707 h 3672562"/>
              <a:gd name="connsiteX82" fmla="*/ 2666198 w 2666198"/>
              <a:gd name="connsiteY82" fmla="*/ 3311090 h 3672562"/>
              <a:gd name="connsiteX83" fmla="*/ 2660180 w 2666198"/>
              <a:gd name="connsiteY83" fmla="*/ 3672562 h 367256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11680 w 2666198"/>
              <a:gd name="connsiteY75" fmla="*/ 2204185 h 3641822"/>
              <a:gd name="connsiteX76" fmla="*/ 2050181 w 2666198"/>
              <a:gd name="connsiteY76" fmla="*/ 2281187 h 3641822"/>
              <a:gd name="connsiteX77" fmla="*/ 2204186 w 2666198"/>
              <a:gd name="connsiteY77" fmla="*/ 2425566 h 3641822"/>
              <a:gd name="connsiteX78" fmla="*/ 2310064 w 2666198"/>
              <a:gd name="connsiteY78" fmla="*/ 2521819 h 3641822"/>
              <a:gd name="connsiteX79" fmla="*/ 2464068 w 2666198"/>
              <a:gd name="connsiteY79" fmla="*/ 2762450 h 3641822"/>
              <a:gd name="connsiteX80" fmla="*/ 2569946 w 2666198"/>
              <a:gd name="connsiteY80" fmla="*/ 3012707 h 3641822"/>
              <a:gd name="connsiteX81" fmla="*/ 2666198 w 2666198"/>
              <a:gd name="connsiteY81" fmla="*/ 3311090 h 3641822"/>
              <a:gd name="connsiteX82" fmla="*/ 2656764 w 2666198"/>
              <a:gd name="connsiteY82" fmla="*/ 3641822 h 3641822"/>
              <a:gd name="connsiteX83" fmla="*/ 492001 w 2666198"/>
              <a:gd name="connsiteY83"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50181 w 2666198"/>
              <a:gd name="connsiteY75" fmla="*/ 2281187 h 3641822"/>
              <a:gd name="connsiteX76" fmla="*/ 2204186 w 2666198"/>
              <a:gd name="connsiteY76" fmla="*/ 2425566 h 3641822"/>
              <a:gd name="connsiteX77" fmla="*/ 2310064 w 2666198"/>
              <a:gd name="connsiteY77" fmla="*/ 2521819 h 3641822"/>
              <a:gd name="connsiteX78" fmla="*/ 2464068 w 2666198"/>
              <a:gd name="connsiteY78" fmla="*/ 2762450 h 3641822"/>
              <a:gd name="connsiteX79" fmla="*/ 2569946 w 2666198"/>
              <a:gd name="connsiteY79" fmla="*/ 3012707 h 3641822"/>
              <a:gd name="connsiteX80" fmla="*/ 2666198 w 2666198"/>
              <a:gd name="connsiteY80" fmla="*/ 3311090 h 3641822"/>
              <a:gd name="connsiteX81" fmla="*/ 2656764 w 2666198"/>
              <a:gd name="connsiteY81" fmla="*/ 3641822 h 3641822"/>
              <a:gd name="connsiteX82" fmla="*/ 492001 w 2666198"/>
              <a:gd name="connsiteY82"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204186 w 2666198"/>
              <a:gd name="connsiteY75" fmla="*/ 2425566 h 3641822"/>
              <a:gd name="connsiteX76" fmla="*/ 2310064 w 2666198"/>
              <a:gd name="connsiteY76" fmla="*/ 2521819 h 3641822"/>
              <a:gd name="connsiteX77" fmla="*/ 2464068 w 2666198"/>
              <a:gd name="connsiteY77" fmla="*/ 2762450 h 3641822"/>
              <a:gd name="connsiteX78" fmla="*/ 2569946 w 2666198"/>
              <a:gd name="connsiteY78" fmla="*/ 3012707 h 3641822"/>
              <a:gd name="connsiteX79" fmla="*/ 2666198 w 2666198"/>
              <a:gd name="connsiteY79" fmla="*/ 3311090 h 3641822"/>
              <a:gd name="connsiteX80" fmla="*/ 2656764 w 2666198"/>
              <a:gd name="connsiteY80" fmla="*/ 3641822 h 3641822"/>
              <a:gd name="connsiteX81" fmla="*/ 492001 w 2666198"/>
              <a:gd name="connsiteY81"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310064 w 2666198"/>
              <a:gd name="connsiteY75" fmla="*/ 2521819 h 3641822"/>
              <a:gd name="connsiteX76" fmla="*/ 2464068 w 2666198"/>
              <a:gd name="connsiteY76" fmla="*/ 2762450 h 3641822"/>
              <a:gd name="connsiteX77" fmla="*/ 2569946 w 2666198"/>
              <a:gd name="connsiteY77" fmla="*/ 3012707 h 3641822"/>
              <a:gd name="connsiteX78" fmla="*/ 2666198 w 2666198"/>
              <a:gd name="connsiteY78" fmla="*/ 3311090 h 3641822"/>
              <a:gd name="connsiteX79" fmla="*/ 2656764 w 2666198"/>
              <a:gd name="connsiteY79" fmla="*/ 3641822 h 3641822"/>
              <a:gd name="connsiteX80" fmla="*/ 492001 w 2666198"/>
              <a:gd name="connsiteY80"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464068 w 2666198"/>
              <a:gd name="connsiteY75" fmla="*/ 2762450 h 3641822"/>
              <a:gd name="connsiteX76" fmla="*/ 2569946 w 2666198"/>
              <a:gd name="connsiteY76" fmla="*/ 3012707 h 3641822"/>
              <a:gd name="connsiteX77" fmla="*/ 2666198 w 2666198"/>
              <a:gd name="connsiteY77" fmla="*/ 3311090 h 3641822"/>
              <a:gd name="connsiteX78" fmla="*/ 2656764 w 2666198"/>
              <a:gd name="connsiteY78" fmla="*/ 3641822 h 3641822"/>
              <a:gd name="connsiteX79" fmla="*/ 492001 w 2666198"/>
              <a:gd name="connsiteY79"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569946 w 2666198"/>
              <a:gd name="connsiteY75" fmla="*/ 3012707 h 3641822"/>
              <a:gd name="connsiteX76" fmla="*/ 2666198 w 2666198"/>
              <a:gd name="connsiteY76" fmla="*/ 3311090 h 3641822"/>
              <a:gd name="connsiteX77" fmla="*/ 2656764 w 2666198"/>
              <a:gd name="connsiteY77" fmla="*/ 3641822 h 3641822"/>
              <a:gd name="connsiteX78" fmla="*/ 492001 w 2666198"/>
              <a:gd name="connsiteY78"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666198 w 2666198"/>
              <a:gd name="connsiteY75" fmla="*/ 3311090 h 3641822"/>
              <a:gd name="connsiteX76" fmla="*/ 2656764 w 2666198"/>
              <a:gd name="connsiteY76" fmla="*/ 3641822 h 3641822"/>
              <a:gd name="connsiteX77" fmla="*/ 492001 w 2666198"/>
              <a:gd name="connsiteY77" fmla="*/ 3631451 h 3641822"/>
              <a:gd name="connsiteX0" fmla="*/ 492001 w 2656764"/>
              <a:gd name="connsiteY0" fmla="*/ 3631451 h 3641822"/>
              <a:gd name="connsiteX1" fmla="*/ 779647 w 2656764"/>
              <a:gd name="connsiteY1" fmla="*/ 2964581 h 3641822"/>
              <a:gd name="connsiteX2" fmla="*/ 952901 w 2656764"/>
              <a:gd name="connsiteY2" fmla="*/ 2695073 h 3641822"/>
              <a:gd name="connsiteX3" fmla="*/ 1049154 w 2656764"/>
              <a:gd name="connsiteY3" fmla="*/ 2464067 h 3641822"/>
              <a:gd name="connsiteX4" fmla="*/ 885525 w 2656764"/>
              <a:gd name="connsiteY4" fmla="*/ 2127183 h 3641822"/>
              <a:gd name="connsiteX5" fmla="*/ 875899 w 2656764"/>
              <a:gd name="connsiteY5" fmla="*/ 2088682 h 3641822"/>
              <a:gd name="connsiteX6" fmla="*/ 847024 w 2656764"/>
              <a:gd name="connsiteY6" fmla="*/ 2059806 h 3641822"/>
              <a:gd name="connsiteX7" fmla="*/ 789272 w 2656764"/>
              <a:gd name="connsiteY7" fmla="*/ 2059806 h 3641822"/>
              <a:gd name="connsiteX8" fmla="*/ 721895 w 2656764"/>
              <a:gd name="connsiteY8" fmla="*/ 2079056 h 3641822"/>
              <a:gd name="connsiteX9" fmla="*/ 606392 w 2656764"/>
              <a:gd name="connsiteY9" fmla="*/ 2088682 h 3641822"/>
              <a:gd name="connsiteX10" fmla="*/ 519765 w 2656764"/>
              <a:gd name="connsiteY10" fmla="*/ 2069431 h 3641822"/>
              <a:gd name="connsiteX11" fmla="*/ 462013 w 2656764"/>
              <a:gd name="connsiteY11" fmla="*/ 2030930 h 3641822"/>
              <a:gd name="connsiteX12" fmla="*/ 433137 w 2656764"/>
              <a:gd name="connsiteY12" fmla="*/ 1973179 h 3641822"/>
              <a:gd name="connsiteX13" fmla="*/ 433137 w 2656764"/>
              <a:gd name="connsiteY13" fmla="*/ 1896176 h 3641822"/>
              <a:gd name="connsiteX14" fmla="*/ 423512 w 2656764"/>
              <a:gd name="connsiteY14" fmla="*/ 1857675 h 3641822"/>
              <a:gd name="connsiteX15" fmla="*/ 423512 w 2656764"/>
              <a:gd name="connsiteY15" fmla="*/ 1819174 h 3641822"/>
              <a:gd name="connsiteX16" fmla="*/ 423512 w 2656764"/>
              <a:gd name="connsiteY16" fmla="*/ 1790299 h 3641822"/>
              <a:gd name="connsiteX17" fmla="*/ 404261 w 2656764"/>
              <a:gd name="connsiteY17" fmla="*/ 1761423 h 3641822"/>
              <a:gd name="connsiteX18" fmla="*/ 356135 w 2656764"/>
              <a:gd name="connsiteY18" fmla="*/ 1674795 h 3641822"/>
              <a:gd name="connsiteX19" fmla="*/ 375386 w 2656764"/>
              <a:gd name="connsiteY19" fmla="*/ 1645920 h 3641822"/>
              <a:gd name="connsiteX20" fmla="*/ 375386 w 2656764"/>
              <a:gd name="connsiteY20" fmla="*/ 1617044 h 3641822"/>
              <a:gd name="connsiteX21" fmla="*/ 346510 w 2656764"/>
              <a:gd name="connsiteY21" fmla="*/ 1597793 h 3641822"/>
              <a:gd name="connsiteX22" fmla="*/ 346510 w 2656764"/>
              <a:gd name="connsiteY22" fmla="*/ 1559292 h 3641822"/>
              <a:gd name="connsiteX23" fmla="*/ 356135 w 2656764"/>
              <a:gd name="connsiteY23" fmla="*/ 1530416 h 3641822"/>
              <a:gd name="connsiteX24" fmla="*/ 336885 w 2656764"/>
              <a:gd name="connsiteY24" fmla="*/ 1453414 h 3641822"/>
              <a:gd name="connsiteX25" fmla="*/ 298384 w 2656764"/>
              <a:gd name="connsiteY25" fmla="*/ 1414913 h 3641822"/>
              <a:gd name="connsiteX26" fmla="*/ 259882 w 2656764"/>
              <a:gd name="connsiteY26" fmla="*/ 1386038 h 3641822"/>
              <a:gd name="connsiteX27" fmla="*/ 231007 w 2656764"/>
              <a:gd name="connsiteY27" fmla="*/ 1337911 h 3641822"/>
              <a:gd name="connsiteX28" fmla="*/ 231007 w 2656764"/>
              <a:gd name="connsiteY28" fmla="*/ 1299410 h 3641822"/>
              <a:gd name="connsiteX29" fmla="*/ 269508 w 2656764"/>
              <a:gd name="connsiteY29" fmla="*/ 1251284 h 3641822"/>
              <a:gd name="connsiteX30" fmla="*/ 336885 w 2656764"/>
              <a:gd name="connsiteY30" fmla="*/ 1203158 h 3641822"/>
              <a:gd name="connsiteX31" fmla="*/ 404261 w 2656764"/>
              <a:gd name="connsiteY31" fmla="*/ 1145406 h 3641822"/>
              <a:gd name="connsiteX32" fmla="*/ 442762 w 2656764"/>
              <a:gd name="connsiteY32" fmla="*/ 1078029 h 3641822"/>
              <a:gd name="connsiteX33" fmla="*/ 481264 w 2656764"/>
              <a:gd name="connsiteY33" fmla="*/ 1029903 h 3641822"/>
              <a:gd name="connsiteX34" fmla="*/ 500514 w 2656764"/>
              <a:gd name="connsiteY34" fmla="*/ 981776 h 3641822"/>
              <a:gd name="connsiteX35" fmla="*/ 510139 w 2656764"/>
              <a:gd name="connsiteY35" fmla="*/ 943275 h 3641822"/>
              <a:gd name="connsiteX36" fmla="*/ 500514 w 2656764"/>
              <a:gd name="connsiteY36" fmla="*/ 904774 h 3641822"/>
              <a:gd name="connsiteX37" fmla="*/ 490889 w 2656764"/>
              <a:gd name="connsiteY37" fmla="*/ 885524 h 3641822"/>
              <a:gd name="connsiteX38" fmla="*/ 490889 w 2656764"/>
              <a:gd name="connsiteY38" fmla="*/ 837398 h 3641822"/>
              <a:gd name="connsiteX39" fmla="*/ 490889 w 2656764"/>
              <a:gd name="connsiteY39" fmla="*/ 808522 h 3641822"/>
              <a:gd name="connsiteX40" fmla="*/ 413887 w 2656764"/>
              <a:gd name="connsiteY40" fmla="*/ 770021 h 3641822"/>
              <a:gd name="connsiteX41" fmla="*/ 298384 w 2656764"/>
              <a:gd name="connsiteY41" fmla="*/ 731520 h 3641822"/>
              <a:gd name="connsiteX42" fmla="*/ 192506 w 2656764"/>
              <a:gd name="connsiteY42" fmla="*/ 693019 h 3641822"/>
              <a:gd name="connsiteX43" fmla="*/ 86628 w 2656764"/>
              <a:gd name="connsiteY43" fmla="*/ 635267 h 3641822"/>
              <a:gd name="connsiteX44" fmla="*/ 9626 w 2656764"/>
              <a:gd name="connsiteY44" fmla="*/ 587141 h 3641822"/>
              <a:gd name="connsiteX45" fmla="*/ 0 w 2656764"/>
              <a:gd name="connsiteY45" fmla="*/ 558265 h 3641822"/>
              <a:gd name="connsiteX46" fmla="*/ 115504 w 2656764"/>
              <a:gd name="connsiteY46" fmla="*/ 548640 h 3641822"/>
              <a:gd name="connsiteX47" fmla="*/ 240632 w 2656764"/>
              <a:gd name="connsiteY47" fmla="*/ 558265 h 3641822"/>
              <a:gd name="connsiteX48" fmla="*/ 365760 w 2656764"/>
              <a:gd name="connsiteY48" fmla="*/ 548640 h 3641822"/>
              <a:gd name="connsiteX49" fmla="*/ 548640 w 2656764"/>
              <a:gd name="connsiteY49" fmla="*/ 558265 h 3641822"/>
              <a:gd name="connsiteX50" fmla="*/ 606392 w 2656764"/>
              <a:gd name="connsiteY50" fmla="*/ 548640 h 3641822"/>
              <a:gd name="connsiteX51" fmla="*/ 721895 w 2656764"/>
              <a:gd name="connsiteY51" fmla="*/ 404261 h 3641822"/>
              <a:gd name="connsiteX52" fmla="*/ 933651 w 2656764"/>
              <a:gd name="connsiteY52" fmla="*/ 134753 h 3641822"/>
              <a:gd name="connsiteX53" fmla="*/ 1078030 w 2656764"/>
              <a:gd name="connsiteY53" fmla="*/ 28875 h 3641822"/>
              <a:gd name="connsiteX54" fmla="*/ 1280160 w 2656764"/>
              <a:gd name="connsiteY54" fmla="*/ 0 h 3641822"/>
              <a:gd name="connsiteX55" fmla="*/ 1491916 w 2656764"/>
              <a:gd name="connsiteY55" fmla="*/ 19250 h 3641822"/>
              <a:gd name="connsiteX56" fmla="*/ 1703672 w 2656764"/>
              <a:gd name="connsiteY56" fmla="*/ 67376 h 3641822"/>
              <a:gd name="connsiteX57" fmla="*/ 1848051 w 2656764"/>
              <a:gd name="connsiteY57" fmla="*/ 105878 h 3641822"/>
              <a:gd name="connsiteX58" fmla="*/ 2117558 w 2656764"/>
              <a:gd name="connsiteY58" fmla="*/ 356134 h 3641822"/>
              <a:gd name="connsiteX59" fmla="*/ 2252312 w 2656764"/>
              <a:gd name="connsiteY59" fmla="*/ 529389 h 3641822"/>
              <a:gd name="connsiteX60" fmla="*/ 2310064 w 2656764"/>
              <a:gd name="connsiteY60" fmla="*/ 693019 h 3641822"/>
              <a:gd name="connsiteX61" fmla="*/ 2338939 w 2656764"/>
              <a:gd name="connsiteY61" fmla="*/ 904774 h 3641822"/>
              <a:gd name="connsiteX62" fmla="*/ 2338939 w 2656764"/>
              <a:gd name="connsiteY62" fmla="*/ 1078029 h 3641822"/>
              <a:gd name="connsiteX63" fmla="*/ 2319689 w 2656764"/>
              <a:gd name="connsiteY63" fmla="*/ 1193532 h 3641822"/>
              <a:gd name="connsiteX64" fmla="*/ 2290813 w 2656764"/>
              <a:gd name="connsiteY64" fmla="*/ 1260909 h 3641822"/>
              <a:gd name="connsiteX65" fmla="*/ 2252312 w 2656764"/>
              <a:gd name="connsiteY65" fmla="*/ 1337911 h 3641822"/>
              <a:gd name="connsiteX66" fmla="*/ 2156059 w 2656764"/>
              <a:gd name="connsiteY66" fmla="*/ 1424539 h 3641822"/>
              <a:gd name="connsiteX67" fmla="*/ 2107933 w 2656764"/>
              <a:gd name="connsiteY67" fmla="*/ 1434164 h 3641822"/>
              <a:gd name="connsiteX68" fmla="*/ 2079057 w 2656764"/>
              <a:gd name="connsiteY68" fmla="*/ 1520791 h 3641822"/>
              <a:gd name="connsiteX69" fmla="*/ 2059807 w 2656764"/>
              <a:gd name="connsiteY69" fmla="*/ 1617044 h 3641822"/>
              <a:gd name="connsiteX70" fmla="*/ 2050181 w 2656764"/>
              <a:gd name="connsiteY70" fmla="*/ 1742172 h 3641822"/>
              <a:gd name="connsiteX71" fmla="*/ 2050181 w 2656764"/>
              <a:gd name="connsiteY71" fmla="*/ 1828800 h 3641822"/>
              <a:gd name="connsiteX72" fmla="*/ 2040556 w 2656764"/>
              <a:gd name="connsiteY72" fmla="*/ 1886551 h 3641822"/>
              <a:gd name="connsiteX73" fmla="*/ 1992430 w 2656764"/>
              <a:gd name="connsiteY73" fmla="*/ 1915427 h 3641822"/>
              <a:gd name="connsiteX74" fmla="*/ 1953929 w 2656764"/>
              <a:gd name="connsiteY74" fmla="*/ 1925052 h 3641822"/>
              <a:gd name="connsiteX75" fmla="*/ 2656764 w 2656764"/>
              <a:gd name="connsiteY75" fmla="*/ 3641822 h 3641822"/>
              <a:gd name="connsiteX76" fmla="*/ 492001 w 2656764"/>
              <a:gd name="connsiteY76" fmla="*/ 3631451 h 3641822"/>
              <a:gd name="connsiteX0" fmla="*/ 492001 w 2701064"/>
              <a:gd name="connsiteY0" fmla="*/ 3631451 h 3641822"/>
              <a:gd name="connsiteX1" fmla="*/ 779647 w 2701064"/>
              <a:gd name="connsiteY1" fmla="*/ 2964581 h 3641822"/>
              <a:gd name="connsiteX2" fmla="*/ 952901 w 2701064"/>
              <a:gd name="connsiteY2" fmla="*/ 2695073 h 3641822"/>
              <a:gd name="connsiteX3" fmla="*/ 1049154 w 2701064"/>
              <a:gd name="connsiteY3" fmla="*/ 2464067 h 3641822"/>
              <a:gd name="connsiteX4" fmla="*/ 885525 w 2701064"/>
              <a:gd name="connsiteY4" fmla="*/ 2127183 h 3641822"/>
              <a:gd name="connsiteX5" fmla="*/ 875899 w 2701064"/>
              <a:gd name="connsiteY5" fmla="*/ 2088682 h 3641822"/>
              <a:gd name="connsiteX6" fmla="*/ 847024 w 2701064"/>
              <a:gd name="connsiteY6" fmla="*/ 2059806 h 3641822"/>
              <a:gd name="connsiteX7" fmla="*/ 789272 w 2701064"/>
              <a:gd name="connsiteY7" fmla="*/ 2059806 h 3641822"/>
              <a:gd name="connsiteX8" fmla="*/ 721895 w 2701064"/>
              <a:gd name="connsiteY8" fmla="*/ 2079056 h 3641822"/>
              <a:gd name="connsiteX9" fmla="*/ 606392 w 2701064"/>
              <a:gd name="connsiteY9" fmla="*/ 2088682 h 3641822"/>
              <a:gd name="connsiteX10" fmla="*/ 519765 w 2701064"/>
              <a:gd name="connsiteY10" fmla="*/ 2069431 h 3641822"/>
              <a:gd name="connsiteX11" fmla="*/ 462013 w 2701064"/>
              <a:gd name="connsiteY11" fmla="*/ 2030930 h 3641822"/>
              <a:gd name="connsiteX12" fmla="*/ 433137 w 2701064"/>
              <a:gd name="connsiteY12" fmla="*/ 1973179 h 3641822"/>
              <a:gd name="connsiteX13" fmla="*/ 433137 w 2701064"/>
              <a:gd name="connsiteY13" fmla="*/ 1896176 h 3641822"/>
              <a:gd name="connsiteX14" fmla="*/ 423512 w 2701064"/>
              <a:gd name="connsiteY14" fmla="*/ 1857675 h 3641822"/>
              <a:gd name="connsiteX15" fmla="*/ 423512 w 2701064"/>
              <a:gd name="connsiteY15" fmla="*/ 1819174 h 3641822"/>
              <a:gd name="connsiteX16" fmla="*/ 423512 w 2701064"/>
              <a:gd name="connsiteY16" fmla="*/ 1790299 h 3641822"/>
              <a:gd name="connsiteX17" fmla="*/ 404261 w 2701064"/>
              <a:gd name="connsiteY17" fmla="*/ 1761423 h 3641822"/>
              <a:gd name="connsiteX18" fmla="*/ 356135 w 2701064"/>
              <a:gd name="connsiteY18" fmla="*/ 1674795 h 3641822"/>
              <a:gd name="connsiteX19" fmla="*/ 375386 w 2701064"/>
              <a:gd name="connsiteY19" fmla="*/ 1645920 h 3641822"/>
              <a:gd name="connsiteX20" fmla="*/ 375386 w 2701064"/>
              <a:gd name="connsiteY20" fmla="*/ 1617044 h 3641822"/>
              <a:gd name="connsiteX21" fmla="*/ 346510 w 2701064"/>
              <a:gd name="connsiteY21" fmla="*/ 1597793 h 3641822"/>
              <a:gd name="connsiteX22" fmla="*/ 346510 w 2701064"/>
              <a:gd name="connsiteY22" fmla="*/ 1559292 h 3641822"/>
              <a:gd name="connsiteX23" fmla="*/ 356135 w 2701064"/>
              <a:gd name="connsiteY23" fmla="*/ 1530416 h 3641822"/>
              <a:gd name="connsiteX24" fmla="*/ 336885 w 2701064"/>
              <a:gd name="connsiteY24" fmla="*/ 1453414 h 3641822"/>
              <a:gd name="connsiteX25" fmla="*/ 298384 w 2701064"/>
              <a:gd name="connsiteY25" fmla="*/ 1414913 h 3641822"/>
              <a:gd name="connsiteX26" fmla="*/ 259882 w 2701064"/>
              <a:gd name="connsiteY26" fmla="*/ 1386038 h 3641822"/>
              <a:gd name="connsiteX27" fmla="*/ 231007 w 2701064"/>
              <a:gd name="connsiteY27" fmla="*/ 1337911 h 3641822"/>
              <a:gd name="connsiteX28" fmla="*/ 231007 w 2701064"/>
              <a:gd name="connsiteY28" fmla="*/ 1299410 h 3641822"/>
              <a:gd name="connsiteX29" fmla="*/ 269508 w 2701064"/>
              <a:gd name="connsiteY29" fmla="*/ 1251284 h 3641822"/>
              <a:gd name="connsiteX30" fmla="*/ 336885 w 2701064"/>
              <a:gd name="connsiteY30" fmla="*/ 1203158 h 3641822"/>
              <a:gd name="connsiteX31" fmla="*/ 404261 w 2701064"/>
              <a:gd name="connsiteY31" fmla="*/ 1145406 h 3641822"/>
              <a:gd name="connsiteX32" fmla="*/ 442762 w 2701064"/>
              <a:gd name="connsiteY32" fmla="*/ 1078029 h 3641822"/>
              <a:gd name="connsiteX33" fmla="*/ 481264 w 2701064"/>
              <a:gd name="connsiteY33" fmla="*/ 1029903 h 3641822"/>
              <a:gd name="connsiteX34" fmla="*/ 500514 w 2701064"/>
              <a:gd name="connsiteY34" fmla="*/ 981776 h 3641822"/>
              <a:gd name="connsiteX35" fmla="*/ 510139 w 2701064"/>
              <a:gd name="connsiteY35" fmla="*/ 943275 h 3641822"/>
              <a:gd name="connsiteX36" fmla="*/ 500514 w 2701064"/>
              <a:gd name="connsiteY36" fmla="*/ 904774 h 3641822"/>
              <a:gd name="connsiteX37" fmla="*/ 490889 w 2701064"/>
              <a:gd name="connsiteY37" fmla="*/ 885524 h 3641822"/>
              <a:gd name="connsiteX38" fmla="*/ 490889 w 2701064"/>
              <a:gd name="connsiteY38" fmla="*/ 837398 h 3641822"/>
              <a:gd name="connsiteX39" fmla="*/ 490889 w 2701064"/>
              <a:gd name="connsiteY39" fmla="*/ 808522 h 3641822"/>
              <a:gd name="connsiteX40" fmla="*/ 413887 w 2701064"/>
              <a:gd name="connsiteY40" fmla="*/ 770021 h 3641822"/>
              <a:gd name="connsiteX41" fmla="*/ 298384 w 2701064"/>
              <a:gd name="connsiteY41" fmla="*/ 731520 h 3641822"/>
              <a:gd name="connsiteX42" fmla="*/ 192506 w 2701064"/>
              <a:gd name="connsiteY42" fmla="*/ 693019 h 3641822"/>
              <a:gd name="connsiteX43" fmla="*/ 86628 w 2701064"/>
              <a:gd name="connsiteY43" fmla="*/ 635267 h 3641822"/>
              <a:gd name="connsiteX44" fmla="*/ 9626 w 2701064"/>
              <a:gd name="connsiteY44" fmla="*/ 587141 h 3641822"/>
              <a:gd name="connsiteX45" fmla="*/ 0 w 2701064"/>
              <a:gd name="connsiteY45" fmla="*/ 558265 h 3641822"/>
              <a:gd name="connsiteX46" fmla="*/ 115504 w 2701064"/>
              <a:gd name="connsiteY46" fmla="*/ 548640 h 3641822"/>
              <a:gd name="connsiteX47" fmla="*/ 240632 w 2701064"/>
              <a:gd name="connsiteY47" fmla="*/ 558265 h 3641822"/>
              <a:gd name="connsiteX48" fmla="*/ 365760 w 2701064"/>
              <a:gd name="connsiteY48" fmla="*/ 548640 h 3641822"/>
              <a:gd name="connsiteX49" fmla="*/ 548640 w 2701064"/>
              <a:gd name="connsiteY49" fmla="*/ 558265 h 3641822"/>
              <a:gd name="connsiteX50" fmla="*/ 606392 w 2701064"/>
              <a:gd name="connsiteY50" fmla="*/ 548640 h 3641822"/>
              <a:gd name="connsiteX51" fmla="*/ 721895 w 2701064"/>
              <a:gd name="connsiteY51" fmla="*/ 404261 h 3641822"/>
              <a:gd name="connsiteX52" fmla="*/ 933651 w 2701064"/>
              <a:gd name="connsiteY52" fmla="*/ 134753 h 3641822"/>
              <a:gd name="connsiteX53" fmla="*/ 1078030 w 2701064"/>
              <a:gd name="connsiteY53" fmla="*/ 28875 h 3641822"/>
              <a:gd name="connsiteX54" fmla="*/ 1280160 w 2701064"/>
              <a:gd name="connsiteY54" fmla="*/ 0 h 3641822"/>
              <a:gd name="connsiteX55" fmla="*/ 1491916 w 2701064"/>
              <a:gd name="connsiteY55" fmla="*/ 19250 h 3641822"/>
              <a:gd name="connsiteX56" fmla="*/ 1703672 w 2701064"/>
              <a:gd name="connsiteY56" fmla="*/ 67376 h 3641822"/>
              <a:gd name="connsiteX57" fmla="*/ 1848051 w 2701064"/>
              <a:gd name="connsiteY57" fmla="*/ 105878 h 3641822"/>
              <a:gd name="connsiteX58" fmla="*/ 2117558 w 2701064"/>
              <a:gd name="connsiteY58" fmla="*/ 356134 h 3641822"/>
              <a:gd name="connsiteX59" fmla="*/ 2252312 w 2701064"/>
              <a:gd name="connsiteY59" fmla="*/ 529389 h 3641822"/>
              <a:gd name="connsiteX60" fmla="*/ 2310064 w 2701064"/>
              <a:gd name="connsiteY60" fmla="*/ 693019 h 3641822"/>
              <a:gd name="connsiteX61" fmla="*/ 2338939 w 2701064"/>
              <a:gd name="connsiteY61" fmla="*/ 904774 h 3641822"/>
              <a:gd name="connsiteX62" fmla="*/ 2338939 w 2701064"/>
              <a:gd name="connsiteY62" fmla="*/ 1078029 h 3641822"/>
              <a:gd name="connsiteX63" fmla="*/ 2319689 w 2701064"/>
              <a:gd name="connsiteY63" fmla="*/ 1193532 h 3641822"/>
              <a:gd name="connsiteX64" fmla="*/ 2290813 w 2701064"/>
              <a:gd name="connsiteY64" fmla="*/ 1260909 h 3641822"/>
              <a:gd name="connsiteX65" fmla="*/ 2252312 w 2701064"/>
              <a:gd name="connsiteY65" fmla="*/ 1337911 h 3641822"/>
              <a:gd name="connsiteX66" fmla="*/ 2156059 w 2701064"/>
              <a:gd name="connsiteY66" fmla="*/ 1424539 h 3641822"/>
              <a:gd name="connsiteX67" fmla="*/ 2107933 w 2701064"/>
              <a:gd name="connsiteY67" fmla="*/ 1434164 h 3641822"/>
              <a:gd name="connsiteX68" fmla="*/ 2079057 w 2701064"/>
              <a:gd name="connsiteY68" fmla="*/ 1520791 h 3641822"/>
              <a:gd name="connsiteX69" fmla="*/ 2059807 w 2701064"/>
              <a:gd name="connsiteY69" fmla="*/ 1617044 h 3641822"/>
              <a:gd name="connsiteX70" fmla="*/ 2050181 w 2701064"/>
              <a:gd name="connsiteY70" fmla="*/ 1742172 h 3641822"/>
              <a:gd name="connsiteX71" fmla="*/ 2050181 w 2701064"/>
              <a:gd name="connsiteY71" fmla="*/ 1828800 h 3641822"/>
              <a:gd name="connsiteX72" fmla="*/ 2040556 w 2701064"/>
              <a:gd name="connsiteY72" fmla="*/ 1886551 h 3641822"/>
              <a:gd name="connsiteX73" fmla="*/ 1992430 w 2701064"/>
              <a:gd name="connsiteY73" fmla="*/ 1915427 h 3641822"/>
              <a:gd name="connsiteX74" fmla="*/ 1953929 w 2701064"/>
              <a:gd name="connsiteY74" fmla="*/ 1925052 h 3641822"/>
              <a:gd name="connsiteX75" fmla="*/ 2656764 w 2701064"/>
              <a:gd name="connsiteY75" fmla="*/ 3641822 h 3641822"/>
              <a:gd name="connsiteX76" fmla="*/ 492001 w 2701064"/>
              <a:gd name="connsiteY76" fmla="*/ 3631451 h 3641822"/>
              <a:gd name="connsiteX0" fmla="*/ 492001 w 2659088"/>
              <a:gd name="connsiteY0" fmla="*/ 3631451 h 3641822"/>
              <a:gd name="connsiteX1" fmla="*/ 779647 w 2659088"/>
              <a:gd name="connsiteY1" fmla="*/ 2964581 h 3641822"/>
              <a:gd name="connsiteX2" fmla="*/ 952901 w 2659088"/>
              <a:gd name="connsiteY2" fmla="*/ 2695073 h 3641822"/>
              <a:gd name="connsiteX3" fmla="*/ 1049154 w 2659088"/>
              <a:gd name="connsiteY3" fmla="*/ 2464067 h 3641822"/>
              <a:gd name="connsiteX4" fmla="*/ 885525 w 2659088"/>
              <a:gd name="connsiteY4" fmla="*/ 2127183 h 3641822"/>
              <a:gd name="connsiteX5" fmla="*/ 875899 w 2659088"/>
              <a:gd name="connsiteY5" fmla="*/ 2088682 h 3641822"/>
              <a:gd name="connsiteX6" fmla="*/ 847024 w 2659088"/>
              <a:gd name="connsiteY6" fmla="*/ 2059806 h 3641822"/>
              <a:gd name="connsiteX7" fmla="*/ 789272 w 2659088"/>
              <a:gd name="connsiteY7" fmla="*/ 2059806 h 3641822"/>
              <a:gd name="connsiteX8" fmla="*/ 721895 w 2659088"/>
              <a:gd name="connsiteY8" fmla="*/ 2079056 h 3641822"/>
              <a:gd name="connsiteX9" fmla="*/ 606392 w 2659088"/>
              <a:gd name="connsiteY9" fmla="*/ 2088682 h 3641822"/>
              <a:gd name="connsiteX10" fmla="*/ 519765 w 2659088"/>
              <a:gd name="connsiteY10" fmla="*/ 2069431 h 3641822"/>
              <a:gd name="connsiteX11" fmla="*/ 462013 w 2659088"/>
              <a:gd name="connsiteY11" fmla="*/ 2030930 h 3641822"/>
              <a:gd name="connsiteX12" fmla="*/ 433137 w 2659088"/>
              <a:gd name="connsiteY12" fmla="*/ 1973179 h 3641822"/>
              <a:gd name="connsiteX13" fmla="*/ 433137 w 2659088"/>
              <a:gd name="connsiteY13" fmla="*/ 1896176 h 3641822"/>
              <a:gd name="connsiteX14" fmla="*/ 423512 w 2659088"/>
              <a:gd name="connsiteY14" fmla="*/ 1857675 h 3641822"/>
              <a:gd name="connsiteX15" fmla="*/ 423512 w 2659088"/>
              <a:gd name="connsiteY15" fmla="*/ 1819174 h 3641822"/>
              <a:gd name="connsiteX16" fmla="*/ 423512 w 2659088"/>
              <a:gd name="connsiteY16" fmla="*/ 1790299 h 3641822"/>
              <a:gd name="connsiteX17" fmla="*/ 404261 w 2659088"/>
              <a:gd name="connsiteY17" fmla="*/ 1761423 h 3641822"/>
              <a:gd name="connsiteX18" fmla="*/ 356135 w 2659088"/>
              <a:gd name="connsiteY18" fmla="*/ 1674795 h 3641822"/>
              <a:gd name="connsiteX19" fmla="*/ 375386 w 2659088"/>
              <a:gd name="connsiteY19" fmla="*/ 1645920 h 3641822"/>
              <a:gd name="connsiteX20" fmla="*/ 375386 w 2659088"/>
              <a:gd name="connsiteY20" fmla="*/ 1617044 h 3641822"/>
              <a:gd name="connsiteX21" fmla="*/ 346510 w 2659088"/>
              <a:gd name="connsiteY21" fmla="*/ 1597793 h 3641822"/>
              <a:gd name="connsiteX22" fmla="*/ 346510 w 2659088"/>
              <a:gd name="connsiteY22" fmla="*/ 1559292 h 3641822"/>
              <a:gd name="connsiteX23" fmla="*/ 356135 w 2659088"/>
              <a:gd name="connsiteY23" fmla="*/ 1530416 h 3641822"/>
              <a:gd name="connsiteX24" fmla="*/ 336885 w 2659088"/>
              <a:gd name="connsiteY24" fmla="*/ 1453414 h 3641822"/>
              <a:gd name="connsiteX25" fmla="*/ 298384 w 2659088"/>
              <a:gd name="connsiteY25" fmla="*/ 1414913 h 3641822"/>
              <a:gd name="connsiteX26" fmla="*/ 259882 w 2659088"/>
              <a:gd name="connsiteY26" fmla="*/ 1386038 h 3641822"/>
              <a:gd name="connsiteX27" fmla="*/ 231007 w 2659088"/>
              <a:gd name="connsiteY27" fmla="*/ 1337911 h 3641822"/>
              <a:gd name="connsiteX28" fmla="*/ 231007 w 2659088"/>
              <a:gd name="connsiteY28" fmla="*/ 1299410 h 3641822"/>
              <a:gd name="connsiteX29" fmla="*/ 269508 w 2659088"/>
              <a:gd name="connsiteY29" fmla="*/ 1251284 h 3641822"/>
              <a:gd name="connsiteX30" fmla="*/ 336885 w 2659088"/>
              <a:gd name="connsiteY30" fmla="*/ 1203158 h 3641822"/>
              <a:gd name="connsiteX31" fmla="*/ 404261 w 2659088"/>
              <a:gd name="connsiteY31" fmla="*/ 1145406 h 3641822"/>
              <a:gd name="connsiteX32" fmla="*/ 442762 w 2659088"/>
              <a:gd name="connsiteY32" fmla="*/ 1078029 h 3641822"/>
              <a:gd name="connsiteX33" fmla="*/ 481264 w 2659088"/>
              <a:gd name="connsiteY33" fmla="*/ 1029903 h 3641822"/>
              <a:gd name="connsiteX34" fmla="*/ 500514 w 2659088"/>
              <a:gd name="connsiteY34" fmla="*/ 981776 h 3641822"/>
              <a:gd name="connsiteX35" fmla="*/ 510139 w 2659088"/>
              <a:gd name="connsiteY35" fmla="*/ 943275 h 3641822"/>
              <a:gd name="connsiteX36" fmla="*/ 500514 w 2659088"/>
              <a:gd name="connsiteY36" fmla="*/ 904774 h 3641822"/>
              <a:gd name="connsiteX37" fmla="*/ 490889 w 2659088"/>
              <a:gd name="connsiteY37" fmla="*/ 885524 h 3641822"/>
              <a:gd name="connsiteX38" fmla="*/ 490889 w 2659088"/>
              <a:gd name="connsiteY38" fmla="*/ 837398 h 3641822"/>
              <a:gd name="connsiteX39" fmla="*/ 490889 w 2659088"/>
              <a:gd name="connsiteY39" fmla="*/ 808522 h 3641822"/>
              <a:gd name="connsiteX40" fmla="*/ 413887 w 2659088"/>
              <a:gd name="connsiteY40" fmla="*/ 770021 h 3641822"/>
              <a:gd name="connsiteX41" fmla="*/ 298384 w 2659088"/>
              <a:gd name="connsiteY41" fmla="*/ 731520 h 3641822"/>
              <a:gd name="connsiteX42" fmla="*/ 192506 w 2659088"/>
              <a:gd name="connsiteY42" fmla="*/ 693019 h 3641822"/>
              <a:gd name="connsiteX43" fmla="*/ 86628 w 2659088"/>
              <a:gd name="connsiteY43" fmla="*/ 635267 h 3641822"/>
              <a:gd name="connsiteX44" fmla="*/ 9626 w 2659088"/>
              <a:gd name="connsiteY44" fmla="*/ 587141 h 3641822"/>
              <a:gd name="connsiteX45" fmla="*/ 0 w 2659088"/>
              <a:gd name="connsiteY45" fmla="*/ 558265 h 3641822"/>
              <a:gd name="connsiteX46" fmla="*/ 115504 w 2659088"/>
              <a:gd name="connsiteY46" fmla="*/ 548640 h 3641822"/>
              <a:gd name="connsiteX47" fmla="*/ 240632 w 2659088"/>
              <a:gd name="connsiteY47" fmla="*/ 558265 h 3641822"/>
              <a:gd name="connsiteX48" fmla="*/ 365760 w 2659088"/>
              <a:gd name="connsiteY48" fmla="*/ 548640 h 3641822"/>
              <a:gd name="connsiteX49" fmla="*/ 548640 w 2659088"/>
              <a:gd name="connsiteY49" fmla="*/ 558265 h 3641822"/>
              <a:gd name="connsiteX50" fmla="*/ 606392 w 2659088"/>
              <a:gd name="connsiteY50" fmla="*/ 548640 h 3641822"/>
              <a:gd name="connsiteX51" fmla="*/ 721895 w 2659088"/>
              <a:gd name="connsiteY51" fmla="*/ 404261 h 3641822"/>
              <a:gd name="connsiteX52" fmla="*/ 933651 w 2659088"/>
              <a:gd name="connsiteY52" fmla="*/ 134753 h 3641822"/>
              <a:gd name="connsiteX53" fmla="*/ 1078030 w 2659088"/>
              <a:gd name="connsiteY53" fmla="*/ 28875 h 3641822"/>
              <a:gd name="connsiteX54" fmla="*/ 1280160 w 2659088"/>
              <a:gd name="connsiteY54" fmla="*/ 0 h 3641822"/>
              <a:gd name="connsiteX55" fmla="*/ 1491916 w 2659088"/>
              <a:gd name="connsiteY55" fmla="*/ 19250 h 3641822"/>
              <a:gd name="connsiteX56" fmla="*/ 1703672 w 2659088"/>
              <a:gd name="connsiteY56" fmla="*/ 67376 h 3641822"/>
              <a:gd name="connsiteX57" fmla="*/ 1848051 w 2659088"/>
              <a:gd name="connsiteY57" fmla="*/ 105878 h 3641822"/>
              <a:gd name="connsiteX58" fmla="*/ 2117558 w 2659088"/>
              <a:gd name="connsiteY58" fmla="*/ 356134 h 3641822"/>
              <a:gd name="connsiteX59" fmla="*/ 2252312 w 2659088"/>
              <a:gd name="connsiteY59" fmla="*/ 529389 h 3641822"/>
              <a:gd name="connsiteX60" fmla="*/ 2310064 w 2659088"/>
              <a:gd name="connsiteY60" fmla="*/ 693019 h 3641822"/>
              <a:gd name="connsiteX61" fmla="*/ 2338939 w 2659088"/>
              <a:gd name="connsiteY61" fmla="*/ 904774 h 3641822"/>
              <a:gd name="connsiteX62" fmla="*/ 2338939 w 2659088"/>
              <a:gd name="connsiteY62" fmla="*/ 1078029 h 3641822"/>
              <a:gd name="connsiteX63" fmla="*/ 2319689 w 2659088"/>
              <a:gd name="connsiteY63" fmla="*/ 1193532 h 3641822"/>
              <a:gd name="connsiteX64" fmla="*/ 2290813 w 2659088"/>
              <a:gd name="connsiteY64" fmla="*/ 1260909 h 3641822"/>
              <a:gd name="connsiteX65" fmla="*/ 2252312 w 2659088"/>
              <a:gd name="connsiteY65" fmla="*/ 1337911 h 3641822"/>
              <a:gd name="connsiteX66" fmla="*/ 2156059 w 2659088"/>
              <a:gd name="connsiteY66" fmla="*/ 1424539 h 3641822"/>
              <a:gd name="connsiteX67" fmla="*/ 2107933 w 2659088"/>
              <a:gd name="connsiteY67" fmla="*/ 1434164 h 3641822"/>
              <a:gd name="connsiteX68" fmla="*/ 2079057 w 2659088"/>
              <a:gd name="connsiteY68" fmla="*/ 1520791 h 3641822"/>
              <a:gd name="connsiteX69" fmla="*/ 2059807 w 2659088"/>
              <a:gd name="connsiteY69" fmla="*/ 1617044 h 3641822"/>
              <a:gd name="connsiteX70" fmla="*/ 2050181 w 2659088"/>
              <a:gd name="connsiteY70" fmla="*/ 1742172 h 3641822"/>
              <a:gd name="connsiteX71" fmla="*/ 2050181 w 2659088"/>
              <a:gd name="connsiteY71" fmla="*/ 1828800 h 3641822"/>
              <a:gd name="connsiteX72" fmla="*/ 2040556 w 2659088"/>
              <a:gd name="connsiteY72" fmla="*/ 1886551 h 3641822"/>
              <a:gd name="connsiteX73" fmla="*/ 1992430 w 2659088"/>
              <a:gd name="connsiteY73" fmla="*/ 1915427 h 3641822"/>
              <a:gd name="connsiteX74" fmla="*/ 1953929 w 2659088"/>
              <a:gd name="connsiteY74" fmla="*/ 1925052 h 3641822"/>
              <a:gd name="connsiteX75" fmla="*/ 2656764 w 2659088"/>
              <a:gd name="connsiteY75" fmla="*/ 3641822 h 3641822"/>
              <a:gd name="connsiteX76" fmla="*/ 492001 w 2659088"/>
              <a:gd name="connsiteY76" fmla="*/ 3631451 h 3641822"/>
              <a:gd name="connsiteX0" fmla="*/ 492001 w 2657505"/>
              <a:gd name="connsiteY0" fmla="*/ 3631451 h 3641822"/>
              <a:gd name="connsiteX1" fmla="*/ 779647 w 2657505"/>
              <a:gd name="connsiteY1" fmla="*/ 2964581 h 3641822"/>
              <a:gd name="connsiteX2" fmla="*/ 952901 w 2657505"/>
              <a:gd name="connsiteY2" fmla="*/ 2695073 h 3641822"/>
              <a:gd name="connsiteX3" fmla="*/ 1049154 w 2657505"/>
              <a:gd name="connsiteY3" fmla="*/ 2464067 h 3641822"/>
              <a:gd name="connsiteX4" fmla="*/ 885525 w 2657505"/>
              <a:gd name="connsiteY4" fmla="*/ 2127183 h 3641822"/>
              <a:gd name="connsiteX5" fmla="*/ 875899 w 2657505"/>
              <a:gd name="connsiteY5" fmla="*/ 2088682 h 3641822"/>
              <a:gd name="connsiteX6" fmla="*/ 847024 w 2657505"/>
              <a:gd name="connsiteY6" fmla="*/ 2059806 h 3641822"/>
              <a:gd name="connsiteX7" fmla="*/ 789272 w 2657505"/>
              <a:gd name="connsiteY7" fmla="*/ 2059806 h 3641822"/>
              <a:gd name="connsiteX8" fmla="*/ 721895 w 2657505"/>
              <a:gd name="connsiteY8" fmla="*/ 2079056 h 3641822"/>
              <a:gd name="connsiteX9" fmla="*/ 606392 w 2657505"/>
              <a:gd name="connsiteY9" fmla="*/ 2088682 h 3641822"/>
              <a:gd name="connsiteX10" fmla="*/ 519765 w 2657505"/>
              <a:gd name="connsiteY10" fmla="*/ 2069431 h 3641822"/>
              <a:gd name="connsiteX11" fmla="*/ 462013 w 2657505"/>
              <a:gd name="connsiteY11" fmla="*/ 2030930 h 3641822"/>
              <a:gd name="connsiteX12" fmla="*/ 433137 w 2657505"/>
              <a:gd name="connsiteY12" fmla="*/ 1973179 h 3641822"/>
              <a:gd name="connsiteX13" fmla="*/ 433137 w 2657505"/>
              <a:gd name="connsiteY13" fmla="*/ 1896176 h 3641822"/>
              <a:gd name="connsiteX14" fmla="*/ 423512 w 2657505"/>
              <a:gd name="connsiteY14" fmla="*/ 1857675 h 3641822"/>
              <a:gd name="connsiteX15" fmla="*/ 423512 w 2657505"/>
              <a:gd name="connsiteY15" fmla="*/ 1819174 h 3641822"/>
              <a:gd name="connsiteX16" fmla="*/ 423512 w 2657505"/>
              <a:gd name="connsiteY16" fmla="*/ 1790299 h 3641822"/>
              <a:gd name="connsiteX17" fmla="*/ 404261 w 2657505"/>
              <a:gd name="connsiteY17" fmla="*/ 1761423 h 3641822"/>
              <a:gd name="connsiteX18" fmla="*/ 356135 w 2657505"/>
              <a:gd name="connsiteY18" fmla="*/ 1674795 h 3641822"/>
              <a:gd name="connsiteX19" fmla="*/ 375386 w 2657505"/>
              <a:gd name="connsiteY19" fmla="*/ 1645920 h 3641822"/>
              <a:gd name="connsiteX20" fmla="*/ 375386 w 2657505"/>
              <a:gd name="connsiteY20" fmla="*/ 1617044 h 3641822"/>
              <a:gd name="connsiteX21" fmla="*/ 346510 w 2657505"/>
              <a:gd name="connsiteY21" fmla="*/ 1597793 h 3641822"/>
              <a:gd name="connsiteX22" fmla="*/ 346510 w 2657505"/>
              <a:gd name="connsiteY22" fmla="*/ 1559292 h 3641822"/>
              <a:gd name="connsiteX23" fmla="*/ 356135 w 2657505"/>
              <a:gd name="connsiteY23" fmla="*/ 1530416 h 3641822"/>
              <a:gd name="connsiteX24" fmla="*/ 336885 w 2657505"/>
              <a:gd name="connsiteY24" fmla="*/ 1453414 h 3641822"/>
              <a:gd name="connsiteX25" fmla="*/ 298384 w 2657505"/>
              <a:gd name="connsiteY25" fmla="*/ 1414913 h 3641822"/>
              <a:gd name="connsiteX26" fmla="*/ 259882 w 2657505"/>
              <a:gd name="connsiteY26" fmla="*/ 1386038 h 3641822"/>
              <a:gd name="connsiteX27" fmla="*/ 231007 w 2657505"/>
              <a:gd name="connsiteY27" fmla="*/ 1337911 h 3641822"/>
              <a:gd name="connsiteX28" fmla="*/ 231007 w 2657505"/>
              <a:gd name="connsiteY28" fmla="*/ 1299410 h 3641822"/>
              <a:gd name="connsiteX29" fmla="*/ 269508 w 2657505"/>
              <a:gd name="connsiteY29" fmla="*/ 1251284 h 3641822"/>
              <a:gd name="connsiteX30" fmla="*/ 336885 w 2657505"/>
              <a:gd name="connsiteY30" fmla="*/ 1203158 h 3641822"/>
              <a:gd name="connsiteX31" fmla="*/ 404261 w 2657505"/>
              <a:gd name="connsiteY31" fmla="*/ 1145406 h 3641822"/>
              <a:gd name="connsiteX32" fmla="*/ 442762 w 2657505"/>
              <a:gd name="connsiteY32" fmla="*/ 1078029 h 3641822"/>
              <a:gd name="connsiteX33" fmla="*/ 481264 w 2657505"/>
              <a:gd name="connsiteY33" fmla="*/ 1029903 h 3641822"/>
              <a:gd name="connsiteX34" fmla="*/ 500514 w 2657505"/>
              <a:gd name="connsiteY34" fmla="*/ 981776 h 3641822"/>
              <a:gd name="connsiteX35" fmla="*/ 510139 w 2657505"/>
              <a:gd name="connsiteY35" fmla="*/ 943275 h 3641822"/>
              <a:gd name="connsiteX36" fmla="*/ 500514 w 2657505"/>
              <a:gd name="connsiteY36" fmla="*/ 904774 h 3641822"/>
              <a:gd name="connsiteX37" fmla="*/ 490889 w 2657505"/>
              <a:gd name="connsiteY37" fmla="*/ 885524 h 3641822"/>
              <a:gd name="connsiteX38" fmla="*/ 490889 w 2657505"/>
              <a:gd name="connsiteY38" fmla="*/ 837398 h 3641822"/>
              <a:gd name="connsiteX39" fmla="*/ 490889 w 2657505"/>
              <a:gd name="connsiteY39" fmla="*/ 808522 h 3641822"/>
              <a:gd name="connsiteX40" fmla="*/ 413887 w 2657505"/>
              <a:gd name="connsiteY40" fmla="*/ 770021 h 3641822"/>
              <a:gd name="connsiteX41" fmla="*/ 298384 w 2657505"/>
              <a:gd name="connsiteY41" fmla="*/ 731520 h 3641822"/>
              <a:gd name="connsiteX42" fmla="*/ 192506 w 2657505"/>
              <a:gd name="connsiteY42" fmla="*/ 693019 h 3641822"/>
              <a:gd name="connsiteX43" fmla="*/ 86628 w 2657505"/>
              <a:gd name="connsiteY43" fmla="*/ 635267 h 3641822"/>
              <a:gd name="connsiteX44" fmla="*/ 9626 w 2657505"/>
              <a:gd name="connsiteY44" fmla="*/ 587141 h 3641822"/>
              <a:gd name="connsiteX45" fmla="*/ 0 w 2657505"/>
              <a:gd name="connsiteY45" fmla="*/ 558265 h 3641822"/>
              <a:gd name="connsiteX46" fmla="*/ 115504 w 2657505"/>
              <a:gd name="connsiteY46" fmla="*/ 548640 h 3641822"/>
              <a:gd name="connsiteX47" fmla="*/ 240632 w 2657505"/>
              <a:gd name="connsiteY47" fmla="*/ 558265 h 3641822"/>
              <a:gd name="connsiteX48" fmla="*/ 365760 w 2657505"/>
              <a:gd name="connsiteY48" fmla="*/ 548640 h 3641822"/>
              <a:gd name="connsiteX49" fmla="*/ 548640 w 2657505"/>
              <a:gd name="connsiteY49" fmla="*/ 558265 h 3641822"/>
              <a:gd name="connsiteX50" fmla="*/ 606392 w 2657505"/>
              <a:gd name="connsiteY50" fmla="*/ 548640 h 3641822"/>
              <a:gd name="connsiteX51" fmla="*/ 721895 w 2657505"/>
              <a:gd name="connsiteY51" fmla="*/ 404261 h 3641822"/>
              <a:gd name="connsiteX52" fmla="*/ 933651 w 2657505"/>
              <a:gd name="connsiteY52" fmla="*/ 134753 h 3641822"/>
              <a:gd name="connsiteX53" fmla="*/ 1078030 w 2657505"/>
              <a:gd name="connsiteY53" fmla="*/ 28875 h 3641822"/>
              <a:gd name="connsiteX54" fmla="*/ 1280160 w 2657505"/>
              <a:gd name="connsiteY54" fmla="*/ 0 h 3641822"/>
              <a:gd name="connsiteX55" fmla="*/ 1491916 w 2657505"/>
              <a:gd name="connsiteY55" fmla="*/ 19250 h 3641822"/>
              <a:gd name="connsiteX56" fmla="*/ 1703672 w 2657505"/>
              <a:gd name="connsiteY56" fmla="*/ 67376 h 3641822"/>
              <a:gd name="connsiteX57" fmla="*/ 1848051 w 2657505"/>
              <a:gd name="connsiteY57" fmla="*/ 105878 h 3641822"/>
              <a:gd name="connsiteX58" fmla="*/ 2117558 w 2657505"/>
              <a:gd name="connsiteY58" fmla="*/ 356134 h 3641822"/>
              <a:gd name="connsiteX59" fmla="*/ 2252312 w 2657505"/>
              <a:gd name="connsiteY59" fmla="*/ 529389 h 3641822"/>
              <a:gd name="connsiteX60" fmla="*/ 2310064 w 2657505"/>
              <a:gd name="connsiteY60" fmla="*/ 693019 h 3641822"/>
              <a:gd name="connsiteX61" fmla="*/ 2338939 w 2657505"/>
              <a:gd name="connsiteY61" fmla="*/ 904774 h 3641822"/>
              <a:gd name="connsiteX62" fmla="*/ 2338939 w 2657505"/>
              <a:gd name="connsiteY62" fmla="*/ 1078029 h 3641822"/>
              <a:gd name="connsiteX63" fmla="*/ 2319689 w 2657505"/>
              <a:gd name="connsiteY63" fmla="*/ 1193532 h 3641822"/>
              <a:gd name="connsiteX64" fmla="*/ 2290813 w 2657505"/>
              <a:gd name="connsiteY64" fmla="*/ 1260909 h 3641822"/>
              <a:gd name="connsiteX65" fmla="*/ 2252312 w 2657505"/>
              <a:gd name="connsiteY65" fmla="*/ 1337911 h 3641822"/>
              <a:gd name="connsiteX66" fmla="*/ 2156059 w 2657505"/>
              <a:gd name="connsiteY66" fmla="*/ 1424539 h 3641822"/>
              <a:gd name="connsiteX67" fmla="*/ 2107933 w 2657505"/>
              <a:gd name="connsiteY67" fmla="*/ 1434164 h 3641822"/>
              <a:gd name="connsiteX68" fmla="*/ 2079057 w 2657505"/>
              <a:gd name="connsiteY68" fmla="*/ 1520791 h 3641822"/>
              <a:gd name="connsiteX69" fmla="*/ 2059807 w 2657505"/>
              <a:gd name="connsiteY69" fmla="*/ 1617044 h 3641822"/>
              <a:gd name="connsiteX70" fmla="*/ 2050181 w 2657505"/>
              <a:gd name="connsiteY70" fmla="*/ 1742172 h 3641822"/>
              <a:gd name="connsiteX71" fmla="*/ 2050181 w 2657505"/>
              <a:gd name="connsiteY71" fmla="*/ 1828800 h 3641822"/>
              <a:gd name="connsiteX72" fmla="*/ 2040556 w 2657505"/>
              <a:gd name="connsiteY72" fmla="*/ 1886551 h 3641822"/>
              <a:gd name="connsiteX73" fmla="*/ 1992430 w 2657505"/>
              <a:gd name="connsiteY73" fmla="*/ 1915427 h 3641822"/>
              <a:gd name="connsiteX74" fmla="*/ 1953929 w 2657505"/>
              <a:gd name="connsiteY74" fmla="*/ 1925052 h 3641822"/>
              <a:gd name="connsiteX75" fmla="*/ 2656764 w 2657505"/>
              <a:gd name="connsiteY75" fmla="*/ 3641822 h 3641822"/>
              <a:gd name="connsiteX76" fmla="*/ 492001 w 2657505"/>
              <a:gd name="connsiteY76" fmla="*/ 3631451 h 3641822"/>
              <a:gd name="connsiteX0" fmla="*/ 492001 w 2657461"/>
              <a:gd name="connsiteY0" fmla="*/ 3631451 h 3641822"/>
              <a:gd name="connsiteX1" fmla="*/ 779647 w 2657461"/>
              <a:gd name="connsiteY1" fmla="*/ 2964581 h 3641822"/>
              <a:gd name="connsiteX2" fmla="*/ 952901 w 2657461"/>
              <a:gd name="connsiteY2" fmla="*/ 2695073 h 3641822"/>
              <a:gd name="connsiteX3" fmla="*/ 1049154 w 2657461"/>
              <a:gd name="connsiteY3" fmla="*/ 2464067 h 3641822"/>
              <a:gd name="connsiteX4" fmla="*/ 885525 w 2657461"/>
              <a:gd name="connsiteY4" fmla="*/ 2127183 h 3641822"/>
              <a:gd name="connsiteX5" fmla="*/ 875899 w 2657461"/>
              <a:gd name="connsiteY5" fmla="*/ 2088682 h 3641822"/>
              <a:gd name="connsiteX6" fmla="*/ 847024 w 2657461"/>
              <a:gd name="connsiteY6" fmla="*/ 2059806 h 3641822"/>
              <a:gd name="connsiteX7" fmla="*/ 789272 w 2657461"/>
              <a:gd name="connsiteY7" fmla="*/ 2059806 h 3641822"/>
              <a:gd name="connsiteX8" fmla="*/ 721895 w 2657461"/>
              <a:gd name="connsiteY8" fmla="*/ 2079056 h 3641822"/>
              <a:gd name="connsiteX9" fmla="*/ 606392 w 2657461"/>
              <a:gd name="connsiteY9" fmla="*/ 2088682 h 3641822"/>
              <a:gd name="connsiteX10" fmla="*/ 519765 w 2657461"/>
              <a:gd name="connsiteY10" fmla="*/ 2069431 h 3641822"/>
              <a:gd name="connsiteX11" fmla="*/ 462013 w 2657461"/>
              <a:gd name="connsiteY11" fmla="*/ 2030930 h 3641822"/>
              <a:gd name="connsiteX12" fmla="*/ 433137 w 2657461"/>
              <a:gd name="connsiteY12" fmla="*/ 1973179 h 3641822"/>
              <a:gd name="connsiteX13" fmla="*/ 433137 w 2657461"/>
              <a:gd name="connsiteY13" fmla="*/ 1896176 h 3641822"/>
              <a:gd name="connsiteX14" fmla="*/ 423512 w 2657461"/>
              <a:gd name="connsiteY14" fmla="*/ 1857675 h 3641822"/>
              <a:gd name="connsiteX15" fmla="*/ 423512 w 2657461"/>
              <a:gd name="connsiteY15" fmla="*/ 1819174 h 3641822"/>
              <a:gd name="connsiteX16" fmla="*/ 423512 w 2657461"/>
              <a:gd name="connsiteY16" fmla="*/ 1790299 h 3641822"/>
              <a:gd name="connsiteX17" fmla="*/ 404261 w 2657461"/>
              <a:gd name="connsiteY17" fmla="*/ 1761423 h 3641822"/>
              <a:gd name="connsiteX18" fmla="*/ 356135 w 2657461"/>
              <a:gd name="connsiteY18" fmla="*/ 1674795 h 3641822"/>
              <a:gd name="connsiteX19" fmla="*/ 375386 w 2657461"/>
              <a:gd name="connsiteY19" fmla="*/ 1645920 h 3641822"/>
              <a:gd name="connsiteX20" fmla="*/ 375386 w 2657461"/>
              <a:gd name="connsiteY20" fmla="*/ 1617044 h 3641822"/>
              <a:gd name="connsiteX21" fmla="*/ 346510 w 2657461"/>
              <a:gd name="connsiteY21" fmla="*/ 1597793 h 3641822"/>
              <a:gd name="connsiteX22" fmla="*/ 346510 w 2657461"/>
              <a:gd name="connsiteY22" fmla="*/ 1559292 h 3641822"/>
              <a:gd name="connsiteX23" fmla="*/ 356135 w 2657461"/>
              <a:gd name="connsiteY23" fmla="*/ 1530416 h 3641822"/>
              <a:gd name="connsiteX24" fmla="*/ 336885 w 2657461"/>
              <a:gd name="connsiteY24" fmla="*/ 1453414 h 3641822"/>
              <a:gd name="connsiteX25" fmla="*/ 298384 w 2657461"/>
              <a:gd name="connsiteY25" fmla="*/ 1414913 h 3641822"/>
              <a:gd name="connsiteX26" fmla="*/ 259882 w 2657461"/>
              <a:gd name="connsiteY26" fmla="*/ 1386038 h 3641822"/>
              <a:gd name="connsiteX27" fmla="*/ 231007 w 2657461"/>
              <a:gd name="connsiteY27" fmla="*/ 1337911 h 3641822"/>
              <a:gd name="connsiteX28" fmla="*/ 231007 w 2657461"/>
              <a:gd name="connsiteY28" fmla="*/ 1299410 h 3641822"/>
              <a:gd name="connsiteX29" fmla="*/ 269508 w 2657461"/>
              <a:gd name="connsiteY29" fmla="*/ 1251284 h 3641822"/>
              <a:gd name="connsiteX30" fmla="*/ 336885 w 2657461"/>
              <a:gd name="connsiteY30" fmla="*/ 1203158 h 3641822"/>
              <a:gd name="connsiteX31" fmla="*/ 404261 w 2657461"/>
              <a:gd name="connsiteY31" fmla="*/ 1145406 h 3641822"/>
              <a:gd name="connsiteX32" fmla="*/ 442762 w 2657461"/>
              <a:gd name="connsiteY32" fmla="*/ 1078029 h 3641822"/>
              <a:gd name="connsiteX33" fmla="*/ 481264 w 2657461"/>
              <a:gd name="connsiteY33" fmla="*/ 1029903 h 3641822"/>
              <a:gd name="connsiteX34" fmla="*/ 500514 w 2657461"/>
              <a:gd name="connsiteY34" fmla="*/ 981776 h 3641822"/>
              <a:gd name="connsiteX35" fmla="*/ 510139 w 2657461"/>
              <a:gd name="connsiteY35" fmla="*/ 943275 h 3641822"/>
              <a:gd name="connsiteX36" fmla="*/ 500514 w 2657461"/>
              <a:gd name="connsiteY36" fmla="*/ 904774 h 3641822"/>
              <a:gd name="connsiteX37" fmla="*/ 490889 w 2657461"/>
              <a:gd name="connsiteY37" fmla="*/ 885524 h 3641822"/>
              <a:gd name="connsiteX38" fmla="*/ 490889 w 2657461"/>
              <a:gd name="connsiteY38" fmla="*/ 837398 h 3641822"/>
              <a:gd name="connsiteX39" fmla="*/ 490889 w 2657461"/>
              <a:gd name="connsiteY39" fmla="*/ 808522 h 3641822"/>
              <a:gd name="connsiteX40" fmla="*/ 413887 w 2657461"/>
              <a:gd name="connsiteY40" fmla="*/ 770021 h 3641822"/>
              <a:gd name="connsiteX41" fmla="*/ 298384 w 2657461"/>
              <a:gd name="connsiteY41" fmla="*/ 731520 h 3641822"/>
              <a:gd name="connsiteX42" fmla="*/ 192506 w 2657461"/>
              <a:gd name="connsiteY42" fmla="*/ 693019 h 3641822"/>
              <a:gd name="connsiteX43" fmla="*/ 86628 w 2657461"/>
              <a:gd name="connsiteY43" fmla="*/ 635267 h 3641822"/>
              <a:gd name="connsiteX44" fmla="*/ 9626 w 2657461"/>
              <a:gd name="connsiteY44" fmla="*/ 587141 h 3641822"/>
              <a:gd name="connsiteX45" fmla="*/ 0 w 2657461"/>
              <a:gd name="connsiteY45" fmla="*/ 558265 h 3641822"/>
              <a:gd name="connsiteX46" fmla="*/ 115504 w 2657461"/>
              <a:gd name="connsiteY46" fmla="*/ 548640 h 3641822"/>
              <a:gd name="connsiteX47" fmla="*/ 240632 w 2657461"/>
              <a:gd name="connsiteY47" fmla="*/ 558265 h 3641822"/>
              <a:gd name="connsiteX48" fmla="*/ 365760 w 2657461"/>
              <a:gd name="connsiteY48" fmla="*/ 548640 h 3641822"/>
              <a:gd name="connsiteX49" fmla="*/ 548640 w 2657461"/>
              <a:gd name="connsiteY49" fmla="*/ 558265 h 3641822"/>
              <a:gd name="connsiteX50" fmla="*/ 606392 w 2657461"/>
              <a:gd name="connsiteY50" fmla="*/ 548640 h 3641822"/>
              <a:gd name="connsiteX51" fmla="*/ 721895 w 2657461"/>
              <a:gd name="connsiteY51" fmla="*/ 404261 h 3641822"/>
              <a:gd name="connsiteX52" fmla="*/ 933651 w 2657461"/>
              <a:gd name="connsiteY52" fmla="*/ 134753 h 3641822"/>
              <a:gd name="connsiteX53" fmla="*/ 1078030 w 2657461"/>
              <a:gd name="connsiteY53" fmla="*/ 28875 h 3641822"/>
              <a:gd name="connsiteX54" fmla="*/ 1280160 w 2657461"/>
              <a:gd name="connsiteY54" fmla="*/ 0 h 3641822"/>
              <a:gd name="connsiteX55" fmla="*/ 1491916 w 2657461"/>
              <a:gd name="connsiteY55" fmla="*/ 19250 h 3641822"/>
              <a:gd name="connsiteX56" fmla="*/ 1703672 w 2657461"/>
              <a:gd name="connsiteY56" fmla="*/ 67376 h 3641822"/>
              <a:gd name="connsiteX57" fmla="*/ 1848051 w 2657461"/>
              <a:gd name="connsiteY57" fmla="*/ 105878 h 3641822"/>
              <a:gd name="connsiteX58" fmla="*/ 2117558 w 2657461"/>
              <a:gd name="connsiteY58" fmla="*/ 356134 h 3641822"/>
              <a:gd name="connsiteX59" fmla="*/ 2252312 w 2657461"/>
              <a:gd name="connsiteY59" fmla="*/ 529389 h 3641822"/>
              <a:gd name="connsiteX60" fmla="*/ 2310064 w 2657461"/>
              <a:gd name="connsiteY60" fmla="*/ 693019 h 3641822"/>
              <a:gd name="connsiteX61" fmla="*/ 2338939 w 2657461"/>
              <a:gd name="connsiteY61" fmla="*/ 904774 h 3641822"/>
              <a:gd name="connsiteX62" fmla="*/ 2338939 w 2657461"/>
              <a:gd name="connsiteY62" fmla="*/ 1078029 h 3641822"/>
              <a:gd name="connsiteX63" fmla="*/ 2319689 w 2657461"/>
              <a:gd name="connsiteY63" fmla="*/ 1193532 h 3641822"/>
              <a:gd name="connsiteX64" fmla="*/ 2290813 w 2657461"/>
              <a:gd name="connsiteY64" fmla="*/ 1260909 h 3641822"/>
              <a:gd name="connsiteX65" fmla="*/ 2252312 w 2657461"/>
              <a:gd name="connsiteY65" fmla="*/ 1337911 h 3641822"/>
              <a:gd name="connsiteX66" fmla="*/ 2156059 w 2657461"/>
              <a:gd name="connsiteY66" fmla="*/ 1424539 h 3641822"/>
              <a:gd name="connsiteX67" fmla="*/ 2107933 w 2657461"/>
              <a:gd name="connsiteY67" fmla="*/ 1434164 h 3641822"/>
              <a:gd name="connsiteX68" fmla="*/ 2079057 w 2657461"/>
              <a:gd name="connsiteY68" fmla="*/ 1520791 h 3641822"/>
              <a:gd name="connsiteX69" fmla="*/ 2059807 w 2657461"/>
              <a:gd name="connsiteY69" fmla="*/ 1617044 h 3641822"/>
              <a:gd name="connsiteX70" fmla="*/ 2050181 w 2657461"/>
              <a:gd name="connsiteY70" fmla="*/ 1742172 h 3641822"/>
              <a:gd name="connsiteX71" fmla="*/ 2050181 w 2657461"/>
              <a:gd name="connsiteY71" fmla="*/ 1828800 h 3641822"/>
              <a:gd name="connsiteX72" fmla="*/ 2040556 w 2657461"/>
              <a:gd name="connsiteY72" fmla="*/ 1886551 h 3641822"/>
              <a:gd name="connsiteX73" fmla="*/ 1992430 w 2657461"/>
              <a:gd name="connsiteY73" fmla="*/ 1915427 h 3641822"/>
              <a:gd name="connsiteX74" fmla="*/ 1953929 w 2657461"/>
              <a:gd name="connsiteY74" fmla="*/ 1925052 h 3641822"/>
              <a:gd name="connsiteX75" fmla="*/ 2656764 w 2657461"/>
              <a:gd name="connsiteY75" fmla="*/ 3641822 h 3641822"/>
              <a:gd name="connsiteX76" fmla="*/ 492001 w 2657461"/>
              <a:gd name="connsiteY76" fmla="*/ 3631451 h 3641822"/>
              <a:gd name="connsiteX0" fmla="*/ 492001 w 2681344"/>
              <a:gd name="connsiteY0" fmla="*/ 3631451 h 3631451"/>
              <a:gd name="connsiteX1" fmla="*/ 779647 w 2681344"/>
              <a:gd name="connsiteY1" fmla="*/ 2964581 h 3631451"/>
              <a:gd name="connsiteX2" fmla="*/ 952901 w 2681344"/>
              <a:gd name="connsiteY2" fmla="*/ 2695073 h 3631451"/>
              <a:gd name="connsiteX3" fmla="*/ 1049154 w 2681344"/>
              <a:gd name="connsiteY3" fmla="*/ 2464067 h 3631451"/>
              <a:gd name="connsiteX4" fmla="*/ 885525 w 2681344"/>
              <a:gd name="connsiteY4" fmla="*/ 2127183 h 3631451"/>
              <a:gd name="connsiteX5" fmla="*/ 875899 w 2681344"/>
              <a:gd name="connsiteY5" fmla="*/ 2088682 h 3631451"/>
              <a:gd name="connsiteX6" fmla="*/ 847024 w 2681344"/>
              <a:gd name="connsiteY6" fmla="*/ 2059806 h 3631451"/>
              <a:gd name="connsiteX7" fmla="*/ 789272 w 2681344"/>
              <a:gd name="connsiteY7" fmla="*/ 2059806 h 3631451"/>
              <a:gd name="connsiteX8" fmla="*/ 721895 w 2681344"/>
              <a:gd name="connsiteY8" fmla="*/ 2079056 h 3631451"/>
              <a:gd name="connsiteX9" fmla="*/ 606392 w 2681344"/>
              <a:gd name="connsiteY9" fmla="*/ 2088682 h 3631451"/>
              <a:gd name="connsiteX10" fmla="*/ 519765 w 2681344"/>
              <a:gd name="connsiteY10" fmla="*/ 2069431 h 3631451"/>
              <a:gd name="connsiteX11" fmla="*/ 462013 w 2681344"/>
              <a:gd name="connsiteY11" fmla="*/ 2030930 h 3631451"/>
              <a:gd name="connsiteX12" fmla="*/ 433137 w 2681344"/>
              <a:gd name="connsiteY12" fmla="*/ 1973179 h 3631451"/>
              <a:gd name="connsiteX13" fmla="*/ 433137 w 2681344"/>
              <a:gd name="connsiteY13" fmla="*/ 1896176 h 3631451"/>
              <a:gd name="connsiteX14" fmla="*/ 423512 w 2681344"/>
              <a:gd name="connsiteY14" fmla="*/ 1857675 h 3631451"/>
              <a:gd name="connsiteX15" fmla="*/ 423512 w 2681344"/>
              <a:gd name="connsiteY15" fmla="*/ 1819174 h 3631451"/>
              <a:gd name="connsiteX16" fmla="*/ 423512 w 2681344"/>
              <a:gd name="connsiteY16" fmla="*/ 1790299 h 3631451"/>
              <a:gd name="connsiteX17" fmla="*/ 404261 w 2681344"/>
              <a:gd name="connsiteY17" fmla="*/ 1761423 h 3631451"/>
              <a:gd name="connsiteX18" fmla="*/ 356135 w 2681344"/>
              <a:gd name="connsiteY18" fmla="*/ 1674795 h 3631451"/>
              <a:gd name="connsiteX19" fmla="*/ 375386 w 2681344"/>
              <a:gd name="connsiteY19" fmla="*/ 1645920 h 3631451"/>
              <a:gd name="connsiteX20" fmla="*/ 375386 w 2681344"/>
              <a:gd name="connsiteY20" fmla="*/ 1617044 h 3631451"/>
              <a:gd name="connsiteX21" fmla="*/ 346510 w 2681344"/>
              <a:gd name="connsiteY21" fmla="*/ 1597793 h 3631451"/>
              <a:gd name="connsiteX22" fmla="*/ 346510 w 2681344"/>
              <a:gd name="connsiteY22" fmla="*/ 1559292 h 3631451"/>
              <a:gd name="connsiteX23" fmla="*/ 356135 w 2681344"/>
              <a:gd name="connsiteY23" fmla="*/ 1530416 h 3631451"/>
              <a:gd name="connsiteX24" fmla="*/ 336885 w 2681344"/>
              <a:gd name="connsiteY24" fmla="*/ 1453414 h 3631451"/>
              <a:gd name="connsiteX25" fmla="*/ 298384 w 2681344"/>
              <a:gd name="connsiteY25" fmla="*/ 1414913 h 3631451"/>
              <a:gd name="connsiteX26" fmla="*/ 259882 w 2681344"/>
              <a:gd name="connsiteY26" fmla="*/ 1386038 h 3631451"/>
              <a:gd name="connsiteX27" fmla="*/ 231007 w 2681344"/>
              <a:gd name="connsiteY27" fmla="*/ 1337911 h 3631451"/>
              <a:gd name="connsiteX28" fmla="*/ 231007 w 2681344"/>
              <a:gd name="connsiteY28" fmla="*/ 1299410 h 3631451"/>
              <a:gd name="connsiteX29" fmla="*/ 269508 w 2681344"/>
              <a:gd name="connsiteY29" fmla="*/ 1251284 h 3631451"/>
              <a:gd name="connsiteX30" fmla="*/ 336885 w 2681344"/>
              <a:gd name="connsiteY30" fmla="*/ 1203158 h 3631451"/>
              <a:gd name="connsiteX31" fmla="*/ 404261 w 2681344"/>
              <a:gd name="connsiteY31" fmla="*/ 1145406 h 3631451"/>
              <a:gd name="connsiteX32" fmla="*/ 442762 w 2681344"/>
              <a:gd name="connsiteY32" fmla="*/ 1078029 h 3631451"/>
              <a:gd name="connsiteX33" fmla="*/ 481264 w 2681344"/>
              <a:gd name="connsiteY33" fmla="*/ 1029903 h 3631451"/>
              <a:gd name="connsiteX34" fmla="*/ 500514 w 2681344"/>
              <a:gd name="connsiteY34" fmla="*/ 981776 h 3631451"/>
              <a:gd name="connsiteX35" fmla="*/ 510139 w 2681344"/>
              <a:gd name="connsiteY35" fmla="*/ 943275 h 3631451"/>
              <a:gd name="connsiteX36" fmla="*/ 500514 w 2681344"/>
              <a:gd name="connsiteY36" fmla="*/ 904774 h 3631451"/>
              <a:gd name="connsiteX37" fmla="*/ 490889 w 2681344"/>
              <a:gd name="connsiteY37" fmla="*/ 885524 h 3631451"/>
              <a:gd name="connsiteX38" fmla="*/ 490889 w 2681344"/>
              <a:gd name="connsiteY38" fmla="*/ 837398 h 3631451"/>
              <a:gd name="connsiteX39" fmla="*/ 490889 w 2681344"/>
              <a:gd name="connsiteY39" fmla="*/ 808522 h 3631451"/>
              <a:gd name="connsiteX40" fmla="*/ 413887 w 2681344"/>
              <a:gd name="connsiteY40" fmla="*/ 770021 h 3631451"/>
              <a:gd name="connsiteX41" fmla="*/ 298384 w 2681344"/>
              <a:gd name="connsiteY41" fmla="*/ 731520 h 3631451"/>
              <a:gd name="connsiteX42" fmla="*/ 192506 w 2681344"/>
              <a:gd name="connsiteY42" fmla="*/ 693019 h 3631451"/>
              <a:gd name="connsiteX43" fmla="*/ 86628 w 2681344"/>
              <a:gd name="connsiteY43" fmla="*/ 635267 h 3631451"/>
              <a:gd name="connsiteX44" fmla="*/ 9626 w 2681344"/>
              <a:gd name="connsiteY44" fmla="*/ 587141 h 3631451"/>
              <a:gd name="connsiteX45" fmla="*/ 0 w 2681344"/>
              <a:gd name="connsiteY45" fmla="*/ 558265 h 3631451"/>
              <a:gd name="connsiteX46" fmla="*/ 115504 w 2681344"/>
              <a:gd name="connsiteY46" fmla="*/ 548640 h 3631451"/>
              <a:gd name="connsiteX47" fmla="*/ 240632 w 2681344"/>
              <a:gd name="connsiteY47" fmla="*/ 558265 h 3631451"/>
              <a:gd name="connsiteX48" fmla="*/ 365760 w 2681344"/>
              <a:gd name="connsiteY48" fmla="*/ 548640 h 3631451"/>
              <a:gd name="connsiteX49" fmla="*/ 548640 w 2681344"/>
              <a:gd name="connsiteY49" fmla="*/ 558265 h 3631451"/>
              <a:gd name="connsiteX50" fmla="*/ 606392 w 2681344"/>
              <a:gd name="connsiteY50" fmla="*/ 548640 h 3631451"/>
              <a:gd name="connsiteX51" fmla="*/ 721895 w 2681344"/>
              <a:gd name="connsiteY51" fmla="*/ 404261 h 3631451"/>
              <a:gd name="connsiteX52" fmla="*/ 933651 w 2681344"/>
              <a:gd name="connsiteY52" fmla="*/ 134753 h 3631451"/>
              <a:gd name="connsiteX53" fmla="*/ 1078030 w 2681344"/>
              <a:gd name="connsiteY53" fmla="*/ 28875 h 3631451"/>
              <a:gd name="connsiteX54" fmla="*/ 1280160 w 2681344"/>
              <a:gd name="connsiteY54" fmla="*/ 0 h 3631451"/>
              <a:gd name="connsiteX55" fmla="*/ 1491916 w 2681344"/>
              <a:gd name="connsiteY55" fmla="*/ 19250 h 3631451"/>
              <a:gd name="connsiteX56" fmla="*/ 1703672 w 2681344"/>
              <a:gd name="connsiteY56" fmla="*/ 67376 h 3631451"/>
              <a:gd name="connsiteX57" fmla="*/ 1848051 w 2681344"/>
              <a:gd name="connsiteY57" fmla="*/ 105878 h 3631451"/>
              <a:gd name="connsiteX58" fmla="*/ 2117558 w 2681344"/>
              <a:gd name="connsiteY58" fmla="*/ 356134 h 3631451"/>
              <a:gd name="connsiteX59" fmla="*/ 2252312 w 2681344"/>
              <a:gd name="connsiteY59" fmla="*/ 529389 h 3631451"/>
              <a:gd name="connsiteX60" fmla="*/ 2310064 w 2681344"/>
              <a:gd name="connsiteY60" fmla="*/ 693019 h 3631451"/>
              <a:gd name="connsiteX61" fmla="*/ 2338939 w 2681344"/>
              <a:gd name="connsiteY61" fmla="*/ 904774 h 3631451"/>
              <a:gd name="connsiteX62" fmla="*/ 2338939 w 2681344"/>
              <a:gd name="connsiteY62" fmla="*/ 1078029 h 3631451"/>
              <a:gd name="connsiteX63" fmla="*/ 2319689 w 2681344"/>
              <a:gd name="connsiteY63" fmla="*/ 1193532 h 3631451"/>
              <a:gd name="connsiteX64" fmla="*/ 2290813 w 2681344"/>
              <a:gd name="connsiteY64" fmla="*/ 1260909 h 3631451"/>
              <a:gd name="connsiteX65" fmla="*/ 2252312 w 2681344"/>
              <a:gd name="connsiteY65" fmla="*/ 1337911 h 3631451"/>
              <a:gd name="connsiteX66" fmla="*/ 2156059 w 2681344"/>
              <a:gd name="connsiteY66" fmla="*/ 1424539 h 3631451"/>
              <a:gd name="connsiteX67" fmla="*/ 2107933 w 2681344"/>
              <a:gd name="connsiteY67" fmla="*/ 1434164 h 3631451"/>
              <a:gd name="connsiteX68" fmla="*/ 2079057 w 2681344"/>
              <a:gd name="connsiteY68" fmla="*/ 1520791 h 3631451"/>
              <a:gd name="connsiteX69" fmla="*/ 2059807 w 2681344"/>
              <a:gd name="connsiteY69" fmla="*/ 1617044 h 3631451"/>
              <a:gd name="connsiteX70" fmla="*/ 2050181 w 2681344"/>
              <a:gd name="connsiteY70" fmla="*/ 1742172 h 3631451"/>
              <a:gd name="connsiteX71" fmla="*/ 2050181 w 2681344"/>
              <a:gd name="connsiteY71" fmla="*/ 1828800 h 3631451"/>
              <a:gd name="connsiteX72" fmla="*/ 2040556 w 2681344"/>
              <a:gd name="connsiteY72" fmla="*/ 1886551 h 3631451"/>
              <a:gd name="connsiteX73" fmla="*/ 1992430 w 2681344"/>
              <a:gd name="connsiteY73" fmla="*/ 1915427 h 3631451"/>
              <a:gd name="connsiteX74" fmla="*/ 1953929 w 2681344"/>
              <a:gd name="connsiteY74" fmla="*/ 1925052 h 3631451"/>
              <a:gd name="connsiteX75" fmla="*/ 2680672 w 2681344"/>
              <a:gd name="connsiteY75" fmla="*/ 3607666 h 3631451"/>
              <a:gd name="connsiteX76" fmla="*/ 492001 w 2681344"/>
              <a:gd name="connsiteY76" fmla="*/ 3631451 h 3631451"/>
              <a:gd name="connsiteX0" fmla="*/ 492001 w 2671109"/>
              <a:gd name="connsiteY0" fmla="*/ 3631451 h 3641822"/>
              <a:gd name="connsiteX1" fmla="*/ 779647 w 2671109"/>
              <a:gd name="connsiteY1" fmla="*/ 2964581 h 3641822"/>
              <a:gd name="connsiteX2" fmla="*/ 952901 w 2671109"/>
              <a:gd name="connsiteY2" fmla="*/ 2695073 h 3641822"/>
              <a:gd name="connsiteX3" fmla="*/ 1049154 w 2671109"/>
              <a:gd name="connsiteY3" fmla="*/ 2464067 h 3641822"/>
              <a:gd name="connsiteX4" fmla="*/ 885525 w 2671109"/>
              <a:gd name="connsiteY4" fmla="*/ 2127183 h 3641822"/>
              <a:gd name="connsiteX5" fmla="*/ 875899 w 2671109"/>
              <a:gd name="connsiteY5" fmla="*/ 2088682 h 3641822"/>
              <a:gd name="connsiteX6" fmla="*/ 847024 w 2671109"/>
              <a:gd name="connsiteY6" fmla="*/ 2059806 h 3641822"/>
              <a:gd name="connsiteX7" fmla="*/ 789272 w 2671109"/>
              <a:gd name="connsiteY7" fmla="*/ 2059806 h 3641822"/>
              <a:gd name="connsiteX8" fmla="*/ 721895 w 2671109"/>
              <a:gd name="connsiteY8" fmla="*/ 2079056 h 3641822"/>
              <a:gd name="connsiteX9" fmla="*/ 606392 w 2671109"/>
              <a:gd name="connsiteY9" fmla="*/ 2088682 h 3641822"/>
              <a:gd name="connsiteX10" fmla="*/ 519765 w 2671109"/>
              <a:gd name="connsiteY10" fmla="*/ 2069431 h 3641822"/>
              <a:gd name="connsiteX11" fmla="*/ 462013 w 2671109"/>
              <a:gd name="connsiteY11" fmla="*/ 2030930 h 3641822"/>
              <a:gd name="connsiteX12" fmla="*/ 433137 w 2671109"/>
              <a:gd name="connsiteY12" fmla="*/ 1973179 h 3641822"/>
              <a:gd name="connsiteX13" fmla="*/ 433137 w 2671109"/>
              <a:gd name="connsiteY13" fmla="*/ 1896176 h 3641822"/>
              <a:gd name="connsiteX14" fmla="*/ 423512 w 2671109"/>
              <a:gd name="connsiteY14" fmla="*/ 1857675 h 3641822"/>
              <a:gd name="connsiteX15" fmla="*/ 423512 w 2671109"/>
              <a:gd name="connsiteY15" fmla="*/ 1819174 h 3641822"/>
              <a:gd name="connsiteX16" fmla="*/ 423512 w 2671109"/>
              <a:gd name="connsiteY16" fmla="*/ 1790299 h 3641822"/>
              <a:gd name="connsiteX17" fmla="*/ 404261 w 2671109"/>
              <a:gd name="connsiteY17" fmla="*/ 1761423 h 3641822"/>
              <a:gd name="connsiteX18" fmla="*/ 356135 w 2671109"/>
              <a:gd name="connsiteY18" fmla="*/ 1674795 h 3641822"/>
              <a:gd name="connsiteX19" fmla="*/ 375386 w 2671109"/>
              <a:gd name="connsiteY19" fmla="*/ 1645920 h 3641822"/>
              <a:gd name="connsiteX20" fmla="*/ 375386 w 2671109"/>
              <a:gd name="connsiteY20" fmla="*/ 1617044 h 3641822"/>
              <a:gd name="connsiteX21" fmla="*/ 346510 w 2671109"/>
              <a:gd name="connsiteY21" fmla="*/ 1597793 h 3641822"/>
              <a:gd name="connsiteX22" fmla="*/ 346510 w 2671109"/>
              <a:gd name="connsiteY22" fmla="*/ 1559292 h 3641822"/>
              <a:gd name="connsiteX23" fmla="*/ 356135 w 2671109"/>
              <a:gd name="connsiteY23" fmla="*/ 1530416 h 3641822"/>
              <a:gd name="connsiteX24" fmla="*/ 336885 w 2671109"/>
              <a:gd name="connsiteY24" fmla="*/ 1453414 h 3641822"/>
              <a:gd name="connsiteX25" fmla="*/ 298384 w 2671109"/>
              <a:gd name="connsiteY25" fmla="*/ 1414913 h 3641822"/>
              <a:gd name="connsiteX26" fmla="*/ 259882 w 2671109"/>
              <a:gd name="connsiteY26" fmla="*/ 1386038 h 3641822"/>
              <a:gd name="connsiteX27" fmla="*/ 231007 w 2671109"/>
              <a:gd name="connsiteY27" fmla="*/ 1337911 h 3641822"/>
              <a:gd name="connsiteX28" fmla="*/ 231007 w 2671109"/>
              <a:gd name="connsiteY28" fmla="*/ 1299410 h 3641822"/>
              <a:gd name="connsiteX29" fmla="*/ 269508 w 2671109"/>
              <a:gd name="connsiteY29" fmla="*/ 1251284 h 3641822"/>
              <a:gd name="connsiteX30" fmla="*/ 336885 w 2671109"/>
              <a:gd name="connsiteY30" fmla="*/ 1203158 h 3641822"/>
              <a:gd name="connsiteX31" fmla="*/ 404261 w 2671109"/>
              <a:gd name="connsiteY31" fmla="*/ 1145406 h 3641822"/>
              <a:gd name="connsiteX32" fmla="*/ 442762 w 2671109"/>
              <a:gd name="connsiteY32" fmla="*/ 1078029 h 3641822"/>
              <a:gd name="connsiteX33" fmla="*/ 481264 w 2671109"/>
              <a:gd name="connsiteY33" fmla="*/ 1029903 h 3641822"/>
              <a:gd name="connsiteX34" fmla="*/ 500514 w 2671109"/>
              <a:gd name="connsiteY34" fmla="*/ 981776 h 3641822"/>
              <a:gd name="connsiteX35" fmla="*/ 510139 w 2671109"/>
              <a:gd name="connsiteY35" fmla="*/ 943275 h 3641822"/>
              <a:gd name="connsiteX36" fmla="*/ 500514 w 2671109"/>
              <a:gd name="connsiteY36" fmla="*/ 904774 h 3641822"/>
              <a:gd name="connsiteX37" fmla="*/ 490889 w 2671109"/>
              <a:gd name="connsiteY37" fmla="*/ 885524 h 3641822"/>
              <a:gd name="connsiteX38" fmla="*/ 490889 w 2671109"/>
              <a:gd name="connsiteY38" fmla="*/ 837398 h 3641822"/>
              <a:gd name="connsiteX39" fmla="*/ 490889 w 2671109"/>
              <a:gd name="connsiteY39" fmla="*/ 808522 h 3641822"/>
              <a:gd name="connsiteX40" fmla="*/ 413887 w 2671109"/>
              <a:gd name="connsiteY40" fmla="*/ 770021 h 3641822"/>
              <a:gd name="connsiteX41" fmla="*/ 298384 w 2671109"/>
              <a:gd name="connsiteY41" fmla="*/ 731520 h 3641822"/>
              <a:gd name="connsiteX42" fmla="*/ 192506 w 2671109"/>
              <a:gd name="connsiteY42" fmla="*/ 693019 h 3641822"/>
              <a:gd name="connsiteX43" fmla="*/ 86628 w 2671109"/>
              <a:gd name="connsiteY43" fmla="*/ 635267 h 3641822"/>
              <a:gd name="connsiteX44" fmla="*/ 9626 w 2671109"/>
              <a:gd name="connsiteY44" fmla="*/ 587141 h 3641822"/>
              <a:gd name="connsiteX45" fmla="*/ 0 w 2671109"/>
              <a:gd name="connsiteY45" fmla="*/ 558265 h 3641822"/>
              <a:gd name="connsiteX46" fmla="*/ 115504 w 2671109"/>
              <a:gd name="connsiteY46" fmla="*/ 548640 h 3641822"/>
              <a:gd name="connsiteX47" fmla="*/ 240632 w 2671109"/>
              <a:gd name="connsiteY47" fmla="*/ 558265 h 3641822"/>
              <a:gd name="connsiteX48" fmla="*/ 365760 w 2671109"/>
              <a:gd name="connsiteY48" fmla="*/ 548640 h 3641822"/>
              <a:gd name="connsiteX49" fmla="*/ 548640 w 2671109"/>
              <a:gd name="connsiteY49" fmla="*/ 558265 h 3641822"/>
              <a:gd name="connsiteX50" fmla="*/ 606392 w 2671109"/>
              <a:gd name="connsiteY50" fmla="*/ 548640 h 3641822"/>
              <a:gd name="connsiteX51" fmla="*/ 721895 w 2671109"/>
              <a:gd name="connsiteY51" fmla="*/ 404261 h 3641822"/>
              <a:gd name="connsiteX52" fmla="*/ 933651 w 2671109"/>
              <a:gd name="connsiteY52" fmla="*/ 134753 h 3641822"/>
              <a:gd name="connsiteX53" fmla="*/ 1078030 w 2671109"/>
              <a:gd name="connsiteY53" fmla="*/ 28875 h 3641822"/>
              <a:gd name="connsiteX54" fmla="*/ 1280160 w 2671109"/>
              <a:gd name="connsiteY54" fmla="*/ 0 h 3641822"/>
              <a:gd name="connsiteX55" fmla="*/ 1491916 w 2671109"/>
              <a:gd name="connsiteY55" fmla="*/ 19250 h 3641822"/>
              <a:gd name="connsiteX56" fmla="*/ 1703672 w 2671109"/>
              <a:gd name="connsiteY56" fmla="*/ 67376 h 3641822"/>
              <a:gd name="connsiteX57" fmla="*/ 1848051 w 2671109"/>
              <a:gd name="connsiteY57" fmla="*/ 105878 h 3641822"/>
              <a:gd name="connsiteX58" fmla="*/ 2117558 w 2671109"/>
              <a:gd name="connsiteY58" fmla="*/ 356134 h 3641822"/>
              <a:gd name="connsiteX59" fmla="*/ 2252312 w 2671109"/>
              <a:gd name="connsiteY59" fmla="*/ 529389 h 3641822"/>
              <a:gd name="connsiteX60" fmla="*/ 2310064 w 2671109"/>
              <a:gd name="connsiteY60" fmla="*/ 693019 h 3641822"/>
              <a:gd name="connsiteX61" fmla="*/ 2338939 w 2671109"/>
              <a:gd name="connsiteY61" fmla="*/ 904774 h 3641822"/>
              <a:gd name="connsiteX62" fmla="*/ 2338939 w 2671109"/>
              <a:gd name="connsiteY62" fmla="*/ 1078029 h 3641822"/>
              <a:gd name="connsiteX63" fmla="*/ 2319689 w 2671109"/>
              <a:gd name="connsiteY63" fmla="*/ 1193532 h 3641822"/>
              <a:gd name="connsiteX64" fmla="*/ 2290813 w 2671109"/>
              <a:gd name="connsiteY64" fmla="*/ 1260909 h 3641822"/>
              <a:gd name="connsiteX65" fmla="*/ 2252312 w 2671109"/>
              <a:gd name="connsiteY65" fmla="*/ 1337911 h 3641822"/>
              <a:gd name="connsiteX66" fmla="*/ 2156059 w 2671109"/>
              <a:gd name="connsiteY66" fmla="*/ 1424539 h 3641822"/>
              <a:gd name="connsiteX67" fmla="*/ 2107933 w 2671109"/>
              <a:gd name="connsiteY67" fmla="*/ 1434164 h 3641822"/>
              <a:gd name="connsiteX68" fmla="*/ 2079057 w 2671109"/>
              <a:gd name="connsiteY68" fmla="*/ 1520791 h 3641822"/>
              <a:gd name="connsiteX69" fmla="*/ 2059807 w 2671109"/>
              <a:gd name="connsiteY69" fmla="*/ 1617044 h 3641822"/>
              <a:gd name="connsiteX70" fmla="*/ 2050181 w 2671109"/>
              <a:gd name="connsiteY70" fmla="*/ 1742172 h 3641822"/>
              <a:gd name="connsiteX71" fmla="*/ 2050181 w 2671109"/>
              <a:gd name="connsiteY71" fmla="*/ 1828800 h 3641822"/>
              <a:gd name="connsiteX72" fmla="*/ 2040556 w 2671109"/>
              <a:gd name="connsiteY72" fmla="*/ 1886551 h 3641822"/>
              <a:gd name="connsiteX73" fmla="*/ 1992430 w 2671109"/>
              <a:gd name="connsiteY73" fmla="*/ 1915427 h 3641822"/>
              <a:gd name="connsiteX74" fmla="*/ 1953929 w 2671109"/>
              <a:gd name="connsiteY74" fmla="*/ 1925052 h 3641822"/>
              <a:gd name="connsiteX75" fmla="*/ 2670426 w 2671109"/>
              <a:gd name="connsiteY75" fmla="*/ 3641822 h 3641822"/>
              <a:gd name="connsiteX76" fmla="*/ 492001 w 2671109"/>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1049154 w 2670426"/>
              <a:gd name="connsiteY2" fmla="*/ 2464067 h 3641822"/>
              <a:gd name="connsiteX3" fmla="*/ 885525 w 2670426"/>
              <a:gd name="connsiteY3" fmla="*/ 2127183 h 3641822"/>
              <a:gd name="connsiteX4" fmla="*/ 875899 w 2670426"/>
              <a:gd name="connsiteY4" fmla="*/ 2088682 h 3641822"/>
              <a:gd name="connsiteX5" fmla="*/ 847024 w 2670426"/>
              <a:gd name="connsiteY5" fmla="*/ 2059806 h 3641822"/>
              <a:gd name="connsiteX6" fmla="*/ 789272 w 2670426"/>
              <a:gd name="connsiteY6" fmla="*/ 2059806 h 3641822"/>
              <a:gd name="connsiteX7" fmla="*/ 721895 w 2670426"/>
              <a:gd name="connsiteY7" fmla="*/ 2079056 h 3641822"/>
              <a:gd name="connsiteX8" fmla="*/ 606392 w 2670426"/>
              <a:gd name="connsiteY8" fmla="*/ 2088682 h 3641822"/>
              <a:gd name="connsiteX9" fmla="*/ 519765 w 2670426"/>
              <a:gd name="connsiteY9" fmla="*/ 2069431 h 3641822"/>
              <a:gd name="connsiteX10" fmla="*/ 462013 w 2670426"/>
              <a:gd name="connsiteY10" fmla="*/ 2030930 h 3641822"/>
              <a:gd name="connsiteX11" fmla="*/ 433137 w 2670426"/>
              <a:gd name="connsiteY11" fmla="*/ 1973179 h 3641822"/>
              <a:gd name="connsiteX12" fmla="*/ 433137 w 2670426"/>
              <a:gd name="connsiteY12" fmla="*/ 1896176 h 3641822"/>
              <a:gd name="connsiteX13" fmla="*/ 423512 w 2670426"/>
              <a:gd name="connsiteY13" fmla="*/ 1857675 h 3641822"/>
              <a:gd name="connsiteX14" fmla="*/ 423512 w 2670426"/>
              <a:gd name="connsiteY14" fmla="*/ 1819174 h 3641822"/>
              <a:gd name="connsiteX15" fmla="*/ 423512 w 2670426"/>
              <a:gd name="connsiteY15" fmla="*/ 1790299 h 3641822"/>
              <a:gd name="connsiteX16" fmla="*/ 404261 w 2670426"/>
              <a:gd name="connsiteY16" fmla="*/ 1761423 h 3641822"/>
              <a:gd name="connsiteX17" fmla="*/ 356135 w 2670426"/>
              <a:gd name="connsiteY17" fmla="*/ 1674795 h 3641822"/>
              <a:gd name="connsiteX18" fmla="*/ 375386 w 2670426"/>
              <a:gd name="connsiteY18" fmla="*/ 1645920 h 3641822"/>
              <a:gd name="connsiteX19" fmla="*/ 375386 w 2670426"/>
              <a:gd name="connsiteY19" fmla="*/ 1617044 h 3641822"/>
              <a:gd name="connsiteX20" fmla="*/ 346510 w 2670426"/>
              <a:gd name="connsiteY20" fmla="*/ 1597793 h 3641822"/>
              <a:gd name="connsiteX21" fmla="*/ 346510 w 2670426"/>
              <a:gd name="connsiteY21" fmla="*/ 1559292 h 3641822"/>
              <a:gd name="connsiteX22" fmla="*/ 356135 w 2670426"/>
              <a:gd name="connsiteY22" fmla="*/ 1530416 h 3641822"/>
              <a:gd name="connsiteX23" fmla="*/ 336885 w 2670426"/>
              <a:gd name="connsiteY23" fmla="*/ 1453414 h 3641822"/>
              <a:gd name="connsiteX24" fmla="*/ 298384 w 2670426"/>
              <a:gd name="connsiteY24" fmla="*/ 1414913 h 3641822"/>
              <a:gd name="connsiteX25" fmla="*/ 259882 w 2670426"/>
              <a:gd name="connsiteY25" fmla="*/ 1386038 h 3641822"/>
              <a:gd name="connsiteX26" fmla="*/ 231007 w 2670426"/>
              <a:gd name="connsiteY26" fmla="*/ 1337911 h 3641822"/>
              <a:gd name="connsiteX27" fmla="*/ 231007 w 2670426"/>
              <a:gd name="connsiteY27" fmla="*/ 1299410 h 3641822"/>
              <a:gd name="connsiteX28" fmla="*/ 269508 w 2670426"/>
              <a:gd name="connsiteY28" fmla="*/ 1251284 h 3641822"/>
              <a:gd name="connsiteX29" fmla="*/ 336885 w 2670426"/>
              <a:gd name="connsiteY29" fmla="*/ 1203158 h 3641822"/>
              <a:gd name="connsiteX30" fmla="*/ 404261 w 2670426"/>
              <a:gd name="connsiteY30" fmla="*/ 1145406 h 3641822"/>
              <a:gd name="connsiteX31" fmla="*/ 442762 w 2670426"/>
              <a:gd name="connsiteY31" fmla="*/ 1078029 h 3641822"/>
              <a:gd name="connsiteX32" fmla="*/ 481264 w 2670426"/>
              <a:gd name="connsiteY32" fmla="*/ 1029903 h 3641822"/>
              <a:gd name="connsiteX33" fmla="*/ 500514 w 2670426"/>
              <a:gd name="connsiteY33" fmla="*/ 981776 h 3641822"/>
              <a:gd name="connsiteX34" fmla="*/ 510139 w 2670426"/>
              <a:gd name="connsiteY34" fmla="*/ 943275 h 3641822"/>
              <a:gd name="connsiteX35" fmla="*/ 500514 w 2670426"/>
              <a:gd name="connsiteY35" fmla="*/ 904774 h 3641822"/>
              <a:gd name="connsiteX36" fmla="*/ 490889 w 2670426"/>
              <a:gd name="connsiteY36" fmla="*/ 885524 h 3641822"/>
              <a:gd name="connsiteX37" fmla="*/ 490889 w 2670426"/>
              <a:gd name="connsiteY37" fmla="*/ 837398 h 3641822"/>
              <a:gd name="connsiteX38" fmla="*/ 490889 w 2670426"/>
              <a:gd name="connsiteY38" fmla="*/ 808522 h 3641822"/>
              <a:gd name="connsiteX39" fmla="*/ 413887 w 2670426"/>
              <a:gd name="connsiteY39" fmla="*/ 770021 h 3641822"/>
              <a:gd name="connsiteX40" fmla="*/ 298384 w 2670426"/>
              <a:gd name="connsiteY40" fmla="*/ 731520 h 3641822"/>
              <a:gd name="connsiteX41" fmla="*/ 192506 w 2670426"/>
              <a:gd name="connsiteY41" fmla="*/ 693019 h 3641822"/>
              <a:gd name="connsiteX42" fmla="*/ 86628 w 2670426"/>
              <a:gd name="connsiteY42" fmla="*/ 635267 h 3641822"/>
              <a:gd name="connsiteX43" fmla="*/ 9626 w 2670426"/>
              <a:gd name="connsiteY43" fmla="*/ 587141 h 3641822"/>
              <a:gd name="connsiteX44" fmla="*/ 0 w 2670426"/>
              <a:gd name="connsiteY44" fmla="*/ 558265 h 3641822"/>
              <a:gd name="connsiteX45" fmla="*/ 115504 w 2670426"/>
              <a:gd name="connsiteY45" fmla="*/ 548640 h 3641822"/>
              <a:gd name="connsiteX46" fmla="*/ 240632 w 2670426"/>
              <a:gd name="connsiteY46" fmla="*/ 558265 h 3641822"/>
              <a:gd name="connsiteX47" fmla="*/ 365760 w 2670426"/>
              <a:gd name="connsiteY47" fmla="*/ 548640 h 3641822"/>
              <a:gd name="connsiteX48" fmla="*/ 548640 w 2670426"/>
              <a:gd name="connsiteY48" fmla="*/ 558265 h 3641822"/>
              <a:gd name="connsiteX49" fmla="*/ 606392 w 2670426"/>
              <a:gd name="connsiteY49" fmla="*/ 548640 h 3641822"/>
              <a:gd name="connsiteX50" fmla="*/ 721895 w 2670426"/>
              <a:gd name="connsiteY50" fmla="*/ 404261 h 3641822"/>
              <a:gd name="connsiteX51" fmla="*/ 933651 w 2670426"/>
              <a:gd name="connsiteY51" fmla="*/ 134753 h 3641822"/>
              <a:gd name="connsiteX52" fmla="*/ 1078030 w 2670426"/>
              <a:gd name="connsiteY52" fmla="*/ 28875 h 3641822"/>
              <a:gd name="connsiteX53" fmla="*/ 1280160 w 2670426"/>
              <a:gd name="connsiteY53" fmla="*/ 0 h 3641822"/>
              <a:gd name="connsiteX54" fmla="*/ 1491916 w 2670426"/>
              <a:gd name="connsiteY54" fmla="*/ 19250 h 3641822"/>
              <a:gd name="connsiteX55" fmla="*/ 1703672 w 2670426"/>
              <a:gd name="connsiteY55" fmla="*/ 67376 h 3641822"/>
              <a:gd name="connsiteX56" fmla="*/ 1848051 w 2670426"/>
              <a:gd name="connsiteY56" fmla="*/ 105878 h 3641822"/>
              <a:gd name="connsiteX57" fmla="*/ 2117558 w 2670426"/>
              <a:gd name="connsiteY57" fmla="*/ 356134 h 3641822"/>
              <a:gd name="connsiteX58" fmla="*/ 2252312 w 2670426"/>
              <a:gd name="connsiteY58" fmla="*/ 529389 h 3641822"/>
              <a:gd name="connsiteX59" fmla="*/ 2310064 w 2670426"/>
              <a:gd name="connsiteY59" fmla="*/ 693019 h 3641822"/>
              <a:gd name="connsiteX60" fmla="*/ 2338939 w 2670426"/>
              <a:gd name="connsiteY60" fmla="*/ 904774 h 3641822"/>
              <a:gd name="connsiteX61" fmla="*/ 2338939 w 2670426"/>
              <a:gd name="connsiteY61" fmla="*/ 1078029 h 3641822"/>
              <a:gd name="connsiteX62" fmla="*/ 2319689 w 2670426"/>
              <a:gd name="connsiteY62" fmla="*/ 1193532 h 3641822"/>
              <a:gd name="connsiteX63" fmla="*/ 2290813 w 2670426"/>
              <a:gd name="connsiteY63" fmla="*/ 1260909 h 3641822"/>
              <a:gd name="connsiteX64" fmla="*/ 2252312 w 2670426"/>
              <a:gd name="connsiteY64" fmla="*/ 1337911 h 3641822"/>
              <a:gd name="connsiteX65" fmla="*/ 2156059 w 2670426"/>
              <a:gd name="connsiteY65" fmla="*/ 1424539 h 3641822"/>
              <a:gd name="connsiteX66" fmla="*/ 2107933 w 2670426"/>
              <a:gd name="connsiteY66" fmla="*/ 1434164 h 3641822"/>
              <a:gd name="connsiteX67" fmla="*/ 2079057 w 2670426"/>
              <a:gd name="connsiteY67" fmla="*/ 1520791 h 3641822"/>
              <a:gd name="connsiteX68" fmla="*/ 2059807 w 2670426"/>
              <a:gd name="connsiteY68" fmla="*/ 1617044 h 3641822"/>
              <a:gd name="connsiteX69" fmla="*/ 2050181 w 2670426"/>
              <a:gd name="connsiteY69" fmla="*/ 1742172 h 3641822"/>
              <a:gd name="connsiteX70" fmla="*/ 2050181 w 2670426"/>
              <a:gd name="connsiteY70" fmla="*/ 1828800 h 3641822"/>
              <a:gd name="connsiteX71" fmla="*/ 2040556 w 2670426"/>
              <a:gd name="connsiteY71" fmla="*/ 1886551 h 3641822"/>
              <a:gd name="connsiteX72" fmla="*/ 1992430 w 2670426"/>
              <a:gd name="connsiteY72" fmla="*/ 1915427 h 3641822"/>
              <a:gd name="connsiteX73" fmla="*/ 1953929 w 2670426"/>
              <a:gd name="connsiteY73" fmla="*/ 1925052 h 3641822"/>
              <a:gd name="connsiteX74" fmla="*/ 2670426 w 2670426"/>
              <a:gd name="connsiteY74" fmla="*/ 3641822 h 3641822"/>
              <a:gd name="connsiteX75" fmla="*/ 492001 w 2670426"/>
              <a:gd name="connsiteY7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240632 w 2670426"/>
              <a:gd name="connsiteY44" fmla="*/ 558265 h 3641822"/>
              <a:gd name="connsiteX45" fmla="*/ 365760 w 2670426"/>
              <a:gd name="connsiteY45" fmla="*/ 548640 h 3641822"/>
              <a:gd name="connsiteX46" fmla="*/ 548640 w 2670426"/>
              <a:gd name="connsiteY46" fmla="*/ 558265 h 3641822"/>
              <a:gd name="connsiteX47" fmla="*/ 606392 w 2670426"/>
              <a:gd name="connsiteY47" fmla="*/ 548640 h 3641822"/>
              <a:gd name="connsiteX48" fmla="*/ 721895 w 2670426"/>
              <a:gd name="connsiteY48" fmla="*/ 404261 h 3641822"/>
              <a:gd name="connsiteX49" fmla="*/ 933651 w 2670426"/>
              <a:gd name="connsiteY49" fmla="*/ 134753 h 3641822"/>
              <a:gd name="connsiteX50" fmla="*/ 1078030 w 2670426"/>
              <a:gd name="connsiteY50" fmla="*/ 28875 h 3641822"/>
              <a:gd name="connsiteX51" fmla="*/ 1280160 w 2670426"/>
              <a:gd name="connsiteY51" fmla="*/ 0 h 3641822"/>
              <a:gd name="connsiteX52" fmla="*/ 1491916 w 2670426"/>
              <a:gd name="connsiteY52" fmla="*/ 19250 h 3641822"/>
              <a:gd name="connsiteX53" fmla="*/ 1703672 w 2670426"/>
              <a:gd name="connsiteY53" fmla="*/ 67376 h 3641822"/>
              <a:gd name="connsiteX54" fmla="*/ 1848051 w 2670426"/>
              <a:gd name="connsiteY54" fmla="*/ 105878 h 3641822"/>
              <a:gd name="connsiteX55" fmla="*/ 2117558 w 2670426"/>
              <a:gd name="connsiteY55" fmla="*/ 356134 h 3641822"/>
              <a:gd name="connsiteX56" fmla="*/ 2252312 w 2670426"/>
              <a:gd name="connsiteY56" fmla="*/ 529389 h 3641822"/>
              <a:gd name="connsiteX57" fmla="*/ 2310064 w 2670426"/>
              <a:gd name="connsiteY57" fmla="*/ 693019 h 3641822"/>
              <a:gd name="connsiteX58" fmla="*/ 2338939 w 2670426"/>
              <a:gd name="connsiteY58" fmla="*/ 904774 h 3641822"/>
              <a:gd name="connsiteX59" fmla="*/ 2338939 w 2670426"/>
              <a:gd name="connsiteY59" fmla="*/ 1078029 h 3641822"/>
              <a:gd name="connsiteX60" fmla="*/ 2319689 w 2670426"/>
              <a:gd name="connsiteY60" fmla="*/ 1193532 h 3641822"/>
              <a:gd name="connsiteX61" fmla="*/ 2290813 w 2670426"/>
              <a:gd name="connsiteY61" fmla="*/ 1260909 h 3641822"/>
              <a:gd name="connsiteX62" fmla="*/ 2252312 w 2670426"/>
              <a:gd name="connsiteY62" fmla="*/ 1337911 h 3641822"/>
              <a:gd name="connsiteX63" fmla="*/ 2156059 w 2670426"/>
              <a:gd name="connsiteY63" fmla="*/ 1424539 h 3641822"/>
              <a:gd name="connsiteX64" fmla="*/ 2107933 w 2670426"/>
              <a:gd name="connsiteY64" fmla="*/ 1434164 h 3641822"/>
              <a:gd name="connsiteX65" fmla="*/ 2079057 w 2670426"/>
              <a:gd name="connsiteY65" fmla="*/ 1520791 h 3641822"/>
              <a:gd name="connsiteX66" fmla="*/ 2059807 w 2670426"/>
              <a:gd name="connsiteY66" fmla="*/ 1617044 h 3641822"/>
              <a:gd name="connsiteX67" fmla="*/ 2050181 w 2670426"/>
              <a:gd name="connsiteY67" fmla="*/ 1742172 h 3641822"/>
              <a:gd name="connsiteX68" fmla="*/ 2050181 w 2670426"/>
              <a:gd name="connsiteY68" fmla="*/ 1828800 h 3641822"/>
              <a:gd name="connsiteX69" fmla="*/ 2040556 w 2670426"/>
              <a:gd name="connsiteY69" fmla="*/ 1886551 h 3641822"/>
              <a:gd name="connsiteX70" fmla="*/ 1992430 w 2670426"/>
              <a:gd name="connsiteY70" fmla="*/ 1915427 h 3641822"/>
              <a:gd name="connsiteX71" fmla="*/ 1953929 w 2670426"/>
              <a:gd name="connsiteY71" fmla="*/ 1925052 h 3641822"/>
              <a:gd name="connsiteX72" fmla="*/ 2670426 w 2670426"/>
              <a:gd name="connsiteY72" fmla="*/ 3641822 h 3641822"/>
              <a:gd name="connsiteX73" fmla="*/ 492001 w 2670426"/>
              <a:gd name="connsiteY7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365760 w 2670426"/>
              <a:gd name="connsiteY44" fmla="*/ 548640 h 3641822"/>
              <a:gd name="connsiteX45" fmla="*/ 548640 w 2670426"/>
              <a:gd name="connsiteY45" fmla="*/ 558265 h 3641822"/>
              <a:gd name="connsiteX46" fmla="*/ 606392 w 2670426"/>
              <a:gd name="connsiteY46" fmla="*/ 548640 h 3641822"/>
              <a:gd name="connsiteX47" fmla="*/ 721895 w 2670426"/>
              <a:gd name="connsiteY47" fmla="*/ 404261 h 3641822"/>
              <a:gd name="connsiteX48" fmla="*/ 933651 w 2670426"/>
              <a:gd name="connsiteY48" fmla="*/ 134753 h 3641822"/>
              <a:gd name="connsiteX49" fmla="*/ 1078030 w 2670426"/>
              <a:gd name="connsiteY49" fmla="*/ 28875 h 3641822"/>
              <a:gd name="connsiteX50" fmla="*/ 1280160 w 2670426"/>
              <a:gd name="connsiteY50" fmla="*/ 0 h 3641822"/>
              <a:gd name="connsiteX51" fmla="*/ 1491916 w 2670426"/>
              <a:gd name="connsiteY51" fmla="*/ 19250 h 3641822"/>
              <a:gd name="connsiteX52" fmla="*/ 1703672 w 2670426"/>
              <a:gd name="connsiteY52" fmla="*/ 67376 h 3641822"/>
              <a:gd name="connsiteX53" fmla="*/ 1848051 w 2670426"/>
              <a:gd name="connsiteY53" fmla="*/ 105878 h 3641822"/>
              <a:gd name="connsiteX54" fmla="*/ 2117558 w 2670426"/>
              <a:gd name="connsiteY54" fmla="*/ 356134 h 3641822"/>
              <a:gd name="connsiteX55" fmla="*/ 2252312 w 2670426"/>
              <a:gd name="connsiteY55" fmla="*/ 529389 h 3641822"/>
              <a:gd name="connsiteX56" fmla="*/ 2310064 w 2670426"/>
              <a:gd name="connsiteY56" fmla="*/ 693019 h 3641822"/>
              <a:gd name="connsiteX57" fmla="*/ 2338939 w 2670426"/>
              <a:gd name="connsiteY57" fmla="*/ 904774 h 3641822"/>
              <a:gd name="connsiteX58" fmla="*/ 2338939 w 2670426"/>
              <a:gd name="connsiteY58" fmla="*/ 1078029 h 3641822"/>
              <a:gd name="connsiteX59" fmla="*/ 2319689 w 2670426"/>
              <a:gd name="connsiteY59" fmla="*/ 1193532 h 3641822"/>
              <a:gd name="connsiteX60" fmla="*/ 2290813 w 2670426"/>
              <a:gd name="connsiteY60" fmla="*/ 1260909 h 3641822"/>
              <a:gd name="connsiteX61" fmla="*/ 2252312 w 2670426"/>
              <a:gd name="connsiteY61" fmla="*/ 1337911 h 3641822"/>
              <a:gd name="connsiteX62" fmla="*/ 2156059 w 2670426"/>
              <a:gd name="connsiteY62" fmla="*/ 1424539 h 3641822"/>
              <a:gd name="connsiteX63" fmla="*/ 2107933 w 2670426"/>
              <a:gd name="connsiteY63" fmla="*/ 1434164 h 3641822"/>
              <a:gd name="connsiteX64" fmla="*/ 2079057 w 2670426"/>
              <a:gd name="connsiteY64" fmla="*/ 1520791 h 3641822"/>
              <a:gd name="connsiteX65" fmla="*/ 2059807 w 2670426"/>
              <a:gd name="connsiteY65" fmla="*/ 1617044 h 3641822"/>
              <a:gd name="connsiteX66" fmla="*/ 2050181 w 2670426"/>
              <a:gd name="connsiteY66" fmla="*/ 1742172 h 3641822"/>
              <a:gd name="connsiteX67" fmla="*/ 2050181 w 2670426"/>
              <a:gd name="connsiteY67" fmla="*/ 1828800 h 3641822"/>
              <a:gd name="connsiteX68" fmla="*/ 2040556 w 2670426"/>
              <a:gd name="connsiteY68" fmla="*/ 1886551 h 3641822"/>
              <a:gd name="connsiteX69" fmla="*/ 1992430 w 2670426"/>
              <a:gd name="connsiteY69" fmla="*/ 1915427 h 3641822"/>
              <a:gd name="connsiteX70" fmla="*/ 1953929 w 2670426"/>
              <a:gd name="connsiteY70" fmla="*/ 1925052 h 3641822"/>
              <a:gd name="connsiteX71" fmla="*/ 2670426 w 2670426"/>
              <a:gd name="connsiteY71" fmla="*/ 3641822 h 3641822"/>
              <a:gd name="connsiteX72" fmla="*/ 492001 w 2670426"/>
              <a:gd name="connsiteY7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548640 w 2670426"/>
              <a:gd name="connsiteY44" fmla="*/ 558265 h 3641822"/>
              <a:gd name="connsiteX45" fmla="*/ 606392 w 2670426"/>
              <a:gd name="connsiteY45" fmla="*/ 548640 h 3641822"/>
              <a:gd name="connsiteX46" fmla="*/ 721895 w 2670426"/>
              <a:gd name="connsiteY46" fmla="*/ 404261 h 3641822"/>
              <a:gd name="connsiteX47" fmla="*/ 933651 w 2670426"/>
              <a:gd name="connsiteY47" fmla="*/ 134753 h 3641822"/>
              <a:gd name="connsiteX48" fmla="*/ 1078030 w 2670426"/>
              <a:gd name="connsiteY48" fmla="*/ 28875 h 3641822"/>
              <a:gd name="connsiteX49" fmla="*/ 1280160 w 2670426"/>
              <a:gd name="connsiteY49" fmla="*/ 0 h 3641822"/>
              <a:gd name="connsiteX50" fmla="*/ 1491916 w 2670426"/>
              <a:gd name="connsiteY50" fmla="*/ 19250 h 3641822"/>
              <a:gd name="connsiteX51" fmla="*/ 1703672 w 2670426"/>
              <a:gd name="connsiteY51" fmla="*/ 67376 h 3641822"/>
              <a:gd name="connsiteX52" fmla="*/ 1848051 w 2670426"/>
              <a:gd name="connsiteY52" fmla="*/ 105878 h 3641822"/>
              <a:gd name="connsiteX53" fmla="*/ 2117558 w 2670426"/>
              <a:gd name="connsiteY53" fmla="*/ 356134 h 3641822"/>
              <a:gd name="connsiteX54" fmla="*/ 2252312 w 2670426"/>
              <a:gd name="connsiteY54" fmla="*/ 529389 h 3641822"/>
              <a:gd name="connsiteX55" fmla="*/ 2310064 w 2670426"/>
              <a:gd name="connsiteY55" fmla="*/ 693019 h 3641822"/>
              <a:gd name="connsiteX56" fmla="*/ 2338939 w 2670426"/>
              <a:gd name="connsiteY56" fmla="*/ 904774 h 3641822"/>
              <a:gd name="connsiteX57" fmla="*/ 2338939 w 2670426"/>
              <a:gd name="connsiteY57" fmla="*/ 1078029 h 3641822"/>
              <a:gd name="connsiteX58" fmla="*/ 2319689 w 2670426"/>
              <a:gd name="connsiteY58" fmla="*/ 1193532 h 3641822"/>
              <a:gd name="connsiteX59" fmla="*/ 2290813 w 2670426"/>
              <a:gd name="connsiteY59" fmla="*/ 1260909 h 3641822"/>
              <a:gd name="connsiteX60" fmla="*/ 2252312 w 2670426"/>
              <a:gd name="connsiteY60" fmla="*/ 1337911 h 3641822"/>
              <a:gd name="connsiteX61" fmla="*/ 2156059 w 2670426"/>
              <a:gd name="connsiteY61" fmla="*/ 1424539 h 3641822"/>
              <a:gd name="connsiteX62" fmla="*/ 2107933 w 2670426"/>
              <a:gd name="connsiteY62" fmla="*/ 1434164 h 3641822"/>
              <a:gd name="connsiteX63" fmla="*/ 2079057 w 2670426"/>
              <a:gd name="connsiteY63" fmla="*/ 1520791 h 3641822"/>
              <a:gd name="connsiteX64" fmla="*/ 2059807 w 2670426"/>
              <a:gd name="connsiteY64" fmla="*/ 1617044 h 3641822"/>
              <a:gd name="connsiteX65" fmla="*/ 2050181 w 2670426"/>
              <a:gd name="connsiteY65" fmla="*/ 1742172 h 3641822"/>
              <a:gd name="connsiteX66" fmla="*/ 2050181 w 2670426"/>
              <a:gd name="connsiteY66" fmla="*/ 1828800 h 3641822"/>
              <a:gd name="connsiteX67" fmla="*/ 2040556 w 2670426"/>
              <a:gd name="connsiteY67" fmla="*/ 1886551 h 3641822"/>
              <a:gd name="connsiteX68" fmla="*/ 1992430 w 2670426"/>
              <a:gd name="connsiteY68" fmla="*/ 1915427 h 3641822"/>
              <a:gd name="connsiteX69" fmla="*/ 1953929 w 2670426"/>
              <a:gd name="connsiteY69" fmla="*/ 1925052 h 3641822"/>
              <a:gd name="connsiteX70" fmla="*/ 2670426 w 2670426"/>
              <a:gd name="connsiteY70" fmla="*/ 3641822 h 3641822"/>
              <a:gd name="connsiteX71" fmla="*/ 492001 w 2670426"/>
              <a:gd name="connsiteY7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3651 w 2670426"/>
              <a:gd name="connsiteY45" fmla="*/ 134753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7066 w 2670426"/>
              <a:gd name="connsiteY45" fmla="*/ 144999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078030 w 2670426"/>
              <a:gd name="connsiteY45" fmla="*/ 28875 h 3641822"/>
              <a:gd name="connsiteX46" fmla="*/ 1280160 w 2670426"/>
              <a:gd name="connsiteY46" fmla="*/ 0 h 3641822"/>
              <a:gd name="connsiteX47" fmla="*/ 1491916 w 2670426"/>
              <a:gd name="connsiteY47" fmla="*/ 19250 h 3641822"/>
              <a:gd name="connsiteX48" fmla="*/ 1703672 w 2670426"/>
              <a:gd name="connsiteY48" fmla="*/ 67376 h 3641822"/>
              <a:gd name="connsiteX49" fmla="*/ 1848051 w 2670426"/>
              <a:gd name="connsiteY49" fmla="*/ 105878 h 3641822"/>
              <a:gd name="connsiteX50" fmla="*/ 2117558 w 2670426"/>
              <a:gd name="connsiteY50" fmla="*/ 356134 h 3641822"/>
              <a:gd name="connsiteX51" fmla="*/ 2252312 w 2670426"/>
              <a:gd name="connsiteY51" fmla="*/ 529389 h 3641822"/>
              <a:gd name="connsiteX52" fmla="*/ 2310064 w 2670426"/>
              <a:gd name="connsiteY52" fmla="*/ 693019 h 3641822"/>
              <a:gd name="connsiteX53" fmla="*/ 2338939 w 2670426"/>
              <a:gd name="connsiteY53" fmla="*/ 904774 h 3641822"/>
              <a:gd name="connsiteX54" fmla="*/ 2338939 w 2670426"/>
              <a:gd name="connsiteY54" fmla="*/ 1078029 h 3641822"/>
              <a:gd name="connsiteX55" fmla="*/ 2319689 w 2670426"/>
              <a:gd name="connsiteY55" fmla="*/ 1193532 h 3641822"/>
              <a:gd name="connsiteX56" fmla="*/ 2290813 w 2670426"/>
              <a:gd name="connsiteY56" fmla="*/ 1260909 h 3641822"/>
              <a:gd name="connsiteX57" fmla="*/ 2252312 w 2670426"/>
              <a:gd name="connsiteY57" fmla="*/ 1337911 h 3641822"/>
              <a:gd name="connsiteX58" fmla="*/ 2156059 w 2670426"/>
              <a:gd name="connsiteY58" fmla="*/ 1424539 h 3641822"/>
              <a:gd name="connsiteX59" fmla="*/ 2107933 w 2670426"/>
              <a:gd name="connsiteY59" fmla="*/ 1434164 h 3641822"/>
              <a:gd name="connsiteX60" fmla="*/ 2079057 w 2670426"/>
              <a:gd name="connsiteY60" fmla="*/ 1520791 h 3641822"/>
              <a:gd name="connsiteX61" fmla="*/ 2059807 w 2670426"/>
              <a:gd name="connsiteY61" fmla="*/ 1617044 h 3641822"/>
              <a:gd name="connsiteX62" fmla="*/ 2050181 w 2670426"/>
              <a:gd name="connsiteY62" fmla="*/ 1742172 h 3641822"/>
              <a:gd name="connsiteX63" fmla="*/ 2050181 w 2670426"/>
              <a:gd name="connsiteY63" fmla="*/ 1828800 h 3641822"/>
              <a:gd name="connsiteX64" fmla="*/ 2040556 w 2670426"/>
              <a:gd name="connsiteY64" fmla="*/ 1886551 h 3641822"/>
              <a:gd name="connsiteX65" fmla="*/ 1992430 w 2670426"/>
              <a:gd name="connsiteY65" fmla="*/ 1915427 h 3641822"/>
              <a:gd name="connsiteX66" fmla="*/ 1953929 w 2670426"/>
              <a:gd name="connsiteY66" fmla="*/ 1925052 h 3641822"/>
              <a:gd name="connsiteX67" fmla="*/ 2670426 w 2670426"/>
              <a:gd name="connsiteY67" fmla="*/ 3641822 h 3641822"/>
              <a:gd name="connsiteX68" fmla="*/ 492001 w 2670426"/>
              <a:gd name="connsiteY68"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80160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703672 w 2670426"/>
              <a:gd name="connsiteY46" fmla="*/ 67376 h 3641822"/>
              <a:gd name="connsiteX47" fmla="*/ 1848051 w 2670426"/>
              <a:gd name="connsiteY47" fmla="*/ 105878 h 3641822"/>
              <a:gd name="connsiteX48" fmla="*/ 2117558 w 2670426"/>
              <a:gd name="connsiteY48" fmla="*/ 356134 h 3641822"/>
              <a:gd name="connsiteX49" fmla="*/ 2252312 w 2670426"/>
              <a:gd name="connsiteY49" fmla="*/ 529389 h 3641822"/>
              <a:gd name="connsiteX50" fmla="*/ 2310064 w 2670426"/>
              <a:gd name="connsiteY50" fmla="*/ 693019 h 3641822"/>
              <a:gd name="connsiteX51" fmla="*/ 2338939 w 2670426"/>
              <a:gd name="connsiteY51" fmla="*/ 904774 h 3641822"/>
              <a:gd name="connsiteX52" fmla="*/ 2338939 w 2670426"/>
              <a:gd name="connsiteY52" fmla="*/ 1078029 h 3641822"/>
              <a:gd name="connsiteX53" fmla="*/ 2319689 w 2670426"/>
              <a:gd name="connsiteY53" fmla="*/ 1193532 h 3641822"/>
              <a:gd name="connsiteX54" fmla="*/ 2290813 w 2670426"/>
              <a:gd name="connsiteY54" fmla="*/ 1260909 h 3641822"/>
              <a:gd name="connsiteX55" fmla="*/ 2252312 w 2670426"/>
              <a:gd name="connsiteY55" fmla="*/ 1337911 h 3641822"/>
              <a:gd name="connsiteX56" fmla="*/ 2156059 w 2670426"/>
              <a:gd name="connsiteY56" fmla="*/ 1424539 h 3641822"/>
              <a:gd name="connsiteX57" fmla="*/ 2107933 w 2670426"/>
              <a:gd name="connsiteY57" fmla="*/ 1434164 h 3641822"/>
              <a:gd name="connsiteX58" fmla="*/ 2079057 w 2670426"/>
              <a:gd name="connsiteY58" fmla="*/ 1520791 h 3641822"/>
              <a:gd name="connsiteX59" fmla="*/ 2059807 w 2670426"/>
              <a:gd name="connsiteY59" fmla="*/ 1617044 h 3641822"/>
              <a:gd name="connsiteX60" fmla="*/ 2050181 w 2670426"/>
              <a:gd name="connsiteY60" fmla="*/ 1742172 h 3641822"/>
              <a:gd name="connsiteX61" fmla="*/ 2050181 w 2670426"/>
              <a:gd name="connsiteY61" fmla="*/ 1828800 h 3641822"/>
              <a:gd name="connsiteX62" fmla="*/ 2040556 w 2670426"/>
              <a:gd name="connsiteY62" fmla="*/ 1886551 h 3641822"/>
              <a:gd name="connsiteX63" fmla="*/ 1992430 w 2670426"/>
              <a:gd name="connsiteY63" fmla="*/ 1915427 h 3641822"/>
              <a:gd name="connsiteX64" fmla="*/ 1953929 w 2670426"/>
              <a:gd name="connsiteY64" fmla="*/ 1925052 h 3641822"/>
              <a:gd name="connsiteX65" fmla="*/ 2670426 w 2670426"/>
              <a:gd name="connsiteY65" fmla="*/ 3641822 h 3641822"/>
              <a:gd name="connsiteX66" fmla="*/ 492001 w 2670426"/>
              <a:gd name="connsiteY66"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848051 w 2670426"/>
              <a:gd name="connsiteY46" fmla="*/ 105878 h 3641822"/>
              <a:gd name="connsiteX47" fmla="*/ 2117558 w 2670426"/>
              <a:gd name="connsiteY47" fmla="*/ 356134 h 3641822"/>
              <a:gd name="connsiteX48" fmla="*/ 2252312 w 2670426"/>
              <a:gd name="connsiteY48" fmla="*/ 529389 h 3641822"/>
              <a:gd name="connsiteX49" fmla="*/ 2310064 w 2670426"/>
              <a:gd name="connsiteY49" fmla="*/ 693019 h 3641822"/>
              <a:gd name="connsiteX50" fmla="*/ 2338939 w 2670426"/>
              <a:gd name="connsiteY50" fmla="*/ 904774 h 3641822"/>
              <a:gd name="connsiteX51" fmla="*/ 2338939 w 2670426"/>
              <a:gd name="connsiteY51" fmla="*/ 1078029 h 3641822"/>
              <a:gd name="connsiteX52" fmla="*/ 2319689 w 2670426"/>
              <a:gd name="connsiteY52" fmla="*/ 1193532 h 3641822"/>
              <a:gd name="connsiteX53" fmla="*/ 2290813 w 2670426"/>
              <a:gd name="connsiteY53" fmla="*/ 1260909 h 3641822"/>
              <a:gd name="connsiteX54" fmla="*/ 2252312 w 2670426"/>
              <a:gd name="connsiteY54" fmla="*/ 1337911 h 3641822"/>
              <a:gd name="connsiteX55" fmla="*/ 2156059 w 2670426"/>
              <a:gd name="connsiteY55" fmla="*/ 1424539 h 3641822"/>
              <a:gd name="connsiteX56" fmla="*/ 2107933 w 2670426"/>
              <a:gd name="connsiteY56" fmla="*/ 1434164 h 3641822"/>
              <a:gd name="connsiteX57" fmla="*/ 2079057 w 2670426"/>
              <a:gd name="connsiteY57" fmla="*/ 1520791 h 3641822"/>
              <a:gd name="connsiteX58" fmla="*/ 2059807 w 2670426"/>
              <a:gd name="connsiteY58" fmla="*/ 1617044 h 3641822"/>
              <a:gd name="connsiteX59" fmla="*/ 2050181 w 2670426"/>
              <a:gd name="connsiteY59" fmla="*/ 1742172 h 3641822"/>
              <a:gd name="connsiteX60" fmla="*/ 2050181 w 2670426"/>
              <a:gd name="connsiteY60" fmla="*/ 1828800 h 3641822"/>
              <a:gd name="connsiteX61" fmla="*/ 2040556 w 2670426"/>
              <a:gd name="connsiteY61" fmla="*/ 1886551 h 3641822"/>
              <a:gd name="connsiteX62" fmla="*/ 1992430 w 2670426"/>
              <a:gd name="connsiteY62" fmla="*/ 1915427 h 3641822"/>
              <a:gd name="connsiteX63" fmla="*/ 1953929 w 2670426"/>
              <a:gd name="connsiteY63" fmla="*/ 1925052 h 3641822"/>
              <a:gd name="connsiteX64" fmla="*/ 2670426 w 2670426"/>
              <a:gd name="connsiteY64" fmla="*/ 3641822 h 3641822"/>
              <a:gd name="connsiteX65" fmla="*/ 492001 w 2670426"/>
              <a:gd name="connsiteY6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117558 w 2670426"/>
              <a:gd name="connsiteY46" fmla="*/ 356134 h 3641822"/>
              <a:gd name="connsiteX47" fmla="*/ 2252312 w 2670426"/>
              <a:gd name="connsiteY47" fmla="*/ 529389 h 3641822"/>
              <a:gd name="connsiteX48" fmla="*/ 2310064 w 2670426"/>
              <a:gd name="connsiteY48" fmla="*/ 693019 h 3641822"/>
              <a:gd name="connsiteX49" fmla="*/ 2338939 w 2670426"/>
              <a:gd name="connsiteY49" fmla="*/ 904774 h 3641822"/>
              <a:gd name="connsiteX50" fmla="*/ 2338939 w 2670426"/>
              <a:gd name="connsiteY50" fmla="*/ 1078029 h 3641822"/>
              <a:gd name="connsiteX51" fmla="*/ 2319689 w 2670426"/>
              <a:gd name="connsiteY51" fmla="*/ 1193532 h 3641822"/>
              <a:gd name="connsiteX52" fmla="*/ 2290813 w 2670426"/>
              <a:gd name="connsiteY52" fmla="*/ 1260909 h 3641822"/>
              <a:gd name="connsiteX53" fmla="*/ 2252312 w 2670426"/>
              <a:gd name="connsiteY53" fmla="*/ 1337911 h 3641822"/>
              <a:gd name="connsiteX54" fmla="*/ 2156059 w 2670426"/>
              <a:gd name="connsiteY54" fmla="*/ 1424539 h 3641822"/>
              <a:gd name="connsiteX55" fmla="*/ 2107933 w 2670426"/>
              <a:gd name="connsiteY55" fmla="*/ 1434164 h 3641822"/>
              <a:gd name="connsiteX56" fmla="*/ 2079057 w 2670426"/>
              <a:gd name="connsiteY56" fmla="*/ 1520791 h 3641822"/>
              <a:gd name="connsiteX57" fmla="*/ 2059807 w 2670426"/>
              <a:gd name="connsiteY57" fmla="*/ 1617044 h 3641822"/>
              <a:gd name="connsiteX58" fmla="*/ 2050181 w 2670426"/>
              <a:gd name="connsiteY58" fmla="*/ 1742172 h 3641822"/>
              <a:gd name="connsiteX59" fmla="*/ 2050181 w 2670426"/>
              <a:gd name="connsiteY59" fmla="*/ 1828800 h 3641822"/>
              <a:gd name="connsiteX60" fmla="*/ 2040556 w 2670426"/>
              <a:gd name="connsiteY60" fmla="*/ 1886551 h 3641822"/>
              <a:gd name="connsiteX61" fmla="*/ 1992430 w 2670426"/>
              <a:gd name="connsiteY61" fmla="*/ 1915427 h 3641822"/>
              <a:gd name="connsiteX62" fmla="*/ 1953929 w 2670426"/>
              <a:gd name="connsiteY62" fmla="*/ 1925052 h 3641822"/>
              <a:gd name="connsiteX63" fmla="*/ 2670426 w 2670426"/>
              <a:gd name="connsiteY63" fmla="*/ 3641822 h 3641822"/>
              <a:gd name="connsiteX64" fmla="*/ 492001 w 2670426"/>
              <a:gd name="connsiteY6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252312 w 2670426"/>
              <a:gd name="connsiteY46" fmla="*/ 529389 h 3641822"/>
              <a:gd name="connsiteX47" fmla="*/ 2310064 w 2670426"/>
              <a:gd name="connsiteY47" fmla="*/ 693019 h 3641822"/>
              <a:gd name="connsiteX48" fmla="*/ 2338939 w 2670426"/>
              <a:gd name="connsiteY48" fmla="*/ 904774 h 3641822"/>
              <a:gd name="connsiteX49" fmla="*/ 2338939 w 2670426"/>
              <a:gd name="connsiteY49" fmla="*/ 1078029 h 3641822"/>
              <a:gd name="connsiteX50" fmla="*/ 2319689 w 2670426"/>
              <a:gd name="connsiteY50" fmla="*/ 1193532 h 3641822"/>
              <a:gd name="connsiteX51" fmla="*/ 2290813 w 2670426"/>
              <a:gd name="connsiteY51" fmla="*/ 1260909 h 3641822"/>
              <a:gd name="connsiteX52" fmla="*/ 2252312 w 2670426"/>
              <a:gd name="connsiteY52" fmla="*/ 1337911 h 3641822"/>
              <a:gd name="connsiteX53" fmla="*/ 2156059 w 2670426"/>
              <a:gd name="connsiteY53" fmla="*/ 1424539 h 3641822"/>
              <a:gd name="connsiteX54" fmla="*/ 2107933 w 2670426"/>
              <a:gd name="connsiteY54" fmla="*/ 1434164 h 3641822"/>
              <a:gd name="connsiteX55" fmla="*/ 2079057 w 2670426"/>
              <a:gd name="connsiteY55" fmla="*/ 1520791 h 3641822"/>
              <a:gd name="connsiteX56" fmla="*/ 2059807 w 2670426"/>
              <a:gd name="connsiteY56" fmla="*/ 1617044 h 3641822"/>
              <a:gd name="connsiteX57" fmla="*/ 2050181 w 2670426"/>
              <a:gd name="connsiteY57" fmla="*/ 1742172 h 3641822"/>
              <a:gd name="connsiteX58" fmla="*/ 2050181 w 2670426"/>
              <a:gd name="connsiteY58" fmla="*/ 1828800 h 3641822"/>
              <a:gd name="connsiteX59" fmla="*/ 2040556 w 2670426"/>
              <a:gd name="connsiteY59" fmla="*/ 1886551 h 3641822"/>
              <a:gd name="connsiteX60" fmla="*/ 1992430 w 2670426"/>
              <a:gd name="connsiteY60" fmla="*/ 1915427 h 3641822"/>
              <a:gd name="connsiteX61" fmla="*/ 1953929 w 2670426"/>
              <a:gd name="connsiteY61" fmla="*/ 1925052 h 3641822"/>
              <a:gd name="connsiteX62" fmla="*/ 2670426 w 2670426"/>
              <a:gd name="connsiteY62" fmla="*/ 3641822 h 3641822"/>
              <a:gd name="connsiteX63" fmla="*/ 492001 w 2670426"/>
              <a:gd name="connsiteY6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0064 w 2670426"/>
              <a:gd name="connsiteY46" fmla="*/ 693019 h 3641822"/>
              <a:gd name="connsiteX47" fmla="*/ 2338939 w 2670426"/>
              <a:gd name="connsiteY47" fmla="*/ 904774 h 3641822"/>
              <a:gd name="connsiteX48" fmla="*/ 2338939 w 2670426"/>
              <a:gd name="connsiteY48" fmla="*/ 1078029 h 3641822"/>
              <a:gd name="connsiteX49" fmla="*/ 2319689 w 2670426"/>
              <a:gd name="connsiteY49" fmla="*/ 1193532 h 3641822"/>
              <a:gd name="connsiteX50" fmla="*/ 2290813 w 2670426"/>
              <a:gd name="connsiteY50" fmla="*/ 1260909 h 3641822"/>
              <a:gd name="connsiteX51" fmla="*/ 2252312 w 2670426"/>
              <a:gd name="connsiteY51" fmla="*/ 1337911 h 3641822"/>
              <a:gd name="connsiteX52" fmla="*/ 2156059 w 2670426"/>
              <a:gd name="connsiteY52" fmla="*/ 1424539 h 3641822"/>
              <a:gd name="connsiteX53" fmla="*/ 2107933 w 2670426"/>
              <a:gd name="connsiteY53" fmla="*/ 1434164 h 3641822"/>
              <a:gd name="connsiteX54" fmla="*/ 2079057 w 2670426"/>
              <a:gd name="connsiteY54" fmla="*/ 1520791 h 3641822"/>
              <a:gd name="connsiteX55" fmla="*/ 2059807 w 2670426"/>
              <a:gd name="connsiteY55" fmla="*/ 1617044 h 3641822"/>
              <a:gd name="connsiteX56" fmla="*/ 2050181 w 2670426"/>
              <a:gd name="connsiteY56" fmla="*/ 1742172 h 3641822"/>
              <a:gd name="connsiteX57" fmla="*/ 2050181 w 2670426"/>
              <a:gd name="connsiteY57" fmla="*/ 1828800 h 3641822"/>
              <a:gd name="connsiteX58" fmla="*/ 2040556 w 2670426"/>
              <a:gd name="connsiteY58" fmla="*/ 1886551 h 3641822"/>
              <a:gd name="connsiteX59" fmla="*/ 1992430 w 2670426"/>
              <a:gd name="connsiteY59" fmla="*/ 1915427 h 3641822"/>
              <a:gd name="connsiteX60" fmla="*/ 1953929 w 2670426"/>
              <a:gd name="connsiteY60" fmla="*/ 1925052 h 3641822"/>
              <a:gd name="connsiteX61" fmla="*/ 2670426 w 2670426"/>
              <a:gd name="connsiteY61" fmla="*/ 3641822 h 3641822"/>
              <a:gd name="connsiteX62" fmla="*/ 492001 w 2670426"/>
              <a:gd name="connsiteY6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904774 h 3641822"/>
              <a:gd name="connsiteX47" fmla="*/ 2338939 w 2670426"/>
              <a:gd name="connsiteY47" fmla="*/ 1078029 h 3641822"/>
              <a:gd name="connsiteX48" fmla="*/ 2319689 w 2670426"/>
              <a:gd name="connsiteY48" fmla="*/ 1193532 h 3641822"/>
              <a:gd name="connsiteX49" fmla="*/ 2290813 w 2670426"/>
              <a:gd name="connsiteY49" fmla="*/ 1260909 h 3641822"/>
              <a:gd name="connsiteX50" fmla="*/ 2252312 w 2670426"/>
              <a:gd name="connsiteY50" fmla="*/ 1337911 h 3641822"/>
              <a:gd name="connsiteX51" fmla="*/ 2156059 w 2670426"/>
              <a:gd name="connsiteY51" fmla="*/ 1424539 h 3641822"/>
              <a:gd name="connsiteX52" fmla="*/ 2107933 w 2670426"/>
              <a:gd name="connsiteY52" fmla="*/ 1434164 h 3641822"/>
              <a:gd name="connsiteX53" fmla="*/ 2079057 w 2670426"/>
              <a:gd name="connsiteY53" fmla="*/ 1520791 h 3641822"/>
              <a:gd name="connsiteX54" fmla="*/ 2059807 w 2670426"/>
              <a:gd name="connsiteY54" fmla="*/ 1617044 h 3641822"/>
              <a:gd name="connsiteX55" fmla="*/ 2050181 w 2670426"/>
              <a:gd name="connsiteY55" fmla="*/ 1742172 h 3641822"/>
              <a:gd name="connsiteX56" fmla="*/ 2050181 w 2670426"/>
              <a:gd name="connsiteY56" fmla="*/ 1828800 h 3641822"/>
              <a:gd name="connsiteX57" fmla="*/ 2040556 w 2670426"/>
              <a:gd name="connsiteY57" fmla="*/ 1886551 h 3641822"/>
              <a:gd name="connsiteX58" fmla="*/ 1992430 w 2670426"/>
              <a:gd name="connsiteY58" fmla="*/ 1915427 h 3641822"/>
              <a:gd name="connsiteX59" fmla="*/ 1953929 w 2670426"/>
              <a:gd name="connsiteY59" fmla="*/ 1925052 h 3641822"/>
              <a:gd name="connsiteX60" fmla="*/ 2670426 w 2670426"/>
              <a:gd name="connsiteY60" fmla="*/ 3641822 h 3641822"/>
              <a:gd name="connsiteX61" fmla="*/ 492001 w 2670426"/>
              <a:gd name="connsiteY6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1078029 h 3641822"/>
              <a:gd name="connsiteX47" fmla="*/ 2319689 w 2670426"/>
              <a:gd name="connsiteY47" fmla="*/ 1193532 h 3641822"/>
              <a:gd name="connsiteX48" fmla="*/ 2290813 w 2670426"/>
              <a:gd name="connsiteY48" fmla="*/ 1260909 h 3641822"/>
              <a:gd name="connsiteX49" fmla="*/ 2252312 w 2670426"/>
              <a:gd name="connsiteY49" fmla="*/ 1337911 h 3641822"/>
              <a:gd name="connsiteX50" fmla="*/ 2156059 w 2670426"/>
              <a:gd name="connsiteY50" fmla="*/ 1424539 h 3641822"/>
              <a:gd name="connsiteX51" fmla="*/ 2107933 w 2670426"/>
              <a:gd name="connsiteY51" fmla="*/ 1434164 h 3641822"/>
              <a:gd name="connsiteX52" fmla="*/ 2079057 w 2670426"/>
              <a:gd name="connsiteY52" fmla="*/ 1520791 h 3641822"/>
              <a:gd name="connsiteX53" fmla="*/ 2059807 w 2670426"/>
              <a:gd name="connsiteY53" fmla="*/ 1617044 h 3641822"/>
              <a:gd name="connsiteX54" fmla="*/ 2050181 w 2670426"/>
              <a:gd name="connsiteY54" fmla="*/ 1742172 h 3641822"/>
              <a:gd name="connsiteX55" fmla="*/ 2050181 w 2670426"/>
              <a:gd name="connsiteY55" fmla="*/ 1828800 h 3641822"/>
              <a:gd name="connsiteX56" fmla="*/ 2040556 w 2670426"/>
              <a:gd name="connsiteY56" fmla="*/ 1886551 h 3641822"/>
              <a:gd name="connsiteX57" fmla="*/ 1992430 w 2670426"/>
              <a:gd name="connsiteY57" fmla="*/ 1915427 h 3641822"/>
              <a:gd name="connsiteX58" fmla="*/ 1953929 w 2670426"/>
              <a:gd name="connsiteY58" fmla="*/ 1925052 h 3641822"/>
              <a:gd name="connsiteX59" fmla="*/ 2670426 w 2670426"/>
              <a:gd name="connsiteY59" fmla="*/ 3641822 h 3641822"/>
              <a:gd name="connsiteX60" fmla="*/ 492001 w 2670426"/>
              <a:gd name="connsiteY6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9689 w 2670426"/>
              <a:gd name="connsiteY46" fmla="*/ 1193532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728306 h 3738677"/>
              <a:gd name="connsiteX1" fmla="*/ 1049154 w 2670426"/>
              <a:gd name="connsiteY1" fmla="*/ 2560922 h 3738677"/>
              <a:gd name="connsiteX2" fmla="*/ 885525 w 2670426"/>
              <a:gd name="connsiteY2" fmla="*/ 2224038 h 3738677"/>
              <a:gd name="connsiteX3" fmla="*/ 875899 w 2670426"/>
              <a:gd name="connsiteY3" fmla="*/ 2185537 h 3738677"/>
              <a:gd name="connsiteX4" fmla="*/ 847024 w 2670426"/>
              <a:gd name="connsiteY4" fmla="*/ 2156661 h 3738677"/>
              <a:gd name="connsiteX5" fmla="*/ 789272 w 2670426"/>
              <a:gd name="connsiteY5" fmla="*/ 2156661 h 3738677"/>
              <a:gd name="connsiteX6" fmla="*/ 721895 w 2670426"/>
              <a:gd name="connsiteY6" fmla="*/ 2175911 h 3738677"/>
              <a:gd name="connsiteX7" fmla="*/ 606392 w 2670426"/>
              <a:gd name="connsiteY7" fmla="*/ 2185537 h 3738677"/>
              <a:gd name="connsiteX8" fmla="*/ 519765 w 2670426"/>
              <a:gd name="connsiteY8" fmla="*/ 2166286 h 3738677"/>
              <a:gd name="connsiteX9" fmla="*/ 462013 w 2670426"/>
              <a:gd name="connsiteY9" fmla="*/ 2127785 h 3738677"/>
              <a:gd name="connsiteX10" fmla="*/ 433137 w 2670426"/>
              <a:gd name="connsiteY10" fmla="*/ 2070034 h 3738677"/>
              <a:gd name="connsiteX11" fmla="*/ 433137 w 2670426"/>
              <a:gd name="connsiteY11" fmla="*/ 1993031 h 3738677"/>
              <a:gd name="connsiteX12" fmla="*/ 423512 w 2670426"/>
              <a:gd name="connsiteY12" fmla="*/ 1954530 h 3738677"/>
              <a:gd name="connsiteX13" fmla="*/ 423512 w 2670426"/>
              <a:gd name="connsiteY13" fmla="*/ 1916029 h 3738677"/>
              <a:gd name="connsiteX14" fmla="*/ 423512 w 2670426"/>
              <a:gd name="connsiteY14" fmla="*/ 1887154 h 3738677"/>
              <a:gd name="connsiteX15" fmla="*/ 404261 w 2670426"/>
              <a:gd name="connsiteY15" fmla="*/ 1858278 h 3738677"/>
              <a:gd name="connsiteX16" fmla="*/ 356135 w 2670426"/>
              <a:gd name="connsiteY16" fmla="*/ 1771650 h 3738677"/>
              <a:gd name="connsiteX17" fmla="*/ 375386 w 2670426"/>
              <a:gd name="connsiteY17" fmla="*/ 1742775 h 3738677"/>
              <a:gd name="connsiteX18" fmla="*/ 375386 w 2670426"/>
              <a:gd name="connsiteY18" fmla="*/ 1713899 h 3738677"/>
              <a:gd name="connsiteX19" fmla="*/ 346510 w 2670426"/>
              <a:gd name="connsiteY19" fmla="*/ 1694648 h 3738677"/>
              <a:gd name="connsiteX20" fmla="*/ 346510 w 2670426"/>
              <a:gd name="connsiteY20" fmla="*/ 1656147 h 3738677"/>
              <a:gd name="connsiteX21" fmla="*/ 356135 w 2670426"/>
              <a:gd name="connsiteY21" fmla="*/ 1627271 h 3738677"/>
              <a:gd name="connsiteX22" fmla="*/ 336885 w 2670426"/>
              <a:gd name="connsiteY22" fmla="*/ 1550269 h 3738677"/>
              <a:gd name="connsiteX23" fmla="*/ 298384 w 2670426"/>
              <a:gd name="connsiteY23" fmla="*/ 1511768 h 3738677"/>
              <a:gd name="connsiteX24" fmla="*/ 259882 w 2670426"/>
              <a:gd name="connsiteY24" fmla="*/ 1482893 h 3738677"/>
              <a:gd name="connsiteX25" fmla="*/ 231007 w 2670426"/>
              <a:gd name="connsiteY25" fmla="*/ 1434766 h 3738677"/>
              <a:gd name="connsiteX26" fmla="*/ 231007 w 2670426"/>
              <a:gd name="connsiteY26" fmla="*/ 1396265 h 3738677"/>
              <a:gd name="connsiteX27" fmla="*/ 269508 w 2670426"/>
              <a:gd name="connsiteY27" fmla="*/ 1348139 h 3738677"/>
              <a:gd name="connsiteX28" fmla="*/ 336885 w 2670426"/>
              <a:gd name="connsiteY28" fmla="*/ 1300013 h 3738677"/>
              <a:gd name="connsiteX29" fmla="*/ 404261 w 2670426"/>
              <a:gd name="connsiteY29" fmla="*/ 1242261 h 3738677"/>
              <a:gd name="connsiteX30" fmla="*/ 442762 w 2670426"/>
              <a:gd name="connsiteY30" fmla="*/ 1174884 h 3738677"/>
              <a:gd name="connsiteX31" fmla="*/ 481264 w 2670426"/>
              <a:gd name="connsiteY31" fmla="*/ 1126758 h 3738677"/>
              <a:gd name="connsiteX32" fmla="*/ 500514 w 2670426"/>
              <a:gd name="connsiteY32" fmla="*/ 1078631 h 3738677"/>
              <a:gd name="connsiteX33" fmla="*/ 510139 w 2670426"/>
              <a:gd name="connsiteY33" fmla="*/ 1040130 h 3738677"/>
              <a:gd name="connsiteX34" fmla="*/ 500514 w 2670426"/>
              <a:gd name="connsiteY34" fmla="*/ 1001629 h 3738677"/>
              <a:gd name="connsiteX35" fmla="*/ 490889 w 2670426"/>
              <a:gd name="connsiteY35" fmla="*/ 982379 h 3738677"/>
              <a:gd name="connsiteX36" fmla="*/ 490889 w 2670426"/>
              <a:gd name="connsiteY36" fmla="*/ 934253 h 3738677"/>
              <a:gd name="connsiteX37" fmla="*/ 490889 w 2670426"/>
              <a:gd name="connsiteY37" fmla="*/ 905377 h 3738677"/>
              <a:gd name="connsiteX38" fmla="*/ 413887 w 2670426"/>
              <a:gd name="connsiteY38" fmla="*/ 866876 h 3738677"/>
              <a:gd name="connsiteX39" fmla="*/ 298384 w 2670426"/>
              <a:gd name="connsiteY39" fmla="*/ 828375 h 3738677"/>
              <a:gd name="connsiteX40" fmla="*/ 192506 w 2670426"/>
              <a:gd name="connsiteY40" fmla="*/ 789874 h 3738677"/>
              <a:gd name="connsiteX41" fmla="*/ 86628 w 2670426"/>
              <a:gd name="connsiteY41" fmla="*/ 732122 h 3738677"/>
              <a:gd name="connsiteX42" fmla="*/ 9626 w 2670426"/>
              <a:gd name="connsiteY42" fmla="*/ 683996 h 3738677"/>
              <a:gd name="connsiteX43" fmla="*/ 0 w 2670426"/>
              <a:gd name="connsiteY43" fmla="*/ 655120 h 3738677"/>
              <a:gd name="connsiteX44" fmla="*/ 606392 w 2670426"/>
              <a:gd name="connsiteY44" fmla="*/ 645495 h 3738677"/>
              <a:gd name="connsiteX45" fmla="*/ 1269914 w 2670426"/>
              <a:gd name="connsiteY45" fmla="*/ 96855 h 3738677"/>
              <a:gd name="connsiteX46" fmla="*/ 2323104 w 2670426"/>
              <a:gd name="connsiteY46" fmla="*/ 784876 h 3738677"/>
              <a:gd name="connsiteX47" fmla="*/ 2290813 w 2670426"/>
              <a:gd name="connsiteY47" fmla="*/ 1357764 h 3738677"/>
              <a:gd name="connsiteX48" fmla="*/ 2252312 w 2670426"/>
              <a:gd name="connsiteY48" fmla="*/ 1434766 h 3738677"/>
              <a:gd name="connsiteX49" fmla="*/ 2156059 w 2670426"/>
              <a:gd name="connsiteY49" fmla="*/ 1521394 h 3738677"/>
              <a:gd name="connsiteX50" fmla="*/ 2107933 w 2670426"/>
              <a:gd name="connsiteY50" fmla="*/ 1531019 h 3738677"/>
              <a:gd name="connsiteX51" fmla="*/ 2079057 w 2670426"/>
              <a:gd name="connsiteY51" fmla="*/ 1617646 h 3738677"/>
              <a:gd name="connsiteX52" fmla="*/ 2059807 w 2670426"/>
              <a:gd name="connsiteY52" fmla="*/ 1713899 h 3738677"/>
              <a:gd name="connsiteX53" fmla="*/ 2050181 w 2670426"/>
              <a:gd name="connsiteY53" fmla="*/ 1839027 h 3738677"/>
              <a:gd name="connsiteX54" fmla="*/ 2050181 w 2670426"/>
              <a:gd name="connsiteY54" fmla="*/ 1925655 h 3738677"/>
              <a:gd name="connsiteX55" fmla="*/ 2040556 w 2670426"/>
              <a:gd name="connsiteY55" fmla="*/ 1983406 h 3738677"/>
              <a:gd name="connsiteX56" fmla="*/ 1992430 w 2670426"/>
              <a:gd name="connsiteY56" fmla="*/ 2012282 h 3738677"/>
              <a:gd name="connsiteX57" fmla="*/ 1953929 w 2670426"/>
              <a:gd name="connsiteY57" fmla="*/ 2021907 h 3738677"/>
              <a:gd name="connsiteX58" fmla="*/ 2670426 w 2670426"/>
              <a:gd name="connsiteY58" fmla="*/ 3738677 h 3738677"/>
              <a:gd name="connsiteX59" fmla="*/ 492001 w 2670426"/>
              <a:gd name="connsiteY59" fmla="*/ 3728306 h 3738677"/>
              <a:gd name="connsiteX0" fmla="*/ 492001 w 2670426"/>
              <a:gd name="connsiteY0" fmla="*/ 3641557 h 3651928"/>
              <a:gd name="connsiteX1" fmla="*/ 1049154 w 2670426"/>
              <a:gd name="connsiteY1" fmla="*/ 2474173 h 3651928"/>
              <a:gd name="connsiteX2" fmla="*/ 885525 w 2670426"/>
              <a:gd name="connsiteY2" fmla="*/ 2137289 h 3651928"/>
              <a:gd name="connsiteX3" fmla="*/ 875899 w 2670426"/>
              <a:gd name="connsiteY3" fmla="*/ 2098788 h 3651928"/>
              <a:gd name="connsiteX4" fmla="*/ 847024 w 2670426"/>
              <a:gd name="connsiteY4" fmla="*/ 2069912 h 3651928"/>
              <a:gd name="connsiteX5" fmla="*/ 789272 w 2670426"/>
              <a:gd name="connsiteY5" fmla="*/ 2069912 h 3651928"/>
              <a:gd name="connsiteX6" fmla="*/ 721895 w 2670426"/>
              <a:gd name="connsiteY6" fmla="*/ 2089162 h 3651928"/>
              <a:gd name="connsiteX7" fmla="*/ 606392 w 2670426"/>
              <a:gd name="connsiteY7" fmla="*/ 2098788 h 3651928"/>
              <a:gd name="connsiteX8" fmla="*/ 519765 w 2670426"/>
              <a:gd name="connsiteY8" fmla="*/ 2079537 h 3651928"/>
              <a:gd name="connsiteX9" fmla="*/ 462013 w 2670426"/>
              <a:gd name="connsiteY9" fmla="*/ 2041036 h 3651928"/>
              <a:gd name="connsiteX10" fmla="*/ 433137 w 2670426"/>
              <a:gd name="connsiteY10" fmla="*/ 1983285 h 3651928"/>
              <a:gd name="connsiteX11" fmla="*/ 433137 w 2670426"/>
              <a:gd name="connsiteY11" fmla="*/ 1906282 h 3651928"/>
              <a:gd name="connsiteX12" fmla="*/ 423512 w 2670426"/>
              <a:gd name="connsiteY12" fmla="*/ 1867781 h 3651928"/>
              <a:gd name="connsiteX13" fmla="*/ 423512 w 2670426"/>
              <a:gd name="connsiteY13" fmla="*/ 1829280 h 3651928"/>
              <a:gd name="connsiteX14" fmla="*/ 423512 w 2670426"/>
              <a:gd name="connsiteY14" fmla="*/ 1800405 h 3651928"/>
              <a:gd name="connsiteX15" fmla="*/ 404261 w 2670426"/>
              <a:gd name="connsiteY15" fmla="*/ 1771529 h 3651928"/>
              <a:gd name="connsiteX16" fmla="*/ 356135 w 2670426"/>
              <a:gd name="connsiteY16" fmla="*/ 1684901 h 3651928"/>
              <a:gd name="connsiteX17" fmla="*/ 375386 w 2670426"/>
              <a:gd name="connsiteY17" fmla="*/ 1656026 h 3651928"/>
              <a:gd name="connsiteX18" fmla="*/ 375386 w 2670426"/>
              <a:gd name="connsiteY18" fmla="*/ 1627150 h 3651928"/>
              <a:gd name="connsiteX19" fmla="*/ 346510 w 2670426"/>
              <a:gd name="connsiteY19" fmla="*/ 1607899 h 3651928"/>
              <a:gd name="connsiteX20" fmla="*/ 346510 w 2670426"/>
              <a:gd name="connsiteY20" fmla="*/ 1569398 h 3651928"/>
              <a:gd name="connsiteX21" fmla="*/ 356135 w 2670426"/>
              <a:gd name="connsiteY21" fmla="*/ 1540522 h 3651928"/>
              <a:gd name="connsiteX22" fmla="*/ 336885 w 2670426"/>
              <a:gd name="connsiteY22" fmla="*/ 1463520 h 3651928"/>
              <a:gd name="connsiteX23" fmla="*/ 298384 w 2670426"/>
              <a:gd name="connsiteY23" fmla="*/ 1425019 h 3651928"/>
              <a:gd name="connsiteX24" fmla="*/ 259882 w 2670426"/>
              <a:gd name="connsiteY24" fmla="*/ 1396144 h 3651928"/>
              <a:gd name="connsiteX25" fmla="*/ 231007 w 2670426"/>
              <a:gd name="connsiteY25" fmla="*/ 1348017 h 3651928"/>
              <a:gd name="connsiteX26" fmla="*/ 231007 w 2670426"/>
              <a:gd name="connsiteY26" fmla="*/ 1309516 h 3651928"/>
              <a:gd name="connsiteX27" fmla="*/ 269508 w 2670426"/>
              <a:gd name="connsiteY27" fmla="*/ 1261390 h 3651928"/>
              <a:gd name="connsiteX28" fmla="*/ 336885 w 2670426"/>
              <a:gd name="connsiteY28" fmla="*/ 1213264 h 3651928"/>
              <a:gd name="connsiteX29" fmla="*/ 404261 w 2670426"/>
              <a:gd name="connsiteY29" fmla="*/ 1155512 h 3651928"/>
              <a:gd name="connsiteX30" fmla="*/ 442762 w 2670426"/>
              <a:gd name="connsiteY30" fmla="*/ 1088135 h 3651928"/>
              <a:gd name="connsiteX31" fmla="*/ 481264 w 2670426"/>
              <a:gd name="connsiteY31" fmla="*/ 1040009 h 3651928"/>
              <a:gd name="connsiteX32" fmla="*/ 500514 w 2670426"/>
              <a:gd name="connsiteY32" fmla="*/ 991882 h 3651928"/>
              <a:gd name="connsiteX33" fmla="*/ 510139 w 2670426"/>
              <a:gd name="connsiteY33" fmla="*/ 953381 h 3651928"/>
              <a:gd name="connsiteX34" fmla="*/ 500514 w 2670426"/>
              <a:gd name="connsiteY34" fmla="*/ 914880 h 3651928"/>
              <a:gd name="connsiteX35" fmla="*/ 490889 w 2670426"/>
              <a:gd name="connsiteY35" fmla="*/ 895630 h 3651928"/>
              <a:gd name="connsiteX36" fmla="*/ 490889 w 2670426"/>
              <a:gd name="connsiteY36" fmla="*/ 847504 h 3651928"/>
              <a:gd name="connsiteX37" fmla="*/ 490889 w 2670426"/>
              <a:gd name="connsiteY37" fmla="*/ 818628 h 3651928"/>
              <a:gd name="connsiteX38" fmla="*/ 413887 w 2670426"/>
              <a:gd name="connsiteY38" fmla="*/ 780127 h 3651928"/>
              <a:gd name="connsiteX39" fmla="*/ 298384 w 2670426"/>
              <a:gd name="connsiteY39" fmla="*/ 741626 h 3651928"/>
              <a:gd name="connsiteX40" fmla="*/ 192506 w 2670426"/>
              <a:gd name="connsiteY40" fmla="*/ 703125 h 3651928"/>
              <a:gd name="connsiteX41" fmla="*/ 86628 w 2670426"/>
              <a:gd name="connsiteY41" fmla="*/ 645373 h 3651928"/>
              <a:gd name="connsiteX42" fmla="*/ 9626 w 2670426"/>
              <a:gd name="connsiteY42" fmla="*/ 597247 h 3651928"/>
              <a:gd name="connsiteX43" fmla="*/ 0 w 2670426"/>
              <a:gd name="connsiteY43" fmla="*/ 568371 h 3651928"/>
              <a:gd name="connsiteX44" fmla="*/ 606392 w 2670426"/>
              <a:gd name="connsiteY44" fmla="*/ 558746 h 3651928"/>
              <a:gd name="connsiteX45" fmla="*/ 1269914 w 2670426"/>
              <a:gd name="connsiteY45" fmla="*/ 10106 h 3651928"/>
              <a:gd name="connsiteX46" fmla="*/ 2323104 w 2670426"/>
              <a:gd name="connsiteY46" fmla="*/ 698127 h 3651928"/>
              <a:gd name="connsiteX47" fmla="*/ 2290813 w 2670426"/>
              <a:gd name="connsiteY47" fmla="*/ 1271015 h 3651928"/>
              <a:gd name="connsiteX48" fmla="*/ 2252312 w 2670426"/>
              <a:gd name="connsiteY48" fmla="*/ 1348017 h 3651928"/>
              <a:gd name="connsiteX49" fmla="*/ 2156059 w 2670426"/>
              <a:gd name="connsiteY49" fmla="*/ 1434645 h 3651928"/>
              <a:gd name="connsiteX50" fmla="*/ 2107933 w 2670426"/>
              <a:gd name="connsiteY50" fmla="*/ 1444270 h 3651928"/>
              <a:gd name="connsiteX51" fmla="*/ 2079057 w 2670426"/>
              <a:gd name="connsiteY51" fmla="*/ 1530897 h 3651928"/>
              <a:gd name="connsiteX52" fmla="*/ 2059807 w 2670426"/>
              <a:gd name="connsiteY52" fmla="*/ 1627150 h 3651928"/>
              <a:gd name="connsiteX53" fmla="*/ 2050181 w 2670426"/>
              <a:gd name="connsiteY53" fmla="*/ 1752278 h 3651928"/>
              <a:gd name="connsiteX54" fmla="*/ 2050181 w 2670426"/>
              <a:gd name="connsiteY54" fmla="*/ 1838906 h 3651928"/>
              <a:gd name="connsiteX55" fmla="*/ 2040556 w 2670426"/>
              <a:gd name="connsiteY55" fmla="*/ 1896657 h 3651928"/>
              <a:gd name="connsiteX56" fmla="*/ 1992430 w 2670426"/>
              <a:gd name="connsiteY56" fmla="*/ 1925533 h 3651928"/>
              <a:gd name="connsiteX57" fmla="*/ 1953929 w 2670426"/>
              <a:gd name="connsiteY57" fmla="*/ 1935158 h 3651928"/>
              <a:gd name="connsiteX58" fmla="*/ 2670426 w 2670426"/>
              <a:gd name="connsiteY58" fmla="*/ 3651928 h 3651928"/>
              <a:gd name="connsiteX59" fmla="*/ 492001 w 2670426"/>
              <a:gd name="connsiteY59" fmla="*/ 3641557 h 3651928"/>
              <a:gd name="connsiteX0" fmla="*/ 492001 w 2670426"/>
              <a:gd name="connsiteY0" fmla="*/ 3638944 h 3649315"/>
              <a:gd name="connsiteX1" fmla="*/ 1049154 w 2670426"/>
              <a:gd name="connsiteY1" fmla="*/ 2471560 h 3649315"/>
              <a:gd name="connsiteX2" fmla="*/ 885525 w 2670426"/>
              <a:gd name="connsiteY2" fmla="*/ 2134676 h 3649315"/>
              <a:gd name="connsiteX3" fmla="*/ 875899 w 2670426"/>
              <a:gd name="connsiteY3" fmla="*/ 2096175 h 3649315"/>
              <a:gd name="connsiteX4" fmla="*/ 847024 w 2670426"/>
              <a:gd name="connsiteY4" fmla="*/ 2067299 h 3649315"/>
              <a:gd name="connsiteX5" fmla="*/ 789272 w 2670426"/>
              <a:gd name="connsiteY5" fmla="*/ 2067299 h 3649315"/>
              <a:gd name="connsiteX6" fmla="*/ 721895 w 2670426"/>
              <a:gd name="connsiteY6" fmla="*/ 2086549 h 3649315"/>
              <a:gd name="connsiteX7" fmla="*/ 606392 w 2670426"/>
              <a:gd name="connsiteY7" fmla="*/ 2096175 h 3649315"/>
              <a:gd name="connsiteX8" fmla="*/ 519765 w 2670426"/>
              <a:gd name="connsiteY8" fmla="*/ 2076924 h 3649315"/>
              <a:gd name="connsiteX9" fmla="*/ 462013 w 2670426"/>
              <a:gd name="connsiteY9" fmla="*/ 2038423 h 3649315"/>
              <a:gd name="connsiteX10" fmla="*/ 433137 w 2670426"/>
              <a:gd name="connsiteY10" fmla="*/ 1980672 h 3649315"/>
              <a:gd name="connsiteX11" fmla="*/ 433137 w 2670426"/>
              <a:gd name="connsiteY11" fmla="*/ 1903669 h 3649315"/>
              <a:gd name="connsiteX12" fmla="*/ 423512 w 2670426"/>
              <a:gd name="connsiteY12" fmla="*/ 1865168 h 3649315"/>
              <a:gd name="connsiteX13" fmla="*/ 423512 w 2670426"/>
              <a:gd name="connsiteY13" fmla="*/ 1826667 h 3649315"/>
              <a:gd name="connsiteX14" fmla="*/ 423512 w 2670426"/>
              <a:gd name="connsiteY14" fmla="*/ 1797792 h 3649315"/>
              <a:gd name="connsiteX15" fmla="*/ 404261 w 2670426"/>
              <a:gd name="connsiteY15" fmla="*/ 1768916 h 3649315"/>
              <a:gd name="connsiteX16" fmla="*/ 356135 w 2670426"/>
              <a:gd name="connsiteY16" fmla="*/ 1682288 h 3649315"/>
              <a:gd name="connsiteX17" fmla="*/ 375386 w 2670426"/>
              <a:gd name="connsiteY17" fmla="*/ 1653413 h 3649315"/>
              <a:gd name="connsiteX18" fmla="*/ 375386 w 2670426"/>
              <a:gd name="connsiteY18" fmla="*/ 1624537 h 3649315"/>
              <a:gd name="connsiteX19" fmla="*/ 346510 w 2670426"/>
              <a:gd name="connsiteY19" fmla="*/ 1605286 h 3649315"/>
              <a:gd name="connsiteX20" fmla="*/ 346510 w 2670426"/>
              <a:gd name="connsiteY20" fmla="*/ 1566785 h 3649315"/>
              <a:gd name="connsiteX21" fmla="*/ 356135 w 2670426"/>
              <a:gd name="connsiteY21" fmla="*/ 1537909 h 3649315"/>
              <a:gd name="connsiteX22" fmla="*/ 336885 w 2670426"/>
              <a:gd name="connsiteY22" fmla="*/ 1460907 h 3649315"/>
              <a:gd name="connsiteX23" fmla="*/ 298384 w 2670426"/>
              <a:gd name="connsiteY23" fmla="*/ 1422406 h 3649315"/>
              <a:gd name="connsiteX24" fmla="*/ 259882 w 2670426"/>
              <a:gd name="connsiteY24" fmla="*/ 1393531 h 3649315"/>
              <a:gd name="connsiteX25" fmla="*/ 231007 w 2670426"/>
              <a:gd name="connsiteY25" fmla="*/ 1345404 h 3649315"/>
              <a:gd name="connsiteX26" fmla="*/ 231007 w 2670426"/>
              <a:gd name="connsiteY26" fmla="*/ 1306903 h 3649315"/>
              <a:gd name="connsiteX27" fmla="*/ 269508 w 2670426"/>
              <a:gd name="connsiteY27" fmla="*/ 1258777 h 3649315"/>
              <a:gd name="connsiteX28" fmla="*/ 336885 w 2670426"/>
              <a:gd name="connsiteY28" fmla="*/ 1210651 h 3649315"/>
              <a:gd name="connsiteX29" fmla="*/ 404261 w 2670426"/>
              <a:gd name="connsiteY29" fmla="*/ 1152899 h 3649315"/>
              <a:gd name="connsiteX30" fmla="*/ 442762 w 2670426"/>
              <a:gd name="connsiteY30" fmla="*/ 1085522 h 3649315"/>
              <a:gd name="connsiteX31" fmla="*/ 481264 w 2670426"/>
              <a:gd name="connsiteY31" fmla="*/ 1037396 h 3649315"/>
              <a:gd name="connsiteX32" fmla="*/ 500514 w 2670426"/>
              <a:gd name="connsiteY32" fmla="*/ 989269 h 3649315"/>
              <a:gd name="connsiteX33" fmla="*/ 510139 w 2670426"/>
              <a:gd name="connsiteY33" fmla="*/ 950768 h 3649315"/>
              <a:gd name="connsiteX34" fmla="*/ 500514 w 2670426"/>
              <a:gd name="connsiteY34" fmla="*/ 912267 h 3649315"/>
              <a:gd name="connsiteX35" fmla="*/ 490889 w 2670426"/>
              <a:gd name="connsiteY35" fmla="*/ 893017 h 3649315"/>
              <a:gd name="connsiteX36" fmla="*/ 490889 w 2670426"/>
              <a:gd name="connsiteY36" fmla="*/ 844891 h 3649315"/>
              <a:gd name="connsiteX37" fmla="*/ 490889 w 2670426"/>
              <a:gd name="connsiteY37" fmla="*/ 816015 h 3649315"/>
              <a:gd name="connsiteX38" fmla="*/ 413887 w 2670426"/>
              <a:gd name="connsiteY38" fmla="*/ 777514 h 3649315"/>
              <a:gd name="connsiteX39" fmla="*/ 298384 w 2670426"/>
              <a:gd name="connsiteY39" fmla="*/ 739013 h 3649315"/>
              <a:gd name="connsiteX40" fmla="*/ 192506 w 2670426"/>
              <a:gd name="connsiteY40" fmla="*/ 700512 h 3649315"/>
              <a:gd name="connsiteX41" fmla="*/ 86628 w 2670426"/>
              <a:gd name="connsiteY41" fmla="*/ 642760 h 3649315"/>
              <a:gd name="connsiteX42" fmla="*/ 9626 w 2670426"/>
              <a:gd name="connsiteY42" fmla="*/ 594634 h 3649315"/>
              <a:gd name="connsiteX43" fmla="*/ 0 w 2670426"/>
              <a:gd name="connsiteY43" fmla="*/ 565758 h 3649315"/>
              <a:gd name="connsiteX44" fmla="*/ 606392 w 2670426"/>
              <a:gd name="connsiteY44" fmla="*/ 556133 h 3649315"/>
              <a:gd name="connsiteX45" fmla="*/ 1269914 w 2670426"/>
              <a:gd name="connsiteY45" fmla="*/ 7493 h 3649315"/>
              <a:gd name="connsiteX46" fmla="*/ 2323104 w 2670426"/>
              <a:gd name="connsiteY46" fmla="*/ 695514 h 3649315"/>
              <a:gd name="connsiteX47" fmla="*/ 2290813 w 2670426"/>
              <a:gd name="connsiteY47" fmla="*/ 1268402 h 3649315"/>
              <a:gd name="connsiteX48" fmla="*/ 2252312 w 2670426"/>
              <a:gd name="connsiteY48" fmla="*/ 1345404 h 3649315"/>
              <a:gd name="connsiteX49" fmla="*/ 2156059 w 2670426"/>
              <a:gd name="connsiteY49" fmla="*/ 1432032 h 3649315"/>
              <a:gd name="connsiteX50" fmla="*/ 2107933 w 2670426"/>
              <a:gd name="connsiteY50" fmla="*/ 1441657 h 3649315"/>
              <a:gd name="connsiteX51" fmla="*/ 2079057 w 2670426"/>
              <a:gd name="connsiteY51" fmla="*/ 1528284 h 3649315"/>
              <a:gd name="connsiteX52" fmla="*/ 2059807 w 2670426"/>
              <a:gd name="connsiteY52" fmla="*/ 1624537 h 3649315"/>
              <a:gd name="connsiteX53" fmla="*/ 2050181 w 2670426"/>
              <a:gd name="connsiteY53" fmla="*/ 1749665 h 3649315"/>
              <a:gd name="connsiteX54" fmla="*/ 2050181 w 2670426"/>
              <a:gd name="connsiteY54" fmla="*/ 1836293 h 3649315"/>
              <a:gd name="connsiteX55" fmla="*/ 2040556 w 2670426"/>
              <a:gd name="connsiteY55" fmla="*/ 1894044 h 3649315"/>
              <a:gd name="connsiteX56" fmla="*/ 1992430 w 2670426"/>
              <a:gd name="connsiteY56" fmla="*/ 1922920 h 3649315"/>
              <a:gd name="connsiteX57" fmla="*/ 1953929 w 2670426"/>
              <a:gd name="connsiteY57" fmla="*/ 1932545 h 3649315"/>
              <a:gd name="connsiteX58" fmla="*/ 2670426 w 2670426"/>
              <a:gd name="connsiteY58" fmla="*/ 3649315 h 3649315"/>
              <a:gd name="connsiteX59" fmla="*/ 492001 w 2670426"/>
              <a:gd name="connsiteY59" fmla="*/ 3638944 h 3649315"/>
              <a:gd name="connsiteX0" fmla="*/ 492001 w 2670426"/>
              <a:gd name="connsiteY0" fmla="*/ 3631972 h 3642343"/>
              <a:gd name="connsiteX1" fmla="*/ 1049154 w 2670426"/>
              <a:gd name="connsiteY1" fmla="*/ 2464588 h 3642343"/>
              <a:gd name="connsiteX2" fmla="*/ 885525 w 2670426"/>
              <a:gd name="connsiteY2" fmla="*/ 2127704 h 3642343"/>
              <a:gd name="connsiteX3" fmla="*/ 875899 w 2670426"/>
              <a:gd name="connsiteY3" fmla="*/ 2089203 h 3642343"/>
              <a:gd name="connsiteX4" fmla="*/ 847024 w 2670426"/>
              <a:gd name="connsiteY4" fmla="*/ 2060327 h 3642343"/>
              <a:gd name="connsiteX5" fmla="*/ 789272 w 2670426"/>
              <a:gd name="connsiteY5" fmla="*/ 2060327 h 3642343"/>
              <a:gd name="connsiteX6" fmla="*/ 721895 w 2670426"/>
              <a:gd name="connsiteY6" fmla="*/ 2079577 h 3642343"/>
              <a:gd name="connsiteX7" fmla="*/ 606392 w 2670426"/>
              <a:gd name="connsiteY7" fmla="*/ 2089203 h 3642343"/>
              <a:gd name="connsiteX8" fmla="*/ 519765 w 2670426"/>
              <a:gd name="connsiteY8" fmla="*/ 2069952 h 3642343"/>
              <a:gd name="connsiteX9" fmla="*/ 462013 w 2670426"/>
              <a:gd name="connsiteY9" fmla="*/ 2031451 h 3642343"/>
              <a:gd name="connsiteX10" fmla="*/ 433137 w 2670426"/>
              <a:gd name="connsiteY10" fmla="*/ 1973700 h 3642343"/>
              <a:gd name="connsiteX11" fmla="*/ 433137 w 2670426"/>
              <a:gd name="connsiteY11" fmla="*/ 1896697 h 3642343"/>
              <a:gd name="connsiteX12" fmla="*/ 423512 w 2670426"/>
              <a:gd name="connsiteY12" fmla="*/ 1858196 h 3642343"/>
              <a:gd name="connsiteX13" fmla="*/ 423512 w 2670426"/>
              <a:gd name="connsiteY13" fmla="*/ 1819695 h 3642343"/>
              <a:gd name="connsiteX14" fmla="*/ 423512 w 2670426"/>
              <a:gd name="connsiteY14" fmla="*/ 1790820 h 3642343"/>
              <a:gd name="connsiteX15" fmla="*/ 404261 w 2670426"/>
              <a:gd name="connsiteY15" fmla="*/ 1761944 h 3642343"/>
              <a:gd name="connsiteX16" fmla="*/ 356135 w 2670426"/>
              <a:gd name="connsiteY16" fmla="*/ 1675316 h 3642343"/>
              <a:gd name="connsiteX17" fmla="*/ 375386 w 2670426"/>
              <a:gd name="connsiteY17" fmla="*/ 1646441 h 3642343"/>
              <a:gd name="connsiteX18" fmla="*/ 375386 w 2670426"/>
              <a:gd name="connsiteY18" fmla="*/ 1617565 h 3642343"/>
              <a:gd name="connsiteX19" fmla="*/ 346510 w 2670426"/>
              <a:gd name="connsiteY19" fmla="*/ 1598314 h 3642343"/>
              <a:gd name="connsiteX20" fmla="*/ 346510 w 2670426"/>
              <a:gd name="connsiteY20" fmla="*/ 1559813 h 3642343"/>
              <a:gd name="connsiteX21" fmla="*/ 356135 w 2670426"/>
              <a:gd name="connsiteY21" fmla="*/ 1530937 h 3642343"/>
              <a:gd name="connsiteX22" fmla="*/ 336885 w 2670426"/>
              <a:gd name="connsiteY22" fmla="*/ 1453935 h 3642343"/>
              <a:gd name="connsiteX23" fmla="*/ 298384 w 2670426"/>
              <a:gd name="connsiteY23" fmla="*/ 1415434 h 3642343"/>
              <a:gd name="connsiteX24" fmla="*/ 259882 w 2670426"/>
              <a:gd name="connsiteY24" fmla="*/ 1386559 h 3642343"/>
              <a:gd name="connsiteX25" fmla="*/ 231007 w 2670426"/>
              <a:gd name="connsiteY25" fmla="*/ 1338432 h 3642343"/>
              <a:gd name="connsiteX26" fmla="*/ 231007 w 2670426"/>
              <a:gd name="connsiteY26" fmla="*/ 1299931 h 3642343"/>
              <a:gd name="connsiteX27" fmla="*/ 269508 w 2670426"/>
              <a:gd name="connsiteY27" fmla="*/ 1251805 h 3642343"/>
              <a:gd name="connsiteX28" fmla="*/ 336885 w 2670426"/>
              <a:gd name="connsiteY28" fmla="*/ 1203679 h 3642343"/>
              <a:gd name="connsiteX29" fmla="*/ 404261 w 2670426"/>
              <a:gd name="connsiteY29" fmla="*/ 1145927 h 3642343"/>
              <a:gd name="connsiteX30" fmla="*/ 442762 w 2670426"/>
              <a:gd name="connsiteY30" fmla="*/ 1078550 h 3642343"/>
              <a:gd name="connsiteX31" fmla="*/ 481264 w 2670426"/>
              <a:gd name="connsiteY31" fmla="*/ 1030424 h 3642343"/>
              <a:gd name="connsiteX32" fmla="*/ 500514 w 2670426"/>
              <a:gd name="connsiteY32" fmla="*/ 982297 h 3642343"/>
              <a:gd name="connsiteX33" fmla="*/ 510139 w 2670426"/>
              <a:gd name="connsiteY33" fmla="*/ 943796 h 3642343"/>
              <a:gd name="connsiteX34" fmla="*/ 500514 w 2670426"/>
              <a:gd name="connsiteY34" fmla="*/ 905295 h 3642343"/>
              <a:gd name="connsiteX35" fmla="*/ 490889 w 2670426"/>
              <a:gd name="connsiteY35" fmla="*/ 886045 h 3642343"/>
              <a:gd name="connsiteX36" fmla="*/ 490889 w 2670426"/>
              <a:gd name="connsiteY36" fmla="*/ 837919 h 3642343"/>
              <a:gd name="connsiteX37" fmla="*/ 490889 w 2670426"/>
              <a:gd name="connsiteY37" fmla="*/ 809043 h 3642343"/>
              <a:gd name="connsiteX38" fmla="*/ 413887 w 2670426"/>
              <a:gd name="connsiteY38" fmla="*/ 770542 h 3642343"/>
              <a:gd name="connsiteX39" fmla="*/ 298384 w 2670426"/>
              <a:gd name="connsiteY39" fmla="*/ 732041 h 3642343"/>
              <a:gd name="connsiteX40" fmla="*/ 192506 w 2670426"/>
              <a:gd name="connsiteY40" fmla="*/ 693540 h 3642343"/>
              <a:gd name="connsiteX41" fmla="*/ 86628 w 2670426"/>
              <a:gd name="connsiteY41" fmla="*/ 635788 h 3642343"/>
              <a:gd name="connsiteX42" fmla="*/ 9626 w 2670426"/>
              <a:gd name="connsiteY42" fmla="*/ 587662 h 3642343"/>
              <a:gd name="connsiteX43" fmla="*/ 0 w 2670426"/>
              <a:gd name="connsiteY43" fmla="*/ 558786 h 3642343"/>
              <a:gd name="connsiteX44" fmla="*/ 606392 w 2670426"/>
              <a:gd name="connsiteY44" fmla="*/ 549161 h 3642343"/>
              <a:gd name="connsiteX45" fmla="*/ 1269914 w 2670426"/>
              <a:gd name="connsiteY45" fmla="*/ 521 h 3642343"/>
              <a:gd name="connsiteX46" fmla="*/ 2323104 w 2670426"/>
              <a:gd name="connsiteY46" fmla="*/ 688542 h 3642343"/>
              <a:gd name="connsiteX47" fmla="*/ 2290813 w 2670426"/>
              <a:gd name="connsiteY47" fmla="*/ 1261430 h 3642343"/>
              <a:gd name="connsiteX48" fmla="*/ 2252312 w 2670426"/>
              <a:gd name="connsiteY48" fmla="*/ 1338432 h 3642343"/>
              <a:gd name="connsiteX49" fmla="*/ 2156059 w 2670426"/>
              <a:gd name="connsiteY49" fmla="*/ 1425060 h 3642343"/>
              <a:gd name="connsiteX50" fmla="*/ 2107933 w 2670426"/>
              <a:gd name="connsiteY50" fmla="*/ 1434685 h 3642343"/>
              <a:gd name="connsiteX51" fmla="*/ 2079057 w 2670426"/>
              <a:gd name="connsiteY51" fmla="*/ 1521312 h 3642343"/>
              <a:gd name="connsiteX52" fmla="*/ 2059807 w 2670426"/>
              <a:gd name="connsiteY52" fmla="*/ 1617565 h 3642343"/>
              <a:gd name="connsiteX53" fmla="*/ 2050181 w 2670426"/>
              <a:gd name="connsiteY53" fmla="*/ 1742693 h 3642343"/>
              <a:gd name="connsiteX54" fmla="*/ 2050181 w 2670426"/>
              <a:gd name="connsiteY54" fmla="*/ 1829321 h 3642343"/>
              <a:gd name="connsiteX55" fmla="*/ 2040556 w 2670426"/>
              <a:gd name="connsiteY55" fmla="*/ 1887072 h 3642343"/>
              <a:gd name="connsiteX56" fmla="*/ 1992430 w 2670426"/>
              <a:gd name="connsiteY56" fmla="*/ 1915948 h 3642343"/>
              <a:gd name="connsiteX57" fmla="*/ 1953929 w 2670426"/>
              <a:gd name="connsiteY57" fmla="*/ 1925573 h 3642343"/>
              <a:gd name="connsiteX58" fmla="*/ 2670426 w 2670426"/>
              <a:gd name="connsiteY58" fmla="*/ 3642343 h 3642343"/>
              <a:gd name="connsiteX59" fmla="*/ 492001 w 2670426"/>
              <a:gd name="connsiteY59" fmla="*/ 3631972 h 3642343"/>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00888 h 3611259"/>
              <a:gd name="connsiteX1" fmla="*/ 1049154 w 2670426"/>
              <a:gd name="connsiteY1" fmla="*/ 2433504 h 3611259"/>
              <a:gd name="connsiteX2" fmla="*/ 885525 w 2670426"/>
              <a:gd name="connsiteY2" fmla="*/ 2096620 h 3611259"/>
              <a:gd name="connsiteX3" fmla="*/ 875899 w 2670426"/>
              <a:gd name="connsiteY3" fmla="*/ 2058119 h 3611259"/>
              <a:gd name="connsiteX4" fmla="*/ 847024 w 2670426"/>
              <a:gd name="connsiteY4" fmla="*/ 2029243 h 3611259"/>
              <a:gd name="connsiteX5" fmla="*/ 789272 w 2670426"/>
              <a:gd name="connsiteY5" fmla="*/ 2029243 h 3611259"/>
              <a:gd name="connsiteX6" fmla="*/ 721895 w 2670426"/>
              <a:gd name="connsiteY6" fmla="*/ 2048493 h 3611259"/>
              <a:gd name="connsiteX7" fmla="*/ 606392 w 2670426"/>
              <a:gd name="connsiteY7" fmla="*/ 2058119 h 3611259"/>
              <a:gd name="connsiteX8" fmla="*/ 519765 w 2670426"/>
              <a:gd name="connsiteY8" fmla="*/ 2038868 h 3611259"/>
              <a:gd name="connsiteX9" fmla="*/ 462013 w 2670426"/>
              <a:gd name="connsiteY9" fmla="*/ 2000367 h 3611259"/>
              <a:gd name="connsiteX10" fmla="*/ 433137 w 2670426"/>
              <a:gd name="connsiteY10" fmla="*/ 1942616 h 3611259"/>
              <a:gd name="connsiteX11" fmla="*/ 433137 w 2670426"/>
              <a:gd name="connsiteY11" fmla="*/ 1865613 h 3611259"/>
              <a:gd name="connsiteX12" fmla="*/ 423512 w 2670426"/>
              <a:gd name="connsiteY12" fmla="*/ 1827112 h 3611259"/>
              <a:gd name="connsiteX13" fmla="*/ 423512 w 2670426"/>
              <a:gd name="connsiteY13" fmla="*/ 1788611 h 3611259"/>
              <a:gd name="connsiteX14" fmla="*/ 423512 w 2670426"/>
              <a:gd name="connsiteY14" fmla="*/ 1759736 h 3611259"/>
              <a:gd name="connsiteX15" fmla="*/ 404261 w 2670426"/>
              <a:gd name="connsiteY15" fmla="*/ 1730860 h 3611259"/>
              <a:gd name="connsiteX16" fmla="*/ 356135 w 2670426"/>
              <a:gd name="connsiteY16" fmla="*/ 1644232 h 3611259"/>
              <a:gd name="connsiteX17" fmla="*/ 375386 w 2670426"/>
              <a:gd name="connsiteY17" fmla="*/ 1615357 h 3611259"/>
              <a:gd name="connsiteX18" fmla="*/ 375386 w 2670426"/>
              <a:gd name="connsiteY18" fmla="*/ 1586481 h 3611259"/>
              <a:gd name="connsiteX19" fmla="*/ 346510 w 2670426"/>
              <a:gd name="connsiteY19" fmla="*/ 1567230 h 3611259"/>
              <a:gd name="connsiteX20" fmla="*/ 346510 w 2670426"/>
              <a:gd name="connsiteY20" fmla="*/ 1528729 h 3611259"/>
              <a:gd name="connsiteX21" fmla="*/ 356135 w 2670426"/>
              <a:gd name="connsiteY21" fmla="*/ 1499853 h 3611259"/>
              <a:gd name="connsiteX22" fmla="*/ 336885 w 2670426"/>
              <a:gd name="connsiteY22" fmla="*/ 1422851 h 3611259"/>
              <a:gd name="connsiteX23" fmla="*/ 298384 w 2670426"/>
              <a:gd name="connsiteY23" fmla="*/ 1384350 h 3611259"/>
              <a:gd name="connsiteX24" fmla="*/ 259882 w 2670426"/>
              <a:gd name="connsiteY24" fmla="*/ 1355475 h 3611259"/>
              <a:gd name="connsiteX25" fmla="*/ 231007 w 2670426"/>
              <a:gd name="connsiteY25" fmla="*/ 1307348 h 3611259"/>
              <a:gd name="connsiteX26" fmla="*/ 231007 w 2670426"/>
              <a:gd name="connsiteY26" fmla="*/ 1268847 h 3611259"/>
              <a:gd name="connsiteX27" fmla="*/ 269508 w 2670426"/>
              <a:gd name="connsiteY27" fmla="*/ 1220721 h 3611259"/>
              <a:gd name="connsiteX28" fmla="*/ 336885 w 2670426"/>
              <a:gd name="connsiteY28" fmla="*/ 1172595 h 3611259"/>
              <a:gd name="connsiteX29" fmla="*/ 404261 w 2670426"/>
              <a:gd name="connsiteY29" fmla="*/ 1114843 h 3611259"/>
              <a:gd name="connsiteX30" fmla="*/ 442762 w 2670426"/>
              <a:gd name="connsiteY30" fmla="*/ 1047466 h 3611259"/>
              <a:gd name="connsiteX31" fmla="*/ 481264 w 2670426"/>
              <a:gd name="connsiteY31" fmla="*/ 999340 h 3611259"/>
              <a:gd name="connsiteX32" fmla="*/ 500514 w 2670426"/>
              <a:gd name="connsiteY32" fmla="*/ 951213 h 3611259"/>
              <a:gd name="connsiteX33" fmla="*/ 510139 w 2670426"/>
              <a:gd name="connsiteY33" fmla="*/ 912712 h 3611259"/>
              <a:gd name="connsiteX34" fmla="*/ 500514 w 2670426"/>
              <a:gd name="connsiteY34" fmla="*/ 874211 h 3611259"/>
              <a:gd name="connsiteX35" fmla="*/ 490889 w 2670426"/>
              <a:gd name="connsiteY35" fmla="*/ 854961 h 3611259"/>
              <a:gd name="connsiteX36" fmla="*/ 490889 w 2670426"/>
              <a:gd name="connsiteY36" fmla="*/ 806835 h 3611259"/>
              <a:gd name="connsiteX37" fmla="*/ 490889 w 2670426"/>
              <a:gd name="connsiteY37" fmla="*/ 777959 h 3611259"/>
              <a:gd name="connsiteX38" fmla="*/ 413887 w 2670426"/>
              <a:gd name="connsiteY38" fmla="*/ 739458 h 3611259"/>
              <a:gd name="connsiteX39" fmla="*/ 298384 w 2670426"/>
              <a:gd name="connsiteY39" fmla="*/ 700957 h 3611259"/>
              <a:gd name="connsiteX40" fmla="*/ 192506 w 2670426"/>
              <a:gd name="connsiteY40" fmla="*/ 662456 h 3611259"/>
              <a:gd name="connsiteX41" fmla="*/ 86628 w 2670426"/>
              <a:gd name="connsiteY41" fmla="*/ 604704 h 3611259"/>
              <a:gd name="connsiteX42" fmla="*/ 9626 w 2670426"/>
              <a:gd name="connsiteY42" fmla="*/ 556578 h 3611259"/>
              <a:gd name="connsiteX43" fmla="*/ 0 w 2670426"/>
              <a:gd name="connsiteY43" fmla="*/ 527702 h 3611259"/>
              <a:gd name="connsiteX44" fmla="*/ 606392 w 2670426"/>
              <a:gd name="connsiteY44" fmla="*/ 518077 h 3611259"/>
              <a:gd name="connsiteX45" fmla="*/ 1485097 w 2670426"/>
              <a:gd name="connsiteY45" fmla="*/ 3593 h 3611259"/>
              <a:gd name="connsiteX46" fmla="*/ 2323104 w 2670426"/>
              <a:gd name="connsiteY46" fmla="*/ 657458 h 3611259"/>
              <a:gd name="connsiteX47" fmla="*/ 2290813 w 2670426"/>
              <a:gd name="connsiteY47" fmla="*/ 1230346 h 3611259"/>
              <a:gd name="connsiteX48" fmla="*/ 2252312 w 2670426"/>
              <a:gd name="connsiteY48" fmla="*/ 1307348 h 3611259"/>
              <a:gd name="connsiteX49" fmla="*/ 2156059 w 2670426"/>
              <a:gd name="connsiteY49" fmla="*/ 1393976 h 3611259"/>
              <a:gd name="connsiteX50" fmla="*/ 2107933 w 2670426"/>
              <a:gd name="connsiteY50" fmla="*/ 1403601 h 3611259"/>
              <a:gd name="connsiteX51" fmla="*/ 2079057 w 2670426"/>
              <a:gd name="connsiteY51" fmla="*/ 1490228 h 3611259"/>
              <a:gd name="connsiteX52" fmla="*/ 2059807 w 2670426"/>
              <a:gd name="connsiteY52" fmla="*/ 1586481 h 3611259"/>
              <a:gd name="connsiteX53" fmla="*/ 2050181 w 2670426"/>
              <a:gd name="connsiteY53" fmla="*/ 1711609 h 3611259"/>
              <a:gd name="connsiteX54" fmla="*/ 2050181 w 2670426"/>
              <a:gd name="connsiteY54" fmla="*/ 1798237 h 3611259"/>
              <a:gd name="connsiteX55" fmla="*/ 2040556 w 2670426"/>
              <a:gd name="connsiteY55" fmla="*/ 1855988 h 3611259"/>
              <a:gd name="connsiteX56" fmla="*/ 1992430 w 2670426"/>
              <a:gd name="connsiteY56" fmla="*/ 1884864 h 3611259"/>
              <a:gd name="connsiteX57" fmla="*/ 1953929 w 2670426"/>
              <a:gd name="connsiteY57" fmla="*/ 1894489 h 3611259"/>
              <a:gd name="connsiteX58" fmla="*/ 2670426 w 2670426"/>
              <a:gd name="connsiteY58" fmla="*/ 3611259 h 3611259"/>
              <a:gd name="connsiteX59" fmla="*/ 492001 w 2670426"/>
              <a:gd name="connsiteY59" fmla="*/ 3600888 h 3611259"/>
              <a:gd name="connsiteX0" fmla="*/ 492001 w 2670426"/>
              <a:gd name="connsiteY0" fmla="*/ 3614451 h 3624822"/>
              <a:gd name="connsiteX1" fmla="*/ 1049154 w 2670426"/>
              <a:gd name="connsiteY1" fmla="*/ 2447067 h 3624822"/>
              <a:gd name="connsiteX2" fmla="*/ 885525 w 2670426"/>
              <a:gd name="connsiteY2" fmla="*/ 2110183 h 3624822"/>
              <a:gd name="connsiteX3" fmla="*/ 875899 w 2670426"/>
              <a:gd name="connsiteY3" fmla="*/ 2071682 h 3624822"/>
              <a:gd name="connsiteX4" fmla="*/ 847024 w 2670426"/>
              <a:gd name="connsiteY4" fmla="*/ 2042806 h 3624822"/>
              <a:gd name="connsiteX5" fmla="*/ 789272 w 2670426"/>
              <a:gd name="connsiteY5" fmla="*/ 2042806 h 3624822"/>
              <a:gd name="connsiteX6" fmla="*/ 721895 w 2670426"/>
              <a:gd name="connsiteY6" fmla="*/ 2062056 h 3624822"/>
              <a:gd name="connsiteX7" fmla="*/ 606392 w 2670426"/>
              <a:gd name="connsiteY7" fmla="*/ 2071682 h 3624822"/>
              <a:gd name="connsiteX8" fmla="*/ 519765 w 2670426"/>
              <a:gd name="connsiteY8" fmla="*/ 2052431 h 3624822"/>
              <a:gd name="connsiteX9" fmla="*/ 462013 w 2670426"/>
              <a:gd name="connsiteY9" fmla="*/ 2013930 h 3624822"/>
              <a:gd name="connsiteX10" fmla="*/ 433137 w 2670426"/>
              <a:gd name="connsiteY10" fmla="*/ 1956179 h 3624822"/>
              <a:gd name="connsiteX11" fmla="*/ 433137 w 2670426"/>
              <a:gd name="connsiteY11" fmla="*/ 1879176 h 3624822"/>
              <a:gd name="connsiteX12" fmla="*/ 423512 w 2670426"/>
              <a:gd name="connsiteY12" fmla="*/ 1840675 h 3624822"/>
              <a:gd name="connsiteX13" fmla="*/ 423512 w 2670426"/>
              <a:gd name="connsiteY13" fmla="*/ 1802174 h 3624822"/>
              <a:gd name="connsiteX14" fmla="*/ 423512 w 2670426"/>
              <a:gd name="connsiteY14" fmla="*/ 1773299 h 3624822"/>
              <a:gd name="connsiteX15" fmla="*/ 404261 w 2670426"/>
              <a:gd name="connsiteY15" fmla="*/ 1744423 h 3624822"/>
              <a:gd name="connsiteX16" fmla="*/ 356135 w 2670426"/>
              <a:gd name="connsiteY16" fmla="*/ 1657795 h 3624822"/>
              <a:gd name="connsiteX17" fmla="*/ 375386 w 2670426"/>
              <a:gd name="connsiteY17" fmla="*/ 1628920 h 3624822"/>
              <a:gd name="connsiteX18" fmla="*/ 375386 w 2670426"/>
              <a:gd name="connsiteY18" fmla="*/ 1600044 h 3624822"/>
              <a:gd name="connsiteX19" fmla="*/ 346510 w 2670426"/>
              <a:gd name="connsiteY19" fmla="*/ 1580793 h 3624822"/>
              <a:gd name="connsiteX20" fmla="*/ 346510 w 2670426"/>
              <a:gd name="connsiteY20" fmla="*/ 1542292 h 3624822"/>
              <a:gd name="connsiteX21" fmla="*/ 356135 w 2670426"/>
              <a:gd name="connsiteY21" fmla="*/ 1513416 h 3624822"/>
              <a:gd name="connsiteX22" fmla="*/ 336885 w 2670426"/>
              <a:gd name="connsiteY22" fmla="*/ 1436414 h 3624822"/>
              <a:gd name="connsiteX23" fmla="*/ 298384 w 2670426"/>
              <a:gd name="connsiteY23" fmla="*/ 1397913 h 3624822"/>
              <a:gd name="connsiteX24" fmla="*/ 259882 w 2670426"/>
              <a:gd name="connsiteY24" fmla="*/ 1369038 h 3624822"/>
              <a:gd name="connsiteX25" fmla="*/ 231007 w 2670426"/>
              <a:gd name="connsiteY25" fmla="*/ 1320911 h 3624822"/>
              <a:gd name="connsiteX26" fmla="*/ 231007 w 2670426"/>
              <a:gd name="connsiteY26" fmla="*/ 1282410 h 3624822"/>
              <a:gd name="connsiteX27" fmla="*/ 269508 w 2670426"/>
              <a:gd name="connsiteY27" fmla="*/ 1234284 h 3624822"/>
              <a:gd name="connsiteX28" fmla="*/ 336885 w 2670426"/>
              <a:gd name="connsiteY28" fmla="*/ 1186158 h 3624822"/>
              <a:gd name="connsiteX29" fmla="*/ 404261 w 2670426"/>
              <a:gd name="connsiteY29" fmla="*/ 1128406 h 3624822"/>
              <a:gd name="connsiteX30" fmla="*/ 442762 w 2670426"/>
              <a:gd name="connsiteY30" fmla="*/ 1061029 h 3624822"/>
              <a:gd name="connsiteX31" fmla="*/ 481264 w 2670426"/>
              <a:gd name="connsiteY31" fmla="*/ 1012903 h 3624822"/>
              <a:gd name="connsiteX32" fmla="*/ 500514 w 2670426"/>
              <a:gd name="connsiteY32" fmla="*/ 964776 h 3624822"/>
              <a:gd name="connsiteX33" fmla="*/ 510139 w 2670426"/>
              <a:gd name="connsiteY33" fmla="*/ 926275 h 3624822"/>
              <a:gd name="connsiteX34" fmla="*/ 500514 w 2670426"/>
              <a:gd name="connsiteY34" fmla="*/ 887774 h 3624822"/>
              <a:gd name="connsiteX35" fmla="*/ 490889 w 2670426"/>
              <a:gd name="connsiteY35" fmla="*/ 868524 h 3624822"/>
              <a:gd name="connsiteX36" fmla="*/ 490889 w 2670426"/>
              <a:gd name="connsiteY36" fmla="*/ 820398 h 3624822"/>
              <a:gd name="connsiteX37" fmla="*/ 490889 w 2670426"/>
              <a:gd name="connsiteY37" fmla="*/ 791522 h 3624822"/>
              <a:gd name="connsiteX38" fmla="*/ 413887 w 2670426"/>
              <a:gd name="connsiteY38" fmla="*/ 753021 h 3624822"/>
              <a:gd name="connsiteX39" fmla="*/ 298384 w 2670426"/>
              <a:gd name="connsiteY39" fmla="*/ 714520 h 3624822"/>
              <a:gd name="connsiteX40" fmla="*/ 192506 w 2670426"/>
              <a:gd name="connsiteY40" fmla="*/ 676019 h 3624822"/>
              <a:gd name="connsiteX41" fmla="*/ 86628 w 2670426"/>
              <a:gd name="connsiteY41" fmla="*/ 618267 h 3624822"/>
              <a:gd name="connsiteX42" fmla="*/ 9626 w 2670426"/>
              <a:gd name="connsiteY42" fmla="*/ 570141 h 3624822"/>
              <a:gd name="connsiteX43" fmla="*/ 0 w 2670426"/>
              <a:gd name="connsiteY43" fmla="*/ 541265 h 3624822"/>
              <a:gd name="connsiteX44" fmla="*/ 606392 w 2670426"/>
              <a:gd name="connsiteY44" fmla="*/ 531640 h 3624822"/>
              <a:gd name="connsiteX45" fmla="*/ 1485097 w 2670426"/>
              <a:gd name="connsiteY45" fmla="*/ 17156 h 3624822"/>
              <a:gd name="connsiteX46" fmla="*/ 2323104 w 2670426"/>
              <a:gd name="connsiteY46" fmla="*/ 671021 h 3624822"/>
              <a:gd name="connsiteX47" fmla="*/ 2290813 w 2670426"/>
              <a:gd name="connsiteY47" fmla="*/ 1243909 h 3624822"/>
              <a:gd name="connsiteX48" fmla="*/ 2252312 w 2670426"/>
              <a:gd name="connsiteY48" fmla="*/ 1320911 h 3624822"/>
              <a:gd name="connsiteX49" fmla="*/ 2156059 w 2670426"/>
              <a:gd name="connsiteY49" fmla="*/ 1407539 h 3624822"/>
              <a:gd name="connsiteX50" fmla="*/ 2107933 w 2670426"/>
              <a:gd name="connsiteY50" fmla="*/ 1417164 h 3624822"/>
              <a:gd name="connsiteX51" fmla="*/ 2079057 w 2670426"/>
              <a:gd name="connsiteY51" fmla="*/ 1503791 h 3624822"/>
              <a:gd name="connsiteX52" fmla="*/ 2059807 w 2670426"/>
              <a:gd name="connsiteY52" fmla="*/ 1600044 h 3624822"/>
              <a:gd name="connsiteX53" fmla="*/ 2050181 w 2670426"/>
              <a:gd name="connsiteY53" fmla="*/ 1725172 h 3624822"/>
              <a:gd name="connsiteX54" fmla="*/ 2050181 w 2670426"/>
              <a:gd name="connsiteY54" fmla="*/ 1811800 h 3624822"/>
              <a:gd name="connsiteX55" fmla="*/ 2040556 w 2670426"/>
              <a:gd name="connsiteY55" fmla="*/ 1869551 h 3624822"/>
              <a:gd name="connsiteX56" fmla="*/ 1992430 w 2670426"/>
              <a:gd name="connsiteY56" fmla="*/ 1898427 h 3624822"/>
              <a:gd name="connsiteX57" fmla="*/ 1953929 w 2670426"/>
              <a:gd name="connsiteY57" fmla="*/ 1908052 h 3624822"/>
              <a:gd name="connsiteX58" fmla="*/ 2670426 w 2670426"/>
              <a:gd name="connsiteY58" fmla="*/ 3624822 h 3624822"/>
              <a:gd name="connsiteX59" fmla="*/ 492001 w 2670426"/>
              <a:gd name="connsiteY59" fmla="*/ 3614451 h 3624822"/>
              <a:gd name="connsiteX0" fmla="*/ 492001 w 2670426"/>
              <a:gd name="connsiteY0" fmla="*/ 3621810 h 3632181"/>
              <a:gd name="connsiteX1" fmla="*/ 1049154 w 2670426"/>
              <a:gd name="connsiteY1" fmla="*/ 2454426 h 3632181"/>
              <a:gd name="connsiteX2" fmla="*/ 885525 w 2670426"/>
              <a:gd name="connsiteY2" fmla="*/ 2117542 h 3632181"/>
              <a:gd name="connsiteX3" fmla="*/ 875899 w 2670426"/>
              <a:gd name="connsiteY3" fmla="*/ 2079041 h 3632181"/>
              <a:gd name="connsiteX4" fmla="*/ 847024 w 2670426"/>
              <a:gd name="connsiteY4" fmla="*/ 2050165 h 3632181"/>
              <a:gd name="connsiteX5" fmla="*/ 789272 w 2670426"/>
              <a:gd name="connsiteY5" fmla="*/ 2050165 h 3632181"/>
              <a:gd name="connsiteX6" fmla="*/ 721895 w 2670426"/>
              <a:gd name="connsiteY6" fmla="*/ 2069415 h 3632181"/>
              <a:gd name="connsiteX7" fmla="*/ 606392 w 2670426"/>
              <a:gd name="connsiteY7" fmla="*/ 2079041 h 3632181"/>
              <a:gd name="connsiteX8" fmla="*/ 519765 w 2670426"/>
              <a:gd name="connsiteY8" fmla="*/ 2059790 h 3632181"/>
              <a:gd name="connsiteX9" fmla="*/ 462013 w 2670426"/>
              <a:gd name="connsiteY9" fmla="*/ 2021289 h 3632181"/>
              <a:gd name="connsiteX10" fmla="*/ 433137 w 2670426"/>
              <a:gd name="connsiteY10" fmla="*/ 1963538 h 3632181"/>
              <a:gd name="connsiteX11" fmla="*/ 433137 w 2670426"/>
              <a:gd name="connsiteY11" fmla="*/ 1886535 h 3632181"/>
              <a:gd name="connsiteX12" fmla="*/ 423512 w 2670426"/>
              <a:gd name="connsiteY12" fmla="*/ 1848034 h 3632181"/>
              <a:gd name="connsiteX13" fmla="*/ 423512 w 2670426"/>
              <a:gd name="connsiteY13" fmla="*/ 1809533 h 3632181"/>
              <a:gd name="connsiteX14" fmla="*/ 423512 w 2670426"/>
              <a:gd name="connsiteY14" fmla="*/ 1780658 h 3632181"/>
              <a:gd name="connsiteX15" fmla="*/ 404261 w 2670426"/>
              <a:gd name="connsiteY15" fmla="*/ 1751782 h 3632181"/>
              <a:gd name="connsiteX16" fmla="*/ 356135 w 2670426"/>
              <a:gd name="connsiteY16" fmla="*/ 1665154 h 3632181"/>
              <a:gd name="connsiteX17" fmla="*/ 375386 w 2670426"/>
              <a:gd name="connsiteY17" fmla="*/ 1636279 h 3632181"/>
              <a:gd name="connsiteX18" fmla="*/ 375386 w 2670426"/>
              <a:gd name="connsiteY18" fmla="*/ 1607403 h 3632181"/>
              <a:gd name="connsiteX19" fmla="*/ 346510 w 2670426"/>
              <a:gd name="connsiteY19" fmla="*/ 1588152 h 3632181"/>
              <a:gd name="connsiteX20" fmla="*/ 346510 w 2670426"/>
              <a:gd name="connsiteY20" fmla="*/ 1549651 h 3632181"/>
              <a:gd name="connsiteX21" fmla="*/ 356135 w 2670426"/>
              <a:gd name="connsiteY21" fmla="*/ 1520775 h 3632181"/>
              <a:gd name="connsiteX22" fmla="*/ 336885 w 2670426"/>
              <a:gd name="connsiteY22" fmla="*/ 1443773 h 3632181"/>
              <a:gd name="connsiteX23" fmla="*/ 298384 w 2670426"/>
              <a:gd name="connsiteY23" fmla="*/ 1405272 h 3632181"/>
              <a:gd name="connsiteX24" fmla="*/ 259882 w 2670426"/>
              <a:gd name="connsiteY24" fmla="*/ 1376397 h 3632181"/>
              <a:gd name="connsiteX25" fmla="*/ 231007 w 2670426"/>
              <a:gd name="connsiteY25" fmla="*/ 1328270 h 3632181"/>
              <a:gd name="connsiteX26" fmla="*/ 231007 w 2670426"/>
              <a:gd name="connsiteY26" fmla="*/ 1289769 h 3632181"/>
              <a:gd name="connsiteX27" fmla="*/ 269508 w 2670426"/>
              <a:gd name="connsiteY27" fmla="*/ 1241643 h 3632181"/>
              <a:gd name="connsiteX28" fmla="*/ 336885 w 2670426"/>
              <a:gd name="connsiteY28" fmla="*/ 1193517 h 3632181"/>
              <a:gd name="connsiteX29" fmla="*/ 404261 w 2670426"/>
              <a:gd name="connsiteY29" fmla="*/ 1135765 h 3632181"/>
              <a:gd name="connsiteX30" fmla="*/ 442762 w 2670426"/>
              <a:gd name="connsiteY30" fmla="*/ 1068388 h 3632181"/>
              <a:gd name="connsiteX31" fmla="*/ 481264 w 2670426"/>
              <a:gd name="connsiteY31" fmla="*/ 1020262 h 3632181"/>
              <a:gd name="connsiteX32" fmla="*/ 500514 w 2670426"/>
              <a:gd name="connsiteY32" fmla="*/ 972135 h 3632181"/>
              <a:gd name="connsiteX33" fmla="*/ 510139 w 2670426"/>
              <a:gd name="connsiteY33" fmla="*/ 933634 h 3632181"/>
              <a:gd name="connsiteX34" fmla="*/ 500514 w 2670426"/>
              <a:gd name="connsiteY34" fmla="*/ 895133 h 3632181"/>
              <a:gd name="connsiteX35" fmla="*/ 490889 w 2670426"/>
              <a:gd name="connsiteY35" fmla="*/ 875883 h 3632181"/>
              <a:gd name="connsiteX36" fmla="*/ 490889 w 2670426"/>
              <a:gd name="connsiteY36" fmla="*/ 827757 h 3632181"/>
              <a:gd name="connsiteX37" fmla="*/ 490889 w 2670426"/>
              <a:gd name="connsiteY37" fmla="*/ 798881 h 3632181"/>
              <a:gd name="connsiteX38" fmla="*/ 413887 w 2670426"/>
              <a:gd name="connsiteY38" fmla="*/ 760380 h 3632181"/>
              <a:gd name="connsiteX39" fmla="*/ 298384 w 2670426"/>
              <a:gd name="connsiteY39" fmla="*/ 721879 h 3632181"/>
              <a:gd name="connsiteX40" fmla="*/ 192506 w 2670426"/>
              <a:gd name="connsiteY40" fmla="*/ 683378 h 3632181"/>
              <a:gd name="connsiteX41" fmla="*/ 86628 w 2670426"/>
              <a:gd name="connsiteY41" fmla="*/ 625626 h 3632181"/>
              <a:gd name="connsiteX42" fmla="*/ 9626 w 2670426"/>
              <a:gd name="connsiteY42" fmla="*/ 577500 h 3632181"/>
              <a:gd name="connsiteX43" fmla="*/ 0 w 2670426"/>
              <a:gd name="connsiteY43" fmla="*/ 548624 h 3632181"/>
              <a:gd name="connsiteX44" fmla="*/ 606392 w 2670426"/>
              <a:gd name="connsiteY44" fmla="*/ 538999 h 3632181"/>
              <a:gd name="connsiteX45" fmla="*/ 1485097 w 2670426"/>
              <a:gd name="connsiteY45" fmla="*/ 24515 h 3632181"/>
              <a:gd name="connsiteX46" fmla="*/ 2323104 w 2670426"/>
              <a:gd name="connsiteY46" fmla="*/ 678380 h 3632181"/>
              <a:gd name="connsiteX47" fmla="*/ 2290813 w 2670426"/>
              <a:gd name="connsiteY47" fmla="*/ 1251268 h 3632181"/>
              <a:gd name="connsiteX48" fmla="*/ 2252312 w 2670426"/>
              <a:gd name="connsiteY48" fmla="*/ 1328270 h 3632181"/>
              <a:gd name="connsiteX49" fmla="*/ 2156059 w 2670426"/>
              <a:gd name="connsiteY49" fmla="*/ 1414898 h 3632181"/>
              <a:gd name="connsiteX50" fmla="*/ 2107933 w 2670426"/>
              <a:gd name="connsiteY50" fmla="*/ 1424523 h 3632181"/>
              <a:gd name="connsiteX51" fmla="*/ 2079057 w 2670426"/>
              <a:gd name="connsiteY51" fmla="*/ 1511150 h 3632181"/>
              <a:gd name="connsiteX52" fmla="*/ 2059807 w 2670426"/>
              <a:gd name="connsiteY52" fmla="*/ 1607403 h 3632181"/>
              <a:gd name="connsiteX53" fmla="*/ 2050181 w 2670426"/>
              <a:gd name="connsiteY53" fmla="*/ 1732531 h 3632181"/>
              <a:gd name="connsiteX54" fmla="*/ 2050181 w 2670426"/>
              <a:gd name="connsiteY54" fmla="*/ 1819159 h 3632181"/>
              <a:gd name="connsiteX55" fmla="*/ 2040556 w 2670426"/>
              <a:gd name="connsiteY55" fmla="*/ 1876910 h 3632181"/>
              <a:gd name="connsiteX56" fmla="*/ 1992430 w 2670426"/>
              <a:gd name="connsiteY56" fmla="*/ 1905786 h 3632181"/>
              <a:gd name="connsiteX57" fmla="*/ 1953929 w 2670426"/>
              <a:gd name="connsiteY57" fmla="*/ 1915411 h 3632181"/>
              <a:gd name="connsiteX58" fmla="*/ 2670426 w 2670426"/>
              <a:gd name="connsiteY58" fmla="*/ 3632181 h 3632181"/>
              <a:gd name="connsiteX59" fmla="*/ 492001 w 2670426"/>
              <a:gd name="connsiteY59" fmla="*/ 3621810 h 3632181"/>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3699 h 3614070"/>
              <a:gd name="connsiteX1" fmla="*/ 1049154 w 2670426"/>
              <a:gd name="connsiteY1" fmla="*/ 2436315 h 3614070"/>
              <a:gd name="connsiteX2" fmla="*/ 885525 w 2670426"/>
              <a:gd name="connsiteY2" fmla="*/ 2099431 h 3614070"/>
              <a:gd name="connsiteX3" fmla="*/ 875899 w 2670426"/>
              <a:gd name="connsiteY3" fmla="*/ 2060930 h 3614070"/>
              <a:gd name="connsiteX4" fmla="*/ 847024 w 2670426"/>
              <a:gd name="connsiteY4" fmla="*/ 2032054 h 3614070"/>
              <a:gd name="connsiteX5" fmla="*/ 789272 w 2670426"/>
              <a:gd name="connsiteY5" fmla="*/ 2032054 h 3614070"/>
              <a:gd name="connsiteX6" fmla="*/ 721895 w 2670426"/>
              <a:gd name="connsiteY6" fmla="*/ 2051304 h 3614070"/>
              <a:gd name="connsiteX7" fmla="*/ 606392 w 2670426"/>
              <a:gd name="connsiteY7" fmla="*/ 2060930 h 3614070"/>
              <a:gd name="connsiteX8" fmla="*/ 519765 w 2670426"/>
              <a:gd name="connsiteY8" fmla="*/ 2041679 h 3614070"/>
              <a:gd name="connsiteX9" fmla="*/ 462013 w 2670426"/>
              <a:gd name="connsiteY9" fmla="*/ 2003178 h 3614070"/>
              <a:gd name="connsiteX10" fmla="*/ 433137 w 2670426"/>
              <a:gd name="connsiteY10" fmla="*/ 1945427 h 3614070"/>
              <a:gd name="connsiteX11" fmla="*/ 433137 w 2670426"/>
              <a:gd name="connsiteY11" fmla="*/ 1868424 h 3614070"/>
              <a:gd name="connsiteX12" fmla="*/ 423512 w 2670426"/>
              <a:gd name="connsiteY12" fmla="*/ 1829923 h 3614070"/>
              <a:gd name="connsiteX13" fmla="*/ 423512 w 2670426"/>
              <a:gd name="connsiteY13" fmla="*/ 1791422 h 3614070"/>
              <a:gd name="connsiteX14" fmla="*/ 423512 w 2670426"/>
              <a:gd name="connsiteY14" fmla="*/ 1762547 h 3614070"/>
              <a:gd name="connsiteX15" fmla="*/ 404261 w 2670426"/>
              <a:gd name="connsiteY15" fmla="*/ 1733671 h 3614070"/>
              <a:gd name="connsiteX16" fmla="*/ 356135 w 2670426"/>
              <a:gd name="connsiteY16" fmla="*/ 1647043 h 3614070"/>
              <a:gd name="connsiteX17" fmla="*/ 375386 w 2670426"/>
              <a:gd name="connsiteY17" fmla="*/ 1618168 h 3614070"/>
              <a:gd name="connsiteX18" fmla="*/ 375386 w 2670426"/>
              <a:gd name="connsiteY18" fmla="*/ 1589292 h 3614070"/>
              <a:gd name="connsiteX19" fmla="*/ 346510 w 2670426"/>
              <a:gd name="connsiteY19" fmla="*/ 1570041 h 3614070"/>
              <a:gd name="connsiteX20" fmla="*/ 346510 w 2670426"/>
              <a:gd name="connsiteY20" fmla="*/ 1531540 h 3614070"/>
              <a:gd name="connsiteX21" fmla="*/ 356135 w 2670426"/>
              <a:gd name="connsiteY21" fmla="*/ 1502664 h 3614070"/>
              <a:gd name="connsiteX22" fmla="*/ 336885 w 2670426"/>
              <a:gd name="connsiteY22" fmla="*/ 1425662 h 3614070"/>
              <a:gd name="connsiteX23" fmla="*/ 298384 w 2670426"/>
              <a:gd name="connsiteY23" fmla="*/ 1387161 h 3614070"/>
              <a:gd name="connsiteX24" fmla="*/ 259882 w 2670426"/>
              <a:gd name="connsiteY24" fmla="*/ 1358286 h 3614070"/>
              <a:gd name="connsiteX25" fmla="*/ 231007 w 2670426"/>
              <a:gd name="connsiteY25" fmla="*/ 1310159 h 3614070"/>
              <a:gd name="connsiteX26" fmla="*/ 231007 w 2670426"/>
              <a:gd name="connsiteY26" fmla="*/ 1271658 h 3614070"/>
              <a:gd name="connsiteX27" fmla="*/ 269508 w 2670426"/>
              <a:gd name="connsiteY27" fmla="*/ 1223532 h 3614070"/>
              <a:gd name="connsiteX28" fmla="*/ 336885 w 2670426"/>
              <a:gd name="connsiteY28" fmla="*/ 1175406 h 3614070"/>
              <a:gd name="connsiteX29" fmla="*/ 404261 w 2670426"/>
              <a:gd name="connsiteY29" fmla="*/ 1117654 h 3614070"/>
              <a:gd name="connsiteX30" fmla="*/ 442762 w 2670426"/>
              <a:gd name="connsiteY30" fmla="*/ 1050277 h 3614070"/>
              <a:gd name="connsiteX31" fmla="*/ 481264 w 2670426"/>
              <a:gd name="connsiteY31" fmla="*/ 1002151 h 3614070"/>
              <a:gd name="connsiteX32" fmla="*/ 500514 w 2670426"/>
              <a:gd name="connsiteY32" fmla="*/ 954024 h 3614070"/>
              <a:gd name="connsiteX33" fmla="*/ 510139 w 2670426"/>
              <a:gd name="connsiteY33" fmla="*/ 915523 h 3614070"/>
              <a:gd name="connsiteX34" fmla="*/ 500514 w 2670426"/>
              <a:gd name="connsiteY34" fmla="*/ 877022 h 3614070"/>
              <a:gd name="connsiteX35" fmla="*/ 490889 w 2670426"/>
              <a:gd name="connsiteY35" fmla="*/ 857772 h 3614070"/>
              <a:gd name="connsiteX36" fmla="*/ 490889 w 2670426"/>
              <a:gd name="connsiteY36" fmla="*/ 809646 h 3614070"/>
              <a:gd name="connsiteX37" fmla="*/ 490889 w 2670426"/>
              <a:gd name="connsiteY37" fmla="*/ 780770 h 3614070"/>
              <a:gd name="connsiteX38" fmla="*/ 413887 w 2670426"/>
              <a:gd name="connsiteY38" fmla="*/ 742269 h 3614070"/>
              <a:gd name="connsiteX39" fmla="*/ 298384 w 2670426"/>
              <a:gd name="connsiteY39" fmla="*/ 703768 h 3614070"/>
              <a:gd name="connsiteX40" fmla="*/ 192506 w 2670426"/>
              <a:gd name="connsiteY40" fmla="*/ 665267 h 3614070"/>
              <a:gd name="connsiteX41" fmla="*/ 86628 w 2670426"/>
              <a:gd name="connsiteY41" fmla="*/ 607515 h 3614070"/>
              <a:gd name="connsiteX42" fmla="*/ 9626 w 2670426"/>
              <a:gd name="connsiteY42" fmla="*/ 559389 h 3614070"/>
              <a:gd name="connsiteX43" fmla="*/ 0 w 2670426"/>
              <a:gd name="connsiteY43" fmla="*/ 530513 h 3614070"/>
              <a:gd name="connsiteX44" fmla="*/ 606392 w 2670426"/>
              <a:gd name="connsiteY44" fmla="*/ 520888 h 3614070"/>
              <a:gd name="connsiteX45" fmla="*/ 1485097 w 2670426"/>
              <a:gd name="connsiteY45" fmla="*/ 6404 h 3614070"/>
              <a:gd name="connsiteX46" fmla="*/ 2312858 w 2670426"/>
              <a:gd name="connsiteY46" fmla="*/ 632945 h 3614070"/>
              <a:gd name="connsiteX47" fmla="*/ 2290813 w 2670426"/>
              <a:gd name="connsiteY47" fmla="*/ 1233157 h 3614070"/>
              <a:gd name="connsiteX48" fmla="*/ 2252312 w 2670426"/>
              <a:gd name="connsiteY48" fmla="*/ 1310159 h 3614070"/>
              <a:gd name="connsiteX49" fmla="*/ 2156059 w 2670426"/>
              <a:gd name="connsiteY49" fmla="*/ 1396787 h 3614070"/>
              <a:gd name="connsiteX50" fmla="*/ 2107933 w 2670426"/>
              <a:gd name="connsiteY50" fmla="*/ 1406412 h 3614070"/>
              <a:gd name="connsiteX51" fmla="*/ 2079057 w 2670426"/>
              <a:gd name="connsiteY51" fmla="*/ 1493039 h 3614070"/>
              <a:gd name="connsiteX52" fmla="*/ 2059807 w 2670426"/>
              <a:gd name="connsiteY52" fmla="*/ 1589292 h 3614070"/>
              <a:gd name="connsiteX53" fmla="*/ 2050181 w 2670426"/>
              <a:gd name="connsiteY53" fmla="*/ 1714420 h 3614070"/>
              <a:gd name="connsiteX54" fmla="*/ 2050181 w 2670426"/>
              <a:gd name="connsiteY54" fmla="*/ 1801048 h 3614070"/>
              <a:gd name="connsiteX55" fmla="*/ 2040556 w 2670426"/>
              <a:gd name="connsiteY55" fmla="*/ 1858799 h 3614070"/>
              <a:gd name="connsiteX56" fmla="*/ 1992430 w 2670426"/>
              <a:gd name="connsiteY56" fmla="*/ 1887675 h 3614070"/>
              <a:gd name="connsiteX57" fmla="*/ 1953929 w 2670426"/>
              <a:gd name="connsiteY57" fmla="*/ 1897300 h 3614070"/>
              <a:gd name="connsiteX58" fmla="*/ 2670426 w 2670426"/>
              <a:gd name="connsiteY58" fmla="*/ 3614070 h 3614070"/>
              <a:gd name="connsiteX59" fmla="*/ 492001 w 2670426"/>
              <a:gd name="connsiteY59" fmla="*/ 3603699 h 361407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56059 w 2670426"/>
              <a:gd name="connsiteY49" fmla="*/ 1399277 h 3616560"/>
              <a:gd name="connsiteX50" fmla="*/ 2107933 w 2670426"/>
              <a:gd name="connsiteY50" fmla="*/ 1408902 h 3616560"/>
              <a:gd name="connsiteX51" fmla="*/ 2079057 w 2670426"/>
              <a:gd name="connsiteY51" fmla="*/ 1495529 h 3616560"/>
              <a:gd name="connsiteX52" fmla="*/ 2059807 w 2670426"/>
              <a:gd name="connsiteY52" fmla="*/ 1591782 h 3616560"/>
              <a:gd name="connsiteX53" fmla="*/ 2050181 w 2670426"/>
              <a:gd name="connsiteY53" fmla="*/ 1716910 h 3616560"/>
              <a:gd name="connsiteX54" fmla="*/ 2050181 w 2670426"/>
              <a:gd name="connsiteY54" fmla="*/ 1803538 h 3616560"/>
              <a:gd name="connsiteX55" fmla="*/ 2040556 w 2670426"/>
              <a:gd name="connsiteY55" fmla="*/ 1861289 h 3616560"/>
              <a:gd name="connsiteX56" fmla="*/ 1992430 w 2670426"/>
              <a:gd name="connsiteY56" fmla="*/ 1890165 h 3616560"/>
              <a:gd name="connsiteX57" fmla="*/ 1953929 w 2670426"/>
              <a:gd name="connsiteY57" fmla="*/ 1899790 h 3616560"/>
              <a:gd name="connsiteX58" fmla="*/ 2670426 w 2670426"/>
              <a:gd name="connsiteY58" fmla="*/ 3616560 h 3616560"/>
              <a:gd name="connsiteX59" fmla="*/ 492001 w 2670426"/>
              <a:gd name="connsiteY59"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07933 w 2670426"/>
              <a:gd name="connsiteY49" fmla="*/ 1408902 h 3616560"/>
              <a:gd name="connsiteX50" fmla="*/ 2079057 w 2670426"/>
              <a:gd name="connsiteY50" fmla="*/ 1495529 h 3616560"/>
              <a:gd name="connsiteX51" fmla="*/ 2059807 w 2670426"/>
              <a:gd name="connsiteY51" fmla="*/ 1591782 h 3616560"/>
              <a:gd name="connsiteX52" fmla="*/ 2050181 w 2670426"/>
              <a:gd name="connsiteY52" fmla="*/ 1716910 h 3616560"/>
              <a:gd name="connsiteX53" fmla="*/ 2050181 w 2670426"/>
              <a:gd name="connsiteY53" fmla="*/ 1803538 h 3616560"/>
              <a:gd name="connsiteX54" fmla="*/ 2040556 w 2670426"/>
              <a:gd name="connsiteY54" fmla="*/ 1861289 h 3616560"/>
              <a:gd name="connsiteX55" fmla="*/ 1992430 w 2670426"/>
              <a:gd name="connsiteY55" fmla="*/ 1890165 h 3616560"/>
              <a:gd name="connsiteX56" fmla="*/ 1953929 w 2670426"/>
              <a:gd name="connsiteY56" fmla="*/ 1899790 h 3616560"/>
              <a:gd name="connsiteX57" fmla="*/ 2670426 w 2670426"/>
              <a:gd name="connsiteY57" fmla="*/ 3616560 h 3616560"/>
              <a:gd name="connsiteX58" fmla="*/ 492001 w 2670426"/>
              <a:gd name="connsiteY58"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107933 w 2670426"/>
              <a:gd name="connsiteY48" fmla="*/ 1408902 h 3616560"/>
              <a:gd name="connsiteX49" fmla="*/ 2079057 w 2670426"/>
              <a:gd name="connsiteY49" fmla="*/ 1495529 h 3616560"/>
              <a:gd name="connsiteX50" fmla="*/ 2059807 w 2670426"/>
              <a:gd name="connsiteY50" fmla="*/ 1591782 h 3616560"/>
              <a:gd name="connsiteX51" fmla="*/ 2050181 w 2670426"/>
              <a:gd name="connsiteY51" fmla="*/ 1716910 h 3616560"/>
              <a:gd name="connsiteX52" fmla="*/ 2050181 w 2670426"/>
              <a:gd name="connsiteY52" fmla="*/ 1803538 h 3616560"/>
              <a:gd name="connsiteX53" fmla="*/ 2040556 w 2670426"/>
              <a:gd name="connsiteY53" fmla="*/ 1861289 h 3616560"/>
              <a:gd name="connsiteX54" fmla="*/ 1992430 w 2670426"/>
              <a:gd name="connsiteY54" fmla="*/ 1890165 h 3616560"/>
              <a:gd name="connsiteX55" fmla="*/ 1953929 w 2670426"/>
              <a:gd name="connsiteY55" fmla="*/ 1899790 h 3616560"/>
              <a:gd name="connsiteX56" fmla="*/ 2670426 w 2670426"/>
              <a:gd name="connsiteY56" fmla="*/ 3616560 h 3616560"/>
              <a:gd name="connsiteX57" fmla="*/ 492001 w 2670426"/>
              <a:gd name="connsiteY57"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84122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50181 w 2670426"/>
              <a:gd name="connsiteY49" fmla="*/ 1793388 h 3627686"/>
              <a:gd name="connsiteX50" fmla="*/ 2043596 w 2670426"/>
              <a:gd name="connsiteY50" fmla="*/ 1887611 h 3627686"/>
              <a:gd name="connsiteX51" fmla="*/ 1980272 w 2670426"/>
              <a:gd name="connsiteY51" fmla="*/ 1849622 h 3627686"/>
              <a:gd name="connsiteX52" fmla="*/ 1953929 w 2670426"/>
              <a:gd name="connsiteY52" fmla="*/ 1910916 h 3627686"/>
              <a:gd name="connsiteX53" fmla="*/ 2670426 w 2670426"/>
              <a:gd name="connsiteY53" fmla="*/ 3627686 h 3627686"/>
              <a:gd name="connsiteX54" fmla="*/ 492001 w 2670426"/>
              <a:gd name="connsiteY54"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43596 w 2670426"/>
              <a:gd name="connsiteY49" fmla="*/ 1887611 h 3627686"/>
              <a:gd name="connsiteX50" fmla="*/ 1980272 w 2670426"/>
              <a:gd name="connsiteY50" fmla="*/ 1849622 h 3627686"/>
              <a:gd name="connsiteX51" fmla="*/ 1953929 w 2670426"/>
              <a:gd name="connsiteY51" fmla="*/ 1910916 h 3627686"/>
              <a:gd name="connsiteX52" fmla="*/ 2670426 w 2670426"/>
              <a:gd name="connsiteY52" fmla="*/ 3627686 h 3627686"/>
              <a:gd name="connsiteX53" fmla="*/ 492001 w 2670426"/>
              <a:gd name="connsiteY53"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43596 w 2670426"/>
              <a:gd name="connsiteY48" fmla="*/ 1887611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0 w 2670426"/>
              <a:gd name="connsiteY42" fmla="*/ 544129 h 3627686"/>
              <a:gd name="connsiteX43" fmla="*/ 606392 w 2670426"/>
              <a:gd name="connsiteY43" fmla="*/ 534504 h 3627686"/>
              <a:gd name="connsiteX44" fmla="*/ 1485097 w 2670426"/>
              <a:gd name="connsiteY44" fmla="*/ 7863 h 3627686"/>
              <a:gd name="connsiteX45" fmla="*/ 2312858 w 2670426"/>
              <a:gd name="connsiteY45" fmla="*/ 646561 h 3627686"/>
              <a:gd name="connsiteX46" fmla="*/ 2107933 w 2670426"/>
              <a:gd name="connsiteY46" fmla="*/ 1420028 h 3627686"/>
              <a:gd name="connsiteX47" fmla="*/ 2028399 w 2670426"/>
              <a:gd name="connsiteY47" fmla="*/ 1896729 h 3627686"/>
              <a:gd name="connsiteX48" fmla="*/ 1980272 w 2670426"/>
              <a:gd name="connsiteY48" fmla="*/ 1849622 h 3627686"/>
              <a:gd name="connsiteX49" fmla="*/ 1953929 w 2670426"/>
              <a:gd name="connsiteY49" fmla="*/ 1910916 h 3627686"/>
              <a:gd name="connsiteX50" fmla="*/ 2670426 w 2670426"/>
              <a:gd name="connsiteY50" fmla="*/ 3627686 h 3627686"/>
              <a:gd name="connsiteX51" fmla="*/ 492001 w 2670426"/>
              <a:gd name="connsiteY51"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0 w 2670426"/>
              <a:gd name="connsiteY41" fmla="*/ 544129 h 3627686"/>
              <a:gd name="connsiteX42" fmla="*/ 606392 w 2670426"/>
              <a:gd name="connsiteY42" fmla="*/ 534504 h 3627686"/>
              <a:gd name="connsiteX43" fmla="*/ 1485097 w 2670426"/>
              <a:gd name="connsiteY43" fmla="*/ 7863 h 3627686"/>
              <a:gd name="connsiteX44" fmla="*/ 2312858 w 2670426"/>
              <a:gd name="connsiteY44" fmla="*/ 646561 h 3627686"/>
              <a:gd name="connsiteX45" fmla="*/ 2107933 w 2670426"/>
              <a:gd name="connsiteY45" fmla="*/ 1420028 h 3627686"/>
              <a:gd name="connsiteX46" fmla="*/ 2028399 w 2670426"/>
              <a:gd name="connsiteY46" fmla="*/ 1896729 h 3627686"/>
              <a:gd name="connsiteX47" fmla="*/ 1980272 w 2670426"/>
              <a:gd name="connsiteY47" fmla="*/ 1849622 h 3627686"/>
              <a:gd name="connsiteX48" fmla="*/ 1953929 w 2670426"/>
              <a:gd name="connsiteY48" fmla="*/ 1910916 h 3627686"/>
              <a:gd name="connsiteX49" fmla="*/ 2670426 w 2670426"/>
              <a:gd name="connsiteY49" fmla="*/ 3627686 h 3627686"/>
              <a:gd name="connsiteX50" fmla="*/ 492001 w 2670426"/>
              <a:gd name="connsiteY50"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0 w 2670426"/>
              <a:gd name="connsiteY40" fmla="*/ 544129 h 3627686"/>
              <a:gd name="connsiteX41" fmla="*/ 606392 w 2670426"/>
              <a:gd name="connsiteY41" fmla="*/ 534504 h 3627686"/>
              <a:gd name="connsiteX42" fmla="*/ 1485097 w 2670426"/>
              <a:gd name="connsiteY42" fmla="*/ 7863 h 3627686"/>
              <a:gd name="connsiteX43" fmla="*/ 2312858 w 2670426"/>
              <a:gd name="connsiteY43" fmla="*/ 646561 h 3627686"/>
              <a:gd name="connsiteX44" fmla="*/ 2107933 w 2670426"/>
              <a:gd name="connsiteY44" fmla="*/ 1420028 h 3627686"/>
              <a:gd name="connsiteX45" fmla="*/ 2028399 w 2670426"/>
              <a:gd name="connsiteY45" fmla="*/ 1896729 h 3627686"/>
              <a:gd name="connsiteX46" fmla="*/ 1980272 w 2670426"/>
              <a:gd name="connsiteY46" fmla="*/ 1849622 h 3627686"/>
              <a:gd name="connsiteX47" fmla="*/ 1953929 w 2670426"/>
              <a:gd name="connsiteY47" fmla="*/ 1910916 h 3627686"/>
              <a:gd name="connsiteX48" fmla="*/ 2670426 w 2670426"/>
              <a:gd name="connsiteY48" fmla="*/ 3627686 h 3627686"/>
              <a:gd name="connsiteX49" fmla="*/ 492001 w 2670426"/>
              <a:gd name="connsiteY49"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0 w 2670426"/>
              <a:gd name="connsiteY39" fmla="*/ 544129 h 3627686"/>
              <a:gd name="connsiteX40" fmla="*/ 606392 w 2670426"/>
              <a:gd name="connsiteY40" fmla="*/ 534504 h 3627686"/>
              <a:gd name="connsiteX41" fmla="*/ 1485097 w 2670426"/>
              <a:gd name="connsiteY41" fmla="*/ 7863 h 3627686"/>
              <a:gd name="connsiteX42" fmla="*/ 2312858 w 2670426"/>
              <a:gd name="connsiteY42" fmla="*/ 646561 h 3627686"/>
              <a:gd name="connsiteX43" fmla="*/ 2107933 w 2670426"/>
              <a:gd name="connsiteY43" fmla="*/ 1420028 h 3627686"/>
              <a:gd name="connsiteX44" fmla="*/ 2028399 w 2670426"/>
              <a:gd name="connsiteY44" fmla="*/ 1896729 h 3627686"/>
              <a:gd name="connsiteX45" fmla="*/ 1980272 w 2670426"/>
              <a:gd name="connsiteY45" fmla="*/ 1849622 h 3627686"/>
              <a:gd name="connsiteX46" fmla="*/ 1953929 w 2670426"/>
              <a:gd name="connsiteY46" fmla="*/ 1910916 h 3627686"/>
              <a:gd name="connsiteX47" fmla="*/ 2670426 w 2670426"/>
              <a:gd name="connsiteY47" fmla="*/ 3627686 h 3627686"/>
              <a:gd name="connsiteX48" fmla="*/ 492001 w 2670426"/>
              <a:gd name="connsiteY48"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0 w 2670426"/>
              <a:gd name="connsiteY38" fmla="*/ 544129 h 3627686"/>
              <a:gd name="connsiteX39" fmla="*/ 606392 w 2670426"/>
              <a:gd name="connsiteY39" fmla="*/ 534504 h 3627686"/>
              <a:gd name="connsiteX40" fmla="*/ 1485097 w 2670426"/>
              <a:gd name="connsiteY40" fmla="*/ 7863 h 3627686"/>
              <a:gd name="connsiteX41" fmla="*/ 2312858 w 2670426"/>
              <a:gd name="connsiteY41" fmla="*/ 646561 h 3627686"/>
              <a:gd name="connsiteX42" fmla="*/ 2107933 w 2670426"/>
              <a:gd name="connsiteY42" fmla="*/ 1420028 h 3627686"/>
              <a:gd name="connsiteX43" fmla="*/ 2028399 w 2670426"/>
              <a:gd name="connsiteY43" fmla="*/ 1896729 h 3627686"/>
              <a:gd name="connsiteX44" fmla="*/ 1980272 w 2670426"/>
              <a:gd name="connsiteY44" fmla="*/ 1849622 h 3627686"/>
              <a:gd name="connsiteX45" fmla="*/ 1953929 w 2670426"/>
              <a:gd name="connsiteY45" fmla="*/ 1910916 h 3627686"/>
              <a:gd name="connsiteX46" fmla="*/ 2670426 w 2670426"/>
              <a:gd name="connsiteY46" fmla="*/ 3627686 h 3627686"/>
              <a:gd name="connsiteX47" fmla="*/ 492001 w 2670426"/>
              <a:gd name="connsiteY47" fmla="*/ 3617315 h 3627686"/>
              <a:gd name="connsiteX0" fmla="*/ 507198 w 2685623"/>
              <a:gd name="connsiteY0" fmla="*/ 3617315 h 3627686"/>
              <a:gd name="connsiteX1" fmla="*/ 1064351 w 2685623"/>
              <a:gd name="connsiteY1" fmla="*/ 2449931 h 3627686"/>
              <a:gd name="connsiteX2" fmla="*/ 900722 w 2685623"/>
              <a:gd name="connsiteY2" fmla="*/ 2113047 h 3627686"/>
              <a:gd name="connsiteX3" fmla="*/ 891096 w 2685623"/>
              <a:gd name="connsiteY3" fmla="*/ 2074546 h 3627686"/>
              <a:gd name="connsiteX4" fmla="*/ 862221 w 2685623"/>
              <a:gd name="connsiteY4" fmla="*/ 2045670 h 3627686"/>
              <a:gd name="connsiteX5" fmla="*/ 804469 w 2685623"/>
              <a:gd name="connsiteY5" fmla="*/ 2045670 h 3627686"/>
              <a:gd name="connsiteX6" fmla="*/ 737092 w 2685623"/>
              <a:gd name="connsiteY6" fmla="*/ 2064920 h 3627686"/>
              <a:gd name="connsiteX7" fmla="*/ 621589 w 2685623"/>
              <a:gd name="connsiteY7" fmla="*/ 2074546 h 3627686"/>
              <a:gd name="connsiteX8" fmla="*/ 534962 w 2685623"/>
              <a:gd name="connsiteY8" fmla="*/ 2055295 h 3627686"/>
              <a:gd name="connsiteX9" fmla="*/ 477210 w 2685623"/>
              <a:gd name="connsiteY9" fmla="*/ 2016794 h 3627686"/>
              <a:gd name="connsiteX10" fmla="*/ 448334 w 2685623"/>
              <a:gd name="connsiteY10" fmla="*/ 1959043 h 3627686"/>
              <a:gd name="connsiteX11" fmla="*/ 448334 w 2685623"/>
              <a:gd name="connsiteY11" fmla="*/ 1882040 h 3627686"/>
              <a:gd name="connsiteX12" fmla="*/ 438709 w 2685623"/>
              <a:gd name="connsiteY12" fmla="*/ 1843539 h 3627686"/>
              <a:gd name="connsiteX13" fmla="*/ 438709 w 2685623"/>
              <a:gd name="connsiteY13" fmla="*/ 1805038 h 3627686"/>
              <a:gd name="connsiteX14" fmla="*/ 438709 w 2685623"/>
              <a:gd name="connsiteY14" fmla="*/ 1776163 h 3627686"/>
              <a:gd name="connsiteX15" fmla="*/ 419458 w 2685623"/>
              <a:gd name="connsiteY15" fmla="*/ 1747287 h 3627686"/>
              <a:gd name="connsiteX16" fmla="*/ 371332 w 2685623"/>
              <a:gd name="connsiteY16" fmla="*/ 1660659 h 3627686"/>
              <a:gd name="connsiteX17" fmla="*/ 390583 w 2685623"/>
              <a:gd name="connsiteY17" fmla="*/ 1631784 h 3627686"/>
              <a:gd name="connsiteX18" fmla="*/ 390583 w 2685623"/>
              <a:gd name="connsiteY18" fmla="*/ 1602908 h 3627686"/>
              <a:gd name="connsiteX19" fmla="*/ 361707 w 2685623"/>
              <a:gd name="connsiteY19" fmla="*/ 1583657 h 3627686"/>
              <a:gd name="connsiteX20" fmla="*/ 361707 w 2685623"/>
              <a:gd name="connsiteY20" fmla="*/ 1545156 h 3627686"/>
              <a:gd name="connsiteX21" fmla="*/ 371332 w 2685623"/>
              <a:gd name="connsiteY21" fmla="*/ 1516280 h 3627686"/>
              <a:gd name="connsiteX22" fmla="*/ 352082 w 2685623"/>
              <a:gd name="connsiteY22" fmla="*/ 1439278 h 3627686"/>
              <a:gd name="connsiteX23" fmla="*/ 313581 w 2685623"/>
              <a:gd name="connsiteY23" fmla="*/ 1400777 h 3627686"/>
              <a:gd name="connsiteX24" fmla="*/ 275079 w 2685623"/>
              <a:gd name="connsiteY24" fmla="*/ 1371902 h 3627686"/>
              <a:gd name="connsiteX25" fmla="*/ 246204 w 2685623"/>
              <a:gd name="connsiteY25" fmla="*/ 1323775 h 3627686"/>
              <a:gd name="connsiteX26" fmla="*/ 246204 w 2685623"/>
              <a:gd name="connsiteY26" fmla="*/ 1285274 h 3627686"/>
              <a:gd name="connsiteX27" fmla="*/ 284705 w 2685623"/>
              <a:gd name="connsiteY27" fmla="*/ 1237148 h 3627686"/>
              <a:gd name="connsiteX28" fmla="*/ 352082 w 2685623"/>
              <a:gd name="connsiteY28" fmla="*/ 1189022 h 3627686"/>
              <a:gd name="connsiteX29" fmla="*/ 419458 w 2685623"/>
              <a:gd name="connsiteY29" fmla="*/ 1131270 h 3627686"/>
              <a:gd name="connsiteX30" fmla="*/ 457959 w 2685623"/>
              <a:gd name="connsiteY30" fmla="*/ 1063893 h 3627686"/>
              <a:gd name="connsiteX31" fmla="*/ 496461 w 2685623"/>
              <a:gd name="connsiteY31" fmla="*/ 1015767 h 3627686"/>
              <a:gd name="connsiteX32" fmla="*/ 515711 w 2685623"/>
              <a:gd name="connsiteY32" fmla="*/ 967640 h 3627686"/>
              <a:gd name="connsiteX33" fmla="*/ 525336 w 2685623"/>
              <a:gd name="connsiteY33" fmla="*/ 929139 h 3627686"/>
              <a:gd name="connsiteX34" fmla="*/ 515711 w 2685623"/>
              <a:gd name="connsiteY34" fmla="*/ 890638 h 3627686"/>
              <a:gd name="connsiteX35" fmla="*/ 506086 w 2685623"/>
              <a:gd name="connsiteY35" fmla="*/ 871388 h 3627686"/>
              <a:gd name="connsiteX36" fmla="*/ 506086 w 2685623"/>
              <a:gd name="connsiteY36" fmla="*/ 823262 h 3627686"/>
              <a:gd name="connsiteX37" fmla="*/ 506086 w 2685623"/>
              <a:gd name="connsiteY37" fmla="*/ 794386 h 3627686"/>
              <a:gd name="connsiteX38" fmla="*/ 0 w 2685623"/>
              <a:gd name="connsiteY38" fmla="*/ 556286 h 3627686"/>
              <a:gd name="connsiteX39" fmla="*/ 621589 w 2685623"/>
              <a:gd name="connsiteY39" fmla="*/ 534504 h 3627686"/>
              <a:gd name="connsiteX40" fmla="*/ 1500294 w 2685623"/>
              <a:gd name="connsiteY40" fmla="*/ 7863 h 3627686"/>
              <a:gd name="connsiteX41" fmla="*/ 2328055 w 2685623"/>
              <a:gd name="connsiteY41" fmla="*/ 646561 h 3627686"/>
              <a:gd name="connsiteX42" fmla="*/ 2123130 w 2685623"/>
              <a:gd name="connsiteY42" fmla="*/ 1420028 h 3627686"/>
              <a:gd name="connsiteX43" fmla="*/ 2043596 w 2685623"/>
              <a:gd name="connsiteY43" fmla="*/ 1896729 h 3627686"/>
              <a:gd name="connsiteX44" fmla="*/ 1995469 w 2685623"/>
              <a:gd name="connsiteY44" fmla="*/ 1849622 h 3627686"/>
              <a:gd name="connsiteX45" fmla="*/ 1969126 w 2685623"/>
              <a:gd name="connsiteY45" fmla="*/ 1910916 h 3627686"/>
              <a:gd name="connsiteX46" fmla="*/ 2685623 w 2685623"/>
              <a:gd name="connsiteY46" fmla="*/ 3627686 h 3627686"/>
              <a:gd name="connsiteX47" fmla="*/ 507198 w 2685623"/>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23262 h 3627686"/>
              <a:gd name="connsiteX36" fmla="*/ 500007 w 2679544"/>
              <a:gd name="connsiteY36" fmla="*/ 794386 h 3627686"/>
              <a:gd name="connsiteX37" fmla="*/ 0 w 2679544"/>
              <a:gd name="connsiteY37" fmla="*/ 547168 h 3627686"/>
              <a:gd name="connsiteX38" fmla="*/ 615510 w 2679544"/>
              <a:gd name="connsiteY38" fmla="*/ 534504 h 3627686"/>
              <a:gd name="connsiteX39" fmla="*/ 1494215 w 2679544"/>
              <a:gd name="connsiteY39" fmla="*/ 7863 h 3627686"/>
              <a:gd name="connsiteX40" fmla="*/ 2321976 w 2679544"/>
              <a:gd name="connsiteY40" fmla="*/ 646561 h 3627686"/>
              <a:gd name="connsiteX41" fmla="*/ 2117051 w 2679544"/>
              <a:gd name="connsiteY41" fmla="*/ 1420028 h 3627686"/>
              <a:gd name="connsiteX42" fmla="*/ 2037517 w 2679544"/>
              <a:gd name="connsiteY42" fmla="*/ 1896729 h 3627686"/>
              <a:gd name="connsiteX43" fmla="*/ 1989390 w 2679544"/>
              <a:gd name="connsiteY43" fmla="*/ 1849622 h 3627686"/>
              <a:gd name="connsiteX44" fmla="*/ 1963047 w 2679544"/>
              <a:gd name="connsiteY44" fmla="*/ 1910916 h 3627686"/>
              <a:gd name="connsiteX45" fmla="*/ 2679544 w 2679544"/>
              <a:gd name="connsiteY45" fmla="*/ 3627686 h 3627686"/>
              <a:gd name="connsiteX46" fmla="*/ 501119 w 2679544"/>
              <a:gd name="connsiteY4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794386 h 3627686"/>
              <a:gd name="connsiteX36" fmla="*/ 0 w 2679544"/>
              <a:gd name="connsiteY36" fmla="*/ 547168 h 3627686"/>
              <a:gd name="connsiteX37" fmla="*/ 615510 w 2679544"/>
              <a:gd name="connsiteY37" fmla="*/ 534504 h 3627686"/>
              <a:gd name="connsiteX38" fmla="*/ 1494215 w 2679544"/>
              <a:gd name="connsiteY38" fmla="*/ 7863 h 3627686"/>
              <a:gd name="connsiteX39" fmla="*/ 2321976 w 2679544"/>
              <a:gd name="connsiteY39" fmla="*/ 646561 h 3627686"/>
              <a:gd name="connsiteX40" fmla="*/ 2117051 w 2679544"/>
              <a:gd name="connsiteY40" fmla="*/ 1420028 h 3627686"/>
              <a:gd name="connsiteX41" fmla="*/ 2037517 w 2679544"/>
              <a:gd name="connsiteY41" fmla="*/ 1896729 h 3627686"/>
              <a:gd name="connsiteX42" fmla="*/ 1989390 w 2679544"/>
              <a:gd name="connsiteY42" fmla="*/ 1849622 h 3627686"/>
              <a:gd name="connsiteX43" fmla="*/ 1963047 w 2679544"/>
              <a:gd name="connsiteY43" fmla="*/ 1910916 h 3627686"/>
              <a:gd name="connsiteX44" fmla="*/ 2679544 w 2679544"/>
              <a:gd name="connsiteY44" fmla="*/ 3627686 h 3627686"/>
              <a:gd name="connsiteX45" fmla="*/ 501119 w 2679544"/>
              <a:gd name="connsiteY4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9632 w 2679544"/>
              <a:gd name="connsiteY33" fmla="*/ 890638 h 3627686"/>
              <a:gd name="connsiteX34" fmla="*/ 500007 w 2679544"/>
              <a:gd name="connsiteY34" fmla="*/ 794386 h 3627686"/>
              <a:gd name="connsiteX35" fmla="*/ 0 w 2679544"/>
              <a:gd name="connsiteY35" fmla="*/ 547168 h 3627686"/>
              <a:gd name="connsiteX36" fmla="*/ 615510 w 2679544"/>
              <a:gd name="connsiteY36" fmla="*/ 534504 h 3627686"/>
              <a:gd name="connsiteX37" fmla="*/ 1494215 w 2679544"/>
              <a:gd name="connsiteY37" fmla="*/ 7863 h 3627686"/>
              <a:gd name="connsiteX38" fmla="*/ 2321976 w 2679544"/>
              <a:gd name="connsiteY38" fmla="*/ 646561 h 3627686"/>
              <a:gd name="connsiteX39" fmla="*/ 2117051 w 2679544"/>
              <a:gd name="connsiteY39" fmla="*/ 1420028 h 3627686"/>
              <a:gd name="connsiteX40" fmla="*/ 2037517 w 2679544"/>
              <a:gd name="connsiteY40" fmla="*/ 1896729 h 3627686"/>
              <a:gd name="connsiteX41" fmla="*/ 1989390 w 2679544"/>
              <a:gd name="connsiteY41" fmla="*/ 1849622 h 3627686"/>
              <a:gd name="connsiteX42" fmla="*/ 1963047 w 2679544"/>
              <a:gd name="connsiteY42" fmla="*/ 1910916 h 3627686"/>
              <a:gd name="connsiteX43" fmla="*/ 2679544 w 2679544"/>
              <a:gd name="connsiteY43" fmla="*/ 3627686 h 3627686"/>
              <a:gd name="connsiteX44" fmla="*/ 501119 w 2679544"/>
              <a:gd name="connsiteY4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0007 w 2679544"/>
              <a:gd name="connsiteY33" fmla="*/ 794386 h 3627686"/>
              <a:gd name="connsiteX34" fmla="*/ 0 w 2679544"/>
              <a:gd name="connsiteY34" fmla="*/ 547168 h 3627686"/>
              <a:gd name="connsiteX35" fmla="*/ 615510 w 2679544"/>
              <a:gd name="connsiteY35" fmla="*/ 534504 h 3627686"/>
              <a:gd name="connsiteX36" fmla="*/ 1494215 w 2679544"/>
              <a:gd name="connsiteY36" fmla="*/ 7863 h 3627686"/>
              <a:gd name="connsiteX37" fmla="*/ 2321976 w 2679544"/>
              <a:gd name="connsiteY37" fmla="*/ 646561 h 3627686"/>
              <a:gd name="connsiteX38" fmla="*/ 2117051 w 2679544"/>
              <a:gd name="connsiteY38" fmla="*/ 1420028 h 3627686"/>
              <a:gd name="connsiteX39" fmla="*/ 2037517 w 2679544"/>
              <a:gd name="connsiteY39" fmla="*/ 1896729 h 3627686"/>
              <a:gd name="connsiteX40" fmla="*/ 1989390 w 2679544"/>
              <a:gd name="connsiteY40" fmla="*/ 1849622 h 3627686"/>
              <a:gd name="connsiteX41" fmla="*/ 1963047 w 2679544"/>
              <a:gd name="connsiteY41" fmla="*/ 1910916 h 3627686"/>
              <a:gd name="connsiteX42" fmla="*/ 2679544 w 2679544"/>
              <a:gd name="connsiteY42" fmla="*/ 3627686 h 3627686"/>
              <a:gd name="connsiteX43" fmla="*/ 501119 w 2679544"/>
              <a:gd name="connsiteY4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0007 w 2679544"/>
              <a:gd name="connsiteY32" fmla="*/ 794386 h 3627686"/>
              <a:gd name="connsiteX33" fmla="*/ 0 w 2679544"/>
              <a:gd name="connsiteY33" fmla="*/ 547168 h 3627686"/>
              <a:gd name="connsiteX34" fmla="*/ 615510 w 2679544"/>
              <a:gd name="connsiteY34" fmla="*/ 534504 h 3627686"/>
              <a:gd name="connsiteX35" fmla="*/ 1494215 w 2679544"/>
              <a:gd name="connsiteY35" fmla="*/ 7863 h 3627686"/>
              <a:gd name="connsiteX36" fmla="*/ 2321976 w 2679544"/>
              <a:gd name="connsiteY36" fmla="*/ 646561 h 3627686"/>
              <a:gd name="connsiteX37" fmla="*/ 2117051 w 2679544"/>
              <a:gd name="connsiteY37" fmla="*/ 1420028 h 3627686"/>
              <a:gd name="connsiteX38" fmla="*/ 2037517 w 2679544"/>
              <a:gd name="connsiteY38" fmla="*/ 1896729 h 3627686"/>
              <a:gd name="connsiteX39" fmla="*/ 1989390 w 2679544"/>
              <a:gd name="connsiteY39" fmla="*/ 1849622 h 3627686"/>
              <a:gd name="connsiteX40" fmla="*/ 1963047 w 2679544"/>
              <a:gd name="connsiteY40" fmla="*/ 1910916 h 3627686"/>
              <a:gd name="connsiteX41" fmla="*/ 2679544 w 2679544"/>
              <a:gd name="connsiteY41" fmla="*/ 3627686 h 3627686"/>
              <a:gd name="connsiteX42" fmla="*/ 501119 w 2679544"/>
              <a:gd name="connsiteY4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500007 w 2679544"/>
              <a:gd name="connsiteY31" fmla="*/ 794386 h 3627686"/>
              <a:gd name="connsiteX32" fmla="*/ 0 w 2679544"/>
              <a:gd name="connsiteY32" fmla="*/ 547168 h 3627686"/>
              <a:gd name="connsiteX33" fmla="*/ 615510 w 2679544"/>
              <a:gd name="connsiteY33" fmla="*/ 534504 h 3627686"/>
              <a:gd name="connsiteX34" fmla="*/ 1494215 w 2679544"/>
              <a:gd name="connsiteY34" fmla="*/ 7863 h 3627686"/>
              <a:gd name="connsiteX35" fmla="*/ 2321976 w 2679544"/>
              <a:gd name="connsiteY35" fmla="*/ 646561 h 3627686"/>
              <a:gd name="connsiteX36" fmla="*/ 2117051 w 2679544"/>
              <a:gd name="connsiteY36" fmla="*/ 1420028 h 3627686"/>
              <a:gd name="connsiteX37" fmla="*/ 2037517 w 2679544"/>
              <a:gd name="connsiteY37" fmla="*/ 1896729 h 3627686"/>
              <a:gd name="connsiteX38" fmla="*/ 1989390 w 2679544"/>
              <a:gd name="connsiteY38" fmla="*/ 1849622 h 3627686"/>
              <a:gd name="connsiteX39" fmla="*/ 1963047 w 2679544"/>
              <a:gd name="connsiteY39" fmla="*/ 1910916 h 3627686"/>
              <a:gd name="connsiteX40" fmla="*/ 2679544 w 2679544"/>
              <a:gd name="connsiteY40" fmla="*/ 3627686 h 3627686"/>
              <a:gd name="connsiteX41" fmla="*/ 501119 w 2679544"/>
              <a:gd name="connsiteY41"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500007 w 2679544"/>
              <a:gd name="connsiteY30" fmla="*/ 794386 h 3627686"/>
              <a:gd name="connsiteX31" fmla="*/ 0 w 2679544"/>
              <a:gd name="connsiteY31" fmla="*/ 547168 h 3627686"/>
              <a:gd name="connsiteX32" fmla="*/ 615510 w 2679544"/>
              <a:gd name="connsiteY32" fmla="*/ 534504 h 3627686"/>
              <a:gd name="connsiteX33" fmla="*/ 1494215 w 2679544"/>
              <a:gd name="connsiteY33" fmla="*/ 7863 h 3627686"/>
              <a:gd name="connsiteX34" fmla="*/ 2321976 w 2679544"/>
              <a:gd name="connsiteY34" fmla="*/ 646561 h 3627686"/>
              <a:gd name="connsiteX35" fmla="*/ 2117051 w 2679544"/>
              <a:gd name="connsiteY35" fmla="*/ 1420028 h 3627686"/>
              <a:gd name="connsiteX36" fmla="*/ 2037517 w 2679544"/>
              <a:gd name="connsiteY36" fmla="*/ 1896729 h 3627686"/>
              <a:gd name="connsiteX37" fmla="*/ 1989390 w 2679544"/>
              <a:gd name="connsiteY37" fmla="*/ 1849622 h 3627686"/>
              <a:gd name="connsiteX38" fmla="*/ 1963047 w 2679544"/>
              <a:gd name="connsiteY38" fmla="*/ 1910916 h 3627686"/>
              <a:gd name="connsiteX39" fmla="*/ 2679544 w 2679544"/>
              <a:gd name="connsiteY39" fmla="*/ 3627686 h 3627686"/>
              <a:gd name="connsiteX40" fmla="*/ 501119 w 2679544"/>
              <a:gd name="connsiteY40"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500007 w 2679544"/>
              <a:gd name="connsiteY29" fmla="*/ 794386 h 3627686"/>
              <a:gd name="connsiteX30" fmla="*/ 0 w 2679544"/>
              <a:gd name="connsiteY30" fmla="*/ 547168 h 3627686"/>
              <a:gd name="connsiteX31" fmla="*/ 615510 w 2679544"/>
              <a:gd name="connsiteY31" fmla="*/ 534504 h 3627686"/>
              <a:gd name="connsiteX32" fmla="*/ 1494215 w 2679544"/>
              <a:gd name="connsiteY32" fmla="*/ 7863 h 3627686"/>
              <a:gd name="connsiteX33" fmla="*/ 2321976 w 2679544"/>
              <a:gd name="connsiteY33" fmla="*/ 646561 h 3627686"/>
              <a:gd name="connsiteX34" fmla="*/ 2117051 w 2679544"/>
              <a:gd name="connsiteY34" fmla="*/ 1420028 h 3627686"/>
              <a:gd name="connsiteX35" fmla="*/ 2037517 w 2679544"/>
              <a:gd name="connsiteY35" fmla="*/ 1896729 h 3627686"/>
              <a:gd name="connsiteX36" fmla="*/ 1989390 w 2679544"/>
              <a:gd name="connsiteY36" fmla="*/ 1849622 h 3627686"/>
              <a:gd name="connsiteX37" fmla="*/ 1963047 w 2679544"/>
              <a:gd name="connsiteY37" fmla="*/ 1910916 h 3627686"/>
              <a:gd name="connsiteX38" fmla="*/ 2679544 w 2679544"/>
              <a:gd name="connsiteY38" fmla="*/ 3627686 h 3627686"/>
              <a:gd name="connsiteX39" fmla="*/ 501119 w 2679544"/>
              <a:gd name="connsiteY39"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882040 h 3627686"/>
              <a:gd name="connsiteX11" fmla="*/ 432630 w 2679544"/>
              <a:gd name="connsiteY11" fmla="*/ 1843539 h 3627686"/>
              <a:gd name="connsiteX12" fmla="*/ 432630 w 2679544"/>
              <a:gd name="connsiteY12" fmla="*/ 1805038 h 3627686"/>
              <a:gd name="connsiteX13" fmla="*/ 432630 w 2679544"/>
              <a:gd name="connsiteY13" fmla="*/ 1776163 h 3627686"/>
              <a:gd name="connsiteX14" fmla="*/ 413379 w 2679544"/>
              <a:gd name="connsiteY14" fmla="*/ 1747287 h 3627686"/>
              <a:gd name="connsiteX15" fmla="*/ 365253 w 2679544"/>
              <a:gd name="connsiteY15" fmla="*/ 1660659 h 3627686"/>
              <a:gd name="connsiteX16" fmla="*/ 384504 w 2679544"/>
              <a:gd name="connsiteY16" fmla="*/ 1631784 h 3627686"/>
              <a:gd name="connsiteX17" fmla="*/ 384504 w 2679544"/>
              <a:gd name="connsiteY17" fmla="*/ 1602908 h 3627686"/>
              <a:gd name="connsiteX18" fmla="*/ 355628 w 2679544"/>
              <a:gd name="connsiteY18" fmla="*/ 1583657 h 3627686"/>
              <a:gd name="connsiteX19" fmla="*/ 355628 w 2679544"/>
              <a:gd name="connsiteY19" fmla="*/ 1545156 h 3627686"/>
              <a:gd name="connsiteX20" fmla="*/ 365253 w 2679544"/>
              <a:gd name="connsiteY20" fmla="*/ 1516280 h 3627686"/>
              <a:gd name="connsiteX21" fmla="*/ 346003 w 2679544"/>
              <a:gd name="connsiteY21" fmla="*/ 1439278 h 3627686"/>
              <a:gd name="connsiteX22" fmla="*/ 307502 w 2679544"/>
              <a:gd name="connsiteY22" fmla="*/ 1400777 h 3627686"/>
              <a:gd name="connsiteX23" fmla="*/ 269000 w 2679544"/>
              <a:gd name="connsiteY23" fmla="*/ 1371902 h 3627686"/>
              <a:gd name="connsiteX24" fmla="*/ 240125 w 2679544"/>
              <a:gd name="connsiteY24" fmla="*/ 1323775 h 3627686"/>
              <a:gd name="connsiteX25" fmla="*/ 240125 w 2679544"/>
              <a:gd name="connsiteY25" fmla="*/ 1285274 h 3627686"/>
              <a:gd name="connsiteX26" fmla="*/ 287744 w 2679544"/>
              <a:gd name="connsiteY26" fmla="*/ 1240187 h 3627686"/>
              <a:gd name="connsiteX27" fmla="*/ 500007 w 2679544"/>
              <a:gd name="connsiteY27" fmla="*/ 794386 h 3627686"/>
              <a:gd name="connsiteX28" fmla="*/ 0 w 2679544"/>
              <a:gd name="connsiteY28" fmla="*/ 547168 h 3627686"/>
              <a:gd name="connsiteX29" fmla="*/ 615510 w 2679544"/>
              <a:gd name="connsiteY29" fmla="*/ 534504 h 3627686"/>
              <a:gd name="connsiteX30" fmla="*/ 1494215 w 2679544"/>
              <a:gd name="connsiteY30" fmla="*/ 7863 h 3627686"/>
              <a:gd name="connsiteX31" fmla="*/ 2321976 w 2679544"/>
              <a:gd name="connsiteY31" fmla="*/ 646561 h 3627686"/>
              <a:gd name="connsiteX32" fmla="*/ 2117051 w 2679544"/>
              <a:gd name="connsiteY32" fmla="*/ 1420028 h 3627686"/>
              <a:gd name="connsiteX33" fmla="*/ 2037517 w 2679544"/>
              <a:gd name="connsiteY33" fmla="*/ 1896729 h 3627686"/>
              <a:gd name="connsiteX34" fmla="*/ 1989390 w 2679544"/>
              <a:gd name="connsiteY34" fmla="*/ 1849622 h 3627686"/>
              <a:gd name="connsiteX35" fmla="*/ 1963047 w 2679544"/>
              <a:gd name="connsiteY35" fmla="*/ 1910916 h 3627686"/>
              <a:gd name="connsiteX36" fmla="*/ 2679544 w 2679544"/>
              <a:gd name="connsiteY36" fmla="*/ 3627686 h 3627686"/>
              <a:gd name="connsiteX37" fmla="*/ 501119 w 2679544"/>
              <a:gd name="connsiteY3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42255 w 2679544"/>
              <a:gd name="connsiteY9" fmla="*/ 1882040 h 3627686"/>
              <a:gd name="connsiteX10" fmla="*/ 432630 w 2679544"/>
              <a:gd name="connsiteY10" fmla="*/ 1843539 h 3627686"/>
              <a:gd name="connsiteX11" fmla="*/ 432630 w 2679544"/>
              <a:gd name="connsiteY11" fmla="*/ 1805038 h 3627686"/>
              <a:gd name="connsiteX12" fmla="*/ 432630 w 2679544"/>
              <a:gd name="connsiteY12" fmla="*/ 1776163 h 3627686"/>
              <a:gd name="connsiteX13" fmla="*/ 413379 w 2679544"/>
              <a:gd name="connsiteY13" fmla="*/ 1747287 h 3627686"/>
              <a:gd name="connsiteX14" fmla="*/ 365253 w 2679544"/>
              <a:gd name="connsiteY14" fmla="*/ 1660659 h 3627686"/>
              <a:gd name="connsiteX15" fmla="*/ 384504 w 2679544"/>
              <a:gd name="connsiteY15" fmla="*/ 1631784 h 3627686"/>
              <a:gd name="connsiteX16" fmla="*/ 384504 w 2679544"/>
              <a:gd name="connsiteY16" fmla="*/ 1602908 h 3627686"/>
              <a:gd name="connsiteX17" fmla="*/ 355628 w 2679544"/>
              <a:gd name="connsiteY17" fmla="*/ 1583657 h 3627686"/>
              <a:gd name="connsiteX18" fmla="*/ 355628 w 2679544"/>
              <a:gd name="connsiteY18" fmla="*/ 1545156 h 3627686"/>
              <a:gd name="connsiteX19" fmla="*/ 365253 w 2679544"/>
              <a:gd name="connsiteY19" fmla="*/ 1516280 h 3627686"/>
              <a:gd name="connsiteX20" fmla="*/ 346003 w 2679544"/>
              <a:gd name="connsiteY20" fmla="*/ 1439278 h 3627686"/>
              <a:gd name="connsiteX21" fmla="*/ 307502 w 2679544"/>
              <a:gd name="connsiteY21" fmla="*/ 1400777 h 3627686"/>
              <a:gd name="connsiteX22" fmla="*/ 269000 w 2679544"/>
              <a:gd name="connsiteY22" fmla="*/ 1371902 h 3627686"/>
              <a:gd name="connsiteX23" fmla="*/ 240125 w 2679544"/>
              <a:gd name="connsiteY23" fmla="*/ 1323775 h 3627686"/>
              <a:gd name="connsiteX24" fmla="*/ 240125 w 2679544"/>
              <a:gd name="connsiteY24" fmla="*/ 1285274 h 3627686"/>
              <a:gd name="connsiteX25" fmla="*/ 287744 w 2679544"/>
              <a:gd name="connsiteY25" fmla="*/ 1240187 h 3627686"/>
              <a:gd name="connsiteX26" fmla="*/ 500007 w 2679544"/>
              <a:gd name="connsiteY26" fmla="*/ 794386 h 3627686"/>
              <a:gd name="connsiteX27" fmla="*/ 0 w 2679544"/>
              <a:gd name="connsiteY27" fmla="*/ 547168 h 3627686"/>
              <a:gd name="connsiteX28" fmla="*/ 615510 w 2679544"/>
              <a:gd name="connsiteY28" fmla="*/ 534504 h 3627686"/>
              <a:gd name="connsiteX29" fmla="*/ 1494215 w 2679544"/>
              <a:gd name="connsiteY29" fmla="*/ 7863 h 3627686"/>
              <a:gd name="connsiteX30" fmla="*/ 2321976 w 2679544"/>
              <a:gd name="connsiteY30" fmla="*/ 646561 h 3627686"/>
              <a:gd name="connsiteX31" fmla="*/ 2117051 w 2679544"/>
              <a:gd name="connsiteY31" fmla="*/ 1420028 h 3627686"/>
              <a:gd name="connsiteX32" fmla="*/ 2037517 w 2679544"/>
              <a:gd name="connsiteY32" fmla="*/ 1896729 h 3627686"/>
              <a:gd name="connsiteX33" fmla="*/ 1989390 w 2679544"/>
              <a:gd name="connsiteY33" fmla="*/ 1849622 h 3627686"/>
              <a:gd name="connsiteX34" fmla="*/ 1963047 w 2679544"/>
              <a:gd name="connsiteY34" fmla="*/ 1910916 h 3627686"/>
              <a:gd name="connsiteX35" fmla="*/ 2679544 w 2679544"/>
              <a:gd name="connsiteY35" fmla="*/ 3627686 h 3627686"/>
              <a:gd name="connsiteX36" fmla="*/ 501119 w 2679544"/>
              <a:gd name="connsiteY3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442255 w 2679544"/>
              <a:gd name="connsiteY8" fmla="*/ 1882040 h 3627686"/>
              <a:gd name="connsiteX9" fmla="*/ 432630 w 2679544"/>
              <a:gd name="connsiteY9" fmla="*/ 1843539 h 3627686"/>
              <a:gd name="connsiteX10" fmla="*/ 432630 w 2679544"/>
              <a:gd name="connsiteY10" fmla="*/ 1805038 h 3627686"/>
              <a:gd name="connsiteX11" fmla="*/ 432630 w 2679544"/>
              <a:gd name="connsiteY11" fmla="*/ 1776163 h 3627686"/>
              <a:gd name="connsiteX12" fmla="*/ 413379 w 2679544"/>
              <a:gd name="connsiteY12" fmla="*/ 1747287 h 3627686"/>
              <a:gd name="connsiteX13" fmla="*/ 365253 w 2679544"/>
              <a:gd name="connsiteY13" fmla="*/ 1660659 h 3627686"/>
              <a:gd name="connsiteX14" fmla="*/ 384504 w 2679544"/>
              <a:gd name="connsiteY14" fmla="*/ 1631784 h 3627686"/>
              <a:gd name="connsiteX15" fmla="*/ 384504 w 2679544"/>
              <a:gd name="connsiteY15" fmla="*/ 1602908 h 3627686"/>
              <a:gd name="connsiteX16" fmla="*/ 355628 w 2679544"/>
              <a:gd name="connsiteY16" fmla="*/ 1583657 h 3627686"/>
              <a:gd name="connsiteX17" fmla="*/ 355628 w 2679544"/>
              <a:gd name="connsiteY17" fmla="*/ 1545156 h 3627686"/>
              <a:gd name="connsiteX18" fmla="*/ 365253 w 2679544"/>
              <a:gd name="connsiteY18" fmla="*/ 1516280 h 3627686"/>
              <a:gd name="connsiteX19" fmla="*/ 346003 w 2679544"/>
              <a:gd name="connsiteY19" fmla="*/ 1439278 h 3627686"/>
              <a:gd name="connsiteX20" fmla="*/ 307502 w 2679544"/>
              <a:gd name="connsiteY20" fmla="*/ 1400777 h 3627686"/>
              <a:gd name="connsiteX21" fmla="*/ 269000 w 2679544"/>
              <a:gd name="connsiteY21" fmla="*/ 1371902 h 3627686"/>
              <a:gd name="connsiteX22" fmla="*/ 240125 w 2679544"/>
              <a:gd name="connsiteY22" fmla="*/ 1323775 h 3627686"/>
              <a:gd name="connsiteX23" fmla="*/ 240125 w 2679544"/>
              <a:gd name="connsiteY23" fmla="*/ 1285274 h 3627686"/>
              <a:gd name="connsiteX24" fmla="*/ 287744 w 2679544"/>
              <a:gd name="connsiteY24" fmla="*/ 1240187 h 3627686"/>
              <a:gd name="connsiteX25" fmla="*/ 500007 w 2679544"/>
              <a:gd name="connsiteY25" fmla="*/ 794386 h 3627686"/>
              <a:gd name="connsiteX26" fmla="*/ 0 w 2679544"/>
              <a:gd name="connsiteY26" fmla="*/ 547168 h 3627686"/>
              <a:gd name="connsiteX27" fmla="*/ 615510 w 2679544"/>
              <a:gd name="connsiteY27" fmla="*/ 534504 h 3627686"/>
              <a:gd name="connsiteX28" fmla="*/ 1494215 w 2679544"/>
              <a:gd name="connsiteY28" fmla="*/ 7863 h 3627686"/>
              <a:gd name="connsiteX29" fmla="*/ 2321976 w 2679544"/>
              <a:gd name="connsiteY29" fmla="*/ 646561 h 3627686"/>
              <a:gd name="connsiteX30" fmla="*/ 2117051 w 2679544"/>
              <a:gd name="connsiteY30" fmla="*/ 1420028 h 3627686"/>
              <a:gd name="connsiteX31" fmla="*/ 2037517 w 2679544"/>
              <a:gd name="connsiteY31" fmla="*/ 1896729 h 3627686"/>
              <a:gd name="connsiteX32" fmla="*/ 1989390 w 2679544"/>
              <a:gd name="connsiteY32" fmla="*/ 1849622 h 3627686"/>
              <a:gd name="connsiteX33" fmla="*/ 1963047 w 2679544"/>
              <a:gd name="connsiteY33" fmla="*/ 1910916 h 3627686"/>
              <a:gd name="connsiteX34" fmla="*/ 2679544 w 2679544"/>
              <a:gd name="connsiteY34" fmla="*/ 3627686 h 3627686"/>
              <a:gd name="connsiteX35" fmla="*/ 501119 w 2679544"/>
              <a:gd name="connsiteY3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442255 w 2679544"/>
              <a:gd name="connsiteY7" fmla="*/ 1882040 h 3627686"/>
              <a:gd name="connsiteX8" fmla="*/ 432630 w 2679544"/>
              <a:gd name="connsiteY8" fmla="*/ 1843539 h 3627686"/>
              <a:gd name="connsiteX9" fmla="*/ 432630 w 2679544"/>
              <a:gd name="connsiteY9" fmla="*/ 1805038 h 3627686"/>
              <a:gd name="connsiteX10" fmla="*/ 432630 w 2679544"/>
              <a:gd name="connsiteY10" fmla="*/ 1776163 h 3627686"/>
              <a:gd name="connsiteX11" fmla="*/ 413379 w 2679544"/>
              <a:gd name="connsiteY11" fmla="*/ 1747287 h 3627686"/>
              <a:gd name="connsiteX12" fmla="*/ 365253 w 2679544"/>
              <a:gd name="connsiteY12" fmla="*/ 1660659 h 3627686"/>
              <a:gd name="connsiteX13" fmla="*/ 384504 w 2679544"/>
              <a:gd name="connsiteY13" fmla="*/ 1631784 h 3627686"/>
              <a:gd name="connsiteX14" fmla="*/ 384504 w 2679544"/>
              <a:gd name="connsiteY14" fmla="*/ 1602908 h 3627686"/>
              <a:gd name="connsiteX15" fmla="*/ 355628 w 2679544"/>
              <a:gd name="connsiteY15" fmla="*/ 1583657 h 3627686"/>
              <a:gd name="connsiteX16" fmla="*/ 355628 w 2679544"/>
              <a:gd name="connsiteY16" fmla="*/ 1545156 h 3627686"/>
              <a:gd name="connsiteX17" fmla="*/ 365253 w 2679544"/>
              <a:gd name="connsiteY17" fmla="*/ 1516280 h 3627686"/>
              <a:gd name="connsiteX18" fmla="*/ 346003 w 2679544"/>
              <a:gd name="connsiteY18" fmla="*/ 1439278 h 3627686"/>
              <a:gd name="connsiteX19" fmla="*/ 307502 w 2679544"/>
              <a:gd name="connsiteY19" fmla="*/ 1400777 h 3627686"/>
              <a:gd name="connsiteX20" fmla="*/ 269000 w 2679544"/>
              <a:gd name="connsiteY20" fmla="*/ 1371902 h 3627686"/>
              <a:gd name="connsiteX21" fmla="*/ 240125 w 2679544"/>
              <a:gd name="connsiteY21" fmla="*/ 1323775 h 3627686"/>
              <a:gd name="connsiteX22" fmla="*/ 240125 w 2679544"/>
              <a:gd name="connsiteY22" fmla="*/ 1285274 h 3627686"/>
              <a:gd name="connsiteX23" fmla="*/ 287744 w 2679544"/>
              <a:gd name="connsiteY23" fmla="*/ 1240187 h 3627686"/>
              <a:gd name="connsiteX24" fmla="*/ 500007 w 2679544"/>
              <a:gd name="connsiteY24" fmla="*/ 794386 h 3627686"/>
              <a:gd name="connsiteX25" fmla="*/ 0 w 2679544"/>
              <a:gd name="connsiteY25" fmla="*/ 547168 h 3627686"/>
              <a:gd name="connsiteX26" fmla="*/ 615510 w 2679544"/>
              <a:gd name="connsiteY26" fmla="*/ 534504 h 3627686"/>
              <a:gd name="connsiteX27" fmla="*/ 1494215 w 2679544"/>
              <a:gd name="connsiteY27" fmla="*/ 7863 h 3627686"/>
              <a:gd name="connsiteX28" fmla="*/ 2321976 w 2679544"/>
              <a:gd name="connsiteY28" fmla="*/ 646561 h 3627686"/>
              <a:gd name="connsiteX29" fmla="*/ 2117051 w 2679544"/>
              <a:gd name="connsiteY29" fmla="*/ 1420028 h 3627686"/>
              <a:gd name="connsiteX30" fmla="*/ 2037517 w 2679544"/>
              <a:gd name="connsiteY30" fmla="*/ 1896729 h 3627686"/>
              <a:gd name="connsiteX31" fmla="*/ 1989390 w 2679544"/>
              <a:gd name="connsiteY31" fmla="*/ 1849622 h 3627686"/>
              <a:gd name="connsiteX32" fmla="*/ 1963047 w 2679544"/>
              <a:gd name="connsiteY32" fmla="*/ 1910916 h 3627686"/>
              <a:gd name="connsiteX33" fmla="*/ 2679544 w 2679544"/>
              <a:gd name="connsiteY33" fmla="*/ 3627686 h 3627686"/>
              <a:gd name="connsiteX34" fmla="*/ 501119 w 2679544"/>
              <a:gd name="connsiteY3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442255 w 2679544"/>
              <a:gd name="connsiteY6" fmla="*/ 1882040 h 3627686"/>
              <a:gd name="connsiteX7" fmla="*/ 432630 w 2679544"/>
              <a:gd name="connsiteY7" fmla="*/ 1843539 h 3627686"/>
              <a:gd name="connsiteX8" fmla="*/ 432630 w 2679544"/>
              <a:gd name="connsiteY8" fmla="*/ 1805038 h 3627686"/>
              <a:gd name="connsiteX9" fmla="*/ 432630 w 2679544"/>
              <a:gd name="connsiteY9" fmla="*/ 1776163 h 3627686"/>
              <a:gd name="connsiteX10" fmla="*/ 413379 w 2679544"/>
              <a:gd name="connsiteY10" fmla="*/ 1747287 h 3627686"/>
              <a:gd name="connsiteX11" fmla="*/ 365253 w 2679544"/>
              <a:gd name="connsiteY11" fmla="*/ 1660659 h 3627686"/>
              <a:gd name="connsiteX12" fmla="*/ 384504 w 2679544"/>
              <a:gd name="connsiteY12" fmla="*/ 1631784 h 3627686"/>
              <a:gd name="connsiteX13" fmla="*/ 384504 w 2679544"/>
              <a:gd name="connsiteY13" fmla="*/ 1602908 h 3627686"/>
              <a:gd name="connsiteX14" fmla="*/ 355628 w 2679544"/>
              <a:gd name="connsiteY14" fmla="*/ 1583657 h 3627686"/>
              <a:gd name="connsiteX15" fmla="*/ 355628 w 2679544"/>
              <a:gd name="connsiteY15" fmla="*/ 1545156 h 3627686"/>
              <a:gd name="connsiteX16" fmla="*/ 365253 w 2679544"/>
              <a:gd name="connsiteY16" fmla="*/ 1516280 h 3627686"/>
              <a:gd name="connsiteX17" fmla="*/ 346003 w 2679544"/>
              <a:gd name="connsiteY17" fmla="*/ 1439278 h 3627686"/>
              <a:gd name="connsiteX18" fmla="*/ 307502 w 2679544"/>
              <a:gd name="connsiteY18" fmla="*/ 1400777 h 3627686"/>
              <a:gd name="connsiteX19" fmla="*/ 269000 w 2679544"/>
              <a:gd name="connsiteY19" fmla="*/ 1371902 h 3627686"/>
              <a:gd name="connsiteX20" fmla="*/ 240125 w 2679544"/>
              <a:gd name="connsiteY20" fmla="*/ 1323775 h 3627686"/>
              <a:gd name="connsiteX21" fmla="*/ 240125 w 2679544"/>
              <a:gd name="connsiteY21" fmla="*/ 1285274 h 3627686"/>
              <a:gd name="connsiteX22" fmla="*/ 287744 w 2679544"/>
              <a:gd name="connsiteY22" fmla="*/ 1240187 h 3627686"/>
              <a:gd name="connsiteX23" fmla="*/ 500007 w 2679544"/>
              <a:gd name="connsiteY23" fmla="*/ 794386 h 3627686"/>
              <a:gd name="connsiteX24" fmla="*/ 0 w 2679544"/>
              <a:gd name="connsiteY24" fmla="*/ 547168 h 3627686"/>
              <a:gd name="connsiteX25" fmla="*/ 615510 w 2679544"/>
              <a:gd name="connsiteY25" fmla="*/ 534504 h 3627686"/>
              <a:gd name="connsiteX26" fmla="*/ 1494215 w 2679544"/>
              <a:gd name="connsiteY26" fmla="*/ 7863 h 3627686"/>
              <a:gd name="connsiteX27" fmla="*/ 2321976 w 2679544"/>
              <a:gd name="connsiteY27" fmla="*/ 646561 h 3627686"/>
              <a:gd name="connsiteX28" fmla="*/ 2117051 w 2679544"/>
              <a:gd name="connsiteY28" fmla="*/ 1420028 h 3627686"/>
              <a:gd name="connsiteX29" fmla="*/ 2037517 w 2679544"/>
              <a:gd name="connsiteY29" fmla="*/ 1896729 h 3627686"/>
              <a:gd name="connsiteX30" fmla="*/ 1989390 w 2679544"/>
              <a:gd name="connsiteY30" fmla="*/ 1849622 h 3627686"/>
              <a:gd name="connsiteX31" fmla="*/ 1963047 w 2679544"/>
              <a:gd name="connsiteY31" fmla="*/ 1910916 h 3627686"/>
              <a:gd name="connsiteX32" fmla="*/ 2679544 w 2679544"/>
              <a:gd name="connsiteY32" fmla="*/ 3627686 h 3627686"/>
              <a:gd name="connsiteX33" fmla="*/ 501119 w 2679544"/>
              <a:gd name="connsiteY3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442255 w 2679544"/>
              <a:gd name="connsiteY5" fmla="*/ 1882040 h 3627686"/>
              <a:gd name="connsiteX6" fmla="*/ 432630 w 2679544"/>
              <a:gd name="connsiteY6" fmla="*/ 1843539 h 3627686"/>
              <a:gd name="connsiteX7" fmla="*/ 432630 w 2679544"/>
              <a:gd name="connsiteY7" fmla="*/ 1805038 h 3627686"/>
              <a:gd name="connsiteX8" fmla="*/ 432630 w 2679544"/>
              <a:gd name="connsiteY8" fmla="*/ 1776163 h 3627686"/>
              <a:gd name="connsiteX9" fmla="*/ 413379 w 2679544"/>
              <a:gd name="connsiteY9" fmla="*/ 1747287 h 3627686"/>
              <a:gd name="connsiteX10" fmla="*/ 365253 w 2679544"/>
              <a:gd name="connsiteY10" fmla="*/ 1660659 h 3627686"/>
              <a:gd name="connsiteX11" fmla="*/ 384504 w 2679544"/>
              <a:gd name="connsiteY11" fmla="*/ 1631784 h 3627686"/>
              <a:gd name="connsiteX12" fmla="*/ 384504 w 2679544"/>
              <a:gd name="connsiteY12" fmla="*/ 1602908 h 3627686"/>
              <a:gd name="connsiteX13" fmla="*/ 355628 w 2679544"/>
              <a:gd name="connsiteY13" fmla="*/ 1583657 h 3627686"/>
              <a:gd name="connsiteX14" fmla="*/ 355628 w 2679544"/>
              <a:gd name="connsiteY14" fmla="*/ 1545156 h 3627686"/>
              <a:gd name="connsiteX15" fmla="*/ 365253 w 2679544"/>
              <a:gd name="connsiteY15" fmla="*/ 1516280 h 3627686"/>
              <a:gd name="connsiteX16" fmla="*/ 346003 w 2679544"/>
              <a:gd name="connsiteY16" fmla="*/ 1439278 h 3627686"/>
              <a:gd name="connsiteX17" fmla="*/ 307502 w 2679544"/>
              <a:gd name="connsiteY17" fmla="*/ 1400777 h 3627686"/>
              <a:gd name="connsiteX18" fmla="*/ 269000 w 2679544"/>
              <a:gd name="connsiteY18" fmla="*/ 1371902 h 3627686"/>
              <a:gd name="connsiteX19" fmla="*/ 240125 w 2679544"/>
              <a:gd name="connsiteY19" fmla="*/ 1323775 h 3627686"/>
              <a:gd name="connsiteX20" fmla="*/ 240125 w 2679544"/>
              <a:gd name="connsiteY20" fmla="*/ 1285274 h 3627686"/>
              <a:gd name="connsiteX21" fmla="*/ 287744 w 2679544"/>
              <a:gd name="connsiteY21" fmla="*/ 1240187 h 3627686"/>
              <a:gd name="connsiteX22" fmla="*/ 500007 w 2679544"/>
              <a:gd name="connsiteY22" fmla="*/ 794386 h 3627686"/>
              <a:gd name="connsiteX23" fmla="*/ 0 w 2679544"/>
              <a:gd name="connsiteY23" fmla="*/ 547168 h 3627686"/>
              <a:gd name="connsiteX24" fmla="*/ 615510 w 2679544"/>
              <a:gd name="connsiteY24" fmla="*/ 534504 h 3627686"/>
              <a:gd name="connsiteX25" fmla="*/ 1494215 w 2679544"/>
              <a:gd name="connsiteY25" fmla="*/ 7863 h 3627686"/>
              <a:gd name="connsiteX26" fmla="*/ 2321976 w 2679544"/>
              <a:gd name="connsiteY26" fmla="*/ 646561 h 3627686"/>
              <a:gd name="connsiteX27" fmla="*/ 2117051 w 2679544"/>
              <a:gd name="connsiteY27" fmla="*/ 1420028 h 3627686"/>
              <a:gd name="connsiteX28" fmla="*/ 2037517 w 2679544"/>
              <a:gd name="connsiteY28" fmla="*/ 1896729 h 3627686"/>
              <a:gd name="connsiteX29" fmla="*/ 1989390 w 2679544"/>
              <a:gd name="connsiteY29" fmla="*/ 1849622 h 3627686"/>
              <a:gd name="connsiteX30" fmla="*/ 1963047 w 2679544"/>
              <a:gd name="connsiteY30" fmla="*/ 1910916 h 3627686"/>
              <a:gd name="connsiteX31" fmla="*/ 2679544 w 2679544"/>
              <a:gd name="connsiteY31" fmla="*/ 3627686 h 3627686"/>
              <a:gd name="connsiteX32" fmla="*/ 501119 w 2679544"/>
              <a:gd name="connsiteY3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56142 w 2679544"/>
              <a:gd name="connsiteY3" fmla="*/ 2045670 h 3627686"/>
              <a:gd name="connsiteX4" fmla="*/ 442255 w 2679544"/>
              <a:gd name="connsiteY4" fmla="*/ 1882040 h 3627686"/>
              <a:gd name="connsiteX5" fmla="*/ 432630 w 2679544"/>
              <a:gd name="connsiteY5" fmla="*/ 1843539 h 3627686"/>
              <a:gd name="connsiteX6" fmla="*/ 432630 w 2679544"/>
              <a:gd name="connsiteY6" fmla="*/ 1805038 h 3627686"/>
              <a:gd name="connsiteX7" fmla="*/ 432630 w 2679544"/>
              <a:gd name="connsiteY7" fmla="*/ 1776163 h 3627686"/>
              <a:gd name="connsiteX8" fmla="*/ 413379 w 2679544"/>
              <a:gd name="connsiteY8" fmla="*/ 1747287 h 3627686"/>
              <a:gd name="connsiteX9" fmla="*/ 365253 w 2679544"/>
              <a:gd name="connsiteY9" fmla="*/ 1660659 h 3627686"/>
              <a:gd name="connsiteX10" fmla="*/ 384504 w 2679544"/>
              <a:gd name="connsiteY10" fmla="*/ 1631784 h 3627686"/>
              <a:gd name="connsiteX11" fmla="*/ 384504 w 2679544"/>
              <a:gd name="connsiteY11" fmla="*/ 1602908 h 3627686"/>
              <a:gd name="connsiteX12" fmla="*/ 355628 w 2679544"/>
              <a:gd name="connsiteY12" fmla="*/ 1583657 h 3627686"/>
              <a:gd name="connsiteX13" fmla="*/ 355628 w 2679544"/>
              <a:gd name="connsiteY13" fmla="*/ 1545156 h 3627686"/>
              <a:gd name="connsiteX14" fmla="*/ 365253 w 2679544"/>
              <a:gd name="connsiteY14" fmla="*/ 1516280 h 3627686"/>
              <a:gd name="connsiteX15" fmla="*/ 346003 w 2679544"/>
              <a:gd name="connsiteY15" fmla="*/ 1439278 h 3627686"/>
              <a:gd name="connsiteX16" fmla="*/ 307502 w 2679544"/>
              <a:gd name="connsiteY16" fmla="*/ 1400777 h 3627686"/>
              <a:gd name="connsiteX17" fmla="*/ 269000 w 2679544"/>
              <a:gd name="connsiteY17" fmla="*/ 1371902 h 3627686"/>
              <a:gd name="connsiteX18" fmla="*/ 240125 w 2679544"/>
              <a:gd name="connsiteY18" fmla="*/ 1323775 h 3627686"/>
              <a:gd name="connsiteX19" fmla="*/ 240125 w 2679544"/>
              <a:gd name="connsiteY19" fmla="*/ 1285274 h 3627686"/>
              <a:gd name="connsiteX20" fmla="*/ 287744 w 2679544"/>
              <a:gd name="connsiteY20" fmla="*/ 1240187 h 3627686"/>
              <a:gd name="connsiteX21" fmla="*/ 500007 w 2679544"/>
              <a:gd name="connsiteY21" fmla="*/ 794386 h 3627686"/>
              <a:gd name="connsiteX22" fmla="*/ 0 w 2679544"/>
              <a:gd name="connsiteY22" fmla="*/ 547168 h 3627686"/>
              <a:gd name="connsiteX23" fmla="*/ 615510 w 2679544"/>
              <a:gd name="connsiteY23" fmla="*/ 534504 h 3627686"/>
              <a:gd name="connsiteX24" fmla="*/ 1494215 w 2679544"/>
              <a:gd name="connsiteY24" fmla="*/ 7863 h 3627686"/>
              <a:gd name="connsiteX25" fmla="*/ 2321976 w 2679544"/>
              <a:gd name="connsiteY25" fmla="*/ 646561 h 3627686"/>
              <a:gd name="connsiteX26" fmla="*/ 2117051 w 2679544"/>
              <a:gd name="connsiteY26" fmla="*/ 1420028 h 3627686"/>
              <a:gd name="connsiteX27" fmla="*/ 2037517 w 2679544"/>
              <a:gd name="connsiteY27" fmla="*/ 1896729 h 3627686"/>
              <a:gd name="connsiteX28" fmla="*/ 1989390 w 2679544"/>
              <a:gd name="connsiteY28" fmla="*/ 1849622 h 3627686"/>
              <a:gd name="connsiteX29" fmla="*/ 1963047 w 2679544"/>
              <a:gd name="connsiteY29" fmla="*/ 1910916 h 3627686"/>
              <a:gd name="connsiteX30" fmla="*/ 2679544 w 2679544"/>
              <a:gd name="connsiteY30" fmla="*/ 3627686 h 3627686"/>
              <a:gd name="connsiteX31" fmla="*/ 501119 w 2679544"/>
              <a:gd name="connsiteY3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87744 w 2679544"/>
              <a:gd name="connsiteY18" fmla="*/ 1240187 h 3627686"/>
              <a:gd name="connsiteX19" fmla="*/ 500007 w 2679544"/>
              <a:gd name="connsiteY19" fmla="*/ 794386 h 3627686"/>
              <a:gd name="connsiteX20" fmla="*/ 0 w 2679544"/>
              <a:gd name="connsiteY20" fmla="*/ 547168 h 3627686"/>
              <a:gd name="connsiteX21" fmla="*/ 615510 w 2679544"/>
              <a:gd name="connsiteY21" fmla="*/ 534504 h 3627686"/>
              <a:gd name="connsiteX22" fmla="*/ 1494215 w 2679544"/>
              <a:gd name="connsiteY22" fmla="*/ 7863 h 3627686"/>
              <a:gd name="connsiteX23" fmla="*/ 2321976 w 2679544"/>
              <a:gd name="connsiteY23" fmla="*/ 646561 h 3627686"/>
              <a:gd name="connsiteX24" fmla="*/ 2117051 w 2679544"/>
              <a:gd name="connsiteY24" fmla="*/ 1420028 h 3627686"/>
              <a:gd name="connsiteX25" fmla="*/ 2037517 w 2679544"/>
              <a:gd name="connsiteY25" fmla="*/ 1896729 h 3627686"/>
              <a:gd name="connsiteX26" fmla="*/ 1989390 w 2679544"/>
              <a:gd name="connsiteY26" fmla="*/ 1849622 h 3627686"/>
              <a:gd name="connsiteX27" fmla="*/ 1963047 w 2679544"/>
              <a:gd name="connsiteY27" fmla="*/ 1910916 h 3627686"/>
              <a:gd name="connsiteX28" fmla="*/ 2679544 w 2679544"/>
              <a:gd name="connsiteY28" fmla="*/ 3627686 h 3627686"/>
              <a:gd name="connsiteX29" fmla="*/ 501119 w 2679544"/>
              <a:gd name="connsiteY2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87744 w 2679544"/>
              <a:gd name="connsiteY17" fmla="*/ 1240187 h 3627686"/>
              <a:gd name="connsiteX18" fmla="*/ 500007 w 2679544"/>
              <a:gd name="connsiteY18" fmla="*/ 794386 h 3627686"/>
              <a:gd name="connsiteX19" fmla="*/ 0 w 2679544"/>
              <a:gd name="connsiteY19" fmla="*/ 547168 h 3627686"/>
              <a:gd name="connsiteX20" fmla="*/ 615510 w 2679544"/>
              <a:gd name="connsiteY20" fmla="*/ 534504 h 3627686"/>
              <a:gd name="connsiteX21" fmla="*/ 1494215 w 2679544"/>
              <a:gd name="connsiteY21" fmla="*/ 7863 h 3627686"/>
              <a:gd name="connsiteX22" fmla="*/ 2321976 w 2679544"/>
              <a:gd name="connsiteY22" fmla="*/ 646561 h 3627686"/>
              <a:gd name="connsiteX23" fmla="*/ 2117051 w 2679544"/>
              <a:gd name="connsiteY23" fmla="*/ 1420028 h 3627686"/>
              <a:gd name="connsiteX24" fmla="*/ 2037517 w 2679544"/>
              <a:gd name="connsiteY24" fmla="*/ 1896729 h 3627686"/>
              <a:gd name="connsiteX25" fmla="*/ 1989390 w 2679544"/>
              <a:gd name="connsiteY25" fmla="*/ 1849622 h 3627686"/>
              <a:gd name="connsiteX26" fmla="*/ 1963047 w 2679544"/>
              <a:gd name="connsiteY26" fmla="*/ 1910916 h 3627686"/>
              <a:gd name="connsiteX27" fmla="*/ 2679544 w 2679544"/>
              <a:gd name="connsiteY27" fmla="*/ 3627686 h 3627686"/>
              <a:gd name="connsiteX28" fmla="*/ 501119 w 2679544"/>
              <a:gd name="connsiteY2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87744 w 2679544"/>
              <a:gd name="connsiteY16" fmla="*/ 1240187 h 3627686"/>
              <a:gd name="connsiteX17" fmla="*/ 500007 w 2679544"/>
              <a:gd name="connsiteY17" fmla="*/ 794386 h 3627686"/>
              <a:gd name="connsiteX18" fmla="*/ 0 w 2679544"/>
              <a:gd name="connsiteY18" fmla="*/ 547168 h 3627686"/>
              <a:gd name="connsiteX19" fmla="*/ 615510 w 2679544"/>
              <a:gd name="connsiteY19" fmla="*/ 534504 h 3627686"/>
              <a:gd name="connsiteX20" fmla="*/ 1494215 w 2679544"/>
              <a:gd name="connsiteY20" fmla="*/ 7863 h 3627686"/>
              <a:gd name="connsiteX21" fmla="*/ 2321976 w 2679544"/>
              <a:gd name="connsiteY21" fmla="*/ 646561 h 3627686"/>
              <a:gd name="connsiteX22" fmla="*/ 2117051 w 2679544"/>
              <a:gd name="connsiteY22" fmla="*/ 1420028 h 3627686"/>
              <a:gd name="connsiteX23" fmla="*/ 2037517 w 2679544"/>
              <a:gd name="connsiteY23" fmla="*/ 1896729 h 3627686"/>
              <a:gd name="connsiteX24" fmla="*/ 1989390 w 2679544"/>
              <a:gd name="connsiteY24" fmla="*/ 1849622 h 3627686"/>
              <a:gd name="connsiteX25" fmla="*/ 1963047 w 2679544"/>
              <a:gd name="connsiteY25" fmla="*/ 1910916 h 3627686"/>
              <a:gd name="connsiteX26" fmla="*/ 2679544 w 2679544"/>
              <a:gd name="connsiteY26" fmla="*/ 3627686 h 3627686"/>
              <a:gd name="connsiteX27" fmla="*/ 501119 w 2679544"/>
              <a:gd name="connsiteY2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50972 w 2679544"/>
              <a:gd name="connsiteY13" fmla="*/ 1434308 h 3627686"/>
              <a:gd name="connsiteX14" fmla="*/ 287744 w 2679544"/>
              <a:gd name="connsiteY14" fmla="*/ 1240187 h 3627686"/>
              <a:gd name="connsiteX15" fmla="*/ 500007 w 2679544"/>
              <a:gd name="connsiteY15" fmla="*/ 794386 h 3627686"/>
              <a:gd name="connsiteX16" fmla="*/ 0 w 2679544"/>
              <a:gd name="connsiteY16" fmla="*/ 547168 h 3627686"/>
              <a:gd name="connsiteX17" fmla="*/ 615510 w 2679544"/>
              <a:gd name="connsiteY17" fmla="*/ 534504 h 3627686"/>
              <a:gd name="connsiteX18" fmla="*/ 1494215 w 2679544"/>
              <a:gd name="connsiteY18" fmla="*/ 7863 h 3627686"/>
              <a:gd name="connsiteX19" fmla="*/ 2321976 w 2679544"/>
              <a:gd name="connsiteY19" fmla="*/ 646561 h 3627686"/>
              <a:gd name="connsiteX20" fmla="*/ 2117051 w 2679544"/>
              <a:gd name="connsiteY20" fmla="*/ 1420028 h 3627686"/>
              <a:gd name="connsiteX21" fmla="*/ 2037517 w 2679544"/>
              <a:gd name="connsiteY21" fmla="*/ 1896729 h 3627686"/>
              <a:gd name="connsiteX22" fmla="*/ 1989390 w 2679544"/>
              <a:gd name="connsiteY22" fmla="*/ 1849622 h 3627686"/>
              <a:gd name="connsiteX23" fmla="*/ 1963047 w 2679544"/>
              <a:gd name="connsiteY23" fmla="*/ 1910916 h 3627686"/>
              <a:gd name="connsiteX24" fmla="*/ 2679544 w 2679544"/>
              <a:gd name="connsiteY24" fmla="*/ 3627686 h 3627686"/>
              <a:gd name="connsiteX25" fmla="*/ 501119 w 2679544"/>
              <a:gd name="connsiteY25"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0972 w 2679544"/>
              <a:gd name="connsiteY12" fmla="*/ 1434308 h 3627686"/>
              <a:gd name="connsiteX13" fmla="*/ 287744 w 2679544"/>
              <a:gd name="connsiteY13" fmla="*/ 1240187 h 3627686"/>
              <a:gd name="connsiteX14" fmla="*/ 500007 w 2679544"/>
              <a:gd name="connsiteY14" fmla="*/ 794386 h 3627686"/>
              <a:gd name="connsiteX15" fmla="*/ 0 w 2679544"/>
              <a:gd name="connsiteY15" fmla="*/ 547168 h 3627686"/>
              <a:gd name="connsiteX16" fmla="*/ 615510 w 2679544"/>
              <a:gd name="connsiteY16" fmla="*/ 534504 h 3627686"/>
              <a:gd name="connsiteX17" fmla="*/ 1494215 w 2679544"/>
              <a:gd name="connsiteY17" fmla="*/ 7863 h 3627686"/>
              <a:gd name="connsiteX18" fmla="*/ 2321976 w 2679544"/>
              <a:gd name="connsiteY18" fmla="*/ 646561 h 3627686"/>
              <a:gd name="connsiteX19" fmla="*/ 2117051 w 2679544"/>
              <a:gd name="connsiteY19" fmla="*/ 1420028 h 3627686"/>
              <a:gd name="connsiteX20" fmla="*/ 2037517 w 2679544"/>
              <a:gd name="connsiteY20" fmla="*/ 1896729 h 3627686"/>
              <a:gd name="connsiteX21" fmla="*/ 1989390 w 2679544"/>
              <a:gd name="connsiteY21" fmla="*/ 1849622 h 3627686"/>
              <a:gd name="connsiteX22" fmla="*/ 1963047 w 2679544"/>
              <a:gd name="connsiteY22" fmla="*/ 1910916 h 3627686"/>
              <a:gd name="connsiteX23" fmla="*/ 2679544 w 2679544"/>
              <a:gd name="connsiteY23" fmla="*/ 3627686 h 3627686"/>
              <a:gd name="connsiteX24" fmla="*/ 501119 w 2679544"/>
              <a:gd name="connsiteY24"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55628 w 2679544"/>
              <a:gd name="connsiteY10" fmla="*/ 1583657 h 3627686"/>
              <a:gd name="connsiteX11" fmla="*/ 350972 w 2679544"/>
              <a:gd name="connsiteY11" fmla="*/ 1434308 h 3627686"/>
              <a:gd name="connsiteX12" fmla="*/ 287744 w 2679544"/>
              <a:gd name="connsiteY12" fmla="*/ 1240187 h 3627686"/>
              <a:gd name="connsiteX13" fmla="*/ 500007 w 2679544"/>
              <a:gd name="connsiteY13" fmla="*/ 794386 h 3627686"/>
              <a:gd name="connsiteX14" fmla="*/ 0 w 2679544"/>
              <a:gd name="connsiteY14" fmla="*/ 547168 h 3627686"/>
              <a:gd name="connsiteX15" fmla="*/ 615510 w 2679544"/>
              <a:gd name="connsiteY15" fmla="*/ 534504 h 3627686"/>
              <a:gd name="connsiteX16" fmla="*/ 1494215 w 2679544"/>
              <a:gd name="connsiteY16" fmla="*/ 7863 h 3627686"/>
              <a:gd name="connsiteX17" fmla="*/ 2321976 w 2679544"/>
              <a:gd name="connsiteY17" fmla="*/ 646561 h 3627686"/>
              <a:gd name="connsiteX18" fmla="*/ 2117051 w 2679544"/>
              <a:gd name="connsiteY18" fmla="*/ 1420028 h 3627686"/>
              <a:gd name="connsiteX19" fmla="*/ 2037517 w 2679544"/>
              <a:gd name="connsiteY19" fmla="*/ 1896729 h 3627686"/>
              <a:gd name="connsiteX20" fmla="*/ 1989390 w 2679544"/>
              <a:gd name="connsiteY20" fmla="*/ 1849622 h 3627686"/>
              <a:gd name="connsiteX21" fmla="*/ 1963047 w 2679544"/>
              <a:gd name="connsiteY21" fmla="*/ 1910916 h 3627686"/>
              <a:gd name="connsiteX22" fmla="*/ 2679544 w 2679544"/>
              <a:gd name="connsiteY22" fmla="*/ 3627686 h 3627686"/>
              <a:gd name="connsiteX23" fmla="*/ 501119 w 2679544"/>
              <a:gd name="connsiteY23"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00647 w 2679544"/>
              <a:gd name="connsiteY8" fmla="*/ 1678053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300647 w 2679544"/>
              <a:gd name="connsiteY7" fmla="*/ 1678053 h 3627686"/>
              <a:gd name="connsiteX8" fmla="*/ 355628 w 2679544"/>
              <a:gd name="connsiteY8" fmla="*/ 1583657 h 3627686"/>
              <a:gd name="connsiteX9" fmla="*/ 350972 w 2679544"/>
              <a:gd name="connsiteY9" fmla="*/ 1434308 h 3627686"/>
              <a:gd name="connsiteX10" fmla="*/ 287744 w 2679544"/>
              <a:gd name="connsiteY10" fmla="*/ 1240187 h 3627686"/>
              <a:gd name="connsiteX11" fmla="*/ 500007 w 2679544"/>
              <a:gd name="connsiteY11" fmla="*/ 794386 h 3627686"/>
              <a:gd name="connsiteX12" fmla="*/ 0 w 2679544"/>
              <a:gd name="connsiteY12" fmla="*/ 547168 h 3627686"/>
              <a:gd name="connsiteX13" fmla="*/ 615510 w 2679544"/>
              <a:gd name="connsiteY13" fmla="*/ 534504 h 3627686"/>
              <a:gd name="connsiteX14" fmla="*/ 1494215 w 2679544"/>
              <a:gd name="connsiteY14" fmla="*/ 7863 h 3627686"/>
              <a:gd name="connsiteX15" fmla="*/ 2321976 w 2679544"/>
              <a:gd name="connsiteY15" fmla="*/ 646561 h 3627686"/>
              <a:gd name="connsiteX16" fmla="*/ 2117051 w 2679544"/>
              <a:gd name="connsiteY16" fmla="*/ 1420028 h 3627686"/>
              <a:gd name="connsiteX17" fmla="*/ 2037517 w 2679544"/>
              <a:gd name="connsiteY17" fmla="*/ 1896729 h 3627686"/>
              <a:gd name="connsiteX18" fmla="*/ 1989390 w 2679544"/>
              <a:gd name="connsiteY18" fmla="*/ 1849622 h 3627686"/>
              <a:gd name="connsiteX19" fmla="*/ 1963047 w 2679544"/>
              <a:gd name="connsiteY19" fmla="*/ 1910916 h 3627686"/>
              <a:gd name="connsiteX20" fmla="*/ 2679544 w 2679544"/>
              <a:gd name="connsiteY20" fmla="*/ 3627686 h 3627686"/>
              <a:gd name="connsiteX21" fmla="*/ 501119 w 2679544"/>
              <a:gd name="connsiteY2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300647 w 2679544"/>
              <a:gd name="connsiteY6" fmla="*/ 1678053 h 3627686"/>
              <a:gd name="connsiteX7" fmla="*/ 355628 w 2679544"/>
              <a:gd name="connsiteY7" fmla="*/ 1583657 h 3627686"/>
              <a:gd name="connsiteX8" fmla="*/ 350972 w 2679544"/>
              <a:gd name="connsiteY8" fmla="*/ 1434308 h 3627686"/>
              <a:gd name="connsiteX9" fmla="*/ 287744 w 2679544"/>
              <a:gd name="connsiteY9" fmla="*/ 1240187 h 3627686"/>
              <a:gd name="connsiteX10" fmla="*/ 500007 w 2679544"/>
              <a:gd name="connsiteY10" fmla="*/ 794386 h 3627686"/>
              <a:gd name="connsiteX11" fmla="*/ 0 w 2679544"/>
              <a:gd name="connsiteY11" fmla="*/ 547168 h 3627686"/>
              <a:gd name="connsiteX12" fmla="*/ 615510 w 2679544"/>
              <a:gd name="connsiteY12" fmla="*/ 534504 h 3627686"/>
              <a:gd name="connsiteX13" fmla="*/ 1494215 w 2679544"/>
              <a:gd name="connsiteY13" fmla="*/ 7863 h 3627686"/>
              <a:gd name="connsiteX14" fmla="*/ 2321976 w 2679544"/>
              <a:gd name="connsiteY14" fmla="*/ 646561 h 3627686"/>
              <a:gd name="connsiteX15" fmla="*/ 2117051 w 2679544"/>
              <a:gd name="connsiteY15" fmla="*/ 1420028 h 3627686"/>
              <a:gd name="connsiteX16" fmla="*/ 2037517 w 2679544"/>
              <a:gd name="connsiteY16" fmla="*/ 1896729 h 3627686"/>
              <a:gd name="connsiteX17" fmla="*/ 1989390 w 2679544"/>
              <a:gd name="connsiteY17" fmla="*/ 1849622 h 3627686"/>
              <a:gd name="connsiteX18" fmla="*/ 1963047 w 2679544"/>
              <a:gd name="connsiteY18" fmla="*/ 1910916 h 3627686"/>
              <a:gd name="connsiteX19" fmla="*/ 2679544 w 2679544"/>
              <a:gd name="connsiteY19" fmla="*/ 3627686 h 3627686"/>
              <a:gd name="connsiteX20" fmla="*/ 501119 w 2679544"/>
              <a:gd name="connsiteY2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300647 w 2679544"/>
              <a:gd name="connsiteY5" fmla="*/ 1678053 h 3627686"/>
              <a:gd name="connsiteX6" fmla="*/ 355628 w 2679544"/>
              <a:gd name="connsiteY6" fmla="*/ 1583657 h 3627686"/>
              <a:gd name="connsiteX7" fmla="*/ 350972 w 2679544"/>
              <a:gd name="connsiteY7" fmla="*/ 1434308 h 3627686"/>
              <a:gd name="connsiteX8" fmla="*/ 287744 w 2679544"/>
              <a:gd name="connsiteY8" fmla="*/ 1240187 h 3627686"/>
              <a:gd name="connsiteX9" fmla="*/ 500007 w 2679544"/>
              <a:gd name="connsiteY9" fmla="*/ 794386 h 3627686"/>
              <a:gd name="connsiteX10" fmla="*/ 0 w 2679544"/>
              <a:gd name="connsiteY10" fmla="*/ 547168 h 3627686"/>
              <a:gd name="connsiteX11" fmla="*/ 615510 w 2679544"/>
              <a:gd name="connsiteY11" fmla="*/ 534504 h 3627686"/>
              <a:gd name="connsiteX12" fmla="*/ 1494215 w 2679544"/>
              <a:gd name="connsiteY12" fmla="*/ 7863 h 3627686"/>
              <a:gd name="connsiteX13" fmla="*/ 2321976 w 2679544"/>
              <a:gd name="connsiteY13" fmla="*/ 646561 h 3627686"/>
              <a:gd name="connsiteX14" fmla="*/ 2117051 w 2679544"/>
              <a:gd name="connsiteY14" fmla="*/ 1420028 h 3627686"/>
              <a:gd name="connsiteX15" fmla="*/ 2037517 w 2679544"/>
              <a:gd name="connsiteY15" fmla="*/ 1896729 h 3627686"/>
              <a:gd name="connsiteX16" fmla="*/ 1989390 w 2679544"/>
              <a:gd name="connsiteY16" fmla="*/ 1849622 h 3627686"/>
              <a:gd name="connsiteX17" fmla="*/ 1963047 w 2679544"/>
              <a:gd name="connsiteY17" fmla="*/ 1910916 h 3627686"/>
              <a:gd name="connsiteX18" fmla="*/ 2679544 w 2679544"/>
              <a:gd name="connsiteY18" fmla="*/ 3627686 h 3627686"/>
              <a:gd name="connsiteX19" fmla="*/ 501119 w 2679544"/>
              <a:gd name="connsiteY1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345348 w 2679544"/>
              <a:gd name="connsiteY3" fmla="*/ 1884526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95386 w 2679544"/>
              <a:gd name="connsiteY5" fmla="*/ 1623414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67097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5339 h 3628255"/>
              <a:gd name="connsiteX1" fmla="*/ 1058272 w 2679544"/>
              <a:gd name="connsiteY1" fmla="*/ 2450500 h 3628255"/>
              <a:gd name="connsiteX2" fmla="*/ 856142 w 2679544"/>
              <a:gd name="connsiteY2" fmla="*/ 2046239 h 3628255"/>
              <a:gd name="connsiteX3" fmla="*/ 427346 w 2679544"/>
              <a:gd name="connsiteY3" fmla="*/ 1790671 h 3628255"/>
              <a:gd name="connsiteX4" fmla="*/ 395386 w 2679544"/>
              <a:gd name="connsiteY4" fmla="*/ 1623983 h 3628255"/>
              <a:gd name="connsiteX5" fmla="*/ 360911 w 2679544"/>
              <a:gd name="connsiteY5" fmla="*/ 1434877 h 3628255"/>
              <a:gd name="connsiteX6" fmla="*/ 287744 w 2679544"/>
              <a:gd name="connsiteY6" fmla="*/ 1240756 h 3628255"/>
              <a:gd name="connsiteX7" fmla="*/ 567097 w 2679544"/>
              <a:gd name="connsiteY7" fmla="*/ 802409 h 3628255"/>
              <a:gd name="connsiteX8" fmla="*/ 0 w 2679544"/>
              <a:gd name="connsiteY8" fmla="*/ 547737 h 3628255"/>
              <a:gd name="connsiteX9" fmla="*/ 615510 w 2679544"/>
              <a:gd name="connsiteY9" fmla="*/ 535073 h 3628255"/>
              <a:gd name="connsiteX10" fmla="*/ 1494215 w 2679544"/>
              <a:gd name="connsiteY10" fmla="*/ 8432 h 3628255"/>
              <a:gd name="connsiteX11" fmla="*/ 2321976 w 2679544"/>
              <a:gd name="connsiteY11" fmla="*/ 647130 h 3628255"/>
              <a:gd name="connsiteX12" fmla="*/ 2117051 w 2679544"/>
              <a:gd name="connsiteY12" fmla="*/ 1420597 h 3628255"/>
              <a:gd name="connsiteX13" fmla="*/ 2037517 w 2679544"/>
              <a:gd name="connsiteY13" fmla="*/ 1897298 h 3628255"/>
              <a:gd name="connsiteX14" fmla="*/ 1989390 w 2679544"/>
              <a:gd name="connsiteY14" fmla="*/ 1850191 h 3628255"/>
              <a:gd name="connsiteX15" fmla="*/ 1963047 w 2679544"/>
              <a:gd name="connsiteY15" fmla="*/ 1911485 h 3628255"/>
              <a:gd name="connsiteX16" fmla="*/ 2679544 w 2679544"/>
              <a:gd name="connsiteY16" fmla="*/ 3628255 h 3628255"/>
              <a:gd name="connsiteX17" fmla="*/ 503604 w 2679544"/>
              <a:gd name="connsiteY17" fmla="*/ 3625339 h 3628255"/>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67097 w 2679544"/>
              <a:gd name="connsiteY7" fmla="*/ 799626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15568 w 2679544"/>
              <a:gd name="connsiteY7" fmla="*/ 785311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23644 w 2699584"/>
              <a:gd name="connsiteY0" fmla="*/ 3622556 h 3625472"/>
              <a:gd name="connsiteX1" fmla="*/ 1078312 w 2699584"/>
              <a:gd name="connsiteY1" fmla="*/ 2447717 h 3625472"/>
              <a:gd name="connsiteX2" fmla="*/ 876182 w 2699584"/>
              <a:gd name="connsiteY2" fmla="*/ 2043456 h 3625472"/>
              <a:gd name="connsiteX3" fmla="*/ 447386 w 2699584"/>
              <a:gd name="connsiteY3" fmla="*/ 1787888 h 3625472"/>
              <a:gd name="connsiteX4" fmla="*/ 415426 w 2699584"/>
              <a:gd name="connsiteY4" fmla="*/ 1621200 h 3625472"/>
              <a:gd name="connsiteX5" fmla="*/ 380951 w 2699584"/>
              <a:gd name="connsiteY5" fmla="*/ 1432094 h 3625472"/>
              <a:gd name="connsiteX6" fmla="*/ 307784 w 2699584"/>
              <a:gd name="connsiteY6" fmla="*/ 1237973 h 3625472"/>
              <a:gd name="connsiteX7" fmla="*/ 535608 w 2699584"/>
              <a:gd name="connsiteY7" fmla="*/ 785311 h 3625472"/>
              <a:gd name="connsiteX8" fmla="*/ 0 w 2699584"/>
              <a:gd name="connsiteY8" fmla="*/ 533503 h 3625472"/>
              <a:gd name="connsiteX9" fmla="*/ 635550 w 2699584"/>
              <a:gd name="connsiteY9" fmla="*/ 532290 h 3625472"/>
              <a:gd name="connsiteX10" fmla="*/ 1514255 w 2699584"/>
              <a:gd name="connsiteY10" fmla="*/ 5649 h 3625472"/>
              <a:gd name="connsiteX11" fmla="*/ 2342016 w 2699584"/>
              <a:gd name="connsiteY11" fmla="*/ 644347 h 3625472"/>
              <a:gd name="connsiteX12" fmla="*/ 2137091 w 2699584"/>
              <a:gd name="connsiteY12" fmla="*/ 1417814 h 3625472"/>
              <a:gd name="connsiteX13" fmla="*/ 2057557 w 2699584"/>
              <a:gd name="connsiteY13" fmla="*/ 1894515 h 3625472"/>
              <a:gd name="connsiteX14" fmla="*/ 2009430 w 2699584"/>
              <a:gd name="connsiteY14" fmla="*/ 1847408 h 3625472"/>
              <a:gd name="connsiteX15" fmla="*/ 1983087 w 2699584"/>
              <a:gd name="connsiteY15" fmla="*/ 1908702 h 3625472"/>
              <a:gd name="connsiteX16" fmla="*/ 2699584 w 2699584"/>
              <a:gd name="connsiteY16" fmla="*/ 3625472 h 3625472"/>
              <a:gd name="connsiteX17" fmla="*/ 523644 w 2699584"/>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1714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7440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55538 h 3658454"/>
              <a:gd name="connsiteX1" fmla="*/ 1086899 w 2708171"/>
              <a:gd name="connsiteY1" fmla="*/ 2480699 h 3658454"/>
              <a:gd name="connsiteX2" fmla="*/ 893357 w 2708171"/>
              <a:gd name="connsiteY2" fmla="*/ 2085025 h 3658454"/>
              <a:gd name="connsiteX3" fmla="*/ 455973 w 2708171"/>
              <a:gd name="connsiteY3" fmla="*/ 1820870 h 3658454"/>
              <a:gd name="connsiteX4" fmla="*/ 424013 w 2708171"/>
              <a:gd name="connsiteY4" fmla="*/ 1654182 h 3658454"/>
              <a:gd name="connsiteX5" fmla="*/ 389538 w 2708171"/>
              <a:gd name="connsiteY5" fmla="*/ 1465076 h 3658454"/>
              <a:gd name="connsiteX6" fmla="*/ 316371 w 2708171"/>
              <a:gd name="connsiteY6" fmla="*/ 1270955 h 3658454"/>
              <a:gd name="connsiteX7" fmla="*/ 544195 w 2708171"/>
              <a:gd name="connsiteY7" fmla="*/ 818293 h 3658454"/>
              <a:gd name="connsiteX8" fmla="*/ 0 w 2708171"/>
              <a:gd name="connsiteY8" fmla="*/ 546446 h 3658454"/>
              <a:gd name="connsiteX9" fmla="*/ 644137 w 2708171"/>
              <a:gd name="connsiteY9" fmla="*/ 565272 h 3658454"/>
              <a:gd name="connsiteX10" fmla="*/ 1457000 w 2708171"/>
              <a:gd name="connsiteY10" fmla="*/ 4279 h 3658454"/>
              <a:gd name="connsiteX11" fmla="*/ 2350603 w 2708171"/>
              <a:gd name="connsiteY11" fmla="*/ 677329 h 3658454"/>
              <a:gd name="connsiteX12" fmla="*/ 2174306 w 2708171"/>
              <a:gd name="connsiteY12" fmla="*/ 1479423 h 3658454"/>
              <a:gd name="connsiteX13" fmla="*/ 2066144 w 2708171"/>
              <a:gd name="connsiteY13" fmla="*/ 1927497 h 3658454"/>
              <a:gd name="connsiteX14" fmla="*/ 2018017 w 2708171"/>
              <a:gd name="connsiteY14" fmla="*/ 1880390 h 3658454"/>
              <a:gd name="connsiteX15" fmla="*/ 2017440 w 2708171"/>
              <a:gd name="connsiteY15" fmla="*/ 1961723 h 3658454"/>
              <a:gd name="connsiteX16" fmla="*/ 2708171 w 2708171"/>
              <a:gd name="connsiteY16" fmla="*/ 3658454 h 3658454"/>
              <a:gd name="connsiteX17" fmla="*/ 532231 w 2708171"/>
              <a:gd name="connsiteY17" fmla="*/ 3655538 h 3658454"/>
              <a:gd name="connsiteX0" fmla="*/ 532231 w 2708171"/>
              <a:gd name="connsiteY0" fmla="*/ 3673612 h 3676528"/>
              <a:gd name="connsiteX1" fmla="*/ 1086899 w 2708171"/>
              <a:gd name="connsiteY1" fmla="*/ 2498773 h 3676528"/>
              <a:gd name="connsiteX2" fmla="*/ 893357 w 2708171"/>
              <a:gd name="connsiteY2" fmla="*/ 2103099 h 3676528"/>
              <a:gd name="connsiteX3" fmla="*/ 455973 w 2708171"/>
              <a:gd name="connsiteY3" fmla="*/ 1838944 h 3676528"/>
              <a:gd name="connsiteX4" fmla="*/ 424013 w 2708171"/>
              <a:gd name="connsiteY4" fmla="*/ 1672256 h 3676528"/>
              <a:gd name="connsiteX5" fmla="*/ 389538 w 2708171"/>
              <a:gd name="connsiteY5" fmla="*/ 1483150 h 3676528"/>
              <a:gd name="connsiteX6" fmla="*/ 316371 w 2708171"/>
              <a:gd name="connsiteY6" fmla="*/ 1289029 h 3676528"/>
              <a:gd name="connsiteX7" fmla="*/ 544195 w 2708171"/>
              <a:gd name="connsiteY7" fmla="*/ 836367 h 3676528"/>
              <a:gd name="connsiteX8" fmla="*/ 0 w 2708171"/>
              <a:gd name="connsiteY8" fmla="*/ 564520 h 3676528"/>
              <a:gd name="connsiteX9" fmla="*/ 644137 w 2708171"/>
              <a:gd name="connsiteY9" fmla="*/ 583346 h 3676528"/>
              <a:gd name="connsiteX10" fmla="*/ 1457000 w 2708171"/>
              <a:gd name="connsiteY10" fmla="*/ 22353 h 3676528"/>
              <a:gd name="connsiteX11" fmla="*/ 1854405 w 2708171"/>
              <a:gd name="connsiteY11" fmla="*/ 168573 h 3676528"/>
              <a:gd name="connsiteX12" fmla="*/ 2350603 w 2708171"/>
              <a:gd name="connsiteY12" fmla="*/ 695403 h 3676528"/>
              <a:gd name="connsiteX13" fmla="*/ 2174306 w 2708171"/>
              <a:gd name="connsiteY13" fmla="*/ 1497497 h 3676528"/>
              <a:gd name="connsiteX14" fmla="*/ 2066144 w 2708171"/>
              <a:gd name="connsiteY14" fmla="*/ 1945571 h 3676528"/>
              <a:gd name="connsiteX15" fmla="*/ 2018017 w 2708171"/>
              <a:gd name="connsiteY15" fmla="*/ 1898464 h 3676528"/>
              <a:gd name="connsiteX16" fmla="*/ 2017440 w 2708171"/>
              <a:gd name="connsiteY16" fmla="*/ 1979797 h 3676528"/>
              <a:gd name="connsiteX17" fmla="*/ 2708171 w 2708171"/>
              <a:gd name="connsiteY17" fmla="*/ 3676528 h 3676528"/>
              <a:gd name="connsiteX18" fmla="*/ 532231 w 2708171"/>
              <a:gd name="connsiteY18" fmla="*/ 3673612 h 3676528"/>
              <a:gd name="connsiteX0" fmla="*/ 532231 w 2708171"/>
              <a:gd name="connsiteY0" fmla="*/ 3694027 h 3696943"/>
              <a:gd name="connsiteX1" fmla="*/ 1086899 w 2708171"/>
              <a:gd name="connsiteY1" fmla="*/ 2519188 h 3696943"/>
              <a:gd name="connsiteX2" fmla="*/ 893357 w 2708171"/>
              <a:gd name="connsiteY2" fmla="*/ 2123514 h 3696943"/>
              <a:gd name="connsiteX3" fmla="*/ 455973 w 2708171"/>
              <a:gd name="connsiteY3" fmla="*/ 1859359 h 3696943"/>
              <a:gd name="connsiteX4" fmla="*/ 424013 w 2708171"/>
              <a:gd name="connsiteY4" fmla="*/ 1692671 h 3696943"/>
              <a:gd name="connsiteX5" fmla="*/ 389538 w 2708171"/>
              <a:gd name="connsiteY5" fmla="*/ 1503565 h 3696943"/>
              <a:gd name="connsiteX6" fmla="*/ 316371 w 2708171"/>
              <a:gd name="connsiteY6" fmla="*/ 1309444 h 3696943"/>
              <a:gd name="connsiteX7" fmla="*/ 544195 w 2708171"/>
              <a:gd name="connsiteY7" fmla="*/ 856782 h 3696943"/>
              <a:gd name="connsiteX8" fmla="*/ 0 w 2708171"/>
              <a:gd name="connsiteY8" fmla="*/ 584935 h 3696943"/>
              <a:gd name="connsiteX9" fmla="*/ 644137 w 2708171"/>
              <a:gd name="connsiteY9" fmla="*/ 603761 h 3696943"/>
              <a:gd name="connsiteX10" fmla="*/ 1457000 w 2708171"/>
              <a:gd name="connsiteY10" fmla="*/ 42768 h 3696943"/>
              <a:gd name="connsiteX11" fmla="*/ 1820053 w 2708171"/>
              <a:gd name="connsiteY11" fmla="*/ 114557 h 3696943"/>
              <a:gd name="connsiteX12" fmla="*/ 2350603 w 2708171"/>
              <a:gd name="connsiteY12" fmla="*/ 715818 h 3696943"/>
              <a:gd name="connsiteX13" fmla="*/ 2174306 w 2708171"/>
              <a:gd name="connsiteY13" fmla="*/ 1517912 h 3696943"/>
              <a:gd name="connsiteX14" fmla="*/ 2066144 w 2708171"/>
              <a:gd name="connsiteY14" fmla="*/ 1965986 h 3696943"/>
              <a:gd name="connsiteX15" fmla="*/ 2018017 w 2708171"/>
              <a:gd name="connsiteY15" fmla="*/ 1918879 h 3696943"/>
              <a:gd name="connsiteX16" fmla="*/ 2017440 w 2708171"/>
              <a:gd name="connsiteY16" fmla="*/ 2000212 h 3696943"/>
              <a:gd name="connsiteX17" fmla="*/ 2708171 w 2708171"/>
              <a:gd name="connsiteY17" fmla="*/ 3696943 h 3696943"/>
              <a:gd name="connsiteX18" fmla="*/ 532231 w 2708171"/>
              <a:gd name="connsiteY18" fmla="*/ 3694027 h 3696943"/>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57000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16921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51289 h 3654205"/>
              <a:gd name="connsiteX1" fmla="*/ 1086899 w 2708171"/>
              <a:gd name="connsiteY1" fmla="*/ 2476450 h 3654205"/>
              <a:gd name="connsiteX2" fmla="*/ 893357 w 2708171"/>
              <a:gd name="connsiteY2" fmla="*/ 2080776 h 3654205"/>
              <a:gd name="connsiteX3" fmla="*/ 455973 w 2708171"/>
              <a:gd name="connsiteY3" fmla="*/ 1816621 h 3654205"/>
              <a:gd name="connsiteX4" fmla="*/ 424013 w 2708171"/>
              <a:gd name="connsiteY4" fmla="*/ 1649933 h 3654205"/>
              <a:gd name="connsiteX5" fmla="*/ 389538 w 2708171"/>
              <a:gd name="connsiteY5" fmla="*/ 1460827 h 3654205"/>
              <a:gd name="connsiteX6" fmla="*/ 316371 w 2708171"/>
              <a:gd name="connsiteY6" fmla="*/ 1266706 h 3654205"/>
              <a:gd name="connsiteX7" fmla="*/ 544195 w 2708171"/>
              <a:gd name="connsiteY7" fmla="*/ 814044 h 3654205"/>
              <a:gd name="connsiteX8" fmla="*/ 0 w 2708171"/>
              <a:gd name="connsiteY8" fmla="*/ 542197 h 3654205"/>
              <a:gd name="connsiteX9" fmla="*/ 644137 w 2708171"/>
              <a:gd name="connsiteY9" fmla="*/ 561023 h 3654205"/>
              <a:gd name="connsiteX10" fmla="*/ 1416921 w 2708171"/>
              <a:gd name="connsiteY10" fmla="*/ 30 h 3654205"/>
              <a:gd name="connsiteX11" fmla="*/ 1820053 w 2708171"/>
              <a:gd name="connsiteY11" fmla="*/ 71819 h 3654205"/>
              <a:gd name="connsiteX12" fmla="*/ 1943150 w 2708171"/>
              <a:gd name="connsiteY12" fmla="*/ 172016 h 3654205"/>
              <a:gd name="connsiteX13" fmla="*/ 2350603 w 2708171"/>
              <a:gd name="connsiteY13" fmla="*/ 673080 h 3654205"/>
              <a:gd name="connsiteX14" fmla="*/ 2174306 w 2708171"/>
              <a:gd name="connsiteY14" fmla="*/ 1475174 h 3654205"/>
              <a:gd name="connsiteX15" fmla="*/ 2066144 w 2708171"/>
              <a:gd name="connsiteY15" fmla="*/ 1923248 h 3654205"/>
              <a:gd name="connsiteX16" fmla="*/ 2018017 w 2708171"/>
              <a:gd name="connsiteY16" fmla="*/ 1876141 h 3654205"/>
              <a:gd name="connsiteX17" fmla="*/ 2017440 w 2708171"/>
              <a:gd name="connsiteY17" fmla="*/ 1957474 h 3654205"/>
              <a:gd name="connsiteX18" fmla="*/ 2708171 w 2708171"/>
              <a:gd name="connsiteY18" fmla="*/ 3654205 h 3654205"/>
              <a:gd name="connsiteX19" fmla="*/ 532231 w 2708171"/>
              <a:gd name="connsiteY19" fmla="*/ 3651289 h 3654205"/>
              <a:gd name="connsiteX0" fmla="*/ 532231 w 2708171"/>
              <a:gd name="connsiteY0" fmla="*/ 3654150 h 3657066"/>
              <a:gd name="connsiteX1" fmla="*/ 1086899 w 2708171"/>
              <a:gd name="connsiteY1" fmla="*/ 2479311 h 3657066"/>
              <a:gd name="connsiteX2" fmla="*/ 893357 w 2708171"/>
              <a:gd name="connsiteY2" fmla="*/ 2083637 h 3657066"/>
              <a:gd name="connsiteX3" fmla="*/ 455973 w 2708171"/>
              <a:gd name="connsiteY3" fmla="*/ 1819482 h 3657066"/>
              <a:gd name="connsiteX4" fmla="*/ 424013 w 2708171"/>
              <a:gd name="connsiteY4" fmla="*/ 1652794 h 3657066"/>
              <a:gd name="connsiteX5" fmla="*/ 389538 w 2708171"/>
              <a:gd name="connsiteY5" fmla="*/ 1463688 h 3657066"/>
              <a:gd name="connsiteX6" fmla="*/ 316371 w 2708171"/>
              <a:gd name="connsiteY6" fmla="*/ 1269567 h 3657066"/>
              <a:gd name="connsiteX7" fmla="*/ 544195 w 2708171"/>
              <a:gd name="connsiteY7" fmla="*/ 816905 h 3657066"/>
              <a:gd name="connsiteX8" fmla="*/ 0 w 2708171"/>
              <a:gd name="connsiteY8" fmla="*/ 545058 h 3657066"/>
              <a:gd name="connsiteX9" fmla="*/ 644137 w 2708171"/>
              <a:gd name="connsiteY9" fmla="*/ 563884 h 3657066"/>
              <a:gd name="connsiteX10" fmla="*/ 1302413 w 2708171"/>
              <a:gd name="connsiteY10" fmla="*/ 28 h 3657066"/>
              <a:gd name="connsiteX11" fmla="*/ 1820053 w 2708171"/>
              <a:gd name="connsiteY11" fmla="*/ 74680 h 3657066"/>
              <a:gd name="connsiteX12" fmla="*/ 1943150 w 2708171"/>
              <a:gd name="connsiteY12" fmla="*/ 174877 h 3657066"/>
              <a:gd name="connsiteX13" fmla="*/ 2350603 w 2708171"/>
              <a:gd name="connsiteY13" fmla="*/ 675941 h 3657066"/>
              <a:gd name="connsiteX14" fmla="*/ 2174306 w 2708171"/>
              <a:gd name="connsiteY14" fmla="*/ 1478035 h 3657066"/>
              <a:gd name="connsiteX15" fmla="*/ 2066144 w 2708171"/>
              <a:gd name="connsiteY15" fmla="*/ 1926109 h 3657066"/>
              <a:gd name="connsiteX16" fmla="*/ 2018017 w 2708171"/>
              <a:gd name="connsiteY16" fmla="*/ 1879002 h 3657066"/>
              <a:gd name="connsiteX17" fmla="*/ 2017440 w 2708171"/>
              <a:gd name="connsiteY17" fmla="*/ 1960335 h 3657066"/>
              <a:gd name="connsiteX18" fmla="*/ 2708171 w 2708171"/>
              <a:gd name="connsiteY18" fmla="*/ 3657066 h 3657066"/>
              <a:gd name="connsiteX19" fmla="*/ 532231 w 2708171"/>
              <a:gd name="connsiteY19" fmla="*/ 3654150 h 3657066"/>
              <a:gd name="connsiteX0" fmla="*/ 532231 w 2708171"/>
              <a:gd name="connsiteY0" fmla="*/ 3680371 h 3683287"/>
              <a:gd name="connsiteX1" fmla="*/ 1086899 w 2708171"/>
              <a:gd name="connsiteY1" fmla="*/ 2505532 h 3683287"/>
              <a:gd name="connsiteX2" fmla="*/ 893357 w 2708171"/>
              <a:gd name="connsiteY2" fmla="*/ 2109858 h 3683287"/>
              <a:gd name="connsiteX3" fmla="*/ 455973 w 2708171"/>
              <a:gd name="connsiteY3" fmla="*/ 1845703 h 3683287"/>
              <a:gd name="connsiteX4" fmla="*/ 424013 w 2708171"/>
              <a:gd name="connsiteY4" fmla="*/ 1679015 h 3683287"/>
              <a:gd name="connsiteX5" fmla="*/ 389538 w 2708171"/>
              <a:gd name="connsiteY5" fmla="*/ 1489909 h 3683287"/>
              <a:gd name="connsiteX6" fmla="*/ 316371 w 2708171"/>
              <a:gd name="connsiteY6" fmla="*/ 1295788 h 3683287"/>
              <a:gd name="connsiteX7" fmla="*/ 544195 w 2708171"/>
              <a:gd name="connsiteY7" fmla="*/ 843126 h 3683287"/>
              <a:gd name="connsiteX8" fmla="*/ 0 w 2708171"/>
              <a:gd name="connsiteY8" fmla="*/ 571279 h 3683287"/>
              <a:gd name="connsiteX9" fmla="*/ 644137 w 2708171"/>
              <a:gd name="connsiteY9" fmla="*/ 590105 h 3683287"/>
              <a:gd name="connsiteX10" fmla="*/ 1302413 w 2708171"/>
              <a:gd name="connsiteY10" fmla="*/ 26249 h 3683287"/>
              <a:gd name="connsiteX11" fmla="*/ 1811465 w 2708171"/>
              <a:gd name="connsiteY11" fmla="*/ 103764 h 3683287"/>
              <a:gd name="connsiteX12" fmla="*/ 1943150 w 2708171"/>
              <a:gd name="connsiteY12" fmla="*/ 201098 h 3683287"/>
              <a:gd name="connsiteX13" fmla="*/ 2350603 w 2708171"/>
              <a:gd name="connsiteY13" fmla="*/ 702162 h 3683287"/>
              <a:gd name="connsiteX14" fmla="*/ 2174306 w 2708171"/>
              <a:gd name="connsiteY14" fmla="*/ 1504256 h 3683287"/>
              <a:gd name="connsiteX15" fmla="*/ 2066144 w 2708171"/>
              <a:gd name="connsiteY15" fmla="*/ 1952330 h 3683287"/>
              <a:gd name="connsiteX16" fmla="*/ 2018017 w 2708171"/>
              <a:gd name="connsiteY16" fmla="*/ 1905223 h 3683287"/>
              <a:gd name="connsiteX17" fmla="*/ 2017440 w 2708171"/>
              <a:gd name="connsiteY17" fmla="*/ 1986556 h 3683287"/>
              <a:gd name="connsiteX18" fmla="*/ 2708171 w 2708171"/>
              <a:gd name="connsiteY18" fmla="*/ 3683287 h 3683287"/>
              <a:gd name="connsiteX19" fmla="*/ 532231 w 2708171"/>
              <a:gd name="connsiteY19" fmla="*/ 3680371 h 3683287"/>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3150 w 2708171"/>
              <a:gd name="connsiteY12" fmla="*/ 17790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63142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0364 w 2708171"/>
              <a:gd name="connsiteY12" fmla="*/ 129157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8171" h="3660090">
                <a:moveTo>
                  <a:pt x="532231" y="3657174"/>
                </a:moveTo>
                <a:cubicBezTo>
                  <a:pt x="624074" y="3228620"/>
                  <a:pt x="1011065" y="2760372"/>
                  <a:pt x="1086899" y="2482335"/>
                </a:cubicBezTo>
                <a:cubicBezTo>
                  <a:pt x="1019522" y="2347581"/>
                  <a:pt x="957514" y="2243170"/>
                  <a:pt x="887663" y="2063885"/>
                </a:cubicBezTo>
                <a:cubicBezTo>
                  <a:pt x="347721" y="2163138"/>
                  <a:pt x="478602" y="1927611"/>
                  <a:pt x="455973" y="1822506"/>
                </a:cubicBezTo>
                <a:cubicBezTo>
                  <a:pt x="422956" y="1744580"/>
                  <a:pt x="365092" y="1711381"/>
                  <a:pt x="424013" y="1655818"/>
                </a:cubicBezTo>
                <a:cubicBezTo>
                  <a:pt x="309816" y="1627571"/>
                  <a:pt x="431675" y="1542171"/>
                  <a:pt x="389538" y="1466712"/>
                </a:cubicBezTo>
                <a:cubicBezTo>
                  <a:pt x="337815" y="1417743"/>
                  <a:pt x="189188" y="1391137"/>
                  <a:pt x="316371" y="1272591"/>
                </a:cubicBezTo>
                <a:cubicBezTo>
                  <a:pt x="591246" y="1046651"/>
                  <a:pt x="558740" y="1026614"/>
                  <a:pt x="544195" y="819929"/>
                </a:cubicBezTo>
                <a:cubicBezTo>
                  <a:pt x="325856" y="743602"/>
                  <a:pt x="108883" y="687885"/>
                  <a:pt x="0" y="548082"/>
                </a:cubicBezTo>
                <a:lnTo>
                  <a:pt x="644137" y="566908"/>
                </a:lnTo>
                <a:cubicBezTo>
                  <a:pt x="949848" y="56862"/>
                  <a:pt x="1084956" y="21129"/>
                  <a:pt x="1302413" y="3052"/>
                </a:cubicBezTo>
                <a:cubicBezTo>
                  <a:pt x="1519870" y="-15025"/>
                  <a:pt x="1730440" y="51903"/>
                  <a:pt x="1811465" y="80567"/>
                </a:cubicBezTo>
                <a:cubicBezTo>
                  <a:pt x="1855275" y="23350"/>
                  <a:pt x="1951993" y="54681"/>
                  <a:pt x="1940364" y="129157"/>
                </a:cubicBezTo>
                <a:cubicBezTo>
                  <a:pt x="2120397" y="226504"/>
                  <a:pt x="2388907" y="550981"/>
                  <a:pt x="2427897" y="776298"/>
                </a:cubicBezTo>
                <a:cubicBezTo>
                  <a:pt x="2466887" y="1001615"/>
                  <a:pt x="2422991" y="1419774"/>
                  <a:pt x="2174306" y="1481059"/>
                </a:cubicBezTo>
                <a:cubicBezTo>
                  <a:pt x="2129429" y="1687901"/>
                  <a:pt x="2075264" y="1735959"/>
                  <a:pt x="2066144" y="1929133"/>
                </a:cubicBezTo>
                <a:lnTo>
                  <a:pt x="2018017" y="1882026"/>
                </a:lnTo>
                <a:cubicBezTo>
                  <a:pt x="2017825" y="1909137"/>
                  <a:pt x="2017632" y="1936248"/>
                  <a:pt x="2017440" y="1963359"/>
                </a:cubicBezTo>
                <a:cubicBezTo>
                  <a:pt x="2053019" y="2575574"/>
                  <a:pt x="2692240" y="2521787"/>
                  <a:pt x="2708171" y="3660090"/>
                </a:cubicBezTo>
                <a:lnTo>
                  <a:pt x="532231" y="3657174"/>
                </a:lnTo>
                <a:close/>
              </a:path>
            </a:pathLst>
          </a:custGeom>
          <a:solidFill>
            <a:srgbClr val="D9D9D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Freeform: Shape 64">
            <a:extLst>
              <a:ext uri="{FF2B5EF4-FFF2-40B4-BE49-F238E27FC236}">
                <a16:creationId xmlns:a16="http://schemas.microsoft.com/office/drawing/2014/main" id="{2C1AC9E5-6681-4995-A6C7-02A3F9EEFA25}"/>
              </a:ext>
            </a:extLst>
          </p:cNvPr>
          <p:cNvSpPr/>
          <p:nvPr userDrawn="1"/>
        </p:nvSpPr>
        <p:spPr>
          <a:xfrm flipH="1">
            <a:off x="6100054" y="5821535"/>
            <a:ext cx="784897" cy="1036465"/>
          </a:xfrm>
          <a:custGeom>
            <a:avLst/>
            <a:gdLst>
              <a:gd name="connsiteX0" fmla="*/ 0 w 4681538"/>
              <a:gd name="connsiteY0" fmla="*/ 5062538 h 5067300"/>
              <a:gd name="connsiteX1" fmla="*/ 704850 w 4681538"/>
              <a:gd name="connsiteY1" fmla="*/ 3962400 h 5067300"/>
              <a:gd name="connsiteX2" fmla="*/ 609600 w 4681538"/>
              <a:gd name="connsiteY2" fmla="*/ 3300413 h 5067300"/>
              <a:gd name="connsiteX3" fmla="*/ 523875 w 4681538"/>
              <a:gd name="connsiteY3" fmla="*/ 2514600 h 5067300"/>
              <a:gd name="connsiteX4" fmla="*/ 642938 w 4681538"/>
              <a:gd name="connsiteY4" fmla="*/ 1714500 h 5067300"/>
              <a:gd name="connsiteX5" fmla="*/ 890588 w 4681538"/>
              <a:gd name="connsiteY5" fmla="*/ 1023938 h 5067300"/>
              <a:gd name="connsiteX6" fmla="*/ 1190625 w 4681538"/>
              <a:gd name="connsiteY6" fmla="*/ 442913 h 5067300"/>
              <a:gd name="connsiteX7" fmla="*/ 2128838 w 4681538"/>
              <a:gd name="connsiteY7" fmla="*/ 4763 h 5067300"/>
              <a:gd name="connsiteX8" fmla="*/ 2271713 w 4681538"/>
              <a:gd name="connsiteY8" fmla="*/ 4763 h 5067300"/>
              <a:gd name="connsiteX9" fmla="*/ 2933700 w 4681538"/>
              <a:gd name="connsiteY9" fmla="*/ 0 h 5067300"/>
              <a:gd name="connsiteX10" fmla="*/ 3557588 w 4681538"/>
              <a:gd name="connsiteY10" fmla="*/ 347663 h 5067300"/>
              <a:gd name="connsiteX11" fmla="*/ 3424238 w 4681538"/>
              <a:gd name="connsiteY11" fmla="*/ 595313 h 5067300"/>
              <a:gd name="connsiteX12" fmla="*/ 3952875 w 4681538"/>
              <a:gd name="connsiteY12" fmla="*/ 1428750 h 5067300"/>
              <a:gd name="connsiteX13" fmla="*/ 3905250 w 4681538"/>
              <a:gd name="connsiteY13" fmla="*/ 1676400 h 5067300"/>
              <a:gd name="connsiteX14" fmla="*/ 4048125 w 4681538"/>
              <a:gd name="connsiteY14" fmla="*/ 2362200 h 5067300"/>
              <a:gd name="connsiteX15" fmla="*/ 4010025 w 4681538"/>
              <a:gd name="connsiteY15" fmla="*/ 2609850 h 5067300"/>
              <a:gd name="connsiteX16" fmla="*/ 3976688 w 4681538"/>
              <a:gd name="connsiteY16" fmla="*/ 2824163 h 5067300"/>
              <a:gd name="connsiteX17" fmla="*/ 2586038 w 4681538"/>
              <a:gd name="connsiteY17" fmla="*/ 3814763 h 5067300"/>
              <a:gd name="connsiteX18" fmla="*/ 2409825 w 4681538"/>
              <a:gd name="connsiteY18" fmla="*/ 4019550 h 5067300"/>
              <a:gd name="connsiteX19" fmla="*/ 2309813 w 4681538"/>
              <a:gd name="connsiteY19" fmla="*/ 4062413 h 5067300"/>
              <a:gd name="connsiteX20" fmla="*/ 4681538 w 4681538"/>
              <a:gd name="connsiteY20" fmla="*/ 5067300 h 5067300"/>
              <a:gd name="connsiteX21" fmla="*/ 0 w 4681538"/>
              <a:gd name="connsiteY21" fmla="*/ 5062538 h 5067300"/>
              <a:gd name="connsiteX0" fmla="*/ 0 w 4791075"/>
              <a:gd name="connsiteY0" fmla="*/ 5586413 h 5586413"/>
              <a:gd name="connsiteX1" fmla="*/ 814387 w 4791075"/>
              <a:gd name="connsiteY1" fmla="*/ 3962400 h 5586413"/>
              <a:gd name="connsiteX2" fmla="*/ 719137 w 4791075"/>
              <a:gd name="connsiteY2" fmla="*/ 3300413 h 5586413"/>
              <a:gd name="connsiteX3" fmla="*/ 633412 w 4791075"/>
              <a:gd name="connsiteY3" fmla="*/ 2514600 h 5586413"/>
              <a:gd name="connsiteX4" fmla="*/ 752475 w 4791075"/>
              <a:gd name="connsiteY4" fmla="*/ 1714500 h 5586413"/>
              <a:gd name="connsiteX5" fmla="*/ 1000125 w 4791075"/>
              <a:gd name="connsiteY5" fmla="*/ 1023938 h 5586413"/>
              <a:gd name="connsiteX6" fmla="*/ 1300162 w 4791075"/>
              <a:gd name="connsiteY6" fmla="*/ 442913 h 5586413"/>
              <a:gd name="connsiteX7" fmla="*/ 2238375 w 4791075"/>
              <a:gd name="connsiteY7" fmla="*/ 4763 h 5586413"/>
              <a:gd name="connsiteX8" fmla="*/ 2381250 w 4791075"/>
              <a:gd name="connsiteY8" fmla="*/ 4763 h 5586413"/>
              <a:gd name="connsiteX9" fmla="*/ 3043237 w 4791075"/>
              <a:gd name="connsiteY9" fmla="*/ 0 h 5586413"/>
              <a:gd name="connsiteX10" fmla="*/ 3667125 w 4791075"/>
              <a:gd name="connsiteY10" fmla="*/ 347663 h 5586413"/>
              <a:gd name="connsiteX11" fmla="*/ 3533775 w 4791075"/>
              <a:gd name="connsiteY11" fmla="*/ 595313 h 5586413"/>
              <a:gd name="connsiteX12" fmla="*/ 4062412 w 4791075"/>
              <a:gd name="connsiteY12" fmla="*/ 1428750 h 5586413"/>
              <a:gd name="connsiteX13" fmla="*/ 4014787 w 4791075"/>
              <a:gd name="connsiteY13" fmla="*/ 1676400 h 5586413"/>
              <a:gd name="connsiteX14" fmla="*/ 4157662 w 4791075"/>
              <a:gd name="connsiteY14" fmla="*/ 2362200 h 5586413"/>
              <a:gd name="connsiteX15" fmla="*/ 4119562 w 4791075"/>
              <a:gd name="connsiteY15" fmla="*/ 2609850 h 5586413"/>
              <a:gd name="connsiteX16" fmla="*/ 4086225 w 4791075"/>
              <a:gd name="connsiteY16" fmla="*/ 2824163 h 5586413"/>
              <a:gd name="connsiteX17" fmla="*/ 2695575 w 4791075"/>
              <a:gd name="connsiteY17" fmla="*/ 3814763 h 5586413"/>
              <a:gd name="connsiteX18" fmla="*/ 2519362 w 4791075"/>
              <a:gd name="connsiteY18" fmla="*/ 4019550 h 5586413"/>
              <a:gd name="connsiteX19" fmla="*/ 2419350 w 4791075"/>
              <a:gd name="connsiteY19" fmla="*/ 4062413 h 5586413"/>
              <a:gd name="connsiteX20" fmla="*/ 4791075 w 4791075"/>
              <a:gd name="connsiteY20" fmla="*/ 5067300 h 5586413"/>
              <a:gd name="connsiteX21" fmla="*/ 0 w 4791075"/>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238375 w 4948237"/>
              <a:gd name="connsiteY7" fmla="*/ 4763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052637 w 4948237"/>
              <a:gd name="connsiteY7" fmla="*/ 90488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052637 w 4948237"/>
              <a:gd name="connsiteY7" fmla="*/ 90488 h 5586413"/>
              <a:gd name="connsiteX8" fmla="*/ 2381250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586413 h 5586413"/>
              <a:gd name="connsiteX1" fmla="*/ 814387 w 4948237"/>
              <a:gd name="connsiteY1" fmla="*/ 3962400 h 5586413"/>
              <a:gd name="connsiteX2" fmla="*/ 719137 w 4948237"/>
              <a:gd name="connsiteY2" fmla="*/ 3300413 h 5586413"/>
              <a:gd name="connsiteX3" fmla="*/ 633412 w 4948237"/>
              <a:gd name="connsiteY3" fmla="*/ 2514600 h 5586413"/>
              <a:gd name="connsiteX4" fmla="*/ 752475 w 4948237"/>
              <a:gd name="connsiteY4" fmla="*/ 1714500 h 5586413"/>
              <a:gd name="connsiteX5" fmla="*/ 1000125 w 4948237"/>
              <a:gd name="connsiteY5" fmla="*/ 1023938 h 5586413"/>
              <a:gd name="connsiteX6" fmla="*/ 1300162 w 4948237"/>
              <a:gd name="connsiteY6" fmla="*/ 442913 h 5586413"/>
              <a:gd name="connsiteX7" fmla="*/ 2052637 w 4948237"/>
              <a:gd name="connsiteY7" fmla="*/ 90488 h 5586413"/>
              <a:gd name="connsiteX8" fmla="*/ 2395538 w 4948237"/>
              <a:gd name="connsiteY8" fmla="*/ 4763 h 5586413"/>
              <a:gd name="connsiteX9" fmla="*/ 3043237 w 4948237"/>
              <a:gd name="connsiteY9" fmla="*/ 0 h 5586413"/>
              <a:gd name="connsiteX10" fmla="*/ 3667125 w 4948237"/>
              <a:gd name="connsiteY10" fmla="*/ 347663 h 5586413"/>
              <a:gd name="connsiteX11" fmla="*/ 3533775 w 4948237"/>
              <a:gd name="connsiteY11" fmla="*/ 595313 h 5586413"/>
              <a:gd name="connsiteX12" fmla="*/ 4062412 w 4948237"/>
              <a:gd name="connsiteY12" fmla="*/ 1428750 h 5586413"/>
              <a:gd name="connsiteX13" fmla="*/ 4014787 w 4948237"/>
              <a:gd name="connsiteY13" fmla="*/ 1676400 h 5586413"/>
              <a:gd name="connsiteX14" fmla="*/ 4157662 w 4948237"/>
              <a:gd name="connsiteY14" fmla="*/ 2362200 h 5586413"/>
              <a:gd name="connsiteX15" fmla="*/ 4119562 w 4948237"/>
              <a:gd name="connsiteY15" fmla="*/ 2609850 h 5586413"/>
              <a:gd name="connsiteX16" fmla="*/ 4086225 w 4948237"/>
              <a:gd name="connsiteY16" fmla="*/ 2824163 h 5586413"/>
              <a:gd name="connsiteX17" fmla="*/ 2695575 w 4948237"/>
              <a:gd name="connsiteY17" fmla="*/ 3814763 h 5586413"/>
              <a:gd name="connsiteX18" fmla="*/ 2519362 w 4948237"/>
              <a:gd name="connsiteY18" fmla="*/ 4019550 h 5586413"/>
              <a:gd name="connsiteX19" fmla="*/ 2419350 w 4948237"/>
              <a:gd name="connsiteY19" fmla="*/ 4062413 h 5586413"/>
              <a:gd name="connsiteX20" fmla="*/ 4948237 w 4948237"/>
              <a:gd name="connsiteY20" fmla="*/ 5572125 h 5586413"/>
              <a:gd name="connsiteX21" fmla="*/ 0 w 4948237"/>
              <a:gd name="connsiteY21" fmla="*/ 5586413 h 5586413"/>
              <a:gd name="connsiteX0" fmla="*/ 0 w 4948237"/>
              <a:gd name="connsiteY0" fmla="*/ 5689079 h 5689079"/>
              <a:gd name="connsiteX1" fmla="*/ 814387 w 4948237"/>
              <a:gd name="connsiteY1" fmla="*/ 4065066 h 5689079"/>
              <a:gd name="connsiteX2" fmla="*/ 719137 w 4948237"/>
              <a:gd name="connsiteY2" fmla="*/ 3403079 h 5689079"/>
              <a:gd name="connsiteX3" fmla="*/ 633412 w 4948237"/>
              <a:gd name="connsiteY3" fmla="*/ 2617266 h 5689079"/>
              <a:gd name="connsiteX4" fmla="*/ 752475 w 4948237"/>
              <a:gd name="connsiteY4" fmla="*/ 1817166 h 5689079"/>
              <a:gd name="connsiteX5" fmla="*/ 1000125 w 4948237"/>
              <a:gd name="connsiteY5" fmla="*/ 1126604 h 5689079"/>
              <a:gd name="connsiteX6" fmla="*/ 1300162 w 4948237"/>
              <a:gd name="connsiteY6" fmla="*/ 545579 h 5689079"/>
              <a:gd name="connsiteX7" fmla="*/ 2052637 w 4948237"/>
              <a:gd name="connsiteY7" fmla="*/ 193154 h 5689079"/>
              <a:gd name="connsiteX8" fmla="*/ 2395538 w 4948237"/>
              <a:gd name="connsiteY8" fmla="*/ 107429 h 5689079"/>
              <a:gd name="connsiteX9" fmla="*/ 3043237 w 4948237"/>
              <a:gd name="connsiteY9" fmla="*/ 102666 h 5689079"/>
              <a:gd name="connsiteX10" fmla="*/ 3667125 w 4948237"/>
              <a:gd name="connsiteY10" fmla="*/ 450329 h 5689079"/>
              <a:gd name="connsiteX11" fmla="*/ 3533775 w 4948237"/>
              <a:gd name="connsiteY11" fmla="*/ 697979 h 5689079"/>
              <a:gd name="connsiteX12" fmla="*/ 4062412 w 4948237"/>
              <a:gd name="connsiteY12" fmla="*/ 1531416 h 5689079"/>
              <a:gd name="connsiteX13" fmla="*/ 4014787 w 4948237"/>
              <a:gd name="connsiteY13" fmla="*/ 1779066 h 5689079"/>
              <a:gd name="connsiteX14" fmla="*/ 4157662 w 4948237"/>
              <a:gd name="connsiteY14" fmla="*/ 2464866 h 5689079"/>
              <a:gd name="connsiteX15" fmla="*/ 4119562 w 4948237"/>
              <a:gd name="connsiteY15" fmla="*/ 2712516 h 5689079"/>
              <a:gd name="connsiteX16" fmla="*/ 4086225 w 4948237"/>
              <a:gd name="connsiteY16" fmla="*/ 2926829 h 5689079"/>
              <a:gd name="connsiteX17" fmla="*/ 2695575 w 4948237"/>
              <a:gd name="connsiteY17" fmla="*/ 3917429 h 5689079"/>
              <a:gd name="connsiteX18" fmla="*/ 2519362 w 4948237"/>
              <a:gd name="connsiteY18" fmla="*/ 4122216 h 5689079"/>
              <a:gd name="connsiteX19" fmla="*/ 2419350 w 4948237"/>
              <a:gd name="connsiteY19" fmla="*/ 4165079 h 5689079"/>
              <a:gd name="connsiteX20" fmla="*/ 4948237 w 4948237"/>
              <a:gd name="connsiteY20" fmla="*/ 5674791 h 5689079"/>
              <a:gd name="connsiteX21" fmla="*/ 0 w 4948237"/>
              <a:gd name="connsiteY21" fmla="*/ 5689079 h 5689079"/>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19562 w 4948237"/>
              <a:gd name="connsiteY15" fmla="*/ 2787872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086225 w 4948237"/>
              <a:gd name="connsiteY16" fmla="*/ 3002185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2695575 w 4948237"/>
              <a:gd name="connsiteY17" fmla="*/ 3992785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3038475 w 4948237"/>
              <a:gd name="connsiteY17" fmla="*/ 4321398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3038475 w 4948237"/>
              <a:gd name="connsiteY17" fmla="*/ 4321398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3038475 w 4948237"/>
              <a:gd name="connsiteY17" fmla="*/ 4321398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3038475 w 4948237"/>
              <a:gd name="connsiteY17" fmla="*/ 4321398 h 5764435"/>
              <a:gd name="connsiteX18" fmla="*/ 2519362 w 4948237"/>
              <a:gd name="connsiteY18" fmla="*/ 4197572 h 5764435"/>
              <a:gd name="connsiteX19" fmla="*/ 2419350 w 4948237"/>
              <a:gd name="connsiteY19" fmla="*/ 4240435 h 5764435"/>
              <a:gd name="connsiteX20" fmla="*/ 4948237 w 4948237"/>
              <a:gd name="connsiteY20" fmla="*/ 5750147 h 5764435"/>
              <a:gd name="connsiteX21" fmla="*/ 0 w 4948237"/>
              <a:gd name="connsiteY21" fmla="*/ 5764435 h 5764435"/>
              <a:gd name="connsiteX0" fmla="*/ 0 w 4948237"/>
              <a:gd name="connsiteY0" fmla="*/ 5764435 h 5764435"/>
              <a:gd name="connsiteX1" fmla="*/ 814387 w 4948237"/>
              <a:gd name="connsiteY1" fmla="*/ 4140422 h 5764435"/>
              <a:gd name="connsiteX2" fmla="*/ 719137 w 4948237"/>
              <a:gd name="connsiteY2" fmla="*/ 3478435 h 5764435"/>
              <a:gd name="connsiteX3" fmla="*/ 633412 w 4948237"/>
              <a:gd name="connsiteY3" fmla="*/ 2692622 h 5764435"/>
              <a:gd name="connsiteX4" fmla="*/ 752475 w 4948237"/>
              <a:gd name="connsiteY4" fmla="*/ 1892522 h 5764435"/>
              <a:gd name="connsiteX5" fmla="*/ 1000125 w 4948237"/>
              <a:gd name="connsiteY5" fmla="*/ 1201960 h 5764435"/>
              <a:gd name="connsiteX6" fmla="*/ 1300162 w 4948237"/>
              <a:gd name="connsiteY6" fmla="*/ 620935 h 5764435"/>
              <a:gd name="connsiteX7" fmla="*/ 2052637 w 4948237"/>
              <a:gd name="connsiteY7" fmla="*/ 268510 h 5764435"/>
              <a:gd name="connsiteX8" fmla="*/ 2395538 w 4948237"/>
              <a:gd name="connsiteY8" fmla="*/ 182785 h 5764435"/>
              <a:gd name="connsiteX9" fmla="*/ 3043237 w 4948237"/>
              <a:gd name="connsiteY9" fmla="*/ 178022 h 5764435"/>
              <a:gd name="connsiteX10" fmla="*/ 3667125 w 4948237"/>
              <a:gd name="connsiteY10" fmla="*/ 525685 h 5764435"/>
              <a:gd name="connsiteX11" fmla="*/ 3533775 w 4948237"/>
              <a:gd name="connsiteY11" fmla="*/ 773335 h 5764435"/>
              <a:gd name="connsiteX12" fmla="*/ 4062412 w 4948237"/>
              <a:gd name="connsiteY12" fmla="*/ 1606772 h 5764435"/>
              <a:gd name="connsiteX13" fmla="*/ 4014787 w 4948237"/>
              <a:gd name="connsiteY13" fmla="*/ 1854422 h 5764435"/>
              <a:gd name="connsiteX14" fmla="*/ 4157662 w 4948237"/>
              <a:gd name="connsiteY14" fmla="*/ 2540222 h 5764435"/>
              <a:gd name="connsiteX15" fmla="*/ 4152899 w 4948237"/>
              <a:gd name="connsiteY15" fmla="*/ 2792634 h 5764435"/>
              <a:gd name="connsiteX16" fmla="*/ 4124325 w 4948237"/>
              <a:gd name="connsiteY16" fmla="*/ 3035523 h 5764435"/>
              <a:gd name="connsiteX17" fmla="*/ 3038475 w 4948237"/>
              <a:gd name="connsiteY17" fmla="*/ 4321398 h 5764435"/>
              <a:gd name="connsiteX18" fmla="*/ 2419350 w 4948237"/>
              <a:gd name="connsiteY18" fmla="*/ 4240435 h 5764435"/>
              <a:gd name="connsiteX19" fmla="*/ 4948237 w 4948237"/>
              <a:gd name="connsiteY19" fmla="*/ 5750147 h 5764435"/>
              <a:gd name="connsiteX20" fmla="*/ 0 w 4948237"/>
              <a:gd name="connsiteY20" fmla="*/ 5764435 h 5764435"/>
              <a:gd name="connsiteX0" fmla="*/ 0 w 5021530"/>
              <a:gd name="connsiteY0" fmla="*/ 5764435 h 5764435"/>
              <a:gd name="connsiteX1" fmla="*/ 814387 w 5021530"/>
              <a:gd name="connsiteY1" fmla="*/ 4140422 h 5764435"/>
              <a:gd name="connsiteX2" fmla="*/ 719137 w 5021530"/>
              <a:gd name="connsiteY2" fmla="*/ 3478435 h 5764435"/>
              <a:gd name="connsiteX3" fmla="*/ 633412 w 5021530"/>
              <a:gd name="connsiteY3" fmla="*/ 2692622 h 5764435"/>
              <a:gd name="connsiteX4" fmla="*/ 752475 w 5021530"/>
              <a:gd name="connsiteY4" fmla="*/ 1892522 h 5764435"/>
              <a:gd name="connsiteX5" fmla="*/ 1000125 w 5021530"/>
              <a:gd name="connsiteY5" fmla="*/ 1201960 h 5764435"/>
              <a:gd name="connsiteX6" fmla="*/ 1300162 w 5021530"/>
              <a:gd name="connsiteY6" fmla="*/ 620935 h 5764435"/>
              <a:gd name="connsiteX7" fmla="*/ 2052637 w 5021530"/>
              <a:gd name="connsiteY7" fmla="*/ 268510 h 5764435"/>
              <a:gd name="connsiteX8" fmla="*/ 2395538 w 5021530"/>
              <a:gd name="connsiteY8" fmla="*/ 182785 h 5764435"/>
              <a:gd name="connsiteX9" fmla="*/ 3043237 w 5021530"/>
              <a:gd name="connsiteY9" fmla="*/ 178022 h 5764435"/>
              <a:gd name="connsiteX10" fmla="*/ 3667125 w 5021530"/>
              <a:gd name="connsiteY10" fmla="*/ 525685 h 5764435"/>
              <a:gd name="connsiteX11" fmla="*/ 3533775 w 5021530"/>
              <a:gd name="connsiteY11" fmla="*/ 773335 h 5764435"/>
              <a:gd name="connsiteX12" fmla="*/ 4062412 w 5021530"/>
              <a:gd name="connsiteY12" fmla="*/ 1606772 h 5764435"/>
              <a:gd name="connsiteX13" fmla="*/ 4014787 w 5021530"/>
              <a:gd name="connsiteY13" fmla="*/ 1854422 h 5764435"/>
              <a:gd name="connsiteX14" fmla="*/ 4157662 w 5021530"/>
              <a:gd name="connsiteY14" fmla="*/ 2540222 h 5764435"/>
              <a:gd name="connsiteX15" fmla="*/ 4152899 w 5021530"/>
              <a:gd name="connsiteY15" fmla="*/ 2792634 h 5764435"/>
              <a:gd name="connsiteX16" fmla="*/ 4124325 w 5021530"/>
              <a:gd name="connsiteY16" fmla="*/ 3035523 h 5764435"/>
              <a:gd name="connsiteX17" fmla="*/ 3038475 w 5021530"/>
              <a:gd name="connsiteY17" fmla="*/ 4321398 h 5764435"/>
              <a:gd name="connsiteX18" fmla="*/ 4948237 w 5021530"/>
              <a:gd name="connsiteY18" fmla="*/ 5750147 h 5764435"/>
              <a:gd name="connsiteX19" fmla="*/ 0 w 5021530"/>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52899 w 4337629"/>
              <a:gd name="connsiteY15" fmla="*/ 2792634 h 5764435"/>
              <a:gd name="connsiteX16" fmla="*/ 4124325 w 4337629"/>
              <a:gd name="connsiteY16" fmla="*/ 3035523 h 5764435"/>
              <a:gd name="connsiteX17" fmla="*/ 3038475 w 4337629"/>
              <a:gd name="connsiteY17" fmla="*/ 4321398 h 5764435"/>
              <a:gd name="connsiteX18" fmla="*/ 3524250 w 4337629"/>
              <a:gd name="connsiteY18" fmla="*/ 5735860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52899 w 4337629"/>
              <a:gd name="connsiteY15" fmla="*/ 2792634 h 5764435"/>
              <a:gd name="connsiteX16" fmla="*/ 4124325 w 4337629"/>
              <a:gd name="connsiteY16" fmla="*/ 3035523 h 5764435"/>
              <a:gd name="connsiteX17" fmla="*/ 3038475 w 4337629"/>
              <a:gd name="connsiteY17" fmla="*/ 4321398 h 5764435"/>
              <a:gd name="connsiteX18" fmla="*/ 3524250 w 4337629"/>
              <a:gd name="connsiteY18" fmla="*/ 5735860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52899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52899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52899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2052637 w 4337629"/>
              <a:gd name="connsiteY7" fmla="*/ 268510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1964502 w 4337629"/>
              <a:gd name="connsiteY7" fmla="*/ 228115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1964502 w 4337629"/>
              <a:gd name="connsiteY7" fmla="*/ 228115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64435 h 5764435"/>
              <a:gd name="connsiteX1" fmla="*/ 814387 w 4337629"/>
              <a:gd name="connsiteY1" fmla="*/ 4140422 h 5764435"/>
              <a:gd name="connsiteX2" fmla="*/ 719137 w 4337629"/>
              <a:gd name="connsiteY2" fmla="*/ 3478435 h 5764435"/>
              <a:gd name="connsiteX3" fmla="*/ 633412 w 4337629"/>
              <a:gd name="connsiteY3" fmla="*/ 2692622 h 5764435"/>
              <a:gd name="connsiteX4" fmla="*/ 752475 w 4337629"/>
              <a:gd name="connsiteY4" fmla="*/ 1892522 h 5764435"/>
              <a:gd name="connsiteX5" fmla="*/ 1000125 w 4337629"/>
              <a:gd name="connsiteY5" fmla="*/ 1201960 h 5764435"/>
              <a:gd name="connsiteX6" fmla="*/ 1300162 w 4337629"/>
              <a:gd name="connsiteY6" fmla="*/ 620935 h 5764435"/>
              <a:gd name="connsiteX7" fmla="*/ 1964502 w 4337629"/>
              <a:gd name="connsiteY7" fmla="*/ 228115 h 5764435"/>
              <a:gd name="connsiteX8" fmla="*/ 2395538 w 4337629"/>
              <a:gd name="connsiteY8" fmla="*/ 182785 h 5764435"/>
              <a:gd name="connsiteX9" fmla="*/ 3043237 w 4337629"/>
              <a:gd name="connsiteY9" fmla="*/ 178022 h 5764435"/>
              <a:gd name="connsiteX10" fmla="*/ 3667125 w 4337629"/>
              <a:gd name="connsiteY10" fmla="*/ 525685 h 5764435"/>
              <a:gd name="connsiteX11" fmla="*/ 3533775 w 4337629"/>
              <a:gd name="connsiteY11" fmla="*/ 773335 h 5764435"/>
              <a:gd name="connsiteX12" fmla="*/ 4062412 w 4337629"/>
              <a:gd name="connsiteY12" fmla="*/ 1606772 h 5764435"/>
              <a:gd name="connsiteX13" fmla="*/ 4014787 w 4337629"/>
              <a:gd name="connsiteY13" fmla="*/ 1854422 h 5764435"/>
              <a:gd name="connsiteX14" fmla="*/ 4157662 w 4337629"/>
              <a:gd name="connsiteY14" fmla="*/ 2540222 h 5764435"/>
              <a:gd name="connsiteX15" fmla="*/ 4122191 w 4337629"/>
              <a:gd name="connsiteY15" fmla="*/ 2792634 h 5764435"/>
              <a:gd name="connsiteX16" fmla="*/ 4124325 w 4337629"/>
              <a:gd name="connsiteY16" fmla="*/ 3035523 h 5764435"/>
              <a:gd name="connsiteX17" fmla="*/ 3038475 w 4337629"/>
              <a:gd name="connsiteY17" fmla="*/ 4321398 h 5764435"/>
              <a:gd name="connsiteX18" fmla="*/ 3386138 w 4337629"/>
              <a:gd name="connsiteY18" fmla="*/ 5740623 h 5764435"/>
              <a:gd name="connsiteX19" fmla="*/ 0 w 4337629"/>
              <a:gd name="connsiteY19" fmla="*/ 5764435 h 5764435"/>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3386138 w 4337629"/>
              <a:gd name="connsiteY18" fmla="*/ 5704065 h 5727877"/>
              <a:gd name="connsiteX19" fmla="*/ 0 w 4337629"/>
              <a:gd name="connsiteY19" fmla="*/ 5727877 h 5727877"/>
              <a:gd name="connsiteX0" fmla="*/ 0 w 4337629"/>
              <a:gd name="connsiteY0" fmla="*/ 5727877 h 5727877"/>
              <a:gd name="connsiteX1" fmla="*/ 814387 w 4337629"/>
              <a:gd name="connsiteY1" fmla="*/ 4103864 h 5727877"/>
              <a:gd name="connsiteX2" fmla="*/ 719137 w 4337629"/>
              <a:gd name="connsiteY2" fmla="*/ 3441877 h 5727877"/>
              <a:gd name="connsiteX3" fmla="*/ 633412 w 4337629"/>
              <a:gd name="connsiteY3" fmla="*/ 2656064 h 5727877"/>
              <a:gd name="connsiteX4" fmla="*/ 752475 w 4337629"/>
              <a:gd name="connsiteY4" fmla="*/ 1855964 h 5727877"/>
              <a:gd name="connsiteX5" fmla="*/ 1000125 w 4337629"/>
              <a:gd name="connsiteY5" fmla="*/ 1165402 h 5727877"/>
              <a:gd name="connsiteX6" fmla="*/ 1300162 w 4337629"/>
              <a:gd name="connsiteY6" fmla="*/ 584377 h 5727877"/>
              <a:gd name="connsiteX7" fmla="*/ 1964502 w 4337629"/>
              <a:gd name="connsiteY7" fmla="*/ 191557 h 5727877"/>
              <a:gd name="connsiteX8" fmla="*/ 2395538 w 4337629"/>
              <a:gd name="connsiteY8" fmla="*/ 146227 h 5727877"/>
              <a:gd name="connsiteX9" fmla="*/ 3043237 w 4337629"/>
              <a:gd name="connsiteY9" fmla="*/ 141464 h 5727877"/>
              <a:gd name="connsiteX10" fmla="*/ 3667125 w 4337629"/>
              <a:gd name="connsiteY10" fmla="*/ 489127 h 5727877"/>
              <a:gd name="connsiteX11" fmla="*/ 3533775 w 4337629"/>
              <a:gd name="connsiteY11" fmla="*/ 736777 h 5727877"/>
              <a:gd name="connsiteX12" fmla="*/ 4062412 w 4337629"/>
              <a:gd name="connsiteY12" fmla="*/ 1570214 h 5727877"/>
              <a:gd name="connsiteX13" fmla="*/ 4014787 w 4337629"/>
              <a:gd name="connsiteY13" fmla="*/ 1817864 h 5727877"/>
              <a:gd name="connsiteX14" fmla="*/ 4157662 w 4337629"/>
              <a:gd name="connsiteY14" fmla="*/ 2503664 h 5727877"/>
              <a:gd name="connsiteX15" fmla="*/ 4122191 w 4337629"/>
              <a:gd name="connsiteY15" fmla="*/ 2756076 h 5727877"/>
              <a:gd name="connsiteX16" fmla="*/ 4124325 w 4337629"/>
              <a:gd name="connsiteY16" fmla="*/ 2998965 h 5727877"/>
              <a:gd name="connsiteX17" fmla="*/ 3038475 w 4337629"/>
              <a:gd name="connsiteY17" fmla="*/ 4284840 h 5727877"/>
              <a:gd name="connsiteX18" fmla="*/ 3386138 w 4337629"/>
              <a:gd name="connsiteY18" fmla="*/ 5704065 h 5727877"/>
              <a:gd name="connsiteX19" fmla="*/ 0 w 4337629"/>
              <a:gd name="connsiteY19" fmla="*/ 5727877 h 57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37629" h="5727877">
                <a:moveTo>
                  <a:pt x="0" y="5727877"/>
                </a:moveTo>
                <a:cubicBezTo>
                  <a:pt x="514349" y="4238802"/>
                  <a:pt x="542925" y="4645202"/>
                  <a:pt x="814387" y="4103864"/>
                </a:cubicBezTo>
                <a:cubicBezTo>
                  <a:pt x="649287" y="3873677"/>
                  <a:pt x="665162" y="3700639"/>
                  <a:pt x="719137" y="3441877"/>
                </a:cubicBezTo>
                <a:cubicBezTo>
                  <a:pt x="538162" y="3179939"/>
                  <a:pt x="600075" y="2951340"/>
                  <a:pt x="633412" y="2656064"/>
                </a:cubicBezTo>
                <a:cubicBezTo>
                  <a:pt x="606425" y="2356026"/>
                  <a:pt x="627062" y="2146476"/>
                  <a:pt x="752475" y="1855964"/>
                </a:cubicBezTo>
                <a:cubicBezTo>
                  <a:pt x="758825" y="1497190"/>
                  <a:pt x="917575" y="1395589"/>
                  <a:pt x="1000125" y="1165402"/>
                </a:cubicBezTo>
                <a:cubicBezTo>
                  <a:pt x="1028700" y="905052"/>
                  <a:pt x="1200150" y="778052"/>
                  <a:pt x="1300162" y="584377"/>
                </a:cubicBezTo>
                <a:cubicBezTo>
                  <a:pt x="1585070" y="286042"/>
                  <a:pt x="1696061" y="309147"/>
                  <a:pt x="1964502" y="191557"/>
                </a:cubicBezTo>
                <a:cubicBezTo>
                  <a:pt x="2108181" y="176447"/>
                  <a:pt x="2138018" y="95235"/>
                  <a:pt x="2395538" y="146227"/>
                </a:cubicBezTo>
                <a:cubicBezTo>
                  <a:pt x="2659063" y="-93486"/>
                  <a:pt x="2736219" y="2988"/>
                  <a:pt x="3043237" y="141464"/>
                </a:cubicBezTo>
                <a:cubicBezTo>
                  <a:pt x="3503613" y="233539"/>
                  <a:pt x="3549650" y="254176"/>
                  <a:pt x="3667125" y="489127"/>
                </a:cubicBezTo>
                <a:cubicBezTo>
                  <a:pt x="3646488" y="719314"/>
                  <a:pt x="3668713" y="687565"/>
                  <a:pt x="3533775" y="736777"/>
                </a:cubicBezTo>
                <a:cubicBezTo>
                  <a:pt x="3895724" y="957439"/>
                  <a:pt x="3948112" y="1278114"/>
                  <a:pt x="4062412" y="1570214"/>
                </a:cubicBezTo>
                <a:lnTo>
                  <a:pt x="4014787" y="1817864"/>
                </a:lnTo>
                <a:cubicBezTo>
                  <a:pt x="4062412" y="2046464"/>
                  <a:pt x="4614862" y="2317926"/>
                  <a:pt x="4157662" y="2503664"/>
                </a:cubicBezTo>
                <a:cubicBezTo>
                  <a:pt x="4156074" y="2587801"/>
                  <a:pt x="4215048" y="2699234"/>
                  <a:pt x="4122191" y="2756076"/>
                </a:cubicBezTo>
                <a:cubicBezTo>
                  <a:pt x="4201377" y="2857511"/>
                  <a:pt x="4210050" y="2918002"/>
                  <a:pt x="4124325" y="2998965"/>
                </a:cubicBezTo>
                <a:cubicBezTo>
                  <a:pt x="4305016" y="3970585"/>
                  <a:pt x="3109913" y="2789415"/>
                  <a:pt x="3038475" y="4284840"/>
                </a:cubicBezTo>
                <a:cubicBezTo>
                  <a:pt x="3109119" y="4761089"/>
                  <a:pt x="3168650" y="5025409"/>
                  <a:pt x="3386138" y="5704065"/>
                </a:cubicBezTo>
                <a:lnTo>
                  <a:pt x="0" y="5727877"/>
                </a:lnTo>
                <a:close/>
              </a:path>
            </a:pathLst>
          </a:custGeom>
          <a:solidFill>
            <a:srgbClr val="D9D9D9">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Freeform: Shape 65">
            <a:extLst>
              <a:ext uri="{FF2B5EF4-FFF2-40B4-BE49-F238E27FC236}">
                <a16:creationId xmlns:a16="http://schemas.microsoft.com/office/drawing/2014/main" id="{DA87B5FA-0D45-41FB-A7B1-64E74D6A17B0}"/>
              </a:ext>
            </a:extLst>
          </p:cNvPr>
          <p:cNvSpPr/>
          <p:nvPr userDrawn="1"/>
        </p:nvSpPr>
        <p:spPr>
          <a:xfrm>
            <a:off x="11167215" y="5837059"/>
            <a:ext cx="797427" cy="1020941"/>
          </a:xfrm>
          <a:custGeom>
            <a:avLst/>
            <a:gdLst>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04948 w 2638697"/>
              <a:gd name="connsiteY2" fmla="*/ 230559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57199 w 2638697"/>
              <a:gd name="connsiteY2" fmla="*/ 216843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202474 w 2638697"/>
              <a:gd name="connsiteY4" fmla="*/ 1809206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8783 w 2638697"/>
              <a:gd name="connsiteY4" fmla="*/ 1933303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35286 w 2664532"/>
              <a:gd name="connsiteY0" fmla="*/ 2873829 h 2873829"/>
              <a:gd name="connsiteX1" fmla="*/ 816138 w 2664532"/>
              <a:gd name="connsiteY1" fmla="*/ 2344783 h 2873829"/>
              <a:gd name="connsiteX2" fmla="*/ 424251 w 2664532"/>
              <a:gd name="connsiteY2" fmla="*/ 2266405 h 2873829"/>
              <a:gd name="connsiteX3" fmla="*/ 130338 w 2664532"/>
              <a:gd name="connsiteY3" fmla="*/ 2011680 h 2873829"/>
              <a:gd name="connsiteX4" fmla="*/ 104212 w 2664532"/>
              <a:gd name="connsiteY4" fmla="*/ 2018212 h 2873829"/>
              <a:gd name="connsiteX5" fmla="*/ 25835 w 2664532"/>
              <a:gd name="connsiteY5" fmla="*/ 1645920 h 2873829"/>
              <a:gd name="connsiteX6" fmla="*/ 91149 w 2664532"/>
              <a:gd name="connsiteY6" fmla="*/ 1214846 h 2873829"/>
              <a:gd name="connsiteX7" fmla="*/ 123806 w 2664532"/>
              <a:gd name="connsiteY7" fmla="*/ 509451 h 2873829"/>
              <a:gd name="connsiteX8" fmla="*/ 522223 w 2664532"/>
              <a:gd name="connsiteY8" fmla="*/ 261257 h 2873829"/>
              <a:gd name="connsiteX9" fmla="*/ 992486 w 2664532"/>
              <a:gd name="connsiteY9" fmla="*/ 0 h 2873829"/>
              <a:gd name="connsiteX10" fmla="*/ 2076703 w 2664532"/>
              <a:gd name="connsiteY10" fmla="*/ 1123406 h 2873829"/>
              <a:gd name="connsiteX11" fmla="*/ 2102829 w 2664532"/>
              <a:gd name="connsiteY11" fmla="*/ 1391194 h 2873829"/>
              <a:gd name="connsiteX12" fmla="*/ 2664532 w 2664532"/>
              <a:gd name="connsiteY12" fmla="*/ 1639389 h 2873829"/>
              <a:gd name="connsiteX13" fmla="*/ 2370618 w 2664532"/>
              <a:gd name="connsiteY13" fmla="*/ 2338251 h 2873829"/>
              <a:gd name="connsiteX14" fmla="*/ 1919949 w 2664532"/>
              <a:gd name="connsiteY14" fmla="*/ 2266406 h 2873829"/>
              <a:gd name="connsiteX15" fmla="*/ 2403275 w 2664532"/>
              <a:gd name="connsiteY15" fmla="*/ 2873829 h 2873829"/>
              <a:gd name="connsiteX16" fmla="*/ 535286 w 2664532"/>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815566"/>
              <a:gd name="connsiteY0" fmla="*/ 2873829 h 2873829"/>
              <a:gd name="connsiteX1" fmla="*/ 914729 w 2815566"/>
              <a:gd name="connsiteY1" fmla="*/ 2344783 h 2873829"/>
              <a:gd name="connsiteX2" fmla="*/ 522842 w 2815566"/>
              <a:gd name="connsiteY2" fmla="*/ 2266405 h 2873829"/>
              <a:gd name="connsiteX3" fmla="*/ 228929 w 2815566"/>
              <a:gd name="connsiteY3" fmla="*/ 2011680 h 2873829"/>
              <a:gd name="connsiteX4" fmla="*/ 202803 w 2815566"/>
              <a:gd name="connsiteY4" fmla="*/ 2018212 h 2873829"/>
              <a:gd name="connsiteX5" fmla="*/ 124426 w 2815566"/>
              <a:gd name="connsiteY5" fmla="*/ 1645920 h 2873829"/>
              <a:gd name="connsiteX6" fmla="*/ 189740 w 2815566"/>
              <a:gd name="connsiteY6" fmla="*/ 1214846 h 2873829"/>
              <a:gd name="connsiteX7" fmla="*/ 222397 w 2815566"/>
              <a:gd name="connsiteY7" fmla="*/ 509451 h 2873829"/>
              <a:gd name="connsiteX8" fmla="*/ 620814 w 2815566"/>
              <a:gd name="connsiteY8" fmla="*/ 222068 h 2873829"/>
              <a:gd name="connsiteX9" fmla="*/ 1091077 w 2815566"/>
              <a:gd name="connsiteY9" fmla="*/ 0 h 2873829"/>
              <a:gd name="connsiteX10" fmla="*/ 2175294 w 2815566"/>
              <a:gd name="connsiteY10" fmla="*/ 1123406 h 2873829"/>
              <a:gd name="connsiteX11" fmla="*/ 2201420 w 2815566"/>
              <a:gd name="connsiteY11" fmla="*/ 1391194 h 2873829"/>
              <a:gd name="connsiteX12" fmla="*/ 2789249 w 2815566"/>
              <a:gd name="connsiteY12" fmla="*/ 1639389 h 2873829"/>
              <a:gd name="connsiteX13" fmla="*/ 2469209 w 2815566"/>
              <a:gd name="connsiteY13" fmla="*/ 2338251 h 2873829"/>
              <a:gd name="connsiteX14" fmla="*/ 2018540 w 2815566"/>
              <a:gd name="connsiteY14" fmla="*/ 2266406 h 2873829"/>
              <a:gd name="connsiteX15" fmla="*/ 2501866 w 2815566"/>
              <a:gd name="connsiteY15" fmla="*/ 2873829 h 2873829"/>
              <a:gd name="connsiteX16" fmla="*/ 633877 w 2815566"/>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99955"/>
              <a:gd name="connsiteX1" fmla="*/ 914729 w 2835078"/>
              <a:gd name="connsiteY1" fmla="*/ 2344783 h 2899955"/>
              <a:gd name="connsiteX2" fmla="*/ 522842 w 2835078"/>
              <a:gd name="connsiteY2" fmla="*/ 2266405 h 2899955"/>
              <a:gd name="connsiteX3" fmla="*/ 228929 w 2835078"/>
              <a:gd name="connsiteY3" fmla="*/ 2011680 h 2899955"/>
              <a:gd name="connsiteX4" fmla="*/ 202803 w 2835078"/>
              <a:gd name="connsiteY4" fmla="*/ 2018212 h 2899955"/>
              <a:gd name="connsiteX5" fmla="*/ 124426 w 2835078"/>
              <a:gd name="connsiteY5" fmla="*/ 1645920 h 2899955"/>
              <a:gd name="connsiteX6" fmla="*/ 189740 w 2835078"/>
              <a:gd name="connsiteY6" fmla="*/ 1214846 h 2899955"/>
              <a:gd name="connsiteX7" fmla="*/ 222397 w 2835078"/>
              <a:gd name="connsiteY7" fmla="*/ 509451 h 2899955"/>
              <a:gd name="connsiteX8" fmla="*/ 620814 w 2835078"/>
              <a:gd name="connsiteY8" fmla="*/ 222068 h 2899955"/>
              <a:gd name="connsiteX9" fmla="*/ 1091077 w 2835078"/>
              <a:gd name="connsiteY9" fmla="*/ 0 h 2899955"/>
              <a:gd name="connsiteX10" fmla="*/ 2175294 w 2835078"/>
              <a:gd name="connsiteY10" fmla="*/ 1123406 h 2899955"/>
              <a:gd name="connsiteX11" fmla="*/ 2201420 w 2835078"/>
              <a:gd name="connsiteY11" fmla="*/ 1391194 h 2899955"/>
              <a:gd name="connsiteX12" fmla="*/ 2789249 w 2835078"/>
              <a:gd name="connsiteY12" fmla="*/ 1639389 h 2899955"/>
              <a:gd name="connsiteX13" fmla="*/ 2469209 w 2835078"/>
              <a:gd name="connsiteY13" fmla="*/ 2338251 h 2899955"/>
              <a:gd name="connsiteX14" fmla="*/ 2018540 w 2835078"/>
              <a:gd name="connsiteY14" fmla="*/ 2266406 h 2899955"/>
              <a:gd name="connsiteX15" fmla="*/ 2456146 w 2835078"/>
              <a:gd name="connsiteY15" fmla="*/ 2899955 h 2899955"/>
              <a:gd name="connsiteX16" fmla="*/ 633877 w 2835078"/>
              <a:gd name="connsiteY16" fmla="*/ 2873829 h 2899955"/>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1077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47703 h 2847704"/>
              <a:gd name="connsiteX1" fmla="*/ 914729 w 2835078"/>
              <a:gd name="connsiteY1" fmla="*/ 2318657 h 2847704"/>
              <a:gd name="connsiteX2" fmla="*/ 522842 w 2835078"/>
              <a:gd name="connsiteY2" fmla="*/ 2240279 h 2847704"/>
              <a:gd name="connsiteX3" fmla="*/ 228929 w 2835078"/>
              <a:gd name="connsiteY3" fmla="*/ 1985554 h 2847704"/>
              <a:gd name="connsiteX4" fmla="*/ 202803 w 2835078"/>
              <a:gd name="connsiteY4" fmla="*/ 1992086 h 2847704"/>
              <a:gd name="connsiteX5" fmla="*/ 124426 w 2835078"/>
              <a:gd name="connsiteY5" fmla="*/ 1619794 h 2847704"/>
              <a:gd name="connsiteX6" fmla="*/ 189740 w 2835078"/>
              <a:gd name="connsiteY6" fmla="*/ 1188720 h 2847704"/>
              <a:gd name="connsiteX7" fmla="*/ 222397 w 2835078"/>
              <a:gd name="connsiteY7" fmla="*/ 483325 h 2847704"/>
              <a:gd name="connsiteX8" fmla="*/ 620814 w 2835078"/>
              <a:gd name="connsiteY8" fmla="*/ 195942 h 2847704"/>
              <a:gd name="connsiteX9" fmla="*/ 1117203 w 2835078"/>
              <a:gd name="connsiteY9" fmla="*/ 0 h 2847704"/>
              <a:gd name="connsiteX10" fmla="*/ 2175294 w 2835078"/>
              <a:gd name="connsiteY10" fmla="*/ 1097280 h 2847704"/>
              <a:gd name="connsiteX11" fmla="*/ 2201420 w 2835078"/>
              <a:gd name="connsiteY11" fmla="*/ 1365068 h 2847704"/>
              <a:gd name="connsiteX12" fmla="*/ 2789249 w 2835078"/>
              <a:gd name="connsiteY12" fmla="*/ 1613263 h 2847704"/>
              <a:gd name="connsiteX13" fmla="*/ 2469209 w 2835078"/>
              <a:gd name="connsiteY13" fmla="*/ 2312125 h 2847704"/>
              <a:gd name="connsiteX14" fmla="*/ 2018540 w 2835078"/>
              <a:gd name="connsiteY14" fmla="*/ 2240280 h 2847704"/>
              <a:gd name="connsiteX15" fmla="*/ 2495335 w 2835078"/>
              <a:gd name="connsiteY15" fmla="*/ 2847704 h 2847704"/>
              <a:gd name="connsiteX16" fmla="*/ 633877 w 2835078"/>
              <a:gd name="connsiteY16" fmla="*/ 2847703 h 2847704"/>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7609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02803 w 2835078"/>
              <a:gd name="connsiteY4" fmla="*/ 2018915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47143 w 2835078"/>
              <a:gd name="connsiteY4" fmla="*/ 1878442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31957 w 2835078"/>
              <a:gd name="connsiteY4" fmla="*/ 1822783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50572"/>
              <a:gd name="connsiteY0" fmla="*/ 2874532 h 2874533"/>
              <a:gd name="connsiteX1" fmla="*/ 914729 w 2850572"/>
              <a:gd name="connsiteY1" fmla="*/ 2345486 h 2874533"/>
              <a:gd name="connsiteX2" fmla="*/ 522842 w 2850572"/>
              <a:gd name="connsiteY2" fmla="*/ 2267108 h 2874533"/>
              <a:gd name="connsiteX3" fmla="*/ 236880 w 2850572"/>
              <a:gd name="connsiteY3" fmla="*/ 2033587 h 2874533"/>
              <a:gd name="connsiteX4" fmla="*/ 181598 w 2850572"/>
              <a:gd name="connsiteY4" fmla="*/ 1904946 h 2874533"/>
              <a:gd name="connsiteX5" fmla="*/ 124426 w 2850572"/>
              <a:gd name="connsiteY5" fmla="*/ 1646623 h 2874533"/>
              <a:gd name="connsiteX6" fmla="*/ 189740 w 2850572"/>
              <a:gd name="connsiteY6" fmla="*/ 1215549 h 2874533"/>
              <a:gd name="connsiteX7" fmla="*/ 222397 w 2850572"/>
              <a:gd name="connsiteY7" fmla="*/ 510154 h 2874533"/>
              <a:gd name="connsiteX8" fmla="*/ 620814 w 2850572"/>
              <a:gd name="connsiteY8" fmla="*/ 222771 h 2874533"/>
              <a:gd name="connsiteX9" fmla="*/ 1097609 w 2850572"/>
              <a:gd name="connsiteY9" fmla="*/ 703 h 2874533"/>
              <a:gd name="connsiteX10" fmla="*/ 2175294 w 2850572"/>
              <a:gd name="connsiteY10" fmla="*/ 1124109 h 2874533"/>
              <a:gd name="connsiteX11" fmla="*/ 2201420 w 2850572"/>
              <a:gd name="connsiteY11" fmla="*/ 1391897 h 2874533"/>
              <a:gd name="connsiteX12" fmla="*/ 2789249 w 2850572"/>
              <a:gd name="connsiteY12" fmla="*/ 1640092 h 2874533"/>
              <a:gd name="connsiteX13" fmla="*/ 2546072 w 2850572"/>
              <a:gd name="connsiteY13" fmla="*/ 2275344 h 2874533"/>
              <a:gd name="connsiteX14" fmla="*/ 2018540 w 2850572"/>
              <a:gd name="connsiteY14" fmla="*/ 2267109 h 2874533"/>
              <a:gd name="connsiteX15" fmla="*/ 2495335 w 2850572"/>
              <a:gd name="connsiteY15" fmla="*/ 2874533 h 2874533"/>
              <a:gd name="connsiteX16" fmla="*/ 633877 w 2850572"/>
              <a:gd name="connsiteY16" fmla="*/ 2874532 h 2874533"/>
              <a:gd name="connsiteX0" fmla="*/ 633877 w 2824289"/>
              <a:gd name="connsiteY0" fmla="*/ 2874532 h 2874533"/>
              <a:gd name="connsiteX1" fmla="*/ 914729 w 2824289"/>
              <a:gd name="connsiteY1" fmla="*/ 2345486 h 2874533"/>
              <a:gd name="connsiteX2" fmla="*/ 522842 w 2824289"/>
              <a:gd name="connsiteY2" fmla="*/ 2267108 h 2874533"/>
              <a:gd name="connsiteX3" fmla="*/ 236880 w 2824289"/>
              <a:gd name="connsiteY3" fmla="*/ 2033587 h 2874533"/>
              <a:gd name="connsiteX4" fmla="*/ 181598 w 2824289"/>
              <a:gd name="connsiteY4" fmla="*/ 1904946 h 2874533"/>
              <a:gd name="connsiteX5" fmla="*/ 124426 w 2824289"/>
              <a:gd name="connsiteY5" fmla="*/ 1646623 h 2874533"/>
              <a:gd name="connsiteX6" fmla="*/ 189740 w 2824289"/>
              <a:gd name="connsiteY6" fmla="*/ 1215549 h 2874533"/>
              <a:gd name="connsiteX7" fmla="*/ 222397 w 2824289"/>
              <a:gd name="connsiteY7" fmla="*/ 510154 h 2874533"/>
              <a:gd name="connsiteX8" fmla="*/ 620814 w 2824289"/>
              <a:gd name="connsiteY8" fmla="*/ 222771 h 2874533"/>
              <a:gd name="connsiteX9" fmla="*/ 1097609 w 2824289"/>
              <a:gd name="connsiteY9" fmla="*/ 703 h 2874533"/>
              <a:gd name="connsiteX10" fmla="*/ 2175294 w 2824289"/>
              <a:gd name="connsiteY10" fmla="*/ 1124109 h 2874533"/>
              <a:gd name="connsiteX11" fmla="*/ 2201420 w 2824289"/>
              <a:gd name="connsiteY11" fmla="*/ 1391897 h 2874533"/>
              <a:gd name="connsiteX12" fmla="*/ 2789249 w 2824289"/>
              <a:gd name="connsiteY12" fmla="*/ 1640092 h 2874533"/>
              <a:gd name="connsiteX13" fmla="*/ 2546072 w 2824289"/>
              <a:gd name="connsiteY13" fmla="*/ 2275344 h 2874533"/>
              <a:gd name="connsiteX14" fmla="*/ 2018540 w 2824289"/>
              <a:gd name="connsiteY14" fmla="*/ 2267109 h 2874533"/>
              <a:gd name="connsiteX15" fmla="*/ 2495335 w 2824289"/>
              <a:gd name="connsiteY15" fmla="*/ 2874533 h 2874533"/>
              <a:gd name="connsiteX16" fmla="*/ 633877 w 2824289"/>
              <a:gd name="connsiteY16" fmla="*/ 2874532 h 2874533"/>
              <a:gd name="connsiteX0" fmla="*/ 633877 w 2738229"/>
              <a:gd name="connsiteY0" fmla="*/ 2874532 h 2874533"/>
              <a:gd name="connsiteX1" fmla="*/ 914729 w 2738229"/>
              <a:gd name="connsiteY1" fmla="*/ 2345486 h 2874533"/>
              <a:gd name="connsiteX2" fmla="*/ 522842 w 2738229"/>
              <a:gd name="connsiteY2" fmla="*/ 2267108 h 2874533"/>
              <a:gd name="connsiteX3" fmla="*/ 236880 w 2738229"/>
              <a:gd name="connsiteY3" fmla="*/ 2033587 h 2874533"/>
              <a:gd name="connsiteX4" fmla="*/ 181598 w 2738229"/>
              <a:gd name="connsiteY4" fmla="*/ 1904946 h 2874533"/>
              <a:gd name="connsiteX5" fmla="*/ 124426 w 2738229"/>
              <a:gd name="connsiteY5" fmla="*/ 1646623 h 2874533"/>
              <a:gd name="connsiteX6" fmla="*/ 189740 w 2738229"/>
              <a:gd name="connsiteY6" fmla="*/ 1215549 h 2874533"/>
              <a:gd name="connsiteX7" fmla="*/ 222397 w 2738229"/>
              <a:gd name="connsiteY7" fmla="*/ 510154 h 2874533"/>
              <a:gd name="connsiteX8" fmla="*/ 620814 w 2738229"/>
              <a:gd name="connsiteY8" fmla="*/ 222771 h 2874533"/>
              <a:gd name="connsiteX9" fmla="*/ 1097609 w 2738229"/>
              <a:gd name="connsiteY9" fmla="*/ 703 h 2874533"/>
              <a:gd name="connsiteX10" fmla="*/ 2175294 w 2738229"/>
              <a:gd name="connsiteY10" fmla="*/ 1124109 h 2874533"/>
              <a:gd name="connsiteX11" fmla="*/ 2201420 w 2738229"/>
              <a:gd name="connsiteY11" fmla="*/ 1391897 h 2874533"/>
              <a:gd name="connsiteX12" fmla="*/ 2688532 w 2738229"/>
              <a:gd name="connsiteY12" fmla="*/ 1658645 h 2874533"/>
              <a:gd name="connsiteX13" fmla="*/ 2546072 w 2738229"/>
              <a:gd name="connsiteY13" fmla="*/ 2275344 h 2874533"/>
              <a:gd name="connsiteX14" fmla="*/ 2018540 w 2738229"/>
              <a:gd name="connsiteY14" fmla="*/ 2267109 h 2874533"/>
              <a:gd name="connsiteX15" fmla="*/ 2495335 w 2738229"/>
              <a:gd name="connsiteY15" fmla="*/ 2874533 h 2874533"/>
              <a:gd name="connsiteX16" fmla="*/ 633877 w 2738229"/>
              <a:gd name="connsiteY16" fmla="*/ 2874532 h 2874533"/>
              <a:gd name="connsiteX0" fmla="*/ 633877 w 2757703"/>
              <a:gd name="connsiteY0" fmla="*/ 2874532 h 2874533"/>
              <a:gd name="connsiteX1" fmla="*/ 914729 w 2757703"/>
              <a:gd name="connsiteY1" fmla="*/ 2345486 h 2874533"/>
              <a:gd name="connsiteX2" fmla="*/ 522842 w 2757703"/>
              <a:gd name="connsiteY2" fmla="*/ 2267108 h 2874533"/>
              <a:gd name="connsiteX3" fmla="*/ 236880 w 2757703"/>
              <a:gd name="connsiteY3" fmla="*/ 2033587 h 2874533"/>
              <a:gd name="connsiteX4" fmla="*/ 181598 w 2757703"/>
              <a:gd name="connsiteY4" fmla="*/ 1904946 h 2874533"/>
              <a:gd name="connsiteX5" fmla="*/ 124426 w 2757703"/>
              <a:gd name="connsiteY5" fmla="*/ 1646623 h 2874533"/>
              <a:gd name="connsiteX6" fmla="*/ 189740 w 2757703"/>
              <a:gd name="connsiteY6" fmla="*/ 1215549 h 2874533"/>
              <a:gd name="connsiteX7" fmla="*/ 222397 w 2757703"/>
              <a:gd name="connsiteY7" fmla="*/ 510154 h 2874533"/>
              <a:gd name="connsiteX8" fmla="*/ 620814 w 2757703"/>
              <a:gd name="connsiteY8" fmla="*/ 222771 h 2874533"/>
              <a:gd name="connsiteX9" fmla="*/ 1097609 w 2757703"/>
              <a:gd name="connsiteY9" fmla="*/ 703 h 2874533"/>
              <a:gd name="connsiteX10" fmla="*/ 2175294 w 2757703"/>
              <a:gd name="connsiteY10" fmla="*/ 1124109 h 2874533"/>
              <a:gd name="connsiteX11" fmla="*/ 2201420 w 2757703"/>
              <a:gd name="connsiteY11" fmla="*/ 1391897 h 2874533"/>
              <a:gd name="connsiteX12" fmla="*/ 2712386 w 2757703"/>
              <a:gd name="connsiteY12" fmla="*/ 1666596 h 2874533"/>
              <a:gd name="connsiteX13" fmla="*/ 2546072 w 2757703"/>
              <a:gd name="connsiteY13" fmla="*/ 2275344 h 2874533"/>
              <a:gd name="connsiteX14" fmla="*/ 2018540 w 2757703"/>
              <a:gd name="connsiteY14" fmla="*/ 2267109 h 2874533"/>
              <a:gd name="connsiteX15" fmla="*/ 2495335 w 2757703"/>
              <a:gd name="connsiteY15" fmla="*/ 2874533 h 2874533"/>
              <a:gd name="connsiteX16" fmla="*/ 633877 w 2757703"/>
              <a:gd name="connsiteY16" fmla="*/ 2874532 h 2874533"/>
              <a:gd name="connsiteX0" fmla="*/ 633877 w 2757259"/>
              <a:gd name="connsiteY0" fmla="*/ 2874532 h 2874533"/>
              <a:gd name="connsiteX1" fmla="*/ 914729 w 2757259"/>
              <a:gd name="connsiteY1" fmla="*/ 2345486 h 2874533"/>
              <a:gd name="connsiteX2" fmla="*/ 522842 w 2757259"/>
              <a:gd name="connsiteY2" fmla="*/ 2267108 h 2874533"/>
              <a:gd name="connsiteX3" fmla="*/ 236880 w 2757259"/>
              <a:gd name="connsiteY3" fmla="*/ 2033587 h 2874533"/>
              <a:gd name="connsiteX4" fmla="*/ 181598 w 2757259"/>
              <a:gd name="connsiteY4" fmla="*/ 1904946 h 2874533"/>
              <a:gd name="connsiteX5" fmla="*/ 124426 w 2757259"/>
              <a:gd name="connsiteY5" fmla="*/ 1646623 h 2874533"/>
              <a:gd name="connsiteX6" fmla="*/ 189740 w 2757259"/>
              <a:gd name="connsiteY6" fmla="*/ 1215549 h 2874533"/>
              <a:gd name="connsiteX7" fmla="*/ 222397 w 2757259"/>
              <a:gd name="connsiteY7" fmla="*/ 510154 h 2874533"/>
              <a:gd name="connsiteX8" fmla="*/ 620814 w 2757259"/>
              <a:gd name="connsiteY8" fmla="*/ 222771 h 2874533"/>
              <a:gd name="connsiteX9" fmla="*/ 1097609 w 2757259"/>
              <a:gd name="connsiteY9" fmla="*/ 703 h 2874533"/>
              <a:gd name="connsiteX10" fmla="*/ 2175294 w 2757259"/>
              <a:gd name="connsiteY10" fmla="*/ 1124109 h 2874533"/>
              <a:gd name="connsiteX11" fmla="*/ 2201420 w 2757259"/>
              <a:gd name="connsiteY11" fmla="*/ 1391897 h 2874533"/>
              <a:gd name="connsiteX12" fmla="*/ 2712386 w 2757259"/>
              <a:gd name="connsiteY12" fmla="*/ 1666596 h 2874533"/>
              <a:gd name="connsiteX13" fmla="*/ 2543422 w 2757259"/>
              <a:gd name="connsiteY13" fmla="*/ 2275344 h 2874533"/>
              <a:gd name="connsiteX14" fmla="*/ 2018540 w 2757259"/>
              <a:gd name="connsiteY14" fmla="*/ 2267109 h 2874533"/>
              <a:gd name="connsiteX15" fmla="*/ 2495335 w 2757259"/>
              <a:gd name="connsiteY15" fmla="*/ 2874533 h 2874533"/>
              <a:gd name="connsiteX16" fmla="*/ 633877 w 2757259"/>
              <a:gd name="connsiteY16" fmla="*/ 2874532 h 2874533"/>
              <a:gd name="connsiteX0" fmla="*/ 633877 w 2712386"/>
              <a:gd name="connsiteY0" fmla="*/ 2874532 h 2874533"/>
              <a:gd name="connsiteX1" fmla="*/ 914729 w 2712386"/>
              <a:gd name="connsiteY1" fmla="*/ 2345486 h 2874533"/>
              <a:gd name="connsiteX2" fmla="*/ 522842 w 2712386"/>
              <a:gd name="connsiteY2" fmla="*/ 2267108 h 2874533"/>
              <a:gd name="connsiteX3" fmla="*/ 236880 w 2712386"/>
              <a:gd name="connsiteY3" fmla="*/ 2033587 h 2874533"/>
              <a:gd name="connsiteX4" fmla="*/ 181598 w 2712386"/>
              <a:gd name="connsiteY4" fmla="*/ 1904946 h 2874533"/>
              <a:gd name="connsiteX5" fmla="*/ 124426 w 2712386"/>
              <a:gd name="connsiteY5" fmla="*/ 1646623 h 2874533"/>
              <a:gd name="connsiteX6" fmla="*/ 189740 w 2712386"/>
              <a:gd name="connsiteY6" fmla="*/ 1215549 h 2874533"/>
              <a:gd name="connsiteX7" fmla="*/ 222397 w 2712386"/>
              <a:gd name="connsiteY7" fmla="*/ 510154 h 2874533"/>
              <a:gd name="connsiteX8" fmla="*/ 620814 w 2712386"/>
              <a:gd name="connsiteY8" fmla="*/ 222771 h 2874533"/>
              <a:gd name="connsiteX9" fmla="*/ 1097609 w 2712386"/>
              <a:gd name="connsiteY9" fmla="*/ 703 h 2874533"/>
              <a:gd name="connsiteX10" fmla="*/ 2175294 w 2712386"/>
              <a:gd name="connsiteY10" fmla="*/ 1124109 h 2874533"/>
              <a:gd name="connsiteX11" fmla="*/ 2201420 w 2712386"/>
              <a:gd name="connsiteY11" fmla="*/ 1391897 h 2874533"/>
              <a:gd name="connsiteX12" fmla="*/ 2712386 w 2712386"/>
              <a:gd name="connsiteY12" fmla="*/ 1666596 h 2874533"/>
              <a:gd name="connsiteX13" fmla="*/ 2018540 w 2712386"/>
              <a:gd name="connsiteY13" fmla="*/ 2267109 h 2874533"/>
              <a:gd name="connsiteX14" fmla="*/ 2495335 w 2712386"/>
              <a:gd name="connsiteY14" fmla="*/ 2874533 h 2874533"/>
              <a:gd name="connsiteX15" fmla="*/ 633877 w 2712386"/>
              <a:gd name="connsiteY15" fmla="*/ 2874532 h 2874533"/>
              <a:gd name="connsiteX0" fmla="*/ 633877 w 2797788"/>
              <a:gd name="connsiteY0" fmla="*/ 2874532 h 2874533"/>
              <a:gd name="connsiteX1" fmla="*/ 914729 w 2797788"/>
              <a:gd name="connsiteY1" fmla="*/ 2345486 h 2874533"/>
              <a:gd name="connsiteX2" fmla="*/ 522842 w 2797788"/>
              <a:gd name="connsiteY2" fmla="*/ 2267108 h 2874533"/>
              <a:gd name="connsiteX3" fmla="*/ 236880 w 2797788"/>
              <a:gd name="connsiteY3" fmla="*/ 2033587 h 2874533"/>
              <a:gd name="connsiteX4" fmla="*/ 181598 w 2797788"/>
              <a:gd name="connsiteY4" fmla="*/ 1904946 h 2874533"/>
              <a:gd name="connsiteX5" fmla="*/ 124426 w 2797788"/>
              <a:gd name="connsiteY5" fmla="*/ 1646623 h 2874533"/>
              <a:gd name="connsiteX6" fmla="*/ 189740 w 2797788"/>
              <a:gd name="connsiteY6" fmla="*/ 1215549 h 2874533"/>
              <a:gd name="connsiteX7" fmla="*/ 222397 w 2797788"/>
              <a:gd name="connsiteY7" fmla="*/ 510154 h 2874533"/>
              <a:gd name="connsiteX8" fmla="*/ 620814 w 2797788"/>
              <a:gd name="connsiteY8" fmla="*/ 222771 h 2874533"/>
              <a:gd name="connsiteX9" fmla="*/ 1097609 w 2797788"/>
              <a:gd name="connsiteY9" fmla="*/ 703 h 2874533"/>
              <a:gd name="connsiteX10" fmla="*/ 2175294 w 2797788"/>
              <a:gd name="connsiteY10" fmla="*/ 1124109 h 2874533"/>
              <a:gd name="connsiteX11" fmla="*/ 2201420 w 2797788"/>
              <a:gd name="connsiteY11" fmla="*/ 1391897 h 2874533"/>
              <a:gd name="connsiteX12" fmla="*/ 2712386 w 2797788"/>
              <a:gd name="connsiteY12" fmla="*/ 1666596 h 2874533"/>
              <a:gd name="connsiteX13" fmla="*/ 2018540 w 2797788"/>
              <a:gd name="connsiteY13" fmla="*/ 2267109 h 2874533"/>
              <a:gd name="connsiteX14" fmla="*/ 2495335 w 2797788"/>
              <a:gd name="connsiteY14" fmla="*/ 2874533 h 2874533"/>
              <a:gd name="connsiteX15" fmla="*/ 633877 w 2797788"/>
              <a:gd name="connsiteY15" fmla="*/ 2874532 h 2874533"/>
              <a:gd name="connsiteX0" fmla="*/ 633877 w 2819326"/>
              <a:gd name="connsiteY0" fmla="*/ 2874532 h 2874533"/>
              <a:gd name="connsiteX1" fmla="*/ 914729 w 2819326"/>
              <a:gd name="connsiteY1" fmla="*/ 2345486 h 2874533"/>
              <a:gd name="connsiteX2" fmla="*/ 522842 w 2819326"/>
              <a:gd name="connsiteY2" fmla="*/ 2267108 h 2874533"/>
              <a:gd name="connsiteX3" fmla="*/ 236880 w 2819326"/>
              <a:gd name="connsiteY3" fmla="*/ 2033587 h 2874533"/>
              <a:gd name="connsiteX4" fmla="*/ 181598 w 2819326"/>
              <a:gd name="connsiteY4" fmla="*/ 1904946 h 2874533"/>
              <a:gd name="connsiteX5" fmla="*/ 124426 w 2819326"/>
              <a:gd name="connsiteY5" fmla="*/ 1646623 h 2874533"/>
              <a:gd name="connsiteX6" fmla="*/ 189740 w 2819326"/>
              <a:gd name="connsiteY6" fmla="*/ 1215549 h 2874533"/>
              <a:gd name="connsiteX7" fmla="*/ 222397 w 2819326"/>
              <a:gd name="connsiteY7" fmla="*/ 510154 h 2874533"/>
              <a:gd name="connsiteX8" fmla="*/ 620814 w 2819326"/>
              <a:gd name="connsiteY8" fmla="*/ 222771 h 2874533"/>
              <a:gd name="connsiteX9" fmla="*/ 1097609 w 2819326"/>
              <a:gd name="connsiteY9" fmla="*/ 703 h 2874533"/>
              <a:gd name="connsiteX10" fmla="*/ 2175294 w 2819326"/>
              <a:gd name="connsiteY10" fmla="*/ 1124109 h 2874533"/>
              <a:gd name="connsiteX11" fmla="*/ 2201420 w 2819326"/>
              <a:gd name="connsiteY11" fmla="*/ 1391897 h 2874533"/>
              <a:gd name="connsiteX12" fmla="*/ 2712386 w 2819326"/>
              <a:gd name="connsiteY12" fmla="*/ 1666596 h 2874533"/>
              <a:gd name="connsiteX13" fmla="*/ 2018540 w 2819326"/>
              <a:gd name="connsiteY13" fmla="*/ 2267109 h 2874533"/>
              <a:gd name="connsiteX14" fmla="*/ 2495335 w 2819326"/>
              <a:gd name="connsiteY14" fmla="*/ 2874533 h 2874533"/>
              <a:gd name="connsiteX15" fmla="*/ 633877 w 2819326"/>
              <a:gd name="connsiteY15" fmla="*/ 2874532 h 2874533"/>
              <a:gd name="connsiteX0" fmla="*/ 633877 w 2727756"/>
              <a:gd name="connsiteY0" fmla="*/ 2874532 h 2874533"/>
              <a:gd name="connsiteX1" fmla="*/ 914729 w 2727756"/>
              <a:gd name="connsiteY1" fmla="*/ 2345486 h 2874533"/>
              <a:gd name="connsiteX2" fmla="*/ 522842 w 2727756"/>
              <a:gd name="connsiteY2" fmla="*/ 2267108 h 2874533"/>
              <a:gd name="connsiteX3" fmla="*/ 236880 w 2727756"/>
              <a:gd name="connsiteY3" fmla="*/ 2033587 h 2874533"/>
              <a:gd name="connsiteX4" fmla="*/ 181598 w 2727756"/>
              <a:gd name="connsiteY4" fmla="*/ 1904946 h 2874533"/>
              <a:gd name="connsiteX5" fmla="*/ 124426 w 2727756"/>
              <a:gd name="connsiteY5" fmla="*/ 1646623 h 2874533"/>
              <a:gd name="connsiteX6" fmla="*/ 189740 w 2727756"/>
              <a:gd name="connsiteY6" fmla="*/ 1215549 h 2874533"/>
              <a:gd name="connsiteX7" fmla="*/ 222397 w 2727756"/>
              <a:gd name="connsiteY7" fmla="*/ 510154 h 2874533"/>
              <a:gd name="connsiteX8" fmla="*/ 620814 w 2727756"/>
              <a:gd name="connsiteY8" fmla="*/ 222771 h 2874533"/>
              <a:gd name="connsiteX9" fmla="*/ 1097609 w 2727756"/>
              <a:gd name="connsiteY9" fmla="*/ 703 h 2874533"/>
              <a:gd name="connsiteX10" fmla="*/ 2175294 w 2727756"/>
              <a:gd name="connsiteY10" fmla="*/ 1124109 h 2874533"/>
              <a:gd name="connsiteX11" fmla="*/ 2201420 w 2727756"/>
              <a:gd name="connsiteY11" fmla="*/ 1391897 h 2874533"/>
              <a:gd name="connsiteX12" fmla="*/ 2712386 w 2727756"/>
              <a:gd name="connsiteY12" fmla="*/ 1666596 h 2874533"/>
              <a:gd name="connsiteX13" fmla="*/ 2018540 w 2727756"/>
              <a:gd name="connsiteY13" fmla="*/ 2267109 h 2874533"/>
              <a:gd name="connsiteX14" fmla="*/ 2495335 w 2727756"/>
              <a:gd name="connsiteY14" fmla="*/ 2874533 h 2874533"/>
              <a:gd name="connsiteX15" fmla="*/ 633877 w 2727756"/>
              <a:gd name="connsiteY15" fmla="*/ 2874532 h 2874533"/>
              <a:gd name="connsiteX0" fmla="*/ 633877 w 2750568"/>
              <a:gd name="connsiteY0" fmla="*/ 2874532 h 2874533"/>
              <a:gd name="connsiteX1" fmla="*/ 914729 w 2750568"/>
              <a:gd name="connsiteY1" fmla="*/ 2345486 h 2874533"/>
              <a:gd name="connsiteX2" fmla="*/ 522842 w 2750568"/>
              <a:gd name="connsiteY2" fmla="*/ 2267108 h 2874533"/>
              <a:gd name="connsiteX3" fmla="*/ 236880 w 2750568"/>
              <a:gd name="connsiteY3" fmla="*/ 2033587 h 2874533"/>
              <a:gd name="connsiteX4" fmla="*/ 181598 w 2750568"/>
              <a:gd name="connsiteY4" fmla="*/ 1904946 h 2874533"/>
              <a:gd name="connsiteX5" fmla="*/ 124426 w 2750568"/>
              <a:gd name="connsiteY5" fmla="*/ 1646623 h 2874533"/>
              <a:gd name="connsiteX6" fmla="*/ 189740 w 2750568"/>
              <a:gd name="connsiteY6" fmla="*/ 1215549 h 2874533"/>
              <a:gd name="connsiteX7" fmla="*/ 222397 w 2750568"/>
              <a:gd name="connsiteY7" fmla="*/ 510154 h 2874533"/>
              <a:gd name="connsiteX8" fmla="*/ 620814 w 2750568"/>
              <a:gd name="connsiteY8" fmla="*/ 222771 h 2874533"/>
              <a:gd name="connsiteX9" fmla="*/ 1097609 w 2750568"/>
              <a:gd name="connsiteY9" fmla="*/ 703 h 2874533"/>
              <a:gd name="connsiteX10" fmla="*/ 2175294 w 2750568"/>
              <a:gd name="connsiteY10" fmla="*/ 1124109 h 2874533"/>
              <a:gd name="connsiteX11" fmla="*/ 2201420 w 2750568"/>
              <a:gd name="connsiteY11" fmla="*/ 1391897 h 2874533"/>
              <a:gd name="connsiteX12" fmla="*/ 2712386 w 2750568"/>
              <a:gd name="connsiteY12" fmla="*/ 1666596 h 2874533"/>
              <a:gd name="connsiteX13" fmla="*/ 2018540 w 2750568"/>
              <a:gd name="connsiteY13" fmla="*/ 2267109 h 2874533"/>
              <a:gd name="connsiteX14" fmla="*/ 2495335 w 2750568"/>
              <a:gd name="connsiteY14" fmla="*/ 2874533 h 2874533"/>
              <a:gd name="connsiteX15" fmla="*/ 633877 w 27505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23580 w 2770471"/>
              <a:gd name="connsiteY0" fmla="*/ 2874532 h 2874533"/>
              <a:gd name="connsiteX1" fmla="*/ 904432 w 2770471"/>
              <a:gd name="connsiteY1" fmla="*/ 2345486 h 2874533"/>
              <a:gd name="connsiteX2" fmla="*/ 512545 w 2770471"/>
              <a:gd name="connsiteY2" fmla="*/ 2267108 h 2874533"/>
              <a:gd name="connsiteX3" fmla="*/ 226583 w 2770471"/>
              <a:gd name="connsiteY3" fmla="*/ 2033587 h 2874533"/>
              <a:gd name="connsiteX4" fmla="*/ 171301 w 2770471"/>
              <a:gd name="connsiteY4" fmla="*/ 1904946 h 2874533"/>
              <a:gd name="connsiteX5" fmla="*/ 127381 w 2770471"/>
              <a:gd name="connsiteY5" fmla="*/ 1617468 h 2874533"/>
              <a:gd name="connsiteX6" fmla="*/ 179443 w 2770471"/>
              <a:gd name="connsiteY6" fmla="*/ 1215549 h 2874533"/>
              <a:gd name="connsiteX7" fmla="*/ 212100 w 2770471"/>
              <a:gd name="connsiteY7" fmla="*/ 510154 h 2874533"/>
              <a:gd name="connsiteX8" fmla="*/ 610517 w 2770471"/>
              <a:gd name="connsiteY8" fmla="*/ 222771 h 2874533"/>
              <a:gd name="connsiteX9" fmla="*/ 1087312 w 2770471"/>
              <a:gd name="connsiteY9" fmla="*/ 703 h 2874533"/>
              <a:gd name="connsiteX10" fmla="*/ 2164997 w 2770471"/>
              <a:gd name="connsiteY10" fmla="*/ 1124109 h 2874533"/>
              <a:gd name="connsiteX11" fmla="*/ 2191123 w 2770471"/>
              <a:gd name="connsiteY11" fmla="*/ 1391897 h 2874533"/>
              <a:gd name="connsiteX12" fmla="*/ 2733894 w 2770471"/>
              <a:gd name="connsiteY12" fmla="*/ 1637441 h 2874533"/>
              <a:gd name="connsiteX13" fmla="*/ 2008243 w 2770471"/>
              <a:gd name="connsiteY13" fmla="*/ 2267109 h 2874533"/>
              <a:gd name="connsiteX14" fmla="*/ 2485038 w 2770471"/>
              <a:gd name="connsiteY14" fmla="*/ 2874533 h 2874533"/>
              <a:gd name="connsiteX15" fmla="*/ 623580 w 2770471"/>
              <a:gd name="connsiteY15" fmla="*/ 2874532 h 2874533"/>
              <a:gd name="connsiteX0" fmla="*/ 568792 w 2715683"/>
              <a:gd name="connsiteY0" fmla="*/ 2874532 h 2874533"/>
              <a:gd name="connsiteX1" fmla="*/ 849644 w 2715683"/>
              <a:gd name="connsiteY1" fmla="*/ 2345486 h 2874533"/>
              <a:gd name="connsiteX2" fmla="*/ 457757 w 2715683"/>
              <a:gd name="connsiteY2" fmla="*/ 2267108 h 2874533"/>
              <a:gd name="connsiteX3" fmla="*/ 171795 w 2715683"/>
              <a:gd name="connsiteY3" fmla="*/ 2033587 h 2874533"/>
              <a:gd name="connsiteX4" fmla="*/ 116513 w 2715683"/>
              <a:gd name="connsiteY4" fmla="*/ 1904946 h 2874533"/>
              <a:gd name="connsiteX5" fmla="*/ 146806 w 2715683"/>
              <a:gd name="connsiteY5" fmla="*/ 1612167 h 2874533"/>
              <a:gd name="connsiteX6" fmla="*/ 124655 w 2715683"/>
              <a:gd name="connsiteY6" fmla="*/ 1215549 h 2874533"/>
              <a:gd name="connsiteX7" fmla="*/ 157312 w 2715683"/>
              <a:gd name="connsiteY7" fmla="*/ 510154 h 2874533"/>
              <a:gd name="connsiteX8" fmla="*/ 555729 w 2715683"/>
              <a:gd name="connsiteY8" fmla="*/ 222771 h 2874533"/>
              <a:gd name="connsiteX9" fmla="*/ 1032524 w 2715683"/>
              <a:gd name="connsiteY9" fmla="*/ 703 h 2874533"/>
              <a:gd name="connsiteX10" fmla="*/ 2110209 w 2715683"/>
              <a:gd name="connsiteY10" fmla="*/ 1124109 h 2874533"/>
              <a:gd name="connsiteX11" fmla="*/ 2136335 w 2715683"/>
              <a:gd name="connsiteY11" fmla="*/ 1391897 h 2874533"/>
              <a:gd name="connsiteX12" fmla="*/ 2679106 w 2715683"/>
              <a:gd name="connsiteY12" fmla="*/ 1637441 h 2874533"/>
              <a:gd name="connsiteX13" fmla="*/ 1953455 w 2715683"/>
              <a:gd name="connsiteY13" fmla="*/ 2267109 h 2874533"/>
              <a:gd name="connsiteX14" fmla="*/ 2430250 w 2715683"/>
              <a:gd name="connsiteY14" fmla="*/ 2874533 h 2874533"/>
              <a:gd name="connsiteX15" fmla="*/ 568792 w 2715683"/>
              <a:gd name="connsiteY15" fmla="*/ 2874532 h 2874533"/>
              <a:gd name="connsiteX0" fmla="*/ 617467 w 2764358"/>
              <a:gd name="connsiteY0" fmla="*/ 2874532 h 2874533"/>
              <a:gd name="connsiteX1" fmla="*/ 898319 w 2764358"/>
              <a:gd name="connsiteY1" fmla="*/ 2345486 h 2874533"/>
              <a:gd name="connsiteX2" fmla="*/ 506432 w 2764358"/>
              <a:gd name="connsiteY2" fmla="*/ 2267108 h 2874533"/>
              <a:gd name="connsiteX3" fmla="*/ 220470 w 2764358"/>
              <a:gd name="connsiteY3" fmla="*/ 2033587 h 2874533"/>
              <a:gd name="connsiteX4" fmla="*/ 165188 w 2764358"/>
              <a:gd name="connsiteY4" fmla="*/ 1904946 h 2874533"/>
              <a:gd name="connsiteX5" fmla="*/ 129220 w 2764358"/>
              <a:gd name="connsiteY5" fmla="*/ 1628069 h 2874533"/>
              <a:gd name="connsiteX6" fmla="*/ 173330 w 2764358"/>
              <a:gd name="connsiteY6" fmla="*/ 1215549 h 2874533"/>
              <a:gd name="connsiteX7" fmla="*/ 205987 w 2764358"/>
              <a:gd name="connsiteY7" fmla="*/ 510154 h 2874533"/>
              <a:gd name="connsiteX8" fmla="*/ 604404 w 2764358"/>
              <a:gd name="connsiteY8" fmla="*/ 222771 h 2874533"/>
              <a:gd name="connsiteX9" fmla="*/ 1081199 w 2764358"/>
              <a:gd name="connsiteY9" fmla="*/ 703 h 2874533"/>
              <a:gd name="connsiteX10" fmla="*/ 2158884 w 2764358"/>
              <a:gd name="connsiteY10" fmla="*/ 1124109 h 2874533"/>
              <a:gd name="connsiteX11" fmla="*/ 2185010 w 2764358"/>
              <a:gd name="connsiteY11" fmla="*/ 1391897 h 2874533"/>
              <a:gd name="connsiteX12" fmla="*/ 2727781 w 2764358"/>
              <a:gd name="connsiteY12" fmla="*/ 1637441 h 2874533"/>
              <a:gd name="connsiteX13" fmla="*/ 2002130 w 2764358"/>
              <a:gd name="connsiteY13" fmla="*/ 2267109 h 2874533"/>
              <a:gd name="connsiteX14" fmla="*/ 2478925 w 2764358"/>
              <a:gd name="connsiteY14" fmla="*/ 2874533 h 2874533"/>
              <a:gd name="connsiteX15" fmla="*/ 617467 w 2764358"/>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110752 w 2785516"/>
              <a:gd name="connsiteY11" fmla="*/ 1423703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68 h 2874569"/>
              <a:gd name="connsiteX1" fmla="*/ 919477 w 2785516"/>
              <a:gd name="connsiteY1" fmla="*/ 2345522 h 2874569"/>
              <a:gd name="connsiteX2" fmla="*/ 527590 w 2785516"/>
              <a:gd name="connsiteY2" fmla="*/ 2267144 h 2874569"/>
              <a:gd name="connsiteX3" fmla="*/ 241628 w 2785516"/>
              <a:gd name="connsiteY3" fmla="*/ 2033623 h 2874569"/>
              <a:gd name="connsiteX4" fmla="*/ 186346 w 2785516"/>
              <a:gd name="connsiteY4" fmla="*/ 1904982 h 2874569"/>
              <a:gd name="connsiteX5" fmla="*/ 150378 w 2785516"/>
              <a:gd name="connsiteY5" fmla="*/ 1628105 h 2874569"/>
              <a:gd name="connsiteX6" fmla="*/ 194488 w 2785516"/>
              <a:gd name="connsiteY6" fmla="*/ 1215585 h 2874569"/>
              <a:gd name="connsiteX7" fmla="*/ 227145 w 2785516"/>
              <a:gd name="connsiteY7" fmla="*/ 510190 h 2874569"/>
              <a:gd name="connsiteX8" fmla="*/ 625562 w 2785516"/>
              <a:gd name="connsiteY8" fmla="*/ 222807 h 2874569"/>
              <a:gd name="connsiteX9" fmla="*/ 1102357 w 2785516"/>
              <a:gd name="connsiteY9" fmla="*/ 739 h 2874569"/>
              <a:gd name="connsiteX10" fmla="*/ 2034268 w 2785516"/>
              <a:gd name="connsiteY10" fmla="*/ 1076437 h 2874569"/>
              <a:gd name="connsiteX11" fmla="*/ 2110752 w 2785516"/>
              <a:gd name="connsiteY11" fmla="*/ 1423739 h 2874569"/>
              <a:gd name="connsiteX12" fmla="*/ 2748939 w 2785516"/>
              <a:gd name="connsiteY12" fmla="*/ 1637477 h 2874569"/>
              <a:gd name="connsiteX13" fmla="*/ 2023288 w 2785516"/>
              <a:gd name="connsiteY13" fmla="*/ 2267145 h 2874569"/>
              <a:gd name="connsiteX14" fmla="*/ 2500083 w 2785516"/>
              <a:gd name="connsiteY14" fmla="*/ 2874569 h 2874569"/>
              <a:gd name="connsiteX15" fmla="*/ 638625 w 2785516"/>
              <a:gd name="connsiteY15" fmla="*/ 2874568 h 2874569"/>
              <a:gd name="connsiteX0" fmla="*/ 638625 w 2785516"/>
              <a:gd name="connsiteY0" fmla="*/ 2874404 h 2874405"/>
              <a:gd name="connsiteX1" fmla="*/ 919477 w 2785516"/>
              <a:gd name="connsiteY1" fmla="*/ 2345358 h 2874405"/>
              <a:gd name="connsiteX2" fmla="*/ 527590 w 2785516"/>
              <a:gd name="connsiteY2" fmla="*/ 2266980 h 2874405"/>
              <a:gd name="connsiteX3" fmla="*/ 241628 w 2785516"/>
              <a:gd name="connsiteY3" fmla="*/ 2033459 h 2874405"/>
              <a:gd name="connsiteX4" fmla="*/ 186346 w 2785516"/>
              <a:gd name="connsiteY4" fmla="*/ 1904818 h 2874405"/>
              <a:gd name="connsiteX5" fmla="*/ 150378 w 2785516"/>
              <a:gd name="connsiteY5" fmla="*/ 1627941 h 2874405"/>
              <a:gd name="connsiteX6" fmla="*/ 194488 w 2785516"/>
              <a:gd name="connsiteY6" fmla="*/ 1215421 h 2874405"/>
              <a:gd name="connsiteX7" fmla="*/ 227145 w 2785516"/>
              <a:gd name="connsiteY7" fmla="*/ 510026 h 2874405"/>
              <a:gd name="connsiteX8" fmla="*/ 625562 w 2785516"/>
              <a:gd name="connsiteY8" fmla="*/ 222643 h 2874405"/>
              <a:gd name="connsiteX9" fmla="*/ 1102357 w 2785516"/>
              <a:gd name="connsiteY9" fmla="*/ 575 h 2874405"/>
              <a:gd name="connsiteX10" fmla="*/ 2209196 w 2785516"/>
              <a:gd name="connsiteY10" fmla="*/ 1346618 h 2874405"/>
              <a:gd name="connsiteX11" fmla="*/ 2110752 w 2785516"/>
              <a:gd name="connsiteY11" fmla="*/ 1423575 h 2874405"/>
              <a:gd name="connsiteX12" fmla="*/ 2748939 w 2785516"/>
              <a:gd name="connsiteY12" fmla="*/ 1637313 h 2874405"/>
              <a:gd name="connsiteX13" fmla="*/ 2023288 w 2785516"/>
              <a:gd name="connsiteY13" fmla="*/ 2266981 h 2874405"/>
              <a:gd name="connsiteX14" fmla="*/ 2500083 w 2785516"/>
              <a:gd name="connsiteY14" fmla="*/ 2874405 h 2874405"/>
              <a:gd name="connsiteX15" fmla="*/ 638625 w 2785516"/>
              <a:gd name="connsiteY15" fmla="*/ 2874404 h 2874405"/>
              <a:gd name="connsiteX0" fmla="*/ 638625 w 2785516"/>
              <a:gd name="connsiteY0" fmla="*/ 2874453 h 2874454"/>
              <a:gd name="connsiteX1" fmla="*/ 919477 w 2785516"/>
              <a:gd name="connsiteY1" fmla="*/ 2345407 h 2874454"/>
              <a:gd name="connsiteX2" fmla="*/ 527590 w 2785516"/>
              <a:gd name="connsiteY2" fmla="*/ 2267029 h 2874454"/>
              <a:gd name="connsiteX3" fmla="*/ 241628 w 2785516"/>
              <a:gd name="connsiteY3" fmla="*/ 2033508 h 2874454"/>
              <a:gd name="connsiteX4" fmla="*/ 186346 w 2785516"/>
              <a:gd name="connsiteY4" fmla="*/ 1904867 h 2874454"/>
              <a:gd name="connsiteX5" fmla="*/ 150378 w 2785516"/>
              <a:gd name="connsiteY5" fmla="*/ 1627990 h 2874454"/>
              <a:gd name="connsiteX6" fmla="*/ 194488 w 2785516"/>
              <a:gd name="connsiteY6" fmla="*/ 1215470 h 2874454"/>
              <a:gd name="connsiteX7" fmla="*/ 227145 w 2785516"/>
              <a:gd name="connsiteY7" fmla="*/ 510075 h 2874454"/>
              <a:gd name="connsiteX8" fmla="*/ 625562 w 2785516"/>
              <a:gd name="connsiteY8" fmla="*/ 222692 h 2874454"/>
              <a:gd name="connsiteX9" fmla="*/ 1102357 w 2785516"/>
              <a:gd name="connsiteY9" fmla="*/ 624 h 2874454"/>
              <a:gd name="connsiteX10" fmla="*/ 2209196 w 2785516"/>
              <a:gd name="connsiteY10" fmla="*/ 1346667 h 2874454"/>
              <a:gd name="connsiteX11" fmla="*/ 2110752 w 2785516"/>
              <a:gd name="connsiteY11" fmla="*/ 1423624 h 2874454"/>
              <a:gd name="connsiteX12" fmla="*/ 2748939 w 2785516"/>
              <a:gd name="connsiteY12" fmla="*/ 1637362 h 2874454"/>
              <a:gd name="connsiteX13" fmla="*/ 2023288 w 2785516"/>
              <a:gd name="connsiteY13" fmla="*/ 2267030 h 2874454"/>
              <a:gd name="connsiteX14" fmla="*/ 2500083 w 2785516"/>
              <a:gd name="connsiteY14" fmla="*/ 2874454 h 2874454"/>
              <a:gd name="connsiteX15" fmla="*/ 638625 w 2785516"/>
              <a:gd name="connsiteY15" fmla="*/ 2874453 h 2874454"/>
              <a:gd name="connsiteX0" fmla="*/ 638625 w 2785516"/>
              <a:gd name="connsiteY0" fmla="*/ 2874519 h 2874520"/>
              <a:gd name="connsiteX1" fmla="*/ 919477 w 2785516"/>
              <a:gd name="connsiteY1" fmla="*/ 2345473 h 2874520"/>
              <a:gd name="connsiteX2" fmla="*/ 527590 w 2785516"/>
              <a:gd name="connsiteY2" fmla="*/ 2267095 h 2874520"/>
              <a:gd name="connsiteX3" fmla="*/ 241628 w 2785516"/>
              <a:gd name="connsiteY3" fmla="*/ 2033574 h 2874520"/>
              <a:gd name="connsiteX4" fmla="*/ 186346 w 2785516"/>
              <a:gd name="connsiteY4" fmla="*/ 1904933 h 2874520"/>
              <a:gd name="connsiteX5" fmla="*/ 150378 w 2785516"/>
              <a:gd name="connsiteY5" fmla="*/ 1628056 h 2874520"/>
              <a:gd name="connsiteX6" fmla="*/ 194488 w 2785516"/>
              <a:gd name="connsiteY6" fmla="*/ 1215536 h 2874520"/>
              <a:gd name="connsiteX7" fmla="*/ 227145 w 2785516"/>
              <a:gd name="connsiteY7" fmla="*/ 510141 h 2874520"/>
              <a:gd name="connsiteX8" fmla="*/ 625562 w 2785516"/>
              <a:gd name="connsiteY8" fmla="*/ 222758 h 2874520"/>
              <a:gd name="connsiteX9" fmla="*/ 1102357 w 2785516"/>
              <a:gd name="connsiteY9" fmla="*/ 690 h 2874520"/>
              <a:gd name="connsiteX10" fmla="*/ 2209196 w 2785516"/>
              <a:gd name="connsiteY10" fmla="*/ 1346733 h 2874520"/>
              <a:gd name="connsiteX11" fmla="*/ 2110752 w 2785516"/>
              <a:gd name="connsiteY11" fmla="*/ 1423690 h 2874520"/>
              <a:gd name="connsiteX12" fmla="*/ 2748939 w 2785516"/>
              <a:gd name="connsiteY12" fmla="*/ 1637428 h 2874520"/>
              <a:gd name="connsiteX13" fmla="*/ 2023288 w 2785516"/>
              <a:gd name="connsiteY13" fmla="*/ 2267096 h 2874520"/>
              <a:gd name="connsiteX14" fmla="*/ 2500083 w 2785516"/>
              <a:gd name="connsiteY14" fmla="*/ 2874520 h 2874520"/>
              <a:gd name="connsiteX15" fmla="*/ 638625 w 2785516"/>
              <a:gd name="connsiteY15" fmla="*/ 2874519 h 2874520"/>
              <a:gd name="connsiteX0" fmla="*/ 638625 w 2785516"/>
              <a:gd name="connsiteY0" fmla="*/ 2873829 h 2873830"/>
              <a:gd name="connsiteX1" fmla="*/ 919477 w 2785516"/>
              <a:gd name="connsiteY1" fmla="*/ 2344783 h 2873830"/>
              <a:gd name="connsiteX2" fmla="*/ 527590 w 2785516"/>
              <a:gd name="connsiteY2" fmla="*/ 2266405 h 2873830"/>
              <a:gd name="connsiteX3" fmla="*/ 241628 w 2785516"/>
              <a:gd name="connsiteY3" fmla="*/ 2032884 h 2873830"/>
              <a:gd name="connsiteX4" fmla="*/ 186346 w 2785516"/>
              <a:gd name="connsiteY4" fmla="*/ 1904243 h 2873830"/>
              <a:gd name="connsiteX5" fmla="*/ 150378 w 2785516"/>
              <a:gd name="connsiteY5" fmla="*/ 1627366 h 2873830"/>
              <a:gd name="connsiteX6" fmla="*/ 194488 w 2785516"/>
              <a:gd name="connsiteY6" fmla="*/ 1214846 h 2873830"/>
              <a:gd name="connsiteX7" fmla="*/ 227145 w 2785516"/>
              <a:gd name="connsiteY7" fmla="*/ 509451 h 2873830"/>
              <a:gd name="connsiteX8" fmla="*/ 625562 w 2785516"/>
              <a:gd name="connsiteY8" fmla="*/ 222068 h 2873830"/>
              <a:gd name="connsiteX9" fmla="*/ 1102357 w 2785516"/>
              <a:gd name="connsiteY9" fmla="*/ 0 h 2873830"/>
              <a:gd name="connsiteX10" fmla="*/ 2209196 w 2785516"/>
              <a:gd name="connsiteY10" fmla="*/ 1346043 h 2873830"/>
              <a:gd name="connsiteX11" fmla="*/ 2110752 w 2785516"/>
              <a:gd name="connsiteY11" fmla="*/ 1423000 h 2873830"/>
              <a:gd name="connsiteX12" fmla="*/ 2748939 w 2785516"/>
              <a:gd name="connsiteY12" fmla="*/ 1636738 h 2873830"/>
              <a:gd name="connsiteX13" fmla="*/ 2023288 w 2785516"/>
              <a:gd name="connsiteY13" fmla="*/ 2266406 h 2873830"/>
              <a:gd name="connsiteX14" fmla="*/ 2500083 w 2785516"/>
              <a:gd name="connsiteY14" fmla="*/ 2873830 h 2873830"/>
              <a:gd name="connsiteX15" fmla="*/ 638625 w 2785516"/>
              <a:gd name="connsiteY15" fmla="*/ 2873829 h 2873830"/>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424064 w 2785516"/>
              <a:gd name="connsiteY0" fmla="*/ 3515040 h 3515040"/>
              <a:gd name="connsiteX1" fmla="*/ 919477 w 2785516"/>
              <a:gd name="connsiteY1" fmla="*/ 2348717 h 3515040"/>
              <a:gd name="connsiteX2" fmla="*/ 527590 w 2785516"/>
              <a:gd name="connsiteY2" fmla="*/ 2270339 h 3515040"/>
              <a:gd name="connsiteX3" fmla="*/ 241628 w 2785516"/>
              <a:gd name="connsiteY3" fmla="*/ 2036818 h 3515040"/>
              <a:gd name="connsiteX4" fmla="*/ 186346 w 2785516"/>
              <a:gd name="connsiteY4" fmla="*/ 1908177 h 3515040"/>
              <a:gd name="connsiteX5" fmla="*/ 150378 w 2785516"/>
              <a:gd name="connsiteY5" fmla="*/ 1631300 h 3515040"/>
              <a:gd name="connsiteX6" fmla="*/ 194488 w 2785516"/>
              <a:gd name="connsiteY6" fmla="*/ 1218780 h 3515040"/>
              <a:gd name="connsiteX7" fmla="*/ 227145 w 2785516"/>
              <a:gd name="connsiteY7" fmla="*/ 513385 h 3515040"/>
              <a:gd name="connsiteX8" fmla="*/ 625562 w 2785516"/>
              <a:gd name="connsiteY8" fmla="*/ 226002 h 3515040"/>
              <a:gd name="connsiteX9" fmla="*/ 1102357 w 2785516"/>
              <a:gd name="connsiteY9" fmla="*/ 3934 h 3515040"/>
              <a:gd name="connsiteX10" fmla="*/ 2209196 w 2785516"/>
              <a:gd name="connsiteY10" fmla="*/ 1349977 h 3515040"/>
              <a:gd name="connsiteX11" fmla="*/ 2748939 w 2785516"/>
              <a:gd name="connsiteY11" fmla="*/ 1640672 h 3515040"/>
              <a:gd name="connsiteX12" fmla="*/ 2023288 w 2785516"/>
              <a:gd name="connsiteY12" fmla="*/ 2270340 h 3515040"/>
              <a:gd name="connsiteX13" fmla="*/ 2500083 w 2785516"/>
              <a:gd name="connsiteY13" fmla="*/ 2877764 h 3515040"/>
              <a:gd name="connsiteX14" fmla="*/ 424064 w 2785516"/>
              <a:gd name="connsiteY14" fmla="*/ 3515040 h 351504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14457 w 2861953"/>
              <a:gd name="connsiteY0" fmla="*/ 3547064 h 3547064"/>
              <a:gd name="connsiteX1" fmla="*/ 919477 w 2861953"/>
              <a:gd name="connsiteY1" fmla="*/ 2358324 h 3547064"/>
              <a:gd name="connsiteX2" fmla="*/ 527590 w 2861953"/>
              <a:gd name="connsiteY2" fmla="*/ 2270339 h 3547064"/>
              <a:gd name="connsiteX3" fmla="*/ 241628 w 2861953"/>
              <a:gd name="connsiteY3" fmla="*/ 2036818 h 3547064"/>
              <a:gd name="connsiteX4" fmla="*/ 186346 w 2861953"/>
              <a:gd name="connsiteY4" fmla="*/ 1908177 h 3547064"/>
              <a:gd name="connsiteX5" fmla="*/ 150378 w 2861953"/>
              <a:gd name="connsiteY5" fmla="*/ 1631300 h 3547064"/>
              <a:gd name="connsiteX6" fmla="*/ 194488 w 2861953"/>
              <a:gd name="connsiteY6" fmla="*/ 1218780 h 3547064"/>
              <a:gd name="connsiteX7" fmla="*/ 227145 w 2861953"/>
              <a:gd name="connsiteY7" fmla="*/ 513385 h 3547064"/>
              <a:gd name="connsiteX8" fmla="*/ 625562 w 2861953"/>
              <a:gd name="connsiteY8" fmla="*/ 226002 h 3547064"/>
              <a:gd name="connsiteX9" fmla="*/ 1102357 w 2861953"/>
              <a:gd name="connsiteY9" fmla="*/ 3934 h 3547064"/>
              <a:gd name="connsiteX10" fmla="*/ 2209196 w 2861953"/>
              <a:gd name="connsiteY10" fmla="*/ 1349977 h 3547064"/>
              <a:gd name="connsiteX11" fmla="*/ 2748939 w 2861953"/>
              <a:gd name="connsiteY11" fmla="*/ 1640672 h 3547064"/>
              <a:gd name="connsiteX12" fmla="*/ 2023288 w 2861953"/>
              <a:gd name="connsiteY12" fmla="*/ 2270340 h 3547064"/>
              <a:gd name="connsiteX13" fmla="*/ 2861953 w 2861953"/>
              <a:gd name="connsiteY13" fmla="*/ 3527850 h 3547064"/>
              <a:gd name="connsiteX14" fmla="*/ 414457 w 2861953"/>
              <a:gd name="connsiteY14" fmla="*/ 3547064 h 3547064"/>
              <a:gd name="connsiteX0" fmla="*/ 257539 w 2861953"/>
              <a:gd name="connsiteY0" fmla="*/ 3563076 h 3563076"/>
              <a:gd name="connsiteX1" fmla="*/ 919477 w 2861953"/>
              <a:gd name="connsiteY1" fmla="*/ 2358324 h 3563076"/>
              <a:gd name="connsiteX2" fmla="*/ 527590 w 2861953"/>
              <a:gd name="connsiteY2" fmla="*/ 2270339 h 3563076"/>
              <a:gd name="connsiteX3" fmla="*/ 241628 w 2861953"/>
              <a:gd name="connsiteY3" fmla="*/ 2036818 h 3563076"/>
              <a:gd name="connsiteX4" fmla="*/ 186346 w 2861953"/>
              <a:gd name="connsiteY4" fmla="*/ 1908177 h 3563076"/>
              <a:gd name="connsiteX5" fmla="*/ 150378 w 2861953"/>
              <a:gd name="connsiteY5" fmla="*/ 1631300 h 3563076"/>
              <a:gd name="connsiteX6" fmla="*/ 194488 w 2861953"/>
              <a:gd name="connsiteY6" fmla="*/ 1218780 h 3563076"/>
              <a:gd name="connsiteX7" fmla="*/ 227145 w 2861953"/>
              <a:gd name="connsiteY7" fmla="*/ 513385 h 3563076"/>
              <a:gd name="connsiteX8" fmla="*/ 625562 w 2861953"/>
              <a:gd name="connsiteY8" fmla="*/ 226002 h 3563076"/>
              <a:gd name="connsiteX9" fmla="*/ 1102357 w 2861953"/>
              <a:gd name="connsiteY9" fmla="*/ 3934 h 3563076"/>
              <a:gd name="connsiteX10" fmla="*/ 2209196 w 2861953"/>
              <a:gd name="connsiteY10" fmla="*/ 1349977 h 3563076"/>
              <a:gd name="connsiteX11" fmla="*/ 2748939 w 2861953"/>
              <a:gd name="connsiteY11" fmla="*/ 1640672 h 3563076"/>
              <a:gd name="connsiteX12" fmla="*/ 2023288 w 2861953"/>
              <a:gd name="connsiteY12" fmla="*/ 2270340 h 3563076"/>
              <a:gd name="connsiteX13" fmla="*/ 2861953 w 2861953"/>
              <a:gd name="connsiteY13" fmla="*/ 3527850 h 3563076"/>
              <a:gd name="connsiteX14" fmla="*/ 257539 w 2861953"/>
              <a:gd name="connsiteY14" fmla="*/ 3563076 h 3563076"/>
              <a:gd name="connsiteX0" fmla="*/ 257539 w 2890775"/>
              <a:gd name="connsiteY0" fmla="*/ 3563076 h 3569481"/>
              <a:gd name="connsiteX1" fmla="*/ 919477 w 2890775"/>
              <a:gd name="connsiteY1" fmla="*/ 2358324 h 3569481"/>
              <a:gd name="connsiteX2" fmla="*/ 527590 w 2890775"/>
              <a:gd name="connsiteY2" fmla="*/ 2270339 h 3569481"/>
              <a:gd name="connsiteX3" fmla="*/ 241628 w 2890775"/>
              <a:gd name="connsiteY3" fmla="*/ 2036818 h 3569481"/>
              <a:gd name="connsiteX4" fmla="*/ 186346 w 2890775"/>
              <a:gd name="connsiteY4" fmla="*/ 1908177 h 3569481"/>
              <a:gd name="connsiteX5" fmla="*/ 150378 w 2890775"/>
              <a:gd name="connsiteY5" fmla="*/ 1631300 h 3569481"/>
              <a:gd name="connsiteX6" fmla="*/ 194488 w 2890775"/>
              <a:gd name="connsiteY6" fmla="*/ 1218780 h 3569481"/>
              <a:gd name="connsiteX7" fmla="*/ 227145 w 2890775"/>
              <a:gd name="connsiteY7" fmla="*/ 513385 h 3569481"/>
              <a:gd name="connsiteX8" fmla="*/ 625562 w 2890775"/>
              <a:gd name="connsiteY8" fmla="*/ 226002 h 3569481"/>
              <a:gd name="connsiteX9" fmla="*/ 1102357 w 2890775"/>
              <a:gd name="connsiteY9" fmla="*/ 3934 h 3569481"/>
              <a:gd name="connsiteX10" fmla="*/ 2209196 w 2890775"/>
              <a:gd name="connsiteY10" fmla="*/ 1349977 h 3569481"/>
              <a:gd name="connsiteX11" fmla="*/ 2748939 w 2890775"/>
              <a:gd name="connsiteY11" fmla="*/ 1640672 h 3569481"/>
              <a:gd name="connsiteX12" fmla="*/ 2023288 w 2890775"/>
              <a:gd name="connsiteY12" fmla="*/ 2270340 h 3569481"/>
              <a:gd name="connsiteX13" fmla="*/ 2890775 w 2890775"/>
              <a:gd name="connsiteY13" fmla="*/ 3569481 h 3569481"/>
              <a:gd name="connsiteX14" fmla="*/ 257539 w 2890775"/>
              <a:gd name="connsiteY14" fmla="*/ 3563076 h 3569481"/>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85516" h="3566279">
                <a:moveTo>
                  <a:pt x="257539" y="3563076"/>
                </a:moveTo>
                <a:cubicBezTo>
                  <a:pt x="374791" y="3072180"/>
                  <a:pt x="938387" y="2738747"/>
                  <a:pt x="919477" y="2358324"/>
                </a:cubicBezTo>
                <a:cubicBezTo>
                  <a:pt x="697407" y="2436700"/>
                  <a:pt x="658219" y="2296465"/>
                  <a:pt x="527590" y="2270339"/>
                </a:cubicBezTo>
                <a:cubicBezTo>
                  <a:pt x="387212" y="2272896"/>
                  <a:pt x="235096" y="2402577"/>
                  <a:pt x="241628" y="2036818"/>
                </a:cubicBezTo>
                <a:cubicBezTo>
                  <a:pt x="210832" y="2042529"/>
                  <a:pt x="76670" y="1997881"/>
                  <a:pt x="186346" y="1908177"/>
                </a:cubicBezTo>
                <a:cubicBezTo>
                  <a:pt x="-5716" y="1842958"/>
                  <a:pt x="169972" y="1727094"/>
                  <a:pt x="150378" y="1631300"/>
                </a:cubicBezTo>
                <a:cubicBezTo>
                  <a:pt x="-202130" y="1504552"/>
                  <a:pt x="172717" y="1362471"/>
                  <a:pt x="194488" y="1218780"/>
                </a:cubicBezTo>
                <a:cubicBezTo>
                  <a:pt x="100871" y="983648"/>
                  <a:pt x="98693" y="964054"/>
                  <a:pt x="227145" y="513385"/>
                </a:cubicBezTo>
                <a:cubicBezTo>
                  <a:pt x="386076" y="260837"/>
                  <a:pt x="492756" y="308733"/>
                  <a:pt x="625562" y="226002"/>
                </a:cubicBezTo>
                <a:cubicBezTo>
                  <a:pt x="782316" y="151979"/>
                  <a:pt x="730066" y="32237"/>
                  <a:pt x="1102357" y="3934"/>
                </a:cubicBezTo>
                <a:cubicBezTo>
                  <a:pt x="2058691" y="-71603"/>
                  <a:pt x="2340488" y="960835"/>
                  <a:pt x="2209196" y="1349977"/>
                </a:cubicBezTo>
                <a:cubicBezTo>
                  <a:pt x="2571990" y="1436274"/>
                  <a:pt x="2680344" y="1519921"/>
                  <a:pt x="2748939" y="1640672"/>
                </a:cubicBezTo>
                <a:cubicBezTo>
                  <a:pt x="2938444" y="2210611"/>
                  <a:pt x="2345710" y="2426825"/>
                  <a:pt x="2023288" y="2270340"/>
                </a:cubicBezTo>
                <a:cubicBezTo>
                  <a:pt x="2513827" y="2564128"/>
                  <a:pt x="2745679" y="3363805"/>
                  <a:pt x="2733858" y="3566279"/>
                </a:cubicBezTo>
                <a:lnTo>
                  <a:pt x="257539" y="3563076"/>
                </a:lnTo>
                <a:close/>
              </a:path>
            </a:pathLst>
          </a:custGeom>
          <a:solidFill>
            <a:srgbClr val="D9D9D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7" name="Picture 2" descr="See the source image">
            <a:extLst>
              <a:ext uri="{FF2B5EF4-FFF2-40B4-BE49-F238E27FC236}">
                <a16:creationId xmlns:a16="http://schemas.microsoft.com/office/drawing/2014/main" id="{D708EF95-6163-4153-A22A-5B7E3359A06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b="47580"/>
          <a:stretch/>
        </p:blipFill>
        <p:spPr bwMode="auto">
          <a:xfrm>
            <a:off x="9199164" y="6225552"/>
            <a:ext cx="1711675" cy="632448"/>
          </a:xfrm>
          <a:prstGeom prst="rect">
            <a:avLst/>
          </a:prstGeom>
          <a:noFill/>
          <a:extLst>
            <a:ext uri="{909E8E84-426E-40DD-AFC4-6F175D3DCCD1}">
              <a14:hiddenFill xmlns:a14="http://schemas.microsoft.com/office/drawing/2010/main">
                <a:solidFill>
                  <a:srgbClr val="FFFFFF"/>
                </a:solidFill>
              </a14:hiddenFill>
            </a:ext>
          </a:extLst>
        </p:spPr>
      </p:pic>
      <p:sp>
        <p:nvSpPr>
          <p:cNvPr id="68" name="Freeform: Shape 67">
            <a:extLst>
              <a:ext uri="{FF2B5EF4-FFF2-40B4-BE49-F238E27FC236}">
                <a16:creationId xmlns:a16="http://schemas.microsoft.com/office/drawing/2014/main" id="{52A9452F-71A1-44C9-B612-C298D528DBF0}"/>
              </a:ext>
            </a:extLst>
          </p:cNvPr>
          <p:cNvSpPr>
            <a:spLocks noChangeAspect="1"/>
          </p:cNvSpPr>
          <p:nvPr userDrawn="1"/>
        </p:nvSpPr>
        <p:spPr>
          <a:xfrm flipH="1">
            <a:off x="6787531" y="5719516"/>
            <a:ext cx="918222" cy="1138484"/>
          </a:xfrm>
          <a:custGeom>
            <a:avLst/>
            <a:gdLst>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97642 w 5216893"/>
              <a:gd name="connsiteY61" fmla="*/ 2107932 h 6294922"/>
              <a:gd name="connsiteX62" fmla="*/ 5168766 w 5216893"/>
              <a:gd name="connsiteY62" fmla="*/ 2175309 h 6294922"/>
              <a:gd name="connsiteX63" fmla="*/ 5111015 w 5216893"/>
              <a:gd name="connsiteY63" fmla="*/ 2281187 h 6294922"/>
              <a:gd name="connsiteX64" fmla="*/ 5062888 w 5216893"/>
              <a:gd name="connsiteY64" fmla="*/ 2329313 h 6294922"/>
              <a:gd name="connsiteX65" fmla="*/ 5072514 w 5216893"/>
              <a:gd name="connsiteY65" fmla="*/ 2415941 h 6294922"/>
              <a:gd name="connsiteX66" fmla="*/ 5101389 w 5216893"/>
              <a:gd name="connsiteY66" fmla="*/ 2521819 h 6294922"/>
              <a:gd name="connsiteX67" fmla="*/ 5130265 w 5216893"/>
              <a:gd name="connsiteY67" fmla="*/ 2637322 h 6294922"/>
              <a:gd name="connsiteX68" fmla="*/ 5159141 w 5216893"/>
              <a:gd name="connsiteY68" fmla="*/ 2762450 h 6294922"/>
              <a:gd name="connsiteX69" fmla="*/ 5159141 w 5216893"/>
              <a:gd name="connsiteY69" fmla="*/ 2887579 h 6294922"/>
              <a:gd name="connsiteX70" fmla="*/ 5111015 w 5216893"/>
              <a:gd name="connsiteY70" fmla="*/ 2926080 h 6294922"/>
              <a:gd name="connsiteX71" fmla="*/ 5034013 w 5216893"/>
              <a:gd name="connsiteY71" fmla="*/ 2954955 h 6294922"/>
              <a:gd name="connsiteX72" fmla="*/ 4957011 w 5216893"/>
              <a:gd name="connsiteY72" fmla="*/ 2954955 h 6294922"/>
              <a:gd name="connsiteX73" fmla="*/ 4908884 w 5216893"/>
              <a:gd name="connsiteY73" fmla="*/ 2935705 h 6294922"/>
              <a:gd name="connsiteX74" fmla="*/ 4870383 w 5216893"/>
              <a:gd name="connsiteY74" fmla="*/ 2916454 h 6294922"/>
              <a:gd name="connsiteX75" fmla="*/ 4812632 w 5216893"/>
              <a:gd name="connsiteY75" fmla="*/ 2916454 h 6294922"/>
              <a:gd name="connsiteX76" fmla="*/ 4745255 w 5216893"/>
              <a:gd name="connsiteY76" fmla="*/ 2926080 h 6294922"/>
              <a:gd name="connsiteX77" fmla="*/ 4697128 w 5216893"/>
              <a:gd name="connsiteY77" fmla="*/ 2993456 h 6294922"/>
              <a:gd name="connsiteX78" fmla="*/ 4677878 w 5216893"/>
              <a:gd name="connsiteY78" fmla="*/ 3060833 h 6294922"/>
              <a:gd name="connsiteX79" fmla="*/ 4677878 w 5216893"/>
              <a:gd name="connsiteY79" fmla="*/ 3118585 h 6294922"/>
              <a:gd name="connsiteX80" fmla="*/ 4639377 w 5216893"/>
              <a:gd name="connsiteY80" fmla="*/ 3166711 h 6294922"/>
              <a:gd name="connsiteX81" fmla="*/ 4610501 w 5216893"/>
              <a:gd name="connsiteY81" fmla="*/ 3214838 h 6294922"/>
              <a:gd name="connsiteX82" fmla="*/ 4581625 w 5216893"/>
              <a:gd name="connsiteY82" fmla="*/ 3224463 h 6294922"/>
              <a:gd name="connsiteX83" fmla="*/ 4591251 w 5216893"/>
              <a:gd name="connsiteY83" fmla="*/ 3272589 h 6294922"/>
              <a:gd name="connsiteX84" fmla="*/ 4572000 w 5216893"/>
              <a:gd name="connsiteY84" fmla="*/ 3311090 h 6294922"/>
              <a:gd name="connsiteX85" fmla="*/ 4543124 w 5216893"/>
              <a:gd name="connsiteY85" fmla="*/ 3368842 h 6294922"/>
              <a:gd name="connsiteX86" fmla="*/ 4494998 w 5216893"/>
              <a:gd name="connsiteY86" fmla="*/ 3416968 h 6294922"/>
              <a:gd name="connsiteX87" fmla="*/ 4543124 w 5216893"/>
              <a:gd name="connsiteY87" fmla="*/ 3493970 h 6294922"/>
              <a:gd name="connsiteX88" fmla="*/ 4552749 w 5216893"/>
              <a:gd name="connsiteY88" fmla="*/ 3580598 h 6294922"/>
              <a:gd name="connsiteX89" fmla="*/ 4514248 w 5216893"/>
              <a:gd name="connsiteY89" fmla="*/ 3667225 h 6294922"/>
              <a:gd name="connsiteX90" fmla="*/ 4475747 w 5216893"/>
              <a:gd name="connsiteY90" fmla="*/ 3744227 h 6294922"/>
              <a:gd name="connsiteX91" fmla="*/ 4437246 w 5216893"/>
              <a:gd name="connsiteY91" fmla="*/ 3792353 h 6294922"/>
              <a:gd name="connsiteX92" fmla="*/ 4369869 w 5216893"/>
              <a:gd name="connsiteY92" fmla="*/ 3830854 h 6294922"/>
              <a:gd name="connsiteX93" fmla="*/ 4292867 w 5216893"/>
              <a:gd name="connsiteY93" fmla="*/ 3850105 h 6294922"/>
              <a:gd name="connsiteX94" fmla="*/ 4215865 w 5216893"/>
              <a:gd name="connsiteY94" fmla="*/ 3869355 h 6294922"/>
              <a:gd name="connsiteX95" fmla="*/ 4148488 w 5216893"/>
              <a:gd name="connsiteY95" fmla="*/ 3869355 h 6294922"/>
              <a:gd name="connsiteX96" fmla="*/ 4100362 w 5216893"/>
              <a:gd name="connsiteY96" fmla="*/ 3878981 h 6294922"/>
              <a:gd name="connsiteX97" fmla="*/ 3936733 w 5216893"/>
              <a:gd name="connsiteY97" fmla="*/ 3965608 h 6294922"/>
              <a:gd name="connsiteX98" fmla="*/ 3869356 w 5216893"/>
              <a:gd name="connsiteY98" fmla="*/ 4013734 h 6294922"/>
              <a:gd name="connsiteX99" fmla="*/ 3773103 w 5216893"/>
              <a:gd name="connsiteY99" fmla="*/ 4100362 h 6294922"/>
              <a:gd name="connsiteX100" fmla="*/ 3647975 w 5216893"/>
              <a:gd name="connsiteY100" fmla="*/ 4206240 h 6294922"/>
              <a:gd name="connsiteX101" fmla="*/ 3811604 w 5216893"/>
              <a:gd name="connsiteY101" fmla="*/ 4312118 h 6294922"/>
              <a:gd name="connsiteX102" fmla="*/ 3946358 w 5216893"/>
              <a:gd name="connsiteY102" fmla="*/ 4475747 h 6294922"/>
              <a:gd name="connsiteX103" fmla="*/ 4119613 w 5216893"/>
              <a:gd name="connsiteY103" fmla="*/ 4754880 h 6294922"/>
              <a:gd name="connsiteX104" fmla="*/ 4283242 w 5216893"/>
              <a:gd name="connsiteY104" fmla="*/ 5043638 h 6294922"/>
              <a:gd name="connsiteX105" fmla="*/ 4562375 w 5216893"/>
              <a:gd name="connsiteY105" fmla="*/ 5573027 h 6294922"/>
              <a:gd name="connsiteX106" fmla="*/ 4706754 w 5216893"/>
              <a:gd name="connsiteY106" fmla="*/ 5958038 h 6294922"/>
              <a:gd name="connsiteX107" fmla="*/ 4764505 w 5216893"/>
              <a:gd name="connsiteY107" fmla="*/ 6169793 h 6294922"/>
              <a:gd name="connsiteX108" fmla="*/ 4774131 w 5216893"/>
              <a:gd name="connsiteY108" fmla="*/ 6294922 h 6294922"/>
              <a:gd name="connsiteX109" fmla="*/ 0 w 5216893"/>
              <a:gd name="connsiteY109" fmla="*/ 6246795 h 6294922"/>
              <a:gd name="connsiteX110" fmla="*/ 28876 w 5216893"/>
              <a:gd name="connsiteY110" fmla="*/ 6198669 h 6294922"/>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68766 w 5216893"/>
              <a:gd name="connsiteY61" fmla="*/ 2175309 h 6294922"/>
              <a:gd name="connsiteX62" fmla="*/ 5111015 w 5216893"/>
              <a:gd name="connsiteY62" fmla="*/ 2281187 h 6294922"/>
              <a:gd name="connsiteX63" fmla="*/ 5062888 w 5216893"/>
              <a:gd name="connsiteY63" fmla="*/ 2329313 h 6294922"/>
              <a:gd name="connsiteX64" fmla="*/ 5072514 w 5216893"/>
              <a:gd name="connsiteY64" fmla="*/ 2415941 h 6294922"/>
              <a:gd name="connsiteX65" fmla="*/ 5101389 w 5216893"/>
              <a:gd name="connsiteY65" fmla="*/ 2521819 h 6294922"/>
              <a:gd name="connsiteX66" fmla="*/ 5130265 w 5216893"/>
              <a:gd name="connsiteY66" fmla="*/ 2637322 h 6294922"/>
              <a:gd name="connsiteX67" fmla="*/ 5159141 w 5216893"/>
              <a:gd name="connsiteY67" fmla="*/ 2762450 h 6294922"/>
              <a:gd name="connsiteX68" fmla="*/ 5159141 w 5216893"/>
              <a:gd name="connsiteY68" fmla="*/ 2887579 h 6294922"/>
              <a:gd name="connsiteX69" fmla="*/ 5111015 w 5216893"/>
              <a:gd name="connsiteY69" fmla="*/ 2926080 h 6294922"/>
              <a:gd name="connsiteX70" fmla="*/ 5034013 w 5216893"/>
              <a:gd name="connsiteY70" fmla="*/ 2954955 h 6294922"/>
              <a:gd name="connsiteX71" fmla="*/ 4957011 w 5216893"/>
              <a:gd name="connsiteY71" fmla="*/ 2954955 h 6294922"/>
              <a:gd name="connsiteX72" fmla="*/ 4908884 w 5216893"/>
              <a:gd name="connsiteY72" fmla="*/ 2935705 h 6294922"/>
              <a:gd name="connsiteX73" fmla="*/ 4870383 w 5216893"/>
              <a:gd name="connsiteY73" fmla="*/ 2916454 h 6294922"/>
              <a:gd name="connsiteX74" fmla="*/ 4812632 w 5216893"/>
              <a:gd name="connsiteY74" fmla="*/ 2916454 h 6294922"/>
              <a:gd name="connsiteX75" fmla="*/ 4745255 w 5216893"/>
              <a:gd name="connsiteY75" fmla="*/ 2926080 h 6294922"/>
              <a:gd name="connsiteX76" fmla="*/ 4697128 w 5216893"/>
              <a:gd name="connsiteY76" fmla="*/ 2993456 h 6294922"/>
              <a:gd name="connsiteX77" fmla="*/ 4677878 w 5216893"/>
              <a:gd name="connsiteY77" fmla="*/ 3060833 h 6294922"/>
              <a:gd name="connsiteX78" fmla="*/ 4677878 w 5216893"/>
              <a:gd name="connsiteY78" fmla="*/ 3118585 h 6294922"/>
              <a:gd name="connsiteX79" fmla="*/ 4639377 w 5216893"/>
              <a:gd name="connsiteY79" fmla="*/ 3166711 h 6294922"/>
              <a:gd name="connsiteX80" fmla="*/ 4610501 w 5216893"/>
              <a:gd name="connsiteY80" fmla="*/ 3214838 h 6294922"/>
              <a:gd name="connsiteX81" fmla="*/ 4581625 w 5216893"/>
              <a:gd name="connsiteY81" fmla="*/ 3224463 h 6294922"/>
              <a:gd name="connsiteX82" fmla="*/ 4591251 w 5216893"/>
              <a:gd name="connsiteY82" fmla="*/ 3272589 h 6294922"/>
              <a:gd name="connsiteX83" fmla="*/ 4572000 w 5216893"/>
              <a:gd name="connsiteY83" fmla="*/ 3311090 h 6294922"/>
              <a:gd name="connsiteX84" fmla="*/ 4543124 w 5216893"/>
              <a:gd name="connsiteY84" fmla="*/ 3368842 h 6294922"/>
              <a:gd name="connsiteX85" fmla="*/ 4494998 w 5216893"/>
              <a:gd name="connsiteY85" fmla="*/ 3416968 h 6294922"/>
              <a:gd name="connsiteX86" fmla="*/ 4543124 w 5216893"/>
              <a:gd name="connsiteY86" fmla="*/ 3493970 h 6294922"/>
              <a:gd name="connsiteX87" fmla="*/ 4552749 w 5216893"/>
              <a:gd name="connsiteY87" fmla="*/ 3580598 h 6294922"/>
              <a:gd name="connsiteX88" fmla="*/ 4514248 w 5216893"/>
              <a:gd name="connsiteY88" fmla="*/ 3667225 h 6294922"/>
              <a:gd name="connsiteX89" fmla="*/ 4475747 w 5216893"/>
              <a:gd name="connsiteY89" fmla="*/ 3744227 h 6294922"/>
              <a:gd name="connsiteX90" fmla="*/ 4437246 w 5216893"/>
              <a:gd name="connsiteY90" fmla="*/ 3792353 h 6294922"/>
              <a:gd name="connsiteX91" fmla="*/ 4369869 w 5216893"/>
              <a:gd name="connsiteY91" fmla="*/ 3830854 h 6294922"/>
              <a:gd name="connsiteX92" fmla="*/ 4292867 w 5216893"/>
              <a:gd name="connsiteY92" fmla="*/ 3850105 h 6294922"/>
              <a:gd name="connsiteX93" fmla="*/ 4215865 w 5216893"/>
              <a:gd name="connsiteY93" fmla="*/ 3869355 h 6294922"/>
              <a:gd name="connsiteX94" fmla="*/ 4148488 w 5216893"/>
              <a:gd name="connsiteY94" fmla="*/ 3869355 h 6294922"/>
              <a:gd name="connsiteX95" fmla="*/ 4100362 w 5216893"/>
              <a:gd name="connsiteY95" fmla="*/ 3878981 h 6294922"/>
              <a:gd name="connsiteX96" fmla="*/ 3936733 w 5216893"/>
              <a:gd name="connsiteY96" fmla="*/ 3965608 h 6294922"/>
              <a:gd name="connsiteX97" fmla="*/ 3869356 w 5216893"/>
              <a:gd name="connsiteY97" fmla="*/ 4013734 h 6294922"/>
              <a:gd name="connsiteX98" fmla="*/ 3773103 w 5216893"/>
              <a:gd name="connsiteY98" fmla="*/ 4100362 h 6294922"/>
              <a:gd name="connsiteX99" fmla="*/ 3647975 w 5216893"/>
              <a:gd name="connsiteY99" fmla="*/ 4206240 h 6294922"/>
              <a:gd name="connsiteX100" fmla="*/ 3811604 w 5216893"/>
              <a:gd name="connsiteY100" fmla="*/ 4312118 h 6294922"/>
              <a:gd name="connsiteX101" fmla="*/ 3946358 w 5216893"/>
              <a:gd name="connsiteY101" fmla="*/ 4475747 h 6294922"/>
              <a:gd name="connsiteX102" fmla="*/ 4119613 w 5216893"/>
              <a:gd name="connsiteY102" fmla="*/ 4754880 h 6294922"/>
              <a:gd name="connsiteX103" fmla="*/ 4283242 w 5216893"/>
              <a:gd name="connsiteY103" fmla="*/ 5043638 h 6294922"/>
              <a:gd name="connsiteX104" fmla="*/ 4562375 w 5216893"/>
              <a:gd name="connsiteY104" fmla="*/ 5573027 h 6294922"/>
              <a:gd name="connsiteX105" fmla="*/ 4706754 w 5216893"/>
              <a:gd name="connsiteY105" fmla="*/ 5958038 h 6294922"/>
              <a:gd name="connsiteX106" fmla="*/ 4764505 w 5216893"/>
              <a:gd name="connsiteY106" fmla="*/ 6169793 h 6294922"/>
              <a:gd name="connsiteX107" fmla="*/ 4774131 w 5216893"/>
              <a:gd name="connsiteY107" fmla="*/ 6294922 h 6294922"/>
              <a:gd name="connsiteX108" fmla="*/ 0 w 5216893"/>
              <a:gd name="connsiteY108" fmla="*/ 6246795 h 6294922"/>
              <a:gd name="connsiteX109" fmla="*/ 28876 w 5216893"/>
              <a:gd name="connsiteY109"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59141 w 5168766"/>
              <a:gd name="connsiteY59" fmla="*/ 2040555 h 6294922"/>
              <a:gd name="connsiteX60" fmla="*/ 5168766 w 5168766"/>
              <a:gd name="connsiteY60" fmla="*/ 2175309 h 6294922"/>
              <a:gd name="connsiteX61" fmla="*/ 5111015 w 5168766"/>
              <a:gd name="connsiteY61" fmla="*/ 2281187 h 6294922"/>
              <a:gd name="connsiteX62" fmla="*/ 5062888 w 5168766"/>
              <a:gd name="connsiteY62" fmla="*/ 2329313 h 6294922"/>
              <a:gd name="connsiteX63" fmla="*/ 5072514 w 5168766"/>
              <a:gd name="connsiteY63" fmla="*/ 2415941 h 6294922"/>
              <a:gd name="connsiteX64" fmla="*/ 5101389 w 5168766"/>
              <a:gd name="connsiteY64" fmla="*/ 2521819 h 6294922"/>
              <a:gd name="connsiteX65" fmla="*/ 5130265 w 5168766"/>
              <a:gd name="connsiteY65" fmla="*/ 2637322 h 6294922"/>
              <a:gd name="connsiteX66" fmla="*/ 5159141 w 5168766"/>
              <a:gd name="connsiteY66" fmla="*/ 2762450 h 6294922"/>
              <a:gd name="connsiteX67" fmla="*/ 5159141 w 5168766"/>
              <a:gd name="connsiteY67" fmla="*/ 2887579 h 6294922"/>
              <a:gd name="connsiteX68" fmla="*/ 5111015 w 5168766"/>
              <a:gd name="connsiteY68" fmla="*/ 2926080 h 6294922"/>
              <a:gd name="connsiteX69" fmla="*/ 5034013 w 5168766"/>
              <a:gd name="connsiteY69" fmla="*/ 2954955 h 6294922"/>
              <a:gd name="connsiteX70" fmla="*/ 4957011 w 5168766"/>
              <a:gd name="connsiteY70" fmla="*/ 2954955 h 6294922"/>
              <a:gd name="connsiteX71" fmla="*/ 4908884 w 5168766"/>
              <a:gd name="connsiteY71" fmla="*/ 2935705 h 6294922"/>
              <a:gd name="connsiteX72" fmla="*/ 4870383 w 5168766"/>
              <a:gd name="connsiteY72" fmla="*/ 2916454 h 6294922"/>
              <a:gd name="connsiteX73" fmla="*/ 4812632 w 5168766"/>
              <a:gd name="connsiteY73" fmla="*/ 2916454 h 6294922"/>
              <a:gd name="connsiteX74" fmla="*/ 4745255 w 5168766"/>
              <a:gd name="connsiteY74" fmla="*/ 2926080 h 6294922"/>
              <a:gd name="connsiteX75" fmla="*/ 4697128 w 5168766"/>
              <a:gd name="connsiteY75" fmla="*/ 2993456 h 6294922"/>
              <a:gd name="connsiteX76" fmla="*/ 4677878 w 5168766"/>
              <a:gd name="connsiteY76" fmla="*/ 3060833 h 6294922"/>
              <a:gd name="connsiteX77" fmla="*/ 4677878 w 5168766"/>
              <a:gd name="connsiteY77" fmla="*/ 3118585 h 6294922"/>
              <a:gd name="connsiteX78" fmla="*/ 4639377 w 5168766"/>
              <a:gd name="connsiteY78" fmla="*/ 3166711 h 6294922"/>
              <a:gd name="connsiteX79" fmla="*/ 4610501 w 5168766"/>
              <a:gd name="connsiteY79" fmla="*/ 3214838 h 6294922"/>
              <a:gd name="connsiteX80" fmla="*/ 4581625 w 5168766"/>
              <a:gd name="connsiteY80" fmla="*/ 3224463 h 6294922"/>
              <a:gd name="connsiteX81" fmla="*/ 4591251 w 5168766"/>
              <a:gd name="connsiteY81" fmla="*/ 3272589 h 6294922"/>
              <a:gd name="connsiteX82" fmla="*/ 4572000 w 5168766"/>
              <a:gd name="connsiteY82" fmla="*/ 3311090 h 6294922"/>
              <a:gd name="connsiteX83" fmla="*/ 4543124 w 5168766"/>
              <a:gd name="connsiteY83" fmla="*/ 3368842 h 6294922"/>
              <a:gd name="connsiteX84" fmla="*/ 4494998 w 5168766"/>
              <a:gd name="connsiteY84" fmla="*/ 3416968 h 6294922"/>
              <a:gd name="connsiteX85" fmla="*/ 4543124 w 5168766"/>
              <a:gd name="connsiteY85" fmla="*/ 3493970 h 6294922"/>
              <a:gd name="connsiteX86" fmla="*/ 4552749 w 5168766"/>
              <a:gd name="connsiteY86" fmla="*/ 3580598 h 6294922"/>
              <a:gd name="connsiteX87" fmla="*/ 4514248 w 5168766"/>
              <a:gd name="connsiteY87" fmla="*/ 3667225 h 6294922"/>
              <a:gd name="connsiteX88" fmla="*/ 4475747 w 5168766"/>
              <a:gd name="connsiteY88" fmla="*/ 3744227 h 6294922"/>
              <a:gd name="connsiteX89" fmla="*/ 4437246 w 5168766"/>
              <a:gd name="connsiteY89" fmla="*/ 3792353 h 6294922"/>
              <a:gd name="connsiteX90" fmla="*/ 4369869 w 5168766"/>
              <a:gd name="connsiteY90" fmla="*/ 3830854 h 6294922"/>
              <a:gd name="connsiteX91" fmla="*/ 4292867 w 5168766"/>
              <a:gd name="connsiteY91" fmla="*/ 3850105 h 6294922"/>
              <a:gd name="connsiteX92" fmla="*/ 4215865 w 5168766"/>
              <a:gd name="connsiteY92" fmla="*/ 3869355 h 6294922"/>
              <a:gd name="connsiteX93" fmla="*/ 4148488 w 5168766"/>
              <a:gd name="connsiteY93" fmla="*/ 3869355 h 6294922"/>
              <a:gd name="connsiteX94" fmla="*/ 4100362 w 5168766"/>
              <a:gd name="connsiteY94" fmla="*/ 3878981 h 6294922"/>
              <a:gd name="connsiteX95" fmla="*/ 3936733 w 5168766"/>
              <a:gd name="connsiteY95" fmla="*/ 3965608 h 6294922"/>
              <a:gd name="connsiteX96" fmla="*/ 3869356 w 5168766"/>
              <a:gd name="connsiteY96" fmla="*/ 4013734 h 6294922"/>
              <a:gd name="connsiteX97" fmla="*/ 3773103 w 5168766"/>
              <a:gd name="connsiteY97" fmla="*/ 4100362 h 6294922"/>
              <a:gd name="connsiteX98" fmla="*/ 3647975 w 5168766"/>
              <a:gd name="connsiteY98" fmla="*/ 4206240 h 6294922"/>
              <a:gd name="connsiteX99" fmla="*/ 3811604 w 5168766"/>
              <a:gd name="connsiteY99" fmla="*/ 4312118 h 6294922"/>
              <a:gd name="connsiteX100" fmla="*/ 3946358 w 5168766"/>
              <a:gd name="connsiteY100" fmla="*/ 4475747 h 6294922"/>
              <a:gd name="connsiteX101" fmla="*/ 4119613 w 5168766"/>
              <a:gd name="connsiteY101" fmla="*/ 4754880 h 6294922"/>
              <a:gd name="connsiteX102" fmla="*/ 4283242 w 5168766"/>
              <a:gd name="connsiteY102" fmla="*/ 5043638 h 6294922"/>
              <a:gd name="connsiteX103" fmla="*/ 4562375 w 5168766"/>
              <a:gd name="connsiteY103" fmla="*/ 5573027 h 6294922"/>
              <a:gd name="connsiteX104" fmla="*/ 4706754 w 5168766"/>
              <a:gd name="connsiteY104" fmla="*/ 5958038 h 6294922"/>
              <a:gd name="connsiteX105" fmla="*/ 4764505 w 5168766"/>
              <a:gd name="connsiteY105" fmla="*/ 6169793 h 6294922"/>
              <a:gd name="connsiteX106" fmla="*/ 4774131 w 5168766"/>
              <a:gd name="connsiteY106" fmla="*/ 6294922 h 6294922"/>
              <a:gd name="connsiteX107" fmla="*/ 0 w 5168766"/>
              <a:gd name="connsiteY107" fmla="*/ 6246795 h 6294922"/>
              <a:gd name="connsiteX108" fmla="*/ 28876 w 5168766"/>
              <a:gd name="connsiteY108"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68766 w 5168766"/>
              <a:gd name="connsiteY59" fmla="*/ 2175309 h 6294922"/>
              <a:gd name="connsiteX60" fmla="*/ 5111015 w 5168766"/>
              <a:gd name="connsiteY60" fmla="*/ 2281187 h 6294922"/>
              <a:gd name="connsiteX61" fmla="*/ 5062888 w 5168766"/>
              <a:gd name="connsiteY61" fmla="*/ 2329313 h 6294922"/>
              <a:gd name="connsiteX62" fmla="*/ 5072514 w 5168766"/>
              <a:gd name="connsiteY62" fmla="*/ 2415941 h 6294922"/>
              <a:gd name="connsiteX63" fmla="*/ 5101389 w 5168766"/>
              <a:gd name="connsiteY63" fmla="*/ 2521819 h 6294922"/>
              <a:gd name="connsiteX64" fmla="*/ 5130265 w 5168766"/>
              <a:gd name="connsiteY64" fmla="*/ 2637322 h 6294922"/>
              <a:gd name="connsiteX65" fmla="*/ 5159141 w 5168766"/>
              <a:gd name="connsiteY65" fmla="*/ 2762450 h 6294922"/>
              <a:gd name="connsiteX66" fmla="*/ 5159141 w 5168766"/>
              <a:gd name="connsiteY66" fmla="*/ 2887579 h 6294922"/>
              <a:gd name="connsiteX67" fmla="*/ 5111015 w 5168766"/>
              <a:gd name="connsiteY67" fmla="*/ 2926080 h 6294922"/>
              <a:gd name="connsiteX68" fmla="*/ 5034013 w 5168766"/>
              <a:gd name="connsiteY68" fmla="*/ 2954955 h 6294922"/>
              <a:gd name="connsiteX69" fmla="*/ 4957011 w 5168766"/>
              <a:gd name="connsiteY69" fmla="*/ 2954955 h 6294922"/>
              <a:gd name="connsiteX70" fmla="*/ 4908884 w 5168766"/>
              <a:gd name="connsiteY70" fmla="*/ 2935705 h 6294922"/>
              <a:gd name="connsiteX71" fmla="*/ 4870383 w 5168766"/>
              <a:gd name="connsiteY71" fmla="*/ 2916454 h 6294922"/>
              <a:gd name="connsiteX72" fmla="*/ 4812632 w 5168766"/>
              <a:gd name="connsiteY72" fmla="*/ 2916454 h 6294922"/>
              <a:gd name="connsiteX73" fmla="*/ 4745255 w 5168766"/>
              <a:gd name="connsiteY73" fmla="*/ 2926080 h 6294922"/>
              <a:gd name="connsiteX74" fmla="*/ 4697128 w 5168766"/>
              <a:gd name="connsiteY74" fmla="*/ 2993456 h 6294922"/>
              <a:gd name="connsiteX75" fmla="*/ 4677878 w 5168766"/>
              <a:gd name="connsiteY75" fmla="*/ 3060833 h 6294922"/>
              <a:gd name="connsiteX76" fmla="*/ 4677878 w 5168766"/>
              <a:gd name="connsiteY76" fmla="*/ 3118585 h 6294922"/>
              <a:gd name="connsiteX77" fmla="*/ 4639377 w 5168766"/>
              <a:gd name="connsiteY77" fmla="*/ 3166711 h 6294922"/>
              <a:gd name="connsiteX78" fmla="*/ 4610501 w 5168766"/>
              <a:gd name="connsiteY78" fmla="*/ 3214838 h 6294922"/>
              <a:gd name="connsiteX79" fmla="*/ 4581625 w 5168766"/>
              <a:gd name="connsiteY79" fmla="*/ 3224463 h 6294922"/>
              <a:gd name="connsiteX80" fmla="*/ 4591251 w 5168766"/>
              <a:gd name="connsiteY80" fmla="*/ 3272589 h 6294922"/>
              <a:gd name="connsiteX81" fmla="*/ 4572000 w 5168766"/>
              <a:gd name="connsiteY81" fmla="*/ 3311090 h 6294922"/>
              <a:gd name="connsiteX82" fmla="*/ 4543124 w 5168766"/>
              <a:gd name="connsiteY82" fmla="*/ 3368842 h 6294922"/>
              <a:gd name="connsiteX83" fmla="*/ 4494998 w 5168766"/>
              <a:gd name="connsiteY83" fmla="*/ 3416968 h 6294922"/>
              <a:gd name="connsiteX84" fmla="*/ 4543124 w 5168766"/>
              <a:gd name="connsiteY84" fmla="*/ 3493970 h 6294922"/>
              <a:gd name="connsiteX85" fmla="*/ 4552749 w 5168766"/>
              <a:gd name="connsiteY85" fmla="*/ 3580598 h 6294922"/>
              <a:gd name="connsiteX86" fmla="*/ 4514248 w 5168766"/>
              <a:gd name="connsiteY86" fmla="*/ 3667225 h 6294922"/>
              <a:gd name="connsiteX87" fmla="*/ 4475747 w 5168766"/>
              <a:gd name="connsiteY87" fmla="*/ 3744227 h 6294922"/>
              <a:gd name="connsiteX88" fmla="*/ 4437246 w 5168766"/>
              <a:gd name="connsiteY88" fmla="*/ 3792353 h 6294922"/>
              <a:gd name="connsiteX89" fmla="*/ 4369869 w 5168766"/>
              <a:gd name="connsiteY89" fmla="*/ 3830854 h 6294922"/>
              <a:gd name="connsiteX90" fmla="*/ 4292867 w 5168766"/>
              <a:gd name="connsiteY90" fmla="*/ 3850105 h 6294922"/>
              <a:gd name="connsiteX91" fmla="*/ 4215865 w 5168766"/>
              <a:gd name="connsiteY91" fmla="*/ 3869355 h 6294922"/>
              <a:gd name="connsiteX92" fmla="*/ 4148488 w 5168766"/>
              <a:gd name="connsiteY92" fmla="*/ 3869355 h 6294922"/>
              <a:gd name="connsiteX93" fmla="*/ 4100362 w 5168766"/>
              <a:gd name="connsiteY93" fmla="*/ 3878981 h 6294922"/>
              <a:gd name="connsiteX94" fmla="*/ 3936733 w 5168766"/>
              <a:gd name="connsiteY94" fmla="*/ 3965608 h 6294922"/>
              <a:gd name="connsiteX95" fmla="*/ 3869356 w 5168766"/>
              <a:gd name="connsiteY95" fmla="*/ 4013734 h 6294922"/>
              <a:gd name="connsiteX96" fmla="*/ 3773103 w 5168766"/>
              <a:gd name="connsiteY96" fmla="*/ 4100362 h 6294922"/>
              <a:gd name="connsiteX97" fmla="*/ 3647975 w 5168766"/>
              <a:gd name="connsiteY97" fmla="*/ 4206240 h 6294922"/>
              <a:gd name="connsiteX98" fmla="*/ 3811604 w 5168766"/>
              <a:gd name="connsiteY98" fmla="*/ 4312118 h 6294922"/>
              <a:gd name="connsiteX99" fmla="*/ 3946358 w 5168766"/>
              <a:gd name="connsiteY99" fmla="*/ 4475747 h 6294922"/>
              <a:gd name="connsiteX100" fmla="*/ 4119613 w 5168766"/>
              <a:gd name="connsiteY100" fmla="*/ 4754880 h 6294922"/>
              <a:gd name="connsiteX101" fmla="*/ 4283242 w 5168766"/>
              <a:gd name="connsiteY101" fmla="*/ 5043638 h 6294922"/>
              <a:gd name="connsiteX102" fmla="*/ 4562375 w 5168766"/>
              <a:gd name="connsiteY102" fmla="*/ 5573027 h 6294922"/>
              <a:gd name="connsiteX103" fmla="*/ 4706754 w 5168766"/>
              <a:gd name="connsiteY103" fmla="*/ 5958038 h 6294922"/>
              <a:gd name="connsiteX104" fmla="*/ 4764505 w 5168766"/>
              <a:gd name="connsiteY104" fmla="*/ 6169793 h 6294922"/>
              <a:gd name="connsiteX105" fmla="*/ 4774131 w 5168766"/>
              <a:gd name="connsiteY105" fmla="*/ 6294922 h 6294922"/>
              <a:gd name="connsiteX106" fmla="*/ 0 w 5168766"/>
              <a:gd name="connsiteY106" fmla="*/ 6246795 h 6294922"/>
              <a:gd name="connsiteX107" fmla="*/ 28876 w 5168766"/>
              <a:gd name="connsiteY107"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111015 w 5159141"/>
              <a:gd name="connsiteY59" fmla="*/ 2281187 h 6294922"/>
              <a:gd name="connsiteX60" fmla="*/ 5062888 w 5159141"/>
              <a:gd name="connsiteY60" fmla="*/ 2329313 h 6294922"/>
              <a:gd name="connsiteX61" fmla="*/ 5072514 w 5159141"/>
              <a:gd name="connsiteY61" fmla="*/ 2415941 h 6294922"/>
              <a:gd name="connsiteX62" fmla="*/ 5101389 w 5159141"/>
              <a:gd name="connsiteY62" fmla="*/ 2521819 h 6294922"/>
              <a:gd name="connsiteX63" fmla="*/ 5130265 w 5159141"/>
              <a:gd name="connsiteY63" fmla="*/ 2637322 h 6294922"/>
              <a:gd name="connsiteX64" fmla="*/ 5159141 w 5159141"/>
              <a:gd name="connsiteY64" fmla="*/ 2762450 h 6294922"/>
              <a:gd name="connsiteX65" fmla="*/ 5159141 w 5159141"/>
              <a:gd name="connsiteY65" fmla="*/ 2887579 h 6294922"/>
              <a:gd name="connsiteX66" fmla="*/ 5111015 w 5159141"/>
              <a:gd name="connsiteY66" fmla="*/ 2926080 h 6294922"/>
              <a:gd name="connsiteX67" fmla="*/ 5034013 w 5159141"/>
              <a:gd name="connsiteY67" fmla="*/ 2954955 h 6294922"/>
              <a:gd name="connsiteX68" fmla="*/ 4957011 w 5159141"/>
              <a:gd name="connsiteY68" fmla="*/ 2954955 h 6294922"/>
              <a:gd name="connsiteX69" fmla="*/ 4908884 w 5159141"/>
              <a:gd name="connsiteY69" fmla="*/ 2935705 h 6294922"/>
              <a:gd name="connsiteX70" fmla="*/ 4870383 w 5159141"/>
              <a:gd name="connsiteY70" fmla="*/ 2916454 h 6294922"/>
              <a:gd name="connsiteX71" fmla="*/ 4812632 w 5159141"/>
              <a:gd name="connsiteY71" fmla="*/ 2916454 h 6294922"/>
              <a:gd name="connsiteX72" fmla="*/ 4745255 w 5159141"/>
              <a:gd name="connsiteY72" fmla="*/ 2926080 h 6294922"/>
              <a:gd name="connsiteX73" fmla="*/ 4697128 w 5159141"/>
              <a:gd name="connsiteY73" fmla="*/ 2993456 h 6294922"/>
              <a:gd name="connsiteX74" fmla="*/ 4677878 w 5159141"/>
              <a:gd name="connsiteY74" fmla="*/ 3060833 h 6294922"/>
              <a:gd name="connsiteX75" fmla="*/ 4677878 w 5159141"/>
              <a:gd name="connsiteY75" fmla="*/ 3118585 h 6294922"/>
              <a:gd name="connsiteX76" fmla="*/ 4639377 w 5159141"/>
              <a:gd name="connsiteY76" fmla="*/ 3166711 h 6294922"/>
              <a:gd name="connsiteX77" fmla="*/ 4610501 w 5159141"/>
              <a:gd name="connsiteY77" fmla="*/ 3214838 h 6294922"/>
              <a:gd name="connsiteX78" fmla="*/ 4581625 w 5159141"/>
              <a:gd name="connsiteY78" fmla="*/ 3224463 h 6294922"/>
              <a:gd name="connsiteX79" fmla="*/ 4591251 w 5159141"/>
              <a:gd name="connsiteY79" fmla="*/ 3272589 h 6294922"/>
              <a:gd name="connsiteX80" fmla="*/ 4572000 w 5159141"/>
              <a:gd name="connsiteY80" fmla="*/ 3311090 h 6294922"/>
              <a:gd name="connsiteX81" fmla="*/ 4543124 w 5159141"/>
              <a:gd name="connsiteY81" fmla="*/ 3368842 h 6294922"/>
              <a:gd name="connsiteX82" fmla="*/ 4494998 w 5159141"/>
              <a:gd name="connsiteY82" fmla="*/ 3416968 h 6294922"/>
              <a:gd name="connsiteX83" fmla="*/ 4543124 w 5159141"/>
              <a:gd name="connsiteY83" fmla="*/ 3493970 h 6294922"/>
              <a:gd name="connsiteX84" fmla="*/ 4552749 w 5159141"/>
              <a:gd name="connsiteY84" fmla="*/ 3580598 h 6294922"/>
              <a:gd name="connsiteX85" fmla="*/ 4514248 w 5159141"/>
              <a:gd name="connsiteY85" fmla="*/ 3667225 h 6294922"/>
              <a:gd name="connsiteX86" fmla="*/ 4475747 w 5159141"/>
              <a:gd name="connsiteY86" fmla="*/ 3744227 h 6294922"/>
              <a:gd name="connsiteX87" fmla="*/ 4437246 w 5159141"/>
              <a:gd name="connsiteY87" fmla="*/ 3792353 h 6294922"/>
              <a:gd name="connsiteX88" fmla="*/ 4369869 w 5159141"/>
              <a:gd name="connsiteY88" fmla="*/ 3830854 h 6294922"/>
              <a:gd name="connsiteX89" fmla="*/ 4292867 w 5159141"/>
              <a:gd name="connsiteY89" fmla="*/ 3850105 h 6294922"/>
              <a:gd name="connsiteX90" fmla="*/ 4215865 w 5159141"/>
              <a:gd name="connsiteY90" fmla="*/ 3869355 h 6294922"/>
              <a:gd name="connsiteX91" fmla="*/ 4148488 w 5159141"/>
              <a:gd name="connsiteY91" fmla="*/ 3869355 h 6294922"/>
              <a:gd name="connsiteX92" fmla="*/ 4100362 w 5159141"/>
              <a:gd name="connsiteY92" fmla="*/ 3878981 h 6294922"/>
              <a:gd name="connsiteX93" fmla="*/ 3936733 w 5159141"/>
              <a:gd name="connsiteY93" fmla="*/ 3965608 h 6294922"/>
              <a:gd name="connsiteX94" fmla="*/ 3869356 w 5159141"/>
              <a:gd name="connsiteY94" fmla="*/ 4013734 h 6294922"/>
              <a:gd name="connsiteX95" fmla="*/ 3773103 w 5159141"/>
              <a:gd name="connsiteY95" fmla="*/ 4100362 h 6294922"/>
              <a:gd name="connsiteX96" fmla="*/ 3647975 w 5159141"/>
              <a:gd name="connsiteY96" fmla="*/ 4206240 h 6294922"/>
              <a:gd name="connsiteX97" fmla="*/ 3811604 w 5159141"/>
              <a:gd name="connsiteY97" fmla="*/ 4312118 h 6294922"/>
              <a:gd name="connsiteX98" fmla="*/ 3946358 w 5159141"/>
              <a:gd name="connsiteY98" fmla="*/ 4475747 h 6294922"/>
              <a:gd name="connsiteX99" fmla="*/ 4119613 w 5159141"/>
              <a:gd name="connsiteY99" fmla="*/ 4754880 h 6294922"/>
              <a:gd name="connsiteX100" fmla="*/ 4283242 w 5159141"/>
              <a:gd name="connsiteY100" fmla="*/ 5043638 h 6294922"/>
              <a:gd name="connsiteX101" fmla="*/ 4562375 w 5159141"/>
              <a:gd name="connsiteY101" fmla="*/ 5573027 h 6294922"/>
              <a:gd name="connsiteX102" fmla="*/ 4706754 w 5159141"/>
              <a:gd name="connsiteY102" fmla="*/ 5958038 h 6294922"/>
              <a:gd name="connsiteX103" fmla="*/ 4764505 w 5159141"/>
              <a:gd name="connsiteY103" fmla="*/ 6169793 h 6294922"/>
              <a:gd name="connsiteX104" fmla="*/ 4774131 w 5159141"/>
              <a:gd name="connsiteY104" fmla="*/ 6294922 h 6294922"/>
              <a:gd name="connsiteX105" fmla="*/ 0 w 5159141"/>
              <a:gd name="connsiteY105" fmla="*/ 6246795 h 6294922"/>
              <a:gd name="connsiteX106" fmla="*/ 28876 w 5159141"/>
              <a:gd name="connsiteY106"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062888 w 5159141"/>
              <a:gd name="connsiteY59" fmla="*/ 2329313 h 6294922"/>
              <a:gd name="connsiteX60" fmla="*/ 5072514 w 5159141"/>
              <a:gd name="connsiteY60" fmla="*/ 2415941 h 6294922"/>
              <a:gd name="connsiteX61" fmla="*/ 5101389 w 5159141"/>
              <a:gd name="connsiteY61" fmla="*/ 2521819 h 6294922"/>
              <a:gd name="connsiteX62" fmla="*/ 5130265 w 5159141"/>
              <a:gd name="connsiteY62" fmla="*/ 2637322 h 6294922"/>
              <a:gd name="connsiteX63" fmla="*/ 5159141 w 5159141"/>
              <a:gd name="connsiteY63" fmla="*/ 2762450 h 6294922"/>
              <a:gd name="connsiteX64" fmla="*/ 5159141 w 5159141"/>
              <a:gd name="connsiteY64" fmla="*/ 2887579 h 6294922"/>
              <a:gd name="connsiteX65" fmla="*/ 5111015 w 5159141"/>
              <a:gd name="connsiteY65" fmla="*/ 2926080 h 6294922"/>
              <a:gd name="connsiteX66" fmla="*/ 5034013 w 5159141"/>
              <a:gd name="connsiteY66" fmla="*/ 2954955 h 6294922"/>
              <a:gd name="connsiteX67" fmla="*/ 4957011 w 5159141"/>
              <a:gd name="connsiteY67" fmla="*/ 2954955 h 6294922"/>
              <a:gd name="connsiteX68" fmla="*/ 4908884 w 5159141"/>
              <a:gd name="connsiteY68" fmla="*/ 2935705 h 6294922"/>
              <a:gd name="connsiteX69" fmla="*/ 4870383 w 5159141"/>
              <a:gd name="connsiteY69" fmla="*/ 2916454 h 6294922"/>
              <a:gd name="connsiteX70" fmla="*/ 4812632 w 5159141"/>
              <a:gd name="connsiteY70" fmla="*/ 2916454 h 6294922"/>
              <a:gd name="connsiteX71" fmla="*/ 4745255 w 5159141"/>
              <a:gd name="connsiteY71" fmla="*/ 2926080 h 6294922"/>
              <a:gd name="connsiteX72" fmla="*/ 4697128 w 5159141"/>
              <a:gd name="connsiteY72" fmla="*/ 2993456 h 6294922"/>
              <a:gd name="connsiteX73" fmla="*/ 4677878 w 5159141"/>
              <a:gd name="connsiteY73" fmla="*/ 3060833 h 6294922"/>
              <a:gd name="connsiteX74" fmla="*/ 4677878 w 5159141"/>
              <a:gd name="connsiteY74" fmla="*/ 3118585 h 6294922"/>
              <a:gd name="connsiteX75" fmla="*/ 4639377 w 5159141"/>
              <a:gd name="connsiteY75" fmla="*/ 3166711 h 6294922"/>
              <a:gd name="connsiteX76" fmla="*/ 4610501 w 5159141"/>
              <a:gd name="connsiteY76" fmla="*/ 3214838 h 6294922"/>
              <a:gd name="connsiteX77" fmla="*/ 4581625 w 5159141"/>
              <a:gd name="connsiteY77" fmla="*/ 3224463 h 6294922"/>
              <a:gd name="connsiteX78" fmla="*/ 4591251 w 5159141"/>
              <a:gd name="connsiteY78" fmla="*/ 3272589 h 6294922"/>
              <a:gd name="connsiteX79" fmla="*/ 4572000 w 5159141"/>
              <a:gd name="connsiteY79" fmla="*/ 3311090 h 6294922"/>
              <a:gd name="connsiteX80" fmla="*/ 4543124 w 5159141"/>
              <a:gd name="connsiteY80" fmla="*/ 3368842 h 6294922"/>
              <a:gd name="connsiteX81" fmla="*/ 4494998 w 5159141"/>
              <a:gd name="connsiteY81" fmla="*/ 3416968 h 6294922"/>
              <a:gd name="connsiteX82" fmla="*/ 4543124 w 5159141"/>
              <a:gd name="connsiteY82" fmla="*/ 3493970 h 6294922"/>
              <a:gd name="connsiteX83" fmla="*/ 4552749 w 5159141"/>
              <a:gd name="connsiteY83" fmla="*/ 3580598 h 6294922"/>
              <a:gd name="connsiteX84" fmla="*/ 4514248 w 5159141"/>
              <a:gd name="connsiteY84" fmla="*/ 3667225 h 6294922"/>
              <a:gd name="connsiteX85" fmla="*/ 4475747 w 5159141"/>
              <a:gd name="connsiteY85" fmla="*/ 3744227 h 6294922"/>
              <a:gd name="connsiteX86" fmla="*/ 4437246 w 5159141"/>
              <a:gd name="connsiteY86" fmla="*/ 3792353 h 6294922"/>
              <a:gd name="connsiteX87" fmla="*/ 4369869 w 5159141"/>
              <a:gd name="connsiteY87" fmla="*/ 3830854 h 6294922"/>
              <a:gd name="connsiteX88" fmla="*/ 4292867 w 5159141"/>
              <a:gd name="connsiteY88" fmla="*/ 3850105 h 6294922"/>
              <a:gd name="connsiteX89" fmla="*/ 4215865 w 5159141"/>
              <a:gd name="connsiteY89" fmla="*/ 3869355 h 6294922"/>
              <a:gd name="connsiteX90" fmla="*/ 4148488 w 5159141"/>
              <a:gd name="connsiteY90" fmla="*/ 3869355 h 6294922"/>
              <a:gd name="connsiteX91" fmla="*/ 4100362 w 5159141"/>
              <a:gd name="connsiteY91" fmla="*/ 3878981 h 6294922"/>
              <a:gd name="connsiteX92" fmla="*/ 3936733 w 5159141"/>
              <a:gd name="connsiteY92" fmla="*/ 3965608 h 6294922"/>
              <a:gd name="connsiteX93" fmla="*/ 3869356 w 5159141"/>
              <a:gd name="connsiteY93" fmla="*/ 4013734 h 6294922"/>
              <a:gd name="connsiteX94" fmla="*/ 3773103 w 5159141"/>
              <a:gd name="connsiteY94" fmla="*/ 4100362 h 6294922"/>
              <a:gd name="connsiteX95" fmla="*/ 3647975 w 5159141"/>
              <a:gd name="connsiteY95" fmla="*/ 4206240 h 6294922"/>
              <a:gd name="connsiteX96" fmla="*/ 3811604 w 5159141"/>
              <a:gd name="connsiteY96" fmla="*/ 4312118 h 6294922"/>
              <a:gd name="connsiteX97" fmla="*/ 3946358 w 5159141"/>
              <a:gd name="connsiteY97" fmla="*/ 4475747 h 6294922"/>
              <a:gd name="connsiteX98" fmla="*/ 4119613 w 5159141"/>
              <a:gd name="connsiteY98" fmla="*/ 4754880 h 6294922"/>
              <a:gd name="connsiteX99" fmla="*/ 4283242 w 5159141"/>
              <a:gd name="connsiteY99" fmla="*/ 5043638 h 6294922"/>
              <a:gd name="connsiteX100" fmla="*/ 4562375 w 5159141"/>
              <a:gd name="connsiteY100" fmla="*/ 5573027 h 6294922"/>
              <a:gd name="connsiteX101" fmla="*/ 4706754 w 5159141"/>
              <a:gd name="connsiteY101" fmla="*/ 5958038 h 6294922"/>
              <a:gd name="connsiteX102" fmla="*/ 4764505 w 5159141"/>
              <a:gd name="connsiteY102" fmla="*/ 6169793 h 6294922"/>
              <a:gd name="connsiteX103" fmla="*/ 4774131 w 5159141"/>
              <a:gd name="connsiteY103" fmla="*/ 6294922 h 6294922"/>
              <a:gd name="connsiteX104" fmla="*/ 0 w 5159141"/>
              <a:gd name="connsiteY104" fmla="*/ 6246795 h 6294922"/>
              <a:gd name="connsiteX105" fmla="*/ 28876 w 5159141"/>
              <a:gd name="connsiteY105"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88 w 5159141"/>
              <a:gd name="connsiteY57" fmla="*/ 2329313 h 6294922"/>
              <a:gd name="connsiteX58" fmla="*/ 5072514 w 5159141"/>
              <a:gd name="connsiteY58" fmla="*/ 2415941 h 6294922"/>
              <a:gd name="connsiteX59" fmla="*/ 5101389 w 5159141"/>
              <a:gd name="connsiteY59" fmla="*/ 2521819 h 6294922"/>
              <a:gd name="connsiteX60" fmla="*/ 5130265 w 5159141"/>
              <a:gd name="connsiteY60" fmla="*/ 2637322 h 6294922"/>
              <a:gd name="connsiteX61" fmla="*/ 5159141 w 5159141"/>
              <a:gd name="connsiteY61" fmla="*/ 2762450 h 6294922"/>
              <a:gd name="connsiteX62" fmla="*/ 5159141 w 5159141"/>
              <a:gd name="connsiteY62" fmla="*/ 2887579 h 6294922"/>
              <a:gd name="connsiteX63" fmla="*/ 5111015 w 5159141"/>
              <a:gd name="connsiteY63" fmla="*/ 2926080 h 6294922"/>
              <a:gd name="connsiteX64" fmla="*/ 5034013 w 5159141"/>
              <a:gd name="connsiteY64" fmla="*/ 2954955 h 6294922"/>
              <a:gd name="connsiteX65" fmla="*/ 4957011 w 5159141"/>
              <a:gd name="connsiteY65" fmla="*/ 2954955 h 6294922"/>
              <a:gd name="connsiteX66" fmla="*/ 4908884 w 5159141"/>
              <a:gd name="connsiteY66" fmla="*/ 2935705 h 6294922"/>
              <a:gd name="connsiteX67" fmla="*/ 4870383 w 5159141"/>
              <a:gd name="connsiteY67" fmla="*/ 2916454 h 6294922"/>
              <a:gd name="connsiteX68" fmla="*/ 4812632 w 5159141"/>
              <a:gd name="connsiteY68" fmla="*/ 2916454 h 6294922"/>
              <a:gd name="connsiteX69" fmla="*/ 4745255 w 5159141"/>
              <a:gd name="connsiteY69" fmla="*/ 2926080 h 6294922"/>
              <a:gd name="connsiteX70" fmla="*/ 4697128 w 5159141"/>
              <a:gd name="connsiteY70" fmla="*/ 2993456 h 6294922"/>
              <a:gd name="connsiteX71" fmla="*/ 4677878 w 5159141"/>
              <a:gd name="connsiteY71" fmla="*/ 3060833 h 6294922"/>
              <a:gd name="connsiteX72" fmla="*/ 4677878 w 5159141"/>
              <a:gd name="connsiteY72" fmla="*/ 3118585 h 6294922"/>
              <a:gd name="connsiteX73" fmla="*/ 4639377 w 5159141"/>
              <a:gd name="connsiteY73" fmla="*/ 3166711 h 6294922"/>
              <a:gd name="connsiteX74" fmla="*/ 4610501 w 5159141"/>
              <a:gd name="connsiteY74" fmla="*/ 3214838 h 6294922"/>
              <a:gd name="connsiteX75" fmla="*/ 4581625 w 5159141"/>
              <a:gd name="connsiteY75" fmla="*/ 3224463 h 6294922"/>
              <a:gd name="connsiteX76" fmla="*/ 4591251 w 5159141"/>
              <a:gd name="connsiteY76" fmla="*/ 3272589 h 6294922"/>
              <a:gd name="connsiteX77" fmla="*/ 4572000 w 5159141"/>
              <a:gd name="connsiteY77" fmla="*/ 3311090 h 6294922"/>
              <a:gd name="connsiteX78" fmla="*/ 4543124 w 5159141"/>
              <a:gd name="connsiteY78" fmla="*/ 3368842 h 6294922"/>
              <a:gd name="connsiteX79" fmla="*/ 4494998 w 5159141"/>
              <a:gd name="connsiteY79" fmla="*/ 3416968 h 6294922"/>
              <a:gd name="connsiteX80" fmla="*/ 4543124 w 5159141"/>
              <a:gd name="connsiteY80" fmla="*/ 3493970 h 6294922"/>
              <a:gd name="connsiteX81" fmla="*/ 4552749 w 5159141"/>
              <a:gd name="connsiteY81" fmla="*/ 3580598 h 6294922"/>
              <a:gd name="connsiteX82" fmla="*/ 4514248 w 5159141"/>
              <a:gd name="connsiteY82" fmla="*/ 3667225 h 6294922"/>
              <a:gd name="connsiteX83" fmla="*/ 4475747 w 5159141"/>
              <a:gd name="connsiteY83" fmla="*/ 3744227 h 6294922"/>
              <a:gd name="connsiteX84" fmla="*/ 4437246 w 5159141"/>
              <a:gd name="connsiteY84" fmla="*/ 3792353 h 6294922"/>
              <a:gd name="connsiteX85" fmla="*/ 4369869 w 5159141"/>
              <a:gd name="connsiteY85" fmla="*/ 3830854 h 6294922"/>
              <a:gd name="connsiteX86" fmla="*/ 4292867 w 5159141"/>
              <a:gd name="connsiteY86" fmla="*/ 3850105 h 6294922"/>
              <a:gd name="connsiteX87" fmla="*/ 4215865 w 5159141"/>
              <a:gd name="connsiteY87" fmla="*/ 3869355 h 6294922"/>
              <a:gd name="connsiteX88" fmla="*/ 4148488 w 5159141"/>
              <a:gd name="connsiteY88" fmla="*/ 3869355 h 6294922"/>
              <a:gd name="connsiteX89" fmla="*/ 4100362 w 5159141"/>
              <a:gd name="connsiteY89" fmla="*/ 3878981 h 6294922"/>
              <a:gd name="connsiteX90" fmla="*/ 3936733 w 5159141"/>
              <a:gd name="connsiteY90" fmla="*/ 3965608 h 6294922"/>
              <a:gd name="connsiteX91" fmla="*/ 3869356 w 5159141"/>
              <a:gd name="connsiteY91" fmla="*/ 4013734 h 6294922"/>
              <a:gd name="connsiteX92" fmla="*/ 3773103 w 5159141"/>
              <a:gd name="connsiteY92" fmla="*/ 4100362 h 6294922"/>
              <a:gd name="connsiteX93" fmla="*/ 3647975 w 5159141"/>
              <a:gd name="connsiteY93" fmla="*/ 4206240 h 6294922"/>
              <a:gd name="connsiteX94" fmla="*/ 3811604 w 5159141"/>
              <a:gd name="connsiteY94" fmla="*/ 4312118 h 6294922"/>
              <a:gd name="connsiteX95" fmla="*/ 3946358 w 5159141"/>
              <a:gd name="connsiteY95" fmla="*/ 4475747 h 6294922"/>
              <a:gd name="connsiteX96" fmla="*/ 4119613 w 5159141"/>
              <a:gd name="connsiteY96" fmla="*/ 4754880 h 6294922"/>
              <a:gd name="connsiteX97" fmla="*/ 4283242 w 5159141"/>
              <a:gd name="connsiteY97" fmla="*/ 5043638 h 6294922"/>
              <a:gd name="connsiteX98" fmla="*/ 4562375 w 5159141"/>
              <a:gd name="connsiteY98" fmla="*/ 5573027 h 6294922"/>
              <a:gd name="connsiteX99" fmla="*/ 4706754 w 5159141"/>
              <a:gd name="connsiteY99" fmla="*/ 5958038 h 6294922"/>
              <a:gd name="connsiteX100" fmla="*/ 4764505 w 5159141"/>
              <a:gd name="connsiteY100" fmla="*/ 6169793 h 6294922"/>
              <a:gd name="connsiteX101" fmla="*/ 4774131 w 5159141"/>
              <a:gd name="connsiteY101" fmla="*/ 6294922 h 6294922"/>
              <a:gd name="connsiteX102" fmla="*/ 0 w 5159141"/>
              <a:gd name="connsiteY102" fmla="*/ 6246795 h 6294922"/>
              <a:gd name="connsiteX103" fmla="*/ 28876 w 5159141"/>
              <a:gd name="connsiteY103"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269550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269550 h 6294922"/>
              <a:gd name="connsiteX0" fmla="*/ 0 w 5159141"/>
              <a:gd name="connsiteY0" fmla="*/ 6246795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0" fmla="*/ 0 w 5088260"/>
              <a:gd name="connsiteY0" fmla="*/ 6308816 h 6308816"/>
              <a:gd name="connsiteX1" fmla="*/ 54247 w 5088260"/>
              <a:gd name="connsiteY1" fmla="*/ 5967663 h 6308816"/>
              <a:gd name="connsiteX2" fmla="*/ 169751 w 5088260"/>
              <a:gd name="connsiteY2" fmla="*/ 5457524 h 6308816"/>
              <a:gd name="connsiteX3" fmla="*/ 314130 w 5088260"/>
              <a:gd name="connsiteY3" fmla="*/ 4976261 h 6308816"/>
              <a:gd name="connsiteX4" fmla="*/ 420007 w 5088260"/>
              <a:gd name="connsiteY4" fmla="*/ 4591250 h 6308816"/>
              <a:gd name="connsiteX5" fmla="*/ 545136 w 5088260"/>
              <a:gd name="connsiteY5" fmla="*/ 4263991 h 6308816"/>
              <a:gd name="connsiteX6" fmla="*/ 699140 w 5088260"/>
              <a:gd name="connsiteY6" fmla="*/ 4023360 h 6308816"/>
              <a:gd name="connsiteX7" fmla="*/ 882020 w 5088260"/>
              <a:gd name="connsiteY7" fmla="*/ 3753852 h 6308816"/>
              <a:gd name="connsiteX8" fmla="*/ 1074525 w 5088260"/>
              <a:gd name="connsiteY8" fmla="*/ 3513221 h 6308816"/>
              <a:gd name="connsiteX9" fmla="*/ 1170778 w 5088260"/>
              <a:gd name="connsiteY9" fmla="*/ 3416968 h 6308816"/>
              <a:gd name="connsiteX10" fmla="*/ 1257405 w 5088260"/>
              <a:gd name="connsiteY10" fmla="*/ 3291840 h 6308816"/>
              <a:gd name="connsiteX11" fmla="*/ 1334407 w 5088260"/>
              <a:gd name="connsiteY11" fmla="*/ 3195587 h 6308816"/>
              <a:gd name="connsiteX12" fmla="*/ 1382534 w 5088260"/>
              <a:gd name="connsiteY12" fmla="*/ 3003082 h 6308816"/>
              <a:gd name="connsiteX13" fmla="*/ 1449911 w 5088260"/>
              <a:gd name="connsiteY13" fmla="*/ 2926080 h 6308816"/>
              <a:gd name="connsiteX14" fmla="*/ 1555788 w 5088260"/>
              <a:gd name="connsiteY14" fmla="*/ 2868328 h 6308816"/>
              <a:gd name="connsiteX15" fmla="*/ 1652041 w 5088260"/>
              <a:gd name="connsiteY15" fmla="*/ 2849078 h 6308816"/>
              <a:gd name="connsiteX16" fmla="*/ 1700167 w 5088260"/>
              <a:gd name="connsiteY16" fmla="*/ 2695073 h 6308816"/>
              <a:gd name="connsiteX17" fmla="*/ 1680917 w 5088260"/>
              <a:gd name="connsiteY17" fmla="*/ 2107932 h 6308816"/>
              <a:gd name="connsiteX18" fmla="*/ 1700167 w 5088260"/>
              <a:gd name="connsiteY18" fmla="*/ 2002054 h 6308816"/>
              <a:gd name="connsiteX19" fmla="*/ 1709793 w 5088260"/>
              <a:gd name="connsiteY19" fmla="*/ 1857675 h 6308816"/>
              <a:gd name="connsiteX20" fmla="*/ 1690542 w 5088260"/>
              <a:gd name="connsiteY20" fmla="*/ 1530416 h 6308816"/>
              <a:gd name="connsiteX21" fmla="*/ 1690542 w 5088260"/>
              <a:gd name="connsiteY21" fmla="*/ 1405288 h 6308816"/>
              <a:gd name="connsiteX22" fmla="*/ 1729043 w 5088260"/>
              <a:gd name="connsiteY22" fmla="*/ 1251284 h 6308816"/>
              <a:gd name="connsiteX23" fmla="*/ 1796420 w 5088260"/>
              <a:gd name="connsiteY23" fmla="*/ 1116530 h 6308816"/>
              <a:gd name="connsiteX24" fmla="*/ 1854172 w 5088260"/>
              <a:gd name="connsiteY24" fmla="*/ 1001027 h 6308816"/>
              <a:gd name="connsiteX25" fmla="*/ 1883047 w 5088260"/>
              <a:gd name="connsiteY25" fmla="*/ 856648 h 6308816"/>
              <a:gd name="connsiteX26" fmla="*/ 1931174 w 5088260"/>
              <a:gd name="connsiteY26" fmla="*/ 712269 h 6308816"/>
              <a:gd name="connsiteX27" fmla="*/ 2027426 w 5088260"/>
              <a:gd name="connsiteY27" fmla="*/ 567890 h 6308816"/>
              <a:gd name="connsiteX28" fmla="*/ 2268058 w 5088260"/>
              <a:gd name="connsiteY28" fmla="*/ 336884 h 6308816"/>
              <a:gd name="connsiteX29" fmla="*/ 2306559 w 5088260"/>
              <a:gd name="connsiteY29" fmla="*/ 240631 h 6308816"/>
              <a:gd name="connsiteX30" fmla="*/ 2527940 w 5088260"/>
              <a:gd name="connsiteY30" fmla="*/ 125128 h 6308816"/>
              <a:gd name="connsiteX31" fmla="*/ 2624193 w 5088260"/>
              <a:gd name="connsiteY31" fmla="*/ 96252 h 6308816"/>
              <a:gd name="connsiteX32" fmla="*/ 2730071 w 5088260"/>
              <a:gd name="connsiteY32" fmla="*/ 96252 h 6308816"/>
              <a:gd name="connsiteX33" fmla="*/ 2961077 w 5088260"/>
              <a:gd name="connsiteY33" fmla="*/ 19250 h 6308816"/>
              <a:gd name="connsiteX34" fmla="*/ 3605970 w 5088260"/>
              <a:gd name="connsiteY34" fmla="*/ 0 h 6308816"/>
              <a:gd name="connsiteX35" fmla="*/ 3731098 w 5088260"/>
              <a:gd name="connsiteY35" fmla="*/ 38501 h 6308816"/>
              <a:gd name="connsiteX36" fmla="*/ 4010231 w 5088260"/>
              <a:gd name="connsiteY36" fmla="*/ 86627 h 6308816"/>
              <a:gd name="connsiteX37" fmla="*/ 4193111 w 5088260"/>
              <a:gd name="connsiteY37" fmla="*/ 125128 h 6308816"/>
              <a:gd name="connsiteX38" fmla="*/ 4529995 w 5088260"/>
              <a:gd name="connsiteY38" fmla="*/ 298383 h 6308816"/>
              <a:gd name="connsiteX39" fmla="*/ 4664748 w 5088260"/>
              <a:gd name="connsiteY39" fmla="*/ 433136 h 6308816"/>
              <a:gd name="connsiteX40" fmla="*/ 4789877 w 5088260"/>
              <a:gd name="connsiteY40" fmla="*/ 539014 h 6308816"/>
              <a:gd name="connsiteX41" fmla="*/ 4886130 w 5088260"/>
              <a:gd name="connsiteY41" fmla="*/ 625642 h 6308816"/>
              <a:gd name="connsiteX42" fmla="*/ 4982382 w 5088260"/>
              <a:gd name="connsiteY42" fmla="*/ 721894 h 6308816"/>
              <a:gd name="connsiteX43" fmla="*/ 4992007 w 5088260"/>
              <a:gd name="connsiteY43" fmla="*/ 856648 h 6308816"/>
              <a:gd name="connsiteX44" fmla="*/ 5030508 w 5088260"/>
              <a:gd name="connsiteY44" fmla="*/ 981776 h 6308816"/>
              <a:gd name="connsiteX45" fmla="*/ 5040134 w 5088260"/>
              <a:gd name="connsiteY45" fmla="*/ 1087654 h 6308816"/>
              <a:gd name="connsiteX46" fmla="*/ 4953506 w 5088260"/>
              <a:gd name="connsiteY46" fmla="*/ 1155031 h 6308816"/>
              <a:gd name="connsiteX47" fmla="*/ 4963132 w 5088260"/>
              <a:gd name="connsiteY47" fmla="*/ 1232033 h 6308816"/>
              <a:gd name="connsiteX48" fmla="*/ 4982382 w 5088260"/>
              <a:gd name="connsiteY48" fmla="*/ 1328286 h 6308816"/>
              <a:gd name="connsiteX49" fmla="*/ 5020883 w 5088260"/>
              <a:gd name="connsiteY49" fmla="*/ 1347536 h 6308816"/>
              <a:gd name="connsiteX50" fmla="*/ 5011258 w 5088260"/>
              <a:gd name="connsiteY50" fmla="*/ 1463040 h 6308816"/>
              <a:gd name="connsiteX51" fmla="*/ 5059384 w 5088260"/>
              <a:gd name="connsiteY51" fmla="*/ 1597793 h 6308816"/>
              <a:gd name="connsiteX52" fmla="*/ 5049759 w 5088260"/>
              <a:gd name="connsiteY52" fmla="*/ 1674795 h 6308816"/>
              <a:gd name="connsiteX53" fmla="*/ 5049759 w 5088260"/>
              <a:gd name="connsiteY53" fmla="*/ 1809549 h 6308816"/>
              <a:gd name="connsiteX54" fmla="*/ 5040134 w 5088260"/>
              <a:gd name="connsiteY54" fmla="*/ 1876926 h 6308816"/>
              <a:gd name="connsiteX55" fmla="*/ 5020883 w 5088260"/>
              <a:gd name="connsiteY55" fmla="*/ 1925052 h 6308816"/>
              <a:gd name="connsiteX56" fmla="*/ 4982382 w 5088260"/>
              <a:gd name="connsiteY56" fmla="*/ 1963553 h 6308816"/>
              <a:gd name="connsiteX57" fmla="*/ 4895756 w 5088260"/>
              <a:gd name="connsiteY57" fmla="*/ 2144027 h 6308816"/>
              <a:gd name="connsiteX58" fmla="*/ 4992007 w 5088260"/>
              <a:gd name="connsiteY58" fmla="*/ 2329313 h 6308816"/>
              <a:gd name="connsiteX59" fmla="*/ 5001633 w 5088260"/>
              <a:gd name="connsiteY59" fmla="*/ 2415941 h 6308816"/>
              <a:gd name="connsiteX60" fmla="*/ 5030508 w 5088260"/>
              <a:gd name="connsiteY60" fmla="*/ 2521819 h 6308816"/>
              <a:gd name="connsiteX61" fmla="*/ 5059384 w 5088260"/>
              <a:gd name="connsiteY61" fmla="*/ 2637322 h 6308816"/>
              <a:gd name="connsiteX62" fmla="*/ 5088260 w 5088260"/>
              <a:gd name="connsiteY62" fmla="*/ 2762450 h 6308816"/>
              <a:gd name="connsiteX63" fmla="*/ 5088260 w 5088260"/>
              <a:gd name="connsiteY63" fmla="*/ 2887579 h 6308816"/>
              <a:gd name="connsiteX64" fmla="*/ 5040134 w 5088260"/>
              <a:gd name="connsiteY64" fmla="*/ 2926080 h 6308816"/>
              <a:gd name="connsiteX65" fmla="*/ 4963132 w 5088260"/>
              <a:gd name="connsiteY65" fmla="*/ 2954955 h 6308816"/>
              <a:gd name="connsiteX66" fmla="*/ 4886130 w 5088260"/>
              <a:gd name="connsiteY66" fmla="*/ 2954955 h 6308816"/>
              <a:gd name="connsiteX67" fmla="*/ 4838003 w 5088260"/>
              <a:gd name="connsiteY67" fmla="*/ 2935705 h 6308816"/>
              <a:gd name="connsiteX68" fmla="*/ 4799502 w 5088260"/>
              <a:gd name="connsiteY68" fmla="*/ 2916454 h 6308816"/>
              <a:gd name="connsiteX69" fmla="*/ 4741751 w 5088260"/>
              <a:gd name="connsiteY69" fmla="*/ 2916454 h 6308816"/>
              <a:gd name="connsiteX70" fmla="*/ 4674374 w 5088260"/>
              <a:gd name="connsiteY70" fmla="*/ 2926080 h 6308816"/>
              <a:gd name="connsiteX71" fmla="*/ 4626247 w 5088260"/>
              <a:gd name="connsiteY71" fmla="*/ 2993456 h 6308816"/>
              <a:gd name="connsiteX72" fmla="*/ 4606997 w 5088260"/>
              <a:gd name="connsiteY72" fmla="*/ 3060833 h 6308816"/>
              <a:gd name="connsiteX73" fmla="*/ 4606997 w 5088260"/>
              <a:gd name="connsiteY73" fmla="*/ 3118585 h 6308816"/>
              <a:gd name="connsiteX74" fmla="*/ 4568496 w 5088260"/>
              <a:gd name="connsiteY74" fmla="*/ 3166711 h 6308816"/>
              <a:gd name="connsiteX75" fmla="*/ 4539620 w 5088260"/>
              <a:gd name="connsiteY75" fmla="*/ 3214838 h 6308816"/>
              <a:gd name="connsiteX76" fmla="*/ 4510744 w 5088260"/>
              <a:gd name="connsiteY76" fmla="*/ 3224463 h 6308816"/>
              <a:gd name="connsiteX77" fmla="*/ 4520370 w 5088260"/>
              <a:gd name="connsiteY77" fmla="*/ 3272589 h 6308816"/>
              <a:gd name="connsiteX78" fmla="*/ 4501119 w 5088260"/>
              <a:gd name="connsiteY78" fmla="*/ 3311090 h 6308816"/>
              <a:gd name="connsiteX79" fmla="*/ 4472243 w 5088260"/>
              <a:gd name="connsiteY79" fmla="*/ 3368842 h 6308816"/>
              <a:gd name="connsiteX80" fmla="*/ 4424117 w 5088260"/>
              <a:gd name="connsiteY80" fmla="*/ 3416968 h 6308816"/>
              <a:gd name="connsiteX81" fmla="*/ 4472243 w 5088260"/>
              <a:gd name="connsiteY81" fmla="*/ 3493970 h 6308816"/>
              <a:gd name="connsiteX82" fmla="*/ 4481868 w 5088260"/>
              <a:gd name="connsiteY82" fmla="*/ 3580598 h 6308816"/>
              <a:gd name="connsiteX83" fmla="*/ 4443367 w 5088260"/>
              <a:gd name="connsiteY83" fmla="*/ 3667225 h 6308816"/>
              <a:gd name="connsiteX84" fmla="*/ 4404866 w 5088260"/>
              <a:gd name="connsiteY84" fmla="*/ 3744227 h 6308816"/>
              <a:gd name="connsiteX85" fmla="*/ 4366365 w 5088260"/>
              <a:gd name="connsiteY85" fmla="*/ 3792353 h 6308816"/>
              <a:gd name="connsiteX86" fmla="*/ 4298988 w 5088260"/>
              <a:gd name="connsiteY86" fmla="*/ 3830854 h 6308816"/>
              <a:gd name="connsiteX87" fmla="*/ 4221986 w 5088260"/>
              <a:gd name="connsiteY87" fmla="*/ 3850105 h 6308816"/>
              <a:gd name="connsiteX88" fmla="*/ 4144984 w 5088260"/>
              <a:gd name="connsiteY88" fmla="*/ 3869355 h 6308816"/>
              <a:gd name="connsiteX89" fmla="*/ 4077607 w 5088260"/>
              <a:gd name="connsiteY89" fmla="*/ 3869355 h 6308816"/>
              <a:gd name="connsiteX90" fmla="*/ 4029481 w 5088260"/>
              <a:gd name="connsiteY90" fmla="*/ 3878981 h 6308816"/>
              <a:gd name="connsiteX91" fmla="*/ 3865852 w 5088260"/>
              <a:gd name="connsiteY91" fmla="*/ 3965608 h 6308816"/>
              <a:gd name="connsiteX92" fmla="*/ 3798475 w 5088260"/>
              <a:gd name="connsiteY92" fmla="*/ 4013734 h 6308816"/>
              <a:gd name="connsiteX93" fmla="*/ 3702222 w 5088260"/>
              <a:gd name="connsiteY93" fmla="*/ 4100362 h 6308816"/>
              <a:gd name="connsiteX94" fmla="*/ 3577094 w 5088260"/>
              <a:gd name="connsiteY94" fmla="*/ 4206240 h 6308816"/>
              <a:gd name="connsiteX95" fmla="*/ 3740723 w 5088260"/>
              <a:gd name="connsiteY95" fmla="*/ 4312118 h 6308816"/>
              <a:gd name="connsiteX96" fmla="*/ 3875477 w 5088260"/>
              <a:gd name="connsiteY96" fmla="*/ 4475747 h 6308816"/>
              <a:gd name="connsiteX97" fmla="*/ 4048732 w 5088260"/>
              <a:gd name="connsiteY97" fmla="*/ 4754880 h 6308816"/>
              <a:gd name="connsiteX98" fmla="*/ 4212361 w 5088260"/>
              <a:gd name="connsiteY98" fmla="*/ 5043638 h 6308816"/>
              <a:gd name="connsiteX99" fmla="*/ 4491494 w 5088260"/>
              <a:gd name="connsiteY99" fmla="*/ 5573027 h 6308816"/>
              <a:gd name="connsiteX100" fmla="*/ 4635873 w 5088260"/>
              <a:gd name="connsiteY100" fmla="*/ 5958038 h 6308816"/>
              <a:gd name="connsiteX101" fmla="*/ 4693624 w 5088260"/>
              <a:gd name="connsiteY101" fmla="*/ 6169793 h 6308816"/>
              <a:gd name="connsiteX102" fmla="*/ 4703250 w 5088260"/>
              <a:gd name="connsiteY102" fmla="*/ 6294922 h 6308816"/>
              <a:gd name="connsiteX103" fmla="*/ 0 w 5088260"/>
              <a:gd name="connsiteY103" fmla="*/ 6308816 h 630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88260" h="6308816">
                <a:moveTo>
                  <a:pt x="0" y="6308816"/>
                </a:moveTo>
                <a:lnTo>
                  <a:pt x="54247" y="5967663"/>
                </a:lnTo>
                <a:lnTo>
                  <a:pt x="169751" y="5457524"/>
                </a:lnTo>
                <a:lnTo>
                  <a:pt x="314130" y="4976261"/>
                </a:lnTo>
                <a:lnTo>
                  <a:pt x="420007" y="4591250"/>
                </a:lnTo>
                <a:lnTo>
                  <a:pt x="545136" y="4263991"/>
                </a:lnTo>
                <a:lnTo>
                  <a:pt x="699140" y="4023360"/>
                </a:lnTo>
                <a:lnTo>
                  <a:pt x="882020" y="3753852"/>
                </a:lnTo>
                <a:lnTo>
                  <a:pt x="1074525" y="3513221"/>
                </a:lnTo>
                <a:lnTo>
                  <a:pt x="1170778" y="3416968"/>
                </a:lnTo>
                <a:lnTo>
                  <a:pt x="1257405" y="3291840"/>
                </a:lnTo>
                <a:lnTo>
                  <a:pt x="1334407" y="3195587"/>
                </a:lnTo>
                <a:lnTo>
                  <a:pt x="1382534" y="3003082"/>
                </a:lnTo>
                <a:lnTo>
                  <a:pt x="1449911" y="2926080"/>
                </a:lnTo>
                <a:lnTo>
                  <a:pt x="1555788" y="2868328"/>
                </a:lnTo>
                <a:lnTo>
                  <a:pt x="1652041" y="2849078"/>
                </a:lnTo>
                <a:lnTo>
                  <a:pt x="1700167" y="2695073"/>
                </a:lnTo>
                <a:lnTo>
                  <a:pt x="1680917" y="2107932"/>
                </a:lnTo>
                <a:lnTo>
                  <a:pt x="1700167" y="2002054"/>
                </a:lnTo>
                <a:lnTo>
                  <a:pt x="1709793" y="1857675"/>
                </a:lnTo>
                <a:lnTo>
                  <a:pt x="1690542" y="1530416"/>
                </a:lnTo>
                <a:lnTo>
                  <a:pt x="1690542" y="1405288"/>
                </a:lnTo>
                <a:lnTo>
                  <a:pt x="1729043" y="1251284"/>
                </a:lnTo>
                <a:lnTo>
                  <a:pt x="1796420" y="1116530"/>
                </a:lnTo>
                <a:lnTo>
                  <a:pt x="1854172" y="1001027"/>
                </a:lnTo>
                <a:lnTo>
                  <a:pt x="1883047" y="856648"/>
                </a:lnTo>
                <a:lnTo>
                  <a:pt x="1931174" y="712269"/>
                </a:lnTo>
                <a:lnTo>
                  <a:pt x="2027426" y="567890"/>
                </a:lnTo>
                <a:lnTo>
                  <a:pt x="2268058" y="336884"/>
                </a:lnTo>
                <a:lnTo>
                  <a:pt x="2306559" y="240631"/>
                </a:lnTo>
                <a:lnTo>
                  <a:pt x="2527940" y="125128"/>
                </a:lnTo>
                <a:lnTo>
                  <a:pt x="2624193" y="96252"/>
                </a:lnTo>
                <a:lnTo>
                  <a:pt x="2730071" y="96252"/>
                </a:lnTo>
                <a:lnTo>
                  <a:pt x="2961077" y="19250"/>
                </a:lnTo>
                <a:lnTo>
                  <a:pt x="3605970" y="0"/>
                </a:lnTo>
                <a:lnTo>
                  <a:pt x="3731098" y="38501"/>
                </a:lnTo>
                <a:lnTo>
                  <a:pt x="4010231" y="86627"/>
                </a:lnTo>
                <a:lnTo>
                  <a:pt x="4193111" y="125128"/>
                </a:lnTo>
                <a:lnTo>
                  <a:pt x="4529995" y="298383"/>
                </a:lnTo>
                <a:lnTo>
                  <a:pt x="4664748" y="433136"/>
                </a:lnTo>
                <a:lnTo>
                  <a:pt x="4789877" y="539014"/>
                </a:lnTo>
                <a:lnTo>
                  <a:pt x="4886130" y="625642"/>
                </a:lnTo>
                <a:lnTo>
                  <a:pt x="4982382" y="721894"/>
                </a:lnTo>
                <a:lnTo>
                  <a:pt x="4992007" y="856648"/>
                </a:lnTo>
                <a:lnTo>
                  <a:pt x="5030508" y="981776"/>
                </a:lnTo>
                <a:lnTo>
                  <a:pt x="5040134" y="1087654"/>
                </a:lnTo>
                <a:lnTo>
                  <a:pt x="4953506" y="1155031"/>
                </a:lnTo>
                <a:lnTo>
                  <a:pt x="4963132" y="1232033"/>
                </a:lnTo>
                <a:lnTo>
                  <a:pt x="4982382" y="1328286"/>
                </a:lnTo>
                <a:lnTo>
                  <a:pt x="5020883" y="1347536"/>
                </a:lnTo>
                <a:lnTo>
                  <a:pt x="5011258" y="1463040"/>
                </a:lnTo>
                <a:lnTo>
                  <a:pt x="5059384" y="1597793"/>
                </a:lnTo>
                <a:lnTo>
                  <a:pt x="5049759" y="1674795"/>
                </a:lnTo>
                <a:lnTo>
                  <a:pt x="5049759" y="1809549"/>
                </a:lnTo>
                <a:lnTo>
                  <a:pt x="5040134" y="1876926"/>
                </a:lnTo>
                <a:lnTo>
                  <a:pt x="5020883" y="1925052"/>
                </a:lnTo>
                <a:lnTo>
                  <a:pt x="4982382" y="1963553"/>
                </a:lnTo>
                <a:lnTo>
                  <a:pt x="4895756" y="2144027"/>
                </a:lnTo>
                <a:cubicBezTo>
                  <a:pt x="4895755" y="2205789"/>
                  <a:pt x="4992008" y="2267551"/>
                  <a:pt x="4992007" y="2329313"/>
                </a:cubicBezTo>
                <a:lnTo>
                  <a:pt x="5001633" y="2415941"/>
                </a:lnTo>
                <a:lnTo>
                  <a:pt x="5030508" y="2521819"/>
                </a:lnTo>
                <a:lnTo>
                  <a:pt x="5059384" y="2637322"/>
                </a:lnTo>
                <a:lnTo>
                  <a:pt x="5088260" y="2762450"/>
                </a:lnTo>
                <a:lnTo>
                  <a:pt x="5088260" y="2887579"/>
                </a:lnTo>
                <a:lnTo>
                  <a:pt x="5040134" y="2926080"/>
                </a:lnTo>
                <a:lnTo>
                  <a:pt x="4963132" y="2954955"/>
                </a:lnTo>
                <a:lnTo>
                  <a:pt x="4886130" y="2954955"/>
                </a:lnTo>
                <a:lnTo>
                  <a:pt x="4838003" y="2935705"/>
                </a:lnTo>
                <a:lnTo>
                  <a:pt x="4799502" y="2916454"/>
                </a:lnTo>
                <a:lnTo>
                  <a:pt x="4741751" y="2916454"/>
                </a:lnTo>
                <a:lnTo>
                  <a:pt x="4674374" y="2926080"/>
                </a:lnTo>
                <a:lnTo>
                  <a:pt x="4626247" y="2993456"/>
                </a:lnTo>
                <a:lnTo>
                  <a:pt x="4606997" y="3060833"/>
                </a:lnTo>
                <a:lnTo>
                  <a:pt x="4606997" y="3118585"/>
                </a:lnTo>
                <a:lnTo>
                  <a:pt x="4568496" y="3166711"/>
                </a:lnTo>
                <a:lnTo>
                  <a:pt x="4539620" y="3214838"/>
                </a:lnTo>
                <a:lnTo>
                  <a:pt x="4510744" y="3224463"/>
                </a:lnTo>
                <a:lnTo>
                  <a:pt x="4520370" y="3272589"/>
                </a:lnTo>
                <a:lnTo>
                  <a:pt x="4501119" y="3311090"/>
                </a:lnTo>
                <a:lnTo>
                  <a:pt x="4472243" y="3368842"/>
                </a:lnTo>
                <a:lnTo>
                  <a:pt x="4424117" y="3416968"/>
                </a:lnTo>
                <a:lnTo>
                  <a:pt x="4472243" y="3493970"/>
                </a:lnTo>
                <a:lnTo>
                  <a:pt x="4481868" y="3580598"/>
                </a:lnTo>
                <a:lnTo>
                  <a:pt x="4443367" y="3667225"/>
                </a:lnTo>
                <a:lnTo>
                  <a:pt x="4404866" y="3744227"/>
                </a:lnTo>
                <a:lnTo>
                  <a:pt x="4366365" y="3792353"/>
                </a:lnTo>
                <a:lnTo>
                  <a:pt x="4298988" y="3830854"/>
                </a:lnTo>
                <a:lnTo>
                  <a:pt x="4221986" y="3850105"/>
                </a:lnTo>
                <a:lnTo>
                  <a:pt x="4144984" y="3869355"/>
                </a:lnTo>
                <a:lnTo>
                  <a:pt x="4077607" y="3869355"/>
                </a:lnTo>
                <a:lnTo>
                  <a:pt x="4029481" y="3878981"/>
                </a:lnTo>
                <a:lnTo>
                  <a:pt x="3865852" y="3965608"/>
                </a:lnTo>
                <a:lnTo>
                  <a:pt x="3798475" y="4013734"/>
                </a:lnTo>
                <a:lnTo>
                  <a:pt x="3702222" y="4100362"/>
                </a:lnTo>
                <a:lnTo>
                  <a:pt x="3577094" y="4206240"/>
                </a:lnTo>
                <a:lnTo>
                  <a:pt x="3740723" y="4312118"/>
                </a:lnTo>
                <a:lnTo>
                  <a:pt x="3875477" y="4475747"/>
                </a:lnTo>
                <a:lnTo>
                  <a:pt x="4048732" y="4754880"/>
                </a:lnTo>
                <a:lnTo>
                  <a:pt x="4212361" y="5043638"/>
                </a:lnTo>
                <a:lnTo>
                  <a:pt x="4491494" y="5573027"/>
                </a:lnTo>
                <a:lnTo>
                  <a:pt x="4635873" y="5958038"/>
                </a:lnTo>
                <a:lnTo>
                  <a:pt x="4693624" y="6169793"/>
                </a:lnTo>
                <a:lnTo>
                  <a:pt x="4703250" y="6294922"/>
                </a:lnTo>
                <a:lnTo>
                  <a:pt x="0" y="6308816"/>
                </a:lnTo>
                <a:close/>
              </a:path>
            </a:pathLst>
          </a:custGeom>
          <a:solidFill>
            <a:srgbClr val="D9D9D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eform: Shape 23">
            <a:extLst>
              <a:ext uri="{FF2B5EF4-FFF2-40B4-BE49-F238E27FC236}">
                <a16:creationId xmlns:a16="http://schemas.microsoft.com/office/drawing/2014/main" id="{F6DCBB39-AD43-4BDA-97AA-08FFE5217AED}"/>
              </a:ext>
            </a:extLst>
          </p:cNvPr>
          <p:cNvSpPr>
            <a:spLocks noChangeAspect="1"/>
          </p:cNvSpPr>
          <p:nvPr userDrawn="1"/>
        </p:nvSpPr>
        <p:spPr>
          <a:xfrm>
            <a:off x="339199" y="5715631"/>
            <a:ext cx="878064" cy="1142369"/>
          </a:xfrm>
          <a:custGeom>
            <a:avLst/>
            <a:gdLst>
              <a:gd name="connsiteX0" fmla="*/ 32657 w 3461657"/>
              <a:gd name="connsiteY0" fmla="*/ 5366657 h 5388428"/>
              <a:gd name="connsiteX1" fmla="*/ 97971 w 3461657"/>
              <a:gd name="connsiteY1" fmla="*/ 5138057 h 5388428"/>
              <a:gd name="connsiteX2" fmla="*/ 76200 w 3461657"/>
              <a:gd name="connsiteY2" fmla="*/ 5050971 h 5388428"/>
              <a:gd name="connsiteX3" fmla="*/ 21771 w 3461657"/>
              <a:gd name="connsiteY3" fmla="*/ 4931228 h 5388428"/>
              <a:gd name="connsiteX4" fmla="*/ 0 w 3461657"/>
              <a:gd name="connsiteY4" fmla="*/ 4822371 h 5388428"/>
              <a:gd name="connsiteX5" fmla="*/ 32657 w 3461657"/>
              <a:gd name="connsiteY5" fmla="*/ 4713514 h 5388428"/>
              <a:gd name="connsiteX6" fmla="*/ 97971 w 3461657"/>
              <a:gd name="connsiteY6" fmla="*/ 4604657 h 5388428"/>
              <a:gd name="connsiteX7" fmla="*/ 141514 w 3461657"/>
              <a:gd name="connsiteY7" fmla="*/ 4506685 h 5388428"/>
              <a:gd name="connsiteX8" fmla="*/ 108857 w 3461657"/>
              <a:gd name="connsiteY8" fmla="*/ 4343400 h 5388428"/>
              <a:gd name="connsiteX9" fmla="*/ 76200 w 3461657"/>
              <a:gd name="connsiteY9" fmla="*/ 4267200 h 5388428"/>
              <a:gd name="connsiteX10" fmla="*/ 65314 w 3461657"/>
              <a:gd name="connsiteY10" fmla="*/ 4169228 h 5388428"/>
              <a:gd name="connsiteX11" fmla="*/ 65314 w 3461657"/>
              <a:gd name="connsiteY11" fmla="*/ 4060371 h 5388428"/>
              <a:gd name="connsiteX12" fmla="*/ 152400 w 3461657"/>
              <a:gd name="connsiteY12" fmla="*/ 3929743 h 5388428"/>
              <a:gd name="connsiteX13" fmla="*/ 250371 w 3461657"/>
              <a:gd name="connsiteY13" fmla="*/ 3810000 h 5388428"/>
              <a:gd name="connsiteX14" fmla="*/ 293914 w 3461657"/>
              <a:gd name="connsiteY14" fmla="*/ 3733800 h 5388428"/>
              <a:gd name="connsiteX15" fmla="*/ 293914 w 3461657"/>
              <a:gd name="connsiteY15" fmla="*/ 3635828 h 5388428"/>
              <a:gd name="connsiteX16" fmla="*/ 250371 w 3461657"/>
              <a:gd name="connsiteY16" fmla="*/ 3516085 h 5388428"/>
              <a:gd name="connsiteX17" fmla="*/ 206828 w 3461657"/>
              <a:gd name="connsiteY17" fmla="*/ 3396343 h 5388428"/>
              <a:gd name="connsiteX18" fmla="*/ 174171 w 3461657"/>
              <a:gd name="connsiteY18" fmla="*/ 3276600 h 5388428"/>
              <a:gd name="connsiteX19" fmla="*/ 228600 w 3461657"/>
              <a:gd name="connsiteY19" fmla="*/ 3189514 h 5388428"/>
              <a:gd name="connsiteX20" fmla="*/ 239485 w 3461657"/>
              <a:gd name="connsiteY20" fmla="*/ 3080657 h 5388428"/>
              <a:gd name="connsiteX21" fmla="*/ 250371 w 3461657"/>
              <a:gd name="connsiteY21" fmla="*/ 2982685 h 5388428"/>
              <a:gd name="connsiteX22" fmla="*/ 272142 w 3461657"/>
              <a:gd name="connsiteY22" fmla="*/ 2873828 h 5388428"/>
              <a:gd name="connsiteX23" fmla="*/ 315685 w 3461657"/>
              <a:gd name="connsiteY23" fmla="*/ 2797628 h 5388428"/>
              <a:gd name="connsiteX24" fmla="*/ 348342 w 3461657"/>
              <a:gd name="connsiteY24" fmla="*/ 2634343 h 5388428"/>
              <a:gd name="connsiteX25" fmla="*/ 359228 w 3461657"/>
              <a:gd name="connsiteY25" fmla="*/ 2471057 h 5388428"/>
              <a:gd name="connsiteX26" fmla="*/ 381000 w 3461657"/>
              <a:gd name="connsiteY26" fmla="*/ 2264228 h 5388428"/>
              <a:gd name="connsiteX27" fmla="*/ 402771 w 3461657"/>
              <a:gd name="connsiteY27" fmla="*/ 1959428 h 5388428"/>
              <a:gd name="connsiteX28" fmla="*/ 424542 w 3461657"/>
              <a:gd name="connsiteY28" fmla="*/ 1774371 h 5388428"/>
              <a:gd name="connsiteX29" fmla="*/ 555171 w 3461657"/>
              <a:gd name="connsiteY29" fmla="*/ 1186543 h 5388428"/>
              <a:gd name="connsiteX30" fmla="*/ 598714 w 3461657"/>
              <a:gd name="connsiteY30" fmla="*/ 990600 h 5388428"/>
              <a:gd name="connsiteX31" fmla="*/ 664028 w 3461657"/>
              <a:gd name="connsiteY31" fmla="*/ 751114 h 5388428"/>
              <a:gd name="connsiteX32" fmla="*/ 772885 w 3461657"/>
              <a:gd name="connsiteY32" fmla="*/ 587828 h 5388428"/>
              <a:gd name="connsiteX33" fmla="*/ 881742 w 3461657"/>
              <a:gd name="connsiteY33" fmla="*/ 424543 h 5388428"/>
              <a:gd name="connsiteX34" fmla="*/ 1001485 w 3461657"/>
              <a:gd name="connsiteY34" fmla="*/ 272143 h 5388428"/>
              <a:gd name="connsiteX35" fmla="*/ 1143000 w 3461657"/>
              <a:gd name="connsiteY35" fmla="*/ 152400 h 5388428"/>
              <a:gd name="connsiteX36" fmla="*/ 1295400 w 3461657"/>
              <a:gd name="connsiteY36" fmla="*/ 65314 h 5388428"/>
              <a:gd name="connsiteX37" fmla="*/ 1458685 w 3461657"/>
              <a:gd name="connsiteY37" fmla="*/ 21771 h 5388428"/>
              <a:gd name="connsiteX38" fmla="*/ 1741714 w 3461657"/>
              <a:gd name="connsiteY38" fmla="*/ 0 h 5388428"/>
              <a:gd name="connsiteX39" fmla="*/ 1915885 w 3461657"/>
              <a:gd name="connsiteY39" fmla="*/ 0 h 5388428"/>
              <a:gd name="connsiteX40" fmla="*/ 2090057 w 3461657"/>
              <a:gd name="connsiteY40" fmla="*/ 32657 h 5388428"/>
              <a:gd name="connsiteX41" fmla="*/ 2264228 w 3461657"/>
              <a:gd name="connsiteY41" fmla="*/ 43543 h 5388428"/>
              <a:gd name="connsiteX42" fmla="*/ 2362200 w 3461657"/>
              <a:gd name="connsiteY42" fmla="*/ 43543 h 5388428"/>
              <a:gd name="connsiteX43" fmla="*/ 2416628 w 3461657"/>
              <a:gd name="connsiteY43" fmla="*/ 54428 h 5388428"/>
              <a:gd name="connsiteX44" fmla="*/ 2438400 w 3461657"/>
              <a:gd name="connsiteY44" fmla="*/ 108857 h 5388428"/>
              <a:gd name="connsiteX45" fmla="*/ 2460171 w 3461657"/>
              <a:gd name="connsiteY45" fmla="*/ 195943 h 5388428"/>
              <a:gd name="connsiteX46" fmla="*/ 2460171 w 3461657"/>
              <a:gd name="connsiteY46" fmla="*/ 250371 h 5388428"/>
              <a:gd name="connsiteX47" fmla="*/ 2449285 w 3461657"/>
              <a:gd name="connsiteY47" fmla="*/ 293914 h 5388428"/>
              <a:gd name="connsiteX48" fmla="*/ 2579914 w 3461657"/>
              <a:gd name="connsiteY48" fmla="*/ 359228 h 5388428"/>
              <a:gd name="connsiteX49" fmla="*/ 2645228 w 3461657"/>
              <a:gd name="connsiteY49" fmla="*/ 435428 h 5388428"/>
              <a:gd name="connsiteX50" fmla="*/ 2688771 w 3461657"/>
              <a:gd name="connsiteY50" fmla="*/ 489857 h 5388428"/>
              <a:gd name="connsiteX51" fmla="*/ 2754085 w 3461657"/>
              <a:gd name="connsiteY51" fmla="*/ 587828 h 5388428"/>
              <a:gd name="connsiteX52" fmla="*/ 2786742 w 3461657"/>
              <a:gd name="connsiteY52" fmla="*/ 674914 h 5388428"/>
              <a:gd name="connsiteX53" fmla="*/ 2808514 w 3461657"/>
              <a:gd name="connsiteY53" fmla="*/ 740228 h 5388428"/>
              <a:gd name="connsiteX54" fmla="*/ 2852057 w 3461657"/>
              <a:gd name="connsiteY54" fmla="*/ 805543 h 5388428"/>
              <a:gd name="connsiteX55" fmla="*/ 2862942 w 3461657"/>
              <a:gd name="connsiteY55" fmla="*/ 859971 h 5388428"/>
              <a:gd name="connsiteX56" fmla="*/ 2862942 w 3461657"/>
              <a:gd name="connsiteY56" fmla="*/ 903514 h 5388428"/>
              <a:gd name="connsiteX57" fmla="*/ 2852057 w 3461657"/>
              <a:gd name="connsiteY57" fmla="*/ 968828 h 5388428"/>
              <a:gd name="connsiteX58" fmla="*/ 2862942 w 3461657"/>
              <a:gd name="connsiteY58" fmla="*/ 1055914 h 5388428"/>
              <a:gd name="connsiteX59" fmla="*/ 2939142 w 3461657"/>
              <a:gd name="connsiteY59" fmla="*/ 1110343 h 5388428"/>
              <a:gd name="connsiteX60" fmla="*/ 2982685 w 3461657"/>
              <a:gd name="connsiteY60" fmla="*/ 1153885 h 5388428"/>
              <a:gd name="connsiteX61" fmla="*/ 3048000 w 3461657"/>
              <a:gd name="connsiteY61" fmla="*/ 1208314 h 5388428"/>
              <a:gd name="connsiteX62" fmla="*/ 3102428 w 3461657"/>
              <a:gd name="connsiteY62" fmla="*/ 1273628 h 5388428"/>
              <a:gd name="connsiteX63" fmla="*/ 3167742 w 3461657"/>
              <a:gd name="connsiteY63" fmla="*/ 1360714 h 5388428"/>
              <a:gd name="connsiteX64" fmla="*/ 3189514 w 3461657"/>
              <a:gd name="connsiteY64" fmla="*/ 1415143 h 5388428"/>
              <a:gd name="connsiteX65" fmla="*/ 3189514 w 3461657"/>
              <a:gd name="connsiteY65" fmla="*/ 1458685 h 5388428"/>
              <a:gd name="connsiteX66" fmla="*/ 3156857 w 3461657"/>
              <a:gd name="connsiteY66" fmla="*/ 1502228 h 5388428"/>
              <a:gd name="connsiteX67" fmla="*/ 3124200 w 3461657"/>
              <a:gd name="connsiteY67" fmla="*/ 1513114 h 5388428"/>
              <a:gd name="connsiteX68" fmla="*/ 3091542 w 3461657"/>
              <a:gd name="connsiteY68" fmla="*/ 1534885 h 5388428"/>
              <a:gd name="connsiteX69" fmla="*/ 3080657 w 3461657"/>
              <a:gd name="connsiteY69" fmla="*/ 1589314 h 5388428"/>
              <a:gd name="connsiteX70" fmla="*/ 3113314 w 3461657"/>
              <a:gd name="connsiteY70" fmla="*/ 1621971 h 5388428"/>
              <a:gd name="connsiteX71" fmla="*/ 3124200 w 3461657"/>
              <a:gd name="connsiteY71" fmla="*/ 1654628 h 5388428"/>
              <a:gd name="connsiteX72" fmla="*/ 3113314 w 3461657"/>
              <a:gd name="connsiteY72" fmla="*/ 1687285 h 5388428"/>
              <a:gd name="connsiteX73" fmla="*/ 3091542 w 3461657"/>
              <a:gd name="connsiteY73" fmla="*/ 1709057 h 5388428"/>
              <a:gd name="connsiteX74" fmla="*/ 3102428 w 3461657"/>
              <a:gd name="connsiteY74" fmla="*/ 1730828 h 5388428"/>
              <a:gd name="connsiteX75" fmla="*/ 3135085 w 3461657"/>
              <a:gd name="connsiteY75" fmla="*/ 1774371 h 5388428"/>
              <a:gd name="connsiteX76" fmla="*/ 3145971 w 3461657"/>
              <a:gd name="connsiteY76" fmla="*/ 1807028 h 5388428"/>
              <a:gd name="connsiteX77" fmla="*/ 3113314 w 3461657"/>
              <a:gd name="connsiteY77" fmla="*/ 1839685 h 5388428"/>
              <a:gd name="connsiteX78" fmla="*/ 3091542 w 3461657"/>
              <a:gd name="connsiteY78" fmla="*/ 1872343 h 5388428"/>
              <a:gd name="connsiteX79" fmla="*/ 3069771 w 3461657"/>
              <a:gd name="connsiteY79" fmla="*/ 1894114 h 5388428"/>
              <a:gd name="connsiteX80" fmla="*/ 3058885 w 3461657"/>
              <a:gd name="connsiteY80" fmla="*/ 1948543 h 5388428"/>
              <a:gd name="connsiteX81" fmla="*/ 3091542 w 3461657"/>
              <a:gd name="connsiteY81" fmla="*/ 2002971 h 5388428"/>
              <a:gd name="connsiteX82" fmla="*/ 3113314 w 3461657"/>
              <a:gd name="connsiteY82" fmla="*/ 2090057 h 5388428"/>
              <a:gd name="connsiteX83" fmla="*/ 3058885 w 3461657"/>
              <a:gd name="connsiteY83" fmla="*/ 2166257 h 5388428"/>
              <a:gd name="connsiteX84" fmla="*/ 3015342 w 3461657"/>
              <a:gd name="connsiteY84" fmla="*/ 2188028 h 5388428"/>
              <a:gd name="connsiteX85" fmla="*/ 2950028 w 3461657"/>
              <a:gd name="connsiteY85" fmla="*/ 2220685 h 5388428"/>
              <a:gd name="connsiteX86" fmla="*/ 2862942 w 3461657"/>
              <a:gd name="connsiteY86" fmla="*/ 2242457 h 5388428"/>
              <a:gd name="connsiteX87" fmla="*/ 2786742 w 3461657"/>
              <a:gd name="connsiteY87" fmla="*/ 2231571 h 5388428"/>
              <a:gd name="connsiteX88" fmla="*/ 2721428 w 3461657"/>
              <a:gd name="connsiteY88" fmla="*/ 2242457 h 5388428"/>
              <a:gd name="connsiteX89" fmla="*/ 2667000 w 3461657"/>
              <a:gd name="connsiteY89" fmla="*/ 2275114 h 5388428"/>
              <a:gd name="connsiteX90" fmla="*/ 2579914 w 3461657"/>
              <a:gd name="connsiteY90" fmla="*/ 2340428 h 5388428"/>
              <a:gd name="connsiteX91" fmla="*/ 2481942 w 3461657"/>
              <a:gd name="connsiteY91" fmla="*/ 2438400 h 5388428"/>
              <a:gd name="connsiteX92" fmla="*/ 2416628 w 3461657"/>
              <a:gd name="connsiteY92" fmla="*/ 2525485 h 5388428"/>
              <a:gd name="connsiteX93" fmla="*/ 2340428 w 3461657"/>
              <a:gd name="connsiteY93" fmla="*/ 2645228 h 5388428"/>
              <a:gd name="connsiteX94" fmla="*/ 2264228 w 3461657"/>
              <a:gd name="connsiteY94" fmla="*/ 2764971 h 5388428"/>
              <a:gd name="connsiteX95" fmla="*/ 2220685 w 3461657"/>
              <a:gd name="connsiteY95" fmla="*/ 2873828 h 5388428"/>
              <a:gd name="connsiteX96" fmla="*/ 2209800 w 3461657"/>
              <a:gd name="connsiteY96" fmla="*/ 2982685 h 5388428"/>
              <a:gd name="connsiteX97" fmla="*/ 2209800 w 3461657"/>
              <a:gd name="connsiteY97" fmla="*/ 3102428 h 5388428"/>
              <a:gd name="connsiteX98" fmla="*/ 2264228 w 3461657"/>
              <a:gd name="connsiteY98" fmla="*/ 3200400 h 5388428"/>
              <a:gd name="connsiteX99" fmla="*/ 2329542 w 3461657"/>
              <a:gd name="connsiteY99" fmla="*/ 3265714 h 5388428"/>
              <a:gd name="connsiteX100" fmla="*/ 2373085 w 3461657"/>
              <a:gd name="connsiteY100" fmla="*/ 3331028 h 5388428"/>
              <a:gd name="connsiteX101" fmla="*/ 2460171 w 3461657"/>
              <a:gd name="connsiteY101" fmla="*/ 3407228 h 5388428"/>
              <a:gd name="connsiteX102" fmla="*/ 2536371 w 3461657"/>
              <a:gd name="connsiteY102" fmla="*/ 3505200 h 5388428"/>
              <a:gd name="connsiteX103" fmla="*/ 2623457 w 3461657"/>
              <a:gd name="connsiteY103" fmla="*/ 3646714 h 5388428"/>
              <a:gd name="connsiteX104" fmla="*/ 2667000 w 3461657"/>
              <a:gd name="connsiteY104" fmla="*/ 3766457 h 5388428"/>
              <a:gd name="connsiteX105" fmla="*/ 2808514 w 3461657"/>
              <a:gd name="connsiteY105" fmla="*/ 4049485 h 5388428"/>
              <a:gd name="connsiteX106" fmla="*/ 2939142 w 3461657"/>
              <a:gd name="connsiteY106" fmla="*/ 4169228 h 5388428"/>
              <a:gd name="connsiteX107" fmla="*/ 3026228 w 3461657"/>
              <a:gd name="connsiteY107" fmla="*/ 4310743 h 5388428"/>
              <a:gd name="connsiteX108" fmla="*/ 3145971 w 3461657"/>
              <a:gd name="connsiteY108" fmla="*/ 4430485 h 5388428"/>
              <a:gd name="connsiteX109" fmla="*/ 3254828 w 3461657"/>
              <a:gd name="connsiteY109" fmla="*/ 4615543 h 5388428"/>
              <a:gd name="connsiteX110" fmla="*/ 3331028 w 3461657"/>
              <a:gd name="connsiteY110" fmla="*/ 4789714 h 5388428"/>
              <a:gd name="connsiteX111" fmla="*/ 3407228 w 3461657"/>
              <a:gd name="connsiteY111" fmla="*/ 4974771 h 5388428"/>
              <a:gd name="connsiteX112" fmla="*/ 3439885 w 3461657"/>
              <a:gd name="connsiteY112" fmla="*/ 5116285 h 5388428"/>
              <a:gd name="connsiteX113" fmla="*/ 3450771 w 3461657"/>
              <a:gd name="connsiteY113" fmla="*/ 5246914 h 5388428"/>
              <a:gd name="connsiteX114" fmla="*/ 3461657 w 3461657"/>
              <a:gd name="connsiteY114" fmla="*/ 5388428 h 5388428"/>
              <a:gd name="connsiteX115" fmla="*/ 32657 w 3461657"/>
              <a:gd name="connsiteY115" fmla="*/ 5366657 h 5388428"/>
              <a:gd name="connsiteX0" fmla="*/ 32657 w 3461657"/>
              <a:gd name="connsiteY0" fmla="*/ 5366657 h 5388428"/>
              <a:gd name="connsiteX1" fmla="*/ 97971 w 3461657"/>
              <a:gd name="connsiteY1" fmla="*/ 5138057 h 5388428"/>
              <a:gd name="connsiteX2" fmla="*/ 76200 w 3461657"/>
              <a:gd name="connsiteY2" fmla="*/ 5050971 h 5388428"/>
              <a:gd name="connsiteX3" fmla="*/ 21771 w 3461657"/>
              <a:gd name="connsiteY3" fmla="*/ 4931228 h 5388428"/>
              <a:gd name="connsiteX4" fmla="*/ 0 w 3461657"/>
              <a:gd name="connsiteY4" fmla="*/ 4822371 h 5388428"/>
              <a:gd name="connsiteX5" fmla="*/ 32657 w 3461657"/>
              <a:gd name="connsiteY5" fmla="*/ 4713514 h 5388428"/>
              <a:gd name="connsiteX6" fmla="*/ 97971 w 3461657"/>
              <a:gd name="connsiteY6" fmla="*/ 4604657 h 5388428"/>
              <a:gd name="connsiteX7" fmla="*/ 141514 w 3461657"/>
              <a:gd name="connsiteY7" fmla="*/ 4506685 h 5388428"/>
              <a:gd name="connsiteX8" fmla="*/ 108857 w 3461657"/>
              <a:gd name="connsiteY8" fmla="*/ 4343400 h 5388428"/>
              <a:gd name="connsiteX9" fmla="*/ 76200 w 3461657"/>
              <a:gd name="connsiteY9" fmla="*/ 4267200 h 5388428"/>
              <a:gd name="connsiteX10" fmla="*/ 65314 w 3461657"/>
              <a:gd name="connsiteY10" fmla="*/ 4169228 h 5388428"/>
              <a:gd name="connsiteX11" fmla="*/ 65314 w 3461657"/>
              <a:gd name="connsiteY11" fmla="*/ 4060371 h 5388428"/>
              <a:gd name="connsiteX12" fmla="*/ 152400 w 3461657"/>
              <a:gd name="connsiteY12" fmla="*/ 3929743 h 5388428"/>
              <a:gd name="connsiteX13" fmla="*/ 250371 w 3461657"/>
              <a:gd name="connsiteY13" fmla="*/ 3810000 h 5388428"/>
              <a:gd name="connsiteX14" fmla="*/ 293914 w 3461657"/>
              <a:gd name="connsiteY14" fmla="*/ 3733800 h 5388428"/>
              <a:gd name="connsiteX15" fmla="*/ 293914 w 3461657"/>
              <a:gd name="connsiteY15" fmla="*/ 3635828 h 5388428"/>
              <a:gd name="connsiteX16" fmla="*/ 250371 w 3461657"/>
              <a:gd name="connsiteY16" fmla="*/ 3516085 h 5388428"/>
              <a:gd name="connsiteX17" fmla="*/ 206828 w 3461657"/>
              <a:gd name="connsiteY17" fmla="*/ 3396343 h 5388428"/>
              <a:gd name="connsiteX18" fmla="*/ 174171 w 3461657"/>
              <a:gd name="connsiteY18" fmla="*/ 3276600 h 5388428"/>
              <a:gd name="connsiteX19" fmla="*/ 228600 w 3461657"/>
              <a:gd name="connsiteY19" fmla="*/ 3189514 h 5388428"/>
              <a:gd name="connsiteX20" fmla="*/ 239485 w 3461657"/>
              <a:gd name="connsiteY20" fmla="*/ 3080657 h 5388428"/>
              <a:gd name="connsiteX21" fmla="*/ 250371 w 3461657"/>
              <a:gd name="connsiteY21" fmla="*/ 2982685 h 5388428"/>
              <a:gd name="connsiteX22" fmla="*/ 272142 w 3461657"/>
              <a:gd name="connsiteY22" fmla="*/ 2873828 h 5388428"/>
              <a:gd name="connsiteX23" fmla="*/ 315685 w 3461657"/>
              <a:gd name="connsiteY23" fmla="*/ 2797628 h 5388428"/>
              <a:gd name="connsiteX24" fmla="*/ 348342 w 3461657"/>
              <a:gd name="connsiteY24" fmla="*/ 2634343 h 5388428"/>
              <a:gd name="connsiteX25" fmla="*/ 359228 w 3461657"/>
              <a:gd name="connsiteY25" fmla="*/ 2471057 h 5388428"/>
              <a:gd name="connsiteX26" fmla="*/ 381000 w 3461657"/>
              <a:gd name="connsiteY26" fmla="*/ 2264228 h 5388428"/>
              <a:gd name="connsiteX27" fmla="*/ 402771 w 3461657"/>
              <a:gd name="connsiteY27" fmla="*/ 1959428 h 5388428"/>
              <a:gd name="connsiteX28" fmla="*/ 424542 w 3461657"/>
              <a:gd name="connsiteY28" fmla="*/ 1774371 h 5388428"/>
              <a:gd name="connsiteX29" fmla="*/ 555171 w 3461657"/>
              <a:gd name="connsiteY29" fmla="*/ 1186543 h 5388428"/>
              <a:gd name="connsiteX30" fmla="*/ 598714 w 3461657"/>
              <a:gd name="connsiteY30" fmla="*/ 990600 h 5388428"/>
              <a:gd name="connsiteX31" fmla="*/ 664028 w 3461657"/>
              <a:gd name="connsiteY31" fmla="*/ 751114 h 5388428"/>
              <a:gd name="connsiteX32" fmla="*/ 772885 w 3461657"/>
              <a:gd name="connsiteY32" fmla="*/ 587828 h 5388428"/>
              <a:gd name="connsiteX33" fmla="*/ 881742 w 3461657"/>
              <a:gd name="connsiteY33" fmla="*/ 424543 h 5388428"/>
              <a:gd name="connsiteX34" fmla="*/ 1001485 w 3461657"/>
              <a:gd name="connsiteY34" fmla="*/ 272143 h 5388428"/>
              <a:gd name="connsiteX35" fmla="*/ 1143000 w 3461657"/>
              <a:gd name="connsiteY35" fmla="*/ 152400 h 5388428"/>
              <a:gd name="connsiteX36" fmla="*/ 1295400 w 3461657"/>
              <a:gd name="connsiteY36" fmla="*/ 65314 h 5388428"/>
              <a:gd name="connsiteX37" fmla="*/ 1458685 w 3461657"/>
              <a:gd name="connsiteY37" fmla="*/ 21771 h 5388428"/>
              <a:gd name="connsiteX38" fmla="*/ 1741714 w 3461657"/>
              <a:gd name="connsiteY38" fmla="*/ 0 h 5388428"/>
              <a:gd name="connsiteX39" fmla="*/ 1915885 w 3461657"/>
              <a:gd name="connsiteY39" fmla="*/ 0 h 5388428"/>
              <a:gd name="connsiteX40" fmla="*/ 2090057 w 3461657"/>
              <a:gd name="connsiteY40" fmla="*/ 32657 h 5388428"/>
              <a:gd name="connsiteX41" fmla="*/ 2264228 w 3461657"/>
              <a:gd name="connsiteY41" fmla="*/ 43543 h 5388428"/>
              <a:gd name="connsiteX42" fmla="*/ 2362200 w 3461657"/>
              <a:gd name="connsiteY42" fmla="*/ 43543 h 5388428"/>
              <a:gd name="connsiteX43" fmla="*/ 2416628 w 3461657"/>
              <a:gd name="connsiteY43" fmla="*/ 54428 h 5388428"/>
              <a:gd name="connsiteX44" fmla="*/ 2438400 w 3461657"/>
              <a:gd name="connsiteY44" fmla="*/ 108857 h 5388428"/>
              <a:gd name="connsiteX45" fmla="*/ 2460171 w 3461657"/>
              <a:gd name="connsiteY45" fmla="*/ 195943 h 5388428"/>
              <a:gd name="connsiteX46" fmla="*/ 2460171 w 3461657"/>
              <a:gd name="connsiteY46" fmla="*/ 250371 h 5388428"/>
              <a:gd name="connsiteX47" fmla="*/ 2449285 w 3461657"/>
              <a:gd name="connsiteY47" fmla="*/ 293914 h 5388428"/>
              <a:gd name="connsiteX48" fmla="*/ 2579914 w 3461657"/>
              <a:gd name="connsiteY48" fmla="*/ 359228 h 5388428"/>
              <a:gd name="connsiteX49" fmla="*/ 2645228 w 3461657"/>
              <a:gd name="connsiteY49" fmla="*/ 435428 h 5388428"/>
              <a:gd name="connsiteX50" fmla="*/ 2688771 w 3461657"/>
              <a:gd name="connsiteY50" fmla="*/ 489857 h 5388428"/>
              <a:gd name="connsiteX51" fmla="*/ 2754085 w 3461657"/>
              <a:gd name="connsiteY51" fmla="*/ 587828 h 5388428"/>
              <a:gd name="connsiteX52" fmla="*/ 2786742 w 3461657"/>
              <a:gd name="connsiteY52" fmla="*/ 674914 h 5388428"/>
              <a:gd name="connsiteX53" fmla="*/ 2808514 w 3461657"/>
              <a:gd name="connsiteY53" fmla="*/ 740228 h 5388428"/>
              <a:gd name="connsiteX54" fmla="*/ 2852057 w 3461657"/>
              <a:gd name="connsiteY54" fmla="*/ 805543 h 5388428"/>
              <a:gd name="connsiteX55" fmla="*/ 2862942 w 3461657"/>
              <a:gd name="connsiteY55" fmla="*/ 859971 h 5388428"/>
              <a:gd name="connsiteX56" fmla="*/ 2862942 w 3461657"/>
              <a:gd name="connsiteY56" fmla="*/ 903514 h 5388428"/>
              <a:gd name="connsiteX57" fmla="*/ 2852057 w 3461657"/>
              <a:gd name="connsiteY57" fmla="*/ 968828 h 5388428"/>
              <a:gd name="connsiteX58" fmla="*/ 2862942 w 3461657"/>
              <a:gd name="connsiteY58" fmla="*/ 1055914 h 5388428"/>
              <a:gd name="connsiteX59" fmla="*/ 2939142 w 3461657"/>
              <a:gd name="connsiteY59" fmla="*/ 1110343 h 5388428"/>
              <a:gd name="connsiteX60" fmla="*/ 2982685 w 3461657"/>
              <a:gd name="connsiteY60" fmla="*/ 1153885 h 5388428"/>
              <a:gd name="connsiteX61" fmla="*/ 3048000 w 3461657"/>
              <a:gd name="connsiteY61" fmla="*/ 1208314 h 5388428"/>
              <a:gd name="connsiteX62" fmla="*/ 3102428 w 3461657"/>
              <a:gd name="connsiteY62" fmla="*/ 1273628 h 5388428"/>
              <a:gd name="connsiteX63" fmla="*/ 3167742 w 3461657"/>
              <a:gd name="connsiteY63" fmla="*/ 1360714 h 5388428"/>
              <a:gd name="connsiteX64" fmla="*/ 3189514 w 3461657"/>
              <a:gd name="connsiteY64" fmla="*/ 1415143 h 5388428"/>
              <a:gd name="connsiteX65" fmla="*/ 3189514 w 3461657"/>
              <a:gd name="connsiteY65" fmla="*/ 1458685 h 5388428"/>
              <a:gd name="connsiteX66" fmla="*/ 3156857 w 3461657"/>
              <a:gd name="connsiteY66" fmla="*/ 1502228 h 5388428"/>
              <a:gd name="connsiteX67" fmla="*/ 3124200 w 3461657"/>
              <a:gd name="connsiteY67" fmla="*/ 1513114 h 5388428"/>
              <a:gd name="connsiteX68" fmla="*/ 3091542 w 3461657"/>
              <a:gd name="connsiteY68" fmla="*/ 1534885 h 5388428"/>
              <a:gd name="connsiteX69" fmla="*/ 3080657 w 3461657"/>
              <a:gd name="connsiteY69" fmla="*/ 1589314 h 5388428"/>
              <a:gd name="connsiteX70" fmla="*/ 3113314 w 3461657"/>
              <a:gd name="connsiteY70" fmla="*/ 1621971 h 5388428"/>
              <a:gd name="connsiteX71" fmla="*/ 3124200 w 3461657"/>
              <a:gd name="connsiteY71" fmla="*/ 1654628 h 5388428"/>
              <a:gd name="connsiteX72" fmla="*/ 3113314 w 3461657"/>
              <a:gd name="connsiteY72" fmla="*/ 1687285 h 5388428"/>
              <a:gd name="connsiteX73" fmla="*/ 3091542 w 3461657"/>
              <a:gd name="connsiteY73" fmla="*/ 1709057 h 5388428"/>
              <a:gd name="connsiteX74" fmla="*/ 3102428 w 3461657"/>
              <a:gd name="connsiteY74" fmla="*/ 1730828 h 5388428"/>
              <a:gd name="connsiteX75" fmla="*/ 3135085 w 3461657"/>
              <a:gd name="connsiteY75" fmla="*/ 1774371 h 5388428"/>
              <a:gd name="connsiteX76" fmla="*/ 3145971 w 3461657"/>
              <a:gd name="connsiteY76" fmla="*/ 1807028 h 5388428"/>
              <a:gd name="connsiteX77" fmla="*/ 3113314 w 3461657"/>
              <a:gd name="connsiteY77" fmla="*/ 1839685 h 5388428"/>
              <a:gd name="connsiteX78" fmla="*/ 3091542 w 3461657"/>
              <a:gd name="connsiteY78" fmla="*/ 1872343 h 5388428"/>
              <a:gd name="connsiteX79" fmla="*/ 3069771 w 3461657"/>
              <a:gd name="connsiteY79" fmla="*/ 1894114 h 5388428"/>
              <a:gd name="connsiteX80" fmla="*/ 3058885 w 3461657"/>
              <a:gd name="connsiteY80" fmla="*/ 1948543 h 5388428"/>
              <a:gd name="connsiteX81" fmla="*/ 3091542 w 3461657"/>
              <a:gd name="connsiteY81" fmla="*/ 2002971 h 5388428"/>
              <a:gd name="connsiteX82" fmla="*/ 3113314 w 3461657"/>
              <a:gd name="connsiteY82" fmla="*/ 2090057 h 5388428"/>
              <a:gd name="connsiteX83" fmla="*/ 3058885 w 3461657"/>
              <a:gd name="connsiteY83" fmla="*/ 2166257 h 5388428"/>
              <a:gd name="connsiteX84" fmla="*/ 3015342 w 3461657"/>
              <a:gd name="connsiteY84" fmla="*/ 2188028 h 5388428"/>
              <a:gd name="connsiteX85" fmla="*/ 2950028 w 3461657"/>
              <a:gd name="connsiteY85" fmla="*/ 2220685 h 5388428"/>
              <a:gd name="connsiteX86" fmla="*/ 2862942 w 3461657"/>
              <a:gd name="connsiteY86" fmla="*/ 2242457 h 5388428"/>
              <a:gd name="connsiteX87" fmla="*/ 2786742 w 3461657"/>
              <a:gd name="connsiteY87" fmla="*/ 2231571 h 5388428"/>
              <a:gd name="connsiteX88" fmla="*/ 2721428 w 3461657"/>
              <a:gd name="connsiteY88" fmla="*/ 2242457 h 5388428"/>
              <a:gd name="connsiteX89" fmla="*/ 2667000 w 3461657"/>
              <a:gd name="connsiteY89" fmla="*/ 2275114 h 5388428"/>
              <a:gd name="connsiteX90" fmla="*/ 2579914 w 3461657"/>
              <a:gd name="connsiteY90" fmla="*/ 2340428 h 5388428"/>
              <a:gd name="connsiteX91" fmla="*/ 2481942 w 3461657"/>
              <a:gd name="connsiteY91" fmla="*/ 2438400 h 5388428"/>
              <a:gd name="connsiteX92" fmla="*/ 2416628 w 3461657"/>
              <a:gd name="connsiteY92" fmla="*/ 2525485 h 5388428"/>
              <a:gd name="connsiteX93" fmla="*/ 2340428 w 3461657"/>
              <a:gd name="connsiteY93" fmla="*/ 2645228 h 5388428"/>
              <a:gd name="connsiteX94" fmla="*/ 2264228 w 3461657"/>
              <a:gd name="connsiteY94" fmla="*/ 2764971 h 5388428"/>
              <a:gd name="connsiteX95" fmla="*/ 2220685 w 3461657"/>
              <a:gd name="connsiteY95" fmla="*/ 2873828 h 5388428"/>
              <a:gd name="connsiteX96" fmla="*/ 2209800 w 3461657"/>
              <a:gd name="connsiteY96" fmla="*/ 2982685 h 5388428"/>
              <a:gd name="connsiteX97" fmla="*/ 2209800 w 3461657"/>
              <a:gd name="connsiteY97" fmla="*/ 3102428 h 5388428"/>
              <a:gd name="connsiteX98" fmla="*/ 2264228 w 3461657"/>
              <a:gd name="connsiteY98" fmla="*/ 3200400 h 5388428"/>
              <a:gd name="connsiteX99" fmla="*/ 2329542 w 3461657"/>
              <a:gd name="connsiteY99" fmla="*/ 3265714 h 5388428"/>
              <a:gd name="connsiteX100" fmla="*/ 2373085 w 3461657"/>
              <a:gd name="connsiteY100" fmla="*/ 3331028 h 5388428"/>
              <a:gd name="connsiteX101" fmla="*/ 2460171 w 3461657"/>
              <a:gd name="connsiteY101" fmla="*/ 3407228 h 5388428"/>
              <a:gd name="connsiteX102" fmla="*/ 2536371 w 3461657"/>
              <a:gd name="connsiteY102" fmla="*/ 3505200 h 5388428"/>
              <a:gd name="connsiteX103" fmla="*/ 2623457 w 3461657"/>
              <a:gd name="connsiteY103" fmla="*/ 3646714 h 5388428"/>
              <a:gd name="connsiteX104" fmla="*/ 2667000 w 3461657"/>
              <a:gd name="connsiteY104" fmla="*/ 3766457 h 5388428"/>
              <a:gd name="connsiteX105" fmla="*/ 2808514 w 3461657"/>
              <a:gd name="connsiteY105" fmla="*/ 4049485 h 5388428"/>
              <a:gd name="connsiteX106" fmla="*/ 2939142 w 3461657"/>
              <a:gd name="connsiteY106" fmla="*/ 4169228 h 5388428"/>
              <a:gd name="connsiteX107" fmla="*/ 3026228 w 3461657"/>
              <a:gd name="connsiteY107" fmla="*/ 4310743 h 5388428"/>
              <a:gd name="connsiteX108" fmla="*/ 3145971 w 3461657"/>
              <a:gd name="connsiteY108" fmla="*/ 4430485 h 5388428"/>
              <a:gd name="connsiteX109" fmla="*/ 3254828 w 3461657"/>
              <a:gd name="connsiteY109" fmla="*/ 4615543 h 5388428"/>
              <a:gd name="connsiteX110" fmla="*/ 3331028 w 3461657"/>
              <a:gd name="connsiteY110" fmla="*/ 4789714 h 5388428"/>
              <a:gd name="connsiteX111" fmla="*/ 3407228 w 3461657"/>
              <a:gd name="connsiteY111" fmla="*/ 4974771 h 5388428"/>
              <a:gd name="connsiteX112" fmla="*/ 3439885 w 3461657"/>
              <a:gd name="connsiteY112" fmla="*/ 5116285 h 5388428"/>
              <a:gd name="connsiteX113" fmla="*/ 3450771 w 3461657"/>
              <a:gd name="connsiteY113" fmla="*/ 5246914 h 5388428"/>
              <a:gd name="connsiteX114" fmla="*/ 3461657 w 3461657"/>
              <a:gd name="connsiteY114" fmla="*/ 5388428 h 5388428"/>
              <a:gd name="connsiteX115" fmla="*/ 32657 w 3461657"/>
              <a:gd name="connsiteY115" fmla="*/ 5366657 h 5388428"/>
              <a:gd name="connsiteX0" fmla="*/ 32657 w 3461657"/>
              <a:gd name="connsiteY0" fmla="*/ 5366657 h 5388428"/>
              <a:gd name="connsiteX1" fmla="*/ 97971 w 3461657"/>
              <a:gd name="connsiteY1" fmla="*/ 5138057 h 5388428"/>
              <a:gd name="connsiteX2" fmla="*/ 76200 w 3461657"/>
              <a:gd name="connsiteY2" fmla="*/ 5050971 h 5388428"/>
              <a:gd name="connsiteX3" fmla="*/ 21771 w 3461657"/>
              <a:gd name="connsiteY3" fmla="*/ 4931228 h 5388428"/>
              <a:gd name="connsiteX4" fmla="*/ 0 w 3461657"/>
              <a:gd name="connsiteY4" fmla="*/ 4822371 h 5388428"/>
              <a:gd name="connsiteX5" fmla="*/ 32657 w 3461657"/>
              <a:gd name="connsiteY5" fmla="*/ 4713514 h 5388428"/>
              <a:gd name="connsiteX6" fmla="*/ 97971 w 3461657"/>
              <a:gd name="connsiteY6" fmla="*/ 4604657 h 5388428"/>
              <a:gd name="connsiteX7" fmla="*/ 141514 w 3461657"/>
              <a:gd name="connsiteY7" fmla="*/ 4506685 h 5388428"/>
              <a:gd name="connsiteX8" fmla="*/ 108857 w 3461657"/>
              <a:gd name="connsiteY8" fmla="*/ 4343400 h 5388428"/>
              <a:gd name="connsiteX9" fmla="*/ 76200 w 3461657"/>
              <a:gd name="connsiteY9" fmla="*/ 4267200 h 5388428"/>
              <a:gd name="connsiteX10" fmla="*/ 65314 w 3461657"/>
              <a:gd name="connsiteY10" fmla="*/ 4169228 h 5388428"/>
              <a:gd name="connsiteX11" fmla="*/ 65314 w 3461657"/>
              <a:gd name="connsiteY11" fmla="*/ 4060371 h 5388428"/>
              <a:gd name="connsiteX12" fmla="*/ 152400 w 3461657"/>
              <a:gd name="connsiteY12" fmla="*/ 3929743 h 5388428"/>
              <a:gd name="connsiteX13" fmla="*/ 250371 w 3461657"/>
              <a:gd name="connsiteY13" fmla="*/ 3810000 h 5388428"/>
              <a:gd name="connsiteX14" fmla="*/ 293914 w 3461657"/>
              <a:gd name="connsiteY14" fmla="*/ 3733800 h 5388428"/>
              <a:gd name="connsiteX15" fmla="*/ 293914 w 3461657"/>
              <a:gd name="connsiteY15" fmla="*/ 3635828 h 5388428"/>
              <a:gd name="connsiteX16" fmla="*/ 250371 w 3461657"/>
              <a:gd name="connsiteY16" fmla="*/ 3516085 h 5388428"/>
              <a:gd name="connsiteX17" fmla="*/ 206828 w 3461657"/>
              <a:gd name="connsiteY17" fmla="*/ 3396343 h 5388428"/>
              <a:gd name="connsiteX18" fmla="*/ 174171 w 3461657"/>
              <a:gd name="connsiteY18" fmla="*/ 3276600 h 5388428"/>
              <a:gd name="connsiteX19" fmla="*/ 228600 w 3461657"/>
              <a:gd name="connsiteY19" fmla="*/ 3189514 h 5388428"/>
              <a:gd name="connsiteX20" fmla="*/ 239485 w 3461657"/>
              <a:gd name="connsiteY20" fmla="*/ 3080657 h 5388428"/>
              <a:gd name="connsiteX21" fmla="*/ 250371 w 3461657"/>
              <a:gd name="connsiteY21" fmla="*/ 2982685 h 5388428"/>
              <a:gd name="connsiteX22" fmla="*/ 272142 w 3461657"/>
              <a:gd name="connsiteY22" fmla="*/ 2873828 h 5388428"/>
              <a:gd name="connsiteX23" fmla="*/ 315685 w 3461657"/>
              <a:gd name="connsiteY23" fmla="*/ 2797628 h 5388428"/>
              <a:gd name="connsiteX24" fmla="*/ 348342 w 3461657"/>
              <a:gd name="connsiteY24" fmla="*/ 2634343 h 5388428"/>
              <a:gd name="connsiteX25" fmla="*/ 359228 w 3461657"/>
              <a:gd name="connsiteY25" fmla="*/ 2471057 h 5388428"/>
              <a:gd name="connsiteX26" fmla="*/ 381000 w 3461657"/>
              <a:gd name="connsiteY26" fmla="*/ 2264228 h 5388428"/>
              <a:gd name="connsiteX27" fmla="*/ 402771 w 3461657"/>
              <a:gd name="connsiteY27" fmla="*/ 1959428 h 5388428"/>
              <a:gd name="connsiteX28" fmla="*/ 424542 w 3461657"/>
              <a:gd name="connsiteY28" fmla="*/ 1774371 h 5388428"/>
              <a:gd name="connsiteX29" fmla="*/ 555171 w 3461657"/>
              <a:gd name="connsiteY29" fmla="*/ 1186543 h 5388428"/>
              <a:gd name="connsiteX30" fmla="*/ 598714 w 3461657"/>
              <a:gd name="connsiteY30" fmla="*/ 990600 h 5388428"/>
              <a:gd name="connsiteX31" fmla="*/ 664028 w 3461657"/>
              <a:gd name="connsiteY31" fmla="*/ 751114 h 5388428"/>
              <a:gd name="connsiteX32" fmla="*/ 772885 w 3461657"/>
              <a:gd name="connsiteY32" fmla="*/ 587828 h 5388428"/>
              <a:gd name="connsiteX33" fmla="*/ 881742 w 3461657"/>
              <a:gd name="connsiteY33" fmla="*/ 424543 h 5388428"/>
              <a:gd name="connsiteX34" fmla="*/ 1001485 w 3461657"/>
              <a:gd name="connsiteY34" fmla="*/ 272143 h 5388428"/>
              <a:gd name="connsiteX35" fmla="*/ 1143000 w 3461657"/>
              <a:gd name="connsiteY35" fmla="*/ 152400 h 5388428"/>
              <a:gd name="connsiteX36" fmla="*/ 1295400 w 3461657"/>
              <a:gd name="connsiteY36" fmla="*/ 65314 h 5388428"/>
              <a:gd name="connsiteX37" fmla="*/ 1458685 w 3461657"/>
              <a:gd name="connsiteY37" fmla="*/ 21771 h 5388428"/>
              <a:gd name="connsiteX38" fmla="*/ 1741714 w 3461657"/>
              <a:gd name="connsiteY38" fmla="*/ 0 h 5388428"/>
              <a:gd name="connsiteX39" fmla="*/ 1915885 w 3461657"/>
              <a:gd name="connsiteY39" fmla="*/ 0 h 5388428"/>
              <a:gd name="connsiteX40" fmla="*/ 2090057 w 3461657"/>
              <a:gd name="connsiteY40" fmla="*/ 32657 h 5388428"/>
              <a:gd name="connsiteX41" fmla="*/ 2264228 w 3461657"/>
              <a:gd name="connsiteY41" fmla="*/ 43543 h 5388428"/>
              <a:gd name="connsiteX42" fmla="*/ 2362200 w 3461657"/>
              <a:gd name="connsiteY42" fmla="*/ 43543 h 5388428"/>
              <a:gd name="connsiteX43" fmla="*/ 2416628 w 3461657"/>
              <a:gd name="connsiteY43" fmla="*/ 54428 h 5388428"/>
              <a:gd name="connsiteX44" fmla="*/ 2438400 w 3461657"/>
              <a:gd name="connsiteY44" fmla="*/ 108857 h 5388428"/>
              <a:gd name="connsiteX45" fmla="*/ 2460171 w 3461657"/>
              <a:gd name="connsiteY45" fmla="*/ 195943 h 5388428"/>
              <a:gd name="connsiteX46" fmla="*/ 2460171 w 3461657"/>
              <a:gd name="connsiteY46" fmla="*/ 250371 h 5388428"/>
              <a:gd name="connsiteX47" fmla="*/ 2449285 w 3461657"/>
              <a:gd name="connsiteY47" fmla="*/ 293914 h 5388428"/>
              <a:gd name="connsiteX48" fmla="*/ 2579914 w 3461657"/>
              <a:gd name="connsiteY48" fmla="*/ 359228 h 5388428"/>
              <a:gd name="connsiteX49" fmla="*/ 2645228 w 3461657"/>
              <a:gd name="connsiteY49" fmla="*/ 435428 h 5388428"/>
              <a:gd name="connsiteX50" fmla="*/ 2688771 w 3461657"/>
              <a:gd name="connsiteY50" fmla="*/ 489857 h 5388428"/>
              <a:gd name="connsiteX51" fmla="*/ 2754085 w 3461657"/>
              <a:gd name="connsiteY51" fmla="*/ 587828 h 5388428"/>
              <a:gd name="connsiteX52" fmla="*/ 2786742 w 3461657"/>
              <a:gd name="connsiteY52" fmla="*/ 674914 h 5388428"/>
              <a:gd name="connsiteX53" fmla="*/ 2808514 w 3461657"/>
              <a:gd name="connsiteY53" fmla="*/ 740228 h 5388428"/>
              <a:gd name="connsiteX54" fmla="*/ 2852057 w 3461657"/>
              <a:gd name="connsiteY54" fmla="*/ 805543 h 5388428"/>
              <a:gd name="connsiteX55" fmla="*/ 2862942 w 3461657"/>
              <a:gd name="connsiteY55" fmla="*/ 859971 h 5388428"/>
              <a:gd name="connsiteX56" fmla="*/ 2862942 w 3461657"/>
              <a:gd name="connsiteY56" fmla="*/ 903514 h 5388428"/>
              <a:gd name="connsiteX57" fmla="*/ 2852057 w 3461657"/>
              <a:gd name="connsiteY57" fmla="*/ 968828 h 5388428"/>
              <a:gd name="connsiteX58" fmla="*/ 2862942 w 3461657"/>
              <a:gd name="connsiteY58" fmla="*/ 1055914 h 5388428"/>
              <a:gd name="connsiteX59" fmla="*/ 2939142 w 3461657"/>
              <a:gd name="connsiteY59" fmla="*/ 1110343 h 5388428"/>
              <a:gd name="connsiteX60" fmla="*/ 2982685 w 3461657"/>
              <a:gd name="connsiteY60" fmla="*/ 1153885 h 5388428"/>
              <a:gd name="connsiteX61" fmla="*/ 3048000 w 3461657"/>
              <a:gd name="connsiteY61" fmla="*/ 1208314 h 5388428"/>
              <a:gd name="connsiteX62" fmla="*/ 3102428 w 3461657"/>
              <a:gd name="connsiteY62" fmla="*/ 1273628 h 5388428"/>
              <a:gd name="connsiteX63" fmla="*/ 3167742 w 3461657"/>
              <a:gd name="connsiteY63" fmla="*/ 1360714 h 5388428"/>
              <a:gd name="connsiteX64" fmla="*/ 3189514 w 3461657"/>
              <a:gd name="connsiteY64" fmla="*/ 1415143 h 5388428"/>
              <a:gd name="connsiteX65" fmla="*/ 3189514 w 3461657"/>
              <a:gd name="connsiteY65" fmla="*/ 1458685 h 5388428"/>
              <a:gd name="connsiteX66" fmla="*/ 3156857 w 3461657"/>
              <a:gd name="connsiteY66" fmla="*/ 1502228 h 5388428"/>
              <a:gd name="connsiteX67" fmla="*/ 3124200 w 3461657"/>
              <a:gd name="connsiteY67" fmla="*/ 1513114 h 5388428"/>
              <a:gd name="connsiteX68" fmla="*/ 3091542 w 3461657"/>
              <a:gd name="connsiteY68" fmla="*/ 1534885 h 5388428"/>
              <a:gd name="connsiteX69" fmla="*/ 3080657 w 3461657"/>
              <a:gd name="connsiteY69" fmla="*/ 1589314 h 5388428"/>
              <a:gd name="connsiteX70" fmla="*/ 3113314 w 3461657"/>
              <a:gd name="connsiteY70" fmla="*/ 1621971 h 5388428"/>
              <a:gd name="connsiteX71" fmla="*/ 3124200 w 3461657"/>
              <a:gd name="connsiteY71" fmla="*/ 1654628 h 5388428"/>
              <a:gd name="connsiteX72" fmla="*/ 3113314 w 3461657"/>
              <a:gd name="connsiteY72" fmla="*/ 1687285 h 5388428"/>
              <a:gd name="connsiteX73" fmla="*/ 3091542 w 3461657"/>
              <a:gd name="connsiteY73" fmla="*/ 1709057 h 5388428"/>
              <a:gd name="connsiteX74" fmla="*/ 3102428 w 3461657"/>
              <a:gd name="connsiteY74" fmla="*/ 1730828 h 5388428"/>
              <a:gd name="connsiteX75" fmla="*/ 3135085 w 3461657"/>
              <a:gd name="connsiteY75" fmla="*/ 1774371 h 5388428"/>
              <a:gd name="connsiteX76" fmla="*/ 3145971 w 3461657"/>
              <a:gd name="connsiteY76" fmla="*/ 1807028 h 5388428"/>
              <a:gd name="connsiteX77" fmla="*/ 3113314 w 3461657"/>
              <a:gd name="connsiteY77" fmla="*/ 1839685 h 5388428"/>
              <a:gd name="connsiteX78" fmla="*/ 3091542 w 3461657"/>
              <a:gd name="connsiteY78" fmla="*/ 1872343 h 5388428"/>
              <a:gd name="connsiteX79" fmla="*/ 3069771 w 3461657"/>
              <a:gd name="connsiteY79" fmla="*/ 1894114 h 5388428"/>
              <a:gd name="connsiteX80" fmla="*/ 3058885 w 3461657"/>
              <a:gd name="connsiteY80" fmla="*/ 1948543 h 5388428"/>
              <a:gd name="connsiteX81" fmla="*/ 3091542 w 3461657"/>
              <a:gd name="connsiteY81" fmla="*/ 2002971 h 5388428"/>
              <a:gd name="connsiteX82" fmla="*/ 3113314 w 3461657"/>
              <a:gd name="connsiteY82" fmla="*/ 2090057 h 5388428"/>
              <a:gd name="connsiteX83" fmla="*/ 3058885 w 3461657"/>
              <a:gd name="connsiteY83" fmla="*/ 2166257 h 5388428"/>
              <a:gd name="connsiteX84" fmla="*/ 3015342 w 3461657"/>
              <a:gd name="connsiteY84" fmla="*/ 2188028 h 5388428"/>
              <a:gd name="connsiteX85" fmla="*/ 2950028 w 3461657"/>
              <a:gd name="connsiteY85" fmla="*/ 2220685 h 5388428"/>
              <a:gd name="connsiteX86" fmla="*/ 2862942 w 3461657"/>
              <a:gd name="connsiteY86" fmla="*/ 2242457 h 5388428"/>
              <a:gd name="connsiteX87" fmla="*/ 2786742 w 3461657"/>
              <a:gd name="connsiteY87" fmla="*/ 2231571 h 5388428"/>
              <a:gd name="connsiteX88" fmla="*/ 2721428 w 3461657"/>
              <a:gd name="connsiteY88" fmla="*/ 2242457 h 5388428"/>
              <a:gd name="connsiteX89" fmla="*/ 2667000 w 3461657"/>
              <a:gd name="connsiteY89" fmla="*/ 2275114 h 5388428"/>
              <a:gd name="connsiteX90" fmla="*/ 2579914 w 3461657"/>
              <a:gd name="connsiteY90" fmla="*/ 2340428 h 5388428"/>
              <a:gd name="connsiteX91" fmla="*/ 2481942 w 3461657"/>
              <a:gd name="connsiteY91" fmla="*/ 2438400 h 5388428"/>
              <a:gd name="connsiteX92" fmla="*/ 2416628 w 3461657"/>
              <a:gd name="connsiteY92" fmla="*/ 2525485 h 5388428"/>
              <a:gd name="connsiteX93" fmla="*/ 2340428 w 3461657"/>
              <a:gd name="connsiteY93" fmla="*/ 2645228 h 5388428"/>
              <a:gd name="connsiteX94" fmla="*/ 2264228 w 3461657"/>
              <a:gd name="connsiteY94" fmla="*/ 2764971 h 5388428"/>
              <a:gd name="connsiteX95" fmla="*/ 2220685 w 3461657"/>
              <a:gd name="connsiteY95" fmla="*/ 2873828 h 5388428"/>
              <a:gd name="connsiteX96" fmla="*/ 2209800 w 3461657"/>
              <a:gd name="connsiteY96" fmla="*/ 2982685 h 5388428"/>
              <a:gd name="connsiteX97" fmla="*/ 2209800 w 3461657"/>
              <a:gd name="connsiteY97" fmla="*/ 3102428 h 5388428"/>
              <a:gd name="connsiteX98" fmla="*/ 2264228 w 3461657"/>
              <a:gd name="connsiteY98" fmla="*/ 3200400 h 5388428"/>
              <a:gd name="connsiteX99" fmla="*/ 2329542 w 3461657"/>
              <a:gd name="connsiteY99" fmla="*/ 3265714 h 5388428"/>
              <a:gd name="connsiteX100" fmla="*/ 2373085 w 3461657"/>
              <a:gd name="connsiteY100" fmla="*/ 3331028 h 5388428"/>
              <a:gd name="connsiteX101" fmla="*/ 2460171 w 3461657"/>
              <a:gd name="connsiteY101" fmla="*/ 3407228 h 5388428"/>
              <a:gd name="connsiteX102" fmla="*/ 2536371 w 3461657"/>
              <a:gd name="connsiteY102" fmla="*/ 3505200 h 5388428"/>
              <a:gd name="connsiteX103" fmla="*/ 2623457 w 3461657"/>
              <a:gd name="connsiteY103" fmla="*/ 3646714 h 5388428"/>
              <a:gd name="connsiteX104" fmla="*/ 2667000 w 3461657"/>
              <a:gd name="connsiteY104" fmla="*/ 3766457 h 5388428"/>
              <a:gd name="connsiteX105" fmla="*/ 2808514 w 3461657"/>
              <a:gd name="connsiteY105" fmla="*/ 4049485 h 5388428"/>
              <a:gd name="connsiteX106" fmla="*/ 2939142 w 3461657"/>
              <a:gd name="connsiteY106" fmla="*/ 4169228 h 5388428"/>
              <a:gd name="connsiteX107" fmla="*/ 3026228 w 3461657"/>
              <a:gd name="connsiteY107" fmla="*/ 4310743 h 5388428"/>
              <a:gd name="connsiteX108" fmla="*/ 3145971 w 3461657"/>
              <a:gd name="connsiteY108" fmla="*/ 4430485 h 5388428"/>
              <a:gd name="connsiteX109" fmla="*/ 3254828 w 3461657"/>
              <a:gd name="connsiteY109" fmla="*/ 4615543 h 5388428"/>
              <a:gd name="connsiteX110" fmla="*/ 3331028 w 3461657"/>
              <a:gd name="connsiteY110" fmla="*/ 4789714 h 5388428"/>
              <a:gd name="connsiteX111" fmla="*/ 3407228 w 3461657"/>
              <a:gd name="connsiteY111" fmla="*/ 4974771 h 5388428"/>
              <a:gd name="connsiteX112" fmla="*/ 3439885 w 3461657"/>
              <a:gd name="connsiteY112" fmla="*/ 5116285 h 5388428"/>
              <a:gd name="connsiteX113" fmla="*/ 3450771 w 3461657"/>
              <a:gd name="connsiteY113" fmla="*/ 5246914 h 5388428"/>
              <a:gd name="connsiteX114" fmla="*/ 3461657 w 3461657"/>
              <a:gd name="connsiteY114" fmla="*/ 5388428 h 5388428"/>
              <a:gd name="connsiteX115" fmla="*/ 32657 w 3461657"/>
              <a:gd name="connsiteY115" fmla="*/ 5366657 h 5388428"/>
              <a:gd name="connsiteX0" fmla="*/ 32657 w 3461657"/>
              <a:gd name="connsiteY0" fmla="*/ 5366657 h 5388428"/>
              <a:gd name="connsiteX1" fmla="*/ 97971 w 3461657"/>
              <a:gd name="connsiteY1" fmla="*/ 5138057 h 5388428"/>
              <a:gd name="connsiteX2" fmla="*/ 76200 w 3461657"/>
              <a:gd name="connsiteY2" fmla="*/ 5050971 h 5388428"/>
              <a:gd name="connsiteX3" fmla="*/ 21771 w 3461657"/>
              <a:gd name="connsiteY3" fmla="*/ 4931228 h 5388428"/>
              <a:gd name="connsiteX4" fmla="*/ 0 w 3461657"/>
              <a:gd name="connsiteY4" fmla="*/ 4822371 h 5388428"/>
              <a:gd name="connsiteX5" fmla="*/ 32657 w 3461657"/>
              <a:gd name="connsiteY5" fmla="*/ 4713514 h 5388428"/>
              <a:gd name="connsiteX6" fmla="*/ 97971 w 3461657"/>
              <a:gd name="connsiteY6" fmla="*/ 4604657 h 5388428"/>
              <a:gd name="connsiteX7" fmla="*/ 141514 w 3461657"/>
              <a:gd name="connsiteY7" fmla="*/ 4506685 h 5388428"/>
              <a:gd name="connsiteX8" fmla="*/ 108857 w 3461657"/>
              <a:gd name="connsiteY8" fmla="*/ 4343400 h 5388428"/>
              <a:gd name="connsiteX9" fmla="*/ 76200 w 3461657"/>
              <a:gd name="connsiteY9" fmla="*/ 4267200 h 5388428"/>
              <a:gd name="connsiteX10" fmla="*/ 65314 w 3461657"/>
              <a:gd name="connsiteY10" fmla="*/ 4169228 h 5388428"/>
              <a:gd name="connsiteX11" fmla="*/ 65314 w 3461657"/>
              <a:gd name="connsiteY11" fmla="*/ 4060371 h 5388428"/>
              <a:gd name="connsiteX12" fmla="*/ 152400 w 3461657"/>
              <a:gd name="connsiteY12" fmla="*/ 3929743 h 5388428"/>
              <a:gd name="connsiteX13" fmla="*/ 250371 w 3461657"/>
              <a:gd name="connsiteY13" fmla="*/ 3810000 h 5388428"/>
              <a:gd name="connsiteX14" fmla="*/ 293914 w 3461657"/>
              <a:gd name="connsiteY14" fmla="*/ 3733800 h 5388428"/>
              <a:gd name="connsiteX15" fmla="*/ 293914 w 3461657"/>
              <a:gd name="connsiteY15" fmla="*/ 3635828 h 5388428"/>
              <a:gd name="connsiteX16" fmla="*/ 250371 w 3461657"/>
              <a:gd name="connsiteY16" fmla="*/ 3516085 h 5388428"/>
              <a:gd name="connsiteX17" fmla="*/ 206828 w 3461657"/>
              <a:gd name="connsiteY17" fmla="*/ 3396343 h 5388428"/>
              <a:gd name="connsiteX18" fmla="*/ 174171 w 3461657"/>
              <a:gd name="connsiteY18" fmla="*/ 3276600 h 5388428"/>
              <a:gd name="connsiteX19" fmla="*/ 228600 w 3461657"/>
              <a:gd name="connsiteY19" fmla="*/ 3189514 h 5388428"/>
              <a:gd name="connsiteX20" fmla="*/ 239485 w 3461657"/>
              <a:gd name="connsiteY20" fmla="*/ 3080657 h 5388428"/>
              <a:gd name="connsiteX21" fmla="*/ 250371 w 3461657"/>
              <a:gd name="connsiteY21" fmla="*/ 2982685 h 5388428"/>
              <a:gd name="connsiteX22" fmla="*/ 272142 w 3461657"/>
              <a:gd name="connsiteY22" fmla="*/ 2873828 h 5388428"/>
              <a:gd name="connsiteX23" fmla="*/ 315685 w 3461657"/>
              <a:gd name="connsiteY23" fmla="*/ 2797628 h 5388428"/>
              <a:gd name="connsiteX24" fmla="*/ 348342 w 3461657"/>
              <a:gd name="connsiteY24" fmla="*/ 2634343 h 5388428"/>
              <a:gd name="connsiteX25" fmla="*/ 359228 w 3461657"/>
              <a:gd name="connsiteY25" fmla="*/ 2471057 h 5388428"/>
              <a:gd name="connsiteX26" fmla="*/ 381000 w 3461657"/>
              <a:gd name="connsiteY26" fmla="*/ 2264228 h 5388428"/>
              <a:gd name="connsiteX27" fmla="*/ 402771 w 3461657"/>
              <a:gd name="connsiteY27" fmla="*/ 1959428 h 5388428"/>
              <a:gd name="connsiteX28" fmla="*/ 424542 w 3461657"/>
              <a:gd name="connsiteY28" fmla="*/ 1774371 h 5388428"/>
              <a:gd name="connsiteX29" fmla="*/ 555171 w 3461657"/>
              <a:gd name="connsiteY29" fmla="*/ 1186543 h 5388428"/>
              <a:gd name="connsiteX30" fmla="*/ 598714 w 3461657"/>
              <a:gd name="connsiteY30" fmla="*/ 990600 h 5388428"/>
              <a:gd name="connsiteX31" fmla="*/ 664028 w 3461657"/>
              <a:gd name="connsiteY31" fmla="*/ 751114 h 5388428"/>
              <a:gd name="connsiteX32" fmla="*/ 772885 w 3461657"/>
              <a:gd name="connsiteY32" fmla="*/ 587828 h 5388428"/>
              <a:gd name="connsiteX33" fmla="*/ 881742 w 3461657"/>
              <a:gd name="connsiteY33" fmla="*/ 424543 h 5388428"/>
              <a:gd name="connsiteX34" fmla="*/ 1001485 w 3461657"/>
              <a:gd name="connsiteY34" fmla="*/ 272143 h 5388428"/>
              <a:gd name="connsiteX35" fmla="*/ 1143000 w 3461657"/>
              <a:gd name="connsiteY35" fmla="*/ 152400 h 5388428"/>
              <a:gd name="connsiteX36" fmla="*/ 1295400 w 3461657"/>
              <a:gd name="connsiteY36" fmla="*/ 65314 h 5388428"/>
              <a:gd name="connsiteX37" fmla="*/ 1458685 w 3461657"/>
              <a:gd name="connsiteY37" fmla="*/ 21771 h 5388428"/>
              <a:gd name="connsiteX38" fmla="*/ 1741714 w 3461657"/>
              <a:gd name="connsiteY38" fmla="*/ 0 h 5388428"/>
              <a:gd name="connsiteX39" fmla="*/ 1915885 w 3461657"/>
              <a:gd name="connsiteY39" fmla="*/ 0 h 5388428"/>
              <a:gd name="connsiteX40" fmla="*/ 2090057 w 3461657"/>
              <a:gd name="connsiteY40" fmla="*/ 32657 h 5388428"/>
              <a:gd name="connsiteX41" fmla="*/ 2264228 w 3461657"/>
              <a:gd name="connsiteY41" fmla="*/ 43543 h 5388428"/>
              <a:gd name="connsiteX42" fmla="*/ 2362200 w 3461657"/>
              <a:gd name="connsiteY42" fmla="*/ 43543 h 5388428"/>
              <a:gd name="connsiteX43" fmla="*/ 2416628 w 3461657"/>
              <a:gd name="connsiteY43" fmla="*/ 54428 h 5388428"/>
              <a:gd name="connsiteX44" fmla="*/ 2438400 w 3461657"/>
              <a:gd name="connsiteY44" fmla="*/ 108857 h 5388428"/>
              <a:gd name="connsiteX45" fmla="*/ 2460171 w 3461657"/>
              <a:gd name="connsiteY45" fmla="*/ 195943 h 5388428"/>
              <a:gd name="connsiteX46" fmla="*/ 2460171 w 3461657"/>
              <a:gd name="connsiteY46" fmla="*/ 250371 h 5388428"/>
              <a:gd name="connsiteX47" fmla="*/ 2449285 w 3461657"/>
              <a:gd name="connsiteY47" fmla="*/ 293914 h 5388428"/>
              <a:gd name="connsiteX48" fmla="*/ 2579914 w 3461657"/>
              <a:gd name="connsiteY48" fmla="*/ 359228 h 5388428"/>
              <a:gd name="connsiteX49" fmla="*/ 2645228 w 3461657"/>
              <a:gd name="connsiteY49" fmla="*/ 435428 h 5388428"/>
              <a:gd name="connsiteX50" fmla="*/ 2688771 w 3461657"/>
              <a:gd name="connsiteY50" fmla="*/ 489857 h 5388428"/>
              <a:gd name="connsiteX51" fmla="*/ 2754085 w 3461657"/>
              <a:gd name="connsiteY51" fmla="*/ 587828 h 5388428"/>
              <a:gd name="connsiteX52" fmla="*/ 2786742 w 3461657"/>
              <a:gd name="connsiteY52" fmla="*/ 674914 h 5388428"/>
              <a:gd name="connsiteX53" fmla="*/ 2808514 w 3461657"/>
              <a:gd name="connsiteY53" fmla="*/ 740228 h 5388428"/>
              <a:gd name="connsiteX54" fmla="*/ 2852057 w 3461657"/>
              <a:gd name="connsiteY54" fmla="*/ 805543 h 5388428"/>
              <a:gd name="connsiteX55" fmla="*/ 2862942 w 3461657"/>
              <a:gd name="connsiteY55" fmla="*/ 859971 h 5388428"/>
              <a:gd name="connsiteX56" fmla="*/ 2862942 w 3461657"/>
              <a:gd name="connsiteY56" fmla="*/ 903514 h 5388428"/>
              <a:gd name="connsiteX57" fmla="*/ 2852057 w 3461657"/>
              <a:gd name="connsiteY57" fmla="*/ 968828 h 5388428"/>
              <a:gd name="connsiteX58" fmla="*/ 2862942 w 3461657"/>
              <a:gd name="connsiteY58" fmla="*/ 1055914 h 5388428"/>
              <a:gd name="connsiteX59" fmla="*/ 2939142 w 3461657"/>
              <a:gd name="connsiteY59" fmla="*/ 1110343 h 5388428"/>
              <a:gd name="connsiteX60" fmla="*/ 2982685 w 3461657"/>
              <a:gd name="connsiteY60" fmla="*/ 1153885 h 5388428"/>
              <a:gd name="connsiteX61" fmla="*/ 3048000 w 3461657"/>
              <a:gd name="connsiteY61" fmla="*/ 1208314 h 5388428"/>
              <a:gd name="connsiteX62" fmla="*/ 3102428 w 3461657"/>
              <a:gd name="connsiteY62" fmla="*/ 1273628 h 5388428"/>
              <a:gd name="connsiteX63" fmla="*/ 3167742 w 3461657"/>
              <a:gd name="connsiteY63" fmla="*/ 1360714 h 5388428"/>
              <a:gd name="connsiteX64" fmla="*/ 3189514 w 3461657"/>
              <a:gd name="connsiteY64" fmla="*/ 1415143 h 5388428"/>
              <a:gd name="connsiteX65" fmla="*/ 3189514 w 3461657"/>
              <a:gd name="connsiteY65" fmla="*/ 1458685 h 5388428"/>
              <a:gd name="connsiteX66" fmla="*/ 3156857 w 3461657"/>
              <a:gd name="connsiteY66" fmla="*/ 1502228 h 5388428"/>
              <a:gd name="connsiteX67" fmla="*/ 3124200 w 3461657"/>
              <a:gd name="connsiteY67" fmla="*/ 1513114 h 5388428"/>
              <a:gd name="connsiteX68" fmla="*/ 3091542 w 3461657"/>
              <a:gd name="connsiteY68" fmla="*/ 1534885 h 5388428"/>
              <a:gd name="connsiteX69" fmla="*/ 3080657 w 3461657"/>
              <a:gd name="connsiteY69" fmla="*/ 1589314 h 5388428"/>
              <a:gd name="connsiteX70" fmla="*/ 3113314 w 3461657"/>
              <a:gd name="connsiteY70" fmla="*/ 1621971 h 5388428"/>
              <a:gd name="connsiteX71" fmla="*/ 3124200 w 3461657"/>
              <a:gd name="connsiteY71" fmla="*/ 1654628 h 5388428"/>
              <a:gd name="connsiteX72" fmla="*/ 3113314 w 3461657"/>
              <a:gd name="connsiteY72" fmla="*/ 1687285 h 5388428"/>
              <a:gd name="connsiteX73" fmla="*/ 3091542 w 3461657"/>
              <a:gd name="connsiteY73" fmla="*/ 1709057 h 5388428"/>
              <a:gd name="connsiteX74" fmla="*/ 3102428 w 3461657"/>
              <a:gd name="connsiteY74" fmla="*/ 1730828 h 5388428"/>
              <a:gd name="connsiteX75" fmla="*/ 3135085 w 3461657"/>
              <a:gd name="connsiteY75" fmla="*/ 1774371 h 5388428"/>
              <a:gd name="connsiteX76" fmla="*/ 3145971 w 3461657"/>
              <a:gd name="connsiteY76" fmla="*/ 1807028 h 5388428"/>
              <a:gd name="connsiteX77" fmla="*/ 3113314 w 3461657"/>
              <a:gd name="connsiteY77" fmla="*/ 1839685 h 5388428"/>
              <a:gd name="connsiteX78" fmla="*/ 3091542 w 3461657"/>
              <a:gd name="connsiteY78" fmla="*/ 1872343 h 5388428"/>
              <a:gd name="connsiteX79" fmla="*/ 3069771 w 3461657"/>
              <a:gd name="connsiteY79" fmla="*/ 1894114 h 5388428"/>
              <a:gd name="connsiteX80" fmla="*/ 3058885 w 3461657"/>
              <a:gd name="connsiteY80" fmla="*/ 1948543 h 5388428"/>
              <a:gd name="connsiteX81" fmla="*/ 3091542 w 3461657"/>
              <a:gd name="connsiteY81" fmla="*/ 2002971 h 5388428"/>
              <a:gd name="connsiteX82" fmla="*/ 3113314 w 3461657"/>
              <a:gd name="connsiteY82" fmla="*/ 2090057 h 5388428"/>
              <a:gd name="connsiteX83" fmla="*/ 3058885 w 3461657"/>
              <a:gd name="connsiteY83" fmla="*/ 2166257 h 5388428"/>
              <a:gd name="connsiteX84" fmla="*/ 3015342 w 3461657"/>
              <a:gd name="connsiteY84" fmla="*/ 2188028 h 5388428"/>
              <a:gd name="connsiteX85" fmla="*/ 2950028 w 3461657"/>
              <a:gd name="connsiteY85" fmla="*/ 2220685 h 5388428"/>
              <a:gd name="connsiteX86" fmla="*/ 2873828 w 3461657"/>
              <a:gd name="connsiteY86" fmla="*/ 2188028 h 5388428"/>
              <a:gd name="connsiteX87" fmla="*/ 2786742 w 3461657"/>
              <a:gd name="connsiteY87" fmla="*/ 2231571 h 5388428"/>
              <a:gd name="connsiteX88" fmla="*/ 2721428 w 3461657"/>
              <a:gd name="connsiteY88" fmla="*/ 2242457 h 5388428"/>
              <a:gd name="connsiteX89" fmla="*/ 2667000 w 3461657"/>
              <a:gd name="connsiteY89" fmla="*/ 2275114 h 5388428"/>
              <a:gd name="connsiteX90" fmla="*/ 2579914 w 3461657"/>
              <a:gd name="connsiteY90" fmla="*/ 2340428 h 5388428"/>
              <a:gd name="connsiteX91" fmla="*/ 2481942 w 3461657"/>
              <a:gd name="connsiteY91" fmla="*/ 2438400 h 5388428"/>
              <a:gd name="connsiteX92" fmla="*/ 2416628 w 3461657"/>
              <a:gd name="connsiteY92" fmla="*/ 2525485 h 5388428"/>
              <a:gd name="connsiteX93" fmla="*/ 2340428 w 3461657"/>
              <a:gd name="connsiteY93" fmla="*/ 2645228 h 5388428"/>
              <a:gd name="connsiteX94" fmla="*/ 2264228 w 3461657"/>
              <a:gd name="connsiteY94" fmla="*/ 2764971 h 5388428"/>
              <a:gd name="connsiteX95" fmla="*/ 2220685 w 3461657"/>
              <a:gd name="connsiteY95" fmla="*/ 2873828 h 5388428"/>
              <a:gd name="connsiteX96" fmla="*/ 2209800 w 3461657"/>
              <a:gd name="connsiteY96" fmla="*/ 2982685 h 5388428"/>
              <a:gd name="connsiteX97" fmla="*/ 2209800 w 3461657"/>
              <a:gd name="connsiteY97" fmla="*/ 3102428 h 5388428"/>
              <a:gd name="connsiteX98" fmla="*/ 2264228 w 3461657"/>
              <a:gd name="connsiteY98" fmla="*/ 3200400 h 5388428"/>
              <a:gd name="connsiteX99" fmla="*/ 2329542 w 3461657"/>
              <a:gd name="connsiteY99" fmla="*/ 3265714 h 5388428"/>
              <a:gd name="connsiteX100" fmla="*/ 2373085 w 3461657"/>
              <a:gd name="connsiteY100" fmla="*/ 3331028 h 5388428"/>
              <a:gd name="connsiteX101" fmla="*/ 2460171 w 3461657"/>
              <a:gd name="connsiteY101" fmla="*/ 3407228 h 5388428"/>
              <a:gd name="connsiteX102" fmla="*/ 2536371 w 3461657"/>
              <a:gd name="connsiteY102" fmla="*/ 3505200 h 5388428"/>
              <a:gd name="connsiteX103" fmla="*/ 2623457 w 3461657"/>
              <a:gd name="connsiteY103" fmla="*/ 3646714 h 5388428"/>
              <a:gd name="connsiteX104" fmla="*/ 2667000 w 3461657"/>
              <a:gd name="connsiteY104" fmla="*/ 3766457 h 5388428"/>
              <a:gd name="connsiteX105" fmla="*/ 2808514 w 3461657"/>
              <a:gd name="connsiteY105" fmla="*/ 4049485 h 5388428"/>
              <a:gd name="connsiteX106" fmla="*/ 2939142 w 3461657"/>
              <a:gd name="connsiteY106" fmla="*/ 4169228 h 5388428"/>
              <a:gd name="connsiteX107" fmla="*/ 3026228 w 3461657"/>
              <a:gd name="connsiteY107" fmla="*/ 4310743 h 5388428"/>
              <a:gd name="connsiteX108" fmla="*/ 3145971 w 3461657"/>
              <a:gd name="connsiteY108" fmla="*/ 4430485 h 5388428"/>
              <a:gd name="connsiteX109" fmla="*/ 3254828 w 3461657"/>
              <a:gd name="connsiteY109" fmla="*/ 4615543 h 5388428"/>
              <a:gd name="connsiteX110" fmla="*/ 3331028 w 3461657"/>
              <a:gd name="connsiteY110" fmla="*/ 4789714 h 5388428"/>
              <a:gd name="connsiteX111" fmla="*/ 3407228 w 3461657"/>
              <a:gd name="connsiteY111" fmla="*/ 4974771 h 5388428"/>
              <a:gd name="connsiteX112" fmla="*/ 3439885 w 3461657"/>
              <a:gd name="connsiteY112" fmla="*/ 5116285 h 5388428"/>
              <a:gd name="connsiteX113" fmla="*/ 3450771 w 3461657"/>
              <a:gd name="connsiteY113" fmla="*/ 5246914 h 5388428"/>
              <a:gd name="connsiteX114" fmla="*/ 3461657 w 3461657"/>
              <a:gd name="connsiteY114" fmla="*/ 5388428 h 5388428"/>
              <a:gd name="connsiteX115" fmla="*/ 32657 w 3461657"/>
              <a:gd name="connsiteY115" fmla="*/ 5366657 h 5388428"/>
              <a:gd name="connsiteX0" fmla="*/ 32657 w 3461657"/>
              <a:gd name="connsiteY0" fmla="*/ 5366657 h 5388428"/>
              <a:gd name="connsiteX1" fmla="*/ 97971 w 3461657"/>
              <a:gd name="connsiteY1" fmla="*/ 5138057 h 5388428"/>
              <a:gd name="connsiteX2" fmla="*/ 76200 w 3461657"/>
              <a:gd name="connsiteY2" fmla="*/ 5050971 h 5388428"/>
              <a:gd name="connsiteX3" fmla="*/ 21771 w 3461657"/>
              <a:gd name="connsiteY3" fmla="*/ 4931228 h 5388428"/>
              <a:gd name="connsiteX4" fmla="*/ 0 w 3461657"/>
              <a:gd name="connsiteY4" fmla="*/ 4822371 h 5388428"/>
              <a:gd name="connsiteX5" fmla="*/ 32657 w 3461657"/>
              <a:gd name="connsiteY5" fmla="*/ 4713514 h 5388428"/>
              <a:gd name="connsiteX6" fmla="*/ 97971 w 3461657"/>
              <a:gd name="connsiteY6" fmla="*/ 4604657 h 5388428"/>
              <a:gd name="connsiteX7" fmla="*/ 141514 w 3461657"/>
              <a:gd name="connsiteY7" fmla="*/ 4506685 h 5388428"/>
              <a:gd name="connsiteX8" fmla="*/ 108857 w 3461657"/>
              <a:gd name="connsiteY8" fmla="*/ 4343400 h 5388428"/>
              <a:gd name="connsiteX9" fmla="*/ 76200 w 3461657"/>
              <a:gd name="connsiteY9" fmla="*/ 4267200 h 5388428"/>
              <a:gd name="connsiteX10" fmla="*/ 65314 w 3461657"/>
              <a:gd name="connsiteY10" fmla="*/ 4169228 h 5388428"/>
              <a:gd name="connsiteX11" fmla="*/ 65314 w 3461657"/>
              <a:gd name="connsiteY11" fmla="*/ 4060371 h 5388428"/>
              <a:gd name="connsiteX12" fmla="*/ 152400 w 3461657"/>
              <a:gd name="connsiteY12" fmla="*/ 3929743 h 5388428"/>
              <a:gd name="connsiteX13" fmla="*/ 250371 w 3461657"/>
              <a:gd name="connsiteY13" fmla="*/ 3810000 h 5388428"/>
              <a:gd name="connsiteX14" fmla="*/ 293914 w 3461657"/>
              <a:gd name="connsiteY14" fmla="*/ 3733800 h 5388428"/>
              <a:gd name="connsiteX15" fmla="*/ 293914 w 3461657"/>
              <a:gd name="connsiteY15" fmla="*/ 3635828 h 5388428"/>
              <a:gd name="connsiteX16" fmla="*/ 250371 w 3461657"/>
              <a:gd name="connsiteY16" fmla="*/ 3516085 h 5388428"/>
              <a:gd name="connsiteX17" fmla="*/ 206828 w 3461657"/>
              <a:gd name="connsiteY17" fmla="*/ 3396343 h 5388428"/>
              <a:gd name="connsiteX18" fmla="*/ 174171 w 3461657"/>
              <a:gd name="connsiteY18" fmla="*/ 3276600 h 5388428"/>
              <a:gd name="connsiteX19" fmla="*/ 228600 w 3461657"/>
              <a:gd name="connsiteY19" fmla="*/ 3189514 h 5388428"/>
              <a:gd name="connsiteX20" fmla="*/ 239485 w 3461657"/>
              <a:gd name="connsiteY20" fmla="*/ 3080657 h 5388428"/>
              <a:gd name="connsiteX21" fmla="*/ 250371 w 3461657"/>
              <a:gd name="connsiteY21" fmla="*/ 2982685 h 5388428"/>
              <a:gd name="connsiteX22" fmla="*/ 272142 w 3461657"/>
              <a:gd name="connsiteY22" fmla="*/ 2873828 h 5388428"/>
              <a:gd name="connsiteX23" fmla="*/ 315685 w 3461657"/>
              <a:gd name="connsiteY23" fmla="*/ 2797628 h 5388428"/>
              <a:gd name="connsiteX24" fmla="*/ 348342 w 3461657"/>
              <a:gd name="connsiteY24" fmla="*/ 2634343 h 5388428"/>
              <a:gd name="connsiteX25" fmla="*/ 359228 w 3461657"/>
              <a:gd name="connsiteY25" fmla="*/ 2471057 h 5388428"/>
              <a:gd name="connsiteX26" fmla="*/ 381000 w 3461657"/>
              <a:gd name="connsiteY26" fmla="*/ 2264228 h 5388428"/>
              <a:gd name="connsiteX27" fmla="*/ 402771 w 3461657"/>
              <a:gd name="connsiteY27" fmla="*/ 1959428 h 5388428"/>
              <a:gd name="connsiteX28" fmla="*/ 424542 w 3461657"/>
              <a:gd name="connsiteY28" fmla="*/ 1774371 h 5388428"/>
              <a:gd name="connsiteX29" fmla="*/ 555171 w 3461657"/>
              <a:gd name="connsiteY29" fmla="*/ 1186543 h 5388428"/>
              <a:gd name="connsiteX30" fmla="*/ 598714 w 3461657"/>
              <a:gd name="connsiteY30" fmla="*/ 990600 h 5388428"/>
              <a:gd name="connsiteX31" fmla="*/ 664028 w 3461657"/>
              <a:gd name="connsiteY31" fmla="*/ 751114 h 5388428"/>
              <a:gd name="connsiteX32" fmla="*/ 772885 w 3461657"/>
              <a:gd name="connsiteY32" fmla="*/ 587828 h 5388428"/>
              <a:gd name="connsiteX33" fmla="*/ 881742 w 3461657"/>
              <a:gd name="connsiteY33" fmla="*/ 424543 h 5388428"/>
              <a:gd name="connsiteX34" fmla="*/ 1001485 w 3461657"/>
              <a:gd name="connsiteY34" fmla="*/ 272143 h 5388428"/>
              <a:gd name="connsiteX35" fmla="*/ 1143000 w 3461657"/>
              <a:gd name="connsiteY35" fmla="*/ 152400 h 5388428"/>
              <a:gd name="connsiteX36" fmla="*/ 1295400 w 3461657"/>
              <a:gd name="connsiteY36" fmla="*/ 65314 h 5388428"/>
              <a:gd name="connsiteX37" fmla="*/ 1458685 w 3461657"/>
              <a:gd name="connsiteY37" fmla="*/ 21771 h 5388428"/>
              <a:gd name="connsiteX38" fmla="*/ 1741714 w 3461657"/>
              <a:gd name="connsiteY38" fmla="*/ 0 h 5388428"/>
              <a:gd name="connsiteX39" fmla="*/ 1915885 w 3461657"/>
              <a:gd name="connsiteY39" fmla="*/ 0 h 5388428"/>
              <a:gd name="connsiteX40" fmla="*/ 2090057 w 3461657"/>
              <a:gd name="connsiteY40" fmla="*/ 32657 h 5388428"/>
              <a:gd name="connsiteX41" fmla="*/ 2264228 w 3461657"/>
              <a:gd name="connsiteY41" fmla="*/ 43543 h 5388428"/>
              <a:gd name="connsiteX42" fmla="*/ 2362200 w 3461657"/>
              <a:gd name="connsiteY42" fmla="*/ 43543 h 5388428"/>
              <a:gd name="connsiteX43" fmla="*/ 2416628 w 3461657"/>
              <a:gd name="connsiteY43" fmla="*/ 54428 h 5388428"/>
              <a:gd name="connsiteX44" fmla="*/ 2438400 w 3461657"/>
              <a:gd name="connsiteY44" fmla="*/ 108857 h 5388428"/>
              <a:gd name="connsiteX45" fmla="*/ 2460171 w 3461657"/>
              <a:gd name="connsiteY45" fmla="*/ 195943 h 5388428"/>
              <a:gd name="connsiteX46" fmla="*/ 2460171 w 3461657"/>
              <a:gd name="connsiteY46" fmla="*/ 250371 h 5388428"/>
              <a:gd name="connsiteX47" fmla="*/ 2449285 w 3461657"/>
              <a:gd name="connsiteY47" fmla="*/ 293914 h 5388428"/>
              <a:gd name="connsiteX48" fmla="*/ 2579914 w 3461657"/>
              <a:gd name="connsiteY48" fmla="*/ 359228 h 5388428"/>
              <a:gd name="connsiteX49" fmla="*/ 2645228 w 3461657"/>
              <a:gd name="connsiteY49" fmla="*/ 435428 h 5388428"/>
              <a:gd name="connsiteX50" fmla="*/ 2688771 w 3461657"/>
              <a:gd name="connsiteY50" fmla="*/ 489857 h 5388428"/>
              <a:gd name="connsiteX51" fmla="*/ 2754085 w 3461657"/>
              <a:gd name="connsiteY51" fmla="*/ 587828 h 5388428"/>
              <a:gd name="connsiteX52" fmla="*/ 2786742 w 3461657"/>
              <a:gd name="connsiteY52" fmla="*/ 674914 h 5388428"/>
              <a:gd name="connsiteX53" fmla="*/ 2808514 w 3461657"/>
              <a:gd name="connsiteY53" fmla="*/ 740228 h 5388428"/>
              <a:gd name="connsiteX54" fmla="*/ 2852057 w 3461657"/>
              <a:gd name="connsiteY54" fmla="*/ 805543 h 5388428"/>
              <a:gd name="connsiteX55" fmla="*/ 2862942 w 3461657"/>
              <a:gd name="connsiteY55" fmla="*/ 859971 h 5388428"/>
              <a:gd name="connsiteX56" fmla="*/ 2862942 w 3461657"/>
              <a:gd name="connsiteY56" fmla="*/ 903514 h 5388428"/>
              <a:gd name="connsiteX57" fmla="*/ 2852057 w 3461657"/>
              <a:gd name="connsiteY57" fmla="*/ 968828 h 5388428"/>
              <a:gd name="connsiteX58" fmla="*/ 2862942 w 3461657"/>
              <a:gd name="connsiteY58" fmla="*/ 1055914 h 5388428"/>
              <a:gd name="connsiteX59" fmla="*/ 2939142 w 3461657"/>
              <a:gd name="connsiteY59" fmla="*/ 1110343 h 5388428"/>
              <a:gd name="connsiteX60" fmla="*/ 2982685 w 3461657"/>
              <a:gd name="connsiteY60" fmla="*/ 1153885 h 5388428"/>
              <a:gd name="connsiteX61" fmla="*/ 3048000 w 3461657"/>
              <a:gd name="connsiteY61" fmla="*/ 1208314 h 5388428"/>
              <a:gd name="connsiteX62" fmla="*/ 3102428 w 3461657"/>
              <a:gd name="connsiteY62" fmla="*/ 1273628 h 5388428"/>
              <a:gd name="connsiteX63" fmla="*/ 3167742 w 3461657"/>
              <a:gd name="connsiteY63" fmla="*/ 1360714 h 5388428"/>
              <a:gd name="connsiteX64" fmla="*/ 3189514 w 3461657"/>
              <a:gd name="connsiteY64" fmla="*/ 1415143 h 5388428"/>
              <a:gd name="connsiteX65" fmla="*/ 3189514 w 3461657"/>
              <a:gd name="connsiteY65" fmla="*/ 1458685 h 5388428"/>
              <a:gd name="connsiteX66" fmla="*/ 3156857 w 3461657"/>
              <a:gd name="connsiteY66" fmla="*/ 1502228 h 5388428"/>
              <a:gd name="connsiteX67" fmla="*/ 3124200 w 3461657"/>
              <a:gd name="connsiteY67" fmla="*/ 1513114 h 5388428"/>
              <a:gd name="connsiteX68" fmla="*/ 3091542 w 3461657"/>
              <a:gd name="connsiteY68" fmla="*/ 1534885 h 5388428"/>
              <a:gd name="connsiteX69" fmla="*/ 3080657 w 3461657"/>
              <a:gd name="connsiteY69" fmla="*/ 1589314 h 5388428"/>
              <a:gd name="connsiteX70" fmla="*/ 3113314 w 3461657"/>
              <a:gd name="connsiteY70" fmla="*/ 1621971 h 5388428"/>
              <a:gd name="connsiteX71" fmla="*/ 3124200 w 3461657"/>
              <a:gd name="connsiteY71" fmla="*/ 1654628 h 5388428"/>
              <a:gd name="connsiteX72" fmla="*/ 3113314 w 3461657"/>
              <a:gd name="connsiteY72" fmla="*/ 1687285 h 5388428"/>
              <a:gd name="connsiteX73" fmla="*/ 3091542 w 3461657"/>
              <a:gd name="connsiteY73" fmla="*/ 1709057 h 5388428"/>
              <a:gd name="connsiteX74" fmla="*/ 3102428 w 3461657"/>
              <a:gd name="connsiteY74" fmla="*/ 1730828 h 5388428"/>
              <a:gd name="connsiteX75" fmla="*/ 3135085 w 3461657"/>
              <a:gd name="connsiteY75" fmla="*/ 1774371 h 5388428"/>
              <a:gd name="connsiteX76" fmla="*/ 3145971 w 3461657"/>
              <a:gd name="connsiteY76" fmla="*/ 1807028 h 5388428"/>
              <a:gd name="connsiteX77" fmla="*/ 3113314 w 3461657"/>
              <a:gd name="connsiteY77" fmla="*/ 1839685 h 5388428"/>
              <a:gd name="connsiteX78" fmla="*/ 3091542 w 3461657"/>
              <a:gd name="connsiteY78" fmla="*/ 1872343 h 5388428"/>
              <a:gd name="connsiteX79" fmla="*/ 3069771 w 3461657"/>
              <a:gd name="connsiteY79" fmla="*/ 1894114 h 5388428"/>
              <a:gd name="connsiteX80" fmla="*/ 3058885 w 3461657"/>
              <a:gd name="connsiteY80" fmla="*/ 1948543 h 5388428"/>
              <a:gd name="connsiteX81" fmla="*/ 3091542 w 3461657"/>
              <a:gd name="connsiteY81" fmla="*/ 2002971 h 5388428"/>
              <a:gd name="connsiteX82" fmla="*/ 3113314 w 3461657"/>
              <a:gd name="connsiteY82" fmla="*/ 2090057 h 5388428"/>
              <a:gd name="connsiteX83" fmla="*/ 3058885 w 3461657"/>
              <a:gd name="connsiteY83" fmla="*/ 2166257 h 5388428"/>
              <a:gd name="connsiteX84" fmla="*/ 3015342 w 3461657"/>
              <a:gd name="connsiteY84" fmla="*/ 2188028 h 5388428"/>
              <a:gd name="connsiteX85" fmla="*/ 2971800 w 3461657"/>
              <a:gd name="connsiteY85" fmla="*/ 2188028 h 5388428"/>
              <a:gd name="connsiteX86" fmla="*/ 2873828 w 3461657"/>
              <a:gd name="connsiteY86" fmla="*/ 2188028 h 5388428"/>
              <a:gd name="connsiteX87" fmla="*/ 2786742 w 3461657"/>
              <a:gd name="connsiteY87" fmla="*/ 2231571 h 5388428"/>
              <a:gd name="connsiteX88" fmla="*/ 2721428 w 3461657"/>
              <a:gd name="connsiteY88" fmla="*/ 2242457 h 5388428"/>
              <a:gd name="connsiteX89" fmla="*/ 2667000 w 3461657"/>
              <a:gd name="connsiteY89" fmla="*/ 2275114 h 5388428"/>
              <a:gd name="connsiteX90" fmla="*/ 2579914 w 3461657"/>
              <a:gd name="connsiteY90" fmla="*/ 2340428 h 5388428"/>
              <a:gd name="connsiteX91" fmla="*/ 2481942 w 3461657"/>
              <a:gd name="connsiteY91" fmla="*/ 2438400 h 5388428"/>
              <a:gd name="connsiteX92" fmla="*/ 2416628 w 3461657"/>
              <a:gd name="connsiteY92" fmla="*/ 2525485 h 5388428"/>
              <a:gd name="connsiteX93" fmla="*/ 2340428 w 3461657"/>
              <a:gd name="connsiteY93" fmla="*/ 2645228 h 5388428"/>
              <a:gd name="connsiteX94" fmla="*/ 2264228 w 3461657"/>
              <a:gd name="connsiteY94" fmla="*/ 2764971 h 5388428"/>
              <a:gd name="connsiteX95" fmla="*/ 2220685 w 3461657"/>
              <a:gd name="connsiteY95" fmla="*/ 2873828 h 5388428"/>
              <a:gd name="connsiteX96" fmla="*/ 2209800 w 3461657"/>
              <a:gd name="connsiteY96" fmla="*/ 2982685 h 5388428"/>
              <a:gd name="connsiteX97" fmla="*/ 2209800 w 3461657"/>
              <a:gd name="connsiteY97" fmla="*/ 3102428 h 5388428"/>
              <a:gd name="connsiteX98" fmla="*/ 2264228 w 3461657"/>
              <a:gd name="connsiteY98" fmla="*/ 3200400 h 5388428"/>
              <a:gd name="connsiteX99" fmla="*/ 2329542 w 3461657"/>
              <a:gd name="connsiteY99" fmla="*/ 3265714 h 5388428"/>
              <a:gd name="connsiteX100" fmla="*/ 2373085 w 3461657"/>
              <a:gd name="connsiteY100" fmla="*/ 3331028 h 5388428"/>
              <a:gd name="connsiteX101" fmla="*/ 2460171 w 3461657"/>
              <a:gd name="connsiteY101" fmla="*/ 3407228 h 5388428"/>
              <a:gd name="connsiteX102" fmla="*/ 2536371 w 3461657"/>
              <a:gd name="connsiteY102" fmla="*/ 3505200 h 5388428"/>
              <a:gd name="connsiteX103" fmla="*/ 2623457 w 3461657"/>
              <a:gd name="connsiteY103" fmla="*/ 3646714 h 5388428"/>
              <a:gd name="connsiteX104" fmla="*/ 2667000 w 3461657"/>
              <a:gd name="connsiteY104" fmla="*/ 3766457 h 5388428"/>
              <a:gd name="connsiteX105" fmla="*/ 2808514 w 3461657"/>
              <a:gd name="connsiteY105" fmla="*/ 4049485 h 5388428"/>
              <a:gd name="connsiteX106" fmla="*/ 2939142 w 3461657"/>
              <a:gd name="connsiteY106" fmla="*/ 4169228 h 5388428"/>
              <a:gd name="connsiteX107" fmla="*/ 3026228 w 3461657"/>
              <a:gd name="connsiteY107" fmla="*/ 4310743 h 5388428"/>
              <a:gd name="connsiteX108" fmla="*/ 3145971 w 3461657"/>
              <a:gd name="connsiteY108" fmla="*/ 4430485 h 5388428"/>
              <a:gd name="connsiteX109" fmla="*/ 3254828 w 3461657"/>
              <a:gd name="connsiteY109" fmla="*/ 4615543 h 5388428"/>
              <a:gd name="connsiteX110" fmla="*/ 3331028 w 3461657"/>
              <a:gd name="connsiteY110" fmla="*/ 4789714 h 5388428"/>
              <a:gd name="connsiteX111" fmla="*/ 3407228 w 3461657"/>
              <a:gd name="connsiteY111" fmla="*/ 4974771 h 5388428"/>
              <a:gd name="connsiteX112" fmla="*/ 3439885 w 3461657"/>
              <a:gd name="connsiteY112" fmla="*/ 5116285 h 5388428"/>
              <a:gd name="connsiteX113" fmla="*/ 3450771 w 3461657"/>
              <a:gd name="connsiteY113" fmla="*/ 5246914 h 5388428"/>
              <a:gd name="connsiteX114" fmla="*/ 3461657 w 3461657"/>
              <a:gd name="connsiteY114" fmla="*/ 5388428 h 5388428"/>
              <a:gd name="connsiteX115" fmla="*/ 32657 w 3461657"/>
              <a:gd name="connsiteY115" fmla="*/ 5366657 h 5388428"/>
              <a:gd name="connsiteX0" fmla="*/ 32657 w 3461657"/>
              <a:gd name="connsiteY0" fmla="*/ 5366657 h 5388428"/>
              <a:gd name="connsiteX1" fmla="*/ 97971 w 3461657"/>
              <a:gd name="connsiteY1" fmla="*/ 5138057 h 5388428"/>
              <a:gd name="connsiteX2" fmla="*/ 76200 w 3461657"/>
              <a:gd name="connsiteY2" fmla="*/ 5050971 h 5388428"/>
              <a:gd name="connsiteX3" fmla="*/ 21771 w 3461657"/>
              <a:gd name="connsiteY3" fmla="*/ 4931228 h 5388428"/>
              <a:gd name="connsiteX4" fmla="*/ 0 w 3461657"/>
              <a:gd name="connsiteY4" fmla="*/ 4822371 h 5388428"/>
              <a:gd name="connsiteX5" fmla="*/ 32657 w 3461657"/>
              <a:gd name="connsiteY5" fmla="*/ 4713514 h 5388428"/>
              <a:gd name="connsiteX6" fmla="*/ 97971 w 3461657"/>
              <a:gd name="connsiteY6" fmla="*/ 4604657 h 5388428"/>
              <a:gd name="connsiteX7" fmla="*/ 141514 w 3461657"/>
              <a:gd name="connsiteY7" fmla="*/ 4506685 h 5388428"/>
              <a:gd name="connsiteX8" fmla="*/ 108857 w 3461657"/>
              <a:gd name="connsiteY8" fmla="*/ 4343400 h 5388428"/>
              <a:gd name="connsiteX9" fmla="*/ 76200 w 3461657"/>
              <a:gd name="connsiteY9" fmla="*/ 4267200 h 5388428"/>
              <a:gd name="connsiteX10" fmla="*/ 65314 w 3461657"/>
              <a:gd name="connsiteY10" fmla="*/ 4169228 h 5388428"/>
              <a:gd name="connsiteX11" fmla="*/ 65314 w 3461657"/>
              <a:gd name="connsiteY11" fmla="*/ 4060371 h 5388428"/>
              <a:gd name="connsiteX12" fmla="*/ 152400 w 3461657"/>
              <a:gd name="connsiteY12" fmla="*/ 3929743 h 5388428"/>
              <a:gd name="connsiteX13" fmla="*/ 250371 w 3461657"/>
              <a:gd name="connsiteY13" fmla="*/ 3810000 h 5388428"/>
              <a:gd name="connsiteX14" fmla="*/ 293914 w 3461657"/>
              <a:gd name="connsiteY14" fmla="*/ 3733800 h 5388428"/>
              <a:gd name="connsiteX15" fmla="*/ 293914 w 3461657"/>
              <a:gd name="connsiteY15" fmla="*/ 3635828 h 5388428"/>
              <a:gd name="connsiteX16" fmla="*/ 250371 w 3461657"/>
              <a:gd name="connsiteY16" fmla="*/ 3516085 h 5388428"/>
              <a:gd name="connsiteX17" fmla="*/ 206828 w 3461657"/>
              <a:gd name="connsiteY17" fmla="*/ 3396343 h 5388428"/>
              <a:gd name="connsiteX18" fmla="*/ 174171 w 3461657"/>
              <a:gd name="connsiteY18" fmla="*/ 3276600 h 5388428"/>
              <a:gd name="connsiteX19" fmla="*/ 228600 w 3461657"/>
              <a:gd name="connsiteY19" fmla="*/ 3189514 h 5388428"/>
              <a:gd name="connsiteX20" fmla="*/ 239485 w 3461657"/>
              <a:gd name="connsiteY20" fmla="*/ 3080657 h 5388428"/>
              <a:gd name="connsiteX21" fmla="*/ 250371 w 3461657"/>
              <a:gd name="connsiteY21" fmla="*/ 2982685 h 5388428"/>
              <a:gd name="connsiteX22" fmla="*/ 272142 w 3461657"/>
              <a:gd name="connsiteY22" fmla="*/ 2873828 h 5388428"/>
              <a:gd name="connsiteX23" fmla="*/ 315685 w 3461657"/>
              <a:gd name="connsiteY23" fmla="*/ 2797628 h 5388428"/>
              <a:gd name="connsiteX24" fmla="*/ 348342 w 3461657"/>
              <a:gd name="connsiteY24" fmla="*/ 2634343 h 5388428"/>
              <a:gd name="connsiteX25" fmla="*/ 359228 w 3461657"/>
              <a:gd name="connsiteY25" fmla="*/ 2471057 h 5388428"/>
              <a:gd name="connsiteX26" fmla="*/ 381000 w 3461657"/>
              <a:gd name="connsiteY26" fmla="*/ 2264228 h 5388428"/>
              <a:gd name="connsiteX27" fmla="*/ 402771 w 3461657"/>
              <a:gd name="connsiteY27" fmla="*/ 1959428 h 5388428"/>
              <a:gd name="connsiteX28" fmla="*/ 424542 w 3461657"/>
              <a:gd name="connsiteY28" fmla="*/ 1774371 h 5388428"/>
              <a:gd name="connsiteX29" fmla="*/ 555171 w 3461657"/>
              <a:gd name="connsiteY29" fmla="*/ 1186543 h 5388428"/>
              <a:gd name="connsiteX30" fmla="*/ 598714 w 3461657"/>
              <a:gd name="connsiteY30" fmla="*/ 990600 h 5388428"/>
              <a:gd name="connsiteX31" fmla="*/ 664028 w 3461657"/>
              <a:gd name="connsiteY31" fmla="*/ 751114 h 5388428"/>
              <a:gd name="connsiteX32" fmla="*/ 772885 w 3461657"/>
              <a:gd name="connsiteY32" fmla="*/ 587828 h 5388428"/>
              <a:gd name="connsiteX33" fmla="*/ 881742 w 3461657"/>
              <a:gd name="connsiteY33" fmla="*/ 424543 h 5388428"/>
              <a:gd name="connsiteX34" fmla="*/ 1001485 w 3461657"/>
              <a:gd name="connsiteY34" fmla="*/ 272143 h 5388428"/>
              <a:gd name="connsiteX35" fmla="*/ 1143000 w 3461657"/>
              <a:gd name="connsiteY35" fmla="*/ 152400 h 5388428"/>
              <a:gd name="connsiteX36" fmla="*/ 1295400 w 3461657"/>
              <a:gd name="connsiteY36" fmla="*/ 65314 h 5388428"/>
              <a:gd name="connsiteX37" fmla="*/ 1458685 w 3461657"/>
              <a:gd name="connsiteY37" fmla="*/ 21771 h 5388428"/>
              <a:gd name="connsiteX38" fmla="*/ 1741714 w 3461657"/>
              <a:gd name="connsiteY38" fmla="*/ 0 h 5388428"/>
              <a:gd name="connsiteX39" fmla="*/ 1915885 w 3461657"/>
              <a:gd name="connsiteY39" fmla="*/ 0 h 5388428"/>
              <a:gd name="connsiteX40" fmla="*/ 2090057 w 3461657"/>
              <a:gd name="connsiteY40" fmla="*/ 32657 h 5388428"/>
              <a:gd name="connsiteX41" fmla="*/ 2264228 w 3461657"/>
              <a:gd name="connsiteY41" fmla="*/ 43543 h 5388428"/>
              <a:gd name="connsiteX42" fmla="*/ 2362200 w 3461657"/>
              <a:gd name="connsiteY42" fmla="*/ 43543 h 5388428"/>
              <a:gd name="connsiteX43" fmla="*/ 2416628 w 3461657"/>
              <a:gd name="connsiteY43" fmla="*/ 54428 h 5388428"/>
              <a:gd name="connsiteX44" fmla="*/ 2438400 w 3461657"/>
              <a:gd name="connsiteY44" fmla="*/ 108857 h 5388428"/>
              <a:gd name="connsiteX45" fmla="*/ 2460171 w 3461657"/>
              <a:gd name="connsiteY45" fmla="*/ 195943 h 5388428"/>
              <a:gd name="connsiteX46" fmla="*/ 2460171 w 3461657"/>
              <a:gd name="connsiteY46" fmla="*/ 250371 h 5388428"/>
              <a:gd name="connsiteX47" fmla="*/ 2449285 w 3461657"/>
              <a:gd name="connsiteY47" fmla="*/ 293914 h 5388428"/>
              <a:gd name="connsiteX48" fmla="*/ 2579914 w 3461657"/>
              <a:gd name="connsiteY48" fmla="*/ 359228 h 5388428"/>
              <a:gd name="connsiteX49" fmla="*/ 2645228 w 3461657"/>
              <a:gd name="connsiteY49" fmla="*/ 435428 h 5388428"/>
              <a:gd name="connsiteX50" fmla="*/ 2688771 w 3461657"/>
              <a:gd name="connsiteY50" fmla="*/ 489857 h 5388428"/>
              <a:gd name="connsiteX51" fmla="*/ 2754085 w 3461657"/>
              <a:gd name="connsiteY51" fmla="*/ 587828 h 5388428"/>
              <a:gd name="connsiteX52" fmla="*/ 2786742 w 3461657"/>
              <a:gd name="connsiteY52" fmla="*/ 674914 h 5388428"/>
              <a:gd name="connsiteX53" fmla="*/ 2808514 w 3461657"/>
              <a:gd name="connsiteY53" fmla="*/ 740228 h 5388428"/>
              <a:gd name="connsiteX54" fmla="*/ 2852057 w 3461657"/>
              <a:gd name="connsiteY54" fmla="*/ 805543 h 5388428"/>
              <a:gd name="connsiteX55" fmla="*/ 2862942 w 3461657"/>
              <a:gd name="connsiteY55" fmla="*/ 859971 h 5388428"/>
              <a:gd name="connsiteX56" fmla="*/ 2862942 w 3461657"/>
              <a:gd name="connsiteY56" fmla="*/ 903514 h 5388428"/>
              <a:gd name="connsiteX57" fmla="*/ 2852057 w 3461657"/>
              <a:gd name="connsiteY57" fmla="*/ 968828 h 5388428"/>
              <a:gd name="connsiteX58" fmla="*/ 2862942 w 3461657"/>
              <a:gd name="connsiteY58" fmla="*/ 1055914 h 5388428"/>
              <a:gd name="connsiteX59" fmla="*/ 2939142 w 3461657"/>
              <a:gd name="connsiteY59" fmla="*/ 1110343 h 5388428"/>
              <a:gd name="connsiteX60" fmla="*/ 2982685 w 3461657"/>
              <a:gd name="connsiteY60" fmla="*/ 1153885 h 5388428"/>
              <a:gd name="connsiteX61" fmla="*/ 3048000 w 3461657"/>
              <a:gd name="connsiteY61" fmla="*/ 1208314 h 5388428"/>
              <a:gd name="connsiteX62" fmla="*/ 3102428 w 3461657"/>
              <a:gd name="connsiteY62" fmla="*/ 1273628 h 5388428"/>
              <a:gd name="connsiteX63" fmla="*/ 3167742 w 3461657"/>
              <a:gd name="connsiteY63" fmla="*/ 1360714 h 5388428"/>
              <a:gd name="connsiteX64" fmla="*/ 3189514 w 3461657"/>
              <a:gd name="connsiteY64" fmla="*/ 1415143 h 5388428"/>
              <a:gd name="connsiteX65" fmla="*/ 3189514 w 3461657"/>
              <a:gd name="connsiteY65" fmla="*/ 1458685 h 5388428"/>
              <a:gd name="connsiteX66" fmla="*/ 3156857 w 3461657"/>
              <a:gd name="connsiteY66" fmla="*/ 1502228 h 5388428"/>
              <a:gd name="connsiteX67" fmla="*/ 3124200 w 3461657"/>
              <a:gd name="connsiteY67" fmla="*/ 1513114 h 5388428"/>
              <a:gd name="connsiteX68" fmla="*/ 3091542 w 3461657"/>
              <a:gd name="connsiteY68" fmla="*/ 1534885 h 5388428"/>
              <a:gd name="connsiteX69" fmla="*/ 3080657 w 3461657"/>
              <a:gd name="connsiteY69" fmla="*/ 1589314 h 5388428"/>
              <a:gd name="connsiteX70" fmla="*/ 3113314 w 3461657"/>
              <a:gd name="connsiteY70" fmla="*/ 1621971 h 5388428"/>
              <a:gd name="connsiteX71" fmla="*/ 3124200 w 3461657"/>
              <a:gd name="connsiteY71" fmla="*/ 1654628 h 5388428"/>
              <a:gd name="connsiteX72" fmla="*/ 3113314 w 3461657"/>
              <a:gd name="connsiteY72" fmla="*/ 1687285 h 5388428"/>
              <a:gd name="connsiteX73" fmla="*/ 3091542 w 3461657"/>
              <a:gd name="connsiteY73" fmla="*/ 1709057 h 5388428"/>
              <a:gd name="connsiteX74" fmla="*/ 3102428 w 3461657"/>
              <a:gd name="connsiteY74" fmla="*/ 1730828 h 5388428"/>
              <a:gd name="connsiteX75" fmla="*/ 3135085 w 3461657"/>
              <a:gd name="connsiteY75" fmla="*/ 1774371 h 5388428"/>
              <a:gd name="connsiteX76" fmla="*/ 3145971 w 3461657"/>
              <a:gd name="connsiteY76" fmla="*/ 1807028 h 5388428"/>
              <a:gd name="connsiteX77" fmla="*/ 3113314 w 3461657"/>
              <a:gd name="connsiteY77" fmla="*/ 1839685 h 5388428"/>
              <a:gd name="connsiteX78" fmla="*/ 3091542 w 3461657"/>
              <a:gd name="connsiteY78" fmla="*/ 1872343 h 5388428"/>
              <a:gd name="connsiteX79" fmla="*/ 3069771 w 3461657"/>
              <a:gd name="connsiteY79" fmla="*/ 1894114 h 5388428"/>
              <a:gd name="connsiteX80" fmla="*/ 3058885 w 3461657"/>
              <a:gd name="connsiteY80" fmla="*/ 1948543 h 5388428"/>
              <a:gd name="connsiteX81" fmla="*/ 3091542 w 3461657"/>
              <a:gd name="connsiteY81" fmla="*/ 2002971 h 5388428"/>
              <a:gd name="connsiteX82" fmla="*/ 3113314 w 3461657"/>
              <a:gd name="connsiteY82" fmla="*/ 2090057 h 5388428"/>
              <a:gd name="connsiteX83" fmla="*/ 3058885 w 3461657"/>
              <a:gd name="connsiteY83" fmla="*/ 2166257 h 5388428"/>
              <a:gd name="connsiteX84" fmla="*/ 3015342 w 3461657"/>
              <a:gd name="connsiteY84" fmla="*/ 2188028 h 5388428"/>
              <a:gd name="connsiteX85" fmla="*/ 2971800 w 3461657"/>
              <a:gd name="connsiteY85" fmla="*/ 2188028 h 5388428"/>
              <a:gd name="connsiteX86" fmla="*/ 2873828 w 3461657"/>
              <a:gd name="connsiteY86" fmla="*/ 2188028 h 5388428"/>
              <a:gd name="connsiteX87" fmla="*/ 2808514 w 3461657"/>
              <a:gd name="connsiteY87" fmla="*/ 2220685 h 5388428"/>
              <a:gd name="connsiteX88" fmla="*/ 2721428 w 3461657"/>
              <a:gd name="connsiteY88" fmla="*/ 2242457 h 5388428"/>
              <a:gd name="connsiteX89" fmla="*/ 2667000 w 3461657"/>
              <a:gd name="connsiteY89" fmla="*/ 2275114 h 5388428"/>
              <a:gd name="connsiteX90" fmla="*/ 2579914 w 3461657"/>
              <a:gd name="connsiteY90" fmla="*/ 2340428 h 5388428"/>
              <a:gd name="connsiteX91" fmla="*/ 2481942 w 3461657"/>
              <a:gd name="connsiteY91" fmla="*/ 2438400 h 5388428"/>
              <a:gd name="connsiteX92" fmla="*/ 2416628 w 3461657"/>
              <a:gd name="connsiteY92" fmla="*/ 2525485 h 5388428"/>
              <a:gd name="connsiteX93" fmla="*/ 2340428 w 3461657"/>
              <a:gd name="connsiteY93" fmla="*/ 2645228 h 5388428"/>
              <a:gd name="connsiteX94" fmla="*/ 2264228 w 3461657"/>
              <a:gd name="connsiteY94" fmla="*/ 2764971 h 5388428"/>
              <a:gd name="connsiteX95" fmla="*/ 2220685 w 3461657"/>
              <a:gd name="connsiteY95" fmla="*/ 2873828 h 5388428"/>
              <a:gd name="connsiteX96" fmla="*/ 2209800 w 3461657"/>
              <a:gd name="connsiteY96" fmla="*/ 2982685 h 5388428"/>
              <a:gd name="connsiteX97" fmla="*/ 2209800 w 3461657"/>
              <a:gd name="connsiteY97" fmla="*/ 3102428 h 5388428"/>
              <a:gd name="connsiteX98" fmla="*/ 2264228 w 3461657"/>
              <a:gd name="connsiteY98" fmla="*/ 3200400 h 5388428"/>
              <a:gd name="connsiteX99" fmla="*/ 2329542 w 3461657"/>
              <a:gd name="connsiteY99" fmla="*/ 3265714 h 5388428"/>
              <a:gd name="connsiteX100" fmla="*/ 2373085 w 3461657"/>
              <a:gd name="connsiteY100" fmla="*/ 3331028 h 5388428"/>
              <a:gd name="connsiteX101" fmla="*/ 2460171 w 3461657"/>
              <a:gd name="connsiteY101" fmla="*/ 3407228 h 5388428"/>
              <a:gd name="connsiteX102" fmla="*/ 2536371 w 3461657"/>
              <a:gd name="connsiteY102" fmla="*/ 3505200 h 5388428"/>
              <a:gd name="connsiteX103" fmla="*/ 2623457 w 3461657"/>
              <a:gd name="connsiteY103" fmla="*/ 3646714 h 5388428"/>
              <a:gd name="connsiteX104" fmla="*/ 2667000 w 3461657"/>
              <a:gd name="connsiteY104" fmla="*/ 3766457 h 5388428"/>
              <a:gd name="connsiteX105" fmla="*/ 2808514 w 3461657"/>
              <a:gd name="connsiteY105" fmla="*/ 4049485 h 5388428"/>
              <a:gd name="connsiteX106" fmla="*/ 2939142 w 3461657"/>
              <a:gd name="connsiteY106" fmla="*/ 4169228 h 5388428"/>
              <a:gd name="connsiteX107" fmla="*/ 3026228 w 3461657"/>
              <a:gd name="connsiteY107" fmla="*/ 4310743 h 5388428"/>
              <a:gd name="connsiteX108" fmla="*/ 3145971 w 3461657"/>
              <a:gd name="connsiteY108" fmla="*/ 4430485 h 5388428"/>
              <a:gd name="connsiteX109" fmla="*/ 3254828 w 3461657"/>
              <a:gd name="connsiteY109" fmla="*/ 4615543 h 5388428"/>
              <a:gd name="connsiteX110" fmla="*/ 3331028 w 3461657"/>
              <a:gd name="connsiteY110" fmla="*/ 4789714 h 5388428"/>
              <a:gd name="connsiteX111" fmla="*/ 3407228 w 3461657"/>
              <a:gd name="connsiteY111" fmla="*/ 4974771 h 5388428"/>
              <a:gd name="connsiteX112" fmla="*/ 3439885 w 3461657"/>
              <a:gd name="connsiteY112" fmla="*/ 5116285 h 5388428"/>
              <a:gd name="connsiteX113" fmla="*/ 3450771 w 3461657"/>
              <a:gd name="connsiteY113" fmla="*/ 5246914 h 5388428"/>
              <a:gd name="connsiteX114" fmla="*/ 3461657 w 3461657"/>
              <a:gd name="connsiteY114" fmla="*/ 5388428 h 5388428"/>
              <a:gd name="connsiteX115" fmla="*/ 32657 w 3461657"/>
              <a:gd name="connsiteY115" fmla="*/ 5366657 h 5388428"/>
              <a:gd name="connsiteX0" fmla="*/ 32657 w 3461657"/>
              <a:gd name="connsiteY0" fmla="*/ 5366657 h 5388428"/>
              <a:gd name="connsiteX1" fmla="*/ 97971 w 3461657"/>
              <a:gd name="connsiteY1" fmla="*/ 5138057 h 5388428"/>
              <a:gd name="connsiteX2" fmla="*/ 76200 w 3461657"/>
              <a:gd name="connsiteY2" fmla="*/ 5050971 h 5388428"/>
              <a:gd name="connsiteX3" fmla="*/ 21771 w 3461657"/>
              <a:gd name="connsiteY3" fmla="*/ 4931228 h 5388428"/>
              <a:gd name="connsiteX4" fmla="*/ 0 w 3461657"/>
              <a:gd name="connsiteY4" fmla="*/ 4822371 h 5388428"/>
              <a:gd name="connsiteX5" fmla="*/ 32657 w 3461657"/>
              <a:gd name="connsiteY5" fmla="*/ 4713514 h 5388428"/>
              <a:gd name="connsiteX6" fmla="*/ 97971 w 3461657"/>
              <a:gd name="connsiteY6" fmla="*/ 4604657 h 5388428"/>
              <a:gd name="connsiteX7" fmla="*/ 141514 w 3461657"/>
              <a:gd name="connsiteY7" fmla="*/ 4506685 h 5388428"/>
              <a:gd name="connsiteX8" fmla="*/ 108857 w 3461657"/>
              <a:gd name="connsiteY8" fmla="*/ 4343400 h 5388428"/>
              <a:gd name="connsiteX9" fmla="*/ 76200 w 3461657"/>
              <a:gd name="connsiteY9" fmla="*/ 4267200 h 5388428"/>
              <a:gd name="connsiteX10" fmla="*/ 65314 w 3461657"/>
              <a:gd name="connsiteY10" fmla="*/ 4169228 h 5388428"/>
              <a:gd name="connsiteX11" fmla="*/ 65314 w 3461657"/>
              <a:gd name="connsiteY11" fmla="*/ 4060371 h 5388428"/>
              <a:gd name="connsiteX12" fmla="*/ 152400 w 3461657"/>
              <a:gd name="connsiteY12" fmla="*/ 3929743 h 5388428"/>
              <a:gd name="connsiteX13" fmla="*/ 250371 w 3461657"/>
              <a:gd name="connsiteY13" fmla="*/ 3810000 h 5388428"/>
              <a:gd name="connsiteX14" fmla="*/ 293914 w 3461657"/>
              <a:gd name="connsiteY14" fmla="*/ 3733800 h 5388428"/>
              <a:gd name="connsiteX15" fmla="*/ 293914 w 3461657"/>
              <a:gd name="connsiteY15" fmla="*/ 3635828 h 5388428"/>
              <a:gd name="connsiteX16" fmla="*/ 250371 w 3461657"/>
              <a:gd name="connsiteY16" fmla="*/ 3516085 h 5388428"/>
              <a:gd name="connsiteX17" fmla="*/ 206828 w 3461657"/>
              <a:gd name="connsiteY17" fmla="*/ 3396343 h 5388428"/>
              <a:gd name="connsiteX18" fmla="*/ 174171 w 3461657"/>
              <a:gd name="connsiteY18" fmla="*/ 3276600 h 5388428"/>
              <a:gd name="connsiteX19" fmla="*/ 228600 w 3461657"/>
              <a:gd name="connsiteY19" fmla="*/ 3189514 h 5388428"/>
              <a:gd name="connsiteX20" fmla="*/ 239485 w 3461657"/>
              <a:gd name="connsiteY20" fmla="*/ 3080657 h 5388428"/>
              <a:gd name="connsiteX21" fmla="*/ 250371 w 3461657"/>
              <a:gd name="connsiteY21" fmla="*/ 2982685 h 5388428"/>
              <a:gd name="connsiteX22" fmla="*/ 272142 w 3461657"/>
              <a:gd name="connsiteY22" fmla="*/ 2873828 h 5388428"/>
              <a:gd name="connsiteX23" fmla="*/ 315685 w 3461657"/>
              <a:gd name="connsiteY23" fmla="*/ 2797628 h 5388428"/>
              <a:gd name="connsiteX24" fmla="*/ 348342 w 3461657"/>
              <a:gd name="connsiteY24" fmla="*/ 2634343 h 5388428"/>
              <a:gd name="connsiteX25" fmla="*/ 359228 w 3461657"/>
              <a:gd name="connsiteY25" fmla="*/ 2471057 h 5388428"/>
              <a:gd name="connsiteX26" fmla="*/ 381000 w 3461657"/>
              <a:gd name="connsiteY26" fmla="*/ 2264228 h 5388428"/>
              <a:gd name="connsiteX27" fmla="*/ 402771 w 3461657"/>
              <a:gd name="connsiteY27" fmla="*/ 1959428 h 5388428"/>
              <a:gd name="connsiteX28" fmla="*/ 424542 w 3461657"/>
              <a:gd name="connsiteY28" fmla="*/ 1774371 h 5388428"/>
              <a:gd name="connsiteX29" fmla="*/ 555171 w 3461657"/>
              <a:gd name="connsiteY29" fmla="*/ 1186543 h 5388428"/>
              <a:gd name="connsiteX30" fmla="*/ 598714 w 3461657"/>
              <a:gd name="connsiteY30" fmla="*/ 990600 h 5388428"/>
              <a:gd name="connsiteX31" fmla="*/ 664028 w 3461657"/>
              <a:gd name="connsiteY31" fmla="*/ 751114 h 5388428"/>
              <a:gd name="connsiteX32" fmla="*/ 772885 w 3461657"/>
              <a:gd name="connsiteY32" fmla="*/ 587828 h 5388428"/>
              <a:gd name="connsiteX33" fmla="*/ 881742 w 3461657"/>
              <a:gd name="connsiteY33" fmla="*/ 424543 h 5388428"/>
              <a:gd name="connsiteX34" fmla="*/ 1001485 w 3461657"/>
              <a:gd name="connsiteY34" fmla="*/ 272143 h 5388428"/>
              <a:gd name="connsiteX35" fmla="*/ 1143000 w 3461657"/>
              <a:gd name="connsiteY35" fmla="*/ 152400 h 5388428"/>
              <a:gd name="connsiteX36" fmla="*/ 1295400 w 3461657"/>
              <a:gd name="connsiteY36" fmla="*/ 65314 h 5388428"/>
              <a:gd name="connsiteX37" fmla="*/ 1458685 w 3461657"/>
              <a:gd name="connsiteY37" fmla="*/ 21771 h 5388428"/>
              <a:gd name="connsiteX38" fmla="*/ 1741714 w 3461657"/>
              <a:gd name="connsiteY38" fmla="*/ 0 h 5388428"/>
              <a:gd name="connsiteX39" fmla="*/ 1915885 w 3461657"/>
              <a:gd name="connsiteY39" fmla="*/ 0 h 5388428"/>
              <a:gd name="connsiteX40" fmla="*/ 2090057 w 3461657"/>
              <a:gd name="connsiteY40" fmla="*/ 32657 h 5388428"/>
              <a:gd name="connsiteX41" fmla="*/ 2264228 w 3461657"/>
              <a:gd name="connsiteY41" fmla="*/ 43543 h 5388428"/>
              <a:gd name="connsiteX42" fmla="*/ 2362200 w 3461657"/>
              <a:gd name="connsiteY42" fmla="*/ 43543 h 5388428"/>
              <a:gd name="connsiteX43" fmla="*/ 2416628 w 3461657"/>
              <a:gd name="connsiteY43" fmla="*/ 54428 h 5388428"/>
              <a:gd name="connsiteX44" fmla="*/ 2438400 w 3461657"/>
              <a:gd name="connsiteY44" fmla="*/ 108857 h 5388428"/>
              <a:gd name="connsiteX45" fmla="*/ 2460171 w 3461657"/>
              <a:gd name="connsiteY45" fmla="*/ 195943 h 5388428"/>
              <a:gd name="connsiteX46" fmla="*/ 2460171 w 3461657"/>
              <a:gd name="connsiteY46" fmla="*/ 250371 h 5388428"/>
              <a:gd name="connsiteX47" fmla="*/ 2449285 w 3461657"/>
              <a:gd name="connsiteY47" fmla="*/ 293914 h 5388428"/>
              <a:gd name="connsiteX48" fmla="*/ 2579914 w 3461657"/>
              <a:gd name="connsiteY48" fmla="*/ 359228 h 5388428"/>
              <a:gd name="connsiteX49" fmla="*/ 2645228 w 3461657"/>
              <a:gd name="connsiteY49" fmla="*/ 435428 h 5388428"/>
              <a:gd name="connsiteX50" fmla="*/ 2688771 w 3461657"/>
              <a:gd name="connsiteY50" fmla="*/ 489857 h 5388428"/>
              <a:gd name="connsiteX51" fmla="*/ 2754085 w 3461657"/>
              <a:gd name="connsiteY51" fmla="*/ 587828 h 5388428"/>
              <a:gd name="connsiteX52" fmla="*/ 2786742 w 3461657"/>
              <a:gd name="connsiteY52" fmla="*/ 674914 h 5388428"/>
              <a:gd name="connsiteX53" fmla="*/ 2808514 w 3461657"/>
              <a:gd name="connsiteY53" fmla="*/ 740228 h 5388428"/>
              <a:gd name="connsiteX54" fmla="*/ 2852057 w 3461657"/>
              <a:gd name="connsiteY54" fmla="*/ 805543 h 5388428"/>
              <a:gd name="connsiteX55" fmla="*/ 2862942 w 3461657"/>
              <a:gd name="connsiteY55" fmla="*/ 859971 h 5388428"/>
              <a:gd name="connsiteX56" fmla="*/ 2862942 w 3461657"/>
              <a:gd name="connsiteY56" fmla="*/ 903514 h 5388428"/>
              <a:gd name="connsiteX57" fmla="*/ 2852057 w 3461657"/>
              <a:gd name="connsiteY57" fmla="*/ 968828 h 5388428"/>
              <a:gd name="connsiteX58" fmla="*/ 2862942 w 3461657"/>
              <a:gd name="connsiteY58" fmla="*/ 1055914 h 5388428"/>
              <a:gd name="connsiteX59" fmla="*/ 2982685 w 3461657"/>
              <a:gd name="connsiteY59" fmla="*/ 1153885 h 5388428"/>
              <a:gd name="connsiteX60" fmla="*/ 3048000 w 3461657"/>
              <a:gd name="connsiteY60" fmla="*/ 1208314 h 5388428"/>
              <a:gd name="connsiteX61" fmla="*/ 3102428 w 3461657"/>
              <a:gd name="connsiteY61" fmla="*/ 1273628 h 5388428"/>
              <a:gd name="connsiteX62" fmla="*/ 3167742 w 3461657"/>
              <a:gd name="connsiteY62" fmla="*/ 1360714 h 5388428"/>
              <a:gd name="connsiteX63" fmla="*/ 3189514 w 3461657"/>
              <a:gd name="connsiteY63" fmla="*/ 1415143 h 5388428"/>
              <a:gd name="connsiteX64" fmla="*/ 3189514 w 3461657"/>
              <a:gd name="connsiteY64" fmla="*/ 1458685 h 5388428"/>
              <a:gd name="connsiteX65" fmla="*/ 3156857 w 3461657"/>
              <a:gd name="connsiteY65" fmla="*/ 1502228 h 5388428"/>
              <a:gd name="connsiteX66" fmla="*/ 3124200 w 3461657"/>
              <a:gd name="connsiteY66" fmla="*/ 1513114 h 5388428"/>
              <a:gd name="connsiteX67" fmla="*/ 3091542 w 3461657"/>
              <a:gd name="connsiteY67" fmla="*/ 1534885 h 5388428"/>
              <a:gd name="connsiteX68" fmla="*/ 3080657 w 3461657"/>
              <a:gd name="connsiteY68" fmla="*/ 1589314 h 5388428"/>
              <a:gd name="connsiteX69" fmla="*/ 3113314 w 3461657"/>
              <a:gd name="connsiteY69" fmla="*/ 1621971 h 5388428"/>
              <a:gd name="connsiteX70" fmla="*/ 3124200 w 3461657"/>
              <a:gd name="connsiteY70" fmla="*/ 1654628 h 5388428"/>
              <a:gd name="connsiteX71" fmla="*/ 3113314 w 3461657"/>
              <a:gd name="connsiteY71" fmla="*/ 1687285 h 5388428"/>
              <a:gd name="connsiteX72" fmla="*/ 3091542 w 3461657"/>
              <a:gd name="connsiteY72" fmla="*/ 1709057 h 5388428"/>
              <a:gd name="connsiteX73" fmla="*/ 3102428 w 3461657"/>
              <a:gd name="connsiteY73" fmla="*/ 1730828 h 5388428"/>
              <a:gd name="connsiteX74" fmla="*/ 3135085 w 3461657"/>
              <a:gd name="connsiteY74" fmla="*/ 1774371 h 5388428"/>
              <a:gd name="connsiteX75" fmla="*/ 3145971 w 3461657"/>
              <a:gd name="connsiteY75" fmla="*/ 1807028 h 5388428"/>
              <a:gd name="connsiteX76" fmla="*/ 3113314 w 3461657"/>
              <a:gd name="connsiteY76" fmla="*/ 1839685 h 5388428"/>
              <a:gd name="connsiteX77" fmla="*/ 3091542 w 3461657"/>
              <a:gd name="connsiteY77" fmla="*/ 1872343 h 5388428"/>
              <a:gd name="connsiteX78" fmla="*/ 3069771 w 3461657"/>
              <a:gd name="connsiteY78" fmla="*/ 1894114 h 5388428"/>
              <a:gd name="connsiteX79" fmla="*/ 3058885 w 3461657"/>
              <a:gd name="connsiteY79" fmla="*/ 1948543 h 5388428"/>
              <a:gd name="connsiteX80" fmla="*/ 3091542 w 3461657"/>
              <a:gd name="connsiteY80" fmla="*/ 2002971 h 5388428"/>
              <a:gd name="connsiteX81" fmla="*/ 3113314 w 3461657"/>
              <a:gd name="connsiteY81" fmla="*/ 2090057 h 5388428"/>
              <a:gd name="connsiteX82" fmla="*/ 3058885 w 3461657"/>
              <a:gd name="connsiteY82" fmla="*/ 2166257 h 5388428"/>
              <a:gd name="connsiteX83" fmla="*/ 3015342 w 3461657"/>
              <a:gd name="connsiteY83" fmla="*/ 2188028 h 5388428"/>
              <a:gd name="connsiteX84" fmla="*/ 2971800 w 3461657"/>
              <a:gd name="connsiteY84" fmla="*/ 2188028 h 5388428"/>
              <a:gd name="connsiteX85" fmla="*/ 2873828 w 3461657"/>
              <a:gd name="connsiteY85" fmla="*/ 2188028 h 5388428"/>
              <a:gd name="connsiteX86" fmla="*/ 2808514 w 3461657"/>
              <a:gd name="connsiteY86" fmla="*/ 2220685 h 5388428"/>
              <a:gd name="connsiteX87" fmla="*/ 2721428 w 3461657"/>
              <a:gd name="connsiteY87" fmla="*/ 2242457 h 5388428"/>
              <a:gd name="connsiteX88" fmla="*/ 2667000 w 3461657"/>
              <a:gd name="connsiteY88" fmla="*/ 2275114 h 5388428"/>
              <a:gd name="connsiteX89" fmla="*/ 2579914 w 3461657"/>
              <a:gd name="connsiteY89" fmla="*/ 2340428 h 5388428"/>
              <a:gd name="connsiteX90" fmla="*/ 2481942 w 3461657"/>
              <a:gd name="connsiteY90" fmla="*/ 2438400 h 5388428"/>
              <a:gd name="connsiteX91" fmla="*/ 2416628 w 3461657"/>
              <a:gd name="connsiteY91" fmla="*/ 2525485 h 5388428"/>
              <a:gd name="connsiteX92" fmla="*/ 2340428 w 3461657"/>
              <a:gd name="connsiteY92" fmla="*/ 2645228 h 5388428"/>
              <a:gd name="connsiteX93" fmla="*/ 2264228 w 3461657"/>
              <a:gd name="connsiteY93" fmla="*/ 2764971 h 5388428"/>
              <a:gd name="connsiteX94" fmla="*/ 2220685 w 3461657"/>
              <a:gd name="connsiteY94" fmla="*/ 2873828 h 5388428"/>
              <a:gd name="connsiteX95" fmla="*/ 2209800 w 3461657"/>
              <a:gd name="connsiteY95" fmla="*/ 2982685 h 5388428"/>
              <a:gd name="connsiteX96" fmla="*/ 2209800 w 3461657"/>
              <a:gd name="connsiteY96" fmla="*/ 3102428 h 5388428"/>
              <a:gd name="connsiteX97" fmla="*/ 2264228 w 3461657"/>
              <a:gd name="connsiteY97" fmla="*/ 3200400 h 5388428"/>
              <a:gd name="connsiteX98" fmla="*/ 2329542 w 3461657"/>
              <a:gd name="connsiteY98" fmla="*/ 3265714 h 5388428"/>
              <a:gd name="connsiteX99" fmla="*/ 2373085 w 3461657"/>
              <a:gd name="connsiteY99" fmla="*/ 3331028 h 5388428"/>
              <a:gd name="connsiteX100" fmla="*/ 2460171 w 3461657"/>
              <a:gd name="connsiteY100" fmla="*/ 3407228 h 5388428"/>
              <a:gd name="connsiteX101" fmla="*/ 2536371 w 3461657"/>
              <a:gd name="connsiteY101" fmla="*/ 3505200 h 5388428"/>
              <a:gd name="connsiteX102" fmla="*/ 2623457 w 3461657"/>
              <a:gd name="connsiteY102" fmla="*/ 3646714 h 5388428"/>
              <a:gd name="connsiteX103" fmla="*/ 2667000 w 3461657"/>
              <a:gd name="connsiteY103" fmla="*/ 3766457 h 5388428"/>
              <a:gd name="connsiteX104" fmla="*/ 2808514 w 3461657"/>
              <a:gd name="connsiteY104" fmla="*/ 4049485 h 5388428"/>
              <a:gd name="connsiteX105" fmla="*/ 2939142 w 3461657"/>
              <a:gd name="connsiteY105" fmla="*/ 4169228 h 5388428"/>
              <a:gd name="connsiteX106" fmla="*/ 3026228 w 3461657"/>
              <a:gd name="connsiteY106" fmla="*/ 4310743 h 5388428"/>
              <a:gd name="connsiteX107" fmla="*/ 3145971 w 3461657"/>
              <a:gd name="connsiteY107" fmla="*/ 4430485 h 5388428"/>
              <a:gd name="connsiteX108" fmla="*/ 3254828 w 3461657"/>
              <a:gd name="connsiteY108" fmla="*/ 4615543 h 5388428"/>
              <a:gd name="connsiteX109" fmla="*/ 3331028 w 3461657"/>
              <a:gd name="connsiteY109" fmla="*/ 4789714 h 5388428"/>
              <a:gd name="connsiteX110" fmla="*/ 3407228 w 3461657"/>
              <a:gd name="connsiteY110" fmla="*/ 4974771 h 5388428"/>
              <a:gd name="connsiteX111" fmla="*/ 3439885 w 3461657"/>
              <a:gd name="connsiteY111" fmla="*/ 5116285 h 5388428"/>
              <a:gd name="connsiteX112" fmla="*/ 3450771 w 3461657"/>
              <a:gd name="connsiteY112" fmla="*/ 5246914 h 5388428"/>
              <a:gd name="connsiteX113" fmla="*/ 3461657 w 3461657"/>
              <a:gd name="connsiteY113" fmla="*/ 5388428 h 5388428"/>
              <a:gd name="connsiteX114" fmla="*/ 32657 w 3461657"/>
              <a:gd name="connsiteY114" fmla="*/ 5366657 h 5388428"/>
              <a:gd name="connsiteX0" fmla="*/ 32657 w 3461657"/>
              <a:gd name="connsiteY0" fmla="*/ 5366657 h 5388428"/>
              <a:gd name="connsiteX1" fmla="*/ 97971 w 3461657"/>
              <a:gd name="connsiteY1" fmla="*/ 5138057 h 5388428"/>
              <a:gd name="connsiteX2" fmla="*/ 76200 w 3461657"/>
              <a:gd name="connsiteY2" fmla="*/ 5050971 h 5388428"/>
              <a:gd name="connsiteX3" fmla="*/ 21771 w 3461657"/>
              <a:gd name="connsiteY3" fmla="*/ 4931228 h 5388428"/>
              <a:gd name="connsiteX4" fmla="*/ 0 w 3461657"/>
              <a:gd name="connsiteY4" fmla="*/ 4822371 h 5388428"/>
              <a:gd name="connsiteX5" fmla="*/ 32657 w 3461657"/>
              <a:gd name="connsiteY5" fmla="*/ 4713514 h 5388428"/>
              <a:gd name="connsiteX6" fmla="*/ 97971 w 3461657"/>
              <a:gd name="connsiteY6" fmla="*/ 4604657 h 5388428"/>
              <a:gd name="connsiteX7" fmla="*/ 141514 w 3461657"/>
              <a:gd name="connsiteY7" fmla="*/ 4506685 h 5388428"/>
              <a:gd name="connsiteX8" fmla="*/ 108857 w 3461657"/>
              <a:gd name="connsiteY8" fmla="*/ 4343400 h 5388428"/>
              <a:gd name="connsiteX9" fmla="*/ 76200 w 3461657"/>
              <a:gd name="connsiteY9" fmla="*/ 4267200 h 5388428"/>
              <a:gd name="connsiteX10" fmla="*/ 65314 w 3461657"/>
              <a:gd name="connsiteY10" fmla="*/ 4169228 h 5388428"/>
              <a:gd name="connsiteX11" fmla="*/ 65314 w 3461657"/>
              <a:gd name="connsiteY11" fmla="*/ 4060371 h 5388428"/>
              <a:gd name="connsiteX12" fmla="*/ 152400 w 3461657"/>
              <a:gd name="connsiteY12" fmla="*/ 3929743 h 5388428"/>
              <a:gd name="connsiteX13" fmla="*/ 250371 w 3461657"/>
              <a:gd name="connsiteY13" fmla="*/ 3810000 h 5388428"/>
              <a:gd name="connsiteX14" fmla="*/ 293914 w 3461657"/>
              <a:gd name="connsiteY14" fmla="*/ 3733800 h 5388428"/>
              <a:gd name="connsiteX15" fmla="*/ 293914 w 3461657"/>
              <a:gd name="connsiteY15" fmla="*/ 3635828 h 5388428"/>
              <a:gd name="connsiteX16" fmla="*/ 250371 w 3461657"/>
              <a:gd name="connsiteY16" fmla="*/ 3516085 h 5388428"/>
              <a:gd name="connsiteX17" fmla="*/ 206828 w 3461657"/>
              <a:gd name="connsiteY17" fmla="*/ 3396343 h 5388428"/>
              <a:gd name="connsiteX18" fmla="*/ 174171 w 3461657"/>
              <a:gd name="connsiteY18" fmla="*/ 3276600 h 5388428"/>
              <a:gd name="connsiteX19" fmla="*/ 228600 w 3461657"/>
              <a:gd name="connsiteY19" fmla="*/ 3189514 h 5388428"/>
              <a:gd name="connsiteX20" fmla="*/ 239485 w 3461657"/>
              <a:gd name="connsiteY20" fmla="*/ 3080657 h 5388428"/>
              <a:gd name="connsiteX21" fmla="*/ 250371 w 3461657"/>
              <a:gd name="connsiteY21" fmla="*/ 2982685 h 5388428"/>
              <a:gd name="connsiteX22" fmla="*/ 272142 w 3461657"/>
              <a:gd name="connsiteY22" fmla="*/ 2873828 h 5388428"/>
              <a:gd name="connsiteX23" fmla="*/ 315685 w 3461657"/>
              <a:gd name="connsiteY23" fmla="*/ 2797628 h 5388428"/>
              <a:gd name="connsiteX24" fmla="*/ 348342 w 3461657"/>
              <a:gd name="connsiteY24" fmla="*/ 2634343 h 5388428"/>
              <a:gd name="connsiteX25" fmla="*/ 359228 w 3461657"/>
              <a:gd name="connsiteY25" fmla="*/ 2471057 h 5388428"/>
              <a:gd name="connsiteX26" fmla="*/ 381000 w 3461657"/>
              <a:gd name="connsiteY26" fmla="*/ 2264228 h 5388428"/>
              <a:gd name="connsiteX27" fmla="*/ 402771 w 3461657"/>
              <a:gd name="connsiteY27" fmla="*/ 1959428 h 5388428"/>
              <a:gd name="connsiteX28" fmla="*/ 424542 w 3461657"/>
              <a:gd name="connsiteY28" fmla="*/ 1774371 h 5388428"/>
              <a:gd name="connsiteX29" fmla="*/ 555171 w 3461657"/>
              <a:gd name="connsiteY29" fmla="*/ 1186543 h 5388428"/>
              <a:gd name="connsiteX30" fmla="*/ 598714 w 3461657"/>
              <a:gd name="connsiteY30" fmla="*/ 990600 h 5388428"/>
              <a:gd name="connsiteX31" fmla="*/ 664028 w 3461657"/>
              <a:gd name="connsiteY31" fmla="*/ 751114 h 5388428"/>
              <a:gd name="connsiteX32" fmla="*/ 772885 w 3461657"/>
              <a:gd name="connsiteY32" fmla="*/ 587828 h 5388428"/>
              <a:gd name="connsiteX33" fmla="*/ 881742 w 3461657"/>
              <a:gd name="connsiteY33" fmla="*/ 424543 h 5388428"/>
              <a:gd name="connsiteX34" fmla="*/ 1001485 w 3461657"/>
              <a:gd name="connsiteY34" fmla="*/ 272143 h 5388428"/>
              <a:gd name="connsiteX35" fmla="*/ 1143000 w 3461657"/>
              <a:gd name="connsiteY35" fmla="*/ 152400 h 5388428"/>
              <a:gd name="connsiteX36" fmla="*/ 1295400 w 3461657"/>
              <a:gd name="connsiteY36" fmla="*/ 65314 h 5388428"/>
              <a:gd name="connsiteX37" fmla="*/ 1458685 w 3461657"/>
              <a:gd name="connsiteY37" fmla="*/ 21771 h 5388428"/>
              <a:gd name="connsiteX38" fmla="*/ 1741714 w 3461657"/>
              <a:gd name="connsiteY38" fmla="*/ 0 h 5388428"/>
              <a:gd name="connsiteX39" fmla="*/ 1915885 w 3461657"/>
              <a:gd name="connsiteY39" fmla="*/ 0 h 5388428"/>
              <a:gd name="connsiteX40" fmla="*/ 2090057 w 3461657"/>
              <a:gd name="connsiteY40" fmla="*/ 32657 h 5388428"/>
              <a:gd name="connsiteX41" fmla="*/ 2264228 w 3461657"/>
              <a:gd name="connsiteY41" fmla="*/ 43543 h 5388428"/>
              <a:gd name="connsiteX42" fmla="*/ 2362200 w 3461657"/>
              <a:gd name="connsiteY42" fmla="*/ 43543 h 5388428"/>
              <a:gd name="connsiteX43" fmla="*/ 2416628 w 3461657"/>
              <a:gd name="connsiteY43" fmla="*/ 54428 h 5388428"/>
              <a:gd name="connsiteX44" fmla="*/ 2438400 w 3461657"/>
              <a:gd name="connsiteY44" fmla="*/ 108857 h 5388428"/>
              <a:gd name="connsiteX45" fmla="*/ 2460171 w 3461657"/>
              <a:gd name="connsiteY45" fmla="*/ 195943 h 5388428"/>
              <a:gd name="connsiteX46" fmla="*/ 2460171 w 3461657"/>
              <a:gd name="connsiteY46" fmla="*/ 250371 h 5388428"/>
              <a:gd name="connsiteX47" fmla="*/ 2449285 w 3461657"/>
              <a:gd name="connsiteY47" fmla="*/ 293914 h 5388428"/>
              <a:gd name="connsiteX48" fmla="*/ 2579914 w 3461657"/>
              <a:gd name="connsiteY48" fmla="*/ 359228 h 5388428"/>
              <a:gd name="connsiteX49" fmla="*/ 2645228 w 3461657"/>
              <a:gd name="connsiteY49" fmla="*/ 435428 h 5388428"/>
              <a:gd name="connsiteX50" fmla="*/ 2688771 w 3461657"/>
              <a:gd name="connsiteY50" fmla="*/ 489857 h 5388428"/>
              <a:gd name="connsiteX51" fmla="*/ 2754085 w 3461657"/>
              <a:gd name="connsiteY51" fmla="*/ 587828 h 5388428"/>
              <a:gd name="connsiteX52" fmla="*/ 2786742 w 3461657"/>
              <a:gd name="connsiteY52" fmla="*/ 674914 h 5388428"/>
              <a:gd name="connsiteX53" fmla="*/ 2808514 w 3461657"/>
              <a:gd name="connsiteY53" fmla="*/ 740228 h 5388428"/>
              <a:gd name="connsiteX54" fmla="*/ 2852057 w 3461657"/>
              <a:gd name="connsiteY54" fmla="*/ 805543 h 5388428"/>
              <a:gd name="connsiteX55" fmla="*/ 2862942 w 3461657"/>
              <a:gd name="connsiteY55" fmla="*/ 859971 h 5388428"/>
              <a:gd name="connsiteX56" fmla="*/ 2862942 w 3461657"/>
              <a:gd name="connsiteY56" fmla="*/ 903514 h 5388428"/>
              <a:gd name="connsiteX57" fmla="*/ 2852057 w 3461657"/>
              <a:gd name="connsiteY57" fmla="*/ 968828 h 5388428"/>
              <a:gd name="connsiteX58" fmla="*/ 2862942 w 3461657"/>
              <a:gd name="connsiteY58" fmla="*/ 1055914 h 5388428"/>
              <a:gd name="connsiteX59" fmla="*/ 2982685 w 3461657"/>
              <a:gd name="connsiteY59" fmla="*/ 1153885 h 5388428"/>
              <a:gd name="connsiteX60" fmla="*/ 3048000 w 3461657"/>
              <a:gd name="connsiteY60" fmla="*/ 1208314 h 5388428"/>
              <a:gd name="connsiteX61" fmla="*/ 3167742 w 3461657"/>
              <a:gd name="connsiteY61" fmla="*/ 1360714 h 5388428"/>
              <a:gd name="connsiteX62" fmla="*/ 3189514 w 3461657"/>
              <a:gd name="connsiteY62" fmla="*/ 1415143 h 5388428"/>
              <a:gd name="connsiteX63" fmla="*/ 3189514 w 3461657"/>
              <a:gd name="connsiteY63" fmla="*/ 1458685 h 5388428"/>
              <a:gd name="connsiteX64" fmla="*/ 3156857 w 3461657"/>
              <a:gd name="connsiteY64" fmla="*/ 1502228 h 5388428"/>
              <a:gd name="connsiteX65" fmla="*/ 3124200 w 3461657"/>
              <a:gd name="connsiteY65" fmla="*/ 1513114 h 5388428"/>
              <a:gd name="connsiteX66" fmla="*/ 3091542 w 3461657"/>
              <a:gd name="connsiteY66" fmla="*/ 1534885 h 5388428"/>
              <a:gd name="connsiteX67" fmla="*/ 3080657 w 3461657"/>
              <a:gd name="connsiteY67" fmla="*/ 1589314 h 5388428"/>
              <a:gd name="connsiteX68" fmla="*/ 3113314 w 3461657"/>
              <a:gd name="connsiteY68" fmla="*/ 1621971 h 5388428"/>
              <a:gd name="connsiteX69" fmla="*/ 3124200 w 3461657"/>
              <a:gd name="connsiteY69" fmla="*/ 1654628 h 5388428"/>
              <a:gd name="connsiteX70" fmla="*/ 3113314 w 3461657"/>
              <a:gd name="connsiteY70" fmla="*/ 1687285 h 5388428"/>
              <a:gd name="connsiteX71" fmla="*/ 3091542 w 3461657"/>
              <a:gd name="connsiteY71" fmla="*/ 1709057 h 5388428"/>
              <a:gd name="connsiteX72" fmla="*/ 3102428 w 3461657"/>
              <a:gd name="connsiteY72" fmla="*/ 1730828 h 5388428"/>
              <a:gd name="connsiteX73" fmla="*/ 3135085 w 3461657"/>
              <a:gd name="connsiteY73" fmla="*/ 1774371 h 5388428"/>
              <a:gd name="connsiteX74" fmla="*/ 3145971 w 3461657"/>
              <a:gd name="connsiteY74" fmla="*/ 1807028 h 5388428"/>
              <a:gd name="connsiteX75" fmla="*/ 3113314 w 3461657"/>
              <a:gd name="connsiteY75" fmla="*/ 1839685 h 5388428"/>
              <a:gd name="connsiteX76" fmla="*/ 3091542 w 3461657"/>
              <a:gd name="connsiteY76" fmla="*/ 1872343 h 5388428"/>
              <a:gd name="connsiteX77" fmla="*/ 3069771 w 3461657"/>
              <a:gd name="connsiteY77" fmla="*/ 1894114 h 5388428"/>
              <a:gd name="connsiteX78" fmla="*/ 3058885 w 3461657"/>
              <a:gd name="connsiteY78" fmla="*/ 1948543 h 5388428"/>
              <a:gd name="connsiteX79" fmla="*/ 3091542 w 3461657"/>
              <a:gd name="connsiteY79" fmla="*/ 2002971 h 5388428"/>
              <a:gd name="connsiteX80" fmla="*/ 3113314 w 3461657"/>
              <a:gd name="connsiteY80" fmla="*/ 2090057 h 5388428"/>
              <a:gd name="connsiteX81" fmla="*/ 3058885 w 3461657"/>
              <a:gd name="connsiteY81" fmla="*/ 2166257 h 5388428"/>
              <a:gd name="connsiteX82" fmla="*/ 3015342 w 3461657"/>
              <a:gd name="connsiteY82" fmla="*/ 2188028 h 5388428"/>
              <a:gd name="connsiteX83" fmla="*/ 2971800 w 3461657"/>
              <a:gd name="connsiteY83" fmla="*/ 2188028 h 5388428"/>
              <a:gd name="connsiteX84" fmla="*/ 2873828 w 3461657"/>
              <a:gd name="connsiteY84" fmla="*/ 2188028 h 5388428"/>
              <a:gd name="connsiteX85" fmla="*/ 2808514 w 3461657"/>
              <a:gd name="connsiteY85" fmla="*/ 2220685 h 5388428"/>
              <a:gd name="connsiteX86" fmla="*/ 2721428 w 3461657"/>
              <a:gd name="connsiteY86" fmla="*/ 2242457 h 5388428"/>
              <a:gd name="connsiteX87" fmla="*/ 2667000 w 3461657"/>
              <a:gd name="connsiteY87" fmla="*/ 2275114 h 5388428"/>
              <a:gd name="connsiteX88" fmla="*/ 2579914 w 3461657"/>
              <a:gd name="connsiteY88" fmla="*/ 2340428 h 5388428"/>
              <a:gd name="connsiteX89" fmla="*/ 2481942 w 3461657"/>
              <a:gd name="connsiteY89" fmla="*/ 2438400 h 5388428"/>
              <a:gd name="connsiteX90" fmla="*/ 2416628 w 3461657"/>
              <a:gd name="connsiteY90" fmla="*/ 2525485 h 5388428"/>
              <a:gd name="connsiteX91" fmla="*/ 2340428 w 3461657"/>
              <a:gd name="connsiteY91" fmla="*/ 2645228 h 5388428"/>
              <a:gd name="connsiteX92" fmla="*/ 2264228 w 3461657"/>
              <a:gd name="connsiteY92" fmla="*/ 2764971 h 5388428"/>
              <a:gd name="connsiteX93" fmla="*/ 2220685 w 3461657"/>
              <a:gd name="connsiteY93" fmla="*/ 2873828 h 5388428"/>
              <a:gd name="connsiteX94" fmla="*/ 2209800 w 3461657"/>
              <a:gd name="connsiteY94" fmla="*/ 2982685 h 5388428"/>
              <a:gd name="connsiteX95" fmla="*/ 2209800 w 3461657"/>
              <a:gd name="connsiteY95" fmla="*/ 3102428 h 5388428"/>
              <a:gd name="connsiteX96" fmla="*/ 2264228 w 3461657"/>
              <a:gd name="connsiteY96" fmla="*/ 3200400 h 5388428"/>
              <a:gd name="connsiteX97" fmla="*/ 2329542 w 3461657"/>
              <a:gd name="connsiteY97" fmla="*/ 3265714 h 5388428"/>
              <a:gd name="connsiteX98" fmla="*/ 2373085 w 3461657"/>
              <a:gd name="connsiteY98" fmla="*/ 3331028 h 5388428"/>
              <a:gd name="connsiteX99" fmla="*/ 2460171 w 3461657"/>
              <a:gd name="connsiteY99" fmla="*/ 3407228 h 5388428"/>
              <a:gd name="connsiteX100" fmla="*/ 2536371 w 3461657"/>
              <a:gd name="connsiteY100" fmla="*/ 3505200 h 5388428"/>
              <a:gd name="connsiteX101" fmla="*/ 2623457 w 3461657"/>
              <a:gd name="connsiteY101" fmla="*/ 3646714 h 5388428"/>
              <a:gd name="connsiteX102" fmla="*/ 2667000 w 3461657"/>
              <a:gd name="connsiteY102" fmla="*/ 3766457 h 5388428"/>
              <a:gd name="connsiteX103" fmla="*/ 2808514 w 3461657"/>
              <a:gd name="connsiteY103" fmla="*/ 4049485 h 5388428"/>
              <a:gd name="connsiteX104" fmla="*/ 2939142 w 3461657"/>
              <a:gd name="connsiteY104" fmla="*/ 4169228 h 5388428"/>
              <a:gd name="connsiteX105" fmla="*/ 3026228 w 3461657"/>
              <a:gd name="connsiteY105" fmla="*/ 4310743 h 5388428"/>
              <a:gd name="connsiteX106" fmla="*/ 3145971 w 3461657"/>
              <a:gd name="connsiteY106" fmla="*/ 4430485 h 5388428"/>
              <a:gd name="connsiteX107" fmla="*/ 3254828 w 3461657"/>
              <a:gd name="connsiteY107" fmla="*/ 4615543 h 5388428"/>
              <a:gd name="connsiteX108" fmla="*/ 3331028 w 3461657"/>
              <a:gd name="connsiteY108" fmla="*/ 4789714 h 5388428"/>
              <a:gd name="connsiteX109" fmla="*/ 3407228 w 3461657"/>
              <a:gd name="connsiteY109" fmla="*/ 4974771 h 5388428"/>
              <a:gd name="connsiteX110" fmla="*/ 3439885 w 3461657"/>
              <a:gd name="connsiteY110" fmla="*/ 5116285 h 5388428"/>
              <a:gd name="connsiteX111" fmla="*/ 3450771 w 3461657"/>
              <a:gd name="connsiteY111" fmla="*/ 5246914 h 5388428"/>
              <a:gd name="connsiteX112" fmla="*/ 3461657 w 3461657"/>
              <a:gd name="connsiteY112" fmla="*/ 5388428 h 5388428"/>
              <a:gd name="connsiteX113" fmla="*/ 32657 w 3461657"/>
              <a:gd name="connsiteY113" fmla="*/ 5366657 h 5388428"/>
              <a:gd name="connsiteX0" fmla="*/ 32657 w 3461657"/>
              <a:gd name="connsiteY0" fmla="*/ 5366657 h 5388428"/>
              <a:gd name="connsiteX1" fmla="*/ 97971 w 3461657"/>
              <a:gd name="connsiteY1" fmla="*/ 5138057 h 5388428"/>
              <a:gd name="connsiteX2" fmla="*/ 76200 w 3461657"/>
              <a:gd name="connsiteY2" fmla="*/ 5050971 h 5388428"/>
              <a:gd name="connsiteX3" fmla="*/ 21771 w 3461657"/>
              <a:gd name="connsiteY3" fmla="*/ 4931228 h 5388428"/>
              <a:gd name="connsiteX4" fmla="*/ 0 w 3461657"/>
              <a:gd name="connsiteY4" fmla="*/ 4822371 h 5388428"/>
              <a:gd name="connsiteX5" fmla="*/ 32657 w 3461657"/>
              <a:gd name="connsiteY5" fmla="*/ 4713514 h 5388428"/>
              <a:gd name="connsiteX6" fmla="*/ 97971 w 3461657"/>
              <a:gd name="connsiteY6" fmla="*/ 4604657 h 5388428"/>
              <a:gd name="connsiteX7" fmla="*/ 141514 w 3461657"/>
              <a:gd name="connsiteY7" fmla="*/ 4506685 h 5388428"/>
              <a:gd name="connsiteX8" fmla="*/ 108857 w 3461657"/>
              <a:gd name="connsiteY8" fmla="*/ 4343400 h 5388428"/>
              <a:gd name="connsiteX9" fmla="*/ 76200 w 3461657"/>
              <a:gd name="connsiteY9" fmla="*/ 4267200 h 5388428"/>
              <a:gd name="connsiteX10" fmla="*/ 65314 w 3461657"/>
              <a:gd name="connsiteY10" fmla="*/ 4169228 h 5388428"/>
              <a:gd name="connsiteX11" fmla="*/ 65314 w 3461657"/>
              <a:gd name="connsiteY11" fmla="*/ 4060371 h 5388428"/>
              <a:gd name="connsiteX12" fmla="*/ 152400 w 3461657"/>
              <a:gd name="connsiteY12" fmla="*/ 3929743 h 5388428"/>
              <a:gd name="connsiteX13" fmla="*/ 250371 w 3461657"/>
              <a:gd name="connsiteY13" fmla="*/ 3810000 h 5388428"/>
              <a:gd name="connsiteX14" fmla="*/ 293914 w 3461657"/>
              <a:gd name="connsiteY14" fmla="*/ 3733800 h 5388428"/>
              <a:gd name="connsiteX15" fmla="*/ 293914 w 3461657"/>
              <a:gd name="connsiteY15" fmla="*/ 3635828 h 5388428"/>
              <a:gd name="connsiteX16" fmla="*/ 250371 w 3461657"/>
              <a:gd name="connsiteY16" fmla="*/ 3516085 h 5388428"/>
              <a:gd name="connsiteX17" fmla="*/ 206828 w 3461657"/>
              <a:gd name="connsiteY17" fmla="*/ 3396343 h 5388428"/>
              <a:gd name="connsiteX18" fmla="*/ 174171 w 3461657"/>
              <a:gd name="connsiteY18" fmla="*/ 3276600 h 5388428"/>
              <a:gd name="connsiteX19" fmla="*/ 228600 w 3461657"/>
              <a:gd name="connsiteY19" fmla="*/ 3189514 h 5388428"/>
              <a:gd name="connsiteX20" fmla="*/ 239485 w 3461657"/>
              <a:gd name="connsiteY20" fmla="*/ 3080657 h 5388428"/>
              <a:gd name="connsiteX21" fmla="*/ 250371 w 3461657"/>
              <a:gd name="connsiteY21" fmla="*/ 2982685 h 5388428"/>
              <a:gd name="connsiteX22" fmla="*/ 272142 w 3461657"/>
              <a:gd name="connsiteY22" fmla="*/ 2873828 h 5388428"/>
              <a:gd name="connsiteX23" fmla="*/ 315685 w 3461657"/>
              <a:gd name="connsiteY23" fmla="*/ 2797628 h 5388428"/>
              <a:gd name="connsiteX24" fmla="*/ 348342 w 3461657"/>
              <a:gd name="connsiteY24" fmla="*/ 2634343 h 5388428"/>
              <a:gd name="connsiteX25" fmla="*/ 359228 w 3461657"/>
              <a:gd name="connsiteY25" fmla="*/ 2471057 h 5388428"/>
              <a:gd name="connsiteX26" fmla="*/ 381000 w 3461657"/>
              <a:gd name="connsiteY26" fmla="*/ 2264228 h 5388428"/>
              <a:gd name="connsiteX27" fmla="*/ 402771 w 3461657"/>
              <a:gd name="connsiteY27" fmla="*/ 1959428 h 5388428"/>
              <a:gd name="connsiteX28" fmla="*/ 424542 w 3461657"/>
              <a:gd name="connsiteY28" fmla="*/ 1774371 h 5388428"/>
              <a:gd name="connsiteX29" fmla="*/ 555171 w 3461657"/>
              <a:gd name="connsiteY29" fmla="*/ 1186543 h 5388428"/>
              <a:gd name="connsiteX30" fmla="*/ 598714 w 3461657"/>
              <a:gd name="connsiteY30" fmla="*/ 990600 h 5388428"/>
              <a:gd name="connsiteX31" fmla="*/ 664028 w 3461657"/>
              <a:gd name="connsiteY31" fmla="*/ 751114 h 5388428"/>
              <a:gd name="connsiteX32" fmla="*/ 772885 w 3461657"/>
              <a:gd name="connsiteY32" fmla="*/ 587828 h 5388428"/>
              <a:gd name="connsiteX33" fmla="*/ 881742 w 3461657"/>
              <a:gd name="connsiteY33" fmla="*/ 424543 h 5388428"/>
              <a:gd name="connsiteX34" fmla="*/ 1001485 w 3461657"/>
              <a:gd name="connsiteY34" fmla="*/ 272143 h 5388428"/>
              <a:gd name="connsiteX35" fmla="*/ 1143000 w 3461657"/>
              <a:gd name="connsiteY35" fmla="*/ 152400 h 5388428"/>
              <a:gd name="connsiteX36" fmla="*/ 1295400 w 3461657"/>
              <a:gd name="connsiteY36" fmla="*/ 65314 h 5388428"/>
              <a:gd name="connsiteX37" fmla="*/ 1458685 w 3461657"/>
              <a:gd name="connsiteY37" fmla="*/ 21771 h 5388428"/>
              <a:gd name="connsiteX38" fmla="*/ 1741714 w 3461657"/>
              <a:gd name="connsiteY38" fmla="*/ 0 h 5388428"/>
              <a:gd name="connsiteX39" fmla="*/ 1915885 w 3461657"/>
              <a:gd name="connsiteY39" fmla="*/ 0 h 5388428"/>
              <a:gd name="connsiteX40" fmla="*/ 2090057 w 3461657"/>
              <a:gd name="connsiteY40" fmla="*/ 32657 h 5388428"/>
              <a:gd name="connsiteX41" fmla="*/ 2264228 w 3461657"/>
              <a:gd name="connsiteY41" fmla="*/ 43543 h 5388428"/>
              <a:gd name="connsiteX42" fmla="*/ 2362200 w 3461657"/>
              <a:gd name="connsiteY42" fmla="*/ 43543 h 5388428"/>
              <a:gd name="connsiteX43" fmla="*/ 2416628 w 3461657"/>
              <a:gd name="connsiteY43" fmla="*/ 54428 h 5388428"/>
              <a:gd name="connsiteX44" fmla="*/ 2438400 w 3461657"/>
              <a:gd name="connsiteY44" fmla="*/ 108857 h 5388428"/>
              <a:gd name="connsiteX45" fmla="*/ 2460171 w 3461657"/>
              <a:gd name="connsiteY45" fmla="*/ 195943 h 5388428"/>
              <a:gd name="connsiteX46" fmla="*/ 2460171 w 3461657"/>
              <a:gd name="connsiteY46" fmla="*/ 250371 h 5388428"/>
              <a:gd name="connsiteX47" fmla="*/ 2449285 w 3461657"/>
              <a:gd name="connsiteY47" fmla="*/ 293914 h 5388428"/>
              <a:gd name="connsiteX48" fmla="*/ 2579914 w 3461657"/>
              <a:gd name="connsiteY48" fmla="*/ 359228 h 5388428"/>
              <a:gd name="connsiteX49" fmla="*/ 2645228 w 3461657"/>
              <a:gd name="connsiteY49" fmla="*/ 435428 h 5388428"/>
              <a:gd name="connsiteX50" fmla="*/ 2688771 w 3461657"/>
              <a:gd name="connsiteY50" fmla="*/ 489857 h 5388428"/>
              <a:gd name="connsiteX51" fmla="*/ 2754085 w 3461657"/>
              <a:gd name="connsiteY51" fmla="*/ 587828 h 5388428"/>
              <a:gd name="connsiteX52" fmla="*/ 2786742 w 3461657"/>
              <a:gd name="connsiteY52" fmla="*/ 674914 h 5388428"/>
              <a:gd name="connsiteX53" fmla="*/ 2808514 w 3461657"/>
              <a:gd name="connsiteY53" fmla="*/ 740228 h 5388428"/>
              <a:gd name="connsiteX54" fmla="*/ 2852057 w 3461657"/>
              <a:gd name="connsiteY54" fmla="*/ 805543 h 5388428"/>
              <a:gd name="connsiteX55" fmla="*/ 2862942 w 3461657"/>
              <a:gd name="connsiteY55" fmla="*/ 859971 h 5388428"/>
              <a:gd name="connsiteX56" fmla="*/ 2862942 w 3461657"/>
              <a:gd name="connsiteY56" fmla="*/ 903514 h 5388428"/>
              <a:gd name="connsiteX57" fmla="*/ 2852057 w 3461657"/>
              <a:gd name="connsiteY57" fmla="*/ 968828 h 5388428"/>
              <a:gd name="connsiteX58" fmla="*/ 2862942 w 3461657"/>
              <a:gd name="connsiteY58" fmla="*/ 1055914 h 5388428"/>
              <a:gd name="connsiteX59" fmla="*/ 2982685 w 3461657"/>
              <a:gd name="connsiteY59" fmla="*/ 1153885 h 5388428"/>
              <a:gd name="connsiteX60" fmla="*/ 3048000 w 3461657"/>
              <a:gd name="connsiteY60" fmla="*/ 1208314 h 5388428"/>
              <a:gd name="connsiteX61" fmla="*/ 3167742 w 3461657"/>
              <a:gd name="connsiteY61" fmla="*/ 1360714 h 5388428"/>
              <a:gd name="connsiteX62" fmla="*/ 3189514 w 3461657"/>
              <a:gd name="connsiteY62" fmla="*/ 1415143 h 5388428"/>
              <a:gd name="connsiteX63" fmla="*/ 3189514 w 3461657"/>
              <a:gd name="connsiteY63" fmla="*/ 1458685 h 5388428"/>
              <a:gd name="connsiteX64" fmla="*/ 3156857 w 3461657"/>
              <a:gd name="connsiteY64" fmla="*/ 1502228 h 5388428"/>
              <a:gd name="connsiteX65" fmla="*/ 3124200 w 3461657"/>
              <a:gd name="connsiteY65" fmla="*/ 1513114 h 5388428"/>
              <a:gd name="connsiteX66" fmla="*/ 3091542 w 3461657"/>
              <a:gd name="connsiteY66" fmla="*/ 1534885 h 5388428"/>
              <a:gd name="connsiteX67" fmla="*/ 3080657 w 3461657"/>
              <a:gd name="connsiteY67" fmla="*/ 1589314 h 5388428"/>
              <a:gd name="connsiteX68" fmla="*/ 3113314 w 3461657"/>
              <a:gd name="connsiteY68" fmla="*/ 1621971 h 5388428"/>
              <a:gd name="connsiteX69" fmla="*/ 3124200 w 3461657"/>
              <a:gd name="connsiteY69" fmla="*/ 1654628 h 5388428"/>
              <a:gd name="connsiteX70" fmla="*/ 3113314 w 3461657"/>
              <a:gd name="connsiteY70" fmla="*/ 1687285 h 5388428"/>
              <a:gd name="connsiteX71" fmla="*/ 3091542 w 3461657"/>
              <a:gd name="connsiteY71" fmla="*/ 1709057 h 5388428"/>
              <a:gd name="connsiteX72" fmla="*/ 3102428 w 3461657"/>
              <a:gd name="connsiteY72" fmla="*/ 1730828 h 5388428"/>
              <a:gd name="connsiteX73" fmla="*/ 3135085 w 3461657"/>
              <a:gd name="connsiteY73" fmla="*/ 1774371 h 5388428"/>
              <a:gd name="connsiteX74" fmla="*/ 3145971 w 3461657"/>
              <a:gd name="connsiteY74" fmla="*/ 1807028 h 5388428"/>
              <a:gd name="connsiteX75" fmla="*/ 3113314 w 3461657"/>
              <a:gd name="connsiteY75" fmla="*/ 1839685 h 5388428"/>
              <a:gd name="connsiteX76" fmla="*/ 3091542 w 3461657"/>
              <a:gd name="connsiteY76" fmla="*/ 1872343 h 5388428"/>
              <a:gd name="connsiteX77" fmla="*/ 3069771 w 3461657"/>
              <a:gd name="connsiteY77" fmla="*/ 1894114 h 5388428"/>
              <a:gd name="connsiteX78" fmla="*/ 3058885 w 3461657"/>
              <a:gd name="connsiteY78" fmla="*/ 1948543 h 5388428"/>
              <a:gd name="connsiteX79" fmla="*/ 3091542 w 3461657"/>
              <a:gd name="connsiteY79" fmla="*/ 2002971 h 5388428"/>
              <a:gd name="connsiteX80" fmla="*/ 3113314 w 3461657"/>
              <a:gd name="connsiteY80" fmla="*/ 2090057 h 5388428"/>
              <a:gd name="connsiteX81" fmla="*/ 3058885 w 3461657"/>
              <a:gd name="connsiteY81" fmla="*/ 2166257 h 5388428"/>
              <a:gd name="connsiteX82" fmla="*/ 3015342 w 3461657"/>
              <a:gd name="connsiteY82" fmla="*/ 2188028 h 5388428"/>
              <a:gd name="connsiteX83" fmla="*/ 2971800 w 3461657"/>
              <a:gd name="connsiteY83" fmla="*/ 2188028 h 5388428"/>
              <a:gd name="connsiteX84" fmla="*/ 2873828 w 3461657"/>
              <a:gd name="connsiteY84" fmla="*/ 2188028 h 5388428"/>
              <a:gd name="connsiteX85" fmla="*/ 2721428 w 3461657"/>
              <a:gd name="connsiteY85" fmla="*/ 2242457 h 5388428"/>
              <a:gd name="connsiteX86" fmla="*/ 2667000 w 3461657"/>
              <a:gd name="connsiteY86" fmla="*/ 2275114 h 5388428"/>
              <a:gd name="connsiteX87" fmla="*/ 2579914 w 3461657"/>
              <a:gd name="connsiteY87" fmla="*/ 2340428 h 5388428"/>
              <a:gd name="connsiteX88" fmla="*/ 2481942 w 3461657"/>
              <a:gd name="connsiteY88" fmla="*/ 2438400 h 5388428"/>
              <a:gd name="connsiteX89" fmla="*/ 2416628 w 3461657"/>
              <a:gd name="connsiteY89" fmla="*/ 2525485 h 5388428"/>
              <a:gd name="connsiteX90" fmla="*/ 2340428 w 3461657"/>
              <a:gd name="connsiteY90" fmla="*/ 2645228 h 5388428"/>
              <a:gd name="connsiteX91" fmla="*/ 2264228 w 3461657"/>
              <a:gd name="connsiteY91" fmla="*/ 2764971 h 5388428"/>
              <a:gd name="connsiteX92" fmla="*/ 2220685 w 3461657"/>
              <a:gd name="connsiteY92" fmla="*/ 2873828 h 5388428"/>
              <a:gd name="connsiteX93" fmla="*/ 2209800 w 3461657"/>
              <a:gd name="connsiteY93" fmla="*/ 2982685 h 5388428"/>
              <a:gd name="connsiteX94" fmla="*/ 2209800 w 3461657"/>
              <a:gd name="connsiteY94" fmla="*/ 3102428 h 5388428"/>
              <a:gd name="connsiteX95" fmla="*/ 2264228 w 3461657"/>
              <a:gd name="connsiteY95" fmla="*/ 3200400 h 5388428"/>
              <a:gd name="connsiteX96" fmla="*/ 2329542 w 3461657"/>
              <a:gd name="connsiteY96" fmla="*/ 3265714 h 5388428"/>
              <a:gd name="connsiteX97" fmla="*/ 2373085 w 3461657"/>
              <a:gd name="connsiteY97" fmla="*/ 3331028 h 5388428"/>
              <a:gd name="connsiteX98" fmla="*/ 2460171 w 3461657"/>
              <a:gd name="connsiteY98" fmla="*/ 3407228 h 5388428"/>
              <a:gd name="connsiteX99" fmla="*/ 2536371 w 3461657"/>
              <a:gd name="connsiteY99" fmla="*/ 3505200 h 5388428"/>
              <a:gd name="connsiteX100" fmla="*/ 2623457 w 3461657"/>
              <a:gd name="connsiteY100" fmla="*/ 3646714 h 5388428"/>
              <a:gd name="connsiteX101" fmla="*/ 2667000 w 3461657"/>
              <a:gd name="connsiteY101" fmla="*/ 3766457 h 5388428"/>
              <a:gd name="connsiteX102" fmla="*/ 2808514 w 3461657"/>
              <a:gd name="connsiteY102" fmla="*/ 4049485 h 5388428"/>
              <a:gd name="connsiteX103" fmla="*/ 2939142 w 3461657"/>
              <a:gd name="connsiteY103" fmla="*/ 4169228 h 5388428"/>
              <a:gd name="connsiteX104" fmla="*/ 3026228 w 3461657"/>
              <a:gd name="connsiteY104" fmla="*/ 4310743 h 5388428"/>
              <a:gd name="connsiteX105" fmla="*/ 3145971 w 3461657"/>
              <a:gd name="connsiteY105" fmla="*/ 4430485 h 5388428"/>
              <a:gd name="connsiteX106" fmla="*/ 3254828 w 3461657"/>
              <a:gd name="connsiteY106" fmla="*/ 4615543 h 5388428"/>
              <a:gd name="connsiteX107" fmla="*/ 3331028 w 3461657"/>
              <a:gd name="connsiteY107" fmla="*/ 4789714 h 5388428"/>
              <a:gd name="connsiteX108" fmla="*/ 3407228 w 3461657"/>
              <a:gd name="connsiteY108" fmla="*/ 4974771 h 5388428"/>
              <a:gd name="connsiteX109" fmla="*/ 3439885 w 3461657"/>
              <a:gd name="connsiteY109" fmla="*/ 5116285 h 5388428"/>
              <a:gd name="connsiteX110" fmla="*/ 3450771 w 3461657"/>
              <a:gd name="connsiteY110" fmla="*/ 5246914 h 5388428"/>
              <a:gd name="connsiteX111" fmla="*/ 3461657 w 3461657"/>
              <a:gd name="connsiteY111" fmla="*/ 5388428 h 5388428"/>
              <a:gd name="connsiteX112" fmla="*/ 32657 w 3461657"/>
              <a:gd name="connsiteY112" fmla="*/ 5366657 h 5388428"/>
              <a:gd name="connsiteX0" fmla="*/ 3461657 w 3461657"/>
              <a:gd name="connsiteY0" fmla="*/ 5388428 h 5388428"/>
              <a:gd name="connsiteX1" fmla="*/ 97971 w 3461657"/>
              <a:gd name="connsiteY1" fmla="*/ 5138057 h 5388428"/>
              <a:gd name="connsiteX2" fmla="*/ 76200 w 3461657"/>
              <a:gd name="connsiteY2" fmla="*/ 5050971 h 5388428"/>
              <a:gd name="connsiteX3" fmla="*/ 21771 w 3461657"/>
              <a:gd name="connsiteY3" fmla="*/ 4931228 h 5388428"/>
              <a:gd name="connsiteX4" fmla="*/ 0 w 3461657"/>
              <a:gd name="connsiteY4" fmla="*/ 4822371 h 5388428"/>
              <a:gd name="connsiteX5" fmla="*/ 32657 w 3461657"/>
              <a:gd name="connsiteY5" fmla="*/ 4713514 h 5388428"/>
              <a:gd name="connsiteX6" fmla="*/ 97971 w 3461657"/>
              <a:gd name="connsiteY6" fmla="*/ 4604657 h 5388428"/>
              <a:gd name="connsiteX7" fmla="*/ 141514 w 3461657"/>
              <a:gd name="connsiteY7" fmla="*/ 4506685 h 5388428"/>
              <a:gd name="connsiteX8" fmla="*/ 108857 w 3461657"/>
              <a:gd name="connsiteY8" fmla="*/ 4343400 h 5388428"/>
              <a:gd name="connsiteX9" fmla="*/ 76200 w 3461657"/>
              <a:gd name="connsiteY9" fmla="*/ 4267200 h 5388428"/>
              <a:gd name="connsiteX10" fmla="*/ 65314 w 3461657"/>
              <a:gd name="connsiteY10" fmla="*/ 4169228 h 5388428"/>
              <a:gd name="connsiteX11" fmla="*/ 65314 w 3461657"/>
              <a:gd name="connsiteY11" fmla="*/ 4060371 h 5388428"/>
              <a:gd name="connsiteX12" fmla="*/ 152400 w 3461657"/>
              <a:gd name="connsiteY12" fmla="*/ 3929743 h 5388428"/>
              <a:gd name="connsiteX13" fmla="*/ 250371 w 3461657"/>
              <a:gd name="connsiteY13" fmla="*/ 3810000 h 5388428"/>
              <a:gd name="connsiteX14" fmla="*/ 293914 w 3461657"/>
              <a:gd name="connsiteY14" fmla="*/ 3733800 h 5388428"/>
              <a:gd name="connsiteX15" fmla="*/ 293914 w 3461657"/>
              <a:gd name="connsiteY15" fmla="*/ 3635828 h 5388428"/>
              <a:gd name="connsiteX16" fmla="*/ 250371 w 3461657"/>
              <a:gd name="connsiteY16" fmla="*/ 3516085 h 5388428"/>
              <a:gd name="connsiteX17" fmla="*/ 206828 w 3461657"/>
              <a:gd name="connsiteY17" fmla="*/ 3396343 h 5388428"/>
              <a:gd name="connsiteX18" fmla="*/ 174171 w 3461657"/>
              <a:gd name="connsiteY18" fmla="*/ 3276600 h 5388428"/>
              <a:gd name="connsiteX19" fmla="*/ 228600 w 3461657"/>
              <a:gd name="connsiteY19" fmla="*/ 3189514 h 5388428"/>
              <a:gd name="connsiteX20" fmla="*/ 239485 w 3461657"/>
              <a:gd name="connsiteY20" fmla="*/ 3080657 h 5388428"/>
              <a:gd name="connsiteX21" fmla="*/ 250371 w 3461657"/>
              <a:gd name="connsiteY21" fmla="*/ 2982685 h 5388428"/>
              <a:gd name="connsiteX22" fmla="*/ 272142 w 3461657"/>
              <a:gd name="connsiteY22" fmla="*/ 2873828 h 5388428"/>
              <a:gd name="connsiteX23" fmla="*/ 315685 w 3461657"/>
              <a:gd name="connsiteY23" fmla="*/ 2797628 h 5388428"/>
              <a:gd name="connsiteX24" fmla="*/ 348342 w 3461657"/>
              <a:gd name="connsiteY24" fmla="*/ 2634343 h 5388428"/>
              <a:gd name="connsiteX25" fmla="*/ 359228 w 3461657"/>
              <a:gd name="connsiteY25" fmla="*/ 2471057 h 5388428"/>
              <a:gd name="connsiteX26" fmla="*/ 381000 w 3461657"/>
              <a:gd name="connsiteY26" fmla="*/ 2264228 h 5388428"/>
              <a:gd name="connsiteX27" fmla="*/ 402771 w 3461657"/>
              <a:gd name="connsiteY27" fmla="*/ 1959428 h 5388428"/>
              <a:gd name="connsiteX28" fmla="*/ 424542 w 3461657"/>
              <a:gd name="connsiteY28" fmla="*/ 1774371 h 5388428"/>
              <a:gd name="connsiteX29" fmla="*/ 555171 w 3461657"/>
              <a:gd name="connsiteY29" fmla="*/ 1186543 h 5388428"/>
              <a:gd name="connsiteX30" fmla="*/ 598714 w 3461657"/>
              <a:gd name="connsiteY30" fmla="*/ 990600 h 5388428"/>
              <a:gd name="connsiteX31" fmla="*/ 664028 w 3461657"/>
              <a:gd name="connsiteY31" fmla="*/ 751114 h 5388428"/>
              <a:gd name="connsiteX32" fmla="*/ 772885 w 3461657"/>
              <a:gd name="connsiteY32" fmla="*/ 587828 h 5388428"/>
              <a:gd name="connsiteX33" fmla="*/ 881742 w 3461657"/>
              <a:gd name="connsiteY33" fmla="*/ 424543 h 5388428"/>
              <a:gd name="connsiteX34" fmla="*/ 1001485 w 3461657"/>
              <a:gd name="connsiteY34" fmla="*/ 272143 h 5388428"/>
              <a:gd name="connsiteX35" fmla="*/ 1143000 w 3461657"/>
              <a:gd name="connsiteY35" fmla="*/ 152400 h 5388428"/>
              <a:gd name="connsiteX36" fmla="*/ 1295400 w 3461657"/>
              <a:gd name="connsiteY36" fmla="*/ 65314 h 5388428"/>
              <a:gd name="connsiteX37" fmla="*/ 1458685 w 3461657"/>
              <a:gd name="connsiteY37" fmla="*/ 21771 h 5388428"/>
              <a:gd name="connsiteX38" fmla="*/ 1741714 w 3461657"/>
              <a:gd name="connsiteY38" fmla="*/ 0 h 5388428"/>
              <a:gd name="connsiteX39" fmla="*/ 1915885 w 3461657"/>
              <a:gd name="connsiteY39" fmla="*/ 0 h 5388428"/>
              <a:gd name="connsiteX40" fmla="*/ 2090057 w 3461657"/>
              <a:gd name="connsiteY40" fmla="*/ 32657 h 5388428"/>
              <a:gd name="connsiteX41" fmla="*/ 2264228 w 3461657"/>
              <a:gd name="connsiteY41" fmla="*/ 43543 h 5388428"/>
              <a:gd name="connsiteX42" fmla="*/ 2362200 w 3461657"/>
              <a:gd name="connsiteY42" fmla="*/ 43543 h 5388428"/>
              <a:gd name="connsiteX43" fmla="*/ 2416628 w 3461657"/>
              <a:gd name="connsiteY43" fmla="*/ 54428 h 5388428"/>
              <a:gd name="connsiteX44" fmla="*/ 2438400 w 3461657"/>
              <a:gd name="connsiteY44" fmla="*/ 108857 h 5388428"/>
              <a:gd name="connsiteX45" fmla="*/ 2460171 w 3461657"/>
              <a:gd name="connsiteY45" fmla="*/ 195943 h 5388428"/>
              <a:gd name="connsiteX46" fmla="*/ 2460171 w 3461657"/>
              <a:gd name="connsiteY46" fmla="*/ 250371 h 5388428"/>
              <a:gd name="connsiteX47" fmla="*/ 2449285 w 3461657"/>
              <a:gd name="connsiteY47" fmla="*/ 293914 h 5388428"/>
              <a:gd name="connsiteX48" fmla="*/ 2579914 w 3461657"/>
              <a:gd name="connsiteY48" fmla="*/ 359228 h 5388428"/>
              <a:gd name="connsiteX49" fmla="*/ 2645228 w 3461657"/>
              <a:gd name="connsiteY49" fmla="*/ 435428 h 5388428"/>
              <a:gd name="connsiteX50" fmla="*/ 2688771 w 3461657"/>
              <a:gd name="connsiteY50" fmla="*/ 489857 h 5388428"/>
              <a:gd name="connsiteX51" fmla="*/ 2754085 w 3461657"/>
              <a:gd name="connsiteY51" fmla="*/ 587828 h 5388428"/>
              <a:gd name="connsiteX52" fmla="*/ 2786742 w 3461657"/>
              <a:gd name="connsiteY52" fmla="*/ 674914 h 5388428"/>
              <a:gd name="connsiteX53" fmla="*/ 2808514 w 3461657"/>
              <a:gd name="connsiteY53" fmla="*/ 740228 h 5388428"/>
              <a:gd name="connsiteX54" fmla="*/ 2852057 w 3461657"/>
              <a:gd name="connsiteY54" fmla="*/ 805543 h 5388428"/>
              <a:gd name="connsiteX55" fmla="*/ 2862942 w 3461657"/>
              <a:gd name="connsiteY55" fmla="*/ 859971 h 5388428"/>
              <a:gd name="connsiteX56" fmla="*/ 2862942 w 3461657"/>
              <a:gd name="connsiteY56" fmla="*/ 903514 h 5388428"/>
              <a:gd name="connsiteX57" fmla="*/ 2852057 w 3461657"/>
              <a:gd name="connsiteY57" fmla="*/ 968828 h 5388428"/>
              <a:gd name="connsiteX58" fmla="*/ 2862942 w 3461657"/>
              <a:gd name="connsiteY58" fmla="*/ 1055914 h 5388428"/>
              <a:gd name="connsiteX59" fmla="*/ 2982685 w 3461657"/>
              <a:gd name="connsiteY59" fmla="*/ 1153885 h 5388428"/>
              <a:gd name="connsiteX60" fmla="*/ 3048000 w 3461657"/>
              <a:gd name="connsiteY60" fmla="*/ 1208314 h 5388428"/>
              <a:gd name="connsiteX61" fmla="*/ 3167742 w 3461657"/>
              <a:gd name="connsiteY61" fmla="*/ 1360714 h 5388428"/>
              <a:gd name="connsiteX62" fmla="*/ 3189514 w 3461657"/>
              <a:gd name="connsiteY62" fmla="*/ 1415143 h 5388428"/>
              <a:gd name="connsiteX63" fmla="*/ 3189514 w 3461657"/>
              <a:gd name="connsiteY63" fmla="*/ 1458685 h 5388428"/>
              <a:gd name="connsiteX64" fmla="*/ 3156857 w 3461657"/>
              <a:gd name="connsiteY64" fmla="*/ 1502228 h 5388428"/>
              <a:gd name="connsiteX65" fmla="*/ 3124200 w 3461657"/>
              <a:gd name="connsiteY65" fmla="*/ 1513114 h 5388428"/>
              <a:gd name="connsiteX66" fmla="*/ 3091542 w 3461657"/>
              <a:gd name="connsiteY66" fmla="*/ 1534885 h 5388428"/>
              <a:gd name="connsiteX67" fmla="*/ 3080657 w 3461657"/>
              <a:gd name="connsiteY67" fmla="*/ 1589314 h 5388428"/>
              <a:gd name="connsiteX68" fmla="*/ 3113314 w 3461657"/>
              <a:gd name="connsiteY68" fmla="*/ 1621971 h 5388428"/>
              <a:gd name="connsiteX69" fmla="*/ 3124200 w 3461657"/>
              <a:gd name="connsiteY69" fmla="*/ 1654628 h 5388428"/>
              <a:gd name="connsiteX70" fmla="*/ 3113314 w 3461657"/>
              <a:gd name="connsiteY70" fmla="*/ 1687285 h 5388428"/>
              <a:gd name="connsiteX71" fmla="*/ 3091542 w 3461657"/>
              <a:gd name="connsiteY71" fmla="*/ 1709057 h 5388428"/>
              <a:gd name="connsiteX72" fmla="*/ 3102428 w 3461657"/>
              <a:gd name="connsiteY72" fmla="*/ 1730828 h 5388428"/>
              <a:gd name="connsiteX73" fmla="*/ 3135085 w 3461657"/>
              <a:gd name="connsiteY73" fmla="*/ 1774371 h 5388428"/>
              <a:gd name="connsiteX74" fmla="*/ 3145971 w 3461657"/>
              <a:gd name="connsiteY74" fmla="*/ 1807028 h 5388428"/>
              <a:gd name="connsiteX75" fmla="*/ 3113314 w 3461657"/>
              <a:gd name="connsiteY75" fmla="*/ 1839685 h 5388428"/>
              <a:gd name="connsiteX76" fmla="*/ 3091542 w 3461657"/>
              <a:gd name="connsiteY76" fmla="*/ 1872343 h 5388428"/>
              <a:gd name="connsiteX77" fmla="*/ 3069771 w 3461657"/>
              <a:gd name="connsiteY77" fmla="*/ 1894114 h 5388428"/>
              <a:gd name="connsiteX78" fmla="*/ 3058885 w 3461657"/>
              <a:gd name="connsiteY78" fmla="*/ 1948543 h 5388428"/>
              <a:gd name="connsiteX79" fmla="*/ 3091542 w 3461657"/>
              <a:gd name="connsiteY79" fmla="*/ 2002971 h 5388428"/>
              <a:gd name="connsiteX80" fmla="*/ 3113314 w 3461657"/>
              <a:gd name="connsiteY80" fmla="*/ 2090057 h 5388428"/>
              <a:gd name="connsiteX81" fmla="*/ 3058885 w 3461657"/>
              <a:gd name="connsiteY81" fmla="*/ 2166257 h 5388428"/>
              <a:gd name="connsiteX82" fmla="*/ 3015342 w 3461657"/>
              <a:gd name="connsiteY82" fmla="*/ 2188028 h 5388428"/>
              <a:gd name="connsiteX83" fmla="*/ 2971800 w 3461657"/>
              <a:gd name="connsiteY83" fmla="*/ 2188028 h 5388428"/>
              <a:gd name="connsiteX84" fmla="*/ 2873828 w 3461657"/>
              <a:gd name="connsiteY84" fmla="*/ 2188028 h 5388428"/>
              <a:gd name="connsiteX85" fmla="*/ 2721428 w 3461657"/>
              <a:gd name="connsiteY85" fmla="*/ 2242457 h 5388428"/>
              <a:gd name="connsiteX86" fmla="*/ 2667000 w 3461657"/>
              <a:gd name="connsiteY86" fmla="*/ 2275114 h 5388428"/>
              <a:gd name="connsiteX87" fmla="*/ 2579914 w 3461657"/>
              <a:gd name="connsiteY87" fmla="*/ 2340428 h 5388428"/>
              <a:gd name="connsiteX88" fmla="*/ 2481942 w 3461657"/>
              <a:gd name="connsiteY88" fmla="*/ 2438400 h 5388428"/>
              <a:gd name="connsiteX89" fmla="*/ 2416628 w 3461657"/>
              <a:gd name="connsiteY89" fmla="*/ 2525485 h 5388428"/>
              <a:gd name="connsiteX90" fmla="*/ 2340428 w 3461657"/>
              <a:gd name="connsiteY90" fmla="*/ 2645228 h 5388428"/>
              <a:gd name="connsiteX91" fmla="*/ 2264228 w 3461657"/>
              <a:gd name="connsiteY91" fmla="*/ 2764971 h 5388428"/>
              <a:gd name="connsiteX92" fmla="*/ 2220685 w 3461657"/>
              <a:gd name="connsiteY92" fmla="*/ 2873828 h 5388428"/>
              <a:gd name="connsiteX93" fmla="*/ 2209800 w 3461657"/>
              <a:gd name="connsiteY93" fmla="*/ 2982685 h 5388428"/>
              <a:gd name="connsiteX94" fmla="*/ 2209800 w 3461657"/>
              <a:gd name="connsiteY94" fmla="*/ 3102428 h 5388428"/>
              <a:gd name="connsiteX95" fmla="*/ 2264228 w 3461657"/>
              <a:gd name="connsiteY95" fmla="*/ 3200400 h 5388428"/>
              <a:gd name="connsiteX96" fmla="*/ 2329542 w 3461657"/>
              <a:gd name="connsiteY96" fmla="*/ 3265714 h 5388428"/>
              <a:gd name="connsiteX97" fmla="*/ 2373085 w 3461657"/>
              <a:gd name="connsiteY97" fmla="*/ 3331028 h 5388428"/>
              <a:gd name="connsiteX98" fmla="*/ 2460171 w 3461657"/>
              <a:gd name="connsiteY98" fmla="*/ 3407228 h 5388428"/>
              <a:gd name="connsiteX99" fmla="*/ 2536371 w 3461657"/>
              <a:gd name="connsiteY99" fmla="*/ 3505200 h 5388428"/>
              <a:gd name="connsiteX100" fmla="*/ 2623457 w 3461657"/>
              <a:gd name="connsiteY100" fmla="*/ 3646714 h 5388428"/>
              <a:gd name="connsiteX101" fmla="*/ 2667000 w 3461657"/>
              <a:gd name="connsiteY101" fmla="*/ 3766457 h 5388428"/>
              <a:gd name="connsiteX102" fmla="*/ 2808514 w 3461657"/>
              <a:gd name="connsiteY102" fmla="*/ 4049485 h 5388428"/>
              <a:gd name="connsiteX103" fmla="*/ 2939142 w 3461657"/>
              <a:gd name="connsiteY103" fmla="*/ 4169228 h 5388428"/>
              <a:gd name="connsiteX104" fmla="*/ 3026228 w 3461657"/>
              <a:gd name="connsiteY104" fmla="*/ 4310743 h 5388428"/>
              <a:gd name="connsiteX105" fmla="*/ 3145971 w 3461657"/>
              <a:gd name="connsiteY105" fmla="*/ 4430485 h 5388428"/>
              <a:gd name="connsiteX106" fmla="*/ 3254828 w 3461657"/>
              <a:gd name="connsiteY106" fmla="*/ 4615543 h 5388428"/>
              <a:gd name="connsiteX107" fmla="*/ 3331028 w 3461657"/>
              <a:gd name="connsiteY107" fmla="*/ 4789714 h 5388428"/>
              <a:gd name="connsiteX108" fmla="*/ 3407228 w 3461657"/>
              <a:gd name="connsiteY108" fmla="*/ 4974771 h 5388428"/>
              <a:gd name="connsiteX109" fmla="*/ 3439885 w 3461657"/>
              <a:gd name="connsiteY109" fmla="*/ 5116285 h 5388428"/>
              <a:gd name="connsiteX110" fmla="*/ 3450771 w 3461657"/>
              <a:gd name="connsiteY110" fmla="*/ 5246914 h 5388428"/>
              <a:gd name="connsiteX111" fmla="*/ 3461657 w 3461657"/>
              <a:gd name="connsiteY111" fmla="*/ 5388428 h 5388428"/>
              <a:gd name="connsiteX0" fmla="*/ 3461657 w 3461657"/>
              <a:gd name="connsiteY0" fmla="*/ 5388428 h 5388428"/>
              <a:gd name="connsiteX1" fmla="*/ 97971 w 3461657"/>
              <a:gd name="connsiteY1" fmla="*/ 5138057 h 5388428"/>
              <a:gd name="connsiteX2" fmla="*/ 21771 w 3461657"/>
              <a:gd name="connsiteY2" fmla="*/ 4931228 h 5388428"/>
              <a:gd name="connsiteX3" fmla="*/ 0 w 3461657"/>
              <a:gd name="connsiteY3" fmla="*/ 4822371 h 5388428"/>
              <a:gd name="connsiteX4" fmla="*/ 32657 w 3461657"/>
              <a:gd name="connsiteY4" fmla="*/ 4713514 h 5388428"/>
              <a:gd name="connsiteX5" fmla="*/ 97971 w 3461657"/>
              <a:gd name="connsiteY5" fmla="*/ 4604657 h 5388428"/>
              <a:gd name="connsiteX6" fmla="*/ 141514 w 3461657"/>
              <a:gd name="connsiteY6" fmla="*/ 4506685 h 5388428"/>
              <a:gd name="connsiteX7" fmla="*/ 108857 w 3461657"/>
              <a:gd name="connsiteY7" fmla="*/ 4343400 h 5388428"/>
              <a:gd name="connsiteX8" fmla="*/ 76200 w 3461657"/>
              <a:gd name="connsiteY8" fmla="*/ 4267200 h 5388428"/>
              <a:gd name="connsiteX9" fmla="*/ 65314 w 3461657"/>
              <a:gd name="connsiteY9" fmla="*/ 4169228 h 5388428"/>
              <a:gd name="connsiteX10" fmla="*/ 65314 w 3461657"/>
              <a:gd name="connsiteY10" fmla="*/ 4060371 h 5388428"/>
              <a:gd name="connsiteX11" fmla="*/ 152400 w 3461657"/>
              <a:gd name="connsiteY11" fmla="*/ 3929743 h 5388428"/>
              <a:gd name="connsiteX12" fmla="*/ 250371 w 3461657"/>
              <a:gd name="connsiteY12" fmla="*/ 3810000 h 5388428"/>
              <a:gd name="connsiteX13" fmla="*/ 293914 w 3461657"/>
              <a:gd name="connsiteY13" fmla="*/ 3733800 h 5388428"/>
              <a:gd name="connsiteX14" fmla="*/ 293914 w 3461657"/>
              <a:gd name="connsiteY14" fmla="*/ 3635828 h 5388428"/>
              <a:gd name="connsiteX15" fmla="*/ 250371 w 3461657"/>
              <a:gd name="connsiteY15" fmla="*/ 3516085 h 5388428"/>
              <a:gd name="connsiteX16" fmla="*/ 206828 w 3461657"/>
              <a:gd name="connsiteY16" fmla="*/ 3396343 h 5388428"/>
              <a:gd name="connsiteX17" fmla="*/ 174171 w 3461657"/>
              <a:gd name="connsiteY17" fmla="*/ 3276600 h 5388428"/>
              <a:gd name="connsiteX18" fmla="*/ 228600 w 3461657"/>
              <a:gd name="connsiteY18" fmla="*/ 3189514 h 5388428"/>
              <a:gd name="connsiteX19" fmla="*/ 239485 w 3461657"/>
              <a:gd name="connsiteY19" fmla="*/ 3080657 h 5388428"/>
              <a:gd name="connsiteX20" fmla="*/ 250371 w 3461657"/>
              <a:gd name="connsiteY20" fmla="*/ 2982685 h 5388428"/>
              <a:gd name="connsiteX21" fmla="*/ 272142 w 3461657"/>
              <a:gd name="connsiteY21" fmla="*/ 2873828 h 5388428"/>
              <a:gd name="connsiteX22" fmla="*/ 315685 w 3461657"/>
              <a:gd name="connsiteY22" fmla="*/ 2797628 h 5388428"/>
              <a:gd name="connsiteX23" fmla="*/ 348342 w 3461657"/>
              <a:gd name="connsiteY23" fmla="*/ 2634343 h 5388428"/>
              <a:gd name="connsiteX24" fmla="*/ 359228 w 3461657"/>
              <a:gd name="connsiteY24" fmla="*/ 2471057 h 5388428"/>
              <a:gd name="connsiteX25" fmla="*/ 381000 w 3461657"/>
              <a:gd name="connsiteY25" fmla="*/ 2264228 h 5388428"/>
              <a:gd name="connsiteX26" fmla="*/ 402771 w 3461657"/>
              <a:gd name="connsiteY26" fmla="*/ 1959428 h 5388428"/>
              <a:gd name="connsiteX27" fmla="*/ 424542 w 3461657"/>
              <a:gd name="connsiteY27" fmla="*/ 1774371 h 5388428"/>
              <a:gd name="connsiteX28" fmla="*/ 555171 w 3461657"/>
              <a:gd name="connsiteY28" fmla="*/ 1186543 h 5388428"/>
              <a:gd name="connsiteX29" fmla="*/ 598714 w 3461657"/>
              <a:gd name="connsiteY29" fmla="*/ 990600 h 5388428"/>
              <a:gd name="connsiteX30" fmla="*/ 664028 w 3461657"/>
              <a:gd name="connsiteY30" fmla="*/ 751114 h 5388428"/>
              <a:gd name="connsiteX31" fmla="*/ 772885 w 3461657"/>
              <a:gd name="connsiteY31" fmla="*/ 587828 h 5388428"/>
              <a:gd name="connsiteX32" fmla="*/ 881742 w 3461657"/>
              <a:gd name="connsiteY32" fmla="*/ 424543 h 5388428"/>
              <a:gd name="connsiteX33" fmla="*/ 1001485 w 3461657"/>
              <a:gd name="connsiteY33" fmla="*/ 272143 h 5388428"/>
              <a:gd name="connsiteX34" fmla="*/ 1143000 w 3461657"/>
              <a:gd name="connsiteY34" fmla="*/ 152400 h 5388428"/>
              <a:gd name="connsiteX35" fmla="*/ 1295400 w 3461657"/>
              <a:gd name="connsiteY35" fmla="*/ 65314 h 5388428"/>
              <a:gd name="connsiteX36" fmla="*/ 1458685 w 3461657"/>
              <a:gd name="connsiteY36" fmla="*/ 21771 h 5388428"/>
              <a:gd name="connsiteX37" fmla="*/ 1741714 w 3461657"/>
              <a:gd name="connsiteY37" fmla="*/ 0 h 5388428"/>
              <a:gd name="connsiteX38" fmla="*/ 1915885 w 3461657"/>
              <a:gd name="connsiteY38" fmla="*/ 0 h 5388428"/>
              <a:gd name="connsiteX39" fmla="*/ 2090057 w 3461657"/>
              <a:gd name="connsiteY39" fmla="*/ 32657 h 5388428"/>
              <a:gd name="connsiteX40" fmla="*/ 2264228 w 3461657"/>
              <a:gd name="connsiteY40" fmla="*/ 43543 h 5388428"/>
              <a:gd name="connsiteX41" fmla="*/ 2362200 w 3461657"/>
              <a:gd name="connsiteY41" fmla="*/ 43543 h 5388428"/>
              <a:gd name="connsiteX42" fmla="*/ 2416628 w 3461657"/>
              <a:gd name="connsiteY42" fmla="*/ 54428 h 5388428"/>
              <a:gd name="connsiteX43" fmla="*/ 2438400 w 3461657"/>
              <a:gd name="connsiteY43" fmla="*/ 108857 h 5388428"/>
              <a:gd name="connsiteX44" fmla="*/ 2460171 w 3461657"/>
              <a:gd name="connsiteY44" fmla="*/ 195943 h 5388428"/>
              <a:gd name="connsiteX45" fmla="*/ 2460171 w 3461657"/>
              <a:gd name="connsiteY45" fmla="*/ 250371 h 5388428"/>
              <a:gd name="connsiteX46" fmla="*/ 2449285 w 3461657"/>
              <a:gd name="connsiteY46" fmla="*/ 293914 h 5388428"/>
              <a:gd name="connsiteX47" fmla="*/ 2579914 w 3461657"/>
              <a:gd name="connsiteY47" fmla="*/ 359228 h 5388428"/>
              <a:gd name="connsiteX48" fmla="*/ 2645228 w 3461657"/>
              <a:gd name="connsiteY48" fmla="*/ 435428 h 5388428"/>
              <a:gd name="connsiteX49" fmla="*/ 2688771 w 3461657"/>
              <a:gd name="connsiteY49" fmla="*/ 489857 h 5388428"/>
              <a:gd name="connsiteX50" fmla="*/ 2754085 w 3461657"/>
              <a:gd name="connsiteY50" fmla="*/ 587828 h 5388428"/>
              <a:gd name="connsiteX51" fmla="*/ 2786742 w 3461657"/>
              <a:gd name="connsiteY51" fmla="*/ 674914 h 5388428"/>
              <a:gd name="connsiteX52" fmla="*/ 2808514 w 3461657"/>
              <a:gd name="connsiteY52" fmla="*/ 740228 h 5388428"/>
              <a:gd name="connsiteX53" fmla="*/ 2852057 w 3461657"/>
              <a:gd name="connsiteY53" fmla="*/ 805543 h 5388428"/>
              <a:gd name="connsiteX54" fmla="*/ 2862942 w 3461657"/>
              <a:gd name="connsiteY54" fmla="*/ 859971 h 5388428"/>
              <a:gd name="connsiteX55" fmla="*/ 2862942 w 3461657"/>
              <a:gd name="connsiteY55" fmla="*/ 903514 h 5388428"/>
              <a:gd name="connsiteX56" fmla="*/ 2852057 w 3461657"/>
              <a:gd name="connsiteY56" fmla="*/ 968828 h 5388428"/>
              <a:gd name="connsiteX57" fmla="*/ 2862942 w 3461657"/>
              <a:gd name="connsiteY57" fmla="*/ 1055914 h 5388428"/>
              <a:gd name="connsiteX58" fmla="*/ 2982685 w 3461657"/>
              <a:gd name="connsiteY58" fmla="*/ 1153885 h 5388428"/>
              <a:gd name="connsiteX59" fmla="*/ 3048000 w 3461657"/>
              <a:gd name="connsiteY59" fmla="*/ 1208314 h 5388428"/>
              <a:gd name="connsiteX60" fmla="*/ 3167742 w 3461657"/>
              <a:gd name="connsiteY60" fmla="*/ 1360714 h 5388428"/>
              <a:gd name="connsiteX61" fmla="*/ 3189514 w 3461657"/>
              <a:gd name="connsiteY61" fmla="*/ 1415143 h 5388428"/>
              <a:gd name="connsiteX62" fmla="*/ 3189514 w 3461657"/>
              <a:gd name="connsiteY62" fmla="*/ 1458685 h 5388428"/>
              <a:gd name="connsiteX63" fmla="*/ 3156857 w 3461657"/>
              <a:gd name="connsiteY63" fmla="*/ 1502228 h 5388428"/>
              <a:gd name="connsiteX64" fmla="*/ 3124200 w 3461657"/>
              <a:gd name="connsiteY64" fmla="*/ 1513114 h 5388428"/>
              <a:gd name="connsiteX65" fmla="*/ 3091542 w 3461657"/>
              <a:gd name="connsiteY65" fmla="*/ 1534885 h 5388428"/>
              <a:gd name="connsiteX66" fmla="*/ 3080657 w 3461657"/>
              <a:gd name="connsiteY66" fmla="*/ 1589314 h 5388428"/>
              <a:gd name="connsiteX67" fmla="*/ 3113314 w 3461657"/>
              <a:gd name="connsiteY67" fmla="*/ 1621971 h 5388428"/>
              <a:gd name="connsiteX68" fmla="*/ 3124200 w 3461657"/>
              <a:gd name="connsiteY68" fmla="*/ 1654628 h 5388428"/>
              <a:gd name="connsiteX69" fmla="*/ 3113314 w 3461657"/>
              <a:gd name="connsiteY69" fmla="*/ 1687285 h 5388428"/>
              <a:gd name="connsiteX70" fmla="*/ 3091542 w 3461657"/>
              <a:gd name="connsiteY70" fmla="*/ 1709057 h 5388428"/>
              <a:gd name="connsiteX71" fmla="*/ 3102428 w 3461657"/>
              <a:gd name="connsiteY71" fmla="*/ 1730828 h 5388428"/>
              <a:gd name="connsiteX72" fmla="*/ 3135085 w 3461657"/>
              <a:gd name="connsiteY72" fmla="*/ 1774371 h 5388428"/>
              <a:gd name="connsiteX73" fmla="*/ 3145971 w 3461657"/>
              <a:gd name="connsiteY73" fmla="*/ 1807028 h 5388428"/>
              <a:gd name="connsiteX74" fmla="*/ 3113314 w 3461657"/>
              <a:gd name="connsiteY74" fmla="*/ 1839685 h 5388428"/>
              <a:gd name="connsiteX75" fmla="*/ 3091542 w 3461657"/>
              <a:gd name="connsiteY75" fmla="*/ 1872343 h 5388428"/>
              <a:gd name="connsiteX76" fmla="*/ 3069771 w 3461657"/>
              <a:gd name="connsiteY76" fmla="*/ 1894114 h 5388428"/>
              <a:gd name="connsiteX77" fmla="*/ 3058885 w 3461657"/>
              <a:gd name="connsiteY77" fmla="*/ 1948543 h 5388428"/>
              <a:gd name="connsiteX78" fmla="*/ 3091542 w 3461657"/>
              <a:gd name="connsiteY78" fmla="*/ 2002971 h 5388428"/>
              <a:gd name="connsiteX79" fmla="*/ 3113314 w 3461657"/>
              <a:gd name="connsiteY79" fmla="*/ 2090057 h 5388428"/>
              <a:gd name="connsiteX80" fmla="*/ 3058885 w 3461657"/>
              <a:gd name="connsiteY80" fmla="*/ 2166257 h 5388428"/>
              <a:gd name="connsiteX81" fmla="*/ 3015342 w 3461657"/>
              <a:gd name="connsiteY81" fmla="*/ 2188028 h 5388428"/>
              <a:gd name="connsiteX82" fmla="*/ 2971800 w 3461657"/>
              <a:gd name="connsiteY82" fmla="*/ 2188028 h 5388428"/>
              <a:gd name="connsiteX83" fmla="*/ 2873828 w 3461657"/>
              <a:gd name="connsiteY83" fmla="*/ 2188028 h 5388428"/>
              <a:gd name="connsiteX84" fmla="*/ 2721428 w 3461657"/>
              <a:gd name="connsiteY84" fmla="*/ 2242457 h 5388428"/>
              <a:gd name="connsiteX85" fmla="*/ 2667000 w 3461657"/>
              <a:gd name="connsiteY85" fmla="*/ 2275114 h 5388428"/>
              <a:gd name="connsiteX86" fmla="*/ 2579914 w 3461657"/>
              <a:gd name="connsiteY86" fmla="*/ 2340428 h 5388428"/>
              <a:gd name="connsiteX87" fmla="*/ 2481942 w 3461657"/>
              <a:gd name="connsiteY87" fmla="*/ 2438400 h 5388428"/>
              <a:gd name="connsiteX88" fmla="*/ 2416628 w 3461657"/>
              <a:gd name="connsiteY88" fmla="*/ 2525485 h 5388428"/>
              <a:gd name="connsiteX89" fmla="*/ 2340428 w 3461657"/>
              <a:gd name="connsiteY89" fmla="*/ 2645228 h 5388428"/>
              <a:gd name="connsiteX90" fmla="*/ 2264228 w 3461657"/>
              <a:gd name="connsiteY90" fmla="*/ 2764971 h 5388428"/>
              <a:gd name="connsiteX91" fmla="*/ 2220685 w 3461657"/>
              <a:gd name="connsiteY91" fmla="*/ 2873828 h 5388428"/>
              <a:gd name="connsiteX92" fmla="*/ 2209800 w 3461657"/>
              <a:gd name="connsiteY92" fmla="*/ 2982685 h 5388428"/>
              <a:gd name="connsiteX93" fmla="*/ 2209800 w 3461657"/>
              <a:gd name="connsiteY93" fmla="*/ 3102428 h 5388428"/>
              <a:gd name="connsiteX94" fmla="*/ 2264228 w 3461657"/>
              <a:gd name="connsiteY94" fmla="*/ 3200400 h 5388428"/>
              <a:gd name="connsiteX95" fmla="*/ 2329542 w 3461657"/>
              <a:gd name="connsiteY95" fmla="*/ 3265714 h 5388428"/>
              <a:gd name="connsiteX96" fmla="*/ 2373085 w 3461657"/>
              <a:gd name="connsiteY96" fmla="*/ 3331028 h 5388428"/>
              <a:gd name="connsiteX97" fmla="*/ 2460171 w 3461657"/>
              <a:gd name="connsiteY97" fmla="*/ 3407228 h 5388428"/>
              <a:gd name="connsiteX98" fmla="*/ 2536371 w 3461657"/>
              <a:gd name="connsiteY98" fmla="*/ 3505200 h 5388428"/>
              <a:gd name="connsiteX99" fmla="*/ 2623457 w 3461657"/>
              <a:gd name="connsiteY99" fmla="*/ 3646714 h 5388428"/>
              <a:gd name="connsiteX100" fmla="*/ 2667000 w 3461657"/>
              <a:gd name="connsiteY100" fmla="*/ 3766457 h 5388428"/>
              <a:gd name="connsiteX101" fmla="*/ 2808514 w 3461657"/>
              <a:gd name="connsiteY101" fmla="*/ 4049485 h 5388428"/>
              <a:gd name="connsiteX102" fmla="*/ 2939142 w 3461657"/>
              <a:gd name="connsiteY102" fmla="*/ 4169228 h 5388428"/>
              <a:gd name="connsiteX103" fmla="*/ 3026228 w 3461657"/>
              <a:gd name="connsiteY103" fmla="*/ 4310743 h 5388428"/>
              <a:gd name="connsiteX104" fmla="*/ 3145971 w 3461657"/>
              <a:gd name="connsiteY104" fmla="*/ 4430485 h 5388428"/>
              <a:gd name="connsiteX105" fmla="*/ 3254828 w 3461657"/>
              <a:gd name="connsiteY105" fmla="*/ 4615543 h 5388428"/>
              <a:gd name="connsiteX106" fmla="*/ 3331028 w 3461657"/>
              <a:gd name="connsiteY106" fmla="*/ 4789714 h 5388428"/>
              <a:gd name="connsiteX107" fmla="*/ 3407228 w 3461657"/>
              <a:gd name="connsiteY107" fmla="*/ 4974771 h 5388428"/>
              <a:gd name="connsiteX108" fmla="*/ 3439885 w 3461657"/>
              <a:gd name="connsiteY108" fmla="*/ 5116285 h 5388428"/>
              <a:gd name="connsiteX109" fmla="*/ 3450771 w 3461657"/>
              <a:gd name="connsiteY109" fmla="*/ 5246914 h 5388428"/>
              <a:gd name="connsiteX110" fmla="*/ 3461657 w 3461657"/>
              <a:gd name="connsiteY110" fmla="*/ 5388428 h 5388428"/>
              <a:gd name="connsiteX0" fmla="*/ 3461657 w 3461657"/>
              <a:gd name="connsiteY0" fmla="*/ 5388428 h 5388428"/>
              <a:gd name="connsiteX1" fmla="*/ 97971 w 3461657"/>
              <a:gd name="connsiteY1" fmla="*/ 5138057 h 5388428"/>
              <a:gd name="connsiteX2" fmla="*/ 21771 w 3461657"/>
              <a:gd name="connsiteY2" fmla="*/ 4931228 h 5388428"/>
              <a:gd name="connsiteX3" fmla="*/ 0 w 3461657"/>
              <a:gd name="connsiteY3" fmla="*/ 4822371 h 5388428"/>
              <a:gd name="connsiteX4" fmla="*/ 32657 w 3461657"/>
              <a:gd name="connsiteY4" fmla="*/ 4713514 h 5388428"/>
              <a:gd name="connsiteX5" fmla="*/ 97971 w 3461657"/>
              <a:gd name="connsiteY5" fmla="*/ 4604657 h 5388428"/>
              <a:gd name="connsiteX6" fmla="*/ 141514 w 3461657"/>
              <a:gd name="connsiteY6" fmla="*/ 4506685 h 5388428"/>
              <a:gd name="connsiteX7" fmla="*/ 108857 w 3461657"/>
              <a:gd name="connsiteY7" fmla="*/ 4343400 h 5388428"/>
              <a:gd name="connsiteX8" fmla="*/ 76200 w 3461657"/>
              <a:gd name="connsiteY8" fmla="*/ 4267200 h 5388428"/>
              <a:gd name="connsiteX9" fmla="*/ 65314 w 3461657"/>
              <a:gd name="connsiteY9" fmla="*/ 4169228 h 5388428"/>
              <a:gd name="connsiteX10" fmla="*/ 152400 w 3461657"/>
              <a:gd name="connsiteY10" fmla="*/ 3929743 h 5388428"/>
              <a:gd name="connsiteX11" fmla="*/ 250371 w 3461657"/>
              <a:gd name="connsiteY11" fmla="*/ 3810000 h 5388428"/>
              <a:gd name="connsiteX12" fmla="*/ 293914 w 3461657"/>
              <a:gd name="connsiteY12" fmla="*/ 3733800 h 5388428"/>
              <a:gd name="connsiteX13" fmla="*/ 293914 w 3461657"/>
              <a:gd name="connsiteY13" fmla="*/ 3635828 h 5388428"/>
              <a:gd name="connsiteX14" fmla="*/ 250371 w 3461657"/>
              <a:gd name="connsiteY14" fmla="*/ 3516085 h 5388428"/>
              <a:gd name="connsiteX15" fmla="*/ 206828 w 3461657"/>
              <a:gd name="connsiteY15" fmla="*/ 3396343 h 5388428"/>
              <a:gd name="connsiteX16" fmla="*/ 174171 w 3461657"/>
              <a:gd name="connsiteY16" fmla="*/ 3276600 h 5388428"/>
              <a:gd name="connsiteX17" fmla="*/ 228600 w 3461657"/>
              <a:gd name="connsiteY17" fmla="*/ 3189514 h 5388428"/>
              <a:gd name="connsiteX18" fmla="*/ 239485 w 3461657"/>
              <a:gd name="connsiteY18" fmla="*/ 3080657 h 5388428"/>
              <a:gd name="connsiteX19" fmla="*/ 250371 w 3461657"/>
              <a:gd name="connsiteY19" fmla="*/ 2982685 h 5388428"/>
              <a:gd name="connsiteX20" fmla="*/ 272142 w 3461657"/>
              <a:gd name="connsiteY20" fmla="*/ 2873828 h 5388428"/>
              <a:gd name="connsiteX21" fmla="*/ 315685 w 3461657"/>
              <a:gd name="connsiteY21" fmla="*/ 2797628 h 5388428"/>
              <a:gd name="connsiteX22" fmla="*/ 348342 w 3461657"/>
              <a:gd name="connsiteY22" fmla="*/ 2634343 h 5388428"/>
              <a:gd name="connsiteX23" fmla="*/ 359228 w 3461657"/>
              <a:gd name="connsiteY23" fmla="*/ 2471057 h 5388428"/>
              <a:gd name="connsiteX24" fmla="*/ 381000 w 3461657"/>
              <a:gd name="connsiteY24" fmla="*/ 2264228 h 5388428"/>
              <a:gd name="connsiteX25" fmla="*/ 402771 w 3461657"/>
              <a:gd name="connsiteY25" fmla="*/ 1959428 h 5388428"/>
              <a:gd name="connsiteX26" fmla="*/ 424542 w 3461657"/>
              <a:gd name="connsiteY26" fmla="*/ 1774371 h 5388428"/>
              <a:gd name="connsiteX27" fmla="*/ 555171 w 3461657"/>
              <a:gd name="connsiteY27" fmla="*/ 1186543 h 5388428"/>
              <a:gd name="connsiteX28" fmla="*/ 598714 w 3461657"/>
              <a:gd name="connsiteY28" fmla="*/ 990600 h 5388428"/>
              <a:gd name="connsiteX29" fmla="*/ 664028 w 3461657"/>
              <a:gd name="connsiteY29" fmla="*/ 751114 h 5388428"/>
              <a:gd name="connsiteX30" fmla="*/ 772885 w 3461657"/>
              <a:gd name="connsiteY30" fmla="*/ 587828 h 5388428"/>
              <a:gd name="connsiteX31" fmla="*/ 881742 w 3461657"/>
              <a:gd name="connsiteY31" fmla="*/ 424543 h 5388428"/>
              <a:gd name="connsiteX32" fmla="*/ 1001485 w 3461657"/>
              <a:gd name="connsiteY32" fmla="*/ 272143 h 5388428"/>
              <a:gd name="connsiteX33" fmla="*/ 1143000 w 3461657"/>
              <a:gd name="connsiteY33" fmla="*/ 152400 h 5388428"/>
              <a:gd name="connsiteX34" fmla="*/ 1295400 w 3461657"/>
              <a:gd name="connsiteY34" fmla="*/ 65314 h 5388428"/>
              <a:gd name="connsiteX35" fmla="*/ 1458685 w 3461657"/>
              <a:gd name="connsiteY35" fmla="*/ 21771 h 5388428"/>
              <a:gd name="connsiteX36" fmla="*/ 1741714 w 3461657"/>
              <a:gd name="connsiteY36" fmla="*/ 0 h 5388428"/>
              <a:gd name="connsiteX37" fmla="*/ 1915885 w 3461657"/>
              <a:gd name="connsiteY37" fmla="*/ 0 h 5388428"/>
              <a:gd name="connsiteX38" fmla="*/ 2090057 w 3461657"/>
              <a:gd name="connsiteY38" fmla="*/ 32657 h 5388428"/>
              <a:gd name="connsiteX39" fmla="*/ 2264228 w 3461657"/>
              <a:gd name="connsiteY39" fmla="*/ 43543 h 5388428"/>
              <a:gd name="connsiteX40" fmla="*/ 2362200 w 3461657"/>
              <a:gd name="connsiteY40" fmla="*/ 43543 h 5388428"/>
              <a:gd name="connsiteX41" fmla="*/ 2416628 w 3461657"/>
              <a:gd name="connsiteY41" fmla="*/ 54428 h 5388428"/>
              <a:gd name="connsiteX42" fmla="*/ 2438400 w 3461657"/>
              <a:gd name="connsiteY42" fmla="*/ 108857 h 5388428"/>
              <a:gd name="connsiteX43" fmla="*/ 2460171 w 3461657"/>
              <a:gd name="connsiteY43" fmla="*/ 195943 h 5388428"/>
              <a:gd name="connsiteX44" fmla="*/ 2460171 w 3461657"/>
              <a:gd name="connsiteY44" fmla="*/ 250371 h 5388428"/>
              <a:gd name="connsiteX45" fmla="*/ 2449285 w 3461657"/>
              <a:gd name="connsiteY45" fmla="*/ 293914 h 5388428"/>
              <a:gd name="connsiteX46" fmla="*/ 2579914 w 3461657"/>
              <a:gd name="connsiteY46" fmla="*/ 359228 h 5388428"/>
              <a:gd name="connsiteX47" fmla="*/ 2645228 w 3461657"/>
              <a:gd name="connsiteY47" fmla="*/ 435428 h 5388428"/>
              <a:gd name="connsiteX48" fmla="*/ 2688771 w 3461657"/>
              <a:gd name="connsiteY48" fmla="*/ 489857 h 5388428"/>
              <a:gd name="connsiteX49" fmla="*/ 2754085 w 3461657"/>
              <a:gd name="connsiteY49" fmla="*/ 587828 h 5388428"/>
              <a:gd name="connsiteX50" fmla="*/ 2786742 w 3461657"/>
              <a:gd name="connsiteY50" fmla="*/ 674914 h 5388428"/>
              <a:gd name="connsiteX51" fmla="*/ 2808514 w 3461657"/>
              <a:gd name="connsiteY51" fmla="*/ 740228 h 5388428"/>
              <a:gd name="connsiteX52" fmla="*/ 2852057 w 3461657"/>
              <a:gd name="connsiteY52" fmla="*/ 805543 h 5388428"/>
              <a:gd name="connsiteX53" fmla="*/ 2862942 w 3461657"/>
              <a:gd name="connsiteY53" fmla="*/ 859971 h 5388428"/>
              <a:gd name="connsiteX54" fmla="*/ 2862942 w 3461657"/>
              <a:gd name="connsiteY54" fmla="*/ 903514 h 5388428"/>
              <a:gd name="connsiteX55" fmla="*/ 2852057 w 3461657"/>
              <a:gd name="connsiteY55" fmla="*/ 968828 h 5388428"/>
              <a:gd name="connsiteX56" fmla="*/ 2862942 w 3461657"/>
              <a:gd name="connsiteY56" fmla="*/ 1055914 h 5388428"/>
              <a:gd name="connsiteX57" fmla="*/ 2982685 w 3461657"/>
              <a:gd name="connsiteY57" fmla="*/ 1153885 h 5388428"/>
              <a:gd name="connsiteX58" fmla="*/ 3048000 w 3461657"/>
              <a:gd name="connsiteY58" fmla="*/ 1208314 h 5388428"/>
              <a:gd name="connsiteX59" fmla="*/ 3167742 w 3461657"/>
              <a:gd name="connsiteY59" fmla="*/ 1360714 h 5388428"/>
              <a:gd name="connsiteX60" fmla="*/ 3189514 w 3461657"/>
              <a:gd name="connsiteY60" fmla="*/ 1415143 h 5388428"/>
              <a:gd name="connsiteX61" fmla="*/ 3189514 w 3461657"/>
              <a:gd name="connsiteY61" fmla="*/ 1458685 h 5388428"/>
              <a:gd name="connsiteX62" fmla="*/ 3156857 w 3461657"/>
              <a:gd name="connsiteY62" fmla="*/ 1502228 h 5388428"/>
              <a:gd name="connsiteX63" fmla="*/ 3124200 w 3461657"/>
              <a:gd name="connsiteY63" fmla="*/ 1513114 h 5388428"/>
              <a:gd name="connsiteX64" fmla="*/ 3091542 w 3461657"/>
              <a:gd name="connsiteY64" fmla="*/ 1534885 h 5388428"/>
              <a:gd name="connsiteX65" fmla="*/ 3080657 w 3461657"/>
              <a:gd name="connsiteY65" fmla="*/ 1589314 h 5388428"/>
              <a:gd name="connsiteX66" fmla="*/ 3113314 w 3461657"/>
              <a:gd name="connsiteY66" fmla="*/ 1621971 h 5388428"/>
              <a:gd name="connsiteX67" fmla="*/ 3124200 w 3461657"/>
              <a:gd name="connsiteY67" fmla="*/ 1654628 h 5388428"/>
              <a:gd name="connsiteX68" fmla="*/ 3113314 w 3461657"/>
              <a:gd name="connsiteY68" fmla="*/ 1687285 h 5388428"/>
              <a:gd name="connsiteX69" fmla="*/ 3091542 w 3461657"/>
              <a:gd name="connsiteY69" fmla="*/ 1709057 h 5388428"/>
              <a:gd name="connsiteX70" fmla="*/ 3102428 w 3461657"/>
              <a:gd name="connsiteY70" fmla="*/ 1730828 h 5388428"/>
              <a:gd name="connsiteX71" fmla="*/ 3135085 w 3461657"/>
              <a:gd name="connsiteY71" fmla="*/ 1774371 h 5388428"/>
              <a:gd name="connsiteX72" fmla="*/ 3145971 w 3461657"/>
              <a:gd name="connsiteY72" fmla="*/ 1807028 h 5388428"/>
              <a:gd name="connsiteX73" fmla="*/ 3113314 w 3461657"/>
              <a:gd name="connsiteY73" fmla="*/ 1839685 h 5388428"/>
              <a:gd name="connsiteX74" fmla="*/ 3091542 w 3461657"/>
              <a:gd name="connsiteY74" fmla="*/ 1872343 h 5388428"/>
              <a:gd name="connsiteX75" fmla="*/ 3069771 w 3461657"/>
              <a:gd name="connsiteY75" fmla="*/ 1894114 h 5388428"/>
              <a:gd name="connsiteX76" fmla="*/ 3058885 w 3461657"/>
              <a:gd name="connsiteY76" fmla="*/ 1948543 h 5388428"/>
              <a:gd name="connsiteX77" fmla="*/ 3091542 w 3461657"/>
              <a:gd name="connsiteY77" fmla="*/ 2002971 h 5388428"/>
              <a:gd name="connsiteX78" fmla="*/ 3113314 w 3461657"/>
              <a:gd name="connsiteY78" fmla="*/ 2090057 h 5388428"/>
              <a:gd name="connsiteX79" fmla="*/ 3058885 w 3461657"/>
              <a:gd name="connsiteY79" fmla="*/ 2166257 h 5388428"/>
              <a:gd name="connsiteX80" fmla="*/ 3015342 w 3461657"/>
              <a:gd name="connsiteY80" fmla="*/ 2188028 h 5388428"/>
              <a:gd name="connsiteX81" fmla="*/ 2971800 w 3461657"/>
              <a:gd name="connsiteY81" fmla="*/ 2188028 h 5388428"/>
              <a:gd name="connsiteX82" fmla="*/ 2873828 w 3461657"/>
              <a:gd name="connsiteY82" fmla="*/ 2188028 h 5388428"/>
              <a:gd name="connsiteX83" fmla="*/ 2721428 w 3461657"/>
              <a:gd name="connsiteY83" fmla="*/ 2242457 h 5388428"/>
              <a:gd name="connsiteX84" fmla="*/ 2667000 w 3461657"/>
              <a:gd name="connsiteY84" fmla="*/ 2275114 h 5388428"/>
              <a:gd name="connsiteX85" fmla="*/ 2579914 w 3461657"/>
              <a:gd name="connsiteY85" fmla="*/ 2340428 h 5388428"/>
              <a:gd name="connsiteX86" fmla="*/ 2481942 w 3461657"/>
              <a:gd name="connsiteY86" fmla="*/ 2438400 h 5388428"/>
              <a:gd name="connsiteX87" fmla="*/ 2416628 w 3461657"/>
              <a:gd name="connsiteY87" fmla="*/ 2525485 h 5388428"/>
              <a:gd name="connsiteX88" fmla="*/ 2340428 w 3461657"/>
              <a:gd name="connsiteY88" fmla="*/ 2645228 h 5388428"/>
              <a:gd name="connsiteX89" fmla="*/ 2264228 w 3461657"/>
              <a:gd name="connsiteY89" fmla="*/ 2764971 h 5388428"/>
              <a:gd name="connsiteX90" fmla="*/ 2220685 w 3461657"/>
              <a:gd name="connsiteY90" fmla="*/ 2873828 h 5388428"/>
              <a:gd name="connsiteX91" fmla="*/ 2209800 w 3461657"/>
              <a:gd name="connsiteY91" fmla="*/ 2982685 h 5388428"/>
              <a:gd name="connsiteX92" fmla="*/ 2209800 w 3461657"/>
              <a:gd name="connsiteY92" fmla="*/ 3102428 h 5388428"/>
              <a:gd name="connsiteX93" fmla="*/ 2264228 w 3461657"/>
              <a:gd name="connsiteY93" fmla="*/ 3200400 h 5388428"/>
              <a:gd name="connsiteX94" fmla="*/ 2329542 w 3461657"/>
              <a:gd name="connsiteY94" fmla="*/ 3265714 h 5388428"/>
              <a:gd name="connsiteX95" fmla="*/ 2373085 w 3461657"/>
              <a:gd name="connsiteY95" fmla="*/ 3331028 h 5388428"/>
              <a:gd name="connsiteX96" fmla="*/ 2460171 w 3461657"/>
              <a:gd name="connsiteY96" fmla="*/ 3407228 h 5388428"/>
              <a:gd name="connsiteX97" fmla="*/ 2536371 w 3461657"/>
              <a:gd name="connsiteY97" fmla="*/ 3505200 h 5388428"/>
              <a:gd name="connsiteX98" fmla="*/ 2623457 w 3461657"/>
              <a:gd name="connsiteY98" fmla="*/ 3646714 h 5388428"/>
              <a:gd name="connsiteX99" fmla="*/ 2667000 w 3461657"/>
              <a:gd name="connsiteY99" fmla="*/ 3766457 h 5388428"/>
              <a:gd name="connsiteX100" fmla="*/ 2808514 w 3461657"/>
              <a:gd name="connsiteY100" fmla="*/ 4049485 h 5388428"/>
              <a:gd name="connsiteX101" fmla="*/ 2939142 w 3461657"/>
              <a:gd name="connsiteY101" fmla="*/ 4169228 h 5388428"/>
              <a:gd name="connsiteX102" fmla="*/ 3026228 w 3461657"/>
              <a:gd name="connsiteY102" fmla="*/ 4310743 h 5388428"/>
              <a:gd name="connsiteX103" fmla="*/ 3145971 w 3461657"/>
              <a:gd name="connsiteY103" fmla="*/ 4430485 h 5388428"/>
              <a:gd name="connsiteX104" fmla="*/ 3254828 w 3461657"/>
              <a:gd name="connsiteY104" fmla="*/ 4615543 h 5388428"/>
              <a:gd name="connsiteX105" fmla="*/ 3331028 w 3461657"/>
              <a:gd name="connsiteY105" fmla="*/ 4789714 h 5388428"/>
              <a:gd name="connsiteX106" fmla="*/ 3407228 w 3461657"/>
              <a:gd name="connsiteY106" fmla="*/ 4974771 h 5388428"/>
              <a:gd name="connsiteX107" fmla="*/ 3439885 w 3461657"/>
              <a:gd name="connsiteY107" fmla="*/ 5116285 h 5388428"/>
              <a:gd name="connsiteX108" fmla="*/ 3450771 w 3461657"/>
              <a:gd name="connsiteY108" fmla="*/ 5246914 h 5388428"/>
              <a:gd name="connsiteX109" fmla="*/ 3461657 w 3461657"/>
              <a:gd name="connsiteY109" fmla="*/ 5388428 h 5388428"/>
              <a:gd name="connsiteX0" fmla="*/ 3461657 w 3461657"/>
              <a:gd name="connsiteY0" fmla="*/ 5388428 h 5388428"/>
              <a:gd name="connsiteX1" fmla="*/ 97971 w 3461657"/>
              <a:gd name="connsiteY1" fmla="*/ 5138057 h 5388428"/>
              <a:gd name="connsiteX2" fmla="*/ 21771 w 3461657"/>
              <a:gd name="connsiteY2" fmla="*/ 4931228 h 5388428"/>
              <a:gd name="connsiteX3" fmla="*/ 0 w 3461657"/>
              <a:gd name="connsiteY3" fmla="*/ 4822371 h 5388428"/>
              <a:gd name="connsiteX4" fmla="*/ 32657 w 3461657"/>
              <a:gd name="connsiteY4" fmla="*/ 4713514 h 5388428"/>
              <a:gd name="connsiteX5" fmla="*/ 97971 w 3461657"/>
              <a:gd name="connsiteY5" fmla="*/ 4604657 h 5388428"/>
              <a:gd name="connsiteX6" fmla="*/ 108857 w 3461657"/>
              <a:gd name="connsiteY6" fmla="*/ 4343400 h 5388428"/>
              <a:gd name="connsiteX7" fmla="*/ 76200 w 3461657"/>
              <a:gd name="connsiteY7" fmla="*/ 4267200 h 5388428"/>
              <a:gd name="connsiteX8" fmla="*/ 65314 w 3461657"/>
              <a:gd name="connsiteY8" fmla="*/ 4169228 h 5388428"/>
              <a:gd name="connsiteX9" fmla="*/ 152400 w 3461657"/>
              <a:gd name="connsiteY9" fmla="*/ 3929743 h 5388428"/>
              <a:gd name="connsiteX10" fmla="*/ 250371 w 3461657"/>
              <a:gd name="connsiteY10" fmla="*/ 3810000 h 5388428"/>
              <a:gd name="connsiteX11" fmla="*/ 293914 w 3461657"/>
              <a:gd name="connsiteY11" fmla="*/ 3733800 h 5388428"/>
              <a:gd name="connsiteX12" fmla="*/ 293914 w 3461657"/>
              <a:gd name="connsiteY12" fmla="*/ 3635828 h 5388428"/>
              <a:gd name="connsiteX13" fmla="*/ 250371 w 3461657"/>
              <a:gd name="connsiteY13" fmla="*/ 3516085 h 5388428"/>
              <a:gd name="connsiteX14" fmla="*/ 206828 w 3461657"/>
              <a:gd name="connsiteY14" fmla="*/ 3396343 h 5388428"/>
              <a:gd name="connsiteX15" fmla="*/ 174171 w 3461657"/>
              <a:gd name="connsiteY15" fmla="*/ 3276600 h 5388428"/>
              <a:gd name="connsiteX16" fmla="*/ 228600 w 3461657"/>
              <a:gd name="connsiteY16" fmla="*/ 3189514 h 5388428"/>
              <a:gd name="connsiteX17" fmla="*/ 239485 w 3461657"/>
              <a:gd name="connsiteY17" fmla="*/ 3080657 h 5388428"/>
              <a:gd name="connsiteX18" fmla="*/ 250371 w 3461657"/>
              <a:gd name="connsiteY18" fmla="*/ 2982685 h 5388428"/>
              <a:gd name="connsiteX19" fmla="*/ 272142 w 3461657"/>
              <a:gd name="connsiteY19" fmla="*/ 2873828 h 5388428"/>
              <a:gd name="connsiteX20" fmla="*/ 315685 w 3461657"/>
              <a:gd name="connsiteY20" fmla="*/ 2797628 h 5388428"/>
              <a:gd name="connsiteX21" fmla="*/ 348342 w 3461657"/>
              <a:gd name="connsiteY21" fmla="*/ 2634343 h 5388428"/>
              <a:gd name="connsiteX22" fmla="*/ 359228 w 3461657"/>
              <a:gd name="connsiteY22" fmla="*/ 2471057 h 5388428"/>
              <a:gd name="connsiteX23" fmla="*/ 381000 w 3461657"/>
              <a:gd name="connsiteY23" fmla="*/ 2264228 h 5388428"/>
              <a:gd name="connsiteX24" fmla="*/ 402771 w 3461657"/>
              <a:gd name="connsiteY24" fmla="*/ 1959428 h 5388428"/>
              <a:gd name="connsiteX25" fmla="*/ 424542 w 3461657"/>
              <a:gd name="connsiteY25" fmla="*/ 1774371 h 5388428"/>
              <a:gd name="connsiteX26" fmla="*/ 555171 w 3461657"/>
              <a:gd name="connsiteY26" fmla="*/ 1186543 h 5388428"/>
              <a:gd name="connsiteX27" fmla="*/ 598714 w 3461657"/>
              <a:gd name="connsiteY27" fmla="*/ 990600 h 5388428"/>
              <a:gd name="connsiteX28" fmla="*/ 664028 w 3461657"/>
              <a:gd name="connsiteY28" fmla="*/ 751114 h 5388428"/>
              <a:gd name="connsiteX29" fmla="*/ 772885 w 3461657"/>
              <a:gd name="connsiteY29" fmla="*/ 587828 h 5388428"/>
              <a:gd name="connsiteX30" fmla="*/ 881742 w 3461657"/>
              <a:gd name="connsiteY30" fmla="*/ 424543 h 5388428"/>
              <a:gd name="connsiteX31" fmla="*/ 1001485 w 3461657"/>
              <a:gd name="connsiteY31" fmla="*/ 272143 h 5388428"/>
              <a:gd name="connsiteX32" fmla="*/ 1143000 w 3461657"/>
              <a:gd name="connsiteY32" fmla="*/ 152400 h 5388428"/>
              <a:gd name="connsiteX33" fmla="*/ 1295400 w 3461657"/>
              <a:gd name="connsiteY33" fmla="*/ 65314 h 5388428"/>
              <a:gd name="connsiteX34" fmla="*/ 1458685 w 3461657"/>
              <a:gd name="connsiteY34" fmla="*/ 21771 h 5388428"/>
              <a:gd name="connsiteX35" fmla="*/ 1741714 w 3461657"/>
              <a:gd name="connsiteY35" fmla="*/ 0 h 5388428"/>
              <a:gd name="connsiteX36" fmla="*/ 1915885 w 3461657"/>
              <a:gd name="connsiteY36" fmla="*/ 0 h 5388428"/>
              <a:gd name="connsiteX37" fmla="*/ 2090057 w 3461657"/>
              <a:gd name="connsiteY37" fmla="*/ 32657 h 5388428"/>
              <a:gd name="connsiteX38" fmla="*/ 2264228 w 3461657"/>
              <a:gd name="connsiteY38" fmla="*/ 43543 h 5388428"/>
              <a:gd name="connsiteX39" fmla="*/ 2362200 w 3461657"/>
              <a:gd name="connsiteY39" fmla="*/ 43543 h 5388428"/>
              <a:gd name="connsiteX40" fmla="*/ 2416628 w 3461657"/>
              <a:gd name="connsiteY40" fmla="*/ 54428 h 5388428"/>
              <a:gd name="connsiteX41" fmla="*/ 2438400 w 3461657"/>
              <a:gd name="connsiteY41" fmla="*/ 108857 h 5388428"/>
              <a:gd name="connsiteX42" fmla="*/ 2460171 w 3461657"/>
              <a:gd name="connsiteY42" fmla="*/ 195943 h 5388428"/>
              <a:gd name="connsiteX43" fmla="*/ 2460171 w 3461657"/>
              <a:gd name="connsiteY43" fmla="*/ 250371 h 5388428"/>
              <a:gd name="connsiteX44" fmla="*/ 2449285 w 3461657"/>
              <a:gd name="connsiteY44" fmla="*/ 293914 h 5388428"/>
              <a:gd name="connsiteX45" fmla="*/ 2579914 w 3461657"/>
              <a:gd name="connsiteY45" fmla="*/ 359228 h 5388428"/>
              <a:gd name="connsiteX46" fmla="*/ 2645228 w 3461657"/>
              <a:gd name="connsiteY46" fmla="*/ 435428 h 5388428"/>
              <a:gd name="connsiteX47" fmla="*/ 2688771 w 3461657"/>
              <a:gd name="connsiteY47" fmla="*/ 489857 h 5388428"/>
              <a:gd name="connsiteX48" fmla="*/ 2754085 w 3461657"/>
              <a:gd name="connsiteY48" fmla="*/ 587828 h 5388428"/>
              <a:gd name="connsiteX49" fmla="*/ 2786742 w 3461657"/>
              <a:gd name="connsiteY49" fmla="*/ 674914 h 5388428"/>
              <a:gd name="connsiteX50" fmla="*/ 2808514 w 3461657"/>
              <a:gd name="connsiteY50" fmla="*/ 740228 h 5388428"/>
              <a:gd name="connsiteX51" fmla="*/ 2852057 w 3461657"/>
              <a:gd name="connsiteY51" fmla="*/ 805543 h 5388428"/>
              <a:gd name="connsiteX52" fmla="*/ 2862942 w 3461657"/>
              <a:gd name="connsiteY52" fmla="*/ 859971 h 5388428"/>
              <a:gd name="connsiteX53" fmla="*/ 2862942 w 3461657"/>
              <a:gd name="connsiteY53" fmla="*/ 903514 h 5388428"/>
              <a:gd name="connsiteX54" fmla="*/ 2852057 w 3461657"/>
              <a:gd name="connsiteY54" fmla="*/ 968828 h 5388428"/>
              <a:gd name="connsiteX55" fmla="*/ 2862942 w 3461657"/>
              <a:gd name="connsiteY55" fmla="*/ 1055914 h 5388428"/>
              <a:gd name="connsiteX56" fmla="*/ 2982685 w 3461657"/>
              <a:gd name="connsiteY56" fmla="*/ 1153885 h 5388428"/>
              <a:gd name="connsiteX57" fmla="*/ 3048000 w 3461657"/>
              <a:gd name="connsiteY57" fmla="*/ 1208314 h 5388428"/>
              <a:gd name="connsiteX58" fmla="*/ 3167742 w 3461657"/>
              <a:gd name="connsiteY58" fmla="*/ 1360714 h 5388428"/>
              <a:gd name="connsiteX59" fmla="*/ 3189514 w 3461657"/>
              <a:gd name="connsiteY59" fmla="*/ 1415143 h 5388428"/>
              <a:gd name="connsiteX60" fmla="*/ 3189514 w 3461657"/>
              <a:gd name="connsiteY60" fmla="*/ 1458685 h 5388428"/>
              <a:gd name="connsiteX61" fmla="*/ 3156857 w 3461657"/>
              <a:gd name="connsiteY61" fmla="*/ 1502228 h 5388428"/>
              <a:gd name="connsiteX62" fmla="*/ 3124200 w 3461657"/>
              <a:gd name="connsiteY62" fmla="*/ 1513114 h 5388428"/>
              <a:gd name="connsiteX63" fmla="*/ 3091542 w 3461657"/>
              <a:gd name="connsiteY63" fmla="*/ 1534885 h 5388428"/>
              <a:gd name="connsiteX64" fmla="*/ 3080657 w 3461657"/>
              <a:gd name="connsiteY64" fmla="*/ 1589314 h 5388428"/>
              <a:gd name="connsiteX65" fmla="*/ 3113314 w 3461657"/>
              <a:gd name="connsiteY65" fmla="*/ 1621971 h 5388428"/>
              <a:gd name="connsiteX66" fmla="*/ 3124200 w 3461657"/>
              <a:gd name="connsiteY66" fmla="*/ 1654628 h 5388428"/>
              <a:gd name="connsiteX67" fmla="*/ 3113314 w 3461657"/>
              <a:gd name="connsiteY67" fmla="*/ 1687285 h 5388428"/>
              <a:gd name="connsiteX68" fmla="*/ 3091542 w 3461657"/>
              <a:gd name="connsiteY68" fmla="*/ 1709057 h 5388428"/>
              <a:gd name="connsiteX69" fmla="*/ 3102428 w 3461657"/>
              <a:gd name="connsiteY69" fmla="*/ 1730828 h 5388428"/>
              <a:gd name="connsiteX70" fmla="*/ 3135085 w 3461657"/>
              <a:gd name="connsiteY70" fmla="*/ 1774371 h 5388428"/>
              <a:gd name="connsiteX71" fmla="*/ 3145971 w 3461657"/>
              <a:gd name="connsiteY71" fmla="*/ 1807028 h 5388428"/>
              <a:gd name="connsiteX72" fmla="*/ 3113314 w 3461657"/>
              <a:gd name="connsiteY72" fmla="*/ 1839685 h 5388428"/>
              <a:gd name="connsiteX73" fmla="*/ 3091542 w 3461657"/>
              <a:gd name="connsiteY73" fmla="*/ 1872343 h 5388428"/>
              <a:gd name="connsiteX74" fmla="*/ 3069771 w 3461657"/>
              <a:gd name="connsiteY74" fmla="*/ 1894114 h 5388428"/>
              <a:gd name="connsiteX75" fmla="*/ 3058885 w 3461657"/>
              <a:gd name="connsiteY75" fmla="*/ 1948543 h 5388428"/>
              <a:gd name="connsiteX76" fmla="*/ 3091542 w 3461657"/>
              <a:gd name="connsiteY76" fmla="*/ 2002971 h 5388428"/>
              <a:gd name="connsiteX77" fmla="*/ 3113314 w 3461657"/>
              <a:gd name="connsiteY77" fmla="*/ 2090057 h 5388428"/>
              <a:gd name="connsiteX78" fmla="*/ 3058885 w 3461657"/>
              <a:gd name="connsiteY78" fmla="*/ 2166257 h 5388428"/>
              <a:gd name="connsiteX79" fmla="*/ 3015342 w 3461657"/>
              <a:gd name="connsiteY79" fmla="*/ 2188028 h 5388428"/>
              <a:gd name="connsiteX80" fmla="*/ 2971800 w 3461657"/>
              <a:gd name="connsiteY80" fmla="*/ 2188028 h 5388428"/>
              <a:gd name="connsiteX81" fmla="*/ 2873828 w 3461657"/>
              <a:gd name="connsiteY81" fmla="*/ 2188028 h 5388428"/>
              <a:gd name="connsiteX82" fmla="*/ 2721428 w 3461657"/>
              <a:gd name="connsiteY82" fmla="*/ 2242457 h 5388428"/>
              <a:gd name="connsiteX83" fmla="*/ 2667000 w 3461657"/>
              <a:gd name="connsiteY83" fmla="*/ 2275114 h 5388428"/>
              <a:gd name="connsiteX84" fmla="*/ 2579914 w 3461657"/>
              <a:gd name="connsiteY84" fmla="*/ 2340428 h 5388428"/>
              <a:gd name="connsiteX85" fmla="*/ 2481942 w 3461657"/>
              <a:gd name="connsiteY85" fmla="*/ 2438400 h 5388428"/>
              <a:gd name="connsiteX86" fmla="*/ 2416628 w 3461657"/>
              <a:gd name="connsiteY86" fmla="*/ 2525485 h 5388428"/>
              <a:gd name="connsiteX87" fmla="*/ 2340428 w 3461657"/>
              <a:gd name="connsiteY87" fmla="*/ 2645228 h 5388428"/>
              <a:gd name="connsiteX88" fmla="*/ 2264228 w 3461657"/>
              <a:gd name="connsiteY88" fmla="*/ 2764971 h 5388428"/>
              <a:gd name="connsiteX89" fmla="*/ 2220685 w 3461657"/>
              <a:gd name="connsiteY89" fmla="*/ 2873828 h 5388428"/>
              <a:gd name="connsiteX90" fmla="*/ 2209800 w 3461657"/>
              <a:gd name="connsiteY90" fmla="*/ 2982685 h 5388428"/>
              <a:gd name="connsiteX91" fmla="*/ 2209800 w 3461657"/>
              <a:gd name="connsiteY91" fmla="*/ 3102428 h 5388428"/>
              <a:gd name="connsiteX92" fmla="*/ 2264228 w 3461657"/>
              <a:gd name="connsiteY92" fmla="*/ 3200400 h 5388428"/>
              <a:gd name="connsiteX93" fmla="*/ 2329542 w 3461657"/>
              <a:gd name="connsiteY93" fmla="*/ 3265714 h 5388428"/>
              <a:gd name="connsiteX94" fmla="*/ 2373085 w 3461657"/>
              <a:gd name="connsiteY94" fmla="*/ 3331028 h 5388428"/>
              <a:gd name="connsiteX95" fmla="*/ 2460171 w 3461657"/>
              <a:gd name="connsiteY95" fmla="*/ 3407228 h 5388428"/>
              <a:gd name="connsiteX96" fmla="*/ 2536371 w 3461657"/>
              <a:gd name="connsiteY96" fmla="*/ 3505200 h 5388428"/>
              <a:gd name="connsiteX97" fmla="*/ 2623457 w 3461657"/>
              <a:gd name="connsiteY97" fmla="*/ 3646714 h 5388428"/>
              <a:gd name="connsiteX98" fmla="*/ 2667000 w 3461657"/>
              <a:gd name="connsiteY98" fmla="*/ 3766457 h 5388428"/>
              <a:gd name="connsiteX99" fmla="*/ 2808514 w 3461657"/>
              <a:gd name="connsiteY99" fmla="*/ 4049485 h 5388428"/>
              <a:gd name="connsiteX100" fmla="*/ 2939142 w 3461657"/>
              <a:gd name="connsiteY100" fmla="*/ 4169228 h 5388428"/>
              <a:gd name="connsiteX101" fmla="*/ 3026228 w 3461657"/>
              <a:gd name="connsiteY101" fmla="*/ 4310743 h 5388428"/>
              <a:gd name="connsiteX102" fmla="*/ 3145971 w 3461657"/>
              <a:gd name="connsiteY102" fmla="*/ 4430485 h 5388428"/>
              <a:gd name="connsiteX103" fmla="*/ 3254828 w 3461657"/>
              <a:gd name="connsiteY103" fmla="*/ 4615543 h 5388428"/>
              <a:gd name="connsiteX104" fmla="*/ 3331028 w 3461657"/>
              <a:gd name="connsiteY104" fmla="*/ 4789714 h 5388428"/>
              <a:gd name="connsiteX105" fmla="*/ 3407228 w 3461657"/>
              <a:gd name="connsiteY105" fmla="*/ 4974771 h 5388428"/>
              <a:gd name="connsiteX106" fmla="*/ 3439885 w 3461657"/>
              <a:gd name="connsiteY106" fmla="*/ 5116285 h 5388428"/>
              <a:gd name="connsiteX107" fmla="*/ 3450771 w 3461657"/>
              <a:gd name="connsiteY107" fmla="*/ 5246914 h 5388428"/>
              <a:gd name="connsiteX108" fmla="*/ 3461657 w 3461657"/>
              <a:gd name="connsiteY108" fmla="*/ 5388428 h 5388428"/>
              <a:gd name="connsiteX0" fmla="*/ 3461657 w 3461657"/>
              <a:gd name="connsiteY0" fmla="*/ 5388428 h 5388428"/>
              <a:gd name="connsiteX1" fmla="*/ 97971 w 3461657"/>
              <a:gd name="connsiteY1" fmla="*/ 5138057 h 5388428"/>
              <a:gd name="connsiteX2" fmla="*/ 21771 w 3461657"/>
              <a:gd name="connsiteY2" fmla="*/ 4931228 h 5388428"/>
              <a:gd name="connsiteX3" fmla="*/ 0 w 3461657"/>
              <a:gd name="connsiteY3" fmla="*/ 4822371 h 5388428"/>
              <a:gd name="connsiteX4" fmla="*/ 32657 w 3461657"/>
              <a:gd name="connsiteY4" fmla="*/ 4713514 h 5388428"/>
              <a:gd name="connsiteX5" fmla="*/ 108857 w 3461657"/>
              <a:gd name="connsiteY5" fmla="*/ 4343400 h 5388428"/>
              <a:gd name="connsiteX6" fmla="*/ 76200 w 3461657"/>
              <a:gd name="connsiteY6" fmla="*/ 4267200 h 5388428"/>
              <a:gd name="connsiteX7" fmla="*/ 65314 w 3461657"/>
              <a:gd name="connsiteY7" fmla="*/ 4169228 h 5388428"/>
              <a:gd name="connsiteX8" fmla="*/ 152400 w 3461657"/>
              <a:gd name="connsiteY8" fmla="*/ 3929743 h 5388428"/>
              <a:gd name="connsiteX9" fmla="*/ 250371 w 3461657"/>
              <a:gd name="connsiteY9" fmla="*/ 3810000 h 5388428"/>
              <a:gd name="connsiteX10" fmla="*/ 293914 w 3461657"/>
              <a:gd name="connsiteY10" fmla="*/ 3733800 h 5388428"/>
              <a:gd name="connsiteX11" fmla="*/ 293914 w 3461657"/>
              <a:gd name="connsiteY11" fmla="*/ 3635828 h 5388428"/>
              <a:gd name="connsiteX12" fmla="*/ 250371 w 3461657"/>
              <a:gd name="connsiteY12" fmla="*/ 3516085 h 5388428"/>
              <a:gd name="connsiteX13" fmla="*/ 206828 w 3461657"/>
              <a:gd name="connsiteY13" fmla="*/ 3396343 h 5388428"/>
              <a:gd name="connsiteX14" fmla="*/ 174171 w 3461657"/>
              <a:gd name="connsiteY14" fmla="*/ 3276600 h 5388428"/>
              <a:gd name="connsiteX15" fmla="*/ 228600 w 3461657"/>
              <a:gd name="connsiteY15" fmla="*/ 3189514 h 5388428"/>
              <a:gd name="connsiteX16" fmla="*/ 239485 w 3461657"/>
              <a:gd name="connsiteY16" fmla="*/ 3080657 h 5388428"/>
              <a:gd name="connsiteX17" fmla="*/ 250371 w 3461657"/>
              <a:gd name="connsiteY17" fmla="*/ 2982685 h 5388428"/>
              <a:gd name="connsiteX18" fmla="*/ 272142 w 3461657"/>
              <a:gd name="connsiteY18" fmla="*/ 2873828 h 5388428"/>
              <a:gd name="connsiteX19" fmla="*/ 315685 w 3461657"/>
              <a:gd name="connsiteY19" fmla="*/ 2797628 h 5388428"/>
              <a:gd name="connsiteX20" fmla="*/ 348342 w 3461657"/>
              <a:gd name="connsiteY20" fmla="*/ 2634343 h 5388428"/>
              <a:gd name="connsiteX21" fmla="*/ 359228 w 3461657"/>
              <a:gd name="connsiteY21" fmla="*/ 2471057 h 5388428"/>
              <a:gd name="connsiteX22" fmla="*/ 381000 w 3461657"/>
              <a:gd name="connsiteY22" fmla="*/ 2264228 h 5388428"/>
              <a:gd name="connsiteX23" fmla="*/ 402771 w 3461657"/>
              <a:gd name="connsiteY23" fmla="*/ 1959428 h 5388428"/>
              <a:gd name="connsiteX24" fmla="*/ 424542 w 3461657"/>
              <a:gd name="connsiteY24" fmla="*/ 1774371 h 5388428"/>
              <a:gd name="connsiteX25" fmla="*/ 555171 w 3461657"/>
              <a:gd name="connsiteY25" fmla="*/ 1186543 h 5388428"/>
              <a:gd name="connsiteX26" fmla="*/ 598714 w 3461657"/>
              <a:gd name="connsiteY26" fmla="*/ 990600 h 5388428"/>
              <a:gd name="connsiteX27" fmla="*/ 664028 w 3461657"/>
              <a:gd name="connsiteY27" fmla="*/ 751114 h 5388428"/>
              <a:gd name="connsiteX28" fmla="*/ 772885 w 3461657"/>
              <a:gd name="connsiteY28" fmla="*/ 587828 h 5388428"/>
              <a:gd name="connsiteX29" fmla="*/ 881742 w 3461657"/>
              <a:gd name="connsiteY29" fmla="*/ 424543 h 5388428"/>
              <a:gd name="connsiteX30" fmla="*/ 1001485 w 3461657"/>
              <a:gd name="connsiteY30" fmla="*/ 272143 h 5388428"/>
              <a:gd name="connsiteX31" fmla="*/ 1143000 w 3461657"/>
              <a:gd name="connsiteY31" fmla="*/ 152400 h 5388428"/>
              <a:gd name="connsiteX32" fmla="*/ 1295400 w 3461657"/>
              <a:gd name="connsiteY32" fmla="*/ 65314 h 5388428"/>
              <a:gd name="connsiteX33" fmla="*/ 1458685 w 3461657"/>
              <a:gd name="connsiteY33" fmla="*/ 21771 h 5388428"/>
              <a:gd name="connsiteX34" fmla="*/ 1741714 w 3461657"/>
              <a:gd name="connsiteY34" fmla="*/ 0 h 5388428"/>
              <a:gd name="connsiteX35" fmla="*/ 1915885 w 3461657"/>
              <a:gd name="connsiteY35" fmla="*/ 0 h 5388428"/>
              <a:gd name="connsiteX36" fmla="*/ 2090057 w 3461657"/>
              <a:gd name="connsiteY36" fmla="*/ 32657 h 5388428"/>
              <a:gd name="connsiteX37" fmla="*/ 2264228 w 3461657"/>
              <a:gd name="connsiteY37" fmla="*/ 43543 h 5388428"/>
              <a:gd name="connsiteX38" fmla="*/ 2362200 w 3461657"/>
              <a:gd name="connsiteY38" fmla="*/ 43543 h 5388428"/>
              <a:gd name="connsiteX39" fmla="*/ 2416628 w 3461657"/>
              <a:gd name="connsiteY39" fmla="*/ 54428 h 5388428"/>
              <a:gd name="connsiteX40" fmla="*/ 2438400 w 3461657"/>
              <a:gd name="connsiteY40" fmla="*/ 108857 h 5388428"/>
              <a:gd name="connsiteX41" fmla="*/ 2460171 w 3461657"/>
              <a:gd name="connsiteY41" fmla="*/ 195943 h 5388428"/>
              <a:gd name="connsiteX42" fmla="*/ 2460171 w 3461657"/>
              <a:gd name="connsiteY42" fmla="*/ 250371 h 5388428"/>
              <a:gd name="connsiteX43" fmla="*/ 2449285 w 3461657"/>
              <a:gd name="connsiteY43" fmla="*/ 293914 h 5388428"/>
              <a:gd name="connsiteX44" fmla="*/ 2579914 w 3461657"/>
              <a:gd name="connsiteY44" fmla="*/ 359228 h 5388428"/>
              <a:gd name="connsiteX45" fmla="*/ 2645228 w 3461657"/>
              <a:gd name="connsiteY45" fmla="*/ 435428 h 5388428"/>
              <a:gd name="connsiteX46" fmla="*/ 2688771 w 3461657"/>
              <a:gd name="connsiteY46" fmla="*/ 489857 h 5388428"/>
              <a:gd name="connsiteX47" fmla="*/ 2754085 w 3461657"/>
              <a:gd name="connsiteY47" fmla="*/ 587828 h 5388428"/>
              <a:gd name="connsiteX48" fmla="*/ 2786742 w 3461657"/>
              <a:gd name="connsiteY48" fmla="*/ 674914 h 5388428"/>
              <a:gd name="connsiteX49" fmla="*/ 2808514 w 3461657"/>
              <a:gd name="connsiteY49" fmla="*/ 740228 h 5388428"/>
              <a:gd name="connsiteX50" fmla="*/ 2852057 w 3461657"/>
              <a:gd name="connsiteY50" fmla="*/ 805543 h 5388428"/>
              <a:gd name="connsiteX51" fmla="*/ 2862942 w 3461657"/>
              <a:gd name="connsiteY51" fmla="*/ 859971 h 5388428"/>
              <a:gd name="connsiteX52" fmla="*/ 2862942 w 3461657"/>
              <a:gd name="connsiteY52" fmla="*/ 903514 h 5388428"/>
              <a:gd name="connsiteX53" fmla="*/ 2852057 w 3461657"/>
              <a:gd name="connsiteY53" fmla="*/ 968828 h 5388428"/>
              <a:gd name="connsiteX54" fmla="*/ 2862942 w 3461657"/>
              <a:gd name="connsiteY54" fmla="*/ 1055914 h 5388428"/>
              <a:gd name="connsiteX55" fmla="*/ 2982685 w 3461657"/>
              <a:gd name="connsiteY55" fmla="*/ 1153885 h 5388428"/>
              <a:gd name="connsiteX56" fmla="*/ 3048000 w 3461657"/>
              <a:gd name="connsiteY56" fmla="*/ 1208314 h 5388428"/>
              <a:gd name="connsiteX57" fmla="*/ 3167742 w 3461657"/>
              <a:gd name="connsiteY57" fmla="*/ 1360714 h 5388428"/>
              <a:gd name="connsiteX58" fmla="*/ 3189514 w 3461657"/>
              <a:gd name="connsiteY58" fmla="*/ 1415143 h 5388428"/>
              <a:gd name="connsiteX59" fmla="*/ 3189514 w 3461657"/>
              <a:gd name="connsiteY59" fmla="*/ 1458685 h 5388428"/>
              <a:gd name="connsiteX60" fmla="*/ 3156857 w 3461657"/>
              <a:gd name="connsiteY60" fmla="*/ 1502228 h 5388428"/>
              <a:gd name="connsiteX61" fmla="*/ 3124200 w 3461657"/>
              <a:gd name="connsiteY61" fmla="*/ 1513114 h 5388428"/>
              <a:gd name="connsiteX62" fmla="*/ 3091542 w 3461657"/>
              <a:gd name="connsiteY62" fmla="*/ 1534885 h 5388428"/>
              <a:gd name="connsiteX63" fmla="*/ 3080657 w 3461657"/>
              <a:gd name="connsiteY63" fmla="*/ 1589314 h 5388428"/>
              <a:gd name="connsiteX64" fmla="*/ 3113314 w 3461657"/>
              <a:gd name="connsiteY64" fmla="*/ 1621971 h 5388428"/>
              <a:gd name="connsiteX65" fmla="*/ 3124200 w 3461657"/>
              <a:gd name="connsiteY65" fmla="*/ 1654628 h 5388428"/>
              <a:gd name="connsiteX66" fmla="*/ 3113314 w 3461657"/>
              <a:gd name="connsiteY66" fmla="*/ 1687285 h 5388428"/>
              <a:gd name="connsiteX67" fmla="*/ 3091542 w 3461657"/>
              <a:gd name="connsiteY67" fmla="*/ 1709057 h 5388428"/>
              <a:gd name="connsiteX68" fmla="*/ 3102428 w 3461657"/>
              <a:gd name="connsiteY68" fmla="*/ 1730828 h 5388428"/>
              <a:gd name="connsiteX69" fmla="*/ 3135085 w 3461657"/>
              <a:gd name="connsiteY69" fmla="*/ 1774371 h 5388428"/>
              <a:gd name="connsiteX70" fmla="*/ 3145971 w 3461657"/>
              <a:gd name="connsiteY70" fmla="*/ 1807028 h 5388428"/>
              <a:gd name="connsiteX71" fmla="*/ 3113314 w 3461657"/>
              <a:gd name="connsiteY71" fmla="*/ 1839685 h 5388428"/>
              <a:gd name="connsiteX72" fmla="*/ 3091542 w 3461657"/>
              <a:gd name="connsiteY72" fmla="*/ 1872343 h 5388428"/>
              <a:gd name="connsiteX73" fmla="*/ 3069771 w 3461657"/>
              <a:gd name="connsiteY73" fmla="*/ 1894114 h 5388428"/>
              <a:gd name="connsiteX74" fmla="*/ 3058885 w 3461657"/>
              <a:gd name="connsiteY74" fmla="*/ 1948543 h 5388428"/>
              <a:gd name="connsiteX75" fmla="*/ 3091542 w 3461657"/>
              <a:gd name="connsiteY75" fmla="*/ 2002971 h 5388428"/>
              <a:gd name="connsiteX76" fmla="*/ 3113314 w 3461657"/>
              <a:gd name="connsiteY76" fmla="*/ 2090057 h 5388428"/>
              <a:gd name="connsiteX77" fmla="*/ 3058885 w 3461657"/>
              <a:gd name="connsiteY77" fmla="*/ 2166257 h 5388428"/>
              <a:gd name="connsiteX78" fmla="*/ 3015342 w 3461657"/>
              <a:gd name="connsiteY78" fmla="*/ 2188028 h 5388428"/>
              <a:gd name="connsiteX79" fmla="*/ 2971800 w 3461657"/>
              <a:gd name="connsiteY79" fmla="*/ 2188028 h 5388428"/>
              <a:gd name="connsiteX80" fmla="*/ 2873828 w 3461657"/>
              <a:gd name="connsiteY80" fmla="*/ 2188028 h 5388428"/>
              <a:gd name="connsiteX81" fmla="*/ 2721428 w 3461657"/>
              <a:gd name="connsiteY81" fmla="*/ 2242457 h 5388428"/>
              <a:gd name="connsiteX82" fmla="*/ 2667000 w 3461657"/>
              <a:gd name="connsiteY82" fmla="*/ 2275114 h 5388428"/>
              <a:gd name="connsiteX83" fmla="*/ 2579914 w 3461657"/>
              <a:gd name="connsiteY83" fmla="*/ 2340428 h 5388428"/>
              <a:gd name="connsiteX84" fmla="*/ 2481942 w 3461657"/>
              <a:gd name="connsiteY84" fmla="*/ 2438400 h 5388428"/>
              <a:gd name="connsiteX85" fmla="*/ 2416628 w 3461657"/>
              <a:gd name="connsiteY85" fmla="*/ 2525485 h 5388428"/>
              <a:gd name="connsiteX86" fmla="*/ 2340428 w 3461657"/>
              <a:gd name="connsiteY86" fmla="*/ 2645228 h 5388428"/>
              <a:gd name="connsiteX87" fmla="*/ 2264228 w 3461657"/>
              <a:gd name="connsiteY87" fmla="*/ 2764971 h 5388428"/>
              <a:gd name="connsiteX88" fmla="*/ 2220685 w 3461657"/>
              <a:gd name="connsiteY88" fmla="*/ 2873828 h 5388428"/>
              <a:gd name="connsiteX89" fmla="*/ 2209800 w 3461657"/>
              <a:gd name="connsiteY89" fmla="*/ 2982685 h 5388428"/>
              <a:gd name="connsiteX90" fmla="*/ 2209800 w 3461657"/>
              <a:gd name="connsiteY90" fmla="*/ 3102428 h 5388428"/>
              <a:gd name="connsiteX91" fmla="*/ 2264228 w 3461657"/>
              <a:gd name="connsiteY91" fmla="*/ 3200400 h 5388428"/>
              <a:gd name="connsiteX92" fmla="*/ 2329542 w 3461657"/>
              <a:gd name="connsiteY92" fmla="*/ 3265714 h 5388428"/>
              <a:gd name="connsiteX93" fmla="*/ 2373085 w 3461657"/>
              <a:gd name="connsiteY93" fmla="*/ 3331028 h 5388428"/>
              <a:gd name="connsiteX94" fmla="*/ 2460171 w 3461657"/>
              <a:gd name="connsiteY94" fmla="*/ 3407228 h 5388428"/>
              <a:gd name="connsiteX95" fmla="*/ 2536371 w 3461657"/>
              <a:gd name="connsiteY95" fmla="*/ 3505200 h 5388428"/>
              <a:gd name="connsiteX96" fmla="*/ 2623457 w 3461657"/>
              <a:gd name="connsiteY96" fmla="*/ 3646714 h 5388428"/>
              <a:gd name="connsiteX97" fmla="*/ 2667000 w 3461657"/>
              <a:gd name="connsiteY97" fmla="*/ 3766457 h 5388428"/>
              <a:gd name="connsiteX98" fmla="*/ 2808514 w 3461657"/>
              <a:gd name="connsiteY98" fmla="*/ 4049485 h 5388428"/>
              <a:gd name="connsiteX99" fmla="*/ 2939142 w 3461657"/>
              <a:gd name="connsiteY99" fmla="*/ 4169228 h 5388428"/>
              <a:gd name="connsiteX100" fmla="*/ 3026228 w 3461657"/>
              <a:gd name="connsiteY100" fmla="*/ 4310743 h 5388428"/>
              <a:gd name="connsiteX101" fmla="*/ 3145971 w 3461657"/>
              <a:gd name="connsiteY101" fmla="*/ 4430485 h 5388428"/>
              <a:gd name="connsiteX102" fmla="*/ 3254828 w 3461657"/>
              <a:gd name="connsiteY102" fmla="*/ 4615543 h 5388428"/>
              <a:gd name="connsiteX103" fmla="*/ 3331028 w 3461657"/>
              <a:gd name="connsiteY103" fmla="*/ 4789714 h 5388428"/>
              <a:gd name="connsiteX104" fmla="*/ 3407228 w 3461657"/>
              <a:gd name="connsiteY104" fmla="*/ 4974771 h 5388428"/>
              <a:gd name="connsiteX105" fmla="*/ 3439885 w 3461657"/>
              <a:gd name="connsiteY105" fmla="*/ 5116285 h 5388428"/>
              <a:gd name="connsiteX106" fmla="*/ 3450771 w 3461657"/>
              <a:gd name="connsiteY106" fmla="*/ 5246914 h 5388428"/>
              <a:gd name="connsiteX107" fmla="*/ 3461657 w 3461657"/>
              <a:gd name="connsiteY107" fmla="*/ 5388428 h 5388428"/>
              <a:gd name="connsiteX0" fmla="*/ 3461657 w 3461657"/>
              <a:gd name="connsiteY0" fmla="*/ 5388428 h 5388428"/>
              <a:gd name="connsiteX1" fmla="*/ 97971 w 3461657"/>
              <a:gd name="connsiteY1" fmla="*/ 5138057 h 5388428"/>
              <a:gd name="connsiteX2" fmla="*/ 21771 w 3461657"/>
              <a:gd name="connsiteY2" fmla="*/ 4931228 h 5388428"/>
              <a:gd name="connsiteX3" fmla="*/ 0 w 3461657"/>
              <a:gd name="connsiteY3" fmla="*/ 4822371 h 5388428"/>
              <a:gd name="connsiteX4" fmla="*/ 108857 w 3461657"/>
              <a:gd name="connsiteY4" fmla="*/ 4343400 h 5388428"/>
              <a:gd name="connsiteX5" fmla="*/ 76200 w 3461657"/>
              <a:gd name="connsiteY5" fmla="*/ 4267200 h 5388428"/>
              <a:gd name="connsiteX6" fmla="*/ 65314 w 3461657"/>
              <a:gd name="connsiteY6" fmla="*/ 4169228 h 5388428"/>
              <a:gd name="connsiteX7" fmla="*/ 152400 w 3461657"/>
              <a:gd name="connsiteY7" fmla="*/ 3929743 h 5388428"/>
              <a:gd name="connsiteX8" fmla="*/ 250371 w 3461657"/>
              <a:gd name="connsiteY8" fmla="*/ 3810000 h 5388428"/>
              <a:gd name="connsiteX9" fmla="*/ 293914 w 3461657"/>
              <a:gd name="connsiteY9" fmla="*/ 3733800 h 5388428"/>
              <a:gd name="connsiteX10" fmla="*/ 293914 w 3461657"/>
              <a:gd name="connsiteY10" fmla="*/ 3635828 h 5388428"/>
              <a:gd name="connsiteX11" fmla="*/ 250371 w 3461657"/>
              <a:gd name="connsiteY11" fmla="*/ 3516085 h 5388428"/>
              <a:gd name="connsiteX12" fmla="*/ 206828 w 3461657"/>
              <a:gd name="connsiteY12" fmla="*/ 3396343 h 5388428"/>
              <a:gd name="connsiteX13" fmla="*/ 174171 w 3461657"/>
              <a:gd name="connsiteY13" fmla="*/ 3276600 h 5388428"/>
              <a:gd name="connsiteX14" fmla="*/ 228600 w 3461657"/>
              <a:gd name="connsiteY14" fmla="*/ 3189514 h 5388428"/>
              <a:gd name="connsiteX15" fmla="*/ 239485 w 3461657"/>
              <a:gd name="connsiteY15" fmla="*/ 3080657 h 5388428"/>
              <a:gd name="connsiteX16" fmla="*/ 250371 w 3461657"/>
              <a:gd name="connsiteY16" fmla="*/ 2982685 h 5388428"/>
              <a:gd name="connsiteX17" fmla="*/ 272142 w 3461657"/>
              <a:gd name="connsiteY17" fmla="*/ 2873828 h 5388428"/>
              <a:gd name="connsiteX18" fmla="*/ 315685 w 3461657"/>
              <a:gd name="connsiteY18" fmla="*/ 2797628 h 5388428"/>
              <a:gd name="connsiteX19" fmla="*/ 348342 w 3461657"/>
              <a:gd name="connsiteY19" fmla="*/ 2634343 h 5388428"/>
              <a:gd name="connsiteX20" fmla="*/ 359228 w 3461657"/>
              <a:gd name="connsiteY20" fmla="*/ 2471057 h 5388428"/>
              <a:gd name="connsiteX21" fmla="*/ 381000 w 3461657"/>
              <a:gd name="connsiteY21" fmla="*/ 2264228 h 5388428"/>
              <a:gd name="connsiteX22" fmla="*/ 402771 w 3461657"/>
              <a:gd name="connsiteY22" fmla="*/ 1959428 h 5388428"/>
              <a:gd name="connsiteX23" fmla="*/ 424542 w 3461657"/>
              <a:gd name="connsiteY23" fmla="*/ 1774371 h 5388428"/>
              <a:gd name="connsiteX24" fmla="*/ 555171 w 3461657"/>
              <a:gd name="connsiteY24" fmla="*/ 1186543 h 5388428"/>
              <a:gd name="connsiteX25" fmla="*/ 598714 w 3461657"/>
              <a:gd name="connsiteY25" fmla="*/ 990600 h 5388428"/>
              <a:gd name="connsiteX26" fmla="*/ 664028 w 3461657"/>
              <a:gd name="connsiteY26" fmla="*/ 751114 h 5388428"/>
              <a:gd name="connsiteX27" fmla="*/ 772885 w 3461657"/>
              <a:gd name="connsiteY27" fmla="*/ 587828 h 5388428"/>
              <a:gd name="connsiteX28" fmla="*/ 881742 w 3461657"/>
              <a:gd name="connsiteY28" fmla="*/ 424543 h 5388428"/>
              <a:gd name="connsiteX29" fmla="*/ 1001485 w 3461657"/>
              <a:gd name="connsiteY29" fmla="*/ 272143 h 5388428"/>
              <a:gd name="connsiteX30" fmla="*/ 1143000 w 3461657"/>
              <a:gd name="connsiteY30" fmla="*/ 152400 h 5388428"/>
              <a:gd name="connsiteX31" fmla="*/ 1295400 w 3461657"/>
              <a:gd name="connsiteY31" fmla="*/ 65314 h 5388428"/>
              <a:gd name="connsiteX32" fmla="*/ 1458685 w 3461657"/>
              <a:gd name="connsiteY32" fmla="*/ 21771 h 5388428"/>
              <a:gd name="connsiteX33" fmla="*/ 1741714 w 3461657"/>
              <a:gd name="connsiteY33" fmla="*/ 0 h 5388428"/>
              <a:gd name="connsiteX34" fmla="*/ 1915885 w 3461657"/>
              <a:gd name="connsiteY34" fmla="*/ 0 h 5388428"/>
              <a:gd name="connsiteX35" fmla="*/ 2090057 w 3461657"/>
              <a:gd name="connsiteY35" fmla="*/ 32657 h 5388428"/>
              <a:gd name="connsiteX36" fmla="*/ 2264228 w 3461657"/>
              <a:gd name="connsiteY36" fmla="*/ 43543 h 5388428"/>
              <a:gd name="connsiteX37" fmla="*/ 2362200 w 3461657"/>
              <a:gd name="connsiteY37" fmla="*/ 43543 h 5388428"/>
              <a:gd name="connsiteX38" fmla="*/ 2416628 w 3461657"/>
              <a:gd name="connsiteY38" fmla="*/ 54428 h 5388428"/>
              <a:gd name="connsiteX39" fmla="*/ 2438400 w 3461657"/>
              <a:gd name="connsiteY39" fmla="*/ 108857 h 5388428"/>
              <a:gd name="connsiteX40" fmla="*/ 2460171 w 3461657"/>
              <a:gd name="connsiteY40" fmla="*/ 195943 h 5388428"/>
              <a:gd name="connsiteX41" fmla="*/ 2460171 w 3461657"/>
              <a:gd name="connsiteY41" fmla="*/ 250371 h 5388428"/>
              <a:gd name="connsiteX42" fmla="*/ 2449285 w 3461657"/>
              <a:gd name="connsiteY42" fmla="*/ 293914 h 5388428"/>
              <a:gd name="connsiteX43" fmla="*/ 2579914 w 3461657"/>
              <a:gd name="connsiteY43" fmla="*/ 359228 h 5388428"/>
              <a:gd name="connsiteX44" fmla="*/ 2645228 w 3461657"/>
              <a:gd name="connsiteY44" fmla="*/ 435428 h 5388428"/>
              <a:gd name="connsiteX45" fmla="*/ 2688771 w 3461657"/>
              <a:gd name="connsiteY45" fmla="*/ 489857 h 5388428"/>
              <a:gd name="connsiteX46" fmla="*/ 2754085 w 3461657"/>
              <a:gd name="connsiteY46" fmla="*/ 587828 h 5388428"/>
              <a:gd name="connsiteX47" fmla="*/ 2786742 w 3461657"/>
              <a:gd name="connsiteY47" fmla="*/ 674914 h 5388428"/>
              <a:gd name="connsiteX48" fmla="*/ 2808514 w 3461657"/>
              <a:gd name="connsiteY48" fmla="*/ 740228 h 5388428"/>
              <a:gd name="connsiteX49" fmla="*/ 2852057 w 3461657"/>
              <a:gd name="connsiteY49" fmla="*/ 805543 h 5388428"/>
              <a:gd name="connsiteX50" fmla="*/ 2862942 w 3461657"/>
              <a:gd name="connsiteY50" fmla="*/ 859971 h 5388428"/>
              <a:gd name="connsiteX51" fmla="*/ 2862942 w 3461657"/>
              <a:gd name="connsiteY51" fmla="*/ 903514 h 5388428"/>
              <a:gd name="connsiteX52" fmla="*/ 2852057 w 3461657"/>
              <a:gd name="connsiteY52" fmla="*/ 968828 h 5388428"/>
              <a:gd name="connsiteX53" fmla="*/ 2862942 w 3461657"/>
              <a:gd name="connsiteY53" fmla="*/ 1055914 h 5388428"/>
              <a:gd name="connsiteX54" fmla="*/ 2982685 w 3461657"/>
              <a:gd name="connsiteY54" fmla="*/ 1153885 h 5388428"/>
              <a:gd name="connsiteX55" fmla="*/ 3048000 w 3461657"/>
              <a:gd name="connsiteY55" fmla="*/ 1208314 h 5388428"/>
              <a:gd name="connsiteX56" fmla="*/ 3167742 w 3461657"/>
              <a:gd name="connsiteY56" fmla="*/ 1360714 h 5388428"/>
              <a:gd name="connsiteX57" fmla="*/ 3189514 w 3461657"/>
              <a:gd name="connsiteY57" fmla="*/ 1415143 h 5388428"/>
              <a:gd name="connsiteX58" fmla="*/ 3189514 w 3461657"/>
              <a:gd name="connsiteY58" fmla="*/ 1458685 h 5388428"/>
              <a:gd name="connsiteX59" fmla="*/ 3156857 w 3461657"/>
              <a:gd name="connsiteY59" fmla="*/ 1502228 h 5388428"/>
              <a:gd name="connsiteX60" fmla="*/ 3124200 w 3461657"/>
              <a:gd name="connsiteY60" fmla="*/ 1513114 h 5388428"/>
              <a:gd name="connsiteX61" fmla="*/ 3091542 w 3461657"/>
              <a:gd name="connsiteY61" fmla="*/ 1534885 h 5388428"/>
              <a:gd name="connsiteX62" fmla="*/ 3080657 w 3461657"/>
              <a:gd name="connsiteY62" fmla="*/ 1589314 h 5388428"/>
              <a:gd name="connsiteX63" fmla="*/ 3113314 w 3461657"/>
              <a:gd name="connsiteY63" fmla="*/ 1621971 h 5388428"/>
              <a:gd name="connsiteX64" fmla="*/ 3124200 w 3461657"/>
              <a:gd name="connsiteY64" fmla="*/ 1654628 h 5388428"/>
              <a:gd name="connsiteX65" fmla="*/ 3113314 w 3461657"/>
              <a:gd name="connsiteY65" fmla="*/ 1687285 h 5388428"/>
              <a:gd name="connsiteX66" fmla="*/ 3091542 w 3461657"/>
              <a:gd name="connsiteY66" fmla="*/ 1709057 h 5388428"/>
              <a:gd name="connsiteX67" fmla="*/ 3102428 w 3461657"/>
              <a:gd name="connsiteY67" fmla="*/ 1730828 h 5388428"/>
              <a:gd name="connsiteX68" fmla="*/ 3135085 w 3461657"/>
              <a:gd name="connsiteY68" fmla="*/ 1774371 h 5388428"/>
              <a:gd name="connsiteX69" fmla="*/ 3145971 w 3461657"/>
              <a:gd name="connsiteY69" fmla="*/ 1807028 h 5388428"/>
              <a:gd name="connsiteX70" fmla="*/ 3113314 w 3461657"/>
              <a:gd name="connsiteY70" fmla="*/ 1839685 h 5388428"/>
              <a:gd name="connsiteX71" fmla="*/ 3091542 w 3461657"/>
              <a:gd name="connsiteY71" fmla="*/ 1872343 h 5388428"/>
              <a:gd name="connsiteX72" fmla="*/ 3069771 w 3461657"/>
              <a:gd name="connsiteY72" fmla="*/ 1894114 h 5388428"/>
              <a:gd name="connsiteX73" fmla="*/ 3058885 w 3461657"/>
              <a:gd name="connsiteY73" fmla="*/ 1948543 h 5388428"/>
              <a:gd name="connsiteX74" fmla="*/ 3091542 w 3461657"/>
              <a:gd name="connsiteY74" fmla="*/ 2002971 h 5388428"/>
              <a:gd name="connsiteX75" fmla="*/ 3113314 w 3461657"/>
              <a:gd name="connsiteY75" fmla="*/ 2090057 h 5388428"/>
              <a:gd name="connsiteX76" fmla="*/ 3058885 w 3461657"/>
              <a:gd name="connsiteY76" fmla="*/ 2166257 h 5388428"/>
              <a:gd name="connsiteX77" fmla="*/ 3015342 w 3461657"/>
              <a:gd name="connsiteY77" fmla="*/ 2188028 h 5388428"/>
              <a:gd name="connsiteX78" fmla="*/ 2971800 w 3461657"/>
              <a:gd name="connsiteY78" fmla="*/ 2188028 h 5388428"/>
              <a:gd name="connsiteX79" fmla="*/ 2873828 w 3461657"/>
              <a:gd name="connsiteY79" fmla="*/ 2188028 h 5388428"/>
              <a:gd name="connsiteX80" fmla="*/ 2721428 w 3461657"/>
              <a:gd name="connsiteY80" fmla="*/ 2242457 h 5388428"/>
              <a:gd name="connsiteX81" fmla="*/ 2667000 w 3461657"/>
              <a:gd name="connsiteY81" fmla="*/ 2275114 h 5388428"/>
              <a:gd name="connsiteX82" fmla="*/ 2579914 w 3461657"/>
              <a:gd name="connsiteY82" fmla="*/ 2340428 h 5388428"/>
              <a:gd name="connsiteX83" fmla="*/ 2481942 w 3461657"/>
              <a:gd name="connsiteY83" fmla="*/ 2438400 h 5388428"/>
              <a:gd name="connsiteX84" fmla="*/ 2416628 w 3461657"/>
              <a:gd name="connsiteY84" fmla="*/ 2525485 h 5388428"/>
              <a:gd name="connsiteX85" fmla="*/ 2340428 w 3461657"/>
              <a:gd name="connsiteY85" fmla="*/ 2645228 h 5388428"/>
              <a:gd name="connsiteX86" fmla="*/ 2264228 w 3461657"/>
              <a:gd name="connsiteY86" fmla="*/ 2764971 h 5388428"/>
              <a:gd name="connsiteX87" fmla="*/ 2220685 w 3461657"/>
              <a:gd name="connsiteY87" fmla="*/ 2873828 h 5388428"/>
              <a:gd name="connsiteX88" fmla="*/ 2209800 w 3461657"/>
              <a:gd name="connsiteY88" fmla="*/ 2982685 h 5388428"/>
              <a:gd name="connsiteX89" fmla="*/ 2209800 w 3461657"/>
              <a:gd name="connsiteY89" fmla="*/ 3102428 h 5388428"/>
              <a:gd name="connsiteX90" fmla="*/ 2264228 w 3461657"/>
              <a:gd name="connsiteY90" fmla="*/ 3200400 h 5388428"/>
              <a:gd name="connsiteX91" fmla="*/ 2329542 w 3461657"/>
              <a:gd name="connsiteY91" fmla="*/ 3265714 h 5388428"/>
              <a:gd name="connsiteX92" fmla="*/ 2373085 w 3461657"/>
              <a:gd name="connsiteY92" fmla="*/ 3331028 h 5388428"/>
              <a:gd name="connsiteX93" fmla="*/ 2460171 w 3461657"/>
              <a:gd name="connsiteY93" fmla="*/ 3407228 h 5388428"/>
              <a:gd name="connsiteX94" fmla="*/ 2536371 w 3461657"/>
              <a:gd name="connsiteY94" fmla="*/ 3505200 h 5388428"/>
              <a:gd name="connsiteX95" fmla="*/ 2623457 w 3461657"/>
              <a:gd name="connsiteY95" fmla="*/ 3646714 h 5388428"/>
              <a:gd name="connsiteX96" fmla="*/ 2667000 w 3461657"/>
              <a:gd name="connsiteY96" fmla="*/ 3766457 h 5388428"/>
              <a:gd name="connsiteX97" fmla="*/ 2808514 w 3461657"/>
              <a:gd name="connsiteY97" fmla="*/ 4049485 h 5388428"/>
              <a:gd name="connsiteX98" fmla="*/ 2939142 w 3461657"/>
              <a:gd name="connsiteY98" fmla="*/ 4169228 h 5388428"/>
              <a:gd name="connsiteX99" fmla="*/ 3026228 w 3461657"/>
              <a:gd name="connsiteY99" fmla="*/ 4310743 h 5388428"/>
              <a:gd name="connsiteX100" fmla="*/ 3145971 w 3461657"/>
              <a:gd name="connsiteY100" fmla="*/ 4430485 h 5388428"/>
              <a:gd name="connsiteX101" fmla="*/ 3254828 w 3461657"/>
              <a:gd name="connsiteY101" fmla="*/ 4615543 h 5388428"/>
              <a:gd name="connsiteX102" fmla="*/ 3331028 w 3461657"/>
              <a:gd name="connsiteY102" fmla="*/ 4789714 h 5388428"/>
              <a:gd name="connsiteX103" fmla="*/ 3407228 w 3461657"/>
              <a:gd name="connsiteY103" fmla="*/ 4974771 h 5388428"/>
              <a:gd name="connsiteX104" fmla="*/ 3439885 w 3461657"/>
              <a:gd name="connsiteY104" fmla="*/ 5116285 h 5388428"/>
              <a:gd name="connsiteX105" fmla="*/ 3450771 w 3461657"/>
              <a:gd name="connsiteY105" fmla="*/ 5246914 h 5388428"/>
              <a:gd name="connsiteX106" fmla="*/ 3461657 w 3461657"/>
              <a:gd name="connsiteY106" fmla="*/ 5388428 h 5388428"/>
              <a:gd name="connsiteX0" fmla="*/ 3439887 w 3439887"/>
              <a:gd name="connsiteY0" fmla="*/ 5388428 h 5388428"/>
              <a:gd name="connsiteX1" fmla="*/ 76201 w 3439887"/>
              <a:gd name="connsiteY1" fmla="*/ 5138057 h 5388428"/>
              <a:gd name="connsiteX2" fmla="*/ 1 w 3439887"/>
              <a:gd name="connsiteY2" fmla="*/ 4931228 h 5388428"/>
              <a:gd name="connsiteX3" fmla="*/ 87087 w 3439887"/>
              <a:gd name="connsiteY3" fmla="*/ 4343400 h 5388428"/>
              <a:gd name="connsiteX4" fmla="*/ 54430 w 3439887"/>
              <a:gd name="connsiteY4" fmla="*/ 4267200 h 5388428"/>
              <a:gd name="connsiteX5" fmla="*/ 43544 w 3439887"/>
              <a:gd name="connsiteY5" fmla="*/ 4169228 h 5388428"/>
              <a:gd name="connsiteX6" fmla="*/ 130630 w 3439887"/>
              <a:gd name="connsiteY6" fmla="*/ 3929743 h 5388428"/>
              <a:gd name="connsiteX7" fmla="*/ 228601 w 3439887"/>
              <a:gd name="connsiteY7" fmla="*/ 3810000 h 5388428"/>
              <a:gd name="connsiteX8" fmla="*/ 272144 w 3439887"/>
              <a:gd name="connsiteY8" fmla="*/ 3733800 h 5388428"/>
              <a:gd name="connsiteX9" fmla="*/ 272144 w 3439887"/>
              <a:gd name="connsiteY9" fmla="*/ 3635828 h 5388428"/>
              <a:gd name="connsiteX10" fmla="*/ 228601 w 3439887"/>
              <a:gd name="connsiteY10" fmla="*/ 3516085 h 5388428"/>
              <a:gd name="connsiteX11" fmla="*/ 185058 w 3439887"/>
              <a:gd name="connsiteY11" fmla="*/ 3396343 h 5388428"/>
              <a:gd name="connsiteX12" fmla="*/ 152401 w 3439887"/>
              <a:gd name="connsiteY12" fmla="*/ 3276600 h 5388428"/>
              <a:gd name="connsiteX13" fmla="*/ 206830 w 3439887"/>
              <a:gd name="connsiteY13" fmla="*/ 3189514 h 5388428"/>
              <a:gd name="connsiteX14" fmla="*/ 217715 w 3439887"/>
              <a:gd name="connsiteY14" fmla="*/ 3080657 h 5388428"/>
              <a:gd name="connsiteX15" fmla="*/ 228601 w 3439887"/>
              <a:gd name="connsiteY15" fmla="*/ 2982685 h 5388428"/>
              <a:gd name="connsiteX16" fmla="*/ 250372 w 3439887"/>
              <a:gd name="connsiteY16" fmla="*/ 2873828 h 5388428"/>
              <a:gd name="connsiteX17" fmla="*/ 293915 w 3439887"/>
              <a:gd name="connsiteY17" fmla="*/ 2797628 h 5388428"/>
              <a:gd name="connsiteX18" fmla="*/ 326572 w 3439887"/>
              <a:gd name="connsiteY18" fmla="*/ 2634343 h 5388428"/>
              <a:gd name="connsiteX19" fmla="*/ 337458 w 3439887"/>
              <a:gd name="connsiteY19" fmla="*/ 2471057 h 5388428"/>
              <a:gd name="connsiteX20" fmla="*/ 359230 w 3439887"/>
              <a:gd name="connsiteY20" fmla="*/ 2264228 h 5388428"/>
              <a:gd name="connsiteX21" fmla="*/ 381001 w 3439887"/>
              <a:gd name="connsiteY21" fmla="*/ 1959428 h 5388428"/>
              <a:gd name="connsiteX22" fmla="*/ 402772 w 3439887"/>
              <a:gd name="connsiteY22" fmla="*/ 1774371 h 5388428"/>
              <a:gd name="connsiteX23" fmla="*/ 533401 w 3439887"/>
              <a:gd name="connsiteY23" fmla="*/ 1186543 h 5388428"/>
              <a:gd name="connsiteX24" fmla="*/ 576944 w 3439887"/>
              <a:gd name="connsiteY24" fmla="*/ 990600 h 5388428"/>
              <a:gd name="connsiteX25" fmla="*/ 642258 w 3439887"/>
              <a:gd name="connsiteY25" fmla="*/ 751114 h 5388428"/>
              <a:gd name="connsiteX26" fmla="*/ 751115 w 3439887"/>
              <a:gd name="connsiteY26" fmla="*/ 587828 h 5388428"/>
              <a:gd name="connsiteX27" fmla="*/ 859972 w 3439887"/>
              <a:gd name="connsiteY27" fmla="*/ 424543 h 5388428"/>
              <a:gd name="connsiteX28" fmla="*/ 979715 w 3439887"/>
              <a:gd name="connsiteY28" fmla="*/ 272143 h 5388428"/>
              <a:gd name="connsiteX29" fmla="*/ 1121230 w 3439887"/>
              <a:gd name="connsiteY29" fmla="*/ 152400 h 5388428"/>
              <a:gd name="connsiteX30" fmla="*/ 1273630 w 3439887"/>
              <a:gd name="connsiteY30" fmla="*/ 65314 h 5388428"/>
              <a:gd name="connsiteX31" fmla="*/ 1436915 w 3439887"/>
              <a:gd name="connsiteY31" fmla="*/ 21771 h 5388428"/>
              <a:gd name="connsiteX32" fmla="*/ 1719944 w 3439887"/>
              <a:gd name="connsiteY32" fmla="*/ 0 h 5388428"/>
              <a:gd name="connsiteX33" fmla="*/ 1894115 w 3439887"/>
              <a:gd name="connsiteY33" fmla="*/ 0 h 5388428"/>
              <a:gd name="connsiteX34" fmla="*/ 2068287 w 3439887"/>
              <a:gd name="connsiteY34" fmla="*/ 32657 h 5388428"/>
              <a:gd name="connsiteX35" fmla="*/ 2242458 w 3439887"/>
              <a:gd name="connsiteY35" fmla="*/ 43543 h 5388428"/>
              <a:gd name="connsiteX36" fmla="*/ 2340430 w 3439887"/>
              <a:gd name="connsiteY36" fmla="*/ 43543 h 5388428"/>
              <a:gd name="connsiteX37" fmla="*/ 2394858 w 3439887"/>
              <a:gd name="connsiteY37" fmla="*/ 54428 h 5388428"/>
              <a:gd name="connsiteX38" fmla="*/ 2416630 w 3439887"/>
              <a:gd name="connsiteY38" fmla="*/ 108857 h 5388428"/>
              <a:gd name="connsiteX39" fmla="*/ 2438401 w 3439887"/>
              <a:gd name="connsiteY39" fmla="*/ 195943 h 5388428"/>
              <a:gd name="connsiteX40" fmla="*/ 2438401 w 3439887"/>
              <a:gd name="connsiteY40" fmla="*/ 250371 h 5388428"/>
              <a:gd name="connsiteX41" fmla="*/ 2427515 w 3439887"/>
              <a:gd name="connsiteY41" fmla="*/ 293914 h 5388428"/>
              <a:gd name="connsiteX42" fmla="*/ 2558144 w 3439887"/>
              <a:gd name="connsiteY42" fmla="*/ 359228 h 5388428"/>
              <a:gd name="connsiteX43" fmla="*/ 2623458 w 3439887"/>
              <a:gd name="connsiteY43" fmla="*/ 435428 h 5388428"/>
              <a:gd name="connsiteX44" fmla="*/ 2667001 w 3439887"/>
              <a:gd name="connsiteY44" fmla="*/ 489857 h 5388428"/>
              <a:gd name="connsiteX45" fmla="*/ 2732315 w 3439887"/>
              <a:gd name="connsiteY45" fmla="*/ 587828 h 5388428"/>
              <a:gd name="connsiteX46" fmla="*/ 2764972 w 3439887"/>
              <a:gd name="connsiteY46" fmla="*/ 674914 h 5388428"/>
              <a:gd name="connsiteX47" fmla="*/ 2786744 w 3439887"/>
              <a:gd name="connsiteY47" fmla="*/ 740228 h 5388428"/>
              <a:gd name="connsiteX48" fmla="*/ 2830287 w 3439887"/>
              <a:gd name="connsiteY48" fmla="*/ 805543 h 5388428"/>
              <a:gd name="connsiteX49" fmla="*/ 2841172 w 3439887"/>
              <a:gd name="connsiteY49" fmla="*/ 859971 h 5388428"/>
              <a:gd name="connsiteX50" fmla="*/ 2841172 w 3439887"/>
              <a:gd name="connsiteY50" fmla="*/ 903514 h 5388428"/>
              <a:gd name="connsiteX51" fmla="*/ 2830287 w 3439887"/>
              <a:gd name="connsiteY51" fmla="*/ 968828 h 5388428"/>
              <a:gd name="connsiteX52" fmla="*/ 2841172 w 3439887"/>
              <a:gd name="connsiteY52" fmla="*/ 1055914 h 5388428"/>
              <a:gd name="connsiteX53" fmla="*/ 2960915 w 3439887"/>
              <a:gd name="connsiteY53" fmla="*/ 1153885 h 5388428"/>
              <a:gd name="connsiteX54" fmla="*/ 3026230 w 3439887"/>
              <a:gd name="connsiteY54" fmla="*/ 1208314 h 5388428"/>
              <a:gd name="connsiteX55" fmla="*/ 3145972 w 3439887"/>
              <a:gd name="connsiteY55" fmla="*/ 1360714 h 5388428"/>
              <a:gd name="connsiteX56" fmla="*/ 3167744 w 3439887"/>
              <a:gd name="connsiteY56" fmla="*/ 1415143 h 5388428"/>
              <a:gd name="connsiteX57" fmla="*/ 3167744 w 3439887"/>
              <a:gd name="connsiteY57" fmla="*/ 1458685 h 5388428"/>
              <a:gd name="connsiteX58" fmla="*/ 3135087 w 3439887"/>
              <a:gd name="connsiteY58" fmla="*/ 1502228 h 5388428"/>
              <a:gd name="connsiteX59" fmla="*/ 3102430 w 3439887"/>
              <a:gd name="connsiteY59" fmla="*/ 1513114 h 5388428"/>
              <a:gd name="connsiteX60" fmla="*/ 3069772 w 3439887"/>
              <a:gd name="connsiteY60" fmla="*/ 1534885 h 5388428"/>
              <a:gd name="connsiteX61" fmla="*/ 3058887 w 3439887"/>
              <a:gd name="connsiteY61" fmla="*/ 1589314 h 5388428"/>
              <a:gd name="connsiteX62" fmla="*/ 3091544 w 3439887"/>
              <a:gd name="connsiteY62" fmla="*/ 1621971 h 5388428"/>
              <a:gd name="connsiteX63" fmla="*/ 3102430 w 3439887"/>
              <a:gd name="connsiteY63" fmla="*/ 1654628 h 5388428"/>
              <a:gd name="connsiteX64" fmla="*/ 3091544 w 3439887"/>
              <a:gd name="connsiteY64" fmla="*/ 1687285 h 5388428"/>
              <a:gd name="connsiteX65" fmla="*/ 3069772 w 3439887"/>
              <a:gd name="connsiteY65" fmla="*/ 1709057 h 5388428"/>
              <a:gd name="connsiteX66" fmla="*/ 3080658 w 3439887"/>
              <a:gd name="connsiteY66" fmla="*/ 1730828 h 5388428"/>
              <a:gd name="connsiteX67" fmla="*/ 3113315 w 3439887"/>
              <a:gd name="connsiteY67" fmla="*/ 1774371 h 5388428"/>
              <a:gd name="connsiteX68" fmla="*/ 3124201 w 3439887"/>
              <a:gd name="connsiteY68" fmla="*/ 1807028 h 5388428"/>
              <a:gd name="connsiteX69" fmla="*/ 3091544 w 3439887"/>
              <a:gd name="connsiteY69" fmla="*/ 1839685 h 5388428"/>
              <a:gd name="connsiteX70" fmla="*/ 3069772 w 3439887"/>
              <a:gd name="connsiteY70" fmla="*/ 1872343 h 5388428"/>
              <a:gd name="connsiteX71" fmla="*/ 3048001 w 3439887"/>
              <a:gd name="connsiteY71" fmla="*/ 1894114 h 5388428"/>
              <a:gd name="connsiteX72" fmla="*/ 3037115 w 3439887"/>
              <a:gd name="connsiteY72" fmla="*/ 1948543 h 5388428"/>
              <a:gd name="connsiteX73" fmla="*/ 3069772 w 3439887"/>
              <a:gd name="connsiteY73" fmla="*/ 2002971 h 5388428"/>
              <a:gd name="connsiteX74" fmla="*/ 3091544 w 3439887"/>
              <a:gd name="connsiteY74" fmla="*/ 2090057 h 5388428"/>
              <a:gd name="connsiteX75" fmla="*/ 3037115 w 3439887"/>
              <a:gd name="connsiteY75" fmla="*/ 2166257 h 5388428"/>
              <a:gd name="connsiteX76" fmla="*/ 2993572 w 3439887"/>
              <a:gd name="connsiteY76" fmla="*/ 2188028 h 5388428"/>
              <a:gd name="connsiteX77" fmla="*/ 2950030 w 3439887"/>
              <a:gd name="connsiteY77" fmla="*/ 2188028 h 5388428"/>
              <a:gd name="connsiteX78" fmla="*/ 2852058 w 3439887"/>
              <a:gd name="connsiteY78" fmla="*/ 2188028 h 5388428"/>
              <a:gd name="connsiteX79" fmla="*/ 2699658 w 3439887"/>
              <a:gd name="connsiteY79" fmla="*/ 2242457 h 5388428"/>
              <a:gd name="connsiteX80" fmla="*/ 2645230 w 3439887"/>
              <a:gd name="connsiteY80" fmla="*/ 2275114 h 5388428"/>
              <a:gd name="connsiteX81" fmla="*/ 2558144 w 3439887"/>
              <a:gd name="connsiteY81" fmla="*/ 2340428 h 5388428"/>
              <a:gd name="connsiteX82" fmla="*/ 2460172 w 3439887"/>
              <a:gd name="connsiteY82" fmla="*/ 2438400 h 5388428"/>
              <a:gd name="connsiteX83" fmla="*/ 2394858 w 3439887"/>
              <a:gd name="connsiteY83" fmla="*/ 2525485 h 5388428"/>
              <a:gd name="connsiteX84" fmla="*/ 2318658 w 3439887"/>
              <a:gd name="connsiteY84" fmla="*/ 2645228 h 5388428"/>
              <a:gd name="connsiteX85" fmla="*/ 2242458 w 3439887"/>
              <a:gd name="connsiteY85" fmla="*/ 2764971 h 5388428"/>
              <a:gd name="connsiteX86" fmla="*/ 2198915 w 3439887"/>
              <a:gd name="connsiteY86" fmla="*/ 2873828 h 5388428"/>
              <a:gd name="connsiteX87" fmla="*/ 2188030 w 3439887"/>
              <a:gd name="connsiteY87" fmla="*/ 2982685 h 5388428"/>
              <a:gd name="connsiteX88" fmla="*/ 2188030 w 3439887"/>
              <a:gd name="connsiteY88" fmla="*/ 3102428 h 5388428"/>
              <a:gd name="connsiteX89" fmla="*/ 2242458 w 3439887"/>
              <a:gd name="connsiteY89" fmla="*/ 3200400 h 5388428"/>
              <a:gd name="connsiteX90" fmla="*/ 2307772 w 3439887"/>
              <a:gd name="connsiteY90" fmla="*/ 3265714 h 5388428"/>
              <a:gd name="connsiteX91" fmla="*/ 2351315 w 3439887"/>
              <a:gd name="connsiteY91" fmla="*/ 3331028 h 5388428"/>
              <a:gd name="connsiteX92" fmla="*/ 2438401 w 3439887"/>
              <a:gd name="connsiteY92" fmla="*/ 3407228 h 5388428"/>
              <a:gd name="connsiteX93" fmla="*/ 2514601 w 3439887"/>
              <a:gd name="connsiteY93" fmla="*/ 3505200 h 5388428"/>
              <a:gd name="connsiteX94" fmla="*/ 2601687 w 3439887"/>
              <a:gd name="connsiteY94" fmla="*/ 3646714 h 5388428"/>
              <a:gd name="connsiteX95" fmla="*/ 2645230 w 3439887"/>
              <a:gd name="connsiteY95" fmla="*/ 3766457 h 5388428"/>
              <a:gd name="connsiteX96" fmla="*/ 2786744 w 3439887"/>
              <a:gd name="connsiteY96" fmla="*/ 4049485 h 5388428"/>
              <a:gd name="connsiteX97" fmla="*/ 2917372 w 3439887"/>
              <a:gd name="connsiteY97" fmla="*/ 4169228 h 5388428"/>
              <a:gd name="connsiteX98" fmla="*/ 3004458 w 3439887"/>
              <a:gd name="connsiteY98" fmla="*/ 4310743 h 5388428"/>
              <a:gd name="connsiteX99" fmla="*/ 3124201 w 3439887"/>
              <a:gd name="connsiteY99" fmla="*/ 4430485 h 5388428"/>
              <a:gd name="connsiteX100" fmla="*/ 3233058 w 3439887"/>
              <a:gd name="connsiteY100" fmla="*/ 4615543 h 5388428"/>
              <a:gd name="connsiteX101" fmla="*/ 3309258 w 3439887"/>
              <a:gd name="connsiteY101" fmla="*/ 4789714 h 5388428"/>
              <a:gd name="connsiteX102" fmla="*/ 3385458 w 3439887"/>
              <a:gd name="connsiteY102" fmla="*/ 4974771 h 5388428"/>
              <a:gd name="connsiteX103" fmla="*/ 3418115 w 3439887"/>
              <a:gd name="connsiteY103" fmla="*/ 5116285 h 5388428"/>
              <a:gd name="connsiteX104" fmla="*/ 3429001 w 3439887"/>
              <a:gd name="connsiteY104" fmla="*/ 5246914 h 5388428"/>
              <a:gd name="connsiteX105" fmla="*/ 3439887 w 3439887"/>
              <a:gd name="connsiteY105" fmla="*/ 5388428 h 5388428"/>
              <a:gd name="connsiteX0" fmla="*/ 3396343 w 3396343"/>
              <a:gd name="connsiteY0" fmla="*/ 5388428 h 5388428"/>
              <a:gd name="connsiteX1" fmla="*/ 32657 w 3396343"/>
              <a:gd name="connsiteY1" fmla="*/ 5138057 h 5388428"/>
              <a:gd name="connsiteX2" fmla="*/ 43543 w 3396343"/>
              <a:gd name="connsiteY2" fmla="*/ 4343400 h 5388428"/>
              <a:gd name="connsiteX3" fmla="*/ 10886 w 3396343"/>
              <a:gd name="connsiteY3" fmla="*/ 4267200 h 5388428"/>
              <a:gd name="connsiteX4" fmla="*/ 0 w 3396343"/>
              <a:gd name="connsiteY4" fmla="*/ 4169228 h 5388428"/>
              <a:gd name="connsiteX5" fmla="*/ 87086 w 3396343"/>
              <a:gd name="connsiteY5" fmla="*/ 3929743 h 5388428"/>
              <a:gd name="connsiteX6" fmla="*/ 185057 w 3396343"/>
              <a:gd name="connsiteY6" fmla="*/ 3810000 h 5388428"/>
              <a:gd name="connsiteX7" fmla="*/ 228600 w 3396343"/>
              <a:gd name="connsiteY7" fmla="*/ 3733800 h 5388428"/>
              <a:gd name="connsiteX8" fmla="*/ 228600 w 3396343"/>
              <a:gd name="connsiteY8" fmla="*/ 3635828 h 5388428"/>
              <a:gd name="connsiteX9" fmla="*/ 185057 w 3396343"/>
              <a:gd name="connsiteY9" fmla="*/ 3516085 h 5388428"/>
              <a:gd name="connsiteX10" fmla="*/ 141514 w 3396343"/>
              <a:gd name="connsiteY10" fmla="*/ 3396343 h 5388428"/>
              <a:gd name="connsiteX11" fmla="*/ 108857 w 3396343"/>
              <a:gd name="connsiteY11" fmla="*/ 3276600 h 5388428"/>
              <a:gd name="connsiteX12" fmla="*/ 163286 w 3396343"/>
              <a:gd name="connsiteY12" fmla="*/ 3189514 h 5388428"/>
              <a:gd name="connsiteX13" fmla="*/ 174171 w 3396343"/>
              <a:gd name="connsiteY13" fmla="*/ 3080657 h 5388428"/>
              <a:gd name="connsiteX14" fmla="*/ 185057 w 3396343"/>
              <a:gd name="connsiteY14" fmla="*/ 2982685 h 5388428"/>
              <a:gd name="connsiteX15" fmla="*/ 206828 w 3396343"/>
              <a:gd name="connsiteY15" fmla="*/ 2873828 h 5388428"/>
              <a:gd name="connsiteX16" fmla="*/ 250371 w 3396343"/>
              <a:gd name="connsiteY16" fmla="*/ 2797628 h 5388428"/>
              <a:gd name="connsiteX17" fmla="*/ 283028 w 3396343"/>
              <a:gd name="connsiteY17" fmla="*/ 2634343 h 5388428"/>
              <a:gd name="connsiteX18" fmla="*/ 293914 w 3396343"/>
              <a:gd name="connsiteY18" fmla="*/ 2471057 h 5388428"/>
              <a:gd name="connsiteX19" fmla="*/ 315686 w 3396343"/>
              <a:gd name="connsiteY19" fmla="*/ 2264228 h 5388428"/>
              <a:gd name="connsiteX20" fmla="*/ 337457 w 3396343"/>
              <a:gd name="connsiteY20" fmla="*/ 1959428 h 5388428"/>
              <a:gd name="connsiteX21" fmla="*/ 359228 w 3396343"/>
              <a:gd name="connsiteY21" fmla="*/ 1774371 h 5388428"/>
              <a:gd name="connsiteX22" fmla="*/ 489857 w 3396343"/>
              <a:gd name="connsiteY22" fmla="*/ 1186543 h 5388428"/>
              <a:gd name="connsiteX23" fmla="*/ 533400 w 3396343"/>
              <a:gd name="connsiteY23" fmla="*/ 990600 h 5388428"/>
              <a:gd name="connsiteX24" fmla="*/ 598714 w 3396343"/>
              <a:gd name="connsiteY24" fmla="*/ 751114 h 5388428"/>
              <a:gd name="connsiteX25" fmla="*/ 707571 w 3396343"/>
              <a:gd name="connsiteY25" fmla="*/ 587828 h 5388428"/>
              <a:gd name="connsiteX26" fmla="*/ 816428 w 3396343"/>
              <a:gd name="connsiteY26" fmla="*/ 424543 h 5388428"/>
              <a:gd name="connsiteX27" fmla="*/ 936171 w 3396343"/>
              <a:gd name="connsiteY27" fmla="*/ 272143 h 5388428"/>
              <a:gd name="connsiteX28" fmla="*/ 1077686 w 3396343"/>
              <a:gd name="connsiteY28" fmla="*/ 152400 h 5388428"/>
              <a:gd name="connsiteX29" fmla="*/ 1230086 w 3396343"/>
              <a:gd name="connsiteY29" fmla="*/ 65314 h 5388428"/>
              <a:gd name="connsiteX30" fmla="*/ 1393371 w 3396343"/>
              <a:gd name="connsiteY30" fmla="*/ 21771 h 5388428"/>
              <a:gd name="connsiteX31" fmla="*/ 1676400 w 3396343"/>
              <a:gd name="connsiteY31" fmla="*/ 0 h 5388428"/>
              <a:gd name="connsiteX32" fmla="*/ 1850571 w 3396343"/>
              <a:gd name="connsiteY32" fmla="*/ 0 h 5388428"/>
              <a:gd name="connsiteX33" fmla="*/ 2024743 w 3396343"/>
              <a:gd name="connsiteY33" fmla="*/ 32657 h 5388428"/>
              <a:gd name="connsiteX34" fmla="*/ 2198914 w 3396343"/>
              <a:gd name="connsiteY34" fmla="*/ 43543 h 5388428"/>
              <a:gd name="connsiteX35" fmla="*/ 2296886 w 3396343"/>
              <a:gd name="connsiteY35" fmla="*/ 43543 h 5388428"/>
              <a:gd name="connsiteX36" fmla="*/ 2351314 w 3396343"/>
              <a:gd name="connsiteY36" fmla="*/ 54428 h 5388428"/>
              <a:gd name="connsiteX37" fmla="*/ 2373086 w 3396343"/>
              <a:gd name="connsiteY37" fmla="*/ 108857 h 5388428"/>
              <a:gd name="connsiteX38" fmla="*/ 2394857 w 3396343"/>
              <a:gd name="connsiteY38" fmla="*/ 195943 h 5388428"/>
              <a:gd name="connsiteX39" fmla="*/ 2394857 w 3396343"/>
              <a:gd name="connsiteY39" fmla="*/ 250371 h 5388428"/>
              <a:gd name="connsiteX40" fmla="*/ 2383971 w 3396343"/>
              <a:gd name="connsiteY40" fmla="*/ 293914 h 5388428"/>
              <a:gd name="connsiteX41" fmla="*/ 2514600 w 3396343"/>
              <a:gd name="connsiteY41" fmla="*/ 359228 h 5388428"/>
              <a:gd name="connsiteX42" fmla="*/ 2579914 w 3396343"/>
              <a:gd name="connsiteY42" fmla="*/ 435428 h 5388428"/>
              <a:gd name="connsiteX43" fmla="*/ 2623457 w 3396343"/>
              <a:gd name="connsiteY43" fmla="*/ 489857 h 5388428"/>
              <a:gd name="connsiteX44" fmla="*/ 2688771 w 3396343"/>
              <a:gd name="connsiteY44" fmla="*/ 587828 h 5388428"/>
              <a:gd name="connsiteX45" fmla="*/ 2721428 w 3396343"/>
              <a:gd name="connsiteY45" fmla="*/ 674914 h 5388428"/>
              <a:gd name="connsiteX46" fmla="*/ 2743200 w 3396343"/>
              <a:gd name="connsiteY46" fmla="*/ 740228 h 5388428"/>
              <a:gd name="connsiteX47" fmla="*/ 2786743 w 3396343"/>
              <a:gd name="connsiteY47" fmla="*/ 805543 h 5388428"/>
              <a:gd name="connsiteX48" fmla="*/ 2797628 w 3396343"/>
              <a:gd name="connsiteY48" fmla="*/ 859971 h 5388428"/>
              <a:gd name="connsiteX49" fmla="*/ 2797628 w 3396343"/>
              <a:gd name="connsiteY49" fmla="*/ 903514 h 5388428"/>
              <a:gd name="connsiteX50" fmla="*/ 2786743 w 3396343"/>
              <a:gd name="connsiteY50" fmla="*/ 968828 h 5388428"/>
              <a:gd name="connsiteX51" fmla="*/ 2797628 w 3396343"/>
              <a:gd name="connsiteY51" fmla="*/ 1055914 h 5388428"/>
              <a:gd name="connsiteX52" fmla="*/ 2917371 w 3396343"/>
              <a:gd name="connsiteY52" fmla="*/ 1153885 h 5388428"/>
              <a:gd name="connsiteX53" fmla="*/ 2982686 w 3396343"/>
              <a:gd name="connsiteY53" fmla="*/ 1208314 h 5388428"/>
              <a:gd name="connsiteX54" fmla="*/ 3102428 w 3396343"/>
              <a:gd name="connsiteY54" fmla="*/ 1360714 h 5388428"/>
              <a:gd name="connsiteX55" fmla="*/ 3124200 w 3396343"/>
              <a:gd name="connsiteY55" fmla="*/ 1415143 h 5388428"/>
              <a:gd name="connsiteX56" fmla="*/ 3124200 w 3396343"/>
              <a:gd name="connsiteY56" fmla="*/ 1458685 h 5388428"/>
              <a:gd name="connsiteX57" fmla="*/ 3091543 w 3396343"/>
              <a:gd name="connsiteY57" fmla="*/ 1502228 h 5388428"/>
              <a:gd name="connsiteX58" fmla="*/ 3058886 w 3396343"/>
              <a:gd name="connsiteY58" fmla="*/ 1513114 h 5388428"/>
              <a:gd name="connsiteX59" fmla="*/ 3026228 w 3396343"/>
              <a:gd name="connsiteY59" fmla="*/ 1534885 h 5388428"/>
              <a:gd name="connsiteX60" fmla="*/ 3015343 w 3396343"/>
              <a:gd name="connsiteY60" fmla="*/ 1589314 h 5388428"/>
              <a:gd name="connsiteX61" fmla="*/ 3048000 w 3396343"/>
              <a:gd name="connsiteY61" fmla="*/ 1621971 h 5388428"/>
              <a:gd name="connsiteX62" fmla="*/ 3058886 w 3396343"/>
              <a:gd name="connsiteY62" fmla="*/ 1654628 h 5388428"/>
              <a:gd name="connsiteX63" fmla="*/ 3048000 w 3396343"/>
              <a:gd name="connsiteY63" fmla="*/ 1687285 h 5388428"/>
              <a:gd name="connsiteX64" fmla="*/ 3026228 w 3396343"/>
              <a:gd name="connsiteY64" fmla="*/ 1709057 h 5388428"/>
              <a:gd name="connsiteX65" fmla="*/ 3037114 w 3396343"/>
              <a:gd name="connsiteY65" fmla="*/ 1730828 h 5388428"/>
              <a:gd name="connsiteX66" fmla="*/ 3069771 w 3396343"/>
              <a:gd name="connsiteY66" fmla="*/ 1774371 h 5388428"/>
              <a:gd name="connsiteX67" fmla="*/ 3080657 w 3396343"/>
              <a:gd name="connsiteY67" fmla="*/ 1807028 h 5388428"/>
              <a:gd name="connsiteX68" fmla="*/ 3048000 w 3396343"/>
              <a:gd name="connsiteY68" fmla="*/ 1839685 h 5388428"/>
              <a:gd name="connsiteX69" fmla="*/ 3026228 w 3396343"/>
              <a:gd name="connsiteY69" fmla="*/ 1872343 h 5388428"/>
              <a:gd name="connsiteX70" fmla="*/ 3004457 w 3396343"/>
              <a:gd name="connsiteY70" fmla="*/ 1894114 h 5388428"/>
              <a:gd name="connsiteX71" fmla="*/ 2993571 w 3396343"/>
              <a:gd name="connsiteY71" fmla="*/ 1948543 h 5388428"/>
              <a:gd name="connsiteX72" fmla="*/ 3026228 w 3396343"/>
              <a:gd name="connsiteY72" fmla="*/ 2002971 h 5388428"/>
              <a:gd name="connsiteX73" fmla="*/ 3048000 w 3396343"/>
              <a:gd name="connsiteY73" fmla="*/ 2090057 h 5388428"/>
              <a:gd name="connsiteX74" fmla="*/ 2993571 w 3396343"/>
              <a:gd name="connsiteY74" fmla="*/ 2166257 h 5388428"/>
              <a:gd name="connsiteX75" fmla="*/ 2950028 w 3396343"/>
              <a:gd name="connsiteY75" fmla="*/ 2188028 h 5388428"/>
              <a:gd name="connsiteX76" fmla="*/ 2906486 w 3396343"/>
              <a:gd name="connsiteY76" fmla="*/ 2188028 h 5388428"/>
              <a:gd name="connsiteX77" fmla="*/ 2808514 w 3396343"/>
              <a:gd name="connsiteY77" fmla="*/ 2188028 h 5388428"/>
              <a:gd name="connsiteX78" fmla="*/ 2656114 w 3396343"/>
              <a:gd name="connsiteY78" fmla="*/ 2242457 h 5388428"/>
              <a:gd name="connsiteX79" fmla="*/ 2601686 w 3396343"/>
              <a:gd name="connsiteY79" fmla="*/ 2275114 h 5388428"/>
              <a:gd name="connsiteX80" fmla="*/ 2514600 w 3396343"/>
              <a:gd name="connsiteY80" fmla="*/ 2340428 h 5388428"/>
              <a:gd name="connsiteX81" fmla="*/ 2416628 w 3396343"/>
              <a:gd name="connsiteY81" fmla="*/ 2438400 h 5388428"/>
              <a:gd name="connsiteX82" fmla="*/ 2351314 w 3396343"/>
              <a:gd name="connsiteY82" fmla="*/ 2525485 h 5388428"/>
              <a:gd name="connsiteX83" fmla="*/ 2275114 w 3396343"/>
              <a:gd name="connsiteY83" fmla="*/ 2645228 h 5388428"/>
              <a:gd name="connsiteX84" fmla="*/ 2198914 w 3396343"/>
              <a:gd name="connsiteY84" fmla="*/ 2764971 h 5388428"/>
              <a:gd name="connsiteX85" fmla="*/ 2155371 w 3396343"/>
              <a:gd name="connsiteY85" fmla="*/ 2873828 h 5388428"/>
              <a:gd name="connsiteX86" fmla="*/ 2144486 w 3396343"/>
              <a:gd name="connsiteY86" fmla="*/ 2982685 h 5388428"/>
              <a:gd name="connsiteX87" fmla="*/ 2144486 w 3396343"/>
              <a:gd name="connsiteY87" fmla="*/ 3102428 h 5388428"/>
              <a:gd name="connsiteX88" fmla="*/ 2198914 w 3396343"/>
              <a:gd name="connsiteY88" fmla="*/ 3200400 h 5388428"/>
              <a:gd name="connsiteX89" fmla="*/ 2264228 w 3396343"/>
              <a:gd name="connsiteY89" fmla="*/ 3265714 h 5388428"/>
              <a:gd name="connsiteX90" fmla="*/ 2307771 w 3396343"/>
              <a:gd name="connsiteY90" fmla="*/ 3331028 h 5388428"/>
              <a:gd name="connsiteX91" fmla="*/ 2394857 w 3396343"/>
              <a:gd name="connsiteY91" fmla="*/ 3407228 h 5388428"/>
              <a:gd name="connsiteX92" fmla="*/ 2471057 w 3396343"/>
              <a:gd name="connsiteY92" fmla="*/ 3505200 h 5388428"/>
              <a:gd name="connsiteX93" fmla="*/ 2558143 w 3396343"/>
              <a:gd name="connsiteY93" fmla="*/ 3646714 h 5388428"/>
              <a:gd name="connsiteX94" fmla="*/ 2601686 w 3396343"/>
              <a:gd name="connsiteY94" fmla="*/ 3766457 h 5388428"/>
              <a:gd name="connsiteX95" fmla="*/ 2743200 w 3396343"/>
              <a:gd name="connsiteY95" fmla="*/ 4049485 h 5388428"/>
              <a:gd name="connsiteX96" fmla="*/ 2873828 w 3396343"/>
              <a:gd name="connsiteY96" fmla="*/ 4169228 h 5388428"/>
              <a:gd name="connsiteX97" fmla="*/ 2960914 w 3396343"/>
              <a:gd name="connsiteY97" fmla="*/ 4310743 h 5388428"/>
              <a:gd name="connsiteX98" fmla="*/ 3080657 w 3396343"/>
              <a:gd name="connsiteY98" fmla="*/ 4430485 h 5388428"/>
              <a:gd name="connsiteX99" fmla="*/ 3189514 w 3396343"/>
              <a:gd name="connsiteY99" fmla="*/ 4615543 h 5388428"/>
              <a:gd name="connsiteX100" fmla="*/ 3265714 w 3396343"/>
              <a:gd name="connsiteY100" fmla="*/ 4789714 h 5388428"/>
              <a:gd name="connsiteX101" fmla="*/ 3341914 w 3396343"/>
              <a:gd name="connsiteY101" fmla="*/ 4974771 h 5388428"/>
              <a:gd name="connsiteX102" fmla="*/ 3374571 w 3396343"/>
              <a:gd name="connsiteY102" fmla="*/ 5116285 h 5388428"/>
              <a:gd name="connsiteX103" fmla="*/ 3385457 w 3396343"/>
              <a:gd name="connsiteY103" fmla="*/ 5246914 h 5388428"/>
              <a:gd name="connsiteX104" fmla="*/ 3396343 w 3396343"/>
              <a:gd name="connsiteY104" fmla="*/ 5388428 h 5388428"/>
              <a:gd name="connsiteX0" fmla="*/ 3396343 w 3396343"/>
              <a:gd name="connsiteY0" fmla="*/ 5388428 h 5388428"/>
              <a:gd name="connsiteX1" fmla="*/ 43543 w 3396343"/>
              <a:gd name="connsiteY1" fmla="*/ 4343400 h 5388428"/>
              <a:gd name="connsiteX2" fmla="*/ 10886 w 3396343"/>
              <a:gd name="connsiteY2" fmla="*/ 4267200 h 5388428"/>
              <a:gd name="connsiteX3" fmla="*/ 0 w 3396343"/>
              <a:gd name="connsiteY3" fmla="*/ 4169228 h 5388428"/>
              <a:gd name="connsiteX4" fmla="*/ 87086 w 3396343"/>
              <a:gd name="connsiteY4" fmla="*/ 3929743 h 5388428"/>
              <a:gd name="connsiteX5" fmla="*/ 185057 w 3396343"/>
              <a:gd name="connsiteY5" fmla="*/ 3810000 h 5388428"/>
              <a:gd name="connsiteX6" fmla="*/ 228600 w 3396343"/>
              <a:gd name="connsiteY6" fmla="*/ 3733800 h 5388428"/>
              <a:gd name="connsiteX7" fmla="*/ 228600 w 3396343"/>
              <a:gd name="connsiteY7" fmla="*/ 3635828 h 5388428"/>
              <a:gd name="connsiteX8" fmla="*/ 185057 w 3396343"/>
              <a:gd name="connsiteY8" fmla="*/ 3516085 h 5388428"/>
              <a:gd name="connsiteX9" fmla="*/ 141514 w 3396343"/>
              <a:gd name="connsiteY9" fmla="*/ 3396343 h 5388428"/>
              <a:gd name="connsiteX10" fmla="*/ 108857 w 3396343"/>
              <a:gd name="connsiteY10" fmla="*/ 3276600 h 5388428"/>
              <a:gd name="connsiteX11" fmla="*/ 163286 w 3396343"/>
              <a:gd name="connsiteY11" fmla="*/ 3189514 h 5388428"/>
              <a:gd name="connsiteX12" fmla="*/ 174171 w 3396343"/>
              <a:gd name="connsiteY12" fmla="*/ 3080657 h 5388428"/>
              <a:gd name="connsiteX13" fmla="*/ 185057 w 3396343"/>
              <a:gd name="connsiteY13" fmla="*/ 2982685 h 5388428"/>
              <a:gd name="connsiteX14" fmla="*/ 206828 w 3396343"/>
              <a:gd name="connsiteY14" fmla="*/ 2873828 h 5388428"/>
              <a:gd name="connsiteX15" fmla="*/ 250371 w 3396343"/>
              <a:gd name="connsiteY15" fmla="*/ 2797628 h 5388428"/>
              <a:gd name="connsiteX16" fmla="*/ 283028 w 3396343"/>
              <a:gd name="connsiteY16" fmla="*/ 2634343 h 5388428"/>
              <a:gd name="connsiteX17" fmla="*/ 293914 w 3396343"/>
              <a:gd name="connsiteY17" fmla="*/ 2471057 h 5388428"/>
              <a:gd name="connsiteX18" fmla="*/ 315686 w 3396343"/>
              <a:gd name="connsiteY18" fmla="*/ 2264228 h 5388428"/>
              <a:gd name="connsiteX19" fmla="*/ 337457 w 3396343"/>
              <a:gd name="connsiteY19" fmla="*/ 1959428 h 5388428"/>
              <a:gd name="connsiteX20" fmla="*/ 359228 w 3396343"/>
              <a:gd name="connsiteY20" fmla="*/ 1774371 h 5388428"/>
              <a:gd name="connsiteX21" fmla="*/ 489857 w 3396343"/>
              <a:gd name="connsiteY21" fmla="*/ 1186543 h 5388428"/>
              <a:gd name="connsiteX22" fmla="*/ 533400 w 3396343"/>
              <a:gd name="connsiteY22" fmla="*/ 990600 h 5388428"/>
              <a:gd name="connsiteX23" fmla="*/ 598714 w 3396343"/>
              <a:gd name="connsiteY23" fmla="*/ 751114 h 5388428"/>
              <a:gd name="connsiteX24" fmla="*/ 707571 w 3396343"/>
              <a:gd name="connsiteY24" fmla="*/ 587828 h 5388428"/>
              <a:gd name="connsiteX25" fmla="*/ 816428 w 3396343"/>
              <a:gd name="connsiteY25" fmla="*/ 424543 h 5388428"/>
              <a:gd name="connsiteX26" fmla="*/ 936171 w 3396343"/>
              <a:gd name="connsiteY26" fmla="*/ 272143 h 5388428"/>
              <a:gd name="connsiteX27" fmla="*/ 1077686 w 3396343"/>
              <a:gd name="connsiteY27" fmla="*/ 152400 h 5388428"/>
              <a:gd name="connsiteX28" fmla="*/ 1230086 w 3396343"/>
              <a:gd name="connsiteY28" fmla="*/ 65314 h 5388428"/>
              <a:gd name="connsiteX29" fmla="*/ 1393371 w 3396343"/>
              <a:gd name="connsiteY29" fmla="*/ 21771 h 5388428"/>
              <a:gd name="connsiteX30" fmla="*/ 1676400 w 3396343"/>
              <a:gd name="connsiteY30" fmla="*/ 0 h 5388428"/>
              <a:gd name="connsiteX31" fmla="*/ 1850571 w 3396343"/>
              <a:gd name="connsiteY31" fmla="*/ 0 h 5388428"/>
              <a:gd name="connsiteX32" fmla="*/ 2024743 w 3396343"/>
              <a:gd name="connsiteY32" fmla="*/ 32657 h 5388428"/>
              <a:gd name="connsiteX33" fmla="*/ 2198914 w 3396343"/>
              <a:gd name="connsiteY33" fmla="*/ 43543 h 5388428"/>
              <a:gd name="connsiteX34" fmla="*/ 2296886 w 3396343"/>
              <a:gd name="connsiteY34" fmla="*/ 43543 h 5388428"/>
              <a:gd name="connsiteX35" fmla="*/ 2351314 w 3396343"/>
              <a:gd name="connsiteY35" fmla="*/ 54428 h 5388428"/>
              <a:gd name="connsiteX36" fmla="*/ 2373086 w 3396343"/>
              <a:gd name="connsiteY36" fmla="*/ 108857 h 5388428"/>
              <a:gd name="connsiteX37" fmla="*/ 2394857 w 3396343"/>
              <a:gd name="connsiteY37" fmla="*/ 195943 h 5388428"/>
              <a:gd name="connsiteX38" fmla="*/ 2394857 w 3396343"/>
              <a:gd name="connsiteY38" fmla="*/ 250371 h 5388428"/>
              <a:gd name="connsiteX39" fmla="*/ 2383971 w 3396343"/>
              <a:gd name="connsiteY39" fmla="*/ 293914 h 5388428"/>
              <a:gd name="connsiteX40" fmla="*/ 2514600 w 3396343"/>
              <a:gd name="connsiteY40" fmla="*/ 359228 h 5388428"/>
              <a:gd name="connsiteX41" fmla="*/ 2579914 w 3396343"/>
              <a:gd name="connsiteY41" fmla="*/ 435428 h 5388428"/>
              <a:gd name="connsiteX42" fmla="*/ 2623457 w 3396343"/>
              <a:gd name="connsiteY42" fmla="*/ 489857 h 5388428"/>
              <a:gd name="connsiteX43" fmla="*/ 2688771 w 3396343"/>
              <a:gd name="connsiteY43" fmla="*/ 587828 h 5388428"/>
              <a:gd name="connsiteX44" fmla="*/ 2721428 w 3396343"/>
              <a:gd name="connsiteY44" fmla="*/ 674914 h 5388428"/>
              <a:gd name="connsiteX45" fmla="*/ 2743200 w 3396343"/>
              <a:gd name="connsiteY45" fmla="*/ 740228 h 5388428"/>
              <a:gd name="connsiteX46" fmla="*/ 2786743 w 3396343"/>
              <a:gd name="connsiteY46" fmla="*/ 805543 h 5388428"/>
              <a:gd name="connsiteX47" fmla="*/ 2797628 w 3396343"/>
              <a:gd name="connsiteY47" fmla="*/ 859971 h 5388428"/>
              <a:gd name="connsiteX48" fmla="*/ 2797628 w 3396343"/>
              <a:gd name="connsiteY48" fmla="*/ 903514 h 5388428"/>
              <a:gd name="connsiteX49" fmla="*/ 2786743 w 3396343"/>
              <a:gd name="connsiteY49" fmla="*/ 968828 h 5388428"/>
              <a:gd name="connsiteX50" fmla="*/ 2797628 w 3396343"/>
              <a:gd name="connsiteY50" fmla="*/ 1055914 h 5388428"/>
              <a:gd name="connsiteX51" fmla="*/ 2917371 w 3396343"/>
              <a:gd name="connsiteY51" fmla="*/ 1153885 h 5388428"/>
              <a:gd name="connsiteX52" fmla="*/ 2982686 w 3396343"/>
              <a:gd name="connsiteY52" fmla="*/ 1208314 h 5388428"/>
              <a:gd name="connsiteX53" fmla="*/ 3102428 w 3396343"/>
              <a:gd name="connsiteY53" fmla="*/ 1360714 h 5388428"/>
              <a:gd name="connsiteX54" fmla="*/ 3124200 w 3396343"/>
              <a:gd name="connsiteY54" fmla="*/ 1415143 h 5388428"/>
              <a:gd name="connsiteX55" fmla="*/ 3124200 w 3396343"/>
              <a:gd name="connsiteY55" fmla="*/ 1458685 h 5388428"/>
              <a:gd name="connsiteX56" fmla="*/ 3091543 w 3396343"/>
              <a:gd name="connsiteY56" fmla="*/ 1502228 h 5388428"/>
              <a:gd name="connsiteX57" fmla="*/ 3058886 w 3396343"/>
              <a:gd name="connsiteY57" fmla="*/ 1513114 h 5388428"/>
              <a:gd name="connsiteX58" fmla="*/ 3026228 w 3396343"/>
              <a:gd name="connsiteY58" fmla="*/ 1534885 h 5388428"/>
              <a:gd name="connsiteX59" fmla="*/ 3015343 w 3396343"/>
              <a:gd name="connsiteY59" fmla="*/ 1589314 h 5388428"/>
              <a:gd name="connsiteX60" fmla="*/ 3048000 w 3396343"/>
              <a:gd name="connsiteY60" fmla="*/ 1621971 h 5388428"/>
              <a:gd name="connsiteX61" fmla="*/ 3058886 w 3396343"/>
              <a:gd name="connsiteY61" fmla="*/ 1654628 h 5388428"/>
              <a:gd name="connsiteX62" fmla="*/ 3048000 w 3396343"/>
              <a:gd name="connsiteY62" fmla="*/ 1687285 h 5388428"/>
              <a:gd name="connsiteX63" fmla="*/ 3026228 w 3396343"/>
              <a:gd name="connsiteY63" fmla="*/ 1709057 h 5388428"/>
              <a:gd name="connsiteX64" fmla="*/ 3037114 w 3396343"/>
              <a:gd name="connsiteY64" fmla="*/ 1730828 h 5388428"/>
              <a:gd name="connsiteX65" fmla="*/ 3069771 w 3396343"/>
              <a:gd name="connsiteY65" fmla="*/ 1774371 h 5388428"/>
              <a:gd name="connsiteX66" fmla="*/ 3080657 w 3396343"/>
              <a:gd name="connsiteY66" fmla="*/ 1807028 h 5388428"/>
              <a:gd name="connsiteX67" fmla="*/ 3048000 w 3396343"/>
              <a:gd name="connsiteY67" fmla="*/ 1839685 h 5388428"/>
              <a:gd name="connsiteX68" fmla="*/ 3026228 w 3396343"/>
              <a:gd name="connsiteY68" fmla="*/ 1872343 h 5388428"/>
              <a:gd name="connsiteX69" fmla="*/ 3004457 w 3396343"/>
              <a:gd name="connsiteY69" fmla="*/ 1894114 h 5388428"/>
              <a:gd name="connsiteX70" fmla="*/ 2993571 w 3396343"/>
              <a:gd name="connsiteY70" fmla="*/ 1948543 h 5388428"/>
              <a:gd name="connsiteX71" fmla="*/ 3026228 w 3396343"/>
              <a:gd name="connsiteY71" fmla="*/ 2002971 h 5388428"/>
              <a:gd name="connsiteX72" fmla="*/ 3048000 w 3396343"/>
              <a:gd name="connsiteY72" fmla="*/ 2090057 h 5388428"/>
              <a:gd name="connsiteX73" fmla="*/ 2993571 w 3396343"/>
              <a:gd name="connsiteY73" fmla="*/ 2166257 h 5388428"/>
              <a:gd name="connsiteX74" fmla="*/ 2950028 w 3396343"/>
              <a:gd name="connsiteY74" fmla="*/ 2188028 h 5388428"/>
              <a:gd name="connsiteX75" fmla="*/ 2906486 w 3396343"/>
              <a:gd name="connsiteY75" fmla="*/ 2188028 h 5388428"/>
              <a:gd name="connsiteX76" fmla="*/ 2808514 w 3396343"/>
              <a:gd name="connsiteY76" fmla="*/ 2188028 h 5388428"/>
              <a:gd name="connsiteX77" fmla="*/ 2656114 w 3396343"/>
              <a:gd name="connsiteY77" fmla="*/ 2242457 h 5388428"/>
              <a:gd name="connsiteX78" fmla="*/ 2601686 w 3396343"/>
              <a:gd name="connsiteY78" fmla="*/ 2275114 h 5388428"/>
              <a:gd name="connsiteX79" fmla="*/ 2514600 w 3396343"/>
              <a:gd name="connsiteY79" fmla="*/ 2340428 h 5388428"/>
              <a:gd name="connsiteX80" fmla="*/ 2416628 w 3396343"/>
              <a:gd name="connsiteY80" fmla="*/ 2438400 h 5388428"/>
              <a:gd name="connsiteX81" fmla="*/ 2351314 w 3396343"/>
              <a:gd name="connsiteY81" fmla="*/ 2525485 h 5388428"/>
              <a:gd name="connsiteX82" fmla="*/ 2275114 w 3396343"/>
              <a:gd name="connsiteY82" fmla="*/ 2645228 h 5388428"/>
              <a:gd name="connsiteX83" fmla="*/ 2198914 w 3396343"/>
              <a:gd name="connsiteY83" fmla="*/ 2764971 h 5388428"/>
              <a:gd name="connsiteX84" fmla="*/ 2155371 w 3396343"/>
              <a:gd name="connsiteY84" fmla="*/ 2873828 h 5388428"/>
              <a:gd name="connsiteX85" fmla="*/ 2144486 w 3396343"/>
              <a:gd name="connsiteY85" fmla="*/ 2982685 h 5388428"/>
              <a:gd name="connsiteX86" fmla="*/ 2144486 w 3396343"/>
              <a:gd name="connsiteY86" fmla="*/ 3102428 h 5388428"/>
              <a:gd name="connsiteX87" fmla="*/ 2198914 w 3396343"/>
              <a:gd name="connsiteY87" fmla="*/ 3200400 h 5388428"/>
              <a:gd name="connsiteX88" fmla="*/ 2264228 w 3396343"/>
              <a:gd name="connsiteY88" fmla="*/ 3265714 h 5388428"/>
              <a:gd name="connsiteX89" fmla="*/ 2307771 w 3396343"/>
              <a:gd name="connsiteY89" fmla="*/ 3331028 h 5388428"/>
              <a:gd name="connsiteX90" fmla="*/ 2394857 w 3396343"/>
              <a:gd name="connsiteY90" fmla="*/ 3407228 h 5388428"/>
              <a:gd name="connsiteX91" fmla="*/ 2471057 w 3396343"/>
              <a:gd name="connsiteY91" fmla="*/ 3505200 h 5388428"/>
              <a:gd name="connsiteX92" fmla="*/ 2558143 w 3396343"/>
              <a:gd name="connsiteY92" fmla="*/ 3646714 h 5388428"/>
              <a:gd name="connsiteX93" fmla="*/ 2601686 w 3396343"/>
              <a:gd name="connsiteY93" fmla="*/ 3766457 h 5388428"/>
              <a:gd name="connsiteX94" fmla="*/ 2743200 w 3396343"/>
              <a:gd name="connsiteY94" fmla="*/ 4049485 h 5388428"/>
              <a:gd name="connsiteX95" fmla="*/ 2873828 w 3396343"/>
              <a:gd name="connsiteY95" fmla="*/ 4169228 h 5388428"/>
              <a:gd name="connsiteX96" fmla="*/ 2960914 w 3396343"/>
              <a:gd name="connsiteY96" fmla="*/ 4310743 h 5388428"/>
              <a:gd name="connsiteX97" fmla="*/ 3080657 w 3396343"/>
              <a:gd name="connsiteY97" fmla="*/ 4430485 h 5388428"/>
              <a:gd name="connsiteX98" fmla="*/ 3189514 w 3396343"/>
              <a:gd name="connsiteY98" fmla="*/ 4615543 h 5388428"/>
              <a:gd name="connsiteX99" fmla="*/ 3265714 w 3396343"/>
              <a:gd name="connsiteY99" fmla="*/ 4789714 h 5388428"/>
              <a:gd name="connsiteX100" fmla="*/ 3341914 w 3396343"/>
              <a:gd name="connsiteY100" fmla="*/ 4974771 h 5388428"/>
              <a:gd name="connsiteX101" fmla="*/ 3374571 w 3396343"/>
              <a:gd name="connsiteY101" fmla="*/ 5116285 h 5388428"/>
              <a:gd name="connsiteX102" fmla="*/ 3385457 w 3396343"/>
              <a:gd name="connsiteY102" fmla="*/ 5246914 h 5388428"/>
              <a:gd name="connsiteX103" fmla="*/ 3396343 w 3396343"/>
              <a:gd name="connsiteY103" fmla="*/ 5388428 h 5388428"/>
              <a:gd name="connsiteX0" fmla="*/ 3385458 w 3385458"/>
              <a:gd name="connsiteY0" fmla="*/ 5388428 h 5388428"/>
              <a:gd name="connsiteX1" fmla="*/ 32658 w 3385458"/>
              <a:gd name="connsiteY1" fmla="*/ 4343400 h 5388428"/>
              <a:gd name="connsiteX2" fmla="*/ 1 w 3385458"/>
              <a:gd name="connsiteY2" fmla="*/ 4267200 h 5388428"/>
              <a:gd name="connsiteX3" fmla="*/ 76201 w 3385458"/>
              <a:gd name="connsiteY3" fmla="*/ 3929743 h 5388428"/>
              <a:gd name="connsiteX4" fmla="*/ 174172 w 3385458"/>
              <a:gd name="connsiteY4" fmla="*/ 3810000 h 5388428"/>
              <a:gd name="connsiteX5" fmla="*/ 217715 w 3385458"/>
              <a:gd name="connsiteY5" fmla="*/ 3733800 h 5388428"/>
              <a:gd name="connsiteX6" fmla="*/ 217715 w 3385458"/>
              <a:gd name="connsiteY6" fmla="*/ 3635828 h 5388428"/>
              <a:gd name="connsiteX7" fmla="*/ 174172 w 3385458"/>
              <a:gd name="connsiteY7" fmla="*/ 3516085 h 5388428"/>
              <a:gd name="connsiteX8" fmla="*/ 130629 w 3385458"/>
              <a:gd name="connsiteY8" fmla="*/ 3396343 h 5388428"/>
              <a:gd name="connsiteX9" fmla="*/ 97972 w 3385458"/>
              <a:gd name="connsiteY9" fmla="*/ 3276600 h 5388428"/>
              <a:gd name="connsiteX10" fmla="*/ 152401 w 3385458"/>
              <a:gd name="connsiteY10" fmla="*/ 3189514 h 5388428"/>
              <a:gd name="connsiteX11" fmla="*/ 163286 w 3385458"/>
              <a:gd name="connsiteY11" fmla="*/ 3080657 h 5388428"/>
              <a:gd name="connsiteX12" fmla="*/ 174172 w 3385458"/>
              <a:gd name="connsiteY12" fmla="*/ 2982685 h 5388428"/>
              <a:gd name="connsiteX13" fmla="*/ 195943 w 3385458"/>
              <a:gd name="connsiteY13" fmla="*/ 2873828 h 5388428"/>
              <a:gd name="connsiteX14" fmla="*/ 239486 w 3385458"/>
              <a:gd name="connsiteY14" fmla="*/ 2797628 h 5388428"/>
              <a:gd name="connsiteX15" fmla="*/ 272143 w 3385458"/>
              <a:gd name="connsiteY15" fmla="*/ 2634343 h 5388428"/>
              <a:gd name="connsiteX16" fmla="*/ 283029 w 3385458"/>
              <a:gd name="connsiteY16" fmla="*/ 2471057 h 5388428"/>
              <a:gd name="connsiteX17" fmla="*/ 304801 w 3385458"/>
              <a:gd name="connsiteY17" fmla="*/ 2264228 h 5388428"/>
              <a:gd name="connsiteX18" fmla="*/ 326572 w 3385458"/>
              <a:gd name="connsiteY18" fmla="*/ 1959428 h 5388428"/>
              <a:gd name="connsiteX19" fmla="*/ 348343 w 3385458"/>
              <a:gd name="connsiteY19" fmla="*/ 1774371 h 5388428"/>
              <a:gd name="connsiteX20" fmla="*/ 478972 w 3385458"/>
              <a:gd name="connsiteY20" fmla="*/ 1186543 h 5388428"/>
              <a:gd name="connsiteX21" fmla="*/ 522515 w 3385458"/>
              <a:gd name="connsiteY21" fmla="*/ 990600 h 5388428"/>
              <a:gd name="connsiteX22" fmla="*/ 587829 w 3385458"/>
              <a:gd name="connsiteY22" fmla="*/ 751114 h 5388428"/>
              <a:gd name="connsiteX23" fmla="*/ 696686 w 3385458"/>
              <a:gd name="connsiteY23" fmla="*/ 587828 h 5388428"/>
              <a:gd name="connsiteX24" fmla="*/ 805543 w 3385458"/>
              <a:gd name="connsiteY24" fmla="*/ 424543 h 5388428"/>
              <a:gd name="connsiteX25" fmla="*/ 925286 w 3385458"/>
              <a:gd name="connsiteY25" fmla="*/ 272143 h 5388428"/>
              <a:gd name="connsiteX26" fmla="*/ 1066801 w 3385458"/>
              <a:gd name="connsiteY26" fmla="*/ 152400 h 5388428"/>
              <a:gd name="connsiteX27" fmla="*/ 1219201 w 3385458"/>
              <a:gd name="connsiteY27" fmla="*/ 65314 h 5388428"/>
              <a:gd name="connsiteX28" fmla="*/ 1382486 w 3385458"/>
              <a:gd name="connsiteY28" fmla="*/ 21771 h 5388428"/>
              <a:gd name="connsiteX29" fmla="*/ 1665515 w 3385458"/>
              <a:gd name="connsiteY29" fmla="*/ 0 h 5388428"/>
              <a:gd name="connsiteX30" fmla="*/ 1839686 w 3385458"/>
              <a:gd name="connsiteY30" fmla="*/ 0 h 5388428"/>
              <a:gd name="connsiteX31" fmla="*/ 2013858 w 3385458"/>
              <a:gd name="connsiteY31" fmla="*/ 32657 h 5388428"/>
              <a:gd name="connsiteX32" fmla="*/ 2188029 w 3385458"/>
              <a:gd name="connsiteY32" fmla="*/ 43543 h 5388428"/>
              <a:gd name="connsiteX33" fmla="*/ 2286001 w 3385458"/>
              <a:gd name="connsiteY33" fmla="*/ 43543 h 5388428"/>
              <a:gd name="connsiteX34" fmla="*/ 2340429 w 3385458"/>
              <a:gd name="connsiteY34" fmla="*/ 54428 h 5388428"/>
              <a:gd name="connsiteX35" fmla="*/ 2362201 w 3385458"/>
              <a:gd name="connsiteY35" fmla="*/ 108857 h 5388428"/>
              <a:gd name="connsiteX36" fmla="*/ 2383972 w 3385458"/>
              <a:gd name="connsiteY36" fmla="*/ 195943 h 5388428"/>
              <a:gd name="connsiteX37" fmla="*/ 2383972 w 3385458"/>
              <a:gd name="connsiteY37" fmla="*/ 250371 h 5388428"/>
              <a:gd name="connsiteX38" fmla="*/ 2373086 w 3385458"/>
              <a:gd name="connsiteY38" fmla="*/ 293914 h 5388428"/>
              <a:gd name="connsiteX39" fmla="*/ 2503715 w 3385458"/>
              <a:gd name="connsiteY39" fmla="*/ 359228 h 5388428"/>
              <a:gd name="connsiteX40" fmla="*/ 2569029 w 3385458"/>
              <a:gd name="connsiteY40" fmla="*/ 435428 h 5388428"/>
              <a:gd name="connsiteX41" fmla="*/ 2612572 w 3385458"/>
              <a:gd name="connsiteY41" fmla="*/ 489857 h 5388428"/>
              <a:gd name="connsiteX42" fmla="*/ 2677886 w 3385458"/>
              <a:gd name="connsiteY42" fmla="*/ 587828 h 5388428"/>
              <a:gd name="connsiteX43" fmla="*/ 2710543 w 3385458"/>
              <a:gd name="connsiteY43" fmla="*/ 674914 h 5388428"/>
              <a:gd name="connsiteX44" fmla="*/ 2732315 w 3385458"/>
              <a:gd name="connsiteY44" fmla="*/ 740228 h 5388428"/>
              <a:gd name="connsiteX45" fmla="*/ 2775858 w 3385458"/>
              <a:gd name="connsiteY45" fmla="*/ 805543 h 5388428"/>
              <a:gd name="connsiteX46" fmla="*/ 2786743 w 3385458"/>
              <a:gd name="connsiteY46" fmla="*/ 859971 h 5388428"/>
              <a:gd name="connsiteX47" fmla="*/ 2786743 w 3385458"/>
              <a:gd name="connsiteY47" fmla="*/ 903514 h 5388428"/>
              <a:gd name="connsiteX48" fmla="*/ 2775858 w 3385458"/>
              <a:gd name="connsiteY48" fmla="*/ 968828 h 5388428"/>
              <a:gd name="connsiteX49" fmla="*/ 2786743 w 3385458"/>
              <a:gd name="connsiteY49" fmla="*/ 1055914 h 5388428"/>
              <a:gd name="connsiteX50" fmla="*/ 2906486 w 3385458"/>
              <a:gd name="connsiteY50" fmla="*/ 1153885 h 5388428"/>
              <a:gd name="connsiteX51" fmla="*/ 2971801 w 3385458"/>
              <a:gd name="connsiteY51" fmla="*/ 1208314 h 5388428"/>
              <a:gd name="connsiteX52" fmla="*/ 3091543 w 3385458"/>
              <a:gd name="connsiteY52" fmla="*/ 1360714 h 5388428"/>
              <a:gd name="connsiteX53" fmla="*/ 3113315 w 3385458"/>
              <a:gd name="connsiteY53" fmla="*/ 1415143 h 5388428"/>
              <a:gd name="connsiteX54" fmla="*/ 3113315 w 3385458"/>
              <a:gd name="connsiteY54" fmla="*/ 1458685 h 5388428"/>
              <a:gd name="connsiteX55" fmla="*/ 3080658 w 3385458"/>
              <a:gd name="connsiteY55" fmla="*/ 1502228 h 5388428"/>
              <a:gd name="connsiteX56" fmla="*/ 3048001 w 3385458"/>
              <a:gd name="connsiteY56" fmla="*/ 1513114 h 5388428"/>
              <a:gd name="connsiteX57" fmla="*/ 3015343 w 3385458"/>
              <a:gd name="connsiteY57" fmla="*/ 1534885 h 5388428"/>
              <a:gd name="connsiteX58" fmla="*/ 3004458 w 3385458"/>
              <a:gd name="connsiteY58" fmla="*/ 1589314 h 5388428"/>
              <a:gd name="connsiteX59" fmla="*/ 3037115 w 3385458"/>
              <a:gd name="connsiteY59" fmla="*/ 1621971 h 5388428"/>
              <a:gd name="connsiteX60" fmla="*/ 3048001 w 3385458"/>
              <a:gd name="connsiteY60" fmla="*/ 1654628 h 5388428"/>
              <a:gd name="connsiteX61" fmla="*/ 3037115 w 3385458"/>
              <a:gd name="connsiteY61" fmla="*/ 1687285 h 5388428"/>
              <a:gd name="connsiteX62" fmla="*/ 3015343 w 3385458"/>
              <a:gd name="connsiteY62" fmla="*/ 1709057 h 5388428"/>
              <a:gd name="connsiteX63" fmla="*/ 3026229 w 3385458"/>
              <a:gd name="connsiteY63" fmla="*/ 1730828 h 5388428"/>
              <a:gd name="connsiteX64" fmla="*/ 3058886 w 3385458"/>
              <a:gd name="connsiteY64" fmla="*/ 1774371 h 5388428"/>
              <a:gd name="connsiteX65" fmla="*/ 3069772 w 3385458"/>
              <a:gd name="connsiteY65" fmla="*/ 1807028 h 5388428"/>
              <a:gd name="connsiteX66" fmla="*/ 3037115 w 3385458"/>
              <a:gd name="connsiteY66" fmla="*/ 1839685 h 5388428"/>
              <a:gd name="connsiteX67" fmla="*/ 3015343 w 3385458"/>
              <a:gd name="connsiteY67" fmla="*/ 1872343 h 5388428"/>
              <a:gd name="connsiteX68" fmla="*/ 2993572 w 3385458"/>
              <a:gd name="connsiteY68" fmla="*/ 1894114 h 5388428"/>
              <a:gd name="connsiteX69" fmla="*/ 2982686 w 3385458"/>
              <a:gd name="connsiteY69" fmla="*/ 1948543 h 5388428"/>
              <a:gd name="connsiteX70" fmla="*/ 3015343 w 3385458"/>
              <a:gd name="connsiteY70" fmla="*/ 2002971 h 5388428"/>
              <a:gd name="connsiteX71" fmla="*/ 3037115 w 3385458"/>
              <a:gd name="connsiteY71" fmla="*/ 2090057 h 5388428"/>
              <a:gd name="connsiteX72" fmla="*/ 2982686 w 3385458"/>
              <a:gd name="connsiteY72" fmla="*/ 2166257 h 5388428"/>
              <a:gd name="connsiteX73" fmla="*/ 2939143 w 3385458"/>
              <a:gd name="connsiteY73" fmla="*/ 2188028 h 5388428"/>
              <a:gd name="connsiteX74" fmla="*/ 2895601 w 3385458"/>
              <a:gd name="connsiteY74" fmla="*/ 2188028 h 5388428"/>
              <a:gd name="connsiteX75" fmla="*/ 2797629 w 3385458"/>
              <a:gd name="connsiteY75" fmla="*/ 2188028 h 5388428"/>
              <a:gd name="connsiteX76" fmla="*/ 2645229 w 3385458"/>
              <a:gd name="connsiteY76" fmla="*/ 2242457 h 5388428"/>
              <a:gd name="connsiteX77" fmla="*/ 2590801 w 3385458"/>
              <a:gd name="connsiteY77" fmla="*/ 2275114 h 5388428"/>
              <a:gd name="connsiteX78" fmla="*/ 2503715 w 3385458"/>
              <a:gd name="connsiteY78" fmla="*/ 2340428 h 5388428"/>
              <a:gd name="connsiteX79" fmla="*/ 2405743 w 3385458"/>
              <a:gd name="connsiteY79" fmla="*/ 2438400 h 5388428"/>
              <a:gd name="connsiteX80" fmla="*/ 2340429 w 3385458"/>
              <a:gd name="connsiteY80" fmla="*/ 2525485 h 5388428"/>
              <a:gd name="connsiteX81" fmla="*/ 2264229 w 3385458"/>
              <a:gd name="connsiteY81" fmla="*/ 2645228 h 5388428"/>
              <a:gd name="connsiteX82" fmla="*/ 2188029 w 3385458"/>
              <a:gd name="connsiteY82" fmla="*/ 2764971 h 5388428"/>
              <a:gd name="connsiteX83" fmla="*/ 2144486 w 3385458"/>
              <a:gd name="connsiteY83" fmla="*/ 2873828 h 5388428"/>
              <a:gd name="connsiteX84" fmla="*/ 2133601 w 3385458"/>
              <a:gd name="connsiteY84" fmla="*/ 2982685 h 5388428"/>
              <a:gd name="connsiteX85" fmla="*/ 2133601 w 3385458"/>
              <a:gd name="connsiteY85" fmla="*/ 3102428 h 5388428"/>
              <a:gd name="connsiteX86" fmla="*/ 2188029 w 3385458"/>
              <a:gd name="connsiteY86" fmla="*/ 3200400 h 5388428"/>
              <a:gd name="connsiteX87" fmla="*/ 2253343 w 3385458"/>
              <a:gd name="connsiteY87" fmla="*/ 3265714 h 5388428"/>
              <a:gd name="connsiteX88" fmla="*/ 2296886 w 3385458"/>
              <a:gd name="connsiteY88" fmla="*/ 3331028 h 5388428"/>
              <a:gd name="connsiteX89" fmla="*/ 2383972 w 3385458"/>
              <a:gd name="connsiteY89" fmla="*/ 3407228 h 5388428"/>
              <a:gd name="connsiteX90" fmla="*/ 2460172 w 3385458"/>
              <a:gd name="connsiteY90" fmla="*/ 3505200 h 5388428"/>
              <a:gd name="connsiteX91" fmla="*/ 2547258 w 3385458"/>
              <a:gd name="connsiteY91" fmla="*/ 3646714 h 5388428"/>
              <a:gd name="connsiteX92" fmla="*/ 2590801 w 3385458"/>
              <a:gd name="connsiteY92" fmla="*/ 3766457 h 5388428"/>
              <a:gd name="connsiteX93" fmla="*/ 2732315 w 3385458"/>
              <a:gd name="connsiteY93" fmla="*/ 4049485 h 5388428"/>
              <a:gd name="connsiteX94" fmla="*/ 2862943 w 3385458"/>
              <a:gd name="connsiteY94" fmla="*/ 4169228 h 5388428"/>
              <a:gd name="connsiteX95" fmla="*/ 2950029 w 3385458"/>
              <a:gd name="connsiteY95" fmla="*/ 4310743 h 5388428"/>
              <a:gd name="connsiteX96" fmla="*/ 3069772 w 3385458"/>
              <a:gd name="connsiteY96" fmla="*/ 4430485 h 5388428"/>
              <a:gd name="connsiteX97" fmla="*/ 3178629 w 3385458"/>
              <a:gd name="connsiteY97" fmla="*/ 4615543 h 5388428"/>
              <a:gd name="connsiteX98" fmla="*/ 3254829 w 3385458"/>
              <a:gd name="connsiteY98" fmla="*/ 4789714 h 5388428"/>
              <a:gd name="connsiteX99" fmla="*/ 3331029 w 3385458"/>
              <a:gd name="connsiteY99" fmla="*/ 4974771 h 5388428"/>
              <a:gd name="connsiteX100" fmla="*/ 3363686 w 3385458"/>
              <a:gd name="connsiteY100" fmla="*/ 5116285 h 5388428"/>
              <a:gd name="connsiteX101" fmla="*/ 3374572 w 3385458"/>
              <a:gd name="connsiteY101" fmla="*/ 5246914 h 5388428"/>
              <a:gd name="connsiteX102" fmla="*/ 3385458 w 3385458"/>
              <a:gd name="connsiteY102" fmla="*/ 5388428 h 5388428"/>
              <a:gd name="connsiteX0" fmla="*/ 3352799 w 3352799"/>
              <a:gd name="connsiteY0" fmla="*/ 5388428 h 5388428"/>
              <a:gd name="connsiteX1" fmla="*/ -1 w 3352799"/>
              <a:gd name="connsiteY1" fmla="*/ 4343400 h 5388428"/>
              <a:gd name="connsiteX2" fmla="*/ 43542 w 3352799"/>
              <a:gd name="connsiteY2" fmla="*/ 3929743 h 5388428"/>
              <a:gd name="connsiteX3" fmla="*/ 141513 w 3352799"/>
              <a:gd name="connsiteY3" fmla="*/ 3810000 h 5388428"/>
              <a:gd name="connsiteX4" fmla="*/ 185056 w 3352799"/>
              <a:gd name="connsiteY4" fmla="*/ 3733800 h 5388428"/>
              <a:gd name="connsiteX5" fmla="*/ 185056 w 3352799"/>
              <a:gd name="connsiteY5" fmla="*/ 3635828 h 5388428"/>
              <a:gd name="connsiteX6" fmla="*/ 141513 w 3352799"/>
              <a:gd name="connsiteY6" fmla="*/ 3516085 h 5388428"/>
              <a:gd name="connsiteX7" fmla="*/ 97970 w 3352799"/>
              <a:gd name="connsiteY7" fmla="*/ 3396343 h 5388428"/>
              <a:gd name="connsiteX8" fmla="*/ 65313 w 3352799"/>
              <a:gd name="connsiteY8" fmla="*/ 3276600 h 5388428"/>
              <a:gd name="connsiteX9" fmla="*/ 119742 w 3352799"/>
              <a:gd name="connsiteY9" fmla="*/ 3189514 h 5388428"/>
              <a:gd name="connsiteX10" fmla="*/ 130627 w 3352799"/>
              <a:gd name="connsiteY10" fmla="*/ 3080657 h 5388428"/>
              <a:gd name="connsiteX11" fmla="*/ 141513 w 3352799"/>
              <a:gd name="connsiteY11" fmla="*/ 2982685 h 5388428"/>
              <a:gd name="connsiteX12" fmla="*/ 163284 w 3352799"/>
              <a:gd name="connsiteY12" fmla="*/ 2873828 h 5388428"/>
              <a:gd name="connsiteX13" fmla="*/ 206827 w 3352799"/>
              <a:gd name="connsiteY13" fmla="*/ 2797628 h 5388428"/>
              <a:gd name="connsiteX14" fmla="*/ 239484 w 3352799"/>
              <a:gd name="connsiteY14" fmla="*/ 2634343 h 5388428"/>
              <a:gd name="connsiteX15" fmla="*/ 250370 w 3352799"/>
              <a:gd name="connsiteY15" fmla="*/ 2471057 h 5388428"/>
              <a:gd name="connsiteX16" fmla="*/ 272142 w 3352799"/>
              <a:gd name="connsiteY16" fmla="*/ 2264228 h 5388428"/>
              <a:gd name="connsiteX17" fmla="*/ 293913 w 3352799"/>
              <a:gd name="connsiteY17" fmla="*/ 1959428 h 5388428"/>
              <a:gd name="connsiteX18" fmla="*/ 315684 w 3352799"/>
              <a:gd name="connsiteY18" fmla="*/ 1774371 h 5388428"/>
              <a:gd name="connsiteX19" fmla="*/ 446313 w 3352799"/>
              <a:gd name="connsiteY19" fmla="*/ 1186543 h 5388428"/>
              <a:gd name="connsiteX20" fmla="*/ 489856 w 3352799"/>
              <a:gd name="connsiteY20" fmla="*/ 990600 h 5388428"/>
              <a:gd name="connsiteX21" fmla="*/ 555170 w 3352799"/>
              <a:gd name="connsiteY21" fmla="*/ 751114 h 5388428"/>
              <a:gd name="connsiteX22" fmla="*/ 664027 w 3352799"/>
              <a:gd name="connsiteY22" fmla="*/ 587828 h 5388428"/>
              <a:gd name="connsiteX23" fmla="*/ 772884 w 3352799"/>
              <a:gd name="connsiteY23" fmla="*/ 424543 h 5388428"/>
              <a:gd name="connsiteX24" fmla="*/ 892627 w 3352799"/>
              <a:gd name="connsiteY24" fmla="*/ 272143 h 5388428"/>
              <a:gd name="connsiteX25" fmla="*/ 1034142 w 3352799"/>
              <a:gd name="connsiteY25" fmla="*/ 152400 h 5388428"/>
              <a:gd name="connsiteX26" fmla="*/ 1186542 w 3352799"/>
              <a:gd name="connsiteY26" fmla="*/ 65314 h 5388428"/>
              <a:gd name="connsiteX27" fmla="*/ 1349827 w 3352799"/>
              <a:gd name="connsiteY27" fmla="*/ 21771 h 5388428"/>
              <a:gd name="connsiteX28" fmla="*/ 1632856 w 3352799"/>
              <a:gd name="connsiteY28" fmla="*/ 0 h 5388428"/>
              <a:gd name="connsiteX29" fmla="*/ 1807027 w 3352799"/>
              <a:gd name="connsiteY29" fmla="*/ 0 h 5388428"/>
              <a:gd name="connsiteX30" fmla="*/ 1981199 w 3352799"/>
              <a:gd name="connsiteY30" fmla="*/ 32657 h 5388428"/>
              <a:gd name="connsiteX31" fmla="*/ 2155370 w 3352799"/>
              <a:gd name="connsiteY31" fmla="*/ 43543 h 5388428"/>
              <a:gd name="connsiteX32" fmla="*/ 2253342 w 3352799"/>
              <a:gd name="connsiteY32" fmla="*/ 43543 h 5388428"/>
              <a:gd name="connsiteX33" fmla="*/ 2307770 w 3352799"/>
              <a:gd name="connsiteY33" fmla="*/ 54428 h 5388428"/>
              <a:gd name="connsiteX34" fmla="*/ 2329542 w 3352799"/>
              <a:gd name="connsiteY34" fmla="*/ 108857 h 5388428"/>
              <a:gd name="connsiteX35" fmla="*/ 2351313 w 3352799"/>
              <a:gd name="connsiteY35" fmla="*/ 195943 h 5388428"/>
              <a:gd name="connsiteX36" fmla="*/ 2351313 w 3352799"/>
              <a:gd name="connsiteY36" fmla="*/ 250371 h 5388428"/>
              <a:gd name="connsiteX37" fmla="*/ 2340427 w 3352799"/>
              <a:gd name="connsiteY37" fmla="*/ 293914 h 5388428"/>
              <a:gd name="connsiteX38" fmla="*/ 2471056 w 3352799"/>
              <a:gd name="connsiteY38" fmla="*/ 359228 h 5388428"/>
              <a:gd name="connsiteX39" fmla="*/ 2536370 w 3352799"/>
              <a:gd name="connsiteY39" fmla="*/ 435428 h 5388428"/>
              <a:gd name="connsiteX40" fmla="*/ 2579913 w 3352799"/>
              <a:gd name="connsiteY40" fmla="*/ 489857 h 5388428"/>
              <a:gd name="connsiteX41" fmla="*/ 2645227 w 3352799"/>
              <a:gd name="connsiteY41" fmla="*/ 587828 h 5388428"/>
              <a:gd name="connsiteX42" fmla="*/ 2677884 w 3352799"/>
              <a:gd name="connsiteY42" fmla="*/ 674914 h 5388428"/>
              <a:gd name="connsiteX43" fmla="*/ 2699656 w 3352799"/>
              <a:gd name="connsiteY43" fmla="*/ 740228 h 5388428"/>
              <a:gd name="connsiteX44" fmla="*/ 2743199 w 3352799"/>
              <a:gd name="connsiteY44" fmla="*/ 805543 h 5388428"/>
              <a:gd name="connsiteX45" fmla="*/ 2754084 w 3352799"/>
              <a:gd name="connsiteY45" fmla="*/ 859971 h 5388428"/>
              <a:gd name="connsiteX46" fmla="*/ 2754084 w 3352799"/>
              <a:gd name="connsiteY46" fmla="*/ 903514 h 5388428"/>
              <a:gd name="connsiteX47" fmla="*/ 2743199 w 3352799"/>
              <a:gd name="connsiteY47" fmla="*/ 968828 h 5388428"/>
              <a:gd name="connsiteX48" fmla="*/ 2754084 w 3352799"/>
              <a:gd name="connsiteY48" fmla="*/ 1055914 h 5388428"/>
              <a:gd name="connsiteX49" fmla="*/ 2873827 w 3352799"/>
              <a:gd name="connsiteY49" fmla="*/ 1153885 h 5388428"/>
              <a:gd name="connsiteX50" fmla="*/ 2939142 w 3352799"/>
              <a:gd name="connsiteY50" fmla="*/ 1208314 h 5388428"/>
              <a:gd name="connsiteX51" fmla="*/ 3058884 w 3352799"/>
              <a:gd name="connsiteY51" fmla="*/ 1360714 h 5388428"/>
              <a:gd name="connsiteX52" fmla="*/ 3080656 w 3352799"/>
              <a:gd name="connsiteY52" fmla="*/ 1415143 h 5388428"/>
              <a:gd name="connsiteX53" fmla="*/ 3080656 w 3352799"/>
              <a:gd name="connsiteY53" fmla="*/ 1458685 h 5388428"/>
              <a:gd name="connsiteX54" fmla="*/ 3047999 w 3352799"/>
              <a:gd name="connsiteY54" fmla="*/ 1502228 h 5388428"/>
              <a:gd name="connsiteX55" fmla="*/ 3015342 w 3352799"/>
              <a:gd name="connsiteY55" fmla="*/ 1513114 h 5388428"/>
              <a:gd name="connsiteX56" fmla="*/ 2982684 w 3352799"/>
              <a:gd name="connsiteY56" fmla="*/ 1534885 h 5388428"/>
              <a:gd name="connsiteX57" fmla="*/ 2971799 w 3352799"/>
              <a:gd name="connsiteY57" fmla="*/ 1589314 h 5388428"/>
              <a:gd name="connsiteX58" fmla="*/ 3004456 w 3352799"/>
              <a:gd name="connsiteY58" fmla="*/ 1621971 h 5388428"/>
              <a:gd name="connsiteX59" fmla="*/ 3015342 w 3352799"/>
              <a:gd name="connsiteY59" fmla="*/ 1654628 h 5388428"/>
              <a:gd name="connsiteX60" fmla="*/ 3004456 w 3352799"/>
              <a:gd name="connsiteY60" fmla="*/ 1687285 h 5388428"/>
              <a:gd name="connsiteX61" fmla="*/ 2982684 w 3352799"/>
              <a:gd name="connsiteY61" fmla="*/ 1709057 h 5388428"/>
              <a:gd name="connsiteX62" fmla="*/ 2993570 w 3352799"/>
              <a:gd name="connsiteY62" fmla="*/ 1730828 h 5388428"/>
              <a:gd name="connsiteX63" fmla="*/ 3026227 w 3352799"/>
              <a:gd name="connsiteY63" fmla="*/ 1774371 h 5388428"/>
              <a:gd name="connsiteX64" fmla="*/ 3037113 w 3352799"/>
              <a:gd name="connsiteY64" fmla="*/ 1807028 h 5388428"/>
              <a:gd name="connsiteX65" fmla="*/ 3004456 w 3352799"/>
              <a:gd name="connsiteY65" fmla="*/ 1839685 h 5388428"/>
              <a:gd name="connsiteX66" fmla="*/ 2982684 w 3352799"/>
              <a:gd name="connsiteY66" fmla="*/ 1872343 h 5388428"/>
              <a:gd name="connsiteX67" fmla="*/ 2960913 w 3352799"/>
              <a:gd name="connsiteY67" fmla="*/ 1894114 h 5388428"/>
              <a:gd name="connsiteX68" fmla="*/ 2950027 w 3352799"/>
              <a:gd name="connsiteY68" fmla="*/ 1948543 h 5388428"/>
              <a:gd name="connsiteX69" fmla="*/ 2982684 w 3352799"/>
              <a:gd name="connsiteY69" fmla="*/ 2002971 h 5388428"/>
              <a:gd name="connsiteX70" fmla="*/ 3004456 w 3352799"/>
              <a:gd name="connsiteY70" fmla="*/ 2090057 h 5388428"/>
              <a:gd name="connsiteX71" fmla="*/ 2950027 w 3352799"/>
              <a:gd name="connsiteY71" fmla="*/ 2166257 h 5388428"/>
              <a:gd name="connsiteX72" fmla="*/ 2906484 w 3352799"/>
              <a:gd name="connsiteY72" fmla="*/ 2188028 h 5388428"/>
              <a:gd name="connsiteX73" fmla="*/ 2862942 w 3352799"/>
              <a:gd name="connsiteY73" fmla="*/ 2188028 h 5388428"/>
              <a:gd name="connsiteX74" fmla="*/ 2764970 w 3352799"/>
              <a:gd name="connsiteY74" fmla="*/ 2188028 h 5388428"/>
              <a:gd name="connsiteX75" fmla="*/ 2612570 w 3352799"/>
              <a:gd name="connsiteY75" fmla="*/ 2242457 h 5388428"/>
              <a:gd name="connsiteX76" fmla="*/ 2558142 w 3352799"/>
              <a:gd name="connsiteY76" fmla="*/ 2275114 h 5388428"/>
              <a:gd name="connsiteX77" fmla="*/ 2471056 w 3352799"/>
              <a:gd name="connsiteY77" fmla="*/ 2340428 h 5388428"/>
              <a:gd name="connsiteX78" fmla="*/ 2373084 w 3352799"/>
              <a:gd name="connsiteY78" fmla="*/ 2438400 h 5388428"/>
              <a:gd name="connsiteX79" fmla="*/ 2307770 w 3352799"/>
              <a:gd name="connsiteY79" fmla="*/ 2525485 h 5388428"/>
              <a:gd name="connsiteX80" fmla="*/ 2231570 w 3352799"/>
              <a:gd name="connsiteY80" fmla="*/ 2645228 h 5388428"/>
              <a:gd name="connsiteX81" fmla="*/ 2155370 w 3352799"/>
              <a:gd name="connsiteY81" fmla="*/ 2764971 h 5388428"/>
              <a:gd name="connsiteX82" fmla="*/ 2111827 w 3352799"/>
              <a:gd name="connsiteY82" fmla="*/ 2873828 h 5388428"/>
              <a:gd name="connsiteX83" fmla="*/ 2100942 w 3352799"/>
              <a:gd name="connsiteY83" fmla="*/ 2982685 h 5388428"/>
              <a:gd name="connsiteX84" fmla="*/ 2100942 w 3352799"/>
              <a:gd name="connsiteY84" fmla="*/ 3102428 h 5388428"/>
              <a:gd name="connsiteX85" fmla="*/ 2155370 w 3352799"/>
              <a:gd name="connsiteY85" fmla="*/ 3200400 h 5388428"/>
              <a:gd name="connsiteX86" fmla="*/ 2220684 w 3352799"/>
              <a:gd name="connsiteY86" fmla="*/ 3265714 h 5388428"/>
              <a:gd name="connsiteX87" fmla="*/ 2264227 w 3352799"/>
              <a:gd name="connsiteY87" fmla="*/ 3331028 h 5388428"/>
              <a:gd name="connsiteX88" fmla="*/ 2351313 w 3352799"/>
              <a:gd name="connsiteY88" fmla="*/ 3407228 h 5388428"/>
              <a:gd name="connsiteX89" fmla="*/ 2427513 w 3352799"/>
              <a:gd name="connsiteY89" fmla="*/ 3505200 h 5388428"/>
              <a:gd name="connsiteX90" fmla="*/ 2514599 w 3352799"/>
              <a:gd name="connsiteY90" fmla="*/ 3646714 h 5388428"/>
              <a:gd name="connsiteX91" fmla="*/ 2558142 w 3352799"/>
              <a:gd name="connsiteY91" fmla="*/ 3766457 h 5388428"/>
              <a:gd name="connsiteX92" fmla="*/ 2699656 w 3352799"/>
              <a:gd name="connsiteY92" fmla="*/ 4049485 h 5388428"/>
              <a:gd name="connsiteX93" fmla="*/ 2830284 w 3352799"/>
              <a:gd name="connsiteY93" fmla="*/ 4169228 h 5388428"/>
              <a:gd name="connsiteX94" fmla="*/ 2917370 w 3352799"/>
              <a:gd name="connsiteY94" fmla="*/ 4310743 h 5388428"/>
              <a:gd name="connsiteX95" fmla="*/ 3037113 w 3352799"/>
              <a:gd name="connsiteY95" fmla="*/ 4430485 h 5388428"/>
              <a:gd name="connsiteX96" fmla="*/ 3145970 w 3352799"/>
              <a:gd name="connsiteY96" fmla="*/ 4615543 h 5388428"/>
              <a:gd name="connsiteX97" fmla="*/ 3222170 w 3352799"/>
              <a:gd name="connsiteY97" fmla="*/ 4789714 h 5388428"/>
              <a:gd name="connsiteX98" fmla="*/ 3298370 w 3352799"/>
              <a:gd name="connsiteY98" fmla="*/ 4974771 h 5388428"/>
              <a:gd name="connsiteX99" fmla="*/ 3331027 w 3352799"/>
              <a:gd name="connsiteY99" fmla="*/ 5116285 h 5388428"/>
              <a:gd name="connsiteX100" fmla="*/ 3341913 w 3352799"/>
              <a:gd name="connsiteY100" fmla="*/ 5246914 h 5388428"/>
              <a:gd name="connsiteX101" fmla="*/ 3352799 w 3352799"/>
              <a:gd name="connsiteY101" fmla="*/ 5388428 h 5388428"/>
              <a:gd name="connsiteX0" fmla="*/ 3309255 w 3309255"/>
              <a:gd name="connsiteY0" fmla="*/ 5388428 h 5388428"/>
              <a:gd name="connsiteX1" fmla="*/ -2 w 3309255"/>
              <a:gd name="connsiteY1" fmla="*/ 3929743 h 5388428"/>
              <a:gd name="connsiteX2" fmla="*/ 97969 w 3309255"/>
              <a:gd name="connsiteY2" fmla="*/ 3810000 h 5388428"/>
              <a:gd name="connsiteX3" fmla="*/ 141512 w 3309255"/>
              <a:gd name="connsiteY3" fmla="*/ 3733800 h 5388428"/>
              <a:gd name="connsiteX4" fmla="*/ 141512 w 3309255"/>
              <a:gd name="connsiteY4" fmla="*/ 3635828 h 5388428"/>
              <a:gd name="connsiteX5" fmla="*/ 97969 w 3309255"/>
              <a:gd name="connsiteY5" fmla="*/ 3516085 h 5388428"/>
              <a:gd name="connsiteX6" fmla="*/ 54426 w 3309255"/>
              <a:gd name="connsiteY6" fmla="*/ 3396343 h 5388428"/>
              <a:gd name="connsiteX7" fmla="*/ 21769 w 3309255"/>
              <a:gd name="connsiteY7" fmla="*/ 3276600 h 5388428"/>
              <a:gd name="connsiteX8" fmla="*/ 76198 w 3309255"/>
              <a:gd name="connsiteY8" fmla="*/ 3189514 h 5388428"/>
              <a:gd name="connsiteX9" fmla="*/ 87083 w 3309255"/>
              <a:gd name="connsiteY9" fmla="*/ 3080657 h 5388428"/>
              <a:gd name="connsiteX10" fmla="*/ 97969 w 3309255"/>
              <a:gd name="connsiteY10" fmla="*/ 2982685 h 5388428"/>
              <a:gd name="connsiteX11" fmla="*/ 119740 w 3309255"/>
              <a:gd name="connsiteY11" fmla="*/ 2873828 h 5388428"/>
              <a:gd name="connsiteX12" fmla="*/ 163283 w 3309255"/>
              <a:gd name="connsiteY12" fmla="*/ 2797628 h 5388428"/>
              <a:gd name="connsiteX13" fmla="*/ 195940 w 3309255"/>
              <a:gd name="connsiteY13" fmla="*/ 2634343 h 5388428"/>
              <a:gd name="connsiteX14" fmla="*/ 206826 w 3309255"/>
              <a:gd name="connsiteY14" fmla="*/ 2471057 h 5388428"/>
              <a:gd name="connsiteX15" fmla="*/ 228598 w 3309255"/>
              <a:gd name="connsiteY15" fmla="*/ 2264228 h 5388428"/>
              <a:gd name="connsiteX16" fmla="*/ 250369 w 3309255"/>
              <a:gd name="connsiteY16" fmla="*/ 1959428 h 5388428"/>
              <a:gd name="connsiteX17" fmla="*/ 272140 w 3309255"/>
              <a:gd name="connsiteY17" fmla="*/ 1774371 h 5388428"/>
              <a:gd name="connsiteX18" fmla="*/ 402769 w 3309255"/>
              <a:gd name="connsiteY18" fmla="*/ 1186543 h 5388428"/>
              <a:gd name="connsiteX19" fmla="*/ 446312 w 3309255"/>
              <a:gd name="connsiteY19" fmla="*/ 990600 h 5388428"/>
              <a:gd name="connsiteX20" fmla="*/ 511626 w 3309255"/>
              <a:gd name="connsiteY20" fmla="*/ 751114 h 5388428"/>
              <a:gd name="connsiteX21" fmla="*/ 620483 w 3309255"/>
              <a:gd name="connsiteY21" fmla="*/ 587828 h 5388428"/>
              <a:gd name="connsiteX22" fmla="*/ 729340 w 3309255"/>
              <a:gd name="connsiteY22" fmla="*/ 424543 h 5388428"/>
              <a:gd name="connsiteX23" fmla="*/ 849083 w 3309255"/>
              <a:gd name="connsiteY23" fmla="*/ 272143 h 5388428"/>
              <a:gd name="connsiteX24" fmla="*/ 990598 w 3309255"/>
              <a:gd name="connsiteY24" fmla="*/ 152400 h 5388428"/>
              <a:gd name="connsiteX25" fmla="*/ 1142998 w 3309255"/>
              <a:gd name="connsiteY25" fmla="*/ 65314 h 5388428"/>
              <a:gd name="connsiteX26" fmla="*/ 1306283 w 3309255"/>
              <a:gd name="connsiteY26" fmla="*/ 21771 h 5388428"/>
              <a:gd name="connsiteX27" fmla="*/ 1589312 w 3309255"/>
              <a:gd name="connsiteY27" fmla="*/ 0 h 5388428"/>
              <a:gd name="connsiteX28" fmla="*/ 1763483 w 3309255"/>
              <a:gd name="connsiteY28" fmla="*/ 0 h 5388428"/>
              <a:gd name="connsiteX29" fmla="*/ 1937655 w 3309255"/>
              <a:gd name="connsiteY29" fmla="*/ 32657 h 5388428"/>
              <a:gd name="connsiteX30" fmla="*/ 2111826 w 3309255"/>
              <a:gd name="connsiteY30" fmla="*/ 43543 h 5388428"/>
              <a:gd name="connsiteX31" fmla="*/ 2209798 w 3309255"/>
              <a:gd name="connsiteY31" fmla="*/ 43543 h 5388428"/>
              <a:gd name="connsiteX32" fmla="*/ 2264226 w 3309255"/>
              <a:gd name="connsiteY32" fmla="*/ 54428 h 5388428"/>
              <a:gd name="connsiteX33" fmla="*/ 2285998 w 3309255"/>
              <a:gd name="connsiteY33" fmla="*/ 108857 h 5388428"/>
              <a:gd name="connsiteX34" fmla="*/ 2307769 w 3309255"/>
              <a:gd name="connsiteY34" fmla="*/ 195943 h 5388428"/>
              <a:gd name="connsiteX35" fmla="*/ 2307769 w 3309255"/>
              <a:gd name="connsiteY35" fmla="*/ 250371 h 5388428"/>
              <a:gd name="connsiteX36" fmla="*/ 2296883 w 3309255"/>
              <a:gd name="connsiteY36" fmla="*/ 293914 h 5388428"/>
              <a:gd name="connsiteX37" fmla="*/ 2427512 w 3309255"/>
              <a:gd name="connsiteY37" fmla="*/ 359228 h 5388428"/>
              <a:gd name="connsiteX38" fmla="*/ 2492826 w 3309255"/>
              <a:gd name="connsiteY38" fmla="*/ 435428 h 5388428"/>
              <a:gd name="connsiteX39" fmla="*/ 2536369 w 3309255"/>
              <a:gd name="connsiteY39" fmla="*/ 489857 h 5388428"/>
              <a:gd name="connsiteX40" fmla="*/ 2601683 w 3309255"/>
              <a:gd name="connsiteY40" fmla="*/ 587828 h 5388428"/>
              <a:gd name="connsiteX41" fmla="*/ 2634340 w 3309255"/>
              <a:gd name="connsiteY41" fmla="*/ 674914 h 5388428"/>
              <a:gd name="connsiteX42" fmla="*/ 2656112 w 3309255"/>
              <a:gd name="connsiteY42" fmla="*/ 740228 h 5388428"/>
              <a:gd name="connsiteX43" fmla="*/ 2699655 w 3309255"/>
              <a:gd name="connsiteY43" fmla="*/ 805543 h 5388428"/>
              <a:gd name="connsiteX44" fmla="*/ 2710540 w 3309255"/>
              <a:gd name="connsiteY44" fmla="*/ 859971 h 5388428"/>
              <a:gd name="connsiteX45" fmla="*/ 2710540 w 3309255"/>
              <a:gd name="connsiteY45" fmla="*/ 903514 h 5388428"/>
              <a:gd name="connsiteX46" fmla="*/ 2699655 w 3309255"/>
              <a:gd name="connsiteY46" fmla="*/ 968828 h 5388428"/>
              <a:gd name="connsiteX47" fmla="*/ 2710540 w 3309255"/>
              <a:gd name="connsiteY47" fmla="*/ 1055914 h 5388428"/>
              <a:gd name="connsiteX48" fmla="*/ 2830283 w 3309255"/>
              <a:gd name="connsiteY48" fmla="*/ 1153885 h 5388428"/>
              <a:gd name="connsiteX49" fmla="*/ 2895598 w 3309255"/>
              <a:gd name="connsiteY49" fmla="*/ 1208314 h 5388428"/>
              <a:gd name="connsiteX50" fmla="*/ 3015340 w 3309255"/>
              <a:gd name="connsiteY50" fmla="*/ 1360714 h 5388428"/>
              <a:gd name="connsiteX51" fmla="*/ 3037112 w 3309255"/>
              <a:gd name="connsiteY51" fmla="*/ 1415143 h 5388428"/>
              <a:gd name="connsiteX52" fmla="*/ 3037112 w 3309255"/>
              <a:gd name="connsiteY52" fmla="*/ 1458685 h 5388428"/>
              <a:gd name="connsiteX53" fmla="*/ 3004455 w 3309255"/>
              <a:gd name="connsiteY53" fmla="*/ 1502228 h 5388428"/>
              <a:gd name="connsiteX54" fmla="*/ 2971798 w 3309255"/>
              <a:gd name="connsiteY54" fmla="*/ 1513114 h 5388428"/>
              <a:gd name="connsiteX55" fmla="*/ 2939140 w 3309255"/>
              <a:gd name="connsiteY55" fmla="*/ 1534885 h 5388428"/>
              <a:gd name="connsiteX56" fmla="*/ 2928255 w 3309255"/>
              <a:gd name="connsiteY56" fmla="*/ 1589314 h 5388428"/>
              <a:gd name="connsiteX57" fmla="*/ 2960912 w 3309255"/>
              <a:gd name="connsiteY57" fmla="*/ 1621971 h 5388428"/>
              <a:gd name="connsiteX58" fmla="*/ 2971798 w 3309255"/>
              <a:gd name="connsiteY58" fmla="*/ 1654628 h 5388428"/>
              <a:gd name="connsiteX59" fmla="*/ 2960912 w 3309255"/>
              <a:gd name="connsiteY59" fmla="*/ 1687285 h 5388428"/>
              <a:gd name="connsiteX60" fmla="*/ 2939140 w 3309255"/>
              <a:gd name="connsiteY60" fmla="*/ 1709057 h 5388428"/>
              <a:gd name="connsiteX61" fmla="*/ 2950026 w 3309255"/>
              <a:gd name="connsiteY61" fmla="*/ 1730828 h 5388428"/>
              <a:gd name="connsiteX62" fmla="*/ 2982683 w 3309255"/>
              <a:gd name="connsiteY62" fmla="*/ 1774371 h 5388428"/>
              <a:gd name="connsiteX63" fmla="*/ 2993569 w 3309255"/>
              <a:gd name="connsiteY63" fmla="*/ 1807028 h 5388428"/>
              <a:gd name="connsiteX64" fmla="*/ 2960912 w 3309255"/>
              <a:gd name="connsiteY64" fmla="*/ 1839685 h 5388428"/>
              <a:gd name="connsiteX65" fmla="*/ 2939140 w 3309255"/>
              <a:gd name="connsiteY65" fmla="*/ 1872343 h 5388428"/>
              <a:gd name="connsiteX66" fmla="*/ 2917369 w 3309255"/>
              <a:gd name="connsiteY66" fmla="*/ 1894114 h 5388428"/>
              <a:gd name="connsiteX67" fmla="*/ 2906483 w 3309255"/>
              <a:gd name="connsiteY67" fmla="*/ 1948543 h 5388428"/>
              <a:gd name="connsiteX68" fmla="*/ 2939140 w 3309255"/>
              <a:gd name="connsiteY68" fmla="*/ 2002971 h 5388428"/>
              <a:gd name="connsiteX69" fmla="*/ 2960912 w 3309255"/>
              <a:gd name="connsiteY69" fmla="*/ 2090057 h 5388428"/>
              <a:gd name="connsiteX70" fmla="*/ 2906483 w 3309255"/>
              <a:gd name="connsiteY70" fmla="*/ 2166257 h 5388428"/>
              <a:gd name="connsiteX71" fmla="*/ 2862940 w 3309255"/>
              <a:gd name="connsiteY71" fmla="*/ 2188028 h 5388428"/>
              <a:gd name="connsiteX72" fmla="*/ 2819398 w 3309255"/>
              <a:gd name="connsiteY72" fmla="*/ 2188028 h 5388428"/>
              <a:gd name="connsiteX73" fmla="*/ 2721426 w 3309255"/>
              <a:gd name="connsiteY73" fmla="*/ 2188028 h 5388428"/>
              <a:gd name="connsiteX74" fmla="*/ 2569026 w 3309255"/>
              <a:gd name="connsiteY74" fmla="*/ 2242457 h 5388428"/>
              <a:gd name="connsiteX75" fmla="*/ 2514598 w 3309255"/>
              <a:gd name="connsiteY75" fmla="*/ 2275114 h 5388428"/>
              <a:gd name="connsiteX76" fmla="*/ 2427512 w 3309255"/>
              <a:gd name="connsiteY76" fmla="*/ 2340428 h 5388428"/>
              <a:gd name="connsiteX77" fmla="*/ 2329540 w 3309255"/>
              <a:gd name="connsiteY77" fmla="*/ 2438400 h 5388428"/>
              <a:gd name="connsiteX78" fmla="*/ 2264226 w 3309255"/>
              <a:gd name="connsiteY78" fmla="*/ 2525485 h 5388428"/>
              <a:gd name="connsiteX79" fmla="*/ 2188026 w 3309255"/>
              <a:gd name="connsiteY79" fmla="*/ 2645228 h 5388428"/>
              <a:gd name="connsiteX80" fmla="*/ 2111826 w 3309255"/>
              <a:gd name="connsiteY80" fmla="*/ 2764971 h 5388428"/>
              <a:gd name="connsiteX81" fmla="*/ 2068283 w 3309255"/>
              <a:gd name="connsiteY81" fmla="*/ 2873828 h 5388428"/>
              <a:gd name="connsiteX82" fmla="*/ 2057398 w 3309255"/>
              <a:gd name="connsiteY82" fmla="*/ 2982685 h 5388428"/>
              <a:gd name="connsiteX83" fmla="*/ 2057398 w 3309255"/>
              <a:gd name="connsiteY83" fmla="*/ 3102428 h 5388428"/>
              <a:gd name="connsiteX84" fmla="*/ 2111826 w 3309255"/>
              <a:gd name="connsiteY84" fmla="*/ 3200400 h 5388428"/>
              <a:gd name="connsiteX85" fmla="*/ 2177140 w 3309255"/>
              <a:gd name="connsiteY85" fmla="*/ 3265714 h 5388428"/>
              <a:gd name="connsiteX86" fmla="*/ 2220683 w 3309255"/>
              <a:gd name="connsiteY86" fmla="*/ 3331028 h 5388428"/>
              <a:gd name="connsiteX87" fmla="*/ 2307769 w 3309255"/>
              <a:gd name="connsiteY87" fmla="*/ 3407228 h 5388428"/>
              <a:gd name="connsiteX88" fmla="*/ 2383969 w 3309255"/>
              <a:gd name="connsiteY88" fmla="*/ 3505200 h 5388428"/>
              <a:gd name="connsiteX89" fmla="*/ 2471055 w 3309255"/>
              <a:gd name="connsiteY89" fmla="*/ 3646714 h 5388428"/>
              <a:gd name="connsiteX90" fmla="*/ 2514598 w 3309255"/>
              <a:gd name="connsiteY90" fmla="*/ 3766457 h 5388428"/>
              <a:gd name="connsiteX91" fmla="*/ 2656112 w 3309255"/>
              <a:gd name="connsiteY91" fmla="*/ 4049485 h 5388428"/>
              <a:gd name="connsiteX92" fmla="*/ 2786740 w 3309255"/>
              <a:gd name="connsiteY92" fmla="*/ 4169228 h 5388428"/>
              <a:gd name="connsiteX93" fmla="*/ 2873826 w 3309255"/>
              <a:gd name="connsiteY93" fmla="*/ 4310743 h 5388428"/>
              <a:gd name="connsiteX94" fmla="*/ 2993569 w 3309255"/>
              <a:gd name="connsiteY94" fmla="*/ 4430485 h 5388428"/>
              <a:gd name="connsiteX95" fmla="*/ 3102426 w 3309255"/>
              <a:gd name="connsiteY95" fmla="*/ 4615543 h 5388428"/>
              <a:gd name="connsiteX96" fmla="*/ 3178626 w 3309255"/>
              <a:gd name="connsiteY96" fmla="*/ 4789714 h 5388428"/>
              <a:gd name="connsiteX97" fmla="*/ 3254826 w 3309255"/>
              <a:gd name="connsiteY97" fmla="*/ 4974771 h 5388428"/>
              <a:gd name="connsiteX98" fmla="*/ 3287483 w 3309255"/>
              <a:gd name="connsiteY98" fmla="*/ 5116285 h 5388428"/>
              <a:gd name="connsiteX99" fmla="*/ 3298369 w 3309255"/>
              <a:gd name="connsiteY99" fmla="*/ 5246914 h 5388428"/>
              <a:gd name="connsiteX100" fmla="*/ 3309255 w 3309255"/>
              <a:gd name="connsiteY100" fmla="*/ 5388428 h 5388428"/>
              <a:gd name="connsiteX0" fmla="*/ 3298372 w 3298373"/>
              <a:gd name="connsiteY0" fmla="*/ 5246914 h 5246915"/>
              <a:gd name="connsiteX1" fmla="*/ 1 w 3298373"/>
              <a:gd name="connsiteY1" fmla="*/ 3929743 h 5246915"/>
              <a:gd name="connsiteX2" fmla="*/ 97972 w 3298373"/>
              <a:gd name="connsiteY2" fmla="*/ 3810000 h 5246915"/>
              <a:gd name="connsiteX3" fmla="*/ 141515 w 3298373"/>
              <a:gd name="connsiteY3" fmla="*/ 3733800 h 5246915"/>
              <a:gd name="connsiteX4" fmla="*/ 141515 w 3298373"/>
              <a:gd name="connsiteY4" fmla="*/ 3635828 h 5246915"/>
              <a:gd name="connsiteX5" fmla="*/ 97972 w 3298373"/>
              <a:gd name="connsiteY5" fmla="*/ 3516085 h 5246915"/>
              <a:gd name="connsiteX6" fmla="*/ 54429 w 3298373"/>
              <a:gd name="connsiteY6" fmla="*/ 3396343 h 5246915"/>
              <a:gd name="connsiteX7" fmla="*/ 21772 w 3298373"/>
              <a:gd name="connsiteY7" fmla="*/ 3276600 h 5246915"/>
              <a:gd name="connsiteX8" fmla="*/ 76201 w 3298373"/>
              <a:gd name="connsiteY8" fmla="*/ 3189514 h 5246915"/>
              <a:gd name="connsiteX9" fmla="*/ 87086 w 3298373"/>
              <a:gd name="connsiteY9" fmla="*/ 3080657 h 5246915"/>
              <a:gd name="connsiteX10" fmla="*/ 97972 w 3298373"/>
              <a:gd name="connsiteY10" fmla="*/ 2982685 h 5246915"/>
              <a:gd name="connsiteX11" fmla="*/ 119743 w 3298373"/>
              <a:gd name="connsiteY11" fmla="*/ 2873828 h 5246915"/>
              <a:gd name="connsiteX12" fmla="*/ 163286 w 3298373"/>
              <a:gd name="connsiteY12" fmla="*/ 2797628 h 5246915"/>
              <a:gd name="connsiteX13" fmla="*/ 195943 w 3298373"/>
              <a:gd name="connsiteY13" fmla="*/ 2634343 h 5246915"/>
              <a:gd name="connsiteX14" fmla="*/ 206829 w 3298373"/>
              <a:gd name="connsiteY14" fmla="*/ 2471057 h 5246915"/>
              <a:gd name="connsiteX15" fmla="*/ 228601 w 3298373"/>
              <a:gd name="connsiteY15" fmla="*/ 2264228 h 5246915"/>
              <a:gd name="connsiteX16" fmla="*/ 250372 w 3298373"/>
              <a:gd name="connsiteY16" fmla="*/ 1959428 h 5246915"/>
              <a:gd name="connsiteX17" fmla="*/ 272143 w 3298373"/>
              <a:gd name="connsiteY17" fmla="*/ 1774371 h 5246915"/>
              <a:gd name="connsiteX18" fmla="*/ 402772 w 3298373"/>
              <a:gd name="connsiteY18" fmla="*/ 1186543 h 5246915"/>
              <a:gd name="connsiteX19" fmla="*/ 446315 w 3298373"/>
              <a:gd name="connsiteY19" fmla="*/ 990600 h 5246915"/>
              <a:gd name="connsiteX20" fmla="*/ 511629 w 3298373"/>
              <a:gd name="connsiteY20" fmla="*/ 751114 h 5246915"/>
              <a:gd name="connsiteX21" fmla="*/ 620486 w 3298373"/>
              <a:gd name="connsiteY21" fmla="*/ 587828 h 5246915"/>
              <a:gd name="connsiteX22" fmla="*/ 729343 w 3298373"/>
              <a:gd name="connsiteY22" fmla="*/ 424543 h 5246915"/>
              <a:gd name="connsiteX23" fmla="*/ 849086 w 3298373"/>
              <a:gd name="connsiteY23" fmla="*/ 272143 h 5246915"/>
              <a:gd name="connsiteX24" fmla="*/ 990601 w 3298373"/>
              <a:gd name="connsiteY24" fmla="*/ 152400 h 5246915"/>
              <a:gd name="connsiteX25" fmla="*/ 1143001 w 3298373"/>
              <a:gd name="connsiteY25" fmla="*/ 65314 h 5246915"/>
              <a:gd name="connsiteX26" fmla="*/ 1306286 w 3298373"/>
              <a:gd name="connsiteY26" fmla="*/ 21771 h 5246915"/>
              <a:gd name="connsiteX27" fmla="*/ 1589315 w 3298373"/>
              <a:gd name="connsiteY27" fmla="*/ 0 h 5246915"/>
              <a:gd name="connsiteX28" fmla="*/ 1763486 w 3298373"/>
              <a:gd name="connsiteY28" fmla="*/ 0 h 5246915"/>
              <a:gd name="connsiteX29" fmla="*/ 1937658 w 3298373"/>
              <a:gd name="connsiteY29" fmla="*/ 32657 h 5246915"/>
              <a:gd name="connsiteX30" fmla="*/ 2111829 w 3298373"/>
              <a:gd name="connsiteY30" fmla="*/ 43543 h 5246915"/>
              <a:gd name="connsiteX31" fmla="*/ 2209801 w 3298373"/>
              <a:gd name="connsiteY31" fmla="*/ 43543 h 5246915"/>
              <a:gd name="connsiteX32" fmla="*/ 2264229 w 3298373"/>
              <a:gd name="connsiteY32" fmla="*/ 54428 h 5246915"/>
              <a:gd name="connsiteX33" fmla="*/ 2286001 w 3298373"/>
              <a:gd name="connsiteY33" fmla="*/ 108857 h 5246915"/>
              <a:gd name="connsiteX34" fmla="*/ 2307772 w 3298373"/>
              <a:gd name="connsiteY34" fmla="*/ 195943 h 5246915"/>
              <a:gd name="connsiteX35" fmla="*/ 2307772 w 3298373"/>
              <a:gd name="connsiteY35" fmla="*/ 250371 h 5246915"/>
              <a:gd name="connsiteX36" fmla="*/ 2296886 w 3298373"/>
              <a:gd name="connsiteY36" fmla="*/ 293914 h 5246915"/>
              <a:gd name="connsiteX37" fmla="*/ 2427515 w 3298373"/>
              <a:gd name="connsiteY37" fmla="*/ 359228 h 5246915"/>
              <a:gd name="connsiteX38" fmla="*/ 2492829 w 3298373"/>
              <a:gd name="connsiteY38" fmla="*/ 435428 h 5246915"/>
              <a:gd name="connsiteX39" fmla="*/ 2536372 w 3298373"/>
              <a:gd name="connsiteY39" fmla="*/ 489857 h 5246915"/>
              <a:gd name="connsiteX40" fmla="*/ 2601686 w 3298373"/>
              <a:gd name="connsiteY40" fmla="*/ 587828 h 5246915"/>
              <a:gd name="connsiteX41" fmla="*/ 2634343 w 3298373"/>
              <a:gd name="connsiteY41" fmla="*/ 674914 h 5246915"/>
              <a:gd name="connsiteX42" fmla="*/ 2656115 w 3298373"/>
              <a:gd name="connsiteY42" fmla="*/ 740228 h 5246915"/>
              <a:gd name="connsiteX43" fmla="*/ 2699658 w 3298373"/>
              <a:gd name="connsiteY43" fmla="*/ 805543 h 5246915"/>
              <a:gd name="connsiteX44" fmla="*/ 2710543 w 3298373"/>
              <a:gd name="connsiteY44" fmla="*/ 859971 h 5246915"/>
              <a:gd name="connsiteX45" fmla="*/ 2710543 w 3298373"/>
              <a:gd name="connsiteY45" fmla="*/ 903514 h 5246915"/>
              <a:gd name="connsiteX46" fmla="*/ 2699658 w 3298373"/>
              <a:gd name="connsiteY46" fmla="*/ 968828 h 5246915"/>
              <a:gd name="connsiteX47" fmla="*/ 2710543 w 3298373"/>
              <a:gd name="connsiteY47" fmla="*/ 1055914 h 5246915"/>
              <a:gd name="connsiteX48" fmla="*/ 2830286 w 3298373"/>
              <a:gd name="connsiteY48" fmla="*/ 1153885 h 5246915"/>
              <a:gd name="connsiteX49" fmla="*/ 2895601 w 3298373"/>
              <a:gd name="connsiteY49" fmla="*/ 1208314 h 5246915"/>
              <a:gd name="connsiteX50" fmla="*/ 3015343 w 3298373"/>
              <a:gd name="connsiteY50" fmla="*/ 1360714 h 5246915"/>
              <a:gd name="connsiteX51" fmla="*/ 3037115 w 3298373"/>
              <a:gd name="connsiteY51" fmla="*/ 1415143 h 5246915"/>
              <a:gd name="connsiteX52" fmla="*/ 3037115 w 3298373"/>
              <a:gd name="connsiteY52" fmla="*/ 1458685 h 5246915"/>
              <a:gd name="connsiteX53" fmla="*/ 3004458 w 3298373"/>
              <a:gd name="connsiteY53" fmla="*/ 1502228 h 5246915"/>
              <a:gd name="connsiteX54" fmla="*/ 2971801 w 3298373"/>
              <a:gd name="connsiteY54" fmla="*/ 1513114 h 5246915"/>
              <a:gd name="connsiteX55" fmla="*/ 2939143 w 3298373"/>
              <a:gd name="connsiteY55" fmla="*/ 1534885 h 5246915"/>
              <a:gd name="connsiteX56" fmla="*/ 2928258 w 3298373"/>
              <a:gd name="connsiteY56" fmla="*/ 1589314 h 5246915"/>
              <a:gd name="connsiteX57" fmla="*/ 2960915 w 3298373"/>
              <a:gd name="connsiteY57" fmla="*/ 1621971 h 5246915"/>
              <a:gd name="connsiteX58" fmla="*/ 2971801 w 3298373"/>
              <a:gd name="connsiteY58" fmla="*/ 1654628 h 5246915"/>
              <a:gd name="connsiteX59" fmla="*/ 2960915 w 3298373"/>
              <a:gd name="connsiteY59" fmla="*/ 1687285 h 5246915"/>
              <a:gd name="connsiteX60" fmla="*/ 2939143 w 3298373"/>
              <a:gd name="connsiteY60" fmla="*/ 1709057 h 5246915"/>
              <a:gd name="connsiteX61" fmla="*/ 2950029 w 3298373"/>
              <a:gd name="connsiteY61" fmla="*/ 1730828 h 5246915"/>
              <a:gd name="connsiteX62" fmla="*/ 2982686 w 3298373"/>
              <a:gd name="connsiteY62" fmla="*/ 1774371 h 5246915"/>
              <a:gd name="connsiteX63" fmla="*/ 2993572 w 3298373"/>
              <a:gd name="connsiteY63" fmla="*/ 1807028 h 5246915"/>
              <a:gd name="connsiteX64" fmla="*/ 2960915 w 3298373"/>
              <a:gd name="connsiteY64" fmla="*/ 1839685 h 5246915"/>
              <a:gd name="connsiteX65" fmla="*/ 2939143 w 3298373"/>
              <a:gd name="connsiteY65" fmla="*/ 1872343 h 5246915"/>
              <a:gd name="connsiteX66" fmla="*/ 2917372 w 3298373"/>
              <a:gd name="connsiteY66" fmla="*/ 1894114 h 5246915"/>
              <a:gd name="connsiteX67" fmla="*/ 2906486 w 3298373"/>
              <a:gd name="connsiteY67" fmla="*/ 1948543 h 5246915"/>
              <a:gd name="connsiteX68" fmla="*/ 2939143 w 3298373"/>
              <a:gd name="connsiteY68" fmla="*/ 2002971 h 5246915"/>
              <a:gd name="connsiteX69" fmla="*/ 2960915 w 3298373"/>
              <a:gd name="connsiteY69" fmla="*/ 2090057 h 5246915"/>
              <a:gd name="connsiteX70" fmla="*/ 2906486 w 3298373"/>
              <a:gd name="connsiteY70" fmla="*/ 2166257 h 5246915"/>
              <a:gd name="connsiteX71" fmla="*/ 2862943 w 3298373"/>
              <a:gd name="connsiteY71" fmla="*/ 2188028 h 5246915"/>
              <a:gd name="connsiteX72" fmla="*/ 2819401 w 3298373"/>
              <a:gd name="connsiteY72" fmla="*/ 2188028 h 5246915"/>
              <a:gd name="connsiteX73" fmla="*/ 2721429 w 3298373"/>
              <a:gd name="connsiteY73" fmla="*/ 2188028 h 5246915"/>
              <a:gd name="connsiteX74" fmla="*/ 2569029 w 3298373"/>
              <a:gd name="connsiteY74" fmla="*/ 2242457 h 5246915"/>
              <a:gd name="connsiteX75" fmla="*/ 2514601 w 3298373"/>
              <a:gd name="connsiteY75" fmla="*/ 2275114 h 5246915"/>
              <a:gd name="connsiteX76" fmla="*/ 2427515 w 3298373"/>
              <a:gd name="connsiteY76" fmla="*/ 2340428 h 5246915"/>
              <a:gd name="connsiteX77" fmla="*/ 2329543 w 3298373"/>
              <a:gd name="connsiteY77" fmla="*/ 2438400 h 5246915"/>
              <a:gd name="connsiteX78" fmla="*/ 2264229 w 3298373"/>
              <a:gd name="connsiteY78" fmla="*/ 2525485 h 5246915"/>
              <a:gd name="connsiteX79" fmla="*/ 2188029 w 3298373"/>
              <a:gd name="connsiteY79" fmla="*/ 2645228 h 5246915"/>
              <a:gd name="connsiteX80" fmla="*/ 2111829 w 3298373"/>
              <a:gd name="connsiteY80" fmla="*/ 2764971 h 5246915"/>
              <a:gd name="connsiteX81" fmla="*/ 2068286 w 3298373"/>
              <a:gd name="connsiteY81" fmla="*/ 2873828 h 5246915"/>
              <a:gd name="connsiteX82" fmla="*/ 2057401 w 3298373"/>
              <a:gd name="connsiteY82" fmla="*/ 2982685 h 5246915"/>
              <a:gd name="connsiteX83" fmla="*/ 2057401 w 3298373"/>
              <a:gd name="connsiteY83" fmla="*/ 3102428 h 5246915"/>
              <a:gd name="connsiteX84" fmla="*/ 2111829 w 3298373"/>
              <a:gd name="connsiteY84" fmla="*/ 3200400 h 5246915"/>
              <a:gd name="connsiteX85" fmla="*/ 2177143 w 3298373"/>
              <a:gd name="connsiteY85" fmla="*/ 3265714 h 5246915"/>
              <a:gd name="connsiteX86" fmla="*/ 2220686 w 3298373"/>
              <a:gd name="connsiteY86" fmla="*/ 3331028 h 5246915"/>
              <a:gd name="connsiteX87" fmla="*/ 2307772 w 3298373"/>
              <a:gd name="connsiteY87" fmla="*/ 3407228 h 5246915"/>
              <a:gd name="connsiteX88" fmla="*/ 2383972 w 3298373"/>
              <a:gd name="connsiteY88" fmla="*/ 3505200 h 5246915"/>
              <a:gd name="connsiteX89" fmla="*/ 2471058 w 3298373"/>
              <a:gd name="connsiteY89" fmla="*/ 3646714 h 5246915"/>
              <a:gd name="connsiteX90" fmla="*/ 2514601 w 3298373"/>
              <a:gd name="connsiteY90" fmla="*/ 3766457 h 5246915"/>
              <a:gd name="connsiteX91" fmla="*/ 2656115 w 3298373"/>
              <a:gd name="connsiteY91" fmla="*/ 4049485 h 5246915"/>
              <a:gd name="connsiteX92" fmla="*/ 2786743 w 3298373"/>
              <a:gd name="connsiteY92" fmla="*/ 4169228 h 5246915"/>
              <a:gd name="connsiteX93" fmla="*/ 2873829 w 3298373"/>
              <a:gd name="connsiteY93" fmla="*/ 4310743 h 5246915"/>
              <a:gd name="connsiteX94" fmla="*/ 2993572 w 3298373"/>
              <a:gd name="connsiteY94" fmla="*/ 4430485 h 5246915"/>
              <a:gd name="connsiteX95" fmla="*/ 3102429 w 3298373"/>
              <a:gd name="connsiteY95" fmla="*/ 4615543 h 5246915"/>
              <a:gd name="connsiteX96" fmla="*/ 3178629 w 3298373"/>
              <a:gd name="connsiteY96" fmla="*/ 4789714 h 5246915"/>
              <a:gd name="connsiteX97" fmla="*/ 3254829 w 3298373"/>
              <a:gd name="connsiteY97" fmla="*/ 4974771 h 5246915"/>
              <a:gd name="connsiteX98" fmla="*/ 3287486 w 3298373"/>
              <a:gd name="connsiteY98" fmla="*/ 5116285 h 5246915"/>
              <a:gd name="connsiteX99" fmla="*/ 3298372 w 3298373"/>
              <a:gd name="connsiteY99" fmla="*/ 5246914 h 5246915"/>
              <a:gd name="connsiteX0" fmla="*/ 3287486 w 3287485"/>
              <a:gd name="connsiteY0" fmla="*/ 5116285 h 5116284"/>
              <a:gd name="connsiteX1" fmla="*/ 1 w 3287485"/>
              <a:gd name="connsiteY1" fmla="*/ 3929743 h 5116284"/>
              <a:gd name="connsiteX2" fmla="*/ 97972 w 3287485"/>
              <a:gd name="connsiteY2" fmla="*/ 3810000 h 5116284"/>
              <a:gd name="connsiteX3" fmla="*/ 141515 w 3287485"/>
              <a:gd name="connsiteY3" fmla="*/ 3733800 h 5116284"/>
              <a:gd name="connsiteX4" fmla="*/ 141515 w 3287485"/>
              <a:gd name="connsiteY4" fmla="*/ 3635828 h 5116284"/>
              <a:gd name="connsiteX5" fmla="*/ 97972 w 3287485"/>
              <a:gd name="connsiteY5" fmla="*/ 3516085 h 5116284"/>
              <a:gd name="connsiteX6" fmla="*/ 54429 w 3287485"/>
              <a:gd name="connsiteY6" fmla="*/ 3396343 h 5116284"/>
              <a:gd name="connsiteX7" fmla="*/ 21772 w 3287485"/>
              <a:gd name="connsiteY7" fmla="*/ 3276600 h 5116284"/>
              <a:gd name="connsiteX8" fmla="*/ 76201 w 3287485"/>
              <a:gd name="connsiteY8" fmla="*/ 3189514 h 5116284"/>
              <a:gd name="connsiteX9" fmla="*/ 87086 w 3287485"/>
              <a:gd name="connsiteY9" fmla="*/ 3080657 h 5116284"/>
              <a:gd name="connsiteX10" fmla="*/ 97972 w 3287485"/>
              <a:gd name="connsiteY10" fmla="*/ 2982685 h 5116284"/>
              <a:gd name="connsiteX11" fmla="*/ 119743 w 3287485"/>
              <a:gd name="connsiteY11" fmla="*/ 2873828 h 5116284"/>
              <a:gd name="connsiteX12" fmla="*/ 163286 w 3287485"/>
              <a:gd name="connsiteY12" fmla="*/ 2797628 h 5116284"/>
              <a:gd name="connsiteX13" fmla="*/ 195943 w 3287485"/>
              <a:gd name="connsiteY13" fmla="*/ 2634343 h 5116284"/>
              <a:gd name="connsiteX14" fmla="*/ 206829 w 3287485"/>
              <a:gd name="connsiteY14" fmla="*/ 2471057 h 5116284"/>
              <a:gd name="connsiteX15" fmla="*/ 228601 w 3287485"/>
              <a:gd name="connsiteY15" fmla="*/ 2264228 h 5116284"/>
              <a:gd name="connsiteX16" fmla="*/ 250372 w 3287485"/>
              <a:gd name="connsiteY16" fmla="*/ 1959428 h 5116284"/>
              <a:gd name="connsiteX17" fmla="*/ 272143 w 3287485"/>
              <a:gd name="connsiteY17" fmla="*/ 1774371 h 5116284"/>
              <a:gd name="connsiteX18" fmla="*/ 402772 w 3287485"/>
              <a:gd name="connsiteY18" fmla="*/ 1186543 h 5116284"/>
              <a:gd name="connsiteX19" fmla="*/ 446315 w 3287485"/>
              <a:gd name="connsiteY19" fmla="*/ 990600 h 5116284"/>
              <a:gd name="connsiteX20" fmla="*/ 511629 w 3287485"/>
              <a:gd name="connsiteY20" fmla="*/ 751114 h 5116284"/>
              <a:gd name="connsiteX21" fmla="*/ 620486 w 3287485"/>
              <a:gd name="connsiteY21" fmla="*/ 587828 h 5116284"/>
              <a:gd name="connsiteX22" fmla="*/ 729343 w 3287485"/>
              <a:gd name="connsiteY22" fmla="*/ 424543 h 5116284"/>
              <a:gd name="connsiteX23" fmla="*/ 849086 w 3287485"/>
              <a:gd name="connsiteY23" fmla="*/ 272143 h 5116284"/>
              <a:gd name="connsiteX24" fmla="*/ 990601 w 3287485"/>
              <a:gd name="connsiteY24" fmla="*/ 152400 h 5116284"/>
              <a:gd name="connsiteX25" fmla="*/ 1143001 w 3287485"/>
              <a:gd name="connsiteY25" fmla="*/ 65314 h 5116284"/>
              <a:gd name="connsiteX26" fmla="*/ 1306286 w 3287485"/>
              <a:gd name="connsiteY26" fmla="*/ 21771 h 5116284"/>
              <a:gd name="connsiteX27" fmla="*/ 1589315 w 3287485"/>
              <a:gd name="connsiteY27" fmla="*/ 0 h 5116284"/>
              <a:gd name="connsiteX28" fmla="*/ 1763486 w 3287485"/>
              <a:gd name="connsiteY28" fmla="*/ 0 h 5116284"/>
              <a:gd name="connsiteX29" fmla="*/ 1937658 w 3287485"/>
              <a:gd name="connsiteY29" fmla="*/ 32657 h 5116284"/>
              <a:gd name="connsiteX30" fmla="*/ 2111829 w 3287485"/>
              <a:gd name="connsiteY30" fmla="*/ 43543 h 5116284"/>
              <a:gd name="connsiteX31" fmla="*/ 2209801 w 3287485"/>
              <a:gd name="connsiteY31" fmla="*/ 43543 h 5116284"/>
              <a:gd name="connsiteX32" fmla="*/ 2264229 w 3287485"/>
              <a:gd name="connsiteY32" fmla="*/ 54428 h 5116284"/>
              <a:gd name="connsiteX33" fmla="*/ 2286001 w 3287485"/>
              <a:gd name="connsiteY33" fmla="*/ 108857 h 5116284"/>
              <a:gd name="connsiteX34" fmla="*/ 2307772 w 3287485"/>
              <a:gd name="connsiteY34" fmla="*/ 195943 h 5116284"/>
              <a:gd name="connsiteX35" fmla="*/ 2307772 w 3287485"/>
              <a:gd name="connsiteY35" fmla="*/ 250371 h 5116284"/>
              <a:gd name="connsiteX36" fmla="*/ 2296886 w 3287485"/>
              <a:gd name="connsiteY36" fmla="*/ 293914 h 5116284"/>
              <a:gd name="connsiteX37" fmla="*/ 2427515 w 3287485"/>
              <a:gd name="connsiteY37" fmla="*/ 359228 h 5116284"/>
              <a:gd name="connsiteX38" fmla="*/ 2492829 w 3287485"/>
              <a:gd name="connsiteY38" fmla="*/ 435428 h 5116284"/>
              <a:gd name="connsiteX39" fmla="*/ 2536372 w 3287485"/>
              <a:gd name="connsiteY39" fmla="*/ 489857 h 5116284"/>
              <a:gd name="connsiteX40" fmla="*/ 2601686 w 3287485"/>
              <a:gd name="connsiteY40" fmla="*/ 587828 h 5116284"/>
              <a:gd name="connsiteX41" fmla="*/ 2634343 w 3287485"/>
              <a:gd name="connsiteY41" fmla="*/ 674914 h 5116284"/>
              <a:gd name="connsiteX42" fmla="*/ 2656115 w 3287485"/>
              <a:gd name="connsiteY42" fmla="*/ 740228 h 5116284"/>
              <a:gd name="connsiteX43" fmla="*/ 2699658 w 3287485"/>
              <a:gd name="connsiteY43" fmla="*/ 805543 h 5116284"/>
              <a:gd name="connsiteX44" fmla="*/ 2710543 w 3287485"/>
              <a:gd name="connsiteY44" fmla="*/ 859971 h 5116284"/>
              <a:gd name="connsiteX45" fmla="*/ 2710543 w 3287485"/>
              <a:gd name="connsiteY45" fmla="*/ 903514 h 5116284"/>
              <a:gd name="connsiteX46" fmla="*/ 2699658 w 3287485"/>
              <a:gd name="connsiteY46" fmla="*/ 968828 h 5116284"/>
              <a:gd name="connsiteX47" fmla="*/ 2710543 w 3287485"/>
              <a:gd name="connsiteY47" fmla="*/ 1055914 h 5116284"/>
              <a:gd name="connsiteX48" fmla="*/ 2830286 w 3287485"/>
              <a:gd name="connsiteY48" fmla="*/ 1153885 h 5116284"/>
              <a:gd name="connsiteX49" fmla="*/ 2895601 w 3287485"/>
              <a:gd name="connsiteY49" fmla="*/ 1208314 h 5116284"/>
              <a:gd name="connsiteX50" fmla="*/ 3015343 w 3287485"/>
              <a:gd name="connsiteY50" fmla="*/ 1360714 h 5116284"/>
              <a:gd name="connsiteX51" fmla="*/ 3037115 w 3287485"/>
              <a:gd name="connsiteY51" fmla="*/ 1415143 h 5116284"/>
              <a:gd name="connsiteX52" fmla="*/ 3037115 w 3287485"/>
              <a:gd name="connsiteY52" fmla="*/ 1458685 h 5116284"/>
              <a:gd name="connsiteX53" fmla="*/ 3004458 w 3287485"/>
              <a:gd name="connsiteY53" fmla="*/ 1502228 h 5116284"/>
              <a:gd name="connsiteX54" fmla="*/ 2971801 w 3287485"/>
              <a:gd name="connsiteY54" fmla="*/ 1513114 h 5116284"/>
              <a:gd name="connsiteX55" fmla="*/ 2939143 w 3287485"/>
              <a:gd name="connsiteY55" fmla="*/ 1534885 h 5116284"/>
              <a:gd name="connsiteX56" fmla="*/ 2928258 w 3287485"/>
              <a:gd name="connsiteY56" fmla="*/ 1589314 h 5116284"/>
              <a:gd name="connsiteX57" fmla="*/ 2960915 w 3287485"/>
              <a:gd name="connsiteY57" fmla="*/ 1621971 h 5116284"/>
              <a:gd name="connsiteX58" fmla="*/ 2971801 w 3287485"/>
              <a:gd name="connsiteY58" fmla="*/ 1654628 h 5116284"/>
              <a:gd name="connsiteX59" fmla="*/ 2960915 w 3287485"/>
              <a:gd name="connsiteY59" fmla="*/ 1687285 h 5116284"/>
              <a:gd name="connsiteX60" fmla="*/ 2939143 w 3287485"/>
              <a:gd name="connsiteY60" fmla="*/ 1709057 h 5116284"/>
              <a:gd name="connsiteX61" fmla="*/ 2950029 w 3287485"/>
              <a:gd name="connsiteY61" fmla="*/ 1730828 h 5116284"/>
              <a:gd name="connsiteX62" fmla="*/ 2982686 w 3287485"/>
              <a:gd name="connsiteY62" fmla="*/ 1774371 h 5116284"/>
              <a:gd name="connsiteX63" fmla="*/ 2993572 w 3287485"/>
              <a:gd name="connsiteY63" fmla="*/ 1807028 h 5116284"/>
              <a:gd name="connsiteX64" fmla="*/ 2960915 w 3287485"/>
              <a:gd name="connsiteY64" fmla="*/ 1839685 h 5116284"/>
              <a:gd name="connsiteX65" fmla="*/ 2939143 w 3287485"/>
              <a:gd name="connsiteY65" fmla="*/ 1872343 h 5116284"/>
              <a:gd name="connsiteX66" fmla="*/ 2917372 w 3287485"/>
              <a:gd name="connsiteY66" fmla="*/ 1894114 h 5116284"/>
              <a:gd name="connsiteX67" fmla="*/ 2906486 w 3287485"/>
              <a:gd name="connsiteY67" fmla="*/ 1948543 h 5116284"/>
              <a:gd name="connsiteX68" fmla="*/ 2939143 w 3287485"/>
              <a:gd name="connsiteY68" fmla="*/ 2002971 h 5116284"/>
              <a:gd name="connsiteX69" fmla="*/ 2960915 w 3287485"/>
              <a:gd name="connsiteY69" fmla="*/ 2090057 h 5116284"/>
              <a:gd name="connsiteX70" fmla="*/ 2906486 w 3287485"/>
              <a:gd name="connsiteY70" fmla="*/ 2166257 h 5116284"/>
              <a:gd name="connsiteX71" fmla="*/ 2862943 w 3287485"/>
              <a:gd name="connsiteY71" fmla="*/ 2188028 h 5116284"/>
              <a:gd name="connsiteX72" fmla="*/ 2819401 w 3287485"/>
              <a:gd name="connsiteY72" fmla="*/ 2188028 h 5116284"/>
              <a:gd name="connsiteX73" fmla="*/ 2721429 w 3287485"/>
              <a:gd name="connsiteY73" fmla="*/ 2188028 h 5116284"/>
              <a:gd name="connsiteX74" fmla="*/ 2569029 w 3287485"/>
              <a:gd name="connsiteY74" fmla="*/ 2242457 h 5116284"/>
              <a:gd name="connsiteX75" fmla="*/ 2514601 w 3287485"/>
              <a:gd name="connsiteY75" fmla="*/ 2275114 h 5116284"/>
              <a:gd name="connsiteX76" fmla="*/ 2427515 w 3287485"/>
              <a:gd name="connsiteY76" fmla="*/ 2340428 h 5116284"/>
              <a:gd name="connsiteX77" fmla="*/ 2329543 w 3287485"/>
              <a:gd name="connsiteY77" fmla="*/ 2438400 h 5116284"/>
              <a:gd name="connsiteX78" fmla="*/ 2264229 w 3287485"/>
              <a:gd name="connsiteY78" fmla="*/ 2525485 h 5116284"/>
              <a:gd name="connsiteX79" fmla="*/ 2188029 w 3287485"/>
              <a:gd name="connsiteY79" fmla="*/ 2645228 h 5116284"/>
              <a:gd name="connsiteX80" fmla="*/ 2111829 w 3287485"/>
              <a:gd name="connsiteY80" fmla="*/ 2764971 h 5116284"/>
              <a:gd name="connsiteX81" fmla="*/ 2068286 w 3287485"/>
              <a:gd name="connsiteY81" fmla="*/ 2873828 h 5116284"/>
              <a:gd name="connsiteX82" fmla="*/ 2057401 w 3287485"/>
              <a:gd name="connsiteY82" fmla="*/ 2982685 h 5116284"/>
              <a:gd name="connsiteX83" fmla="*/ 2057401 w 3287485"/>
              <a:gd name="connsiteY83" fmla="*/ 3102428 h 5116284"/>
              <a:gd name="connsiteX84" fmla="*/ 2111829 w 3287485"/>
              <a:gd name="connsiteY84" fmla="*/ 3200400 h 5116284"/>
              <a:gd name="connsiteX85" fmla="*/ 2177143 w 3287485"/>
              <a:gd name="connsiteY85" fmla="*/ 3265714 h 5116284"/>
              <a:gd name="connsiteX86" fmla="*/ 2220686 w 3287485"/>
              <a:gd name="connsiteY86" fmla="*/ 3331028 h 5116284"/>
              <a:gd name="connsiteX87" fmla="*/ 2307772 w 3287485"/>
              <a:gd name="connsiteY87" fmla="*/ 3407228 h 5116284"/>
              <a:gd name="connsiteX88" fmla="*/ 2383972 w 3287485"/>
              <a:gd name="connsiteY88" fmla="*/ 3505200 h 5116284"/>
              <a:gd name="connsiteX89" fmla="*/ 2471058 w 3287485"/>
              <a:gd name="connsiteY89" fmla="*/ 3646714 h 5116284"/>
              <a:gd name="connsiteX90" fmla="*/ 2514601 w 3287485"/>
              <a:gd name="connsiteY90" fmla="*/ 3766457 h 5116284"/>
              <a:gd name="connsiteX91" fmla="*/ 2656115 w 3287485"/>
              <a:gd name="connsiteY91" fmla="*/ 4049485 h 5116284"/>
              <a:gd name="connsiteX92" fmla="*/ 2786743 w 3287485"/>
              <a:gd name="connsiteY92" fmla="*/ 4169228 h 5116284"/>
              <a:gd name="connsiteX93" fmla="*/ 2873829 w 3287485"/>
              <a:gd name="connsiteY93" fmla="*/ 4310743 h 5116284"/>
              <a:gd name="connsiteX94" fmla="*/ 2993572 w 3287485"/>
              <a:gd name="connsiteY94" fmla="*/ 4430485 h 5116284"/>
              <a:gd name="connsiteX95" fmla="*/ 3102429 w 3287485"/>
              <a:gd name="connsiteY95" fmla="*/ 4615543 h 5116284"/>
              <a:gd name="connsiteX96" fmla="*/ 3178629 w 3287485"/>
              <a:gd name="connsiteY96" fmla="*/ 4789714 h 5116284"/>
              <a:gd name="connsiteX97" fmla="*/ 3254829 w 3287485"/>
              <a:gd name="connsiteY97" fmla="*/ 4974771 h 5116284"/>
              <a:gd name="connsiteX98" fmla="*/ 3287486 w 3287485"/>
              <a:gd name="connsiteY98" fmla="*/ 5116285 h 5116284"/>
              <a:gd name="connsiteX0" fmla="*/ 3287486 w 3287485"/>
              <a:gd name="connsiteY0" fmla="*/ 5116285 h 5116284"/>
              <a:gd name="connsiteX1" fmla="*/ 1 w 3287485"/>
              <a:gd name="connsiteY1" fmla="*/ 3929743 h 5116284"/>
              <a:gd name="connsiteX2" fmla="*/ 97972 w 3287485"/>
              <a:gd name="connsiteY2" fmla="*/ 3810000 h 5116284"/>
              <a:gd name="connsiteX3" fmla="*/ 141515 w 3287485"/>
              <a:gd name="connsiteY3" fmla="*/ 3733800 h 5116284"/>
              <a:gd name="connsiteX4" fmla="*/ 141515 w 3287485"/>
              <a:gd name="connsiteY4" fmla="*/ 3635828 h 5116284"/>
              <a:gd name="connsiteX5" fmla="*/ 97972 w 3287485"/>
              <a:gd name="connsiteY5" fmla="*/ 3516085 h 5116284"/>
              <a:gd name="connsiteX6" fmla="*/ 54429 w 3287485"/>
              <a:gd name="connsiteY6" fmla="*/ 3396343 h 5116284"/>
              <a:gd name="connsiteX7" fmla="*/ 21772 w 3287485"/>
              <a:gd name="connsiteY7" fmla="*/ 3276600 h 5116284"/>
              <a:gd name="connsiteX8" fmla="*/ 76201 w 3287485"/>
              <a:gd name="connsiteY8" fmla="*/ 3189514 h 5116284"/>
              <a:gd name="connsiteX9" fmla="*/ 87086 w 3287485"/>
              <a:gd name="connsiteY9" fmla="*/ 3080657 h 5116284"/>
              <a:gd name="connsiteX10" fmla="*/ 97972 w 3287485"/>
              <a:gd name="connsiteY10" fmla="*/ 2982685 h 5116284"/>
              <a:gd name="connsiteX11" fmla="*/ 119743 w 3287485"/>
              <a:gd name="connsiteY11" fmla="*/ 2873828 h 5116284"/>
              <a:gd name="connsiteX12" fmla="*/ 163286 w 3287485"/>
              <a:gd name="connsiteY12" fmla="*/ 2797628 h 5116284"/>
              <a:gd name="connsiteX13" fmla="*/ 195943 w 3287485"/>
              <a:gd name="connsiteY13" fmla="*/ 2634343 h 5116284"/>
              <a:gd name="connsiteX14" fmla="*/ 206829 w 3287485"/>
              <a:gd name="connsiteY14" fmla="*/ 2471057 h 5116284"/>
              <a:gd name="connsiteX15" fmla="*/ 228601 w 3287485"/>
              <a:gd name="connsiteY15" fmla="*/ 2264228 h 5116284"/>
              <a:gd name="connsiteX16" fmla="*/ 250372 w 3287485"/>
              <a:gd name="connsiteY16" fmla="*/ 1959428 h 5116284"/>
              <a:gd name="connsiteX17" fmla="*/ 272143 w 3287485"/>
              <a:gd name="connsiteY17" fmla="*/ 1774371 h 5116284"/>
              <a:gd name="connsiteX18" fmla="*/ 402772 w 3287485"/>
              <a:gd name="connsiteY18" fmla="*/ 1186543 h 5116284"/>
              <a:gd name="connsiteX19" fmla="*/ 446315 w 3287485"/>
              <a:gd name="connsiteY19" fmla="*/ 990600 h 5116284"/>
              <a:gd name="connsiteX20" fmla="*/ 511629 w 3287485"/>
              <a:gd name="connsiteY20" fmla="*/ 751114 h 5116284"/>
              <a:gd name="connsiteX21" fmla="*/ 620486 w 3287485"/>
              <a:gd name="connsiteY21" fmla="*/ 587828 h 5116284"/>
              <a:gd name="connsiteX22" fmla="*/ 729343 w 3287485"/>
              <a:gd name="connsiteY22" fmla="*/ 424543 h 5116284"/>
              <a:gd name="connsiteX23" fmla="*/ 849086 w 3287485"/>
              <a:gd name="connsiteY23" fmla="*/ 272143 h 5116284"/>
              <a:gd name="connsiteX24" fmla="*/ 990601 w 3287485"/>
              <a:gd name="connsiteY24" fmla="*/ 152400 h 5116284"/>
              <a:gd name="connsiteX25" fmla="*/ 1143001 w 3287485"/>
              <a:gd name="connsiteY25" fmla="*/ 65314 h 5116284"/>
              <a:gd name="connsiteX26" fmla="*/ 1306286 w 3287485"/>
              <a:gd name="connsiteY26" fmla="*/ 21771 h 5116284"/>
              <a:gd name="connsiteX27" fmla="*/ 1589315 w 3287485"/>
              <a:gd name="connsiteY27" fmla="*/ 0 h 5116284"/>
              <a:gd name="connsiteX28" fmla="*/ 1763486 w 3287485"/>
              <a:gd name="connsiteY28" fmla="*/ 0 h 5116284"/>
              <a:gd name="connsiteX29" fmla="*/ 1937658 w 3287485"/>
              <a:gd name="connsiteY29" fmla="*/ 32657 h 5116284"/>
              <a:gd name="connsiteX30" fmla="*/ 2111829 w 3287485"/>
              <a:gd name="connsiteY30" fmla="*/ 43543 h 5116284"/>
              <a:gd name="connsiteX31" fmla="*/ 2209801 w 3287485"/>
              <a:gd name="connsiteY31" fmla="*/ 43543 h 5116284"/>
              <a:gd name="connsiteX32" fmla="*/ 2264229 w 3287485"/>
              <a:gd name="connsiteY32" fmla="*/ 54428 h 5116284"/>
              <a:gd name="connsiteX33" fmla="*/ 2286001 w 3287485"/>
              <a:gd name="connsiteY33" fmla="*/ 108857 h 5116284"/>
              <a:gd name="connsiteX34" fmla="*/ 2307772 w 3287485"/>
              <a:gd name="connsiteY34" fmla="*/ 195943 h 5116284"/>
              <a:gd name="connsiteX35" fmla="*/ 2307772 w 3287485"/>
              <a:gd name="connsiteY35" fmla="*/ 250371 h 5116284"/>
              <a:gd name="connsiteX36" fmla="*/ 2296886 w 3287485"/>
              <a:gd name="connsiteY36" fmla="*/ 293914 h 5116284"/>
              <a:gd name="connsiteX37" fmla="*/ 2427515 w 3287485"/>
              <a:gd name="connsiteY37" fmla="*/ 359228 h 5116284"/>
              <a:gd name="connsiteX38" fmla="*/ 2492829 w 3287485"/>
              <a:gd name="connsiteY38" fmla="*/ 435428 h 5116284"/>
              <a:gd name="connsiteX39" fmla="*/ 2536372 w 3287485"/>
              <a:gd name="connsiteY39" fmla="*/ 489857 h 5116284"/>
              <a:gd name="connsiteX40" fmla="*/ 2601686 w 3287485"/>
              <a:gd name="connsiteY40" fmla="*/ 587828 h 5116284"/>
              <a:gd name="connsiteX41" fmla="*/ 2634343 w 3287485"/>
              <a:gd name="connsiteY41" fmla="*/ 674914 h 5116284"/>
              <a:gd name="connsiteX42" fmla="*/ 2656115 w 3287485"/>
              <a:gd name="connsiteY42" fmla="*/ 740228 h 5116284"/>
              <a:gd name="connsiteX43" fmla="*/ 2699658 w 3287485"/>
              <a:gd name="connsiteY43" fmla="*/ 805543 h 5116284"/>
              <a:gd name="connsiteX44" fmla="*/ 2710543 w 3287485"/>
              <a:gd name="connsiteY44" fmla="*/ 859971 h 5116284"/>
              <a:gd name="connsiteX45" fmla="*/ 2710543 w 3287485"/>
              <a:gd name="connsiteY45" fmla="*/ 903514 h 5116284"/>
              <a:gd name="connsiteX46" fmla="*/ 2699658 w 3287485"/>
              <a:gd name="connsiteY46" fmla="*/ 968828 h 5116284"/>
              <a:gd name="connsiteX47" fmla="*/ 2710543 w 3287485"/>
              <a:gd name="connsiteY47" fmla="*/ 1055914 h 5116284"/>
              <a:gd name="connsiteX48" fmla="*/ 2830286 w 3287485"/>
              <a:gd name="connsiteY48" fmla="*/ 1153885 h 5116284"/>
              <a:gd name="connsiteX49" fmla="*/ 2895601 w 3287485"/>
              <a:gd name="connsiteY49" fmla="*/ 1208314 h 5116284"/>
              <a:gd name="connsiteX50" fmla="*/ 3015343 w 3287485"/>
              <a:gd name="connsiteY50" fmla="*/ 1360714 h 5116284"/>
              <a:gd name="connsiteX51" fmla="*/ 3037115 w 3287485"/>
              <a:gd name="connsiteY51" fmla="*/ 1415143 h 5116284"/>
              <a:gd name="connsiteX52" fmla="*/ 3037115 w 3287485"/>
              <a:gd name="connsiteY52" fmla="*/ 1458685 h 5116284"/>
              <a:gd name="connsiteX53" fmla="*/ 3004458 w 3287485"/>
              <a:gd name="connsiteY53" fmla="*/ 1502228 h 5116284"/>
              <a:gd name="connsiteX54" fmla="*/ 2971801 w 3287485"/>
              <a:gd name="connsiteY54" fmla="*/ 1513114 h 5116284"/>
              <a:gd name="connsiteX55" fmla="*/ 2939143 w 3287485"/>
              <a:gd name="connsiteY55" fmla="*/ 1534885 h 5116284"/>
              <a:gd name="connsiteX56" fmla="*/ 2928258 w 3287485"/>
              <a:gd name="connsiteY56" fmla="*/ 1589314 h 5116284"/>
              <a:gd name="connsiteX57" fmla="*/ 2960915 w 3287485"/>
              <a:gd name="connsiteY57" fmla="*/ 1621971 h 5116284"/>
              <a:gd name="connsiteX58" fmla="*/ 2971801 w 3287485"/>
              <a:gd name="connsiteY58" fmla="*/ 1654628 h 5116284"/>
              <a:gd name="connsiteX59" fmla="*/ 2960915 w 3287485"/>
              <a:gd name="connsiteY59" fmla="*/ 1687285 h 5116284"/>
              <a:gd name="connsiteX60" fmla="*/ 2939143 w 3287485"/>
              <a:gd name="connsiteY60" fmla="*/ 1709057 h 5116284"/>
              <a:gd name="connsiteX61" fmla="*/ 2950029 w 3287485"/>
              <a:gd name="connsiteY61" fmla="*/ 1730828 h 5116284"/>
              <a:gd name="connsiteX62" fmla="*/ 2982686 w 3287485"/>
              <a:gd name="connsiteY62" fmla="*/ 1774371 h 5116284"/>
              <a:gd name="connsiteX63" fmla="*/ 2993572 w 3287485"/>
              <a:gd name="connsiteY63" fmla="*/ 1807028 h 5116284"/>
              <a:gd name="connsiteX64" fmla="*/ 2960915 w 3287485"/>
              <a:gd name="connsiteY64" fmla="*/ 1839685 h 5116284"/>
              <a:gd name="connsiteX65" fmla="*/ 2939143 w 3287485"/>
              <a:gd name="connsiteY65" fmla="*/ 1872343 h 5116284"/>
              <a:gd name="connsiteX66" fmla="*/ 2917372 w 3287485"/>
              <a:gd name="connsiteY66" fmla="*/ 1894114 h 5116284"/>
              <a:gd name="connsiteX67" fmla="*/ 2906486 w 3287485"/>
              <a:gd name="connsiteY67" fmla="*/ 1948543 h 5116284"/>
              <a:gd name="connsiteX68" fmla="*/ 2939143 w 3287485"/>
              <a:gd name="connsiteY68" fmla="*/ 2002971 h 5116284"/>
              <a:gd name="connsiteX69" fmla="*/ 2960915 w 3287485"/>
              <a:gd name="connsiteY69" fmla="*/ 2090057 h 5116284"/>
              <a:gd name="connsiteX70" fmla="*/ 2906486 w 3287485"/>
              <a:gd name="connsiteY70" fmla="*/ 2166257 h 5116284"/>
              <a:gd name="connsiteX71" fmla="*/ 2862943 w 3287485"/>
              <a:gd name="connsiteY71" fmla="*/ 2188028 h 5116284"/>
              <a:gd name="connsiteX72" fmla="*/ 2819401 w 3287485"/>
              <a:gd name="connsiteY72" fmla="*/ 2188028 h 5116284"/>
              <a:gd name="connsiteX73" fmla="*/ 2721429 w 3287485"/>
              <a:gd name="connsiteY73" fmla="*/ 2188028 h 5116284"/>
              <a:gd name="connsiteX74" fmla="*/ 2569029 w 3287485"/>
              <a:gd name="connsiteY74" fmla="*/ 2242457 h 5116284"/>
              <a:gd name="connsiteX75" fmla="*/ 2514601 w 3287485"/>
              <a:gd name="connsiteY75" fmla="*/ 2275114 h 5116284"/>
              <a:gd name="connsiteX76" fmla="*/ 2427515 w 3287485"/>
              <a:gd name="connsiteY76" fmla="*/ 2340428 h 5116284"/>
              <a:gd name="connsiteX77" fmla="*/ 2329543 w 3287485"/>
              <a:gd name="connsiteY77" fmla="*/ 2438400 h 5116284"/>
              <a:gd name="connsiteX78" fmla="*/ 2264229 w 3287485"/>
              <a:gd name="connsiteY78" fmla="*/ 2525485 h 5116284"/>
              <a:gd name="connsiteX79" fmla="*/ 2188029 w 3287485"/>
              <a:gd name="connsiteY79" fmla="*/ 2645228 h 5116284"/>
              <a:gd name="connsiteX80" fmla="*/ 2111829 w 3287485"/>
              <a:gd name="connsiteY80" fmla="*/ 2764971 h 5116284"/>
              <a:gd name="connsiteX81" fmla="*/ 2068286 w 3287485"/>
              <a:gd name="connsiteY81" fmla="*/ 2873828 h 5116284"/>
              <a:gd name="connsiteX82" fmla="*/ 2057401 w 3287485"/>
              <a:gd name="connsiteY82" fmla="*/ 2982685 h 5116284"/>
              <a:gd name="connsiteX83" fmla="*/ 2057401 w 3287485"/>
              <a:gd name="connsiteY83" fmla="*/ 3102428 h 5116284"/>
              <a:gd name="connsiteX84" fmla="*/ 2111829 w 3287485"/>
              <a:gd name="connsiteY84" fmla="*/ 3200400 h 5116284"/>
              <a:gd name="connsiteX85" fmla="*/ 2177143 w 3287485"/>
              <a:gd name="connsiteY85" fmla="*/ 3265714 h 5116284"/>
              <a:gd name="connsiteX86" fmla="*/ 2220686 w 3287485"/>
              <a:gd name="connsiteY86" fmla="*/ 3331028 h 5116284"/>
              <a:gd name="connsiteX87" fmla="*/ 2307772 w 3287485"/>
              <a:gd name="connsiteY87" fmla="*/ 3407228 h 5116284"/>
              <a:gd name="connsiteX88" fmla="*/ 2383972 w 3287485"/>
              <a:gd name="connsiteY88" fmla="*/ 3505200 h 5116284"/>
              <a:gd name="connsiteX89" fmla="*/ 2471058 w 3287485"/>
              <a:gd name="connsiteY89" fmla="*/ 3646714 h 5116284"/>
              <a:gd name="connsiteX90" fmla="*/ 2514601 w 3287485"/>
              <a:gd name="connsiteY90" fmla="*/ 3766457 h 5116284"/>
              <a:gd name="connsiteX91" fmla="*/ 2656115 w 3287485"/>
              <a:gd name="connsiteY91" fmla="*/ 4049485 h 5116284"/>
              <a:gd name="connsiteX92" fmla="*/ 2786743 w 3287485"/>
              <a:gd name="connsiteY92" fmla="*/ 4169228 h 5116284"/>
              <a:gd name="connsiteX93" fmla="*/ 2873829 w 3287485"/>
              <a:gd name="connsiteY93" fmla="*/ 4310743 h 5116284"/>
              <a:gd name="connsiteX94" fmla="*/ 2993572 w 3287485"/>
              <a:gd name="connsiteY94" fmla="*/ 4430485 h 5116284"/>
              <a:gd name="connsiteX95" fmla="*/ 3102429 w 3287485"/>
              <a:gd name="connsiteY95" fmla="*/ 4615543 h 5116284"/>
              <a:gd name="connsiteX96" fmla="*/ 3254829 w 3287485"/>
              <a:gd name="connsiteY96" fmla="*/ 4974771 h 5116284"/>
              <a:gd name="connsiteX97" fmla="*/ 3287486 w 3287485"/>
              <a:gd name="connsiteY97" fmla="*/ 5116285 h 5116284"/>
              <a:gd name="connsiteX0" fmla="*/ 3254829 w 3254830"/>
              <a:gd name="connsiteY0" fmla="*/ 4974771 h 4974772"/>
              <a:gd name="connsiteX1" fmla="*/ 1 w 3254830"/>
              <a:gd name="connsiteY1" fmla="*/ 3929743 h 4974772"/>
              <a:gd name="connsiteX2" fmla="*/ 97972 w 3254830"/>
              <a:gd name="connsiteY2" fmla="*/ 3810000 h 4974772"/>
              <a:gd name="connsiteX3" fmla="*/ 141515 w 3254830"/>
              <a:gd name="connsiteY3" fmla="*/ 3733800 h 4974772"/>
              <a:gd name="connsiteX4" fmla="*/ 141515 w 3254830"/>
              <a:gd name="connsiteY4" fmla="*/ 3635828 h 4974772"/>
              <a:gd name="connsiteX5" fmla="*/ 97972 w 3254830"/>
              <a:gd name="connsiteY5" fmla="*/ 3516085 h 4974772"/>
              <a:gd name="connsiteX6" fmla="*/ 54429 w 3254830"/>
              <a:gd name="connsiteY6" fmla="*/ 3396343 h 4974772"/>
              <a:gd name="connsiteX7" fmla="*/ 21772 w 3254830"/>
              <a:gd name="connsiteY7" fmla="*/ 3276600 h 4974772"/>
              <a:gd name="connsiteX8" fmla="*/ 76201 w 3254830"/>
              <a:gd name="connsiteY8" fmla="*/ 3189514 h 4974772"/>
              <a:gd name="connsiteX9" fmla="*/ 87086 w 3254830"/>
              <a:gd name="connsiteY9" fmla="*/ 3080657 h 4974772"/>
              <a:gd name="connsiteX10" fmla="*/ 97972 w 3254830"/>
              <a:gd name="connsiteY10" fmla="*/ 2982685 h 4974772"/>
              <a:gd name="connsiteX11" fmla="*/ 119743 w 3254830"/>
              <a:gd name="connsiteY11" fmla="*/ 2873828 h 4974772"/>
              <a:gd name="connsiteX12" fmla="*/ 163286 w 3254830"/>
              <a:gd name="connsiteY12" fmla="*/ 2797628 h 4974772"/>
              <a:gd name="connsiteX13" fmla="*/ 195943 w 3254830"/>
              <a:gd name="connsiteY13" fmla="*/ 2634343 h 4974772"/>
              <a:gd name="connsiteX14" fmla="*/ 206829 w 3254830"/>
              <a:gd name="connsiteY14" fmla="*/ 2471057 h 4974772"/>
              <a:gd name="connsiteX15" fmla="*/ 228601 w 3254830"/>
              <a:gd name="connsiteY15" fmla="*/ 2264228 h 4974772"/>
              <a:gd name="connsiteX16" fmla="*/ 250372 w 3254830"/>
              <a:gd name="connsiteY16" fmla="*/ 1959428 h 4974772"/>
              <a:gd name="connsiteX17" fmla="*/ 272143 w 3254830"/>
              <a:gd name="connsiteY17" fmla="*/ 1774371 h 4974772"/>
              <a:gd name="connsiteX18" fmla="*/ 402772 w 3254830"/>
              <a:gd name="connsiteY18" fmla="*/ 1186543 h 4974772"/>
              <a:gd name="connsiteX19" fmla="*/ 446315 w 3254830"/>
              <a:gd name="connsiteY19" fmla="*/ 990600 h 4974772"/>
              <a:gd name="connsiteX20" fmla="*/ 511629 w 3254830"/>
              <a:gd name="connsiteY20" fmla="*/ 751114 h 4974772"/>
              <a:gd name="connsiteX21" fmla="*/ 620486 w 3254830"/>
              <a:gd name="connsiteY21" fmla="*/ 587828 h 4974772"/>
              <a:gd name="connsiteX22" fmla="*/ 729343 w 3254830"/>
              <a:gd name="connsiteY22" fmla="*/ 424543 h 4974772"/>
              <a:gd name="connsiteX23" fmla="*/ 849086 w 3254830"/>
              <a:gd name="connsiteY23" fmla="*/ 272143 h 4974772"/>
              <a:gd name="connsiteX24" fmla="*/ 990601 w 3254830"/>
              <a:gd name="connsiteY24" fmla="*/ 152400 h 4974772"/>
              <a:gd name="connsiteX25" fmla="*/ 1143001 w 3254830"/>
              <a:gd name="connsiteY25" fmla="*/ 65314 h 4974772"/>
              <a:gd name="connsiteX26" fmla="*/ 1306286 w 3254830"/>
              <a:gd name="connsiteY26" fmla="*/ 21771 h 4974772"/>
              <a:gd name="connsiteX27" fmla="*/ 1589315 w 3254830"/>
              <a:gd name="connsiteY27" fmla="*/ 0 h 4974772"/>
              <a:gd name="connsiteX28" fmla="*/ 1763486 w 3254830"/>
              <a:gd name="connsiteY28" fmla="*/ 0 h 4974772"/>
              <a:gd name="connsiteX29" fmla="*/ 1937658 w 3254830"/>
              <a:gd name="connsiteY29" fmla="*/ 32657 h 4974772"/>
              <a:gd name="connsiteX30" fmla="*/ 2111829 w 3254830"/>
              <a:gd name="connsiteY30" fmla="*/ 43543 h 4974772"/>
              <a:gd name="connsiteX31" fmla="*/ 2209801 w 3254830"/>
              <a:gd name="connsiteY31" fmla="*/ 43543 h 4974772"/>
              <a:gd name="connsiteX32" fmla="*/ 2264229 w 3254830"/>
              <a:gd name="connsiteY32" fmla="*/ 54428 h 4974772"/>
              <a:gd name="connsiteX33" fmla="*/ 2286001 w 3254830"/>
              <a:gd name="connsiteY33" fmla="*/ 108857 h 4974772"/>
              <a:gd name="connsiteX34" fmla="*/ 2307772 w 3254830"/>
              <a:gd name="connsiteY34" fmla="*/ 195943 h 4974772"/>
              <a:gd name="connsiteX35" fmla="*/ 2307772 w 3254830"/>
              <a:gd name="connsiteY35" fmla="*/ 250371 h 4974772"/>
              <a:gd name="connsiteX36" fmla="*/ 2296886 w 3254830"/>
              <a:gd name="connsiteY36" fmla="*/ 293914 h 4974772"/>
              <a:gd name="connsiteX37" fmla="*/ 2427515 w 3254830"/>
              <a:gd name="connsiteY37" fmla="*/ 359228 h 4974772"/>
              <a:gd name="connsiteX38" fmla="*/ 2492829 w 3254830"/>
              <a:gd name="connsiteY38" fmla="*/ 435428 h 4974772"/>
              <a:gd name="connsiteX39" fmla="*/ 2536372 w 3254830"/>
              <a:gd name="connsiteY39" fmla="*/ 489857 h 4974772"/>
              <a:gd name="connsiteX40" fmla="*/ 2601686 w 3254830"/>
              <a:gd name="connsiteY40" fmla="*/ 587828 h 4974772"/>
              <a:gd name="connsiteX41" fmla="*/ 2634343 w 3254830"/>
              <a:gd name="connsiteY41" fmla="*/ 674914 h 4974772"/>
              <a:gd name="connsiteX42" fmla="*/ 2656115 w 3254830"/>
              <a:gd name="connsiteY42" fmla="*/ 740228 h 4974772"/>
              <a:gd name="connsiteX43" fmla="*/ 2699658 w 3254830"/>
              <a:gd name="connsiteY43" fmla="*/ 805543 h 4974772"/>
              <a:gd name="connsiteX44" fmla="*/ 2710543 w 3254830"/>
              <a:gd name="connsiteY44" fmla="*/ 859971 h 4974772"/>
              <a:gd name="connsiteX45" fmla="*/ 2710543 w 3254830"/>
              <a:gd name="connsiteY45" fmla="*/ 903514 h 4974772"/>
              <a:gd name="connsiteX46" fmla="*/ 2699658 w 3254830"/>
              <a:gd name="connsiteY46" fmla="*/ 968828 h 4974772"/>
              <a:gd name="connsiteX47" fmla="*/ 2710543 w 3254830"/>
              <a:gd name="connsiteY47" fmla="*/ 1055914 h 4974772"/>
              <a:gd name="connsiteX48" fmla="*/ 2830286 w 3254830"/>
              <a:gd name="connsiteY48" fmla="*/ 1153885 h 4974772"/>
              <a:gd name="connsiteX49" fmla="*/ 2895601 w 3254830"/>
              <a:gd name="connsiteY49" fmla="*/ 1208314 h 4974772"/>
              <a:gd name="connsiteX50" fmla="*/ 3015343 w 3254830"/>
              <a:gd name="connsiteY50" fmla="*/ 1360714 h 4974772"/>
              <a:gd name="connsiteX51" fmla="*/ 3037115 w 3254830"/>
              <a:gd name="connsiteY51" fmla="*/ 1415143 h 4974772"/>
              <a:gd name="connsiteX52" fmla="*/ 3037115 w 3254830"/>
              <a:gd name="connsiteY52" fmla="*/ 1458685 h 4974772"/>
              <a:gd name="connsiteX53" fmla="*/ 3004458 w 3254830"/>
              <a:gd name="connsiteY53" fmla="*/ 1502228 h 4974772"/>
              <a:gd name="connsiteX54" fmla="*/ 2971801 w 3254830"/>
              <a:gd name="connsiteY54" fmla="*/ 1513114 h 4974772"/>
              <a:gd name="connsiteX55" fmla="*/ 2939143 w 3254830"/>
              <a:gd name="connsiteY55" fmla="*/ 1534885 h 4974772"/>
              <a:gd name="connsiteX56" fmla="*/ 2928258 w 3254830"/>
              <a:gd name="connsiteY56" fmla="*/ 1589314 h 4974772"/>
              <a:gd name="connsiteX57" fmla="*/ 2960915 w 3254830"/>
              <a:gd name="connsiteY57" fmla="*/ 1621971 h 4974772"/>
              <a:gd name="connsiteX58" fmla="*/ 2971801 w 3254830"/>
              <a:gd name="connsiteY58" fmla="*/ 1654628 h 4974772"/>
              <a:gd name="connsiteX59" fmla="*/ 2960915 w 3254830"/>
              <a:gd name="connsiteY59" fmla="*/ 1687285 h 4974772"/>
              <a:gd name="connsiteX60" fmla="*/ 2939143 w 3254830"/>
              <a:gd name="connsiteY60" fmla="*/ 1709057 h 4974772"/>
              <a:gd name="connsiteX61" fmla="*/ 2950029 w 3254830"/>
              <a:gd name="connsiteY61" fmla="*/ 1730828 h 4974772"/>
              <a:gd name="connsiteX62" fmla="*/ 2982686 w 3254830"/>
              <a:gd name="connsiteY62" fmla="*/ 1774371 h 4974772"/>
              <a:gd name="connsiteX63" fmla="*/ 2993572 w 3254830"/>
              <a:gd name="connsiteY63" fmla="*/ 1807028 h 4974772"/>
              <a:gd name="connsiteX64" fmla="*/ 2960915 w 3254830"/>
              <a:gd name="connsiteY64" fmla="*/ 1839685 h 4974772"/>
              <a:gd name="connsiteX65" fmla="*/ 2939143 w 3254830"/>
              <a:gd name="connsiteY65" fmla="*/ 1872343 h 4974772"/>
              <a:gd name="connsiteX66" fmla="*/ 2917372 w 3254830"/>
              <a:gd name="connsiteY66" fmla="*/ 1894114 h 4974772"/>
              <a:gd name="connsiteX67" fmla="*/ 2906486 w 3254830"/>
              <a:gd name="connsiteY67" fmla="*/ 1948543 h 4974772"/>
              <a:gd name="connsiteX68" fmla="*/ 2939143 w 3254830"/>
              <a:gd name="connsiteY68" fmla="*/ 2002971 h 4974772"/>
              <a:gd name="connsiteX69" fmla="*/ 2960915 w 3254830"/>
              <a:gd name="connsiteY69" fmla="*/ 2090057 h 4974772"/>
              <a:gd name="connsiteX70" fmla="*/ 2906486 w 3254830"/>
              <a:gd name="connsiteY70" fmla="*/ 2166257 h 4974772"/>
              <a:gd name="connsiteX71" fmla="*/ 2862943 w 3254830"/>
              <a:gd name="connsiteY71" fmla="*/ 2188028 h 4974772"/>
              <a:gd name="connsiteX72" fmla="*/ 2819401 w 3254830"/>
              <a:gd name="connsiteY72" fmla="*/ 2188028 h 4974772"/>
              <a:gd name="connsiteX73" fmla="*/ 2721429 w 3254830"/>
              <a:gd name="connsiteY73" fmla="*/ 2188028 h 4974772"/>
              <a:gd name="connsiteX74" fmla="*/ 2569029 w 3254830"/>
              <a:gd name="connsiteY74" fmla="*/ 2242457 h 4974772"/>
              <a:gd name="connsiteX75" fmla="*/ 2514601 w 3254830"/>
              <a:gd name="connsiteY75" fmla="*/ 2275114 h 4974772"/>
              <a:gd name="connsiteX76" fmla="*/ 2427515 w 3254830"/>
              <a:gd name="connsiteY76" fmla="*/ 2340428 h 4974772"/>
              <a:gd name="connsiteX77" fmla="*/ 2329543 w 3254830"/>
              <a:gd name="connsiteY77" fmla="*/ 2438400 h 4974772"/>
              <a:gd name="connsiteX78" fmla="*/ 2264229 w 3254830"/>
              <a:gd name="connsiteY78" fmla="*/ 2525485 h 4974772"/>
              <a:gd name="connsiteX79" fmla="*/ 2188029 w 3254830"/>
              <a:gd name="connsiteY79" fmla="*/ 2645228 h 4974772"/>
              <a:gd name="connsiteX80" fmla="*/ 2111829 w 3254830"/>
              <a:gd name="connsiteY80" fmla="*/ 2764971 h 4974772"/>
              <a:gd name="connsiteX81" fmla="*/ 2068286 w 3254830"/>
              <a:gd name="connsiteY81" fmla="*/ 2873828 h 4974772"/>
              <a:gd name="connsiteX82" fmla="*/ 2057401 w 3254830"/>
              <a:gd name="connsiteY82" fmla="*/ 2982685 h 4974772"/>
              <a:gd name="connsiteX83" fmla="*/ 2057401 w 3254830"/>
              <a:gd name="connsiteY83" fmla="*/ 3102428 h 4974772"/>
              <a:gd name="connsiteX84" fmla="*/ 2111829 w 3254830"/>
              <a:gd name="connsiteY84" fmla="*/ 3200400 h 4974772"/>
              <a:gd name="connsiteX85" fmla="*/ 2177143 w 3254830"/>
              <a:gd name="connsiteY85" fmla="*/ 3265714 h 4974772"/>
              <a:gd name="connsiteX86" fmla="*/ 2220686 w 3254830"/>
              <a:gd name="connsiteY86" fmla="*/ 3331028 h 4974772"/>
              <a:gd name="connsiteX87" fmla="*/ 2307772 w 3254830"/>
              <a:gd name="connsiteY87" fmla="*/ 3407228 h 4974772"/>
              <a:gd name="connsiteX88" fmla="*/ 2383972 w 3254830"/>
              <a:gd name="connsiteY88" fmla="*/ 3505200 h 4974772"/>
              <a:gd name="connsiteX89" fmla="*/ 2471058 w 3254830"/>
              <a:gd name="connsiteY89" fmla="*/ 3646714 h 4974772"/>
              <a:gd name="connsiteX90" fmla="*/ 2514601 w 3254830"/>
              <a:gd name="connsiteY90" fmla="*/ 3766457 h 4974772"/>
              <a:gd name="connsiteX91" fmla="*/ 2656115 w 3254830"/>
              <a:gd name="connsiteY91" fmla="*/ 4049485 h 4974772"/>
              <a:gd name="connsiteX92" fmla="*/ 2786743 w 3254830"/>
              <a:gd name="connsiteY92" fmla="*/ 4169228 h 4974772"/>
              <a:gd name="connsiteX93" fmla="*/ 2873829 w 3254830"/>
              <a:gd name="connsiteY93" fmla="*/ 4310743 h 4974772"/>
              <a:gd name="connsiteX94" fmla="*/ 2993572 w 3254830"/>
              <a:gd name="connsiteY94" fmla="*/ 4430485 h 4974772"/>
              <a:gd name="connsiteX95" fmla="*/ 3102429 w 3254830"/>
              <a:gd name="connsiteY95" fmla="*/ 4615543 h 4974772"/>
              <a:gd name="connsiteX96" fmla="*/ 3254829 w 3254830"/>
              <a:gd name="connsiteY96" fmla="*/ 4974771 h 4974772"/>
              <a:gd name="connsiteX0" fmla="*/ 3102429 w 3102429"/>
              <a:gd name="connsiteY0" fmla="*/ 4615543 h 4615541"/>
              <a:gd name="connsiteX1" fmla="*/ 1 w 3102429"/>
              <a:gd name="connsiteY1" fmla="*/ 3929743 h 4615541"/>
              <a:gd name="connsiteX2" fmla="*/ 97972 w 3102429"/>
              <a:gd name="connsiteY2" fmla="*/ 3810000 h 4615541"/>
              <a:gd name="connsiteX3" fmla="*/ 141515 w 3102429"/>
              <a:gd name="connsiteY3" fmla="*/ 3733800 h 4615541"/>
              <a:gd name="connsiteX4" fmla="*/ 141515 w 3102429"/>
              <a:gd name="connsiteY4" fmla="*/ 3635828 h 4615541"/>
              <a:gd name="connsiteX5" fmla="*/ 97972 w 3102429"/>
              <a:gd name="connsiteY5" fmla="*/ 3516085 h 4615541"/>
              <a:gd name="connsiteX6" fmla="*/ 54429 w 3102429"/>
              <a:gd name="connsiteY6" fmla="*/ 3396343 h 4615541"/>
              <a:gd name="connsiteX7" fmla="*/ 21772 w 3102429"/>
              <a:gd name="connsiteY7" fmla="*/ 3276600 h 4615541"/>
              <a:gd name="connsiteX8" fmla="*/ 76201 w 3102429"/>
              <a:gd name="connsiteY8" fmla="*/ 3189514 h 4615541"/>
              <a:gd name="connsiteX9" fmla="*/ 87086 w 3102429"/>
              <a:gd name="connsiteY9" fmla="*/ 3080657 h 4615541"/>
              <a:gd name="connsiteX10" fmla="*/ 97972 w 3102429"/>
              <a:gd name="connsiteY10" fmla="*/ 2982685 h 4615541"/>
              <a:gd name="connsiteX11" fmla="*/ 119743 w 3102429"/>
              <a:gd name="connsiteY11" fmla="*/ 2873828 h 4615541"/>
              <a:gd name="connsiteX12" fmla="*/ 163286 w 3102429"/>
              <a:gd name="connsiteY12" fmla="*/ 2797628 h 4615541"/>
              <a:gd name="connsiteX13" fmla="*/ 195943 w 3102429"/>
              <a:gd name="connsiteY13" fmla="*/ 2634343 h 4615541"/>
              <a:gd name="connsiteX14" fmla="*/ 206829 w 3102429"/>
              <a:gd name="connsiteY14" fmla="*/ 2471057 h 4615541"/>
              <a:gd name="connsiteX15" fmla="*/ 228601 w 3102429"/>
              <a:gd name="connsiteY15" fmla="*/ 2264228 h 4615541"/>
              <a:gd name="connsiteX16" fmla="*/ 250372 w 3102429"/>
              <a:gd name="connsiteY16" fmla="*/ 1959428 h 4615541"/>
              <a:gd name="connsiteX17" fmla="*/ 272143 w 3102429"/>
              <a:gd name="connsiteY17" fmla="*/ 1774371 h 4615541"/>
              <a:gd name="connsiteX18" fmla="*/ 402772 w 3102429"/>
              <a:gd name="connsiteY18" fmla="*/ 1186543 h 4615541"/>
              <a:gd name="connsiteX19" fmla="*/ 446315 w 3102429"/>
              <a:gd name="connsiteY19" fmla="*/ 990600 h 4615541"/>
              <a:gd name="connsiteX20" fmla="*/ 511629 w 3102429"/>
              <a:gd name="connsiteY20" fmla="*/ 751114 h 4615541"/>
              <a:gd name="connsiteX21" fmla="*/ 620486 w 3102429"/>
              <a:gd name="connsiteY21" fmla="*/ 587828 h 4615541"/>
              <a:gd name="connsiteX22" fmla="*/ 729343 w 3102429"/>
              <a:gd name="connsiteY22" fmla="*/ 424543 h 4615541"/>
              <a:gd name="connsiteX23" fmla="*/ 849086 w 3102429"/>
              <a:gd name="connsiteY23" fmla="*/ 272143 h 4615541"/>
              <a:gd name="connsiteX24" fmla="*/ 990601 w 3102429"/>
              <a:gd name="connsiteY24" fmla="*/ 152400 h 4615541"/>
              <a:gd name="connsiteX25" fmla="*/ 1143001 w 3102429"/>
              <a:gd name="connsiteY25" fmla="*/ 65314 h 4615541"/>
              <a:gd name="connsiteX26" fmla="*/ 1306286 w 3102429"/>
              <a:gd name="connsiteY26" fmla="*/ 21771 h 4615541"/>
              <a:gd name="connsiteX27" fmla="*/ 1589315 w 3102429"/>
              <a:gd name="connsiteY27" fmla="*/ 0 h 4615541"/>
              <a:gd name="connsiteX28" fmla="*/ 1763486 w 3102429"/>
              <a:gd name="connsiteY28" fmla="*/ 0 h 4615541"/>
              <a:gd name="connsiteX29" fmla="*/ 1937658 w 3102429"/>
              <a:gd name="connsiteY29" fmla="*/ 32657 h 4615541"/>
              <a:gd name="connsiteX30" fmla="*/ 2111829 w 3102429"/>
              <a:gd name="connsiteY30" fmla="*/ 43543 h 4615541"/>
              <a:gd name="connsiteX31" fmla="*/ 2209801 w 3102429"/>
              <a:gd name="connsiteY31" fmla="*/ 43543 h 4615541"/>
              <a:gd name="connsiteX32" fmla="*/ 2264229 w 3102429"/>
              <a:gd name="connsiteY32" fmla="*/ 54428 h 4615541"/>
              <a:gd name="connsiteX33" fmla="*/ 2286001 w 3102429"/>
              <a:gd name="connsiteY33" fmla="*/ 108857 h 4615541"/>
              <a:gd name="connsiteX34" fmla="*/ 2307772 w 3102429"/>
              <a:gd name="connsiteY34" fmla="*/ 195943 h 4615541"/>
              <a:gd name="connsiteX35" fmla="*/ 2307772 w 3102429"/>
              <a:gd name="connsiteY35" fmla="*/ 250371 h 4615541"/>
              <a:gd name="connsiteX36" fmla="*/ 2296886 w 3102429"/>
              <a:gd name="connsiteY36" fmla="*/ 293914 h 4615541"/>
              <a:gd name="connsiteX37" fmla="*/ 2427515 w 3102429"/>
              <a:gd name="connsiteY37" fmla="*/ 359228 h 4615541"/>
              <a:gd name="connsiteX38" fmla="*/ 2492829 w 3102429"/>
              <a:gd name="connsiteY38" fmla="*/ 435428 h 4615541"/>
              <a:gd name="connsiteX39" fmla="*/ 2536372 w 3102429"/>
              <a:gd name="connsiteY39" fmla="*/ 489857 h 4615541"/>
              <a:gd name="connsiteX40" fmla="*/ 2601686 w 3102429"/>
              <a:gd name="connsiteY40" fmla="*/ 587828 h 4615541"/>
              <a:gd name="connsiteX41" fmla="*/ 2634343 w 3102429"/>
              <a:gd name="connsiteY41" fmla="*/ 674914 h 4615541"/>
              <a:gd name="connsiteX42" fmla="*/ 2656115 w 3102429"/>
              <a:gd name="connsiteY42" fmla="*/ 740228 h 4615541"/>
              <a:gd name="connsiteX43" fmla="*/ 2699658 w 3102429"/>
              <a:gd name="connsiteY43" fmla="*/ 805543 h 4615541"/>
              <a:gd name="connsiteX44" fmla="*/ 2710543 w 3102429"/>
              <a:gd name="connsiteY44" fmla="*/ 859971 h 4615541"/>
              <a:gd name="connsiteX45" fmla="*/ 2710543 w 3102429"/>
              <a:gd name="connsiteY45" fmla="*/ 903514 h 4615541"/>
              <a:gd name="connsiteX46" fmla="*/ 2699658 w 3102429"/>
              <a:gd name="connsiteY46" fmla="*/ 968828 h 4615541"/>
              <a:gd name="connsiteX47" fmla="*/ 2710543 w 3102429"/>
              <a:gd name="connsiteY47" fmla="*/ 1055914 h 4615541"/>
              <a:gd name="connsiteX48" fmla="*/ 2830286 w 3102429"/>
              <a:gd name="connsiteY48" fmla="*/ 1153885 h 4615541"/>
              <a:gd name="connsiteX49" fmla="*/ 2895601 w 3102429"/>
              <a:gd name="connsiteY49" fmla="*/ 1208314 h 4615541"/>
              <a:gd name="connsiteX50" fmla="*/ 3015343 w 3102429"/>
              <a:gd name="connsiteY50" fmla="*/ 1360714 h 4615541"/>
              <a:gd name="connsiteX51" fmla="*/ 3037115 w 3102429"/>
              <a:gd name="connsiteY51" fmla="*/ 1415143 h 4615541"/>
              <a:gd name="connsiteX52" fmla="*/ 3037115 w 3102429"/>
              <a:gd name="connsiteY52" fmla="*/ 1458685 h 4615541"/>
              <a:gd name="connsiteX53" fmla="*/ 3004458 w 3102429"/>
              <a:gd name="connsiteY53" fmla="*/ 1502228 h 4615541"/>
              <a:gd name="connsiteX54" fmla="*/ 2971801 w 3102429"/>
              <a:gd name="connsiteY54" fmla="*/ 1513114 h 4615541"/>
              <a:gd name="connsiteX55" fmla="*/ 2939143 w 3102429"/>
              <a:gd name="connsiteY55" fmla="*/ 1534885 h 4615541"/>
              <a:gd name="connsiteX56" fmla="*/ 2928258 w 3102429"/>
              <a:gd name="connsiteY56" fmla="*/ 1589314 h 4615541"/>
              <a:gd name="connsiteX57" fmla="*/ 2960915 w 3102429"/>
              <a:gd name="connsiteY57" fmla="*/ 1621971 h 4615541"/>
              <a:gd name="connsiteX58" fmla="*/ 2971801 w 3102429"/>
              <a:gd name="connsiteY58" fmla="*/ 1654628 h 4615541"/>
              <a:gd name="connsiteX59" fmla="*/ 2960915 w 3102429"/>
              <a:gd name="connsiteY59" fmla="*/ 1687285 h 4615541"/>
              <a:gd name="connsiteX60" fmla="*/ 2939143 w 3102429"/>
              <a:gd name="connsiteY60" fmla="*/ 1709057 h 4615541"/>
              <a:gd name="connsiteX61" fmla="*/ 2950029 w 3102429"/>
              <a:gd name="connsiteY61" fmla="*/ 1730828 h 4615541"/>
              <a:gd name="connsiteX62" fmla="*/ 2982686 w 3102429"/>
              <a:gd name="connsiteY62" fmla="*/ 1774371 h 4615541"/>
              <a:gd name="connsiteX63" fmla="*/ 2993572 w 3102429"/>
              <a:gd name="connsiteY63" fmla="*/ 1807028 h 4615541"/>
              <a:gd name="connsiteX64" fmla="*/ 2960915 w 3102429"/>
              <a:gd name="connsiteY64" fmla="*/ 1839685 h 4615541"/>
              <a:gd name="connsiteX65" fmla="*/ 2939143 w 3102429"/>
              <a:gd name="connsiteY65" fmla="*/ 1872343 h 4615541"/>
              <a:gd name="connsiteX66" fmla="*/ 2917372 w 3102429"/>
              <a:gd name="connsiteY66" fmla="*/ 1894114 h 4615541"/>
              <a:gd name="connsiteX67" fmla="*/ 2906486 w 3102429"/>
              <a:gd name="connsiteY67" fmla="*/ 1948543 h 4615541"/>
              <a:gd name="connsiteX68" fmla="*/ 2939143 w 3102429"/>
              <a:gd name="connsiteY68" fmla="*/ 2002971 h 4615541"/>
              <a:gd name="connsiteX69" fmla="*/ 2960915 w 3102429"/>
              <a:gd name="connsiteY69" fmla="*/ 2090057 h 4615541"/>
              <a:gd name="connsiteX70" fmla="*/ 2906486 w 3102429"/>
              <a:gd name="connsiteY70" fmla="*/ 2166257 h 4615541"/>
              <a:gd name="connsiteX71" fmla="*/ 2862943 w 3102429"/>
              <a:gd name="connsiteY71" fmla="*/ 2188028 h 4615541"/>
              <a:gd name="connsiteX72" fmla="*/ 2819401 w 3102429"/>
              <a:gd name="connsiteY72" fmla="*/ 2188028 h 4615541"/>
              <a:gd name="connsiteX73" fmla="*/ 2721429 w 3102429"/>
              <a:gd name="connsiteY73" fmla="*/ 2188028 h 4615541"/>
              <a:gd name="connsiteX74" fmla="*/ 2569029 w 3102429"/>
              <a:gd name="connsiteY74" fmla="*/ 2242457 h 4615541"/>
              <a:gd name="connsiteX75" fmla="*/ 2514601 w 3102429"/>
              <a:gd name="connsiteY75" fmla="*/ 2275114 h 4615541"/>
              <a:gd name="connsiteX76" fmla="*/ 2427515 w 3102429"/>
              <a:gd name="connsiteY76" fmla="*/ 2340428 h 4615541"/>
              <a:gd name="connsiteX77" fmla="*/ 2329543 w 3102429"/>
              <a:gd name="connsiteY77" fmla="*/ 2438400 h 4615541"/>
              <a:gd name="connsiteX78" fmla="*/ 2264229 w 3102429"/>
              <a:gd name="connsiteY78" fmla="*/ 2525485 h 4615541"/>
              <a:gd name="connsiteX79" fmla="*/ 2188029 w 3102429"/>
              <a:gd name="connsiteY79" fmla="*/ 2645228 h 4615541"/>
              <a:gd name="connsiteX80" fmla="*/ 2111829 w 3102429"/>
              <a:gd name="connsiteY80" fmla="*/ 2764971 h 4615541"/>
              <a:gd name="connsiteX81" fmla="*/ 2068286 w 3102429"/>
              <a:gd name="connsiteY81" fmla="*/ 2873828 h 4615541"/>
              <a:gd name="connsiteX82" fmla="*/ 2057401 w 3102429"/>
              <a:gd name="connsiteY82" fmla="*/ 2982685 h 4615541"/>
              <a:gd name="connsiteX83" fmla="*/ 2057401 w 3102429"/>
              <a:gd name="connsiteY83" fmla="*/ 3102428 h 4615541"/>
              <a:gd name="connsiteX84" fmla="*/ 2111829 w 3102429"/>
              <a:gd name="connsiteY84" fmla="*/ 3200400 h 4615541"/>
              <a:gd name="connsiteX85" fmla="*/ 2177143 w 3102429"/>
              <a:gd name="connsiteY85" fmla="*/ 3265714 h 4615541"/>
              <a:gd name="connsiteX86" fmla="*/ 2220686 w 3102429"/>
              <a:gd name="connsiteY86" fmla="*/ 3331028 h 4615541"/>
              <a:gd name="connsiteX87" fmla="*/ 2307772 w 3102429"/>
              <a:gd name="connsiteY87" fmla="*/ 3407228 h 4615541"/>
              <a:gd name="connsiteX88" fmla="*/ 2383972 w 3102429"/>
              <a:gd name="connsiteY88" fmla="*/ 3505200 h 4615541"/>
              <a:gd name="connsiteX89" fmla="*/ 2471058 w 3102429"/>
              <a:gd name="connsiteY89" fmla="*/ 3646714 h 4615541"/>
              <a:gd name="connsiteX90" fmla="*/ 2514601 w 3102429"/>
              <a:gd name="connsiteY90" fmla="*/ 3766457 h 4615541"/>
              <a:gd name="connsiteX91" fmla="*/ 2656115 w 3102429"/>
              <a:gd name="connsiteY91" fmla="*/ 4049485 h 4615541"/>
              <a:gd name="connsiteX92" fmla="*/ 2786743 w 3102429"/>
              <a:gd name="connsiteY92" fmla="*/ 4169228 h 4615541"/>
              <a:gd name="connsiteX93" fmla="*/ 2873829 w 3102429"/>
              <a:gd name="connsiteY93" fmla="*/ 4310743 h 4615541"/>
              <a:gd name="connsiteX94" fmla="*/ 2993572 w 3102429"/>
              <a:gd name="connsiteY94" fmla="*/ 4430485 h 4615541"/>
              <a:gd name="connsiteX95" fmla="*/ 3102429 w 3102429"/>
              <a:gd name="connsiteY95" fmla="*/ 4615543 h 4615541"/>
              <a:gd name="connsiteX0" fmla="*/ 3102429 w 3102429"/>
              <a:gd name="connsiteY0" fmla="*/ 4615543 h 4615544"/>
              <a:gd name="connsiteX1" fmla="*/ 1 w 3102429"/>
              <a:gd name="connsiteY1" fmla="*/ 3929743 h 4615544"/>
              <a:gd name="connsiteX2" fmla="*/ 97972 w 3102429"/>
              <a:gd name="connsiteY2" fmla="*/ 3810000 h 4615544"/>
              <a:gd name="connsiteX3" fmla="*/ 141515 w 3102429"/>
              <a:gd name="connsiteY3" fmla="*/ 3733800 h 4615544"/>
              <a:gd name="connsiteX4" fmla="*/ 141515 w 3102429"/>
              <a:gd name="connsiteY4" fmla="*/ 3635828 h 4615544"/>
              <a:gd name="connsiteX5" fmla="*/ 97972 w 3102429"/>
              <a:gd name="connsiteY5" fmla="*/ 3516085 h 4615544"/>
              <a:gd name="connsiteX6" fmla="*/ 54429 w 3102429"/>
              <a:gd name="connsiteY6" fmla="*/ 3396343 h 4615544"/>
              <a:gd name="connsiteX7" fmla="*/ 21772 w 3102429"/>
              <a:gd name="connsiteY7" fmla="*/ 3276600 h 4615544"/>
              <a:gd name="connsiteX8" fmla="*/ 76201 w 3102429"/>
              <a:gd name="connsiteY8" fmla="*/ 3189514 h 4615544"/>
              <a:gd name="connsiteX9" fmla="*/ 87086 w 3102429"/>
              <a:gd name="connsiteY9" fmla="*/ 3080657 h 4615544"/>
              <a:gd name="connsiteX10" fmla="*/ 97972 w 3102429"/>
              <a:gd name="connsiteY10" fmla="*/ 2982685 h 4615544"/>
              <a:gd name="connsiteX11" fmla="*/ 119743 w 3102429"/>
              <a:gd name="connsiteY11" fmla="*/ 2873828 h 4615544"/>
              <a:gd name="connsiteX12" fmla="*/ 163286 w 3102429"/>
              <a:gd name="connsiteY12" fmla="*/ 2797628 h 4615544"/>
              <a:gd name="connsiteX13" fmla="*/ 195943 w 3102429"/>
              <a:gd name="connsiteY13" fmla="*/ 2634343 h 4615544"/>
              <a:gd name="connsiteX14" fmla="*/ 206829 w 3102429"/>
              <a:gd name="connsiteY14" fmla="*/ 2471057 h 4615544"/>
              <a:gd name="connsiteX15" fmla="*/ 228601 w 3102429"/>
              <a:gd name="connsiteY15" fmla="*/ 2264228 h 4615544"/>
              <a:gd name="connsiteX16" fmla="*/ 250372 w 3102429"/>
              <a:gd name="connsiteY16" fmla="*/ 1959428 h 4615544"/>
              <a:gd name="connsiteX17" fmla="*/ 272143 w 3102429"/>
              <a:gd name="connsiteY17" fmla="*/ 1774371 h 4615544"/>
              <a:gd name="connsiteX18" fmla="*/ 402772 w 3102429"/>
              <a:gd name="connsiteY18" fmla="*/ 1186543 h 4615544"/>
              <a:gd name="connsiteX19" fmla="*/ 446315 w 3102429"/>
              <a:gd name="connsiteY19" fmla="*/ 990600 h 4615544"/>
              <a:gd name="connsiteX20" fmla="*/ 511629 w 3102429"/>
              <a:gd name="connsiteY20" fmla="*/ 751114 h 4615544"/>
              <a:gd name="connsiteX21" fmla="*/ 620486 w 3102429"/>
              <a:gd name="connsiteY21" fmla="*/ 587828 h 4615544"/>
              <a:gd name="connsiteX22" fmla="*/ 729343 w 3102429"/>
              <a:gd name="connsiteY22" fmla="*/ 424543 h 4615544"/>
              <a:gd name="connsiteX23" fmla="*/ 849086 w 3102429"/>
              <a:gd name="connsiteY23" fmla="*/ 272143 h 4615544"/>
              <a:gd name="connsiteX24" fmla="*/ 990601 w 3102429"/>
              <a:gd name="connsiteY24" fmla="*/ 152400 h 4615544"/>
              <a:gd name="connsiteX25" fmla="*/ 1143001 w 3102429"/>
              <a:gd name="connsiteY25" fmla="*/ 65314 h 4615544"/>
              <a:gd name="connsiteX26" fmla="*/ 1306286 w 3102429"/>
              <a:gd name="connsiteY26" fmla="*/ 21771 h 4615544"/>
              <a:gd name="connsiteX27" fmla="*/ 1589315 w 3102429"/>
              <a:gd name="connsiteY27" fmla="*/ 0 h 4615544"/>
              <a:gd name="connsiteX28" fmla="*/ 1763486 w 3102429"/>
              <a:gd name="connsiteY28" fmla="*/ 0 h 4615544"/>
              <a:gd name="connsiteX29" fmla="*/ 1937658 w 3102429"/>
              <a:gd name="connsiteY29" fmla="*/ 32657 h 4615544"/>
              <a:gd name="connsiteX30" fmla="*/ 2111829 w 3102429"/>
              <a:gd name="connsiteY30" fmla="*/ 43543 h 4615544"/>
              <a:gd name="connsiteX31" fmla="*/ 2209801 w 3102429"/>
              <a:gd name="connsiteY31" fmla="*/ 43543 h 4615544"/>
              <a:gd name="connsiteX32" fmla="*/ 2264229 w 3102429"/>
              <a:gd name="connsiteY32" fmla="*/ 54428 h 4615544"/>
              <a:gd name="connsiteX33" fmla="*/ 2286001 w 3102429"/>
              <a:gd name="connsiteY33" fmla="*/ 108857 h 4615544"/>
              <a:gd name="connsiteX34" fmla="*/ 2307772 w 3102429"/>
              <a:gd name="connsiteY34" fmla="*/ 195943 h 4615544"/>
              <a:gd name="connsiteX35" fmla="*/ 2307772 w 3102429"/>
              <a:gd name="connsiteY35" fmla="*/ 250371 h 4615544"/>
              <a:gd name="connsiteX36" fmla="*/ 2296886 w 3102429"/>
              <a:gd name="connsiteY36" fmla="*/ 293914 h 4615544"/>
              <a:gd name="connsiteX37" fmla="*/ 2427515 w 3102429"/>
              <a:gd name="connsiteY37" fmla="*/ 359228 h 4615544"/>
              <a:gd name="connsiteX38" fmla="*/ 2492829 w 3102429"/>
              <a:gd name="connsiteY38" fmla="*/ 435428 h 4615544"/>
              <a:gd name="connsiteX39" fmla="*/ 2536372 w 3102429"/>
              <a:gd name="connsiteY39" fmla="*/ 489857 h 4615544"/>
              <a:gd name="connsiteX40" fmla="*/ 2601686 w 3102429"/>
              <a:gd name="connsiteY40" fmla="*/ 587828 h 4615544"/>
              <a:gd name="connsiteX41" fmla="*/ 2634343 w 3102429"/>
              <a:gd name="connsiteY41" fmla="*/ 674914 h 4615544"/>
              <a:gd name="connsiteX42" fmla="*/ 2656115 w 3102429"/>
              <a:gd name="connsiteY42" fmla="*/ 740228 h 4615544"/>
              <a:gd name="connsiteX43" fmla="*/ 2699658 w 3102429"/>
              <a:gd name="connsiteY43" fmla="*/ 805543 h 4615544"/>
              <a:gd name="connsiteX44" fmla="*/ 2710543 w 3102429"/>
              <a:gd name="connsiteY44" fmla="*/ 859971 h 4615544"/>
              <a:gd name="connsiteX45" fmla="*/ 2710543 w 3102429"/>
              <a:gd name="connsiteY45" fmla="*/ 903514 h 4615544"/>
              <a:gd name="connsiteX46" fmla="*/ 2699658 w 3102429"/>
              <a:gd name="connsiteY46" fmla="*/ 968828 h 4615544"/>
              <a:gd name="connsiteX47" fmla="*/ 2710543 w 3102429"/>
              <a:gd name="connsiteY47" fmla="*/ 1055914 h 4615544"/>
              <a:gd name="connsiteX48" fmla="*/ 2830286 w 3102429"/>
              <a:gd name="connsiteY48" fmla="*/ 1153885 h 4615544"/>
              <a:gd name="connsiteX49" fmla="*/ 2895601 w 3102429"/>
              <a:gd name="connsiteY49" fmla="*/ 1208314 h 4615544"/>
              <a:gd name="connsiteX50" fmla="*/ 3015343 w 3102429"/>
              <a:gd name="connsiteY50" fmla="*/ 1360714 h 4615544"/>
              <a:gd name="connsiteX51" fmla="*/ 3037115 w 3102429"/>
              <a:gd name="connsiteY51" fmla="*/ 1415143 h 4615544"/>
              <a:gd name="connsiteX52" fmla="*/ 3037115 w 3102429"/>
              <a:gd name="connsiteY52" fmla="*/ 1458685 h 4615544"/>
              <a:gd name="connsiteX53" fmla="*/ 3004458 w 3102429"/>
              <a:gd name="connsiteY53" fmla="*/ 1502228 h 4615544"/>
              <a:gd name="connsiteX54" fmla="*/ 2971801 w 3102429"/>
              <a:gd name="connsiteY54" fmla="*/ 1513114 h 4615544"/>
              <a:gd name="connsiteX55" fmla="*/ 2939143 w 3102429"/>
              <a:gd name="connsiteY55" fmla="*/ 1534885 h 4615544"/>
              <a:gd name="connsiteX56" fmla="*/ 2928258 w 3102429"/>
              <a:gd name="connsiteY56" fmla="*/ 1589314 h 4615544"/>
              <a:gd name="connsiteX57" fmla="*/ 2960915 w 3102429"/>
              <a:gd name="connsiteY57" fmla="*/ 1621971 h 4615544"/>
              <a:gd name="connsiteX58" fmla="*/ 2971801 w 3102429"/>
              <a:gd name="connsiteY58" fmla="*/ 1654628 h 4615544"/>
              <a:gd name="connsiteX59" fmla="*/ 2960915 w 3102429"/>
              <a:gd name="connsiteY59" fmla="*/ 1687285 h 4615544"/>
              <a:gd name="connsiteX60" fmla="*/ 2939143 w 3102429"/>
              <a:gd name="connsiteY60" fmla="*/ 1709057 h 4615544"/>
              <a:gd name="connsiteX61" fmla="*/ 2950029 w 3102429"/>
              <a:gd name="connsiteY61" fmla="*/ 1730828 h 4615544"/>
              <a:gd name="connsiteX62" fmla="*/ 2982686 w 3102429"/>
              <a:gd name="connsiteY62" fmla="*/ 1774371 h 4615544"/>
              <a:gd name="connsiteX63" fmla="*/ 2993572 w 3102429"/>
              <a:gd name="connsiteY63" fmla="*/ 1807028 h 4615544"/>
              <a:gd name="connsiteX64" fmla="*/ 2960915 w 3102429"/>
              <a:gd name="connsiteY64" fmla="*/ 1839685 h 4615544"/>
              <a:gd name="connsiteX65" fmla="*/ 2939143 w 3102429"/>
              <a:gd name="connsiteY65" fmla="*/ 1872343 h 4615544"/>
              <a:gd name="connsiteX66" fmla="*/ 2917372 w 3102429"/>
              <a:gd name="connsiteY66" fmla="*/ 1894114 h 4615544"/>
              <a:gd name="connsiteX67" fmla="*/ 2906486 w 3102429"/>
              <a:gd name="connsiteY67" fmla="*/ 1948543 h 4615544"/>
              <a:gd name="connsiteX68" fmla="*/ 2939143 w 3102429"/>
              <a:gd name="connsiteY68" fmla="*/ 2002971 h 4615544"/>
              <a:gd name="connsiteX69" fmla="*/ 2960915 w 3102429"/>
              <a:gd name="connsiteY69" fmla="*/ 2090057 h 4615544"/>
              <a:gd name="connsiteX70" fmla="*/ 2906486 w 3102429"/>
              <a:gd name="connsiteY70" fmla="*/ 2166257 h 4615544"/>
              <a:gd name="connsiteX71" fmla="*/ 2862943 w 3102429"/>
              <a:gd name="connsiteY71" fmla="*/ 2188028 h 4615544"/>
              <a:gd name="connsiteX72" fmla="*/ 2819401 w 3102429"/>
              <a:gd name="connsiteY72" fmla="*/ 2188028 h 4615544"/>
              <a:gd name="connsiteX73" fmla="*/ 2721429 w 3102429"/>
              <a:gd name="connsiteY73" fmla="*/ 2188028 h 4615544"/>
              <a:gd name="connsiteX74" fmla="*/ 2569029 w 3102429"/>
              <a:gd name="connsiteY74" fmla="*/ 2242457 h 4615544"/>
              <a:gd name="connsiteX75" fmla="*/ 2514601 w 3102429"/>
              <a:gd name="connsiteY75" fmla="*/ 2275114 h 4615544"/>
              <a:gd name="connsiteX76" fmla="*/ 2427515 w 3102429"/>
              <a:gd name="connsiteY76" fmla="*/ 2340428 h 4615544"/>
              <a:gd name="connsiteX77" fmla="*/ 2329543 w 3102429"/>
              <a:gd name="connsiteY77" fmla="*/ 2438400 h 4615544"/>
              <a:gd name="connsiteX78" fmla="*/ 2264229 w 3102429"/>
              <a:gd name="connsiteY78" fmla="*/ 2525485 h 4615544"/>
              <a:gd name="connsiteX79" fmla="*/ 2188029 w 3102429"/>
              <a:gd name="connsiteY79" fmla="*/ 2645228 h 4615544"/>
              <a:gd name="connsiteX80" fmla="*/ 2111829 w 3102429"/>
              <a:gd name="connsiteY80" fmla="*/ 2764971 h 4615544"/>
              <a:gd name="connsiteX81" fmla="*/ 2068286 w 3102429"/>
              <a:gd name="connsiteY81" fmla="*/ 2873828 h 4615544"/>
              <a:gd name="connsiteX82" fmla="*/ 2057401 w 3102429"/>
              <a:gd name="connsiteY82" fmla="*/ 2982685 h 4615544"/>
              <a:gd name="connsiteX83" fmla="*/ 2057401 w 3102429"/>
              <a:gd name="connsiteY83" fmla="*/ 3102428 h 4615544"/>
              <a:gd name="connsiteX84" fmla="*/ 2111829 w 3102429"/>
              <a:gd name="connsiteY84" fmla="*/ 3200400 h 4615544"/>
              <a:gd name="connsiteX85" fmla="*/ 2177143 w 3102429"/>
              <a:gd name="connsiteY85" fmla="*/ 3265714 h 4615544"/>
              <a:gd name="connsiteX86" fmla="*/ 2220686 w 3102429"/>
              <a:gd name="connsiteY86" fmla="*/ 3331028 h 4615544"/>
              <a:gd name="connsiteX87" fmla="*/ 2307772 w 3102429"/>
              <a:gd name="connsiteY87" fmla="*/ 3407228 h 4615544"/>
              <a:gd name="connsiteX88" fmla="*/ 2383972 w 3102429"/>
              <a:gd name="connsiteY88" fmla="*/ 3505200 h 4615544"/>
              <a:gd name="connsiteX89" fmla="*/ 2471058 w 3102429"/>
              <a:gd name="connsiteY89" fmla="*/ 3646714 h 4615544"/>
              <a:gd name="connsiteX90" fmla="*/ 2514601 w 3102429"/>
              <a:gd name="connsiteY90" fmla="*/ 3766457 h 4615544"/>
              <a:gd name="connsiteX91" fmla="*/ 2656115 w 3102429"/>
              <a:gd name="connsiteY91" fmla="*/ 4049485 h 4615544"/>
              <a:gd name="connsiteX92" fmla="*/ 2786743 w 3102429"/>
              <a:gd name="connsiteY92" fmla="*/ 4169228 h 4615544"/>
              <a:gd name="connsiteX93" fmla="*/ 2873829 w 3102429"/>
              <a:gd name="connsiteY93" fmla="*/ 4310743 h 4615544"/>
              <a:gd name="connsiteX94" fmla="*/ 3102429 w 3102429"/>
              <a:gd name="connsiteY94" fmla="*/ 4615543 h 4615544"/>
              <a:gd name="connsiteX0" fmla="*/ 3102429 w 3102429"/>
              <a:gd name="connsiteY0" fmla="*/ 4615543 h 4615544"/>
              <a:gd name="connsiteX1" fmla="*/ 1 w 3102429"/>
              <a:gd name="connsiteY1" fmla="*/ 3929743 h 4615544"/>
              <a:gd name="connsiteX2" fmla="*/ 97972 w 3102429"/>
              <a:gd name="connsiteY2" fmla="*/ 3810000 h 4615544"/>
              <a:gd name="connsiteX3" fmla="*/ 141515 w 3102429"/>
              <a:gd name="connsiteY3" fmla="*/ 3733800 h 4615544"/>
              <a:gd name="connsiteX4" fmla="*/ 141515 w 3102429"/>
              <a:gd name="connsiteY4" fmla="*/ 3635828 h 4615544"/>
              <a:gd name="connsiteX5" fmla="*/ 97972 w 3102429"/>
              <a:gd name="connsiteY5" fmla="*/ 3516085 h 4615544"/>
              <a:gd name="connsiteX6" fmla="*/ 54429 w 3102429"/>
              <a:gd name="connsiteY6" fmla="*/ 3396343 h 4615544"/>
              <a:gd name="connsiteX7" fmla="*/ 21772 w 3102429"/>
              <a:gd name="connsiteY7" fmla="*/ 3276600 h 4615544"/>
              <a:gd name="connsiteX8" fmla="*/ 76201 w 3102429"/>
              <a:gd name="connsiteY8" fmla="*/ 3189514 h 4615544"/>
              <a:gd name="connsiteX9" fmla="*/ 87086 w 3102429"/>
              <a:gd name="connsiteY9" fmla="*/ 3080657 h 4615544"/>
              <a:gd name="connsiteX10" fmla="*/ 97972 w 3102429"/>
              <a:gd name="connsiteY10" fmla="*/ 2982685 h 4615544"/>
              <a:gd name="connsiteX11" fmla="*/ 119743 w 3102429"/>
              <a:gd name="connsiteY11" fmla="*/ 2873828 h 4615544"/>
              <a:gd name="connsiteX12" fmla="*/ 163286 w 3102429"/>
              <a:gd name="connsiteY12" fmla="*/ 2797628 h 4615544"/>
              <a:gd name="connsiteX13" fmla="*/ 195943 w 3102429"/>
              <a:gd name="connsiteY13" fmla="*/ 2634343 h 4615544"/>
              <a:gd name="connsiteX14" fmla="*/ 206829 w 3102429"/>
              <a:gd name="connsiteY14" fmla="*/ 2471057 h 4615544"/>
              <a:gd name="connsiteX15" fmla="*/ 228601 w 3102429"/>
              <a:gd name="connsiteY15" fmla="*/ 2264228 h 4615544"/>
              <a:gd name="connsiteX16" fmla="*/ 250372 w 3102429"/>
              <a:gd name="connsiteY16" fmla="*/ 1959428 h 4615544"/>
              <a:gd name="connsiteX17" fmla="*/ 272143 w 3102429"/>
              <a:gd name="connsiteY17" fmla="*/ 1774371 h 4615544"/>
              <a:gd name="connsiteX18" fmla="*/ 402772 w 3102429"/>
              <a:gd name="connsiteY18" fmla="*/ 1186543 h 4615544"/>
              <a:gd name="connsiteX19" fmla="*/ 446315 w 3102429"/>
              <a:gd name="connsiteY19" fmla="*/ 990600 h 4615544"/>
              <a:gd name="connsiteX20" fmla="*/ 511629 w 3102429"/>
              <a:gd name="connsiteY20" fmla="*/ 751114 h 4615544"/>
              <a:gd name="connsiteX21" fmla="*/ 620486 w 3102429"/>
              <a:gd name="connsiteY21" fmla="*/ 587828 h 4615544"/>
              <a:gd name="connsiteX22" fmla="*/ 729343 w 3102429"/>
              <a:gd name="connsiteY22" fmla="*/ 424543 h 4615544"/>
              <a:gd name="connsiteX23" fmla="*/ 849086 w 3102429"/>
              <a:gd name="connsiteY23" fmla="*/ 272143 h 4615544"/>
              <a:gd name="connsiteX24" fmla="*/ 990601 w 3102429"/>
              <a:gd name="connsiteY24" fmla="*/ 152400 h 4615544"/>
              <a:gd name="connsiteX25" fmla="*/ 1143001 w 3102429"/>
              <a:gd name="connsiteY25" fmla="*/ 65314 h 4615544"/>
              <a:gd name="connsiteX26" fmla="*/ 1306286 w 3102429"/>
              <a:gd name="connsiteY26" fmla="*/ 21771 h 4615544"/>
              <a:gd name="connsiteX27" fmla="*/ 1589315 w 3102429"/>
              <a:gd name="connsiteY27" fmla="*/ 0 h 4615544"/>
              <a:gd name="connsiteX28" fmla="*/ 1763486 w 3102429"/>
              <a:gd name="connsiteY28" fmla="*/ 0 h 4615544"/>
              <a:gd name="connsiteX29" fmla="*/ 1937658 w 3102429"/>
              <a:gd name="connsiteY29" fmla="*/ 32657 h 4615544"/>
              <a:gd name="connsiteX30" fmla="*/ 2111829 w 3102429"/>
              <a:gd name="connsiteY30" fmla="*/ 43543 h 4615544"/>
              <a:gd name="connsiteX31" fmla="*/ 2209801 w 3102429"/>
              <a:gd name="connsiteY31" fmla="*/ 43543 h 4615544"/>
              <a:gd name="connsiteX32" fmla="*/ 2264229 w 3102429"/>
              <a:gd name="connsiteY32" fmla="*/ 54428 h 4615544"/>
              <a:gd name="connsiteX33" fmla="*/ 2286001 w 3102429"/>
              <a:gd name="connsiteY33" fmla="*/ 108857 h 4615544"/>
              <a:gd name="connsiteX34" fmla="*/ 2307772 w 3102429"/>
              <a:gd name="connsiteY34" fmla="*/ 195943 h 4615544"/>
              <a:gd name="connsiteX35" fmla="*/ 2307772 w 3102429"/>
              <a:gd name="connsiteY35" fmla="*/ 250371 h 4615544"/>
              <a:gd name="connsiteX36" fmla="*/ 2296886 w 3102429"/>
              <a:gd name="connsiteY36" fmla="*/ 293914 h 4615544"/>
              <a:gd name="connsiteX37" fmla="*/ 2427515 w 3102429"/>
              <a:gd name="connsiteY37" fmla="*/ 359228 h 4615544"/>
              <a:gd name="connsiteX38" fmla="*/ 2492829 w 3102429"/>
              <a:gd name="connsiteY38" fmla="*/ 435428 h 4615544"/>
              <a:gd name="connsiteX39" fmla="*/ 2536372 w 3102429"/>
              <a:gd name="connsiteY39" fmla="*/ 489857 h 4615544"/>
              <a:gd name="connsiteX40" fmla="*/ 2601686 w 3102429"/>
              <a:gd name="connsiteY40" fmla="*/ 587828 h 4615544"/>
              <a:gd name="connsiteX41" fmla="*/ 2634343 w 3102429"/>
              <a:gd name="connsiteY41" fmla="*/ 674914 h 4615544"/>
              <a:gd name="connsiteX42" fmla="*/ 2656115 w 3102429"/>
              <a:gd name="connsiteY42" fmla="*/ 740228 h 4615544"/>
              <a:gd name="connsiteX43" fmla="*/ 2699658 w 3102429"/>
              <a:gd name="connsiteY43" fmla="*/ 805543 h 4615544"/>
              <a:gd name="connsiteX44" fmla="*/ 2710543 w 3102429"/>
              <a:gd name="connsiteY44" fmla="*/ 859971 h 4615544"/>
              <a:gd name="connsiteX45" fmla="*/ 2710543 w 3102429"/>
              <a:gd name="connsiteY45" fmla="*/ 903514 h 4615544"/>
              <a:gd name="connsiteX46" fmla="*/ 2699658 w 3102429"/>
              <a:gd name="connsiteY46" fmla="*/ 968828 h 4615544"/>
              <a:gd name="connsiteX47" fmla="*/ 2710543 w 3102429"/>
              <a:gd name="connsiteY47" fmla="*/ 1055914 h 4615544"/>
              <a:gd name="connsiteX48" fmla="*/ 2830286 w 3102429"/>
              <a:gd name="connsiteY48" fmla="*/ 1153885 h 4615544"/>
              <a:gd name="connsiteX49" fmla="*/ 2895601 w 3102429"/>
              <a:gd name="connsiteY49" fmla="*/ 1208314 h 4615544"/>
              <a:gd name="connsiteX50" fmla="*/ 3015343 w 3102429"/>
              <a:gd name="connsiteY50" fmla="*/ 1360714 h 4615544"/>
              <a:gd name="connsiteX51" fmla="*/ 3037115 w 3102429"/>
              <a:gd name="connsiteY51" fmla="*/ 1415143 h 4615544"/>
              <a:gd name="connsiteX52" fmla="*/ 3037115 w 3102429"/>
              <a:gd name="connsiteY52" fmla="*/ 1458685 h 4615544"/>
              <a:gd name="connsiteX53" fmla="*/ 3004458 w 3102429"/>
              <a:gd name="connsiteY53" fmla="*/ 1502228 h 4615544"/>
              <a:gd name="connsiteX54" fmla="*/ 2971801 w 3102429"/>
              <a:gd name="connsiteY54" fmla="*/ 1513114 h 4615544"/>
              <a:gd name="connsiteX55" fmla="*/ 2939143 w 3102429"/>
              <a:gd name="connsiteY55" fmla="*/ 1534885 h 4615544"/>
              <a:gd name="connsiteX56" fmla="*/ 2928258 w 3102429"/>
              <a:gd name="connsiteY56" fmla="*/ 1589314 h 4615544"/>
              <a:gd name="connsiteX57" fmla="*/ 2960915 w 3102429"/>
              <a:gd name="connsiteY57" fmla="*/ 1621971 h 4615544"/>
              <a:gd name="connsiteX58" fmla="*/ 2971801 w 3102429"/>
              <a:gd name="connsiteY58" fmla="*/ 1654628 h 4615544"/>
              <a:gd name="connsiteX59" fmla="*/ 2960915 w 3102429"/>
              <a:gd name="connsiteY59" fmla="*/ 1687285 h 4615544"/>
              <a:gd name="connsiteX60" fmla="*/ 2939143 w 3102429"/>
              <a:gd name="connsiteY60" fmla="*/ 1709057 h 4615544"/>
              <a:gd name="connsiteX61" fmla="*/ 2950029 w 3102429"/>
              <a:gd name="connsiteY61" fmla="*/ 1730828 h 4615544"/>
              <a:gd name="connsiteX62" fmla="*/ 2982686 w 3102429"/>
              <a:gd name="connsiteY62" fmla="*/ 1774371 h 4615544"/>
              <a:gd name="connsiteX63" fmla="*/ 2993572 w 3102429"/>
              <a:gd name="connsiteY63" fmla="*/ 1807028 h 4615544"/>
              <a:gd name="connsiteX64" fmla="*/ 2960915 w 3102429"/>
              <a:gd name="connsiteY64" fmla="*/ 1839685 h 4615544"/>
              <a:gd name="connsiteX65" fmla="*/ 2939143 w 3102429"/>
              <a:gd name="connsiteY65" fmla="*/ 1872343 h 4615544"/>
              <a:gd name="connsiteX66" fmla="*/ 2917372 w 3102429"/>
              <a:gd name="connsiteY66" fmla="*/ 1894114 h 4615544"/>
              <a:gd name="connsiteX67" fmla="*/ 2906486 w 3102429"/>
              <a:gd name="connsiteY67" fmla="*/ 1948543 h 4615544"/>
              <a:gd name="connsiteX68" fmla="*/ 2939143 w 3102429"/>
              <a:gd name="connsiteY68" fmla="*/ 2002971 h 4615544"/>
              <a:gd name="connsiteX69" fmla="*/ 2960915 w 3102429"/>
              <a:gd name="connsiteY69" fmla="*/ 2090057 h 4615544"/>
              <a:gd name="connsiteX70" fmla="*/ 2906486 w 3102429"/>
              <a:gd name="connsiteY70" fmla="*/ 2166257 h 4615544"/>
              <a:gd name="connsiteX71" fmla="*/ 2862943 w 3102429"/>
              <a:gd name="connsiteY71" fmla="*/ 2188028 h 4615544"/>
              <a:gd name="connsiteX72" fmla="*/ 2819401 w 3102429"/>
              <a:gd name="connsiteY72" fmla="*/ 2188028 h 4615544"/>
              <a:gd name="connsiteX73" fmla="*/ 2721429 w 3102429"/>
              <a:gd name="connsiteY73" fmla="*/ 2188028 h 4615544"/>
              <a:gd name="connsiteX74" fmla="*/ 2569029 w 3102429"/>
              <a:gd name="connsiteY74" fmla="*/ 2242457 h 4615544"/>
              <a:gd name="connsiteX75" fmla="*/ 2514601 w 3102429"/>
              <a:gd name="connsiteY75" fmla="*/ 2275114 h 4615544"/>
              <a:gd name="connsiteX76" fmla="*/ 2427515 w 3102429"/>
              <a:gd name="connsiteY76" fmla="*/ 2340428 h 4615544"/>
              <a:gd name="connsiteX77" fmla="*/ 2329543 w 3102429"/>
              <a:gd name="connsiteY77" fmla="*/ 2438400 h 4615544"/>
              <a:gd name="connsiteX78" fmla="*/ 2264229 w 3102429"/>
              <a:gd name="connsiteY78" fmla="*/ 2525485 h 4615544"/>
              <a:gd name="connsiteX79" fmla="*/ 2188029 w 3102429"/>
              <a:gd name="connsiteY79" fmla="*/ 2645228 h 4615544"/>
              <a:gd name="connsiteX80" fmla="*/ 2111829 w 3102429"/>
              <a:gd name="connsiteY80" fmla="*/ 2764971 h 4615544"/>
              <a:gd name="connsiteX81" fmla="*/ 2068286 w 3102429"/>
              <a:gd name="connsiteY81" fmla="*/ 2873828 h 4615544"/>
              <a:gd name="connsiteX82" fmla="*/ 2057401 w 3102429"/>
              <a:gd name="connsiteY82" fmla="*/ 2982685 h 4615544"/>
              <a:gd name="connsiteX83" fmla="*/ 2057401 w 3102429"/>
              <a:gd name="connsiteY83" fmla="*/ 3102428 h 4615544"/>
              <a:gd name="connsiteX84" fmla="*/ 2111829 w 3102429"/>
              <a:gd name="connsiteY84" fmla="*/ 3200400 h 4615544"/>
              <a:gd name="connsiteX85" fmla="*/ 2177143 w 3102429"/>
              <a:gd name="connsiteY85" fmla="*/ 3265714 h 4615544"/>
              <a:gd name="connsiteX86" fmla="*/ 2220686 w 3102429"/>
              <a:gd name="connsiteY86" fmla="*/ 3331028 h 4615544"/>
              <a:gd name="connsiteX87" fmla="*/ 2307772 w 3102429"/>
              <a:gd name="connsiteY87" fmla="*/ 3407228 h 4615544"/>
              <a:gd name="connsiteX88" fmla="*/ 2383972 w 3102429"/>
              <a:gd name="connsiteY88" fmla="*/ 3505200 h 4615544"/>
              <a:gd name="connsiteX89" fmla="*/ 2471058 w 3102429"/>
              <a:gd name="connsiteY89" fmla="*/ 3646714 h 4615544"/>
              <a:gd name="connsiteX90" fmla="*/ 2514601 w 3102429"/>
              <a:gd name="connsiteY90" fmla="*/ 3766457 h 4615544"/>
              <a:gd name="connsiteX91" fmla="*/ 2656115 w 3102429"/>
              <a:gd name="connsiteY91" fmla="*/ 4049485 h 4615544"/>
              <a:gd name="connsiteX92" fmla="*/ 2786743 w 3102429"/>
              <a:gd name="connsiteY92" fmla="*/ 4169228 h 4615544"/>
              <a:gd name="connsiteX93" fmla="*/ 3102429 w 3102429"/>
              <a:gd name="connsiteY93" fmla="*/ 4615543 h 4615544"/>
              <a:gd name="connsiteX0" fmla="*/ 2786743 w 3037115"/>
              <a:gd name="connsiteY0" fmla="*/ 4169228 h 4169230"/>
              <a:gd name="connsiteX1" fmla="*/ 1 w 3037115"/>
              <a:gd name="connsiteY1" fmla="*/ 3929743 h 4169230"/>
              <a:gd name="connsiteX2" fmla="*/ 97972 w 3037115"/>
              <a:gd name="connsiteY2" fmla="*/ 3810000 h 4169230"/>
              <a:gd name="connsiteX3" fmla="*/ 141515 w 3037115"/>
              <a:gd name="connsiteY3" fmla="*/ 3733800 h 4169230"/>
              <a:gd name="connsiteX4" fmla="*/ 141515 w 3037115"/>
              <a:gd name="connsiteY4" fmla="*/ 3635828 h 4169230"/>
              <a:gd name="connsiteX5" fmla="*/ 97972 w 3037115"/>
              <a:gd name="connsiteY5" fmla="*/ 3516085 h 4169230"/>
              <a:gd name="connsiteX6" fmla="*/ 54429 w 3037115"/>
              <a:gd name="connsiteY6" fmla="*/ 3396343 h 4169230"/>
              <a:gd name="connsiteX7" fmla="*/ 21772 w 3037115"/>
              <a:gd name="connsiteY7" fmla="*/ 3276600 h 4169230"/>
              <a:gd name="connsiteX8" fmla="*/ 76201 w 3037115"/>
              <a:gd name="connsiteY8" fmla="*/ 3189514 h 4169230"/>
              <a:gd name="connsiteX9" fmla="*/ 87086 w 3037115"/>
              <a:gd name="connsiteY9" fmla="*/ 3080657 h 4169230"/>
              <a:gd name="connsiteX10" fmla="*/ 97972 w 3037115"/>
              <a:gd name="connsiteY10" fmla="*/ 2982685 h 4169230"/>
              <a:gd name="connsiteX11" fmla="*/ 119743 w 3037115"/>
              <a:gd name="connsiteY11" fmla="*/ 2873828 h 4169230"/>
              <a:gd name="connsiteX12" fmla="*/ 163286 w 3037115"/>
              <a:gd name="connsiteY12" fmla="*/ 2797628 h 4169230"/>
              <a:gd name="connsiteX13" fmla="*/ 195943 w 3037115"/>
              <a:gd name="connsiteY13" fmla="*/ 2634343 h 4169230"/>
              <a:gd name="connsiteX14" fmla="*/ 206829 w 3037115"/>
              <a:gd name="connsiteY14" fmla="*/ 2471057 h 4169230"/>
              <a:gd name="connsiteX15" fmla="*/ 228601 w 3037115"/>
              <a:gd name="connsiteY15" fmla="*/ 2264228 h 4169230"/>
              <a:gd name="connsiteX16" fmla="*/ 250372 w 3037115"/>
              <a:gd name="connsiteY16" fmla="*/ 1959428 h 4169230"/>
              <a:gd name="connsiteX17" fmla="*/ 272143 w 3037115"/>
              <a:gd name="connsiteY17" fmla="*/ 1774371 h 4169230"/>
              <a:gd name="connsiteX18" fmla="*/ 402772 w 3037115"/>
              <a:gd name="connsiteY18" fmla="*/ 1186543 h 4169230"/>
              <a:gd name="connsiteX19" fmla="*/ 446315 w 3037115"/>
              <a:gd name="connsiteY19" fmla="*/ 990600 h 4169230"/>
              <a:gd name="connsiteX20" fmla="*/ 511629 w 3037115"/>
              <a:gd name="connsiteY20" fmla="*/ 751114 h 4169230"/>
              <a:gd name="connsiteX21" fmla="*/ 620486 w 3037115"/>
              <a:gd name="connsiteY21" fmla="*/ 587828 h 4169230"/>
              <a:gd name="connsiteX22" fmla="*/ 729343 w 3037115"/>
              <a:gd name="connsiteY22" fmla="*/ 424543 h 4169230"/>
              <a:gd name="connsiteX23" fmla="*/ 849086 w 3037115"/>
              <a:gd name="connsiteY23" fmla="*/ 272143 h 4169230"/>
              <a:gd name="connsiteX24" fmla="*/ 990601 w 3037115"/>
              <a:gd name="connsiteY24" fmla="*/ 152400 h 4169230"/>
              <a:gd name="connsiteX25" fmla="*/ 1143001 w 3037115"/>
              <a:gd name="connsiteY25" fmla="*/ 65314 h 4169230"/>
              <a:gd name="connsiteX26" fmla="*/ 1306286 w 3037115"/>
              <a:gd name="connsiteY26" fmla="*/ 21771 h 4169230"/>
              <a:gd name="connsiteX27" fmla="*/ 1589315 w 3037115"/>
              <a:gd name="connsiteY27" fmla="*/ 0 h 4169230"/>
              <a:gd name="connsiteX28" fmla="*/ 1763486 w 3037115"/>
              <a:gd name="connsiteY28" fmla="*/ 0 h 4169230"/>
              <a:gd name="connsiteX29" fmla="*/ 1937658 w 3037115"/>
              <a:gd name="connsiteY29" fmla="*/ 32657 h 4169230"/>
              <a:gd name="connsiteX30" fmla="*/ 2111829 w 3037115"/>
              <a:gd name="connsiteY30" fmla="*/ 43543 h 4169230"/>
              <a:gd name="connsiteX31" fmla="*/ 2209801 w 3037115"/>
              <a:gd name="connsiteY31" fmla="*/ 43543 h 4169230"/>
              <a:gd name="connsiteX32" fmla="*/ 2264229 w 3037115"/>
              <a:gd name="connsiteY32" fmla="*/ 54428 h 4169230"/>
              <a:gd name="connsiteX33" fmla="*/ 2286001 w 3037115"/>
              <a:gd name="connsiteY33" fmla="*/ 108857 h 4169230"/>
              <a:gd name="connsiteX34" fmla="*/ 2307772 w 3037115"/>
              <a:gd name="connsiteY34" fmla="*/ 195943 h 4169230"/>
              <a:gd name="connsiteX35" fmla="*/ 2307772 w 3037115"/>
              <a:gd name="connsiteY35" fmla="*/ 250371 h 4169230"/>
              <a:gd name="connsiteX36" fmla="*/ 2296886 w 3037115"/>
              <a:gd name="connsiteY36" fmla="*/ 293914 h 4169230"/>
              <a:gd name="connsiteX37" fmla="*/ 2427515 w 3037115"/>
              <a:gd name="connsiteY37" fmla="*/ 359228 h 4169230"/>
              <a:gd name="connsiteX38" fmla="*/ 2492829 w 3037115"/>
              <a:gd name="connsiteY38" fmla="*/ 435428 h 4169230"/>
              <a:gd name="connsiteX39" fmla="*/ 2536372 w 3037115"/>
              <a:gd name="connsiteY39" fmla="*/ 489857 h 4169230"/>
              <a:gd name="connsiteX40" fmla="*/ 2601686 w 3037115"/>
              <a:gd name="connsiteY40" fmla="*/ 587828 h 4169230"/>
              <a:gd name="connsiteX41" fmla="*/ 2634343 w 3037115"/>
              <a:gd name="connsiteY41" fmla="*/ 674914 h 4169230"/>
              <a:gd name="connsiteX42" fmla="*/ 2656115 w 3037115"/>
              <a:gd name="connsiteY42" fmla="*/ 740228 h 4169230"/>
              <a:gd name="connsiteX43" fmla="*/ 2699658 w 3037115"/>
              <a:gd name="connsiteY43" fmla="*/ 805543 h 4169230"/>
              <a:gd name="connsiteX44" fmla="*/ 2710543 w 3037115"/>
              <a:gd name="connsiteY44" fmla="*/ 859971 h 4169230"/>
              <a:gd name="connsiteX45" fmla="*/ 2710543 w 3037115"/>
              <a:gd name="connsiteY45" fmla="*/ 903514 h 4169230"/>
              <a:gd name="connsiteX46" fmla="*/ 2699658 w 3037115"/>
              <a:gd name="connsiteY46" fmla="*/ 968828 h 4169230"/>
              <a:gd name="connsiteX47" fmla="*/ 2710543 w 3037115"/>
              <a:gd name="connsiteY47" fmla="*/ 1055914 h 4169230"/>
              <a:gd name="connsiteX48" fmla="*/ 2830286 w 3037115"/>
              <a:gd name="connsiteY48" fmla="*/ 1153885 h 4169230"/>
              <a:gd name="connsiteX49" fmla="*/ 2895601 w 3037115"/>
              <a:gd name="connsiteY49" fmla="*/ 1208314 h 4169230"/>
              <a:gd name="connsiteX50" fmla="*/ 3015343 w 3037115"/>
              <a:gd name="connsiteY50" fmla="*/ 1360714 h 4169230"/>
              <a:gd name="connsiteX51" fmla="*/ 3037115 w 3037115"/>
              <a:gd name="connsiteY51" fmla="*/ 1415143 h 4169230"/>
              <a:gd name="connsiteX52" fmla="*/ 3037115 w 3037115"/>
              <a:gd name="connsiteY52" fmla="*/ 1458685 h 4169230"/>
              <a:gd name="connsiteX53" fmla="*/ 3004458 w 3037115"/>
              <a:gd name="connsiteY53" fmla="*/ 1502228 h 4169230"/>
              <a:gd name="connsiteX54" fmla="*/ 2971801 w 3037115"/>
              <a:gd name="connsiteY54" fmla="*/ 1513114 h 4169230"/>
              <a:gd name="connsiteX55" fmla="*/ 2939143 w 3037115"/>
              <a:gd name="connsiteY55" fmla="*/ 1534885 h 4169230"/>
              <a:gd name="connsiteX56" fmla="*/ 2928258 w 3037115"/>
              <a:gd name="connsiteY56" fmla="*/ 1589314 h 4169230"/>
              <a:gd name="connsiteX57" fmla="*/ 2960915 w 3037115"/>
              <a:gd name="connsiteY57" fmla="*/ 1621971 h 4169230"/>
              <a:gd name="connsiteX58" fmla="*/ 2971801 w 3037115"/>
              <a:gd name="connsiteY58" fmla="*/ 1654628 h 4169230"/>
              <a:gd name="connsiteX59" fmla="*/ 2960915 w 3037115"/>
              <a:gd name="connsiteY59" fmla="*/ 1687285 h 4169230"/>
              <a:gd name="connsiteX60" fmla="*/ 2939143 w 3037115"/>
              <a:gd name="connsiteY60" fmla="*/ 1709057 h 4169230"/>
              <a:gd name="connsiteX61" fmla="*/ 2950029 w 3037115"/>
              <a:gd name="connsiteY61" fmla="*/ 1730828 h 4169230"/>
              <a:gd name="connsiteX62" fmla="*/ 2982686 w 3037115"/>
              <a:gd name="connsiteY62" fmla="*/ 1774371 h 4169230"/>
              <a:gd name="connsiteX63" fmla="*/ 2993572 w 3037115"/>
              <a:gd name="connsiteY63" fmla="*/ 1807028 h 4169230"/>
              <a:gd name="connsiteX64" fmla="*/ 2960915 w 3037115"/>
              <a:gd name="connsiteY64" fmla="*/ 1839685 h 4169230"/>
              <a:gd name="connsiteX65" fmla="*/ 2939143 w 3037115"/>
              <a:gd name="connsiteY65" fmla="*/ 1872343 h 4169230"/>
              <a:gd name="connsiteX66" fmla="*/ 2917372 w 3037115"/>
              <a:gd name="connsiteY66" fmla="*/ 1894114 h 4169230"/>
              <a:gd name="connsiteX67" fmla="*/ 2906486 w 3037115"/>
              <a:gd name="connsiteY67" fmla="*/ 1948543 h 4169230"/>
              <a:gd name="connsiteX68" fmla="*/ 2939143 w 3037115"/>
              <a:gd name="connsiteY68" fmla="*/ 2002971 h 4169230"/>
              <a:gd name="connsiteX69" fmla="*/ 2960915 w 3037115"/>
              <a:gd name="connsiteY69" fmla="*/ 2090057 h 4169230"/>
              <a:gd name="connsiteX70" fmla="*/ 2906486 w 3037115"/>
              <a:gd name="connsiteY70" fmla="*/ 2166257 h 4169230"/>
              <a:gd name="connsiteX71" fmla="*/ 2862943 w 3037115"/>
              <a:gd name="connsiteY71" fmla="*/ 2188028 h 4169230"/>
              <a:gd name="connsiteX72" fmla="*/ 2819401 w 3037115"/>
              <a:gd name="connsiteY72" fmla="*/ 2188028 h 4169230"/>
              <a:gd name="connsiteX73" fmla="*/ 2721429 w 3037115"/>
              <a:gd name="connsiteY73" fmla="*/ 2188028 h 4169230"/>
              <a:gd name="connsiteX74" fmla="*/ 2569029 w 3037115"/>
              <a:gd name="connsiteY74" fmla="*/ 2242457 h 4169230"/>
              <a:gd name="connsiteX75" fmla="*/ 2514601 w 3037115"/>
              <a:gd name="connsiteY75" fmla="*/ 2275114 h 4169230"/>
              <a:gd name="connsiteX76" fmla="*/ 2427515 w 3037115"/>
              <a:gd name="connsiteY76" fmla="*/ 2340428 h 4169230"/>
              <a:gd name="connsiteX77" fmla="*/ 2329543 w 3037115"/>
              <a:gd name="connsiteY77" fmla="*/ 2438400 h 4169230"/>
              <a:gd name="connsiteX78" fmla="*/ 2264229 w 3037115"/>
              <a:gd name="connsiteY78" fmla="*/ 2525485 h 4169230"/>
              <a:gd name="connsiteX79" fmla="*/ 2188029 w 3037115"/>
              <a:gd name="connsiteY79" fmla="*/ 2645228 h 4169230"/>
              <a:gd name="connsiteX80" fmla="*/ 2111829 w 3037115"/>
              <a:gd name="connsiteY80" fmla="*/ 2764971 h 4169230"/>
              <a:gd name="connsiteX81" fmla="*/ 2068286 w 3037115"/>
              <a:gd name="connsiteY81" fmla="*/ 2873828 h 4169230"/>
              <a:gd name="connsiteX82" fmla="*/ 2057401 w 3037115"/>
              <a:gd name="connsiteY82" fmla="*/ 2982685 h 4169230"/>
              <a:gd name="connsiteX83" fmla="*/ 2057401 w 3037115"/>
              <a:gd name="connsiteY83" fmla="*/ 3102428 h 4169230"/>
              <a:gd name="connsiteX84" fmla="*/ 2111829 w 3037115"/>
              <a:gd name="connsiteY84" fmla="*/ 3200400 h 4169230"/>
              <a:gd name="connsiteX85" fmla="*/ 2177143 w 3037115"/>
              <a:gd name="connsiteY85" fmla="*/ 3265714 h 4169230"/>
              <a:gd name="connsiteX86" fmla="*/ 2220686 w 3037115"/>
              <a:gd name="connsiteY86" fmla="*/ 3331028 h 4169230"/>
              <a:gd name="connsiteX87" fmla="*/ 2307772 w 3037115"/>
              <a:gd name="connsiteY87" fmla="*/ 3407228 h 4169230"/>
              <a:gd name="connsiteX88" fmla="*/ 2383972 w 3037115"/>
              <a:gd name="connsiteY88" fmla="*/ 3505200 h 4169230"/>
              <a:gd name="connsiteX89" fmla="*/ 2471058 w 3037115"/>
              <a:gd name="connsiteY89" fmla="*/ 3646714 h 4169230"/>
              <a:gd name="connsiteX90" fmla="*/ 2514601 w 3037115"/>
              <a:gd name="connsiteY90" fmla="*/ 3766457 h 4169230"/>
              <a:gd name="connsiteX91" fmla="*/ 2656115 w 3037115"/>
              <a:gd name="connsiteY91" fmla="*/ 4049485 h 4169230"/>
              <a:gd name="connsiteX92" fmla="*/ 2786743 w 3037115"/>
              <a:gd name="connsiteY92" fmla="*/ 4169228 h 4169230"/>
              <a:gd name="connsiteX0" fmla="*/ 2656115 w 3037115"/>
              <a:gd name="connsiteY0" fmla="*/ 4049485 h 4049484"/>
              <a:gd name="connsiteX1" fmla="*/ 1 w 3037115"/>
              <a:gd name="connsiteY1" fmla="*/ 3929743 h 4049484"/>
              <a:gd name="connsiteX2" fmla="*/ 97972 w 3037115"/>
              <a:gd name="connsiteY2" fmla="*/ 3810000 h 4049484"/>
              <a:gd name="connsiteX3" fmla="*/ 141515 w 3037115"/>
              <a:gd name="connsiteY3" fmla="*/ 3733800 h 4049484"/>
              <a:gd name="connsiteX4" fmla="*/ 141515 w 3037115"/>
              <a:gd name="connsiteY4" fmla="*/ 3635828 h 4049484"/>
              <a:gd name="connsiteX5" fmla="*/ 97972 w 3037115"/>
              <a:gd name="connsiteY5" fmla="*/ 3516085 h 4049484"/>
              <a:gd name="connsiteX6" fmla="*/ 54429 w 3037115"/>
              <a:gd name="connsiteY6" fmla="*/ 3396343 h 4049484"/>
              <a:gd name="connsiteX7" fmla="*/ 21772 w 3037115"/>
              <a:gd name="connsiteY7" fmla="*/ 3276600 h 4049484"/>
              <a:gd name="connsiteX8" fmla="*/ 76201 w 3037115"/>
              <a:gd name="connsiteY8" fmla="*/ 3189514 h 4049484"/>
              <a:gd name="connsiteX9" fmla="*/ 87086 w 3037115"/>
              <a:gd name="connsiteY9" fmla="*/ 3080657 h 4049484"/>
              <a:gd name="connsiteX10" fmla="*/ 97972 w 3037115"/>
              <a:gd name="connsiteY10" fmla="*/ 2982685 h 4049484"/>
              <a:gd name="connsiteX11" fmla="*/ 119743 w 3037115"/>
              <a:gd name="connsiteY11" fmla="*/ 2873828 h 4049484"/>
              <a:gd name="connsiteX12" fmla="*/ 163286 w 3037115"/>
              <a:gd name="connsiteY12" fmla="*/ 2797628 h 4049484"/>
              <a:gd name="connsiteX13" fmla="*/ 195943 w 3037115"/>
              <a:gd name="connsiteY13" fmla="*/ 2634343 h 4049484"/>
              <a:gd name="connsiteX14" fmla="*/ 206829 w 3037115"/>
              <a:gd name="connsiteY14" fmla="*/ 2471057 h 4049484"/>
              <a:gd name="connsiteX15" fmla="*/ 228601 w 3037115"/>
              <a:gd name="connsiteY15" fmla="*/ 2264228 h 4049484"/>
              <a:gd name="connsiteX16" fmla="*/ 250372 w 3037115"/>
              <a:gd name="connsiteY16" fmla="*/ 1959428 h 4049484"/>
              <a:gd name="connsiteX17" fmla="*/ 272143 w 3037115"/>
              <a:gd name="connsiteY17" fmla="*/ 1774371 h 4049484"/>
              <a:gd name="connsiteX18" fmla="*/ 402772 w 3037115"/>
              <a:gd name="connsiteY18" fmla="*/ 1186543 h 4049484"/>
              <a:gd name="connsiteX19" fmla="*/ 446315 w 3037115"/>
              <a:gd name="connsiteY19" fmla="*/ 990600 h 4049484"/>
              <a:gd name="connsiteX20" fmla="*/ 511629 w 3037115"/>
              <a:gd name="connsiteY20" fmla="*/ 751114 h 4049484"/>
              <a:gd name="connsiteX21" fmla="*/ 620486 w 3037115"/>
              <a:gd name="connsiteY21" fmla="*/ 587828 h 4049484"/>
              <a:gd name="connsiteX22" fmla="*/ 729343 w 3037115"/>
              <a:gd name="connsiteY22" fmla="*/ 424543 h 4049484"/>
              <a:gd name="connsiteX23" fmla="*/ 849086 w 3037115"/>
              <a:gd name="connsiteY23" fmla="*/ 272143 h 4049484"/>
              <a:gd name="connsiteX24" fmla="*/ 990601 w 3037115"/>
              <a:gd name="connsiteY24" fmla="*/ 152400 h 4049484"/>
              <a:gd name="connsiteX25" fmla="*/ 1143001 w 3037115"/>
              <a:gd name="connsiteY25" fmla="*/ 65314 h 4049484"/>
              <a:gd name="connsiteX26" fmla="*/ 1306286 w 3037115"/>
              <a:gd name="connsiteY26" fmla="*/ 21771 h 4049484"/>
              <a:gd name="connsiteX27" fmla="*/ 1589315 w 3037115"/>
              <a:gd name="connsiteY27" fmla="*/ 0 h 4049484"/>
              <a:gd name="connsiteX28" fmla="*/ 1763486 w 3037115"/>
              <a:gd name="connsiteY28" fmla="*/ 0 h 4049484"/>
              <a:gd name="connsiteX29" fmla="*/ 1937658 w 3037115"/>
              <a:gd name="connsiteY29" fmla="*/ 32657 h 4049484"/>
              <a:gd name="connsiteX30" fmla="*/ 2111829 w 3037115"/>
              <a:gd name="connsiteY30" fmla="*/ 43543 h 4049484"/>
              <a:gd name="connsiteX31" fmla="*/ 2209801 w 3037115"/>
              <a:gd name="connsiteY31" fmla="*/ 43543 h 4049484"/>
              <a:gd name="connsiteX32" fmla="*/ 2264229 w 3037115"/>
              <a:gd name="connsiteY32" fmla="*/ 54428 h 4049484"/>
              <a:gd name="connsiteX33" fmla="*/ 2286001 w 3037115"/>
              <a:gd name="connsiteY33" fmla="*/ 108857 h 4049484"/>
              <a:gd name="connsiteX34" fmla="*/ 2307772 w 3037115"/>
              <a:gd name="connsiteY34" fmla="*/ 195943 h 4049484"/>
              <a:gd name="connsiteX35" fmla="*/ 2307772 w 3037115"/>
              <a:gd name="connsiteY35" fmla="*/ 250371 h 4049484"/>
              <a:gd name="connsiteX36" fmla="*/ 2296886 w 3037115"/>
              <a:gd name="connsiteY36" fmla="*/ 293914 h 4049484"/>
              <a:gd name="connsiteX37" fmla="*/ 2427515 w 3037115"/>
              <a:gd name="connsiteY37" fmla="*/ 359228 h 4049484"/>
              <a:gd name="connsiteX38" fmla="*/ 2492829 w 3037115"/>
              <a:gd name="connsiteY38" fmla="*/ 435428 h 4049484"/>
              <a:gd name="connsiteX39" fmla="*/ 2536372 w 3037115"/>
              <a:gd name="connsiteY39" fmla="*/ 489857 h 4049484"/>
              <a:gd name="connsiteX40" fmla="*/ 2601686 w 3037115"/>
              <a:gd name="connsiteY40" fmla="*/ 587828 h 4049484"/>
              <a:gd name="connsiteX41" fmla="*/ 2634343 w 3037115"/>
              <a:gd name="connsiteY41" fmla="*/ 674914 h 4049484"/>
              <a:gd name="connsiteX42" fmla="*/ 2656115 w 3037115"/>
              <a:gd name="connsiteY42" fmla="*/ 740228 h 4049484"/>
              <a:gd name="connsiteX43" fmla="*/ 2699658 w 3037115"/>
              <a:gd name="connsiteY43" fmla="*/ 805543 h 4049484"/>
              <a:gd name="connsiteX44" fmla="*/ 2710543 w 3037115"/>
              <a:gd name="connsiteY44" fmla="*/ 859971 h 4049484"/>
              <a:gd name="connsiteX45" fmla="*/ 2710543 w 3037115"/>
              <a:gd name="connsiteY45" fmla="*/ 903514 h 4049484"/>
              <a:gd name="connsiteX46" fmla="*/ 2699658 w 3037115"/>
              <a:gd name="connsiteY46" fmla="*/ 968828 h 4049484"/>
              <a:gd name="connsiteX47" fmla="*/ 2710543 w 3037115"/>
              <a:gd name="connsiteY47" fmla="*/ 1055914 h 4049484"/>
              <a:gd name="connsiteX48" fmla="*/ 2830286 w 3037115"/>
              <a:gd name="connsiteY48" fmla="*/ 1153885 h 4049484"/>
              <a:gd name="connsiteX49" fmla="*/ 2895601 w 3037115"/>
              <a:gd name="connsiteY49" fmla="*/ 1208314 h 4049484"/>
              <a:gd name="connsiteX50" fmla="*/ 3015343 w 3037115"/>
              <a:gd name="connsiteY50" fmla="*/ 1360714 h 4049484"/>
              <a:gd name="connsiteX51" fmla="*/ 3037115 w 3037115"/>
              <a:gd name="connsiteY51" fmla="*/ 1415143 h 4049484"/>
              <a:gd name="connsiteX52" fmla="*/ 3037115 w 3037115"/>
              <a:gd name="connsiteY52" fmla="*/ 1458685 h 4049484"/>
              <a:gd name="connsiteX53" fmla="*/ 3004458 w 3037115"/>
              <a:gd name="connsiteY53" fmla="*/ 1502228 h 4049484"/>
              <a:gd name="connsiteX54" fmla="*/ 2971801 w 3037115"/>
              <a:gd name="connsiteY54" fmla="*/ 1513114 h 4049484"/>
              <a:gd name="connsiteX55" fmla="*/ 2939143 w 3037115"/>
              <a:gd name="connsiteY55" fmla="*/ 1534885 h 4049484"/>
              <a:gd name="connsiteX56" fmla="*/ 2928258 w 3037115"/>
              <a:gd name="connsiteY56" fmla="*/ 1589314 h 4049484"/>
              <a:gd name="connsiteX57" fmla="*/ 2960915 w 3037115"/>
              <a:gd name="connsiteY57" fmla="*/ 1621971 h 4049484"/>
              <a:gd name="connsiteX58" fmla="*/ 2971801 w 3037115"/>
              <a:gd name="connsiteY58" fmla="*/ 1654628 h 4049484"/>
              <a:gd name="connsiteX59" fmla="*/ 2960915 w 3037115"/>
              <a:gd name="connsiteY59" fmla="*/ 1687285 h 4049484"/>
              <a:gd name="connsiteX60" fmla="*/ 2939143 w 3037115"/>
              <a:gd name="connsiteY60" fmla="*/ 1709057 h 4049484"/>
              <a:gd name="connsiteX61" fmla="*/ 2950029 w 3037115"/>
              <a:gd name="connsiteY61" fmla="*/ 1730828 h 4049484"/>
              <a:gd name="connsiteX62" fmla="*/ 2982686 w 3037115"/>
              <a:gd name="connsiteY62" fmla="*/ 1774371 h 4049484"/>
              <a:gd name="connsiteX63" fmla="*/ 2993572 w 3037115"/>
              <a:gd name="connsiteY63" fmla="*/ 1807028 h 4049484"/>
              <a:gd name="connsiteX64" fmla="*/ 2960915 w 3037115"/>
              <a:gd name="connsiteY64" fmla="*/ 1839685 h 4049484"/>
              <a:gd name="connsiteX65" fmla="*/ 2939143 w 3037115"/>
              <a:gd name="connsiteY65" fmla="*/ 1872343 h 4049484"/>
              <a:gd name="connsiteX66" fmla="*/ 2917372 w 3037115"/>
              <a:gd name="connsiteY66" fmla="*/ 1894114 h 4049484"/>
              <a:gd name="connsiteX67" fmla="*/ 2906486 w 3037115"/>
              <a:gd name="connsiteY67" fmla="*/ 1948543 h 4049484"/>
              <a:gd name="connsiteX68" fmla="*/ 2939143 w 3037115"/>
              <a:gd name="connsiteY68" fmla="*/ 2002971 h 4049484"/>
              <a:gd name="connsiteX69" fmla="*/ 2960915 w 3037115"/>
              <a:gd name="connsiteY69" fmla="*/ 2090057 h 4049484"/>
              <a:gd name="connsiteX70" fmla="*/ 2906486 w 3037115"/>
              <a:gd name="connsiteY70" fmla="*/ 2166257 h 4049484"/>
              <a:gd name="connsiteX71" fmla="*/ 2862943 w 3037115"/>
              <a:gd name="connsiteY71" fmla="*/ 2188028 h 4049484"/>
              <a:gd name="connsiteX72" fmla="*/ 2819401 w 3037115"/>
              <a:gd name="connsiteY72" fmla="*/ 2188028 h 4049484"/>
              <a:gd name="connsiteX73" fmla="*/ 2721429 w 3037115"/>
              <a:gd name="connsiteY73" fmla="*/ 2188028 h 4049484"/>
              <a:gd name="connsiteX74" fmla="*/ 2569029 w 3037115"/>
              <a:gd name="connsiteY74" fmla="*/ 2242457 h 4049484"/>
              <a:gd name="connsiteX75" fmla="*/ 2514601 w 3037115"/>
              <a:gd name="connsiteY75" fmla="*/ 2275114 h 4049484"/>
              <a:gd name="connsiteX76" fmla="*/ 2427515 w 3037115"/>
              <a:gd name="connsiteY76" fmla="*/ 2340428 h 4049484"/>
              <a:gd name="connsiteX77" fmla="*/ 2329543 w 3037115"/>
              <a:gd name="connsiteY77" fmla="*/ 2438400 h 4049484"/>
              <a:gd name="connsiteX78" fmla="*/ 2264229 w 3037115"/>
              <a:gd name="connsiteY78" fmla="*/ 2525485 h 4049484"/>
              <a:gd name="connsiteX79" fmla="*/ 2188029 w 3037115"/>
              <a:gd name="connsiteY79" fmla="*/ 2645228 h 4049484"/>
              <a:gd name="connsiteX80" fmla="*/ 2111829 w 3037115"/>
              <a:gd name="connsiteY80" fmla="*/ 2764971 h 4049484"/>
              <a:gd name="connsiteX81" fmla="*/ 2068286 w 3037115"/>
              <a:gd name="connsiteY81" fmla="*/ 2873828 h 4049484"/>
              <a:gd name="connsiteX82" fmla="*/ 2057401 w 3037115"/>
              <a:gd name="connsiteY82" fmla="*/ 2982685 h 4049484"/>
              <a:gd name="connsiteX83" fmla="*/ 2057401 w 3037115"/>
              <a:gd name="connsiteY83" fmla="*/ 3102428 h 4049484"/>
              <a:gd name="connsiteX84" fmla="*/ 2111829 w 3037115"/>
              <a:gd name="connsiteY84" fmla="*/ 3200400 h 4049484"/>
              <a:gd name="connsiteX85" fmla="*/ 2177143 w 3037115"/>
              <a:gd name="connsiteY85" fmla="*/ 3265714 h 4049484"/>
              <a:gd name="connsiteX86" fmla="*/ 2220686 w 3037115"/>
              <a:gd name="connsiteY86" fmla="*/ 3331028 h 4049484"/>
              <a:gd name="connsiteX87" fmla="*/ 2307772 w 3037115"/>
              <a:gd name="connsiteY87" fmla="*/ 3407228 h 4049484"/>
              <a:gd name="connsiteX88" fmla="*/ 2383972 w 3037115"/>
              <a:gd name="connsiteY88" fmla="*/ 3505200 h 4049484"/>
              <a:gd name="connsiteX89" fmla="*/ 2471058 w 3037115"/>
              <a:gd name="connsiteY89" fmla="*/ 3646714 h 4049484"/>
              <a:gd name="connsiteX90" fmla="*/ 2514601 w 3037115"/>
              <a:gd name="connsiteY90" fmla="*/ 3766457 h 4049484"/>
              <a:gd name="connsiteX91" fmla="*/ 2656115 w 3037115"/>
              <a:gd name="connsiteY91" fmla="*/ 4049485 h 4049484"/>
              <a:gd name="connsiteX0" fmla="*/ 2656115 w 3037115"/>
              <a:gd name="connsiteY0" fmla="*/ 4049485 h 4359073"/>
              <a:gd name="connsiteX1" fmla="*/ 1 w 3037115"/>
              <a:gd name="connsiteY1" fmla="*/ 3929743 h 4359073"/>
              <a:gd name="connsiteX2" fmla="*/ 97972 w 3037115"/>
              <a:gd name="connsiteY2" fmla="*/ 3810000 h 4359073"/>
              <a:gd name="connsiteX3" fmla="*/ 141515 w 3037115"/>
              <a:gd name="connsiteY3" fmla="*/ 3733800 h 4359073"/>
              <a:gd name="connsiteX4" fmla="*/ 141515 w 3037115"/>
              <a:gd name="connsiteY4" fmla="*/ 3635828 h 4359073"/>
              <a:gd name="connsiteX5" fmla="*/ 97972 w 3037115"/>
              <a:gd name="connsiteY5" fmla="*/ 3516085 h 4359073"/>
              <a:gd name="connsiteX6" fmla="*/ 54429 w 3037115"/>
              <a:gd name="connsiteY6" fmla="*/ 3396343 h 4359073"/>
              <a:gd name="connsiteX7" fmla="*/ 21772 w 3037115"/>
              <a:gd name="connsiteY7" fmla="*/ 3276600 h 4359073"/>
              <a:gd name="connsiteX8" fmla="*/ 76201 w 3037115"/>
              <a:gd name="connsiteY8" fmla="*/ 3189514 h 4359073"/>
              <a:gd name="connsiteX9" fmla="*/ 87086 w 3037115"/>
              <a:gd name="connsiteY9" fmla="*/ 3080657 h 4359073"/>
              <a:gd name="connsiteX10" fmla="*/ 97972 w 3037115"/>
              <a:gd name="connsiteY10" fmla="*/ 2982685 h 4359073"/>
              <a:gd name="connsiteX11" fmla="*/ 119743 w 3037115"/>
              <a:gd name="connsiteY11" fmla="*/ 2873828 h 4359073"/>
              <a:gd name="connsiteX12" fmla="*/ 163286 w 3037115"/>
              <a:gd name="connsiteY12" fmla="*/ 2797628 h 4359073"/>
              <a:gd name="connsiteX13" fmla="*/ 195943 w 3037115"/>
              <a:gd name="connsiteY13" fmla="*/ 2634343 h 4359073"/>
              <a:gd name="connsiteX14" fmla="*/ 206829 w 3037115"/>
              <a:gd name="connsiteY14" fmla="*/ 2471057 h 4359073"/>
              <a:gd name="connsiteX15" fmla="*/ 228601 w 3037115"/>
              <a:gd name="connsiteY15" fmla="*/ 2264228 h 4359073"/>
              <a:gd name="connsiteX16" fmla="*/ 250372 w 3037115"/>
              <a:gd name="connsiteY16" fmla="*/ 1959428 h 4359073"/>
              <a:gd name="connsiteX17" fmla="*/ 272143 w 3037115"/>
              <a:gd name="connsiteY17" fmla="*/ 1774371 h 4359073"/>
              <a:gd name="connsiteX18" fmla="*/ 402772 w 3037115"/>
              <a:gd name="connsiteY18" fmla="*/ 1186543 h 4359073"/>
              <a:gd name="connsiteX19" fmla="*/ 446315 w 3037115"/>
              <a:gd name="connsiteY19" fmla="*/ 990600 h 4359073"/>
              <a:gd name="connsiteX20" fmla="*/ 511629 w 3037115"/>
              <a:gd name="connsiteY20" fmla="*/ 751114 h 4359073"/>
              <a:gd name="connsiteX21" fmla="*/ 620486 w 3037115"/>
              <a:gd name="connsiteY21" fmla="*/ 587828 h 4359073"/>
              <a:gd name="connsiteX22" fmla="*/ 729343 w 3037115"/>
              <a:gd name="connsiteY22" fmla="*/ 424543 h 4359073"/>
              <a:gd name="connsiteX23" fmla="*/ 849086 w 3037115"/>
              <a:gd name="connsiteY23" fmla="*/ 272143 h 4359073"/>
              <a:gd name="connsiteX24" fmla="*/ 990601 w 3037115"/>
              <a:gd name="connsiteY24" fmla="*/ 152400 h 4359073"/>
              <a:gd name="connsiteX25" fmla="*/ 1143001 w 3037115"/>
              <a:gd name="connsiteY25" fmla="*/ 65314 h 4359073"/>
              <a:gd name="connsiteX26" fmla="*/ 1306286 w 3037115"/>
              <a:gd name="connsiteY26" fmla="*/ 21771 h 4359073"/>
              <a:gd name="connsiteX27" fmla="*/ 1589315 w 3037115"/>
              <a:gd name="connsiteY27" fmla="*/ 0 h 4359073"/>
              <a:gd name="connsiteX28" fmla="*/ 1763486 w 3037115"/>
              <a:gd name="connsiteY28" fmla="*/ 0 h 4359073"/>
              <a:gd name="connsiteX29" fmla="*/ 1937658 w 3037115"/>
              <a:gd name="connsiteY29" fmla="*/ 32657 h 4359073"/>
              <a:gd name="connsiteX30" fmla="*/ 2111829 w 3037115"/>
              <a:gd name="connsiteY30" fmla="*/ 43543 h 4359073"/>
              <a:gd name="connsiteX31" fmla="*/ 2209801 w 3037115"/>
              <a:gd name="connsiteY31" fmla="*/ 43543 h 4359073"/>
              <a:gd name="connsiteX32" fmla="*/ 2264229 w 3037115"/>
              <a:gd name="connsiteY32" fmla="*/ 54428 h 4359073"/>
              <a:gd name="connsiteX33" fmla="*/ 2286001 w 3037115"/>
              <a:gd name="connsiteY33" fmla="*/ 108857 h 4359073"/>
              <a:gd name="connsiteX34" fmla="*/ 2307772 w 3037115"/>
              <a:gd name="connsiteY34" fmla="*/ 195943 h 4359073"/>
              <a:gd name="connsiteX35" fmla="*/ 2307772 w 3037115"/>
              <a:gd name="connsiteY35" fmla="*/ 250371 h 4359073"/>
              <a:gd name="connsiteX36" fmla="*/ 2296886 w 3037115"/>
              <a:gd name="connsiteY36" fmla="*/ 293914 h 4359073"/>
              <a:gd name="connsiteX37" fmla="*/ 2427515 w 3037115"/>
              <a:gd name="connsiteY37" fmla="*/ 359228 h 4359073"/>
              <a:gd name="connsiteX38" fmla="*/ 2492829 w 3037115"/>
              <a:gd name="connsiteY38" fmla="*/ 435428 h 4359073"/>
              <a:gd name="connsiteX39" fmla="*/ 2536372 w 3037115"/>
              <a:gd name="connsiteY39" fmla="*/ 489857 h 4359073"/>
              <a:gd name="connsiteX40" fmla="*/ 2601686 w 3037115"/>
              <a:gd name="connsiteY40" fmla="*/ 587828 h 4359073"/>
              <a:gd name="connsiteX41" fmla="*/ 2634343 w 3037115"/>
              <a:gd name="connsiteY41" fmla="*/ 674914 h 4359073"/>
              <a:gd name="connsiteX42" fmla="*/ 2656115 w 3037115"/>
              <a:gd name="connsiteY42" fmla="*/ 740228 h 4359073"/>
              <a:gd name="connsiteX43" fmla="*/ 2699658 w 3037115"/>
              <a:gd name="connsiteY43" fmla="*/ 805543 h 4359073"/>
              <a:gd name="connsiteX44" fmla="*/ 2710543 w 3037115"/>
              <a:gd name="connsiteY44" fmla="*/ 859971 h 4359073"/>
              <a:gd name="connsiteX45" fmla="*/ 2710543 w 3037115"/>
              <a:gd name="connsiteY45" fmla="*/ 903514 h 4359073"/>
              <a:gd name="connsiteX46" fmla="*/ 2699658 w 3037115"/>
              <a:gd name="connsiteY46" fmla="*/ 968828 h 4359073"/>
              <a:gd name="connsiteX47" fmla="*/ 2710543 w 3037115"/>
              <a:gd name="connsiteY47" fmla="*/ 1055914 h 4359073"/>
              <a:gd name="connsiteX48" fmla="*/ 2830286 w 3037115"/>
              <a:gd name="connsiteY48" fmla="*/ 1153885 h 4359073"/>
              <a:gd name="connsiteX49" fmla="*/ 2895601 w 3037115"/>
              <a:gd name="connsiteY49" fmla="*/ 1208314 h 4359073"/>
              <a:gd name="connsiteX50" fmla="*/ 3015343 w 3037115"/>
              <a:gd name="connsiteY50" fmla="*/ 1360714 h 4359073"/>
              <a:gd name="connsiteX51" fmla="*/ 3037115 w 3037115"/>
              <a:gd name="connsiteY51" fmla="*/ 1415143 h 4359073"/>
              <a:gd name="connsiteX52" fmla="*/ 3037115 w 3037115"/>
              <a:gd name="connsiteY52" fmla="*/ 1458685 h 4359073"/>
              <a:gd name="connsiteX53" fmla="*/ 3004458 w 3037115"/>
              <a:gd name="connsiteY53" fmla="*/ 1502228 h 4359073"/>
              <a:gd name="connsiteX54" fmla="*/ 2971801 w 3037115"/>
              <a:gd name="connsiteY54" fmla="*/ 1513114 h 4359073"/>
              <a:gd name="connsiteX55" fmla="*/ 2939143 w 3037115"/>
              <a:gd name="connsiteY55" fmla="*/ 1534885 h 4359073"/>
              <a:gd name="connsiteX56" fmla="*/ 2928258 w 3037115"/>
              <a:gd name="connsiteY56" fmla="*/ 1589314 h 4359073"/>
              <a:gd name="connsiteX57" fmla="*/ 2960915 w 3037115"/>
              <a:gd name="connsiteY57" fmla="*/ 1621971 h 4359073"/>
              <a:gd name="connsiteX58" fmla="*/ 2971801 w 3037115"/>
              <a:gd name="connsiteY58" fmla="*/ 1654628 h 4359073"/>
              <a:gd name="connsiteX59" fmla="*/ 2960915 w 3037115"/>
              <a:gd name="connsiteY59" fmla="*/ 1687285 h 4359073"/>
              <a:gd name="connsiteX60" fmla="*/ 2939143 w 3037115"/>
              <a:gd name="connsiteY60" fmla="*/ 1709057 h 4359073"/>
              <a:gd name="connsiteX61" fmla="*/ 2950029 w 3037115"/>
              <a:gd name="connsiteY61" fmla="*/ 1730828 h 4359073"/>
              <a:gd name="connsiteX62" fmla="*/ 2982686 w 3037115"/>
              <a:gd name="connsiteY62" fmla="*/ 1774371 h 4359073"/>
              <a:gd name="connsiteX63" fmla="*/ 2993572 w 3037115"/>
              <a:gd name="connsiteY63" fmla="*/ 1807028 h 4359073"/>
              <a:gd name="connsiteX64" fmla="*/ 2960915 w 3037115"/>
              <a:gd name="connsiteY64" fmla="*/ 1839685 h 4359073"/>
              <a:gd name="connsiteX65" fmla="*/ 2939143 w 3037115"/>
              <a:gd name="connsiteY65" fmla="*/ 1872343 h 4359073"/>
              <a:gd name="connsiteX66" fmla="*/ 2917372 w 3037115"/>
              <a:gd name="connsiteY66" fmla="*/ 1894114 h 4359073"/>
              <a:gd name="connsiteX67" fmla="*/ 2906486 w 3037115"/>
              <a:gd name="connsiteY67" fmla="*/ 1948543 h 4359073"/>
              <a:gd name="connsiteX68" fmla="*/ 2939143 w 3037115"/>
              <a:gd name="connsiteY68" fmla="*/ 2002971 h 4359073"/>
              <a:gd name="connsiteX69" fmla="*/ 2960915 w 3037115"/>
              <a:gd name="connsiteY69" fmla="*/ 2090057 h 4359073"/>
              <a:gd name="connsiteX70" fmla="*/ 2906486 w 3037115"/>
              <a:gd name="connsiteY70" fmla="*/ 2166257 h 4359073"/>
              <a:gd name="connsiteX71" fmla="*/ 2862943 w 3037115"/>
              <a:gd name="connsiteY71" fmla="*/ 2188028 h 4359073"/>
              <a:gd name="connsiteX72" fmla="*/ 2819401 w 3037115"/>
              <a:gd name="connsiteY72" fmla="*/ 2188028 h 4359073"/>
              <a:gd name="connsiteX73" fmla="*/ 2721429 w 3037115"/>
              <a:gd name="connsiteY73" fmla="*/ 2188028 h 4359073"/>
              <a:gd name="connsiteX74" fmla="*/ 2569029 w 3037115"/>
              <a:gd name="connsiteY74" fmla="*/ 2242457 h 4359073"/>
              <a:gd name="connsiteX75" fmla="*/ 2514601 w 3037115"/>
              <a:gd name="connsiteY75" fmla="*/ 2275114 h 4359073"/>
              <a:gd name="connsiteX76" fmla="*/ 2427515 w 3037115"/>
              <a:gd name="connsiteY76" fmla="*/ 2340428 h 4359073"/>
              <a:gd name="connsiteX77" fmla="*/ 2329543 w 3037115"/>
              <a:gd name="connsiteY77" fmla="*/ 2438400 h 4359073"/>
              <a:gd name="connsiteX78" fmla="*/ 2264229 w 3037115"/>
              <a:gd name="connsiteY78" fmla="*/ 2525485 h 4359073"/>
              <a:gd name="connsiteX79" fmla="*/ 2188029 w 3037115"/>
              <a:gd name="connsiteY79" fmla="*/ 2645228 h 4359073"/>
              <a:gd name="connsiteX80" fmla="*/ 2111829 w 3037115"/>
              <a:gd name="connsiteY80" fmla="*/ 2764971 h 4359073"/>
              <a:gd name="connsiteX81" fmla="*/ 2068286 w 3037115"/>
              <a:gd name="connsiteY81" fmla="*/ 2873828 h 4359073"/>
              <a:gd name="connsiteX82" fmla="*/ 2057401 w 3037115"/>
              <a:gd name="connsiteY82" fmla="*/ 2982685 h 4359073"/>
              <a:gd name="connsiteX83" fmla="*/ 2057401 w 3037115"/>
              <a:gd name="connsiteY83" fmla="*/ 3102428 h 4359073"/>
              <a:gd name="connsiteX84" fmla="*/ 2111829 w 3037115"/>
              <a:gd name="connsiteY84" fmla="*/ 3200400 h 4359073"/>
              <a:gd name="connsiteX85" fmla="*/ 2177143 w 3037115"/>
              <a:gd name="connsiteY85" fmla="*/ 3265714 h 4359073"/>
              <a:gd name="connsiteX86" fmla="*/ 2220686 w 3037115"/>
              <a:gd name="connsiteY86" fmla="*/ 3331028 h 4359073"/>
              <a:gd name="connsiteX87" fmla="*/ 2307772 w 3037115"/>
              <a:gd name="connsiteY87" fmla="*/ 3407228 h 4359073"/>
              <a:gd name="connsiteX88" fmla="*/ 2383972 w 3037115"/>
              <a:gd name="connsiteY88" fmla="*/ 3505200 h 4359073"/>
              <a:gd name="connsiteX89" fmla="*/ 2471058 w 3037115"/>
              <a:gd name="connsiteY89" fmla="*/ 3646714 h 4359073"/>
              <a:gd name="connsiteX90" fmla="*/ 2514601 w 3037115"/>
              <a:gd name="connsiteY90" fmla="*/ 3766457 h 4359073"/>
              <a:gd name="connsiteX91" fmla="*/ 2965704 w 3037115"/>
              <a:gd name="connsiteY91" fmla="*/ 4359074 h 4359073"/>
              <a:gd name="connsiteX0" fmla="*/ 2656115 w 3037115"/>
              <a:gd name="connsiteY0" fmla="*/ 4049485 h 4049484"/>
              <a:gd name="connsiteX1" fmla="*/ 1 w 3037115"/>
              <a:gd name="connsiteY1" fmla="*/ 3929743 h 4049484"/>
              <a:gd name="connsiteX2" fmla="*/ 97972 w 3037115"/>
              <a:gd name="connsiteY2" fmla="*/ 3810000 h 4049484"/>
              <a:gd name="connsiteX3" fmla="*/ 141515 w 3037115"/>
              <a:gd name="connsiteY3" fmla="*/ 3733800 h 4049484"/>
              <a:gd name="connsiteX4" fmla="*/ 141515 w 3037115"/>
              <a:gd name="connsiteY4" fmla="*/ 3635828 h 4049484"/>
              <a:gd name="connsiteX5" fmla="*/ 97972 w 3037115"/>
              <a:gd name="connsiteY5" fmla="*/ 3516085 h 4049484"/>
              <a:gd name="connsiteX6" fmla="*/ 54429 w 3037115"/>
              <a:gd name="connsiteY6" fmla="*/ 3396343 h 4049484"/>
              <a:gd name="connsiteX7" fmla="*/ 21772 w 3037115"/>
              <a:gd name="connsiteY7" fmla="*/ 3276600 h 4049484"/>
              <a:gd name="connsiteX8" fmla="*/ 76201 w 3037115"/>
              <a:gd name="connsiteY8" fmla="*/ 3189514 h 4049484"/>
              <a:gd name="connsiteX9" fmla="*/ 87086 w 3037115"/>
              <a:gd name="connsiteY9" fmla="*/ 3080657 h 4049484"/>
              <a:gd name="connsiteX10" fmla="*/ 97972 w 3037115"/>
              <a:gd name="connsiteY10" fmla="*/ 2982685 h 4049484"/>
              <a:gd name="connsiteX11" fmla="*/ 119743 w 3037115"/>
              <a:gd name="connsiteY11" fmla="*/ 2873828 h 4049484"/>
              <a:gd name="connsiteX12" fmla="*/ 163286 w 3037115"/>
              <a:gd name="connsiteY12" fmla="*/ 2797628 h 4049484"/>
              <a:gd name="connsiteX13" fmla="*/ 195943 w 3037115"/>
              <a:gd name="connsiteY13" fmla="*/ 2634343 h 4049484"/>
              <a:gd name="connsiteX14" fmla="*/ 206829 w 3037115"/>
              <a:gd name="connsiteY14" fmla="*/ 2471057 h 4049484"/>
              <a:gd name="connsiteX15" fmla="*/ 228601 w 3037115"/>
              <a:gd name="connsiteY15" fmla="*/ 2264228 h 4049484"/>
              <a:gd name="connsiteX16" fmla="*/ 250372 w 3037115"/>
              <a:gd name="connsiteY16" fmla="*/ 1959428 h 4049484"/>
              <a:gd name="connsiteX17" fmla="*/ 272143 w 3037115"/>
              <a:gd name="connsiteY17" fmla="*/ 1774371 h 4049484"/>
              <a:gd name="connsiteX18" fmla="*/ 402772 w 3037115"/>
              <a:gd name="connsiteY18" fmla="*/ 1186543 h 4049484"/>
              <a:gd name="connsiteX19" fmla="*/ 446315 w 3037115"/>
              <a:gd name="connsiteY19" fmla="*/ 990600 h 4049484"/>
              <a:gd name="connsiteX20" fmla="*/ 511629 w 3037115"/>
              <a:gd name="connsiteY20" fmla="*/ 751114 h 4049484"/>
              <a:gd name="connsiteX21" fmla="*/ 620486 w 3037115"/>
              <a:gd name="connsiteY21" fmla="*/ 587828 h 4049484"/>
              <a:gd name="connsiteX22" fmla="*/ 729343 w 3037115"/>
              <a:gd name="connsiteY22" fmla="*/ 424543 h 4049484"/>
              <a:gd name="connsiteX23" fmla="*/ 849086 w 3037115"/>
              <a:gd name="connsiteY23" fmla="*/ 272143 h 4049484"/>
              <a:gd name="connsiteX24" fmla="*/ 990601 w 3037115"/>
              <a:gd name="connsiteY24" fmla="*/ 152400 h 4049484"/>
              <a:gd name="connsiteX25" fmla="*/ 1143001 w 3037115"/>
              <a:gd name="connsiteY25" fmla="*/ 65314 h 4049484"/>
              <a:gd name="connsiteX26" fmla="*/ 1306286 w 3037115"/>
              <a:gd name="connsiteY26" fmla="*/ 21771 h 4049484"/>
              <a:gd name="connsiteX27" fmla="*/ 1589315 w 3037115"/>
              <a:gd name="connsiteY27" fmla="*/ 0 h 4049484"/>
              <a:gd name="connsiteX28" fmla="*/ 1763486 w 3037115"/>
              <a:gd name="connsiteY28" fmla="*/ 0 h 4049484"/>
              <a:gd name="connsiteX29" fmla="*/ 1937658 w 3037115"/>
              <a:gd name="connsiteY29" fmla="*/ 32657 h 4049484"/>
              <a:gd name="connsiteX30" fmla="*/ 2111829 w 3037115"/>
              <a:gd name="connsiteY30" fmla="*/ 43543 h 4049484"/>
              <a:gd name="connsiteX31" fmla="*/ 2209801 w 3037115"/>
              <a:gd name="connsiteY31" fmla="*/ 43543 h 4049484"/>
              <a:gd name="connsiteX32" fmla="*/ 2264229 w 3037115"/>
              <a:gd name="connsiteY32" fmla="*/ 54428 h 4049484"/>
              <a:gd name="connsiteX33" fmla="*/ 2286001 w 3037115"/>
              <a:gd name="connsiteY33" fmla="*/ 108857 h 4049484"/>
              <a:gd name="connsiteX34" fmla="*/ 2307772 w 3037115"/>
              <a:gd name="connsiteY34" fmla="*/ 195943 h 4049484"/>
              <a:gd name="connsiteX35" fmla="*/ 2307772 w 3037115"/>
              <a:gd name="connsiteY35" fmla="*/ 250371 h 4049484"/>
              <a:gd name="connsiteX36" fmla="*/ 2296886 w 3037115"/>
              <a:gd name="connsiteY36" fmla="*/ 293914 h 4049484"/>
              <a:gd name="connsiteX37" fmla="*/ 2427515 w 3037115"/>
              <a:gd name="connsiteY37" fmla="*/ 359228 h 4049484"/>
              <a:gd name="connsiteX38" fmla="*/ 2492829 w 3037115"/>
              <a:gd name="connsiteY38" fmla="*/ 435428 h 4049484"/>
              <a:gd name="connsiteX39" fmla="*/ 2536372 w 3037115"/>
              <a:gd name="connsiteY39" fmla="*/ 489857 h 4049484"/>
              <a:gd name="connsiteX40" fmla="*/ 2601686 w 3037115"/>
              <a:gd name="connsiteY40" fmla="*/ 587828 h 4049484"/>
              <a:gd name="connsiteX41" fmla="*/ 2634343 w 3037115"/>
              <a:gd name="connsiteY41" fmla="*/ 674914 h 4049484"/>
              <a:gd name="connsiteX42" fmla="*/ 2656115 w 3037115"/>
              <a:gd name="connsiteY42" fmla="*/ 740228 h 4049484"/>
              <a:gd name="connsiteX43" fmla="*/ 2699658 w 3037115"/>
              <a:gd name="connsiteY43" fmla="*/ 805543 h 4049484"/>
              <a:gd name="connsiteX44" fmla="*/ 2710543 w 3037115"/>
              <a:gd name="connsiteY44" fmla="*/ 859971 h 4049484"/>
              <a:gd name="connsiteX45" fmla="*/ 2710543 w 3037115"/>
              <a:gd name="connsiteY45" fmla="*/ 903514 h 4049484"/>
              <a:gd name="connsiteX46" fmla="*/ 2699658 w 3037115"/>
              <a:gd name="connsiteY46" fmla="*/ 968828 h 4049484"/>
              <a:gd name="connsiteX47" fmla="*/ 2710543 w 3037115"/>
              <a:gd name="connsiteY47" fmla="*/ 1055914 h 4049484"/>
              <a:gd name="connsiteX48" fmla="*/ 2830286 w 3037115"/>
              <a:gd name="connsiteY48" fmla="*/ 1153885 h 4049484"/>
              <a:gd name="connsiteX49" fmla="*/ 2895601 w 3037115"/>
              <a:gd name="connsiteY49" fmla="*/ 1208314 h 4049484"/>
              <a:gd name="connsiteX50" fmla="*/ 3015343 w 3037115"/>
              <a:gd name="connsiteY50" fmla="*/ 1360714 h 4049484"/>
              <a:gd name="connsiteX51" fmla="*/ 3037115 w 3037115"/>
              <a:gd name="connsiteY51" fmla="*/ 1415143 h 4049484"/>
              <a:gd name="connsiteX52" fmla="*/ 3037115 w 3037115"/>
              <a:gd name="connsiteY52" fmla="*/ 1458685 h 4049484"/>
              <a:gd name="connsiteX53" fmla="*/ 3004458 w 3037115"/>
              <a:gd name="connsiteY53" fmla="*/ 1502228 h 4049484"/>
              <a:gd name="connsiteX54" fmla="*/ 2971801 w 3037115"/>
              <a:gd name="connsiteY54" fmla="*/ 1513114 h 4049484"/>
              <a:gd name="connsiteX55" fmla="*/ 2939143 w 3037115"/>
              <a:gd name="connsiteY55" fmla="*/ 1534885 h 4049484"/>
              <a:gd name="connsiteX56" fmla="*/ 2928258 w 3037115"/>
              <a:gd name="connsiteY56" fmla="*/ 1589314 h 4049484"/>
              <a:gd name="connsiteX57" fmla="*/ 2960915 w 3037115"/>
              <a:gd name="connsiteY57" fmla="*/ 1621971 h 4049484"/>
              <a:gd name="connsiteX58" fmla="*/ 2971801 w 3037115"/>
              <a:gd name="connsiteY58" fmla="*/ 1654628 h 4049484"/>
              <a:gd name="connsiteX59" fmla="*/ 2960915 w 3037115"/>
              <a:gd name="connsiteY59" fmla="*/ 1687285 h 4049484"/>
              <a:gd name="connsiteX60" fmla="*/ 2939143 w 3037115"/>
              <a:gd name="connsiteY60" fmla="*/ 1709057 h 4049484"/>
              <a:gd name="connsiteX61" fmla="*/ 2950029 w 3037115"/>
              <a:gd name="connsiteY61" fmla="*/ 1730828 h 4049484"/>
              <a:gd name="connsiteX62" fmla="*/ 2982686 w 3037115"/>
              <a:gd name="connsiteY62" fmla="*/ 1774371 h 4049484"/>
              <a:gd name="connsiteX63" fmla="*/ 2993572 w 3037115"/>
              <a:gd name="connsiteY63" fmla="*/ 1807028 h 4049484"/>
              <a:gd name="connsiteX64" fmla="*/ 2960915 w 3037115"/>
              <a:gd name="connsiteY64" fmla="*/ 1839685 h 4049484"/>
              <a:gd name="connsiteX65" fmla="*/ 2939143 w 3037115"/>
              <a:gd name="connsiteY65" fmla="*/ 1872343 h 4049484"/>
              <a:gd name="connsiteX66" fmla="*/ 2917372 w 3037115"/>
              <a:gd name="connsiteY66" fmla="*/ 1894114 h 4049484"/>
              <a:gd name="connsiteX67" fmla="*/ 2906486 w 3037115"/>
              <a:gd name="connsiteY67" fmla="*/ 1948543 h 4049484"/>
              <a:gd name="connsiteX68" fmla="*/ 2939143 w 3037115"/>
              <a:gd name="connsiteY68" fmla="*/ 2002971 h 4049484"/>
              <a:gd name="connsiteX69" fmla="*/ 2960915 w 3037115"/>
              <a:gd name="connsiteY69" fmla="*/ 2090057 h 4049484"/>
              <a:gd name="connsiteX70" fmla="*/ 2906486 w 3037115"/>
              <a:gd name="connsiteY70" fmla="*/ 2166257 h 4049484"/>
              <a:gd name="connsiteX71" fmla="*/ 2862943 w 3037115"/>
              <a:gd name="connsiteY71" fmla="*/ 2188028 h 4049484"/>
              <a:gd name="connsiteX72" fmla="*/ 2819401 w 3037115"/>
              <a:gd name="connsiteY72" fmla="*/ 2188028 h 4049484"/>
              <a:gd name="connsiteX73" fmla="*/ 2721429 w 3037115"/>
              <a:gd name="connsiteY73" fmla="*/ 2188028 h 4049484"/>
              <a:gd name="connsiteX74" fmla="*/ 2569029 w 3037115"/>
              <a:gd name="connsiteY74" fmla="*/ 2242457 h 4049484"/>
              <a:gd name="connsiteX75" fmla="*/ 2514601 w 3037115"/>
              <a:gd name="connsiteY75" fmla="*/ 2275114 h 4049484"/>
              <a:gd name="connsiteX76" fmla="*/ 2427515 w 3037115"/>
              <a:gd name="connsiteY76" fmla="*/ 2340428 h 4049484"/>
              <a:gd name="connsiteX77" fmla="*/ 2329543 w 3037115"/>
              <a:gd name="connsiteY77" fmla="*/ 2438400 h 4049484"/>
              <a:gd name="connsiteX78" fmla="*/ 2264229 w 3037115"/>
              <a:gd name="connsiteY78" fmla="*/ 2525485 h 4049484"/>
              <a:gd name="connsiteX79" fmla="*/ 2188029 w 3037115"/>
              <a:gd name="connsiteY79" fmla="*/ 2645228 h 4049484"/>
              <a:gd name="connsiteX80" fmla="*/ 2111829 w 3037115"/>
              <a:gd name="connsiteY80" fmla="*/ 2764971 h 4049484"/>
              <a:gd name="connsiteX81" fmla="*/ 2068286 w 3037115"/>
              <a:gd name="connsiteY81" fmla="*/ 2873828 h 4049484"/>
              <a:gd name="connsiteX82" fmla="*/ 2057401 w 3037115"/>
              <a:gd name="connsiteY82" fmla="*/ 2982685 h 4049484"/>
              <a:gd name="connsiteX83" fmla="*/ 2057401 w 3037115"/>
              <a:gd name="connsiteY83" fmla="*/ 3102428 h 4049484"/>
              <a:gd name="connsiteX84" fmla="*/ 2111829 w 3037115"/>
              <a:gd name="connsiteY84" fmla="*/ 3200400 h 4049484"/>
              <a:gd name="connsiteX85" fmla="*/ 2177143 w 3037115"/>
              <a:gd name="connsiteY85" fmla="*/ 3265714 h 4049484"/>
              <a:gd name="connsiteX86" fmla="*/ 2220686 w 3037115"/>
              <a:gd name="connsiteY86" fmla="*/ 3331028 h 4049484"/>
              <a:gd name="connsiteX87" fmla="*/ 2307772 w 3037115"/>
              <a:gd name="connsiteY87" fmla="*/ 3407228 h 4049484"/>
              <a:gd name="connsiteX88" fmla="*/ 2383972 w 3037115"/>
              <a:gd name="connsiteY88" fmla="*/ 3505200 h 4049484"/>
              <a:gd name="connsiteX89" fmla="*/ 2471058 w 3037115"/>
              <a:gd name="connsiteY89" fmla="*/ 3646714 h 4049484"/>
              <a:gd name="connsiteX90" fmla="*/ 2514601 w 3037115"/>
              <a:gd name="connsiteY90" fmla="*/ 3766457 h 4049484"/>
              <a:gd name="connsiteX0" fmla="*/ 1 w 3037115"/>
              <a:gd name="connsiteY0" fmla="*/ 3929743 h 3929742"/>
              <a:gd name="connsiteX1" fmla="*/ 97972 w 3037115"/>
              <a:gd name="connsiteY1" fmla="*/ 3810000 h 3929742"/>
              <a:gd name="connsiteX2" fmla="*/ 141515 w 3037115"/>
              <a:gd name="connsiteY2" fmla="*/ 3733800 h 3929742"/>
              <a:gd name="connsiteX3" fmla="*/ 141515 w 3037115"/>
              <a:gd name="connsiteY3" fmla="*/ 3635828 h 3929742"/>
              <a:gd name="connsiteX4" fmla="*/ 97972 w 3037115"/>
              <a:gd name="connsiteY4" fmla="*/ 3516085 h 3929742"/>
              <a:gd name="connsiteX5" fmla="*/ 54429 w 3037115"/>
              <a:gd name="connsiteY5" fmla="*/ 3396343 h 3929742"/>
              <a:gd name="connsiteX6" fmla="*/ 21772 w 3037115"/>
              <a:gd name="connsiteY6" fmla="*/ 3276600 h 3929742"/>
              <a:gd name="connsiteX7" fmla="*/ 76201 w 3037115"/>
              <a:gd name="connsiteY7" fmla="*/ 3189514 h 3929742"/>
              <a:gd name="connsiteX8" fmla="*/ 87086 w 3037115"/>
              <a:gd name="connsiteY8" fmla="*/ 3080657 h 3929742"/>
              <a:gd name="connsiteX9" fmla="*/ 97972 w 3037115"/>
              <a:gd name="connsiteY9" fmla="*/ 2982685 h 3929742"/>
              <a:gd name="connsiteX10" fmla="*/ 119743 w 3037115"/>
              <a:gd name="connsiteY10" fmla="*/ 2873828 h 3929742"/>
              <a:gd name="connsiteX11" fmla="*/ 163286 w 3037115"/>
              <a:gd name="connsiteY11" fmla="*/ 2797628 h 3929742"/>
              <a:gd name="connsiteX12" fmla="*/ 195943 w 3037115"/>
              <a:gd name="connsiteY12" fmla="*/ 2634343 h 3929742"/>
              <a:gd name="connsiteX13" fmla="*/ 206829 w 3037115"/>
              <a:gd name="connsiteY13" fmla="*/ 2471057 h 3929742"/>
              <a:gd name="connsiteX14" fmla="*/ 228601 w 3037115"/>
              <a:gd name="connsiteY14" fmla="*/ 2264228 h 3929742"/>
              <a:gd name="connsiteX15" fmla="*/ 250372 w 3037115"/>
              <a:gd name="connsiteY15" fmla="*/ 1959428 h 3929742"/>
              <a:gd name="connsiteX16" fmla="*/ 272143 w 3037115"/>
              <a:gd name="connsiteY16" fmla="*/ 1774371 h 3929742"/>
              <a:gd name="connsiteX17" fmla="*/ 402772 w 3037115"/>
              <a:gd name="connsiteY17" fmla="*/ 1186543 h 3929742"/>
              <a:gd name="connsiteX18" fmla="*/ 446315 w 3037115"/>
              <a:gd name="connsiteY18" fmla="*/ 990600 h 3929742"/>
              <a:gd name="connsiteX19" fmla="*/ 511629 w 3037115"/>
              <a:gd name="connsiteY19" fmla="*/ 751114 h 3929742"/>
              <a:gd name="connsiteX20" fmla="*/ 620486 w 3037115"/>
              <a:gd name="connsiteY20" fmla="*/ 587828 h 3929742"/>
              <a:gd name="connsiteX21" fmla="*/ 729343 w 3037115"/>
              <a:gd name="connsiteY21" fmla="*/ 424543 h 3929742"/>
              <a:gd name="connsiteX22" fmla="*/ 849086 w 3037115"/>
              <a:gd name="connsiteY22" fmla="*/ 272143 h 3929742"/>
              <a:gd name="connsiteX23" fmla="*/ 990601 w 3037115"/>
              <a:gd name="connsiteY23" fmla="*/ 152400 h 3929742"/>
              <a:gd name="connsiteX24" fmla="*/ 1143001 w 3037115"/>
              <a:gd name="connsiteY24" fmla="*/ 65314 h 3929742"/>
              <a:gd name="connsiteX25" fmla="*/ 1306286 w 3037115"/>
              <a:gd name="connsiteY25" fmla="*/ 21771 h 3929742"/>
              <a:gd name="connsiteX26" fmla="*/ 1589315 w 3037115"/>
              <a:gd name="connsiteY26" fmla="*/ 0 h 3929742"/>
              <a:gd name="connsiteX27" fmla="*/ 1763486 w 3037115"/>
              <a:gd name="connsiteY27" fmla="*/ 0 h 3929742"/>
              <a:gd name="connsiteX28" fmla="*/ 1937658 w 3037115"/>
              <a:gd name="connsiteY28" fmla="*/ 32657 h 3929742"/>
              <a:gd name="connsiteX29" fmla="*/ 2111829 w 3037115"/>
              <a:gd name="connsiteY29" fmla="*/ 43543 h 3929742"/>
              <a:gd name="connsiteX30" fmla="*/ 2209801 w 3037115"/>
              <a:gd name="connsiteY30" fmla="*/ 43543 h 3929742"/>
              <a:gd name="connsiteX31" fmla="*/ 2264229 w 3037115"/>
              <a:gd name="connsiteY31" fmla="*/ 54428 h 3929742"/>
              <a:gd name="connsiteX32" fmla="*/ 2286001 w 3037115"/>
              <a:gd name="connsiteY32" fmla="*/ 108857 h 3929742"/>
              <a:gd name="connsiteX33" fmla="*/ 2307772 w 3037115"/>
              <a:gd name="connsiteY33" fmla="*/ 195943 h 3929742"/>
              <a:gd name="connsiteX34" fmla="*/ 2307772 w 3037115"/>
              <a:gd name="connsiteY34" fmla="*/ 250371 h 3929742"/>
              <a:gd name="connsiteX35" fmla="*/ 2296886 w 3037115"/>
              <a:gd name="connsiteY35" fmla="*/ 293914 h 3929742"/>
              <a:gd name="connsiteX36" fmla="*/ 2427515 w 3037115"/>
              <a:gd name="connsiteY36" fmla="*/ 359228 h 3929742"/>
              <a:gd name="connsiteX37" fmla="*/ 2492829 w 3037115"/>
              <a:gd name="connsiteY37" fmla="*/ 435428 h 3929742"/>
              <a:gd name="connsiteX38" fmla="*/ 2536372 w 3037115"/>
              <a:gd name="connsiteY38" fmla="*/ 489857 h 3929742"/>
              <a:gd name="connsiteX39" fmla="*/ 2601686 w 3037115"/>
              <a:gd name="connsiteY39" fmla="*/ 587828 h 3929742"/>
              <a:gd name="connsiteX40" fmla="*/ 2634343 w 3037115"/>
              <a:gd name="connsiteY40" fmla="*/ 674914 h 3929742"/>
              <a:gd name="connsiteX41" fmla="*/ 2656115 w 3037115"/>
              <a:gd name="connsiteY41" fmla="*/ 740228 h 3929742"/>
              <a:gd name="connsiteX42" fmla="*/ 2699658 w 3037115"/>
              <a:gd name="connsiteY42" fmla="*/ 805543 h 3929742"/>
              <a:gd name="connsiteX43" fmla="*/ 2710543 w 3037115"/>
              <a:gd name="connsiteY43" fmla="*/ 859971 h 3929742"/>
              <a:gd name="connsiteX44" fmla="*/ 2710543 w 3037115"/>
              <a:gd name="connsiteY44" fmla="*/ 903514 h 3929742"/>
              <a:gd name="connsiteX45" fmla="*/ 2699658 w 3037115"/>
              <a:gd name="connsiteY45" fmla="*/ 968828 h 3929742"/>
              <a:gd name="connsiteX46" fmla="*/ 2710543 w 3037115"/>
              <a:gd name="connsiteY46" fmla="*/ 1055914 h 3929742"/>
              <a:gd name="connsiteX47" fmla="*/ 2830286 w 3037115"/>
              <a:gd name="connsiteY47" fmla="*/ 1153885 h 3929742"/>
              <a:gd name="connsiteX48" fmla="*/ 2895601 w 3037115"/>
              <a:gd name="connsiteY48" fmla="*/ 1208314 h 3929742"/>
              <a:gd name="connsiteX49" fmla="*/ 3015343 w 3037115"/>
              <a:gd name="connsiteY49" fmla="*/ 1360714 h 3929742"/>
              <a:gd name="connsiteX50" fmla="*/ 3037115 w 3037115"/>
              <a:gd name="connsiteY50" fmla="*/ 1415143 h 3929742"/>
              <a:gd name="connsiteX51" fmla="*/ 3037115 w 3037115"/>
              <a:gd name="connsiteY51" fmla="*/ 1458685 h 3929742"/>
              <a:gd name="connsiteX52" fmla="*/ 3004458 w 3037115"/>
              <a:gd name="connsiteY52" fmla="*/ 1502228 h 3929742"/>
              <a:gd name="connsiteX53" fmla="*/ 2971801 w 3037115"/>
              <a:gd name="connsiteY53" fmla="*/ 1513114 h 3929742"/>
              <a:gd name="connsiteX54" fmla="*/ 2939143 w 3037115"/>
              <a:gd name="connsiteY54" fmla="*/ 1534885 h 3929742"/>
              <a:gd name="connsiteX55" fmla="*/ 2928258 w 3037115"/>
              <a:gd name="connsiteY55" fmla="*/ 1589314 h 3929742"/>
              <a:gd name="connsiteX56" fmla="*/ 2960915 w 3037115"/>
              <a:gd name="connsiteY56" fmla="*/ 1621971 h 3929742"/>
              <a:gd name="connsiteX57" fmla="*/ 2971801 w 3037115"/>
              <a:gd name="connsiteY57" fmla="*/ 1654628 h 3929742"/>
              <a:gd name="connsiteX58" fmla="*/ 2960915 w 3037115"/>
              <a:gd name="connsiteY58" fmla="*/ 1687285 h 3929742"/>
              <a:gd name="connsiteX59" fmla="*/ 2939143 w 3037115"/>
              <a:gd name="connsiteY59" fmla="*/ 1709057 h 3929742"/>
              <a:gd name="connsiteX60" fmla="*/ 2950029 w 3037115"/>
              <a:gd name="connsiteY60" fmla="*/ 1730828 h 3929742"/>
              <a:gd name="connsiteX61" fmla="*/ 2982686 w 3037115"/>
              <a:gd name="connsiteY61" fmla="*/ 1774371 h 3929742"/>
              <a:gd name="connsiteX62" fmla="*/ 2993572 w 3037115"/>
              <a:gd name="connsiteY62" fmla="*/ 1807028 h 3929742"/>
              <a:gd name="connsiteX63" fmla="*/ 2960915 w 3037115"/>
              <a:gd name="connsiteY63" fmla="*/ 1839685 h 3929742"/>
              <a:gd name="connsiteX64" fmla="*/ 2939143 w 3037115"/>
              <a:gd name="connsiteY64" fmla="*/ 1872343 h 3929742"/>
              <a:gd name="connsiteX65" fmla="*/ 2917372 w 3037115"/>
              <a:gd name="connsiteY65" fmla="*/ 1894114 h 3929742"/>
              <a:gd name="connsiteX66" fmla="*/ 2906486 w 3037115"/>
              <a:gd name="connsiteY66" fmla="*/ 1948543 h 3929742"/>
              <a:gd name="connsiteX67" fmla="*/ 2939143 w 3037115"/>
              <a:gd name="connsiteY67" fmla="*/ 2002971 h 3929742"/>
              <a:gd name="connsiteX68" fmla="*/ 2960915 w 3037115"/>
              <a:gd name="connsiteY68" fmla="*/ 2090057 h 3929742"/>
              <a:gd name="connsiteX69" fmla="*/ 2906486 w 3037115"/>
              <a:gd name="connsiteY69" fmla="*/ 2166257 h 3929742"/>
              <a:gd name="connsiteX70" fmla="*/ 2862943 w 3037115"/>
              <a:gd name="connsiteY70" fmla="*/ 2188028 h 3929742"/>
              <a:gd name="connsiteX71" fmla="*/ 2819401 w 3037115"/>
              <a:gd name="connsiteY71" fmla="*/ 2188028 h 3929742"/>
              <a:gd name="connsiteX72" fmla="*/ 2721429 w 3037115"/>
              <a:gd name="connsiteY72" fmla="*/ 2188028 h 3929742"/>
              <a:gd name="connsiteX73" fmla="*/ 2569029 w 3037115"/>
              <a:gd name="connsiteY73" fmla="*/ 2242457 h 3929742"/>
              <a:gd name="connsiteX74" fmla="*/ 2514601 w 3037115"/>
              <a:gd name="connsiteY74" fmla="*/ 2275114 h 3929742"/>
              <a:gd name="connsiteX75" fmla="*/ 2427515 w 3037115"/>
              <a:gd name="connsiteY75" fmla="*/ 2340428 h 3929742"/>
              <a:gd name="connsiteX76" fmla="*/ 2329543 w 3037115"/>
              <a:gd name="connsiteY76" fmla="*/ 2438400 h 3929742"/>
              <a:gd name="connsiteX77" fmla="*/ 2264229 w 3037115"/>
              <a:gd name="connsiteY77" fmla="*/ 2525485 h 3929742"/>
              <a:gd name="connsiteX78" fmla="*/ 2188029 w 3037115"/>
              <a:gd name="connsiteY78" fmla="*/ 2645228 h 3929742"/>
              <a:gd name="connsiteX79" fmla="*/ 2111829 w 3037115"/>
              <a:gd name="connsiteY79" fmla="*/ 2764971 h 3929742"/>
              <a:gd name="connsiteX80" fmla="*/ 2068286 w 3037115"/>
              <a:gd name="connsiteY80" fmla="*/ 2873828 h 3929742"/>
              <a:gd name="connsiteX81" fmla="*/ 2057401 w 3037115"/>
              <a:gd name="connsiteY81" fmla="*/ 2982685 h 3929742"/>
              <a:gd name="connsiteX82" fmla="*/ 2057401 w 3037115"/>
              <a:gd name="connsiteY82" fmla="*/ 3102428 h 3929742"/>
              <a:gd name="connsiteX83" fmla="*/ 2111829 w 3037115"/>
              <a:gd name="connsiteY83" fmla="*/ 3200400 h 3929742"/>
              <a:gd name="connsiteX84" fmla="*/ 2177143 w 3037115"/>
              <a:gd name="connsiteY84" fmla="*/ 3265714 h 3929742"/>
              <a:gd name="connsiteX85" fmla="*/ 2220686 w 3037115"/>
              <a:gd name="connsiteY85" fmla="*/ 3331028 h 3929742"/>
              <a:gd name="connsiteX86" fmla="*/ 2307772 w 3037115"/>
              <a:gd name="connsiteY86" fmla="*/ 3407228 h 3929742"/>
              <a:gd name="connsiteX87" fmla="*/ 2383972 w 3037115"/>
              <a:gd name="connsiteY87" fmla="*/ 3505200 h 3929742"/>
              <a:gd name="connsiteX88" fmla="*/ 2471058 w 3037115"/>
              <a:gd name="connsiteY88" fmla="*/ 3646714 h 3929742"/>
              <a:gd name="connsiteX89" fmla="*/ 2514601 w 3037115"/>
              <a:gd name="connsiteY89" fmla="*/ 3766457 h 3929742"/>
              <a:gd name="connsiteX0" fmla="*/ 1 w 3037115"/>
              <a:gd name="connsiteY0" fmla="*/ 3929743 h 3929742"/>
              <a:gd name="connsiteX1" fmla="*/ 141515 w 3037115"/>
              <a:gd name="connsiteY1" fmla="*/ 3733800 h 3929742"/>
              <a:gd name="connsiteX2" fmla="*/ 141515 w 3037115"/>
              <a:gd name="connsiteY2" fmla="*/ 3635828 h 3929742"/>
              <a:gd name="connsiteX3" fmla="*/ 97972 w 3037115"/>
              <a:gd name="connsiteY3" fmla="*/ 3516085 h 3929742"/>
              <a:gd name="connsiteX4" fmla="*/ 54429 w 3037115"/>
              <a:gd name="connsiteY4" fmla="*/ 3396343 h 3929742"/>
              <a:gd name="connsiteX5" fmla="*/ 21772 w 3037115"/>
              <a:gd name="connsiteY5" fmla="*/ 3276600 h 3929742"/>
              <a:gd name="connsiteX6" fmla="*/ 76201 w 3037115"/>
              <a:gd name="connsiteY6" fmla="*/ 3189514 h 3929742"/>
              <a:gd name="connsiteX7" fmla="*/ 87086 w 3037115"/>
              <a:gd name="connsiteY7" fmla="*/ 3080657 h 3929742"/>
              <a:gd name="connsiteX8" fmla="*/ 97972 w 3037115"/>
              <a:gd name="connsiteY8" fmla="*/ 2982685 h 3929742"/>
              <a:gd name="connsiteX9" fmla="*/ 119743 w 3037115"/>
              <a:gd name="connsiteY9" fmla="*/ 2873828 h 3929742"/>
              <a:gd name="connsiteX10" fmla="*/ 163286 w 3037115"/>
              <a:gd name="connsiteY10" fmla="*/ 2797628 h 3929742"/>
              <a:gd name="connsiteX11" fmla="*/ 195943 w 3037115"/>
              <a:gd name="connsiteY11" fmla="*/ 2634343 h 3929742"/>
              <a:gd name="connsiteX12" fmla="*/ 206829 w 3037115"/>
              <a:gd name="connsiteY12" fmla="*/ 2471057 h 3929742"/>
              <a:gd name="connsiteX13" fmla="*/ 228601 w 3037115"/>
              <a:gd name="connsiteY13" fmla="*/ 2264228 h 3929742"/>
              <a:gd name="connsiteX14" fmla="*/ 250372 w 3037115"/>
              <a:gd name="connsiteY14" fmla="*/ 1959428 h 3929742"/>
              <a:gd name="connsiteX15" fmla="*/ 272143 w 3037115"/>
              <a:gd name="connsiteY15" fmla="*/ 1774371 h 3929742"/>
              <a:gd name="connsiteX16" fmla="*/ 402772 w 3037115"/>
              <a:gd name="connsiteY16" fmla="*/ 1186543 h 3929742"/>
              <a:gd name="connsiteX17" fmla="*/ 446315 w 3037115"/>
              <a:gd name="connsiteY17" fmla="*/ 990600 h 3929742"/>
              <a:gd name="connsiteX18" fmla="*/ 511629 w 3037115"/>
              <a:gd name="connsiteY18" fmla="*/ 751114 h 3929742"/>
              <a:gd name="connsiteX19" fmla="*/ 620486 w 3037115"/>
              <a:gd name="connsiteY19" fmla="*/ 587828 h 3929742"/>
              <a:gd name="connsiteX20" fmla="*/ 729343 w 3037115"/>
              <a:gd name="connsiteY20" fmla="*/ 424543 h 3929742"/>
              <a:gd name="connsiteX21" fmla="*/ 849086 w 3037115"/>
              <a:gd name="connsiteY21" fmla="*/ 272143 h 3929742"/>
              <a:gd name="connsiteX22" fmla="*/ 990601 w 3037115"/>
              <a:gd name="connsiteY22" fmla="*/ 152400 h 3929742"/>
              <a:gd name="connsiteX23" fmla="*/ 1143001 w 3037115"/>
              <a:gd name="connsiteY23" fmla="*/ 65314 h 3929742"/>
              <a:gd name="connsiteX24" fmla="*/ 1306286 w 3037115"/>
              <a:gd name="connsiteY24" fmla="*/ 21771 h 3929742"/>
              <a:gd name="connsiteX25" fmla="*/ 1589315 w 3037115"/>
              <a:gd name="connsiteY25" fmla="*/ 0 h 3929742"/>
              <a:gd name="connsiteX26" fmla="*/ 1763486 w 3037115"/>
              <a:gd name="connsiteY26" fmla="*/ 0 h 3929742"/>
              <a:gd name="connsiteX27" fmla="*/ 1937658 w 3037115"/>
              <a:gd name="connsiteY27" fmla="*/ 32657 h 3929742"/>
              <a:gd name="connsiteX28" fmla="*/ 2111829 w 3037115"/>
              <a:gd name="connsiteY28" fmla="*/ 43543 h 3929742"/>
              <a:gd name="connsiteX29" fmla="*/ 2209801 w 3037115"/>
              <a:gd name="connsiteY29" fmla="*/ 43543 h 3929742"/>
              <a:gd name="connsiteX30" fmla="*/ 2264229 w 3037115"/>
              <a:gd name="connsiteY30" fmla="*/ 54428 h 3929742"/>
              <a:gd name="connsiteX31" fmla="*/ 2286001 w 3037115"/>
              <a:gd name="connsiteY31" fmla="*/ 108857 h 3929742"/>
              <a:gd name="connsiteX32" fmla="*/ 2307772 w 3037115"/>
              <a:gd name="connsiteY32" fmla="*/ 195943 h 3929742"/>
              <a:gd name="connsiteX33" fmla="*/ 2307772 w 3037115"/>
              <a:gd name="connsiteY33" fmla="*/ 250371 h 3929742"/>
              <a:gd name="connsiteX34" fmla="*/ 2296886 w 3037115"/>
              <a:gd name="connsiteY34" fmla="*/ 293914 h 3929742"/>
              <a:gd name="connsiteX35" fmla="*/ 2427515 w 3037115"/>
              <a:gd name="connsiteY35" fmla="*/ 359228 h 3929742"/>
              <a:gd name="connsiteX36" fmla="*/ 2492829 w 3037115"/>
              <a:gd name="connsiteY36" fmla="*/ 435428 h 3929742"/>
              <a:gd name="connsiteX37" fmla="*/ 2536372 w 3037115"/>
              <a:gd name="connsiteY37" fmla="*/ 489857 h 3929742"/>
              <a:gd name="connsiteX38" fmla="*/ 2601686 w 3037115"/>
              <a:gd name="connsiteY38" fmla="*/ 587828 h 3929742"/>
              <a:gd name="connsiteX39" fmla="*/ 2634343 w 3037115"/>
              <a:gd name="connsiteY39" fmla="*/ 674914 h 3929742"/>
              <a:gd name="connsiteX40" fmla="*/ 2656115 w 3037115"/>
              <a:gd name="connsiteY40" fmla="*/ 740228 h 3929742"/>
              <a:gd name="connsiteX41" fmla="*/ 2699658 w 3037115"/>
              <a:gd name="connsiteY41" fmla="*/ 805543 h 3929742"/>
              <a:gd name="connsiteX42" fmla="*/ 2710543 w 3037115"/>
              <a:gd name="connsiteY42" fmla="*/ 859971 h 3929742"/>
              <a:gd name="connsiteX43" fmla="*/ 2710543 w 3037115"/>
              <a:gd name="connsiteY43" fmla="*/ 903514 h 3929742"/>
              <a:gd name="connsiteX44" fmla="*/ 2699658 w 3037115"/>
              <a:gd name="connsiteY44" fmla="*/ 968828 h 3929742"/>
              <a:gd name="connsiteX45" fmla="*/ 2710543 w 3037115"/>
              <a:gd name="connsiteY45" fmla="*/ 1055914 h 3929742"/>
              <a:gd name="connsiteX46" fmla="*/ 2830286 w 3037115"/>
              <a:gd name="connsiteY46" fmla="*/ 1153885 h 3929742"/>
              <a:gd name="connsiteX47" fmla="*/ 2895601 w 3037115"/>
              <a:gd name="connsiteY47" fmla="*/ 1208314 h 3929742"/>
              <a:gd name="connsiteX48" fmla="*/ 3015343 w 3037115"/>
              <a:gd name="connsiteY48" fmla="*/ 1360714 h 3929742"/>
              <a:gd name="connsiteX49" fmla="*/ 3037115 w 3037115"/>
              <a:gd name="connsiteY49" fmla="*/ 1415143 h 3929742"/>
              <a:gd name="connsiteX50" fmla="*/ 3037115 w 3037115"/>
              <a:gd name="connsiteY50" fmla="*/ 1458685 h 3929742"/>
              <a:gd name="connsiteX51" fmla="*/ 3004458 w 3037115"/>
              <a:gd name="connsiteY51" fmla="*/ 1502228 h 3929742"/>
              <a:gd name="connsiteX52" fmla="*/ 2971801 w 3037115"/>
              <a:gd name="connsiteY52" fmla="*/ 1513114 h 3929742"/>
              <a:gd name="connsiteX53" fmla="*/ 2939143 w 3037115"/>
              <a:gd name="connsiteY53" fmla="*/ 1534885 h 3929742"/>
              <a:gd name="connsiteX54" fmla="*/ 2928258 w 3037115"/>
              <a:gd name="connsiteY54" fmla="*/ 1589314 h 3929742"/>
              <a:gd name="connsiteX55" fmla="*/ 2960915 w 3037115"/>
              <a:gd name="connsiteY55" fmla="*/ 1621971 h 3929742"/>
              <a:gd name="connsiteX56" fmla="*/ 2971801 w 3037115"/>
              <a:gd name="connsiteY56" fmla="*/ 1654628 h 3929742"/>
              <a:gd name="connsiteX57" fmla="*/ 2960915 w 3037115"/>
              <a:gd name="connsiteY57" fmla="*/ 1687285 h 3929742"/>
              <a:gd name="connsiteX58" fmla="*/ 2939143 w 3037115"/>
              <a:gd name="connsiteY58" fmla="*/ 1709057 h 3929742"/>
              <a:gd name="connsiteX59" fmla="*/ 2950029 w 3037115"/>
              <a:gd name="connsiteY59" fmla="*/ 1730828 h 3929742"/>
              <a:gd name="connsiteX60" fmla="*/ 2982686 w 3037115"/>
              <a:gd name="connsiteY60" fmla="*/ 1774371 h 3929742"/>
              <a:gd name="connsiteX61" fmla="*/ 2993572 w 3037115"/>
              <a:gd name="connsiteY61" fmla="*/ 1807028 h 3929742"/>
              <a:gd name="connsiteX62" fmla="*/ 2960915 w 3037115"/>
              <a:gd name="connsiteY62" fmla="*/ 1839685 h 3929742"/>
              <a:gd name="connsiteX63" fmla="*/ 2939143 w 3037115"/>
              <a:gd name="connsiteY63" fmla="*/ 1872343 h 3929742"/>
              <a:gd name="connsiteX64" fmla="*/ 2917372 w 3037115"/>
              <a:gd name="connsiteY64" fmla="*/ 1894114 h 3929742"/>
              <a:gd name="connsiteX65" fmla="*/ 2906486 w 3037115"/>
              <a:gd name="connsiteY65" fmla="*/ 1948543 h 3929742"/>
              <a:gd name="connsiteX66" fmla="*/ 2939143 w 3037115"/>
              <a:gd name="connsiteY66" fmla="*/ 2002971 h 3929742"/>
              <a:gd name="connsiteX67" fmla="*/ 2960915 w 3037115"/>
              <a:gd name="connsiteY67" fmla="*/ 2090057 h 3929742"/>
              <a:gd name="connsiteX68" fmla="*/ 2906486 w 3037115"/>
              <a:gd name="connsiteY68" fmla="*/ 2166257 h 3929742"/>
              <a:gd name="connsiteX69" fmla="*/ 2862943 w 3037115"/>
              <a:gd name="connsiteY69" fmla="*/ 2188028 h 3929742"/>
              <a:gd name="connsiteX70" fmla="*/ 2819401 w 3037115"/>
              <a:gd name="connsiteY70" fmla="*/ 2188028 h 3929742"/>
              <a:gd name="connsiteX71" fmla="*/ 2721429 w 3037115"/>
              <a:gd name="connsiteY71" fmla="*/ 2188028 h 3929742"/>
              <a:gd name="connsiteX72" fmla="*/ 2569029 w 3037115"/>
              <a:gd name="connsiteY72" fmla="*/ 2242457 h 3929742"/>
              <a:gd name="connsiteX73" fmla="*/ 2514601 w 3037115"/>
              <a:gd name="connsiteY73" fmla="*/ 2275114 h 3929742"/>
              <a:gd name="connsiteX74" fmla="*/ 2427515 w 3037115"/>
              <a:gd name="connsiteY74" fmla="*/ 2340428 h 3929742"/>
              <a:gd name="connsiteX75" fmla="*/ 2329543 w 3037115"/>
              <a:gd name="connsiteY75" fmla="*/ 2438400 h 3929742"/>
              <a:gd name="connsiteX76" fmla="*/ 2264229 w 3037115"/>
              <a:gd name="connsiteY76" fmla="*/ 2525485 h 3929742"/>
              <a:gd name="connsiteX77" fmla="*/ 2188029 w 3037115"/>
              <a:gd name="connsiteY77" fmla="*/ 2645228 h 3929742"/>
              <a:gd name="connsiteX78" fmla="*/ 2111829 w 3037115"/>
              <a:gd name="connsiteY78" fmla="*/ 2764971 h 3929742"/>
              <a:gd name="connsiteX79" fmla="*/ 2068286 w 3037115"/>
              <a:gd name="connsiteY79" fmla="*/ 2873828 h 3929742"/>
              <a:gd name="connsiteX80" fmla="*/ 2057401 w 3037115"/>
              <a:gd name="connsiteY80" fmla="*/ 2982685 h 3929742"/>
              <a:gd name="connsiteX81" fmla="*/ 2057401 w 3037115"/>
              <a:gd name="connsiteY81" fmla="*/ 3102428 h 3929742"/>
              <a:gd name="connsiteX82" fmla="*/ 2111829 w 3037115"/>
              <a:gd name="connsiteY82" fmla="*/ 3200400 h 3929742"/>
              <a:gd name="connsiteX83" fmla="*/ 2177143 w 3037115"/>
              <a:gd name="connsiteY83" fmla="*/ 3265714 h 3929742"/>
              <a:gd name="connsiteX84" fmla="*/ 2220686 w 3037115"/>
              <a:gd name="connsiteY84" fmla="*/ 3331028 h 3929742"/>
              <a:gd name="connsiteX85" fmla="*/ 2307772 w 3037115"/>
              <a:gd name="connsiteY85" fmla="*/ 3407228 h 3929742"/>
              <a:gd name="connsiteX86" fmla="*/ 2383972 w 3037115"/>
              <a:gd name="connsiteY86" fmla="*/ 3505200 h 3929742"/>
              <a:gd name="connsiteX87" fmla="*/ 2471058 w 3037115"/>
              <a:gd name="connsiteY87" fmla="*/ 3646714 h 3929742"/>
              <a:gd name="connsiteX88" fmla="*/ 2514601 w 3037115"/>
              <a:gd name="connsiteY88" fmla="*/ 3766457 h 3929742"/>
              <a:gd name="connsiteX0" fmla="*/ 119742 w 3015342"/>
              <a:gd name="connsiteY0" fmla="*/ 3733800 h 3766456"/>
              <a:gd name="connsiteX1" fmla="*/ 119742 w 3015342"/>
              <a:gd name="connsiteY1" fmla="*/ 3635828 h 3766456"/>
              <a:gd name="connsiteX2" fmla="*/ 76199 w 3015342"/>
              <a:gd name="connsiteY2" fmla="*/ 3516085 h 3766456"/>
              <a:gd name="connsiteX3" fmla="*/ 32656 w 3015342"/>
              <a:gd name="connsiteY3" fmla="*/ 3396343 h 3766456"/>
              <a:gd name="connsiteX4" fmla="*/ -1 w 3015342"/>
              <a:gd name="connsiteY4" fmla="*/ 3276600 h 3766456"/>
              <a:gd name="connsiteX5" fmla="*/ 54428 w 3015342"/>
              <a:gd name="connsiteY5" fmla="*/ 3189514 h 3766456"/>
              <a:gd name="connsiteX6" fmla="*/ 65313 w 3015342"/>
              <a:gd name="connsiteY6" fmla="*/ 3080657 h 3766456"/>
              <a:gd name="connsiteX7" fmla="*/ 76199 w 3015342"/>
              <a:gd name="connsiteY7" fmla="*/ 2982685 h 3766456"/>
              <a:gd name="connsiteX8" fmla="*/ 97970 w 3015342"/>
              <a:gd name="connsiteY8" fmla="*/ 2873828 h 3766456"/>
              <a:gd name="connsiteX9" fmla="*/ 141513 w 3015342"/>
              <a:gd name="connsiteY9" fmla="*/ 2797628 h 3766456"/>
              <a:gd name="connsiteX10" fmla="*/ 174170 w 3015342"/>
              <a:gd name="connsiteY10" fmla="*/ 2634343 h 3766456"/>
              <a:gd name="connsiteX11" fmla="*/ 185056 w 3015342"/>
              <a:gd name="connsiteY11" fmla="*/ 2471057 h 3766456"/>
              <a:gd name="connsiteX12" fmla="*/ 206828 w 3015342"/>
              <a:gd name="connsiteY12" fmla="*/ 2264228 h 3766456"/>
              <a:gd name="connsiteX13" fmla="*/ 228599 w 3015342"/>
              <a:gd name="connsiteY13" fmla="*/ 1959428 h 3766456"/>
              <a:gd name="connsiteX14" fmla="*/ 250370 w 3015342"/>
              <a:gd name="connsiteY14" fmla="*/ 1774371 h 3766456"/>
              <a:gd name="connsiteX15" fmla="*/ 380999 w 3015342"/>
              <a:gd name="connsiteY15" fmla="*/ 1186543 h 3766456"/>
              <a:gd name="connsiteX16" fmla="*/ 424542 w 3015342"/>
              <a:gd name="connsiteY16" fmla="*/ 990600 h 3766456"/>
              <a:gd name="connsiteX17" fmla="*/ 489856 w 3015342"/>
              <a:gd name="connsiteY17" fmla="*/ 751114 h 3766456"/>
              <a:gd name="connsiteX18" fmla="*/ 598713 w 3015342"/>
              <a:gd name="connsiteY18" fmla="*/ 587828 h 3766456"/>
              <a:gd name="connsiteX19" fmla="*/ 707570 w 3015342"/>
              <a:gd name="connsiteY19" fmla="*/ 424543 h 3766456"/>
              <a:gd name="connsiteX20" fmla="*/ 827313 w 3015342"/>
              <a:gd name="connsiteY20" fmla="*/ 272143 h 3766456"/>
              <a:gd name="connsiteX21" fmla="*/ 968828 w 3015342"/>
              <a:gd name="connsiteY21" fmla="*/ 152400 h 3766456"/>
              <a:gd name="connsiteX22" fmla="*/ 1121228 w 3015342"/>
              <a:gd name="connsiteY22" fmla="*/ 65314 h 3766456"/>
              <a:gd name="connsiteX23" fmla="*/ 1284513 w 3015342"/>
              <a:gd name="connsiteY23" fmla="*/ 21771 h 3766456"/>
              <a:gd name="connsiteX24" fmla="*/ 1567542 w 3015342"/>
              <a:gd name="connsiteY24" fmla="*/ 0 h 3766456"/>
              <a:gd name="connsiteX25" fmla="*/ 1741713 w 3015342"/>
              <a:gd name="connsiteY25" fmla="*/ 0 h 3766456"/>
              <a:gd name="connsiteX26" fmla="*/ 1915885 w 3015342"/>
              <a:gd name="connsiteY26" fmla="*/ 32657 h 3766456"/>
              <a:gd name="connsiteX27" fmla="*/ 2090056 w 3015342"/>
              <a:gd name="connsiteY27" fmla="*/ 43543 h 3766456"/>
              <a:gd name="connsiteX28" fmla="*/ 2188028 w 3015342"/>
              <a:gd name="connsiteY28" fmla="*/ 43543 h 3766456"/>
              <a:gd name="connsiteX29" fmla="*/ 2242456 w 3015342"/>
              <a:gd name="connsiteY29" fmla="*/ 54428 h 3766456"/>
              <a:gd name="connsiteX30" fmla="*/ 2264228 w 3015342"/>
              <a:gd name="connsiteY30" fmla="*/ 108857 h 3766456"/>
              <a:gd name="connsiteX31" fmla="*/ 2285999 w 3015342"/>
              <a:gd name="connsiteY31" fmla="*/ 195943 h 3766456"/>
              <a:gd name="connsiteX32" fmla="*/ 2285999 w 3015342"/>
              <a:gd name="connsiteY32" fmla="*/ 250371 h 3766456"/>
              <a:gd name="connsiteX33" fmla="*/ 2275113 w 3015342"/>
              <a:gd name="connsiteY33" fmla="*/ 293914 h 3766456"/>
              <a:gd name="connsiteX34" fmla="*/ 2405742 w 3015342"/>
              <a:gd name="connsiteY34" fmla="*/ 359228 h 3766456"/>
              <a:gd name="connsiteX35" fmla="*/ 2471056 w 3015342"/>
              <a:gd name="connsiteY35" fmla="*/ 435428 h 3766456"/>
              <a:gd name="connsiteX36" fmla="*/ 2514599 w 3015342"/>
              <a:gd name="connsiteY36" fmla="*/ 489857 h 3766456"/>
              <a:gd name="connsiteX37" fmla="*/ 2579913 w 3015342"/>
              <a:gd name="connsiteY37" fmla="*/ 587828 h 3766456"/>
              <a:gd name="connsiteX38" fmla="*/ 2612570 w 3015342"/>
              <a:gd name="connsiteY38" fmla="*/ 674914 h 3766456"/>
              <a:gd name="connsiteX39" fmla="*/ 2634342 w 3015342"/>
              <a:gd name="connsiteY39" fmla="*/ 740228 h 3766456"/>
              <a:gd name="connsiteX40" fmla="*/ 2677885 w 3015342"/>
              <a:gd name="connsiteY40" fmla="*/ 805543 h 3766456"/>
              <a:gd name="connsiteX41" fmla="*/ 2688770 w 3015342"/>
              <a:gd name="connsiteY41" fmla="*/ 859971 h 3766456"/>
              <a:gd name="connsiteX42" fmla="*/ 2688770 w 3015342"/>
              <a:gd name="connsiteY42" fmla="*/ 903514 h 3766456"/>
              <a:gd name="connsiteX43" fmla="*/ 2677885 w 3015342"/>
              <a:gd name="connsiteY43" fmla="*/ 968828 h 3766456"/>
              <a:gd name="connsiteX44" fmla="*/ 2688770 w 3015342"/>
              <a:gd name="connsiteY44" fmla="*/ 1055914 h 3766456"/>
              <a:gd name="connsiteX45" fmla="*/ 2808513 w 3015342"/>
              <a:gd name="connsiteY45" fmla="*/ 1153885 h 3766456"/>
              <a:gd name="connsiteX46" fmla="*/ 2873828 w 3015342"/>
              <a:gd name="connsiteY46" fmla="*/ 1208314 h 3766456"/>
              <a:gd name="connsiteX47" fmla="*/ 2993570 w 3015342"/>
              <a:gd name="connsiteY47" fmla="*/ 1360714 h 3766456"/>
              <a:gd name="connsiteX48" fmla="*/ 3015342 w 3015342"/>
              <a:gd name="connsiteY48" fmla="*/ 1415143 h 3766456"/>
              <a:gd name="connsiteX49" fmla="*/ 3015342 w 3015342"/>
              <a:gd name="connsiteY49" fmla="*/ 1458685 h 3766456"/>
              <a:gd name="connsiteX50" fmla="*/ 2982685 w 3015342"/>
              <a:gd name="connsiteY50" fmla="*/ 1502228 h 3766456"/>
              <a:gd name="connsiteX51" fmla="*/ 2950028 w 3015342"/>
              <a:gd name="connsiteY51" fmla="*/ 1513114 h 3766456"/>
              <a:gd name="connsiteX52" fmla="*/ 2917370 w 3015342"/>
              <a:gd name="connsiteY52" fmla="*/ 1534885 h 3766456"/>
              <a:gd name="connsiteX53" fmla="*/ 2906485 w 3015342"/>
              <a:gd name="connsiteY53" fmla="*/ 1589314 h 3766456"/>
              <a:gd name="connsiteX54" fmla="*/ 2939142 w 3015342"/>
              <a:gd name="connsiteY54" fmla="*/ 1621971 h 3766456"/>
              <a:gd name="connsiteX55" fmla="*/ 2950028 w 3015342"/>
              <a:gd name="connsiteY55" fmla="*/ 1654628 h 3766456"/>
              <a:gd name="connsiteX56" fmla="*/ 2939142 w 3015342"/>
              <a:gd name="connsiteY56" fmla="*/ 1687285 h 3766456"/>
              <a:gd name="connsiteX57" fmla="*/ 2917370 w 3015342"/>
              <a:gd name="connsiteY57" fmla="*/ 1709057 h 3766456"/>
              <a:gd name="connsiteX58" fmla="*/ 2928256 w 3015342"/>
              <a:gd name="connsiteY58" fmla="*/ 1730828 h 3766456"/>
              <a:gd name="connsiteX59" fmla="*/ 2960913 w 3015342"/>
              <a:gd name="connsiteY59" fmla="*/ 1774371 h 3766456"/>
              <a:gd name="connsiteX60" fmla="*/ 2971799 w 3015342"/>
              <a:gd name="connsiteY60" fmla="*/ 1807028 h 3766456"/>
              <a:gd name="connsiteX61" fmla="*/ 2939142 w 3015342"/>
              <a:gd name="connsiteY61" fmla="*/ 1839685 h 3766456"/>
              <a:gd name="connsiteX62" fmla="*/ 2917370 w 3015342"/>
              <a:gd name="connsiteY62" fmla="*/ 1872343 h 3766456"/>
              <a:gd name="connsiteX63" fmla="*/ 2895599 w 3015342"/>
              <a:gd name="connsiteY63" fmla="*/ 1894114 h 3766456"/>
              <a:gd name="connsiteX64" fmla="*/ 2884713 w 3015342"/>
              <a:gd name="connsiteY64" fmla="*/ 1948543 h 3766456"/>
              <a:gd name="connsiteX65" fmla="*/ 2917370 w 3015342"/>
              <a:gd name="connsiteY65" fmla="*/ 2002971 h 3766456"/>
              <a:gd name="connsiteX66" fmla="*/ 2939142 w 3015342"/>
              <a:gd name="connsiteY66" fmla="*/ 2090057 h 3766456"/>
              <a:gd name="connsiteX67" fmla="*/ 2884713 w 3015342"/>
              <a:gd name="connsiteY67" fmla="*/ 2166257 h 3766456"/>
              <a:gd name="connsiteX68" fmla="*/ 2841170 w 3015342"/>
              <a:gd name="connsiteY68" fmla="*/ 2188028 h 3766456"/>
              <a:gd name="connsiteX69" fmla="*/ 2797628 w 3015342"/>
              <a:gd name="connsiteY69" fmla="*/ 2188028 h 3766456"/>
              <a:gd name="connsiteX70" fmla="*/ 2699656 w 3015342"/>
              <a:gd name="connsiteY70" fmla="*/ 2188028 h 3766456"/>
              <a:gd name="connsiteX71" fmla="*/ 2547256 w 3015342"/>
              <a:gd name="connsiteY71" fmla="*/ 2242457 h 3766456"/>
              <a:gd name="connsiteX72" fmla="*/ 2492828 w 3015342"/>
              <a:gd name="connsiteY72" fmla="*/ 2275114 h 3766456"/>
              <a:gd name="connsiteX73" fmla="*/ 2405742 w 3015342"/>
              <a:gd name="connsiteY73" fmla="*/ 2340428 h 3766456"/>
              <a:gd name="connsiteX74" fmla="*/ 2307770 w 3015342"/>
              <a:gd name="connsiteY74" fmla="*/ 2438400 h 3766456"/>
              <a:gd name="connsiteX75" fmla="*/ 2242456 w 3015342"/>
              <a:gd name="connsiteY75" fmla="*/ 2525485 h 3766456"/>
              <a:gd name="connsiteX76" fmla="*/ 2166256 w 3015342"/>
              <a:gd name="connsiteY76" fmla="*/ 2645228 h 3766456"/>
              <a:gd name="connsiteX77" fmla="*/ 2090056 w 3015342"/>
              <a:gd name="connsiteY77" fmla="*/ 2764971 h 3766456"/>
              <a:gd name="connsiteX78" fmla="*/ 2046513 w 3015342"/>
              <a:gd name="connsiteY78" fmla="*/ 2873828 h 3766456"/>
              <a:gd name="connsiteX79" fmla="*/ 2035628 w 3015342"/>
              <a:gd name="connsiteY79" fmla="*/ 2982685 h 3766456"/>
              <a:gd name="connsiteX80" fmla="*/ 2035628 w 3015342"/>
              <a:gd name="connsiteY80" fmla="*/ 3102428 h 3766456"/>
              <a:gd name="connsiteX81" fmla="*/ 2090056 w 3015342"/>
              <a:gd name="connsiteY81" fmla="*/ 3200400 h 3766456"/>
              <a:gd name="connsiteX82" fmla="*/ 2155370 w 3015342"/>
              <a:gd name="connsiteY82" fmla="*/ 3265714 h 3766456"/>
              <a:gd name="connsiteX83" fmla="*/ 2198913 w 3015342"/>
              <a:gd name="connsiteY83" fmla="*/ 3331028 h 3766456"/>
              <a:gd name="connsiteX84" fmla="*/ 2285999 w 3015342"/>
              <a:gd name="connsiteY84" fmla="*/ 3407228 h 3766456"/>
              <a:gd name="connsiteX85" fmla="*/ 2362199 w 3015342"/>
              <a:gd name="connsiteY85" fmla="*/ 3505200 h 3766456"/>
              <a:gd name="connsiteX86" fmla="*/ 2449285 w 3015342"/>
              <a:gd name="connsiteY86" fmla="*/ 3646714 h 3766456"/>
              <a:gd name="connsiteX87" fmla="*/ 2492828 w 3015342"/>
              <a:gd name="connsiteY87" fmla="*/ 3766457 h 3766456"/>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424543 w 3015343"/>
              <a:gd name="connsiteY16" fmla="*/ 990600 h 3742687"/>
              <a:gd name="connsiteX17" fmla="*/ 489857 w 3015343"/>
              <a:gd name="connsiteY17" fmla="*/ 751114 h 3742687"/>
              <a:gd name="connsiteX18" fmla="*/ 598714 w 3015343"/>
              <a:gd name="connsiteY18" fmla="*/ 587828 h 3742687"/>
              <a:gd name="connsiteX19" fmla="*/ 707571 w 3015343"/>
              <a:gd name="connsiteY19" fmla="*/ 424543 h 3742687"/>
              <a:gd name="connsiteX20" fmla="*/ 827314 w 3015343"/>
              <a:gd name="connsiteY20" fmla="*/ 272143 h 3742687"/>
              <a:gd name="connsiteX21" fmla="*/ 968829 w 3015343"/>
              <a:gd name="connsiteY21" fmla="*/ 152400 h 3742687"/>
              <a:gd name="connsiteX22" fmla="*/ 1121229 w 3015343"/>
              <a:gd name="connsiteY22" fmla="*/ 65314 h 3742687"/>
              <a:gd name="connsiteX23" fmla="*/ 1284514 w 3015343"/>
              <a:gd name="connsiteY23" fmla="*/ 21771 h 3742687"/>
              <a:gd name="connsiteX24" fmla="*/ 1567543 w 3015343"/>
              <a:gd name="connsiteY24" fmla="*/ 0 h 3742687"/>
              <a:gd name="connsiteX25" fmla="*/ 1741714 w 3015343"/>
              <a:gd name="connsiteY25" fmla="*/ 0 h 3742687"/>
              <a:gd name="connsiteX26" fmla="*/ 1915886 w 3015343"/>
              <a:gd name="connsiteY26" fmla="*/ 32657 h 3742687"/>
              <a:gd name="connsiteX27" fmla="*/ 2090057 w 3015343"/>
              <a:gd name="connsiteY27" fmla="*/ 43543 h 3742687"/>
              <a:gd name="connsiteX28" fmla="*/ 2188029 w 3015343"/>
              <a:gd name="connsiteY28" fmla="*/ 43543 h 3742687"/>
              <a:gd name="connsiteX29" fmla="*/ 2242457 w 3015343"/>
              <a:gd name="connsiteY29" fmla="*/ 54428 h 3742687"/>
              <a:gd name="connsiteX30" fmla="*/ 2264229 w 3015343"/>
              <a:gd name="connsiteY30" fmla="*/ 108857 h 3742687"/>
              <a:gd name="connsiteX31" fmla="*/ 2286000 w 3015343"/>
              <a:gd name="connsiteY31" fmla="*/ 195943 h 3742687"/>
              <a:gd name="connsiteX32" fmla="*/ 2286000 w 3015343"/>
              <a:gd name="connsiteY32" fmla="*/ 250371 h 3742687"/>
              <a:gd name="connsiteX33" fmla="*/ 2275114 w 3015343"/>
              <a:gd name="connsiteY33" fmla="*/ 293914 h 3742687"/>
              <a:gd name="connsiteX34" fmla="*/ 2405743 w 3015343"/>
              <a:gd name="connsiteY34" fmla="*/ 359228 h 3742687"/>
              <a:gd name="connsiteX35" fmla="*/ 2471057 w 3015343"/>
              <a:gd name="connsiteY35" fmla="*/ 435428 h 3742687"/>
              <a:gd name="connsiteX36" fmla="*/ 2514600 w 3015343"/>
              <a:gd name="connsiteY36" fmla="*/ 489857 h 3742687"/>
              <a:gd name="connsiteX37" fmla="*/ 2579914 w 3015343"/>
              <a:gd name="connsiteY37" fmla="*/ 587828 h 3742687"/>
              <a:gd name="connsiteX38" fmla="*/ 2612571 w 3015343"/>
              <a:gd name="connsiteY38" fmla="*/ 674914 h 3742687"/>
              <a:gd name="connsiteX39" fmla="*/ 2634343 w 3015343"/>
              <a:gd name="connsiteY39" fmla="*/ 740228 h 3742687"/>
              <a:gd name="connsiteX40" fmla="*/ 2677886 w 3015343"/>
              <a:gd name="connsiteY40" fmla="*/ 805543 h 3742687"/>
              <a:gd name="connsiteX41" fmla="*/ 2688771 w 3015343"/>
              <a:gd name="connsiteY41" fmla="*/ 859971 h 3742687"/>
              <a:gd name="connsiteX42" fmla="*/ 2688771 w 3015343"/>
              <a:gd name="connsiteY42" fmla="*/ 903514 h 3742687"/>
              <a:gd name="connsiteX43" fmla="*/ 2677886 w 3015343"/>
              <a:gd name="connsiteY43" fmla="*/ 968828 h 3742687"/>
              <a:gd name="connsiteX44" fmla="*/ 2688771 w 3015343"/>
              <a:gd name="connsiteY44" fmla="*/ 1055914 h 3742687"/>
              <a:gd name="connsiteX45" fmla="*/ 2808514 w 3015343"/>
              <a:gd name="connsiteY45" fmla="*/ 1153885 h 3742687"/>
              <a:gd name="connsiteX46" fmla="*/ 2873829 w 3015343"/>
              <a:gd name="connsiteY46" fmla="*/ 1208314 h 3742687"/>
              <a:gd name="connsiteX47" fmla="*/ 2993571 w 3015343"/>
              <a:gd name="connsiteY47" fmla="*/ 1360714 h 3742687"/>
              <a:gd name="connsiteX48" fmla="*/ 3015343 w 3015343"/>
              <a:gd name="connsiteY48" fmla="*/ 1415143 h 3742687"/>
              <a:gd name="connsiteX49" fmla="*/ 3015343 w 3015343"/>
              <a:gd name="connsiteY49" fmla="*/ 1458685 h 3742687"/>
              <a:gd name="connsiteX50" fmla="*/ 2982686 w 3015343"/>
              <a:gd name="connsiteY50" fmla="*/ 1502228 h 3742687"/>
              <a:gd name="connsiteX51" fmla="*/ 2950029 w 3015343"/>
              <a:gd name="connsiteY51" fmla="*/ 1513114 h 3742687"/>
              <a:gd name="connsiteX52" fmla="*/ 2917371 w 3015343"/>
              <a:gd name="connsiteY52" fmla="*/ 1534885 h 3742687"/>
              <a:gd name="connsiteX53" fmla="*/ 2906486 w 3015343"/>
              <a:gd name="connsiteY53" fmla="*/ 1589314 h 3742687"/>
              <a:gd name="connsiteX54" fmla="*/ 2939143 w 3015343"/>
              <a:gd name="connsiteY54" fmla="*/ 1621971 h 3742687"/>
              <a:gd name="connsiteX55" fmla="*/ 2950029 w 3015343"/>
              <a:gd name="connsiteY55" fmla="*/ 1654628 h 3742687"/>
              <a:gd name="connsiteX56" fmla="*/ 2939143 w 3015343"/>
              <a:gd name="connsiteY56" fmla="*/ 1687285 h 3742687"/>
              <a:gd name="connsiteX57" fmla="*/ 2917371 w 3015343"/>
              <a:gd name="connsiteY57" fmla="*/ 1709057 h 3742687"/>
              <a:gd name="connsiteX58" fmla="*/ 2928257 w 3015343"/>
              <a:gd name="connsiteY58" fmla="*/ 1730828 h 3742687"/>
              <a:gd name="connsiteX59" fmla="*/ 2960914 w 3015343"/>
              <a:gd name="connsiteY59" fmla="*/ 1774371 h 3742687"/>
              <a:gd name="connsiteX60" fmla="*/ 2971800 w 3015343"/>
              <a:gd name="connsiteY60" fmla="*/ 1807028 h 3742687"/>
              <a:gd name="connsiteX61" fmla="*/ 2939143 w 3015343"/>
              <a:gd name="connsiteY61" fmla="*/ 1839685 h 3742687"/>
              <a:gd name="connsiteX62" fmla="*/ 2917371 w 3015343"/>
              <a:gd name="connsiteY62" fmla="*/ 1872343 h 3742687"/>
              <a:gd name="connsiteX63" fmla="*/ 2895600 w 3015343"/>
              <a:gd name="connsiteY63" fmla="*/ 1894114 h 3742687"/>
              <a:gd name="connsiteX64" fmla="*/ 2884714 w 3015343"/>
              <a:gd name="connsiteY64" fmla="*/ 1948543 h 3742687"/>
              <a:gd name="connsiteX65" fmla="*/ 2917371 w 3015343"/>
              <a:gd name="connsiteY65" fmla="*/ 2002971 h 3742687"/>
              <a:gd name="connsiteX66" fmla="*/ 2939143 w 3015343"/>
              <a:gd name="connsiteY66" fmla="*/ 2090057 h 3742687"/>
              <a:gd name="connsiteX67" fmla="*/ 2884714 w 3015343"/>
              <a:gd name="connsiteY67" fmla="*/ 2166257 h 3742687"/>
              <a:gd name="connsiteX68" fmla="*/ 2841171 w 3015343"/>
              <a:gd name="connsiteY68" fmla="*/ 2188028 h 3742687"/>
              <a:gd name="connsiteX69" fmla="*/ 2797629 w 3015343"/>
              <a:gd name="connsiteY69" fmla="*/ 2188028 h 3742687"/>
              <a:gd name="connsiteX70" fmla="*/ 2699657 w 3015343"/>
              <a:gd name="connsiteY70" fmla="*/ 2188028 h 3742687"/>
              <a:gd name="connsiteX71" fmla="*/ 2547257 w 3015343"/>
              <a:gd name="connsiteY71" fmla="*/ 2242457 h 3742687"/>
              <a:gd name="connsiteX72" fmla="*/ 2492829 w 3015343"/>
              <a:gd name="connsiteY72" fmla="*/ 2275114 h 3742687"/>
              <a:gd name="connsiteX73" fmla="*/ 2405743 w 3015343"/>
              <a:gd name="connsiteY73" fmla="*/ 2340428 h 3742687"/>
              <a:gd name="connsiteX74" fmla="*/ 2307771 w 3015343"/>
              <a:gd name="connsiteY74" fmla="*/ 2438400 h 3742687"/>
              <a:gd name="connsiteX75" fmla="*/ 2242457 w 3015343"/>
              <a:gd name="connsiteY75" fmla="*/ 2525485 h 3742687"/>
              <a:gd name="connsiteX76" fmla="*/ 2166257 w 3015343"/>
              <a:gd name="connsiteY76" fmla="*/ 2645228 h 3742687"/>
              <a:gd name="connsiteX77" fmla="*/ 2090057 w 3015343"/>
              <a:gd name="connsiteY77" fmla="*/ 2764971 h 3742687"/>
              <a:gd name="connsiteX78" fmla="*/ 2046514 w 3015343"/>
              <a:gd name="connsiteY78" fmla="*/ 2873828 h 3742687"/>
              <a:gd name="connsiteX79" fmla="*/ 2035629 w 3015343"/>
              <a:gd name="connsiteY79" fmla="*/ 2982685 h 3742687"/>
              <a:gd name="connsiteX80" fmla="*/ 2035629 w 3015343"/>
              <a:gd name="connsiteY80" fmla="*/ 3102428 h 3742687"/>
              <a:gd name="connsiteX81" fmla="*/ 2090057 w 3015343"/>
              <a:gd name="connsiteY81" fmla="*/ 3200400 h 3742687"/>
              <a:gd name="connsiteX82" fmla="*/ 2155371 w 3015343"/>
              <a:gd name="connsiteY82" fmla="*/ 3265714 h 3742687"/>
              <a:gd name="connsiteX83" fmla="*/ 2198914 w 3015343"/>
              <a:gd name="connsiteY83" fmla="*/ 3331028 h 3742687"/>
              <a:gd name="connsiteX84" fmla="*/ 2286000 w 3015343"/>
              <a:gd name="connsiteY84" fmla="*/ 3407228 h 3742687"/>
              <a:gd name="connsiteX85" fmla="*/ 2362200 w 3015343"/>
              <a:gd name="connsiteY85" fmla="*/ 3505200 h 3742687"/>
              <a:gd name="connsiteX86" fmla="*/ 2449286 w 3015343"/>
              <a:gd name="connsiteY86" fmla="*/ 3646714 h 3742687"/>
              <a:gd name="connsiteX87" fmla="*/ 2489433 w 3015343"/>
              <a:gd name="connsiteY87"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424543 w 3015343"/>
              <a:gd name="connsiteY16" fmla="*/ 990600 h 3742687"/>
              <a:gd name="connsiteX17" fmla="*/ 489857 w 3015343"/>
              <a:gd name="connsiteY17" fmla="*/ 751114 h 3742687"/>
              <a:gd name="connsiteX18" fmla="*/ 598714 w 3015343"/>
              <a:gd name="connsiteY18" fmla="*/ 587828 h 3742687"/>
              <a:gd name="connsiteX19" fmla="*/ 707571 w 3015343"/>
              <a:gd name="connsiteY19" fmla="*/ 424543 h 3742687"/>
              <a:gd name="connsiteX20" fmla="*/ 827314 w 3015343"/>
              <a:gd name="connsiteY20" fmla="*/ 272143 h 3742687"/>
              <a:gd name="connsiteX21" fmla="*/ 968829 w 3015343"/>
              <a:gd name="connsiteY21" fmla="*/ 152400 h 3742687"/>
              <a:gd name="connsiteX22" fmla="*/ 1121229 w 3015343"/>
              <a:gd name="connsiteY22" fmla="*/ 65314 h 3742687"/>
              <a:gd name="connsiteX23" fmla="*/ 1284514 w 3015343"/>
              <a:gd name="connsiteY23" fmla="*/ 21771 h 3742687"/>
              <a:gd name="connsiteX24" fmla="*/ 1567543 w 3015343"/>
              <a:gd name="connsiteY24" fmla="*/ 0 h 3742687"/>
              <a:gd name="connsiteX25" fmla="*/ 1741714 w 3015343"/>
              <a:gd name="connsiteY25" fmla="*/ 0 h 3742687"/>
              <a:gd name="connsiteX26" fmla="*/ 1915886 w 3015343"/>
              <a:gd name="connsiteY26" fmla="*/ 32657 h 3742687"/>
              <a:gd name="connsiteX27" fmla="*/ 2090057 w 3015343"/>
              <a:gd name="connsiteY27" fmla="*/ 43543 h 3742687"/>
              <a:gd name="connsiteX28" fmla="*/ 2188029 w 3015343"/>
              <a:gd name="connsiteY28" fmla="*/ 43543 h 3742687"/>
              <a:gd name="connsiteX29" fmla="*/ 2242457 w 3015343"/>
              <a:gd name="connsiteY29" fmla="*/ 54428 h 3742687"/>
              <a:gd name="connsiteX30" fmla="*/ 2264229 w 3015343"/>
              <a:gd name="connsiteY30" fmla="*/ 108857 h 3742687"/>
              <a:gd name="connsiteX31" fmla="*/ 2286000 w 3015343"/>
              <a:gd name="connsiteY31" fmla="*/ 195943 h 3742687"/>
              <a:gd name="connsiteX32" fmla="*/ 2286000 w 3015343"/>
              <a:gd name="connsiteY32" fmla="*/ 250371 h 3742687"/>
              <a:gd name="connsiteX33" fmla="*/ 2275114 w 3015343"/>
              <a:gd name="connsiteY33" fmla="*/ 293914 h 3742687"/>
              <a:gd name="connsiteX34" fmla="*/ 2405743 w 3015343"/>
              <a:gd name="connsiteY34" fmla="*/ 359228 h 3742687"/>
              <a:gd name="connsiteX35" fmla="*/ 2471057 w 3015343"/>
              <a:gd name="connsiteY35" fmla="*/ 435428 h 3742687"/>
              <a:gd name="connsiteX36" fmla="*/ 2514600 w 3015343"/>
              <a:gd name="connsiteY36" fmla="*/ 489857 h 3742687"/>
              <a:gd name="connsiteX37" fmla="*/ 2579914 w 3015343"/>
              <a:gd name="connsiteY37" fmla="*/ 587828 h 3742687"/>
              <a:gd name="connsiteX38" fmla="*/ 2612571 w 3015343"/>
              <a:gd name="connsiteY38" fmla="*/ 674914 h 3742687"/>
              <a:gd name="connsiteX39" fmla="*/ 2634343 w 3015343"/>
              <a:gd name="connsiteY39" fmla="*/ 740228 h 3742687"/>
              <a:gd name="connsiteX40" fmla="*/ 2677886 w 3015343"/>
              <a:gd name="connsiteY40" fmla="*/ 805543 h 3742687"/>
              <a:gd name="connsiteX41" fmla="*/ 2688771 w 3015343"/>
              <a:gd name="connsiteY41" fmla="*/ 859971 h 3742687"/>
              <a:gd name="connsiteX42" fmla="*/ 2688771 w 3015343"/>
              <a:gd name="connsiteY42" fmla="*/ 903514 h 3742687"/>
              <a:gd name="connsiteX43" fmla="*/ 2677886 w 3015343"/>
              <a:gd name="connsiteY43" fmla="*/ 968828 h 3742687"/>
              <a:gd name="connsiteX44" fmla="*/ 2688771 w 3015343"/>
              <a:gd name="connsiteY44" fmla="*/ 1055914 h 3742687"/>
              <a:gd name="connsiteX45" fmla="*/ 2808514 w 3015343"/>
              <a:gd name="connsiteY45" fmla="*/ 1153885 h 3742687"/>
              <a:gd name="connsiteX46" fmla="*/ 2873829 w 3015343"/>
              <a:gd name="connsiteY46" fmla="*/ 1208314 h 3742687"/>
              <a:gd name="connsiteX47" fmla="*/ 2993571 w 3015343"/>
              <a:gd name="connsiteY47" fmla="*/ 1360714 h 3742687"/>
              <a:gd name="connsiteX48" fmla="*/ 3015343 w 3015343"/>
              <a:gd name="connsiteY48" fmla="*/ 1415143 h 3742687"/>
              <a:gd name="connsiteX49" fmla="*/ 3015343 w 3015343"/>
              <a:gd name="connsiteY49" fmla="*/ 1458685 h 3742687"/>
              <a:gd name="connsiteX50" fmla="*/ 2982686 w 3015343"/>
              <a:gd name="connsiteY50" fmla="*/ 1502228 h 3742687"/>
              <a:gd name="connsiteX51" fmla="*/ 2950029 w 3015343"/>
              <a:gd name="connsiteY51" fmla="*/ 1513114 h 3742687"/>
              <a:gd name="connsiteX52" fmla="*/ 2917371 w 3015343"/>
              <a:gd name="connsiteY52" fmla="*/ 1534885 h 3742687"/>
              <a:gd name="connsiteX53" fmla="*/ 2906486 w 3015343"/>
              <a:gd name="connsiteY53" fmla="*/ 1589314 h 3742687"/>
              <a:gd name="connsiteX54" fmla="*/ 2939143 w 3015343"/>
              <a:gd name="connsiteY54" fmla="*/ 1621971 h 3742687"/>
              <a:gd name="connsiteX55" fmla="*/ 2950029 w 3015343"/>
              <a:gd name="connsiteY55" fmla="*/ 1654628 h 3742687"/>
              <a:gd name="connsiteX56" fmla="*/ 2939143 w 3015343"/>
              <a:gd name="connsiteY56" fmla="*/ 1687285 h 3742687"/>
              <a:gd name="connsiteX57" fmla="*/ 2917371 w 3015343"/>
              <a:gd name="connsiteY57" fmla="*/ 1709057 h 3742687"/>
              <a:gd name="connsiteX58" fmla="*/ 2928257 w 3015343"/>
              <a:gd name="connsiteY58" fmla="*/ 1730828 h 3742687"/>
              <a:gd name="connsiteX59" fmla="*/ 2960914 w 3015343"/>
              <a:gd name="connsiteY59" fmla="*/ 1774371 h 3742687"/>
              <a:gd name="connsiteX60" fmla="*/ 2971800 w 3015343"/>
              <a:gd name="connsiteY60" fmla="*/ 1807028 h 3742687"/>
              <a:gd name="connsiteX61" fmla="*/ 2939143 w 3015343"/>
              <a:gd name="connsiteY61" fmla="*/ 1839685 h 3742687"/>
              <a:gd name="connsiteX62" fmla="*/ 2917371 w 3015343"/>
              <a:gd name="connsiteY62" fmla="*/ 1872343 h 3742687"/>
              <a:gd name="connsiteX63" fmla="*/ 2895600 w 3015343"/>
              <a:gd name="connsiteY63" fmla="*/ 1894114 h 3742687"/>
              <a:gd name="connsiteX64" fmla="*/ 2884714 w 3015343"/>
              <a:gd name="connsiteY64" fmla="*/ 1948543 h 3742687"/>
              <a:gd name="connsiteX65" fmla="*/ 2917371 w 3015343"/>
              <a:gd name="connsiteY65" fmla="*/ 2002971 h 3742687"/>
              <a:gd name="connsiteX66" fmla="*/ 2939143 w 3015343"/>
              <a:gd name="connsiteY66" fmla="*/ 2090057 h 3742687"/>
              <a:gd name="connsiteX67" fmla="*/ 2884714 w 3015343"/>
              <a:gd name="connsiteY67" fmla="*/ 2166257 h 3742687"/>
              <a:gd name="connsiteX68" fmla="*/ 2841171 w 3015343"/>
              <a:gd name="connsiteY68" fmla="*/ 2188028 h 3742687"/>
              <a:gd name="connsiteX69" fmla="*/ 2797629 w 3015343"/>
              <a:gd name="connsiteY69" fmla="*/ 2188028 h 3742687"/>
              <a:gd name="connsiteX70" fmla="*/ 2699657 w 3015343"/>
              <a:gd name="connsiteY70" fmla="*/ 2188028 h 3742687"/>
              <a:gd name="connsiteX71" fmla="*/ 2547257 w 3015343"/>
              <a:gd name="connsiteY71" fmla="*/ 2242457 h 3742687"/>
              <a:gd name="connsiteX72" fmla="*/ 2492829 w 3015343"/>
              <a:gd name="connsiteY72" fmla="*/ 2275114 h 3742687"/>
              <a:gd name="connsiteX73" fmla="*/ 2405743 w 3015343"/>
              <a:gd name="connsiteY73" fmla="*/ 2340428 h 3742687"/>
              <a:gd name="connsiteX74" fmla="*/ 2307771 w 3015343"/>
              <a:gd name="connsiteY74" fmla="*/ 2438400 h 3742687"/>
              <a:gd name="connsiteX75" fmla="*/ 2242457 w 3015343"/>
              <a:gd name="connsiteY75" fmla="*/ 2525485 h 3742687"/>
              <a:gd name="connsiteX76" fmla="*/ 2166257 w 3015343"/>
              <a:gd name="connsiteY76" fmla="*/ 2645228 h 3742687"/>
              <a:gd name="connsiteX77" fmla="*/ 2090057 w 3015343"/>
              <a:gd name="connsiteY77" fmla="*/ 2764971 h 3742687"/>
              <a:gd name="connsiteX78" fmla="*/ 2046514 w 3015343"/>
              <a:gd name="connsiteY78" fmla="*/ 2873828 h 3742687"/>
              <a:gd name="connsiteX79" fmla="*/ 2035629 w 3015343"/>
              <a:gd name="connsiteY79" fmla="*/ 2982685 h 3742687"/>
              <a:gd name="connsiteX80" fmla="*/ 2035629 w 3015343"/>
              <a:gd name="connsiteY80" fmla="*/ 3102428 h 3742687"/>
              <a:gd name="connsiteX81" fmla="*/ 2090057 w 3015343"/>
              <a:gd name="connsiteY81" fmla="*/ 3200400 h 3742687"/>
              <a:gd name="connsiteX82" fmla="*/ 2155371 w 3015343"/>
              <a:gd name="connsiteY82" fmla="*/ 3265714 h 3742687"/>
              <a:gd name="connsiteX83" fmla="*/ 2198914 w 3015343"/>
              <a:gd name="connsiteY83" fmla="*/ 3331028 h 3742687"/>
              <a:gd name="connsiteX84" fmla="*/ 2286000 w 3015343"/>
              <a:gd name="connsiteY84" fmla="*/ 3407228 h 3742687"/>
              <a:gd name="connsiteX85" fmla="*/ 2362200 w 3015343"/>
              <a:gd name="connsiteY85" fmla="*/ 3505200 h 3742687"/>
              <a:gd name="connsiteX86" fmla="*/ 2489433 w 3015343"/>
              <a:gd name="connsiteY86"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424543 w 3015343"/>
              <a:gd name="connsiteY16" fmla="*/ 990600 h 3742687"/>
              <a:gd name="connsiteX17" fmla="*/ 489857 w 3015343"/>
              <a:gd name="connsiteY17" fmla="*/ 751114 h 3742687"/>
              <a:gd name="connsiteX18" fmla="*/ 598714 w 3015343"/>
              <a:gd name="connsiteY18" fmla="*/ 587828 h 3742687"/>
              <a:gd name="connsiteX19" fmla="*/ 707571 w 3015343"/>
              <a:gd name="connsiteY19" fmla="*/ 424543 h 3742687"/>
              <a:gd name="connsiteX20" fmla="*/ 827314 w 3015343"/>
              <a:gd name="connsiteY20" fmla="*/ 272143 h 3742687"/>
              <a:gd name="connsiteX21" fmla="*/ 968829 w 3015343"/>
              <a:gd name="connsiteY21" fmla="*/ 152400 h 3742687"/>
              <a:gd name="connsiteX22" fmla="*/ 1121229 w 3015343"/>
              <a:gd name="connsiteY22" fmla="*/ 65314 h 3742687"/>
              <a:gd name="connsiteX23" fmla="*/ 1284514 w 3015343"/>
              <a:gd name="connsiteY23" fmla="*/ 21771 h 3742687"/>
              <a:gd name="connsiteX24" fmla="*/ 1567543 w 3015343"/>
              <a:gd name="connsiteY24" fmla="*/ 0 h 3742687"/>
              <a:gd name="connsiteX25" fmla="*/ 1741714 w 3015343"/>
              <a:gd name="connsiteY25" fmla="*/ 0 h 3742687"/>
              <a:gd name="connsiteX26" fmla="*/ 1915886 w 3015343"/>
              <a:gd name="connsiteY26" fmla="*/ 32657 h 3742687"/>
              <a:gd name="connsiteX27" fmla="*/ 2090057 w 3015343"/>
              <a:gd name="connsiteY27" fmla="*/ 43543 h 3742687"/>
              <a:gd name="connsiteX28" fmla="*/ 2188029 w 3015343"/>
              <a:gd name="connsiteY28" fmla="*/ 43543 h 3742687"/>
              <a:gd name="connsiteX29" fmla="*/ 2242457 w 3015343"/>
              <a:gd name="connsiteY29" fmla="*/ 54428 h 3742687"/>
              <a:gd name="connsiteX30" fmla="*/ 2264229 w 3015343"/>
              <a:gd name="connsiteY30" fmla="*/ 108857 h 3742687"/>
              <a:gd name="connsiteX31" fmla="*/ 2286000 w 3015343"/>
              <a:gd name="connsiteY31" fmla="*/ 195943 h 3742687"/>
              <a:gd name="connsiteX32" fmla="*/ 2286000 w 3015343"/>
              <a:gd name="connsiteY32" fmla="*/ 250371 h 3742687"/>
              <a:gd name="connsiteX33" fmla="*/ 2275114 w 3015343"/>
              <a:gd name="connsiteY33" fmla="*/ 293914 h 3742687"/>
              <a:gd name="connsiteX34" fmla="*/ 2405743 w 3015343"/>
              <a:gd name="connsiteY34" fmla="*/ 359228 h 3742687"/>
              <a:gd name="connsiteX35" fmla="*/ 2471057 w 3015343"/>
              <a:gd name="connsiteY35" fmla="*/ 435428 h 3742687"/>
              <a:gd name="connsiteX36" fmla="*/ 2514600 w 3015343"/>
              <a:gd name="connsiteY36" fmla="*/ 489857 h 3742687"/>
              <a:gd name="connsiteX37" fmla="*/ 2579914 w 3015343"/>
              <a:gd name="connsiteY37" fmla="*/ 587828 h 3742687"/>
              <a:gd name="connsiteX38" fmla="*/ 2612571 w 3015343"/>
              <a:gd name="connsiteY38" fmla="*/ 674914 h 3742687"/>
              <a:gd name="connsiteX39" fmla="*/ 2634343 w 3015343"/>
              <a:gd name="connsiteY39" fmla="*/ 740228 h 3742687"/>
              <a:gd name="connsiteX40" fmla="*/ 2677886 w 3015343"/>
              <a:gd name="connsiteY40" fmla="*/ 805543 h 3742687"/>
              <a:gd name="connsiteX41" fmla="*/ 2688771 w 3015343"/>
              <a:gd name="connsiteY41" fmla="*/ 859971 h 3742687"/>
              <a:gd name="connsiteX42" fmla="*/ 2688771 w 3015343"/>
              <a:gd name="connsiteY42" fmla="*/ 903514 h 3742687"/>
              <a:gd name="connsiteX43" fmla="*/ 2677886 w 3015343"/>
              <a:gd name="connsiteY43" fmla="*/ 968828 h 3742687"/>
              <a:gd name="connsiteX44" fmla="*/ 2688771 w 3015343"/>
              <a:gd name="connsiteY44" fmla="*/ 1055914 h 3742687"/>
              <a:gd name="connsiteX45" fmla="*/ 2808514 w 3015343"/>
              <a:gd name="connsiteY45" fmla="*/ 1153885 h 3742687"/>
              <a:gd name="connsiteX46" fmla="*/ 2873829 w 3015343"/>
              <a:gd name="connsiteY46" fmla="*/ 1208314 h 3742687"/>
              <a:gd name="connsiteX47" fmla="*/ 2993571 w 3015343"/>
              <a:gd name="connsiteY47" fmla="*/ 1360714 h 3742687"/>
              <a:gd name="connsiteX48" fmla="*/ 3015343 w 3015343"/>
              <a:gd name="connsiteY48" fmla="*/ 1415143 h 3742687"/>
              <a:gd name="connsiteX49" fmla="*/ 3015343 w 3015343"/>
              <a:gd name="connsiteY49" fmla="*/ 1458685 h 3742687"/>
              <a:gd name="connsiteX50" fmla="*/ 2982686 w 3015343"/>
              <a:gd name="connsiteY50" fmla="*/ 1502228 h 3742687"/>
              <a:gd name="connsiteX51" fmla="*/ 2950029 w 3015343"/>
              <a:gd name="connsiteY51" fmla="*/ 1513114 h 3742687"/>
              <a:gd name="connsiteX52" fmla="*/ 2917371 w 3015343"/>
              <a:gd name="connsiteY52" fmla="*/ 1534885 h 3742687"/>
              <a:gd name="connsiteX53" fmla="*/ 2906486 w 3015343"/>
              <a:gd name="connsiteY53" fmla="*/ 1589314 h 3742687"/>
              <a:gd name="connsiteX54" fmla="*/ 2939143 w 3015343"/>
              <a:gd name="connsiteY54" fmla="*/ 1621971 h 3742687"/>
              <a:gd name="connsiteX55" fmla="*/ 2950029 w 3015343"/>
              <a:gd name="connsiteY55" fmla="*/ 1654628 h 3742687"/>
              <a:gd name="connsiteX56" fmla="*/ 2939143 w 3015343"/>
              <a:gd name="connsiteY56" fmla="*/ 1687285 h 3742687"/>
              <a:gd name="connsiteX57" fmla="*/ 2917371 w 3015343"/>
              <a:gd name="connsiteY57" fmla="*/ 1709057 h 3742687"/>
              <a:gd name="connsiteX58" fmla="*/ 2928257 w 3015343"/>
              <a:gd name="connsiteY58" fmla="*/ 1730828 h 3742687"/>
              <a:gd name="connsiteX59" fmla="*/ 2960914 w 3015343"/>
              <a:gd name="connsiteY59" fmla="*/ 1774371 h 3742687"/>
              <a:gd name="connsiteX60" fmla="*/ 2971800 w 3015343"/>
              <a:gd name="connsiteY60" fmla="*/ 1807028 h 3742687"/>
              <a:gd name="connsiteX61" fmla="*/ 2939143 w 3015343"/>
              <a:gd name="connsiteY61" fmla="*/ 1839685 h 3742687"/>
              <a:gd name="connsiteX62" fmla="*/ 2917371 w 3015343"/>
              <a:gd name="connsiteY62" fmla="*/ 1872343 h 3742687"/>
              <a:gd name="connsiteX63" fmla="*/ 2895600 w 3015343"/>
              <a:gd name="connsiteY63" fmla="*/ 1894114 h 3742687"/>
              <a:gd name="connsiteX64" fmla="*/ 2884714 w 3015343"/>
              <a:gd name="connsiteY64" fmla="*/ 1948543 h 3742687"/>
              <a:gd name="connsiteX65" fmla="*/ 2917371 w 3015343"/>
              <a:gd name="connsiteY65" fmla="*/ 2002971 h 3742687"/>
              <a:gd name="connsiteX66" fmla="*/ 2939143 w 3015343"/>
              <a:gd name="connsiteY66" fmla="*/ 2090057 h 3742687"/>
              <a:gd name="connsiteX67" fmla="*/ 2884714 w 3015343"/>
              <a:gd name="connsiteY67" fmla="*/ 2166257 h 3742687"/>
              <a:gd name="connsiteX68" fmla="*/ 2841171 w 3015343"/>
              <a:gd name="connsiteY68" fmla="*/ 2188028 h 3742687"/>
              <a:gd name="connsiteX69" fmla="*/ 2797629 w 3015343"/>
              <a:gd name="connsiteY69" fmla="*/ 2188028 h 3742687"/>
              <a:gd name="connsiteX70" fmla="*/ 2699657 w 3015343"/>
              <a:gd name="connsiteY70" fmla="*/ 2188028 h 3742687"/>
              <a:gd name="connsiteX71" fmla="*/ 2547257 w 3015343"/>
              <a:gd name="connsiteY71" fmla="*/ 2242457 h 3742687"/>
              <a:gd name="connsiteX72" fmla="*/ 2492829 w 3015343"/>
              <a:gd name="connsiteY72" fmla="*/ 2275114 h 3742687"/>
              <a:gd name="connsiteX73" fmla="*/ 2405743 w 3015343"/>
              <a:gd name="connsiteY73" fmla="*/ 2340428 h 3742687"/>
              <a:gd name="connsiteX74" fmla="*/ 2307771 w 3015343"/>
              <a:gd name="connsiteY74" fmla="*/ 2438400 h 3742687"/>
              <a:gd name="connsiteX75" fmla="*/ 2242457 w 3015343"/>
              <a:gd name="connsiteY75" fmla="*/ 2525485 h 3742687"/>
              <a:gd name="connsiteX76" fmla="*/ 2166257 w 3015343"/>
              <a:gd name="connsiteY76" fmla="*/ 2645228 h 3742687"/>
              <a:gd name="connsiteX77" fmla="*/ 2090057 w 3015343"/>
              <a:gd name="connsiteY77" fmla="*/ 2764971 h 3742687"/>
              <a:gd name="connsiteX78" fmla="*/ 2046514 w 3015343"/>
              <a:gd name="connsiteY78" fmla="*/ 2873828 h 3742687"/>
              <a:gd name="connsiteX79" fmla="*/ 2035629 w 3015343"/>
              <a:gd name="connsiteY79" fmla="*/ 2982685 h 3742687"/>
              <a:gd name="connsiteX80" fmla="*/ 2035629 w 3015343"/>
              <a:gd name="connsiteY80" fmla="*/ 3102428 h 3742687"/>
              <a:gd name="connsiteX81" fmla="*/ 2090057 w 3015343"/>
              <a:gd name="connsiteY81" fmla="*/ 3200400 h 3742687"/>
              <a:gd name="connsiteX82" fmla="*/ 2155371 w 3015343"/>
              <a:gd name="connsiteY82" fmla="*/ 3265714 h 3742687"/>
              <a:gd name="connsiteX83" fmla="*/ 2198914 w 3015343"/>
              <a:gd name="connsiteY83" fmla="*/ 3331028 h 3742687"/>
              <a:gd name="connsiteX84" fmla="*/ 2286000 w 3015343"/>
              <a:gd name="connsiteY84" fmla="*/ 3407228 h 3742687"/>
              <a:gd name="connsiteX85" fmla="*/ 2489433 w 3015343"/>
              <a:gd name="connsiteY85"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424543 w 3015343"/>
              <a:gd name="connsiteY16" fmla="*/ 990600 h 3742687"/>
              <a:gd name="connsiteX17" fmla="*/ 489857 w 3015343"/>
              <a:gd name="connsiteY17" fmla="*/ 751114 h 3742687"/>
              <a:gd name="connsiteX18" fmla="*/ 598714 w 3015343"/>
              <a:gd name="connsiteY18" fmla="*/ 587828 h 3742687"/>
              <a:gd name="connsiteX19" fmla="*/ 707571 w 3015343"/>
              <a:gd name="connsiteY19" fmla="*/ 424543 h 3742687"/>
              <a:gd name="connsiteX20" fmla="*/ 827314 w 3015343"/>
              <a:gd name="connsiteY20" fmla="*/ 272143 h 3742687"/>
              <a:gd name="connsiteX21" fmla="*/ 968829 w 3015343"/>
              <a:gd name="connsiteY21" fmla="*/ 152400 h 3742687"/>
              <a:gd name="connsiteX22" fmla="*/ 1121229 w 3015343"/>
              <a:gd name="connsiteY22" fmla="*/ 65314 h 3742687"/>
              <a:gd name="connsiteX23" fmla="*/ 1567543 w 3015343"/>
              <a:gd name="connsiteY23" fmla="*/ 0 h 3742687"/>
              <a:gd name="connsiteX24" fmla="*/ 1741714 w 3015343"/>
              <a:gd name="connsiteY24" fmla="*/ 0 h 3742687"/>
              <a:gd name="connsiteX25" fmla="*/ 1915886 w 3015343"/>
              <a:gd name="connsiteY25" fmla="*/ 32657 h 3742687"/>
              <a:gd name="connsiteX26" fmla="*/ 2090057 w 3015343"/>
              <a:gd name="connsiteY26" fmla="*/ 43543 h 3742687"/>
              <a:gd name="connsiteX27" fmla="*/ 2188029 w 3015343"/>
              <a:gd name="connsiteY27" fmla="*/ 43543 h 3742687"/>
              <a:gd name="connsiteX28" fmla="*/ 2242457 w 3015343"/>
              <a:gd name="connsiteY28" fmla="*/ 54428 h 3742687"/>
              <a:gd name="connsiteX29" fmla="*/ 2264229 w 3015343"/>
              <a:gd name="connsiteY29" fmla="*/ 108857 h 3742687"/>
              <a:gd name="connsiteX30" fmla="*/ 2286000 w 3015343"/>
              <a:gd name="connsiteY30" fmla="*/ 195943 h 3742687"/>
              <a:gd name="connsiteX31" fmla="*/ 2286000 w 3015343"/>
              <a:gd name="connsiteY31" fmla="*/ 250371 h 3742687"/>
              <a:gd name="connsiteX32" fmla="*/ 2275114 w 3015343"/>
              <a:gd name="connsiteY32" fmla="*/ 293914 h 3742687"/>
              <a:gd name="connsiteX33" fmla="*/ 2405743 w 3015343"/>
              <a:gd name="connsiteY33" fmla="*/ 359228 h 3742687"/>
              <a:gd name="connsiteX34" fmla="*/ 2471057 w 3015343"/>
              <a:gd name="connsiteY34" fmla="*/ 435428 h 3742687"/>
              <a:gd name="connsiteX35" fmla="*/ 2514600 w 3015343"/>
              <a:gd name="connsiteY35" fmla="*/ 489857 h 3742687"/>
              <a:gd name="connsiteX36" fmla="*/ 2579914 w 3015343"/>
              <a:gd name="connsiteY36" fmla="*/ 587828 h 3742687"/>
              <a:gd name="connsiteX37" fmla="*/ 2612571 w 3015343"/>
              <a:gd name="connsiteY37" fmla="*/ 674914 h 3742687"/>
              <a:gd name="connsiteX38" fmla="*/ 2634343 w 3015343"/>
              <a:gd name="connsiteY38" fmla="*/ 740228 h 3742687"/>
              <a:gd name="connsiteX39" fmla="*/ 2677886 w 3015343"/>
              <a:gd name="connsiteY39" fmla="*/ 805543 h 3742687"/>
              <a:gd name="connsiteX40" fmla="*/ 2688771 w 3015343"/>
              <a:gd name="connsiteY40" fmla="*/ 859971 h 3742687"/>
              <a:gd name="connsiteX41" fmla="*/ 2688771 w 3015343"/>
              <a:gd name="connsiteY41" fmla="*/ 903514 h 3742687"/>
              <a:gd name="connsiteX42" fmla="*/ 2677886 w 3015343"/>
              <a:gd name="connsiteY42" fmla="*/ 968828 h 3742687"/>
              <a:gd name="connsiteX43" fmla="*/ 2688771 w 3015343"/>
              <a:gd name="connsiteY43" fmla="*/ 1055914 h 3742687"/>
              <a:gd name="connsiteX44" fmla="*/ 2808514 w 3015343"/>
              <a:gd name="connsiteY44" fmla="*/ 1153885 h 3742687"/>
              <a:gd name="connsiteX45" fmla="*/ 2873829 w 3015343"/>
              <a:gd name="connsiteY45" fmla="*/ 1208314 h 3742687"/>
              <a:gd name="connsiteX46" fmla="*/ 2993571 w 3015343"/>
              <a:gd name="connsiteY46" fmla="*/ 1360714 h 3742687"/>
              <a:gd name="connsiteX47" fmla="*/ 3015343 w 3015343"/>
              <a:gd name="connsiteY47" fmla="*/ 1415143 h 3742687"/>
              <a:gd name="connsiteX48" fmla="*/ 3015343 w 3015343"/>
              <a:gd name="connsiteY48" fmla="*/ 1458685 h 3742687"/>
              <a:gd name="connsiteX49" fmla="*/ 2982686 w 3015343"/>
              <a:gd name="connsiteY49" fmla="*/ 1502228 h 3742687"/>
              <a:gd name="connsiteX50" fmla="*/ 2950029 w 3015343"/>
              <a:gd name="connsiteY50" fmla="*/ 1513114 h 3742687"/>
              <a:gd name="connsiteX51" fmla="*/ 2917371 w 3015343"/>
              <a:gd name="connsiteY51" fmla="*/ 1534885 h 3742687"/>
              <a:gd name="connsiteX52" fmla="*/ 2906486 w 3015343"/>
              <a:gd name="connsiteY52" fmla="*/ 1589314 h 3742687"/>
              <a:gd name="connsiteX53" fmla="*/ 2939143 w 3015343"/>
              <a:gd name="connsiteY53" fmla="*/ 1621971 h 3742687"/>
              <a:gd name="connsiteX54" fmla="*/ 2950029 w 3015343"/>
              <a:gd name="connsiteY54" fmla="*/ 1654628 h 3742687"/>
              <a:gd name="connsiteX55" fmla="*/ 2939143 w 3015343"/>
              <a:gd name="connsiteY55" fmla="*/ 1687285 h 3742687"/>
              <a:gd name="connsiteX56" fmla="*/ 2917371 w 3015343"/>
              <a:gd name="connsiteY56" fmla="*/ 1709057 h 3742687"/>
              <a:gd name="connsiteX57" fmla="*/ 2928257 w 3015343"/>
              <a:gd name="connsiteY57" fmla="*/ 1730828 h 3742687"/>
              <a:gd name="connsiteX58" fmla="*/ 2960914 w 3015343"/>
              <a:gd name="connsiteY58" fmla="*/ 1774371 h 3742687"/>
              <a:gd name="connsiteX59" fmla="*/ 2971800 w 3015343"/>
              <a:gd name="connsiteY59" fmla="*/ 1807028 h 3742687"/>
              <a:gd name="connsiteX60" fmla="*/ 2939143 w 3015343"/>
              <a:gd name="connsiteY60" fmla="*/ 1839685 h 3742687"/>
              <a:gd name="connsiteX61" fmla="*/ 2917371 w 3015343"/>
              <a:gd name="connsiteY61" fmla="*/ 1872343 h 3742687"/>
              <a:gd name="connsiteX62" fmla="*/ 2895600 w 3015343"/>
              <a:gd name="connsiteY62" fmla="*/ 1894114 h 3742687"/>
              <a:gd name="connsiteX63" fmla="*/ 2884714 w 3015343"/>
              <a:gd name="connsiteY63" fmla="*/ 1948543 h 3742687"/>
              <a:gd name="connsiteX64" fmla="*/ 2917371 w 3015343"/>
              <a:gd name="connsiteY64" fmla="*/ 2002971 h 3742687"/>
              <a:gd name="connsiteX65" fmla="*/ 2939143 w 3015343"/>
              <a:gd name="connsiteY65" fmla="*/ 2090057 h 3742687"/>
              <a:gd name="connsiteX66" fmla="*/ 2884714 w 3015343"/>
              <a:gd name="connsiteY66" fmla="*/ 2166257 h 3742687"/>
              <a:gd name="connsiteX67" fmla="*/ 2841171 w 3015343"/>
              <a:gd name="connsiteY67" fmla="*/ 2188028 h 3742687"/>
              <a:gd name="connsiteX68" fmla="*/ 2797629 w 3015343"/>
              <a:gd name="connsiteY68" fmla="*/ 2188028 h 3742687"/>
              <a:gd name="connsiteX69" fmla="*/ 2699657 w 3015343"/>
              <a:gd name="connsiteY69" fmla="*/ 2188028 h 3742687"/>
              <a:gd name="connsiteX70" fmla="*/ 2547257 w 3015343"/>
              <a:gd name="connsiteY70" fmla="*/ 2242457 h 3742687"/>
              <a:gd name="connsiteX71" fmla="*/ 2492829 w 3015343"/>
              <a:gd name="connsiteY71" fmla="*/ 2275114 h 3742687"/>
              <a:gd name="connsiteX72" fmla="*/ 2405743 w 3015343"/>
              <a:gd name="connsiteY72" fmla="*/ 2340428 h 3742687"/>
              <a:gd name="connsiteX73" fmla="*/ 2307771 w 3015343"/>
              <a:gd name="connsiteY73" fmla="*/ 2438400 h 3742687"/>
              <a:gd name="connsiteX74" fmla="*/ 2242457 w 3015343"/>
              <a:gd name="connsiteY74" fmla="*/ 2525485 h 3742687"/>
              <a:gd name="connsiteX75" fmla="*/ 2166257 w 3015343"/>
              <a:gd name="connsiteY75" fmla="*/ 2645228 h 3742687"/>
              <a:gd name="connsiteX76" fmla="*/ 2090057 w 3015343"/>
              <a:gd name="connsiteY76" fmla="*/ 2764971 h 3742687"/>
              <a:gd name="connsiteX77" fmla="*/ 2046514 w 3015343"/>
              <a:gd name="connsiteY77" fmla="*/ 2873828 h 3742687"/>
              <a:gd name="connsiteX78" fmla="*/ 2035629 w 3015343"/>
              <a:gd name="connsiteY78" fmla="*/ 2982685 h 3742687"/>
              <a:gd name="connsiteX79" fmla="*/ 2035629 w 3015343"/>
              <a:gd name="connsiteY79" fmla="*/ 3102428 h 3742687"/>
              <a:gd name="connsiteX80" fmla="*/ 2090057 w 3015343"/>
              <a:gd name="connsiteY80" fmla="*/ 3200400 h 3742687"/>
              <a:gd name="connsiteX81" fmla="*/ 2155371 w 3015343"/>
              <a:gd name="connsiteY81" fmla="*/ 3265714 h 3742687"/>
              <a:gd name="connsiteX82" fmla="*/ 2198914 w 3015343"/>
              <a:gd name="connsiteY82" fmla="*/ 3331028 h 3742687"/>
              <a:gd name="connsiteX83" fmla="*/ 2286000 w 3015343"/>
              <a:gd name="connsiteY83" fmla="*/ 3407228 h 3742687"/>
              <a:gd name="connsiteX84" fmla="*/ 2489433 w 3015343"/>
              <a:gd name="connsiteY84"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424543 w 3015343"/>
              <a:gd name="connsiteY16" fmla="*/ 990600 h 3742687"/>
              <a:gd name="connsiteX17" fmla="*/ 489857 w 3015343"/>
              <a:gd name="connsiteY17" fmla="*/ 751114 h 3742687"/>
              <a:gd name="connsiteX18" fmla="*/ 598714 w 3015343"/>
              <a:gd name="connsiteY18" fmla="*/ 587828 h 3742687"/>
              <a:gd name="connsiteX19" fmla="*/ 707571 w 3015343"/>
              <a:gd name="connsiteY19" fmla="*/ 424543 h 3742687"/>
              <a:gd name="connsiteX20" fmla="*/ 827314 w 3015343"/>
              <a:gd name="connsiteY20" fmla="*/ 272143 h 3742687"/>
              <a:gd name="connsiteX21" fmla="*/ 968829 w 3015343"/>
              <a:gd name="connsiteY21" fmla="*/ 152400 h 3742687"/>
              <a:gd name="connsiteX22" fmla="*/ 1567543 w 3015343"/>
              <a:gd name="connsiteY22" fmla="*/ 0 h 3742687"/>
              <a:gd name="connsiteX23" fmla="*/ 1741714 w 3015343"/>
              <a:gd name="connsiteY23" fmla="*/ 0 h 3742687"/>
              <a:gd name="connsiteX24" fmla="*/ 1915886 w 3015343"/>
              <a:gd name="connsiteY24" fmla="*/ 32657 h 3742687"/>
              <a:gd name="connsiteX25" fmla="*/ 2090057 w 3015343"/>
              <a:gd name="connsiteY25" fmla="*/ 43543 h 3742687"/>
              <a:gd name="connsiteX26" fmla="*/ 2188029 w 3015343"/>
              <a:gd name="connsiteY26" fmla="*/ 43543 h 3742687"/>
              <a:gd name="connsiteX27" fmla="*/ 2242457 w 3015343"/>
              <a:gd name="connsiteY27" fmla="*/ 54428 h 3742687"/>
              <a:gd name="connsiteX28" fmla="*/ 2264229 w 3015343"/>
              <a:gd name="connsiteY28" fmla="*/ 108857 h 3742687"/>
              <a:gd name="connsiteX29" fmla="*/ 2286000 w 3015343"/>
              <a:gd name="connsiteY29" fmla="*/ 195943 h 3742687"/>
              <a:gd name="connsiteX30" fmla="*/ 2286000 w 3015343"/>
              <a:gd name="connsiteY30" fmla="*/ 250371 h 3742687"/>
              <a:gd name="connsiteX31" fmla="*/ 2275114 w 3015343"/>
              <a:gd name="connsiteY31" fmla="*/ 293914 h 3742687"/>
              <a:gd name="connsiteX32" fmla="*/ 2405743 w 3015343"/>
              <a:gd name="connsiteY32" fmla="*/ 359228 h 3742687"/>
              <a:gd name="connsiteX33" fmla="*/ 2471057 w 3015343"/>
              <a:gd name="connsiteY33" fmla="*/ 435428 h 3742687"/>
              <a:gd name="connsiteX34" fmla="*/ 2514600 w 3015343"/>
              <a:gd name="connsiteY34" fmla="*/ 489857 h 3742687"/>
              <a:gd name="connsiteX35" fmla="*/ 2579914 w 3015343"/>
              <a:gd name="connsiteY35" fmla="*/ 587828 h 3742687"/>
              <a:gd name="connsiteX36" fmla="*/ 2612571 w 3015343"/>
              <a:gd name="connsiteY36" fmla="*/ 674914 h 3742687"/>
              <a:gd name="connsiteX37" fmla="*/ 2634343 w 3015343"/>
              <a:gd name="connsiteY37" fmla="*/ 740228 h 3742687"/>
              <a:gd name="connsiteX38" fmla="*/ 2677886 w 3015343"/>
              <a:gd name="connsiteY38" fmla="*/ 805543 h 3742687"/>
              <a:gd name="connsiteX39" fmla="*/ 2688771 w 3015343"/>
              <a:gd name="connsiteY39" fmla="*/ 859971 h 3742687"/>
              <a:gd name="connsiteX40" fmla="*/ 2688771 w 3015343"/>
              <a:gd name="connsiteY40" fmla="*/ 903514 h 3742687"/>
              <a:gd name="connsiteX41" fmla="*/ 2677886 w 3015343"/>
              <a:gd name="connsiteY41" fmla="*/ 968828 h 3742687"/>
              <a:gd name="connsiteX42" fmla="*/ 2688771 w 3015343"/>
              <a:gd name="connsiteY42" fmla="*/ 1055914 h 3742687"/>
              <a:gd name="connsiteX43" fmla="*/ 2808514 w 3015343"/>
              <a:gd name="connsiteY43" fmla="*/ 1153885 h 3742687"/>
              <a:gd name="connsiteX44" fmla="*/ 2873829 w 3015343"/>
              <a:gd name="connsiteY44" fmla="*/ 1208314 h 3742687"/>
              <a:gd name="connsiteX45" fmla="*/ 2993571 w 3015343"/>
              <a:gd name="connsiteY45" fmla="*/ 1360714 h 3742687"/>
              <a:gd name="connsiteX46" fmla="*/ 3015343 w 3015343"/>
              <a:gd name="connsiteY46" fmla="*/ 1415143 h 3742687"/>
              <a:gd name="connsiteX47" fmla="*/ 3015343 w 3015343"/>
              <a:gd name="connsiteY47" fmla="*/ 1458685 h 3742687"/>
              <a:gd name="connsiteX48" fmla="*/ 2982686 w 3015343"/>
              <a:gd name="connsiteY48" fmla="*/ 1502228 h 3742687"/>
              <a:gd name="connsiteX49" fmla="*/ 2950029 w 3015343"/>
              <a:gd name="connsiteY49" fmla="*/ 1513114 h 3742687"/>
              <a:gd name="connsiteX50" fmla="*/ 2917371 w 3015343"/>
              <a:gd name="connsiteY50" fmla="*/ 1534885 h 3742687"/>
              <a:gd name="connsiteX51" fmla="*/ 2906486 w 3015343"/>
              <a:gd name="connsiteY51" fmla="*/ 1589314 h 3742687"/>
              <a:gd name="connsiteX52" fmla="*/ 2939143 w 3015343"/>
              <a:gd name="connsiteY52" fmla="*/ 1621971 h 3742687"/>
              <a:gd name="connsiteX53" fmla="*/ 2950029 w 3015343"/>
              <a:gd name="connsiteY53" fmla="*/ 1654628 h 3742687"/>
              <a:gd name="connsiteX54" fmla="*/ 2939143 w 3015343"/>
              <a:gd name="connsiteY54" fmla="*/ 1687285 h 3742687"/>
              <a:gd name="connsiteX55" fmla="*/ 2917371 w 3015343"/>
              <a:gd name="connsiteY55" fmla="*/ 1709057 h 3742687"/>
              <a:gd name="connsiteX56" fmla="*/ 2928257 w 3015343"/>
              <a:gd name="connsiteY56" fmla="*/ 1730828 h 3742687"/>
              <a:gd name="connsiteX57" fmla="*/ 2960914 w 3015343"/>
              <a:gd name="connsiteY57" fmla="*/ 1774371 h 3742687"/>
              <a:gd name="connsiteX58" fmla="*/ 2971800 w 3015343"/>
              <a:gd name="connsiteY58" fmla="*/ 1807028 h 3742687"/>
              <a:gd name="connsiteX59" fmla="*/ 2939143 w 3015343"/>
              <a:gd name="connsiteY59" fmla="*/ 1839685 h 3742687"/>
              <a:gd name="connsiteX60" fmla="*/ 2917371 w 3015343"/>
              <a:gd name="connsiteY60" fmla="*/ 1872343 h 3742687"/>
              <a:gd name="connsiteX61" fmla="*/ 2895600 w 3015343"/>
              <a:gd name="connsiteY61" fmla="*/ 1894114 h 3742687"/>
              <a:gd name="connsiteX62" fmla="*/ 2884714 w 3015343"/>
              <a:gd name="connsiteY62" fmla="*/ 1948543 h 3742687"/>
              <a:gd name="connsiteX63" fmla="*/ 2917371 w 3015343"/>
              <a:gd name="connsiteY63" fmla="*/ 2002971 h 3742687"/>
              <a:gd name="connsiteX64" fmla="*/ 2939143 w 3015343"/>
              <a:gd name="connsiteY64" fmla="*/ 2090057 h 3742687"/>
              <a:gd name="connsiteX65" fmla="*/ 2884714 w 3015343"/>
              <a:gd name="connsiteY65" fmla="*/ 2166257 h 3742687"/>
              <a:gd name="connsiteX66" fmla="*/ 2841171 w 3015343"/>
              <a:gd name="connsiteY66" fmla="*/ 2188028 h 3742687"/>
              <a:gd name="connsiteX67" fmla="*/ 2797629 w 3015343"/>
              <a:gd name="connsiteY67" fmla="*/ 2188028 h 3742687"/>
              <a:gd name="connsiteX68" fmla="*/ 2699657 w 3015343"/>
              <a:gd name="connsiteY68" fmla="*/ 2188028 h 3742687"/>
              <a:gd name="connsiteX69" fmla="*/ 2547257 w 3015343"/>
              <a:gd name="connsiteY69" fmla="*/ 2242457 h 3742687"/>
              <a:gd name="connsiteX70" fmla="*/ 2492829 w 3015343"/>
              <a:gd name="connsiteY70" fmla="*/ 2275114 h 3742687"/>
              <a:gd name="connsiteX71" fmla="*/ 2405743 w 3015343"/>
              <a:gd name="connsiteY71" fmla="*/ 2340428 h 3742687"/>
              <a:gd name="connsiteX72" fmla="*/ 2307771 w 3015343"/>
              <a:gd name="connsiteY72" fmla="*/ 2438400 h 3742687"/>
              <a:gd name="connsiteX73" fmla="*/ 2242457 w 3015343"/>
              <a:gd name="connsiteY73" fmla="*/ 2525485 h 3742687"/>
              <a:gd name="connsiteX74" fmla="*/ 2166257 w 3015343"/>
              <a:gd name="connsiteY74" fmla="*/ 2645228 h 3742687"/>
              <a:gd name="connsiteX75" fmla="*/ 2090057 w 3015343"/>
              <a:gd name="connsiteY75" fmla="*/ 2764971 h 3742687"/>
              <a:gd name="connsiteX76" fmla="*/ 2046514 w 3015343"/>
              <a:gd name="connsiteY76" fmla="*/ 2873828 h 3742687"/>
              <a:gd name="connsiteX77" fmla="*/ 2035629 w 3015343"/>
              <a:gd name="connsiteY77" fmla="*/ 2982685 h 3742687"/>
              <a:gd name="connsiteX78" fmla="*/ 2035629 w 3015343"/>
              <a:gd name="connsiteY78" fmla="*/ 3102428 h 3742687"/>
              <a:gd name="connsiteX79" fmla="*/ 2090057 w 3015343"/>
              <a:gd name="connsiteY79" fmla="*/ 3200400 h 3742687"/>
              <a:gd name="connsiteX80" fmla="*/ 2155371 w 3015343"/>
              <a:gd name="connsiteY80" fmla="*/ 3265714 h 3742687"/>
              <a:gd name="connsiteX81" fmla="*/ 2198914 w 3015343"/>
              <a:gd name="connsiteY81" fmla="*/ 3331028 h 3742687"/>
              <a:gd name="connsiteX82" fmla="*/ 2286000 w 3015343"/>
              <a:gd name="connsiteY82" fmla="*/ 3407228 h 3742687"/>
              <a:gd name="connsiteX83" fmla="*/ 2489433 w 3015343"/>
              <a:gd name="connsiteY83"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424543 w 3015343"/>
              <a:gd name="connsiteY16" fmla="*/ 990600 h 3742687"/>
              <a:gd name="connsiteX17" fmla="*/ 489857 w 3015343"/>
              <a:gd name="connsiteY17" fmla="*/ 751114 h 3742687"/>
              <a:gd name="connsiteX18" fmla="*/ 598714 w 3015343"/>
              <a:gd name="connsiteY18" fmla="*/ 587828 h 3742687"/>
              <a:gd name="connsiteX19" fmla="*/ 707571 w 3015343"/>
              <a:gd name="connsiteY19" fmla="*/ 424543 h 3742687"/>
              <a:gd name="connsiteX20" fmla="*/ 827314 w 3015343"/>
              <a:gd name="connsiteY20" fmla="*/ 272143 h 3742687"/>
              <a:gd name="connsiteX21" fmla="*/ 1567543 w 3015343"/>
              <a:gd name="connsiteY21" fmla="*/ 0 h 3742687"/>
              <a:gd name="connsiteX22" fmla="*/ 1741714 w 3015343"/>
              <a:gd name="connsiteY22" fmla="*/ 0 h 3742687"/>
              <a:gd name="connsiteX23" fmla="*/ 1915886 w 3015343"/>
              <a:gd name="connsiteY23" fmla="*/ 32657 h 3742687"/>
              <a:gd name="connsiteX24" fmla="*/ 2090057 w 3015343"/>
              <a:gd name="connsiteY24" fmla="*/ 43543 h 3742687"/>
              <a:gd name="connsiteX25" fmla="*/ 2188029 w 3015343"/>
              <a:gd name="connsiteY25" fmla="*/ 43543 h 3742687"/>
              <a:gd name="connsiteX26" fmla="*/ 2242457 w 3015343"/>
              <a:gd name="connsiteY26" fmla="*/ 54428 h 3742687"/>
              <a:gd name="connsiteX27" fmla="*/ 2264229 w 3015343"/>
              <a:gd name="connsiteY27" fmla="*/ 108857 h 3742687"/>
              <a:gd name="connsiteX28" fmla="*/ 2286000 w 3015343"/>
              <a:gd name="connsiteY28" fmla="*/ 195943 h 3742687"/>
              <a:gd name="connsiteX29" fmla="*/ 2286000 w 3015343"/>
              <a:gd name="connsiteY29" fmla="*/ 250371 h 3742687"/>
              <a:gd name="connsiteX30" fmla="*/ 2275114 w 3015343"/>
              <a:gd name="connsiteY30" fmla="*/ 293914 h 3742687"/>
              <a:gd name="connsiteX31" fmla="*/ 2405743 w 3015343"/>
              <a:gd name="connsiteY31" fmla="*/ 359228 h 3742687"/>
              <a:gd name="connsiteX32" fmla="*/ 2471057 w 3015343"/>
              <a:gd name="connsiteY32" fmla="*/ 435428 h 3742687"/>
              <a:gd name="connsiteX33" fmla="*/ 2514600 w 3015343"/>
              <a:gd name="connsiteY33" fmla="*/ 489857 h 3742687"/>
              <a:gd name="connsiteX34" fmla="*/ 2579914 w 3015343"/>
              <a:gd name="connsiteY34" fmla="*/ 587828 h 3742687"/>
              <a:gd name="connsiteX35" fmla="*/ 2612571 w 3015343"/>
              <a:gd name="connsiteY35" fmla="*/ 674914 h 3742687"/>
              <a:gd name="connsiteX36" fmla="*/ 2634343 w 3015343"/>
              <a:gd name="connsiteY36" fmla="*/ 740228 h 3742687"/>
              <a:gd name="connsiteX37" fmla="*/ 2677886 w 3015343"/>
              <a:gd name="connsiteY37" fmla="*/ 805543 h 3742687"/>
              <a:gd name="connsiteX38" fmla="*/ 2688771 w 3015343"/>
              <a:gd name="connsiteY38" fmla="*/ 859971 h 3742687"/>
              <a:gd name="connsiteX39" fmla="*/ 2688771 w 3015343"/>
              <a:gd name="connsiteY39" fmla="*/ 903514 h 3742687"/>
              <a:gd name="connsiteX40" fmla="*/ 2677886 w 3015343"/>
              <a:gd name="connsiteY40" fmla="*/ 968828 h 3742687"/>
              <a:gd name="connsiteX41" fmla="*/ 2688771 w 3015343"/>
              <a:gd name="connsiteY41" fmla="*/ 1055914 h 3742687"/>
              <a:gd name="connsiteX42" fmla="*/ 2808514 w 3015343"/>
              <a:gd name="connsiteY42" fmla="*/ 1153885 h 3742687"/>
              <a:gd name="connsiteX43" fmla="*/ 2873829 w 3015343"/>
              <a:gd name="connsiteY43" fmla="*/ 1208314 h 3742687"/>
              <a:gd name="connsiteX44" fmla="*/ 2993571 w 3015343"/>
              <a:gd name="connsiteY44" fmla="*/ 1360714 h 3742687"/>
              <a:gd name="connsiteX45" fmla="*/ 3015343 w 3015343"/>
              <a:gd name="connsiteY45" fmla="*/ 1415143 h 3742687"/>
              <a:gd name="connsiteX46" fmla="*/ 3015343 w 3015343"/>
              <a:gd name="connsiteY46" fmla="*/ 1458685 h 3742687"/>
              <a:gd name="connsiteX47" fmla="*/ 2982686 w 3015343"/>
              <a:gd name="connsiteY47" fmla="*/ 1502228 h 3742687"/>
              <a:gd name="connsiteX48" fmla="*/ 2950029 w 3015343"/>
              <a:gd name="connsiteY48" fmla="*/ 1513114 h 3742687"/>
              <a:gd name="connsiteX49" fmla="*/ 2917371 w 3015343"/>
              <a:gd name="connsiteY49" fmla="*/ 1534885 h 3742687"/>
              <a:gd name="connsiteX50" fmla="*/ 2906486 w 3015343"/>
              <a:gd name="connsiteY50" fmla="*/ 1589314 h 3742687"/>
              <a:gd name="connsiteX51" fmla="*/ 2939143 w 3015343"/>
              <a:gd name="connsiteY51" fmla="*/ 1621971 h 3742687"/>
              <a:gd name="connsiteX52" fmla="*/ 2950029 w 3015343"/>
              <a:gd name="connsiteY52" fmla="*/ 1654628 h 3742687"/>
              <a:gd name="connsiteX53" fmla="*/ 2939143 w 3015343"/>
              <a:gd name="connsiteY53" fmla="*/ 1687285 h 3742687"/>
              <a:gd name="connsiteX54" fmla="*/ 2917371 w 3015343"/>
              <a:gd name="connsiteY54" fmla="*/ 1709057 h 3742687"/>
              <a:gd name="connsiteX55" fmla="*/ 2928257 w 3015343"/>
              <a:gd name="connsiteY55" fmla="*/ 1730828 h 3742687"/>
              <a:gd name="connsiteX56" fmla="*/ 2960914 w 3015343"/>
              <a:gd name="connsiteY56" fmla="*/ 1774371 h 3742687"/>
              <a:gd name="connsiteX57" fmla="*/ 2971800 w 3015343"/>
              <a:gd name="connsiteY57" fmla="*/ 1807028 h 3742687"/>
              <a:gd name="connsiteX58" fmla="*/ 2939143 w 3015343"/>
              <a:gd name="connsiteY58" fmla="*/ 1839685 h 3742687"/>
              <a:gd name="connsiteX59" fmla="*/ 2917371 w 3015343"/>
              <a:gd name="connsiteY59" fmla="*/ 1872343 h 3742687"/>
              <a:gd name="connsiteX60" fmla="*/ 2895600 w 3015343"/>
              <a:gd name="connsiteY60" fmla="*/ 1894114 h 3742687"/>
              <a:gd name="connsiteX61" fmla="*/ 2884714 w 3015343"/>
              <a:gd name="connsiteY61" fmla="*/ 1948543 h 3742687"/>
              <a:gd name="connsiteX62" fmla="*/ 2917371 w 3015343"/>
              <a:gd name="connsiteY62" fmla="*/ 2002971 h 3742687"/>
              <a:gd name="connsiteX63" fmla="*/ 2939143 w 3015343"/>
              <a:gd name="connsiteY63" fmla="*/ 2090057 h 3742687"/>
              <a:gd name="connsiteX64" fmla="*/ 2884714 w 3015343"/>
              <a:gd name="connsiteY64" fmla="*/ 2166257 h 3742687"/>
              <a:gd name="connsiteX65" fmla="*/ 2841171 w 3015343"/>
              <a:gd name="connsiteY65" fmla="*/ 2188028 h 3742687"/>
              <a:gd name="connsiteX66" fmla="*/ 2797629 w 3015343"/>
              <a:gd name="connsiteY66" fmla="*/ 2188028 h 3742687"/>
              <a:gd name="connsiteX67" fmla="*/ 2699657 w 3015343"/>
              <a:gd name="connsiteY67" fmla="*/ 2188028 h 3742687"/>
              <a:gd name="connsiteX68" fmla="*/ 2547257 w 3015343"/>
              <a:gd name="connsiteY68" fmla="*/ 2242457 h 3742687"/>
              <a:gd name="connsiteX69" fmla="*/ 2492829 w 3015343"/>
              <a:gd name="connsiteY69" fmla="*/ 2275114 h 3742687"/>
              <a:gd name="connsiteX70" fmla="*/ 2405743 w 3015343"/>
              <a:gd name="connsiteY70" fmla="*/ 2340428 h 3742687"/>
              <a:gd name="connsiteX71" fmla="*/ 2307771 w 3015343"/>
              <a:gd name="connsiteY71" fmla="*/ 2438400 h 3742687"/>
              <a:gd name="connsiteX72" fmla="*/ 2242457 w 3015343"/>
              <a:gd name="connsiteY72" fmla="*/ 2525485 h 3742687"/>
              <a:gd name="connsiteX73" fmla="*/ 2166257 w 3015343"/>
              <a:gd name="connsiteY73" fmla="*/ 2645228 h 3742687"/>
              <a:gd name="connsiteX74" fmla="*/ 2090057 w 3015343"/>
              <a:gd name="connsiteY74" fmla="*/ 2764971 h 3742687"/>
              <a:gd name="connsiteX75" fmla="*/ 2046514 w 3015343"/>
              <a:gd name="connsiteY75" fmla="*/ 2873828 h 3742687"/>
              <a:gd name="connsiteX76" fmla="*/ 2035629 w 3015343"/>
              <a:gd name="connsiteY76" fmla="*/ 2982685 h 3742687"/>
              <a:gd name="connsiteX77" fmla="*/ 2035629 w 3015343"/>
              <a:gd name="connsiteY77" fmla="*/ 3102428 h 3742687"/>
              <a:gd name="connsiteX78" fmla="*/ 2090057 w 3015343"/>
              <a:gd name="connsiteY78" fmla="*/ 3200400 h 3742687"/>
              <a:gd name="connsiteX79" fmla="*/ 2155371 w 3015343"/>
              <a:gd name="connsiteY79" fmla="*/ 3265714 h 3742687"/>
              <a:gd name="connsiteX80" fmla="*/ 2198914 w 3015343"/>
              <a:gd name="connsiteY80" fmla="*/ 3331028 h 3742687"/>
              <a:gd name="connsiteX81" fmla="*/ 2286000 w 3015343"/>
              <a:gd name="connsiteY81" fmla="*/ 3407228 h 3742687"/>
              <a:gd name="connsiteX82" fmla="*/ 2489433 w 3015343"/>
              <a:gd name="connsiteY82"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424543 w 3015343"/>
              <a:gd name="connsiteY16" fmla="*/ 990600 h 3742687"/>
              <a:gd name="connsiteX17" fmla="*/ 489857 w 3015343"/>
              <a:gd name="connsiteY17" fmla="*/ 751114 h 3742687"/>
              <a:gd name="connsiteX18" fmla="*/ 598714 w 3015343"/>
              <a:gd name="connsiteY18" fmla="*/ 587828 h 3742687"/>
              <a:gd name="connsiteX19" fmla="*/ 707571 w 3015343"/>
              <a:gd name="connsiteY19" fmla="*/ 424543 h 3742687"/>
              <a:gd name="connsiteX20" fmla="*/ 1567543 w 3015343"/>
              <a:gd name="connsiteY20" fmla="*/ 0 h 3742687"/>
              <a:gd name="connsiteX21" fmla="*/ 1741714 w 3015343"/>
              <a:gd name="connsiteY21" fmla="*/ 0 h 3742687"/>
              <a:gd name="connsiteX22" fmla="*/ 1915886 w 3015343"/>
              <a:gd name="connsiteY22" fmla="*/ 32657 h 3742687"/>
              <a:gd name="connsiteX23" fmla="*/ 2090057 w 3015343"/>
              <a:gd name="connsiteY23" fmla="*/ 43543 h 3742687"/>
              <a:gd name="connsiteX24" fmla="*/ 2188029 w 3015343"/>
              <a:gd name="connsiteY24" fmla="*/ 43543 h 3742687"/>
              <a:gd name="connsiteX25" fmla="*/ 2242457 w 3015343"/>
              <a:gd name="connsiteY25" fmla="*/ 54428 h 3742687"/>
              <a:gd name="connsiteX26" fmla="*/ 2264229 w 3015343"/>
              <a:gd name="connsiteY26" fmla="*/ 108857 h 3742687"/>
              <a:gd name="connsiteX27" fmla="*/ 2286000 w 3015343"/>
              <a:gd name="connsiteY27" fmla="*/ 195943 h 3742687"/>
              <a:gd name="connsiteX28" fmla="*/ 2286000 w 3015343"/>
              <a:gd name="connsiteY28" fmla="*/ 250371 h 3742687"/>
              <a:gd name="connsiteX29" fmla="*/ 2275114 w 3015343"/>
              <a:gd name="connsiteY29" fmla="*/ 293914 h 3742687"/>
              <a:gd name="connsiteX30" fmla="*/ 2405743 w 3015343"/>
              <a:gd name="connsiteY30" fmla="*/ 359228 h 3742687"/>
              <a:gd name="connsiteX31" fmla="*/ 2471057 w 3015343"/>
              <a:gd name="connsiteY31" fmla="*/ 435428 h 3742687"/>
              <a:gd name="connsiteX32" fmla="*/ 2514600 w 3015343"/>
              <a:gd name="connsiteY32" fmla="*/ 489857 h 3742687"/>
              <a:gd name="connsiteX33" fmla="*/ 2579914 w 3015343"/>
              <a:gd name="connsiteY33" fmla="*/ 587828 h 3742687"/>
              <a:gd name="connsiteX34" fmla="*/ 2612571 w 3015343"/>
              <a:gd name="connsiteY34" fmla="*/ 674914 h 3742687"/>
              <a:gd name="connsiteX35" fmla="*/ 2634343 w 3015343"/>
              <a:gd name="connsiteY35" fmla="*/ 740228 h 3742687"/>
              <a:gd name="connsiteX36" fmla="*/ 2677886 w 3015343"/>
              <a:gd name="connsiteY36" fmla="*/ 805543 h 3742687"/>
              <a:gd name="connsiteX37" fmla="*/ 2688771 w 3015343"/>
              <a:gd name="connsiteY37" fmla="*/ 859971 h 3742687"/>
              <a:gd name="connsiteX38" fmla="*/ 2688771 w 3015343"/>
              <a:gd name="connsiteY38" fmla="*/ 903514 h 3742687"/>
              <a:gd name="connsiteX39" fmla="*/ 2677886 w 3015343"/>
              <a:gd name="connsiteY39" fmla="*/ 968828 h 3742687"/>
              <a:gd name="connsiteX40" fmla="*/ 2688771 w 3015343"/>
              <a:gd name="connsiteY40" fmla="*/ 1055914 h 3742687"/>
              <a:gd name="connsiteX41" fmla="*/ 2808514 w 3015343"/>
              <a:gd name="connsiteY41" fmla="*/ 1153885 h 3742687"/>
              <a:gd name="connsiteX42" fmla="*/ 2873829 w 3015343"/>
              <a:gd name="connsiteY42" fmla="*/ 1208314 h 3742687"/>
              <a:gd name="connsiteX43" fmla="*/ 2993571 w 3015343"/>
              <a:gd name="connsiteY43" fmla="*/ 1360714 h 3742687"/>
              <a:gd name="connsiteX44" fmla="*/ 3015343 w 3015343"/>
              <a:gd name="connsiteY44" fmla="*/ 1415143 h 3742687"/>
              <a:gd name="connsiteX45" fmla="*/ 3015343 w 3015343"/>
              <a:gd name="connsiteY45" fmla="*/ 1458685 h 3742687"/>
              <a:gd name="connsiteX46" fmla="*/ 2982686 w 3015343"/>
              <a:gd name="connsiteY46" fmla="*/ 1502228 h 3742687"/>
              <a:gd name="connsiteX47" fmla="*/ 2950029 w 3015343"/>
              <a:gd name="connsiteY47" fmla="*/ 1513114 h 3742687"/>
              <a:gd name="connsiteX48" fmla="*/ 2917371 w 3015343"/>
              <a:gd name="connsiteY48" fmla="*/ 1534885 h 3742687"/>
              <a:gd name="connsiteX49" fmla="*/ 2906486 w 3015343"/>
              <a:gd name="connsiteY49" fmla="*/ 1589314 h 3742687"/>
              <a:gd name="connsiteX50" fmla="*/ 2939143 w 3015343"/>
              <a:gd name="connsiteY50" fmla="*/ 1621971 h 3742687"/>
              <a:gd name="connsiteX51" fmla="*/ 2950029 w 3015343"/>
              <a:gd name="connsiteY51" fmla="*/ 1654628 h 3742687"/>
              <a:gd name="connsiteX52" fmla="*/ 2939143 w 3015343"/>
              <a:gd name="connsiteY52" fmla="*/ 1687285 h 3742687"/>
              <a:gd name="connsiteX53" fmla="*/ 2917371 w 3015343"/>
              <a:gd name="connsiteY53" fmla="*/ 1709057 h 3742687"/>
              <a:gd name="connsiteX54" fmla="*/ 2928257 w 3015343"/>
              <a:gd name="connsiteY54" fmla="*/ 1730828 h 3742687"/>
              <a:gd name="connsiteX55" fmla="*/ 2960914 w 3015343"/>
              <a:gd name="connsiteY55" fmla="*/ 1774371 h 3742687"/>
              <a:gd name="connsiteX56" fmla="*/ 2971800 w 3015343"/>
              <a:gd name="connsiteY56" fmla="*/ 1807028 h 3742687"/>
              <a:gd name="connsiteX57" fmla="*/ 2939143 w 3015343"/>
              <a:gd name="connsiteY57" fmla="*/ 1839685 h 3742687"/>
              <a:gd name="connsiteX58" fmla="*/ 2917371 w 3015343"/>
              <a:gd name="connsiteY58" fmla="*/ 1872343 h 3742687"/>
              <a:gd name="connsiteX59" fmla="*/ 2895600 w 3015343"/>
              <a:gd name="connsiteY59" fmla="*/ 1894114 h 3742687"/>
              <a:gd name="connsiteX60" fmla="*/ 2884714 w 3015343"/>
              <a:gd name="connsiteY60" fmla="*/ 1948543 h 3742687"/>
              <a:gd name="connsiteX61" fmla="*/ 2917371 w 3015343"/>
              <a:gd name="connsiteY61" fmla="*/ 2002971 h 3742687"/>
              <a:gd name="connsiteX62" fmla="*/ 2939143 w 3015343"/>
              <a:gd name="connsiteY62" fmla="*/ 2090057 h 3742687"/>
              <a:gd name="connsiteX63" fmla="*/ 2884714 w 3015343"/>
              <a:gd name="connsiteY63" fmla="*/ 2166257 h 3742687"/>
              <a:gd name="connsiteX64" fmla="*/ 2841171 w 3015343"/>
              <a:gd name="connsiteY64" fmla="*/ 2188028 h 3742687"/>
              <a:gd name="connsiteX65" fmla="*/ 2797629 w 3015343"/>
              <a:gd name="connsiteY65" fmla="*/ 2188028 h 3742687"/>
              <a:gd name="connsiteX66" fmla="*/ 2699657 w 3015343"/>
              <a:gd name="connsiteY66" fmla="*/ 2188028 h 3742687"/>
              <a:gd name="connsiteX67" fmla="*/ 2547257 w 3015343"/>
              <a:gd name="connsiteY67" fmla="*/ 2242457 h 3742687"/>
              <a:gd name="connsiteX68" fmla="*/ 2492829 w 3015343"/>
              <a:gd name="connsiteY68" fmla="*/ 2275114 h 3742687"/>
              <a:gd name="connsiteX69" fmla="*/ 2405743 w 3015343"/>
              <a:gd name="connsiteY69" fmla="*/ 2340428 h 3742687"/>
              <a:gd name="connsiteX70" fmla="*/ 2307771 w 3015343"/>
              <a:gd name="connsiteY70" fmla="*/ 2438400 h 3742687"/>
              <a:gd name="connsiteX71" fmla="*/ 2242457 w 3015343"/>
              <a:gd name="connsiteY71" fmla="*/ 2525485 h 3742687"/>
              <a:gd name="connsiteX72" fmla="*/ 2166257 w 3015343"/>
              <a:gd name="connsiteY72" fmla="*/ 2645228 h 3742687"/>
              <a:gd name="connsiteX73" fmla="*/ 2090057 w 3015343"/>
              <a:gd name="connsiteY73" fmla="*/ 2764971 h 3742687"/>
              <a:gd name="connsiteX74" fmla="*/ 2046514 w 3015343"/>
              <a:gd name="connsiteY74" fmla="*/ 2873828 h 3742687"/>
              <a:gd name="connsiteX75" fmla="*/ 2035629 w 3015343"/>
              <a:gd name="connsiteY75" fmla="*/ 2982685 h 3742687"/>
              <a:gd name="connsiteX76" fmla="*/ 2035629 w 3015343"/>
              <a:gd name="connsiteY76" fmla="*/ 3102428 h 3742687"/>
              <a:gd name="connsiteX77" fmla="*/ 2090057 w 3015343"/>
              <a:gd name="connsiteY77" fmla="*/ 3200400 h 3742687"/>
              <a:gd name="connsiteX78" fmla="*/ 2155371 w 3015343"/>
              <a:gd name="connsiteY78" fmla="*/ 3265714 h 3742687"/>
              <a:gd name="connsiteX79" fmla="*/ 2198914 w 3015343"/>
              <a:gd name="connsiteY79" fmla="*/ 3331028 h 3742687"/>
              <a:gd name="connsiteX80" fmla="*/ 2286000 w 3015343"/>
              <a:gd name="connsiteY80" fmla="*/ 3407228 h 3742687"/>
              <a:gd name="connsiteX81" fmla="*/ 2489433 w 3015343"/>
              <a:gd name="connsiteY81"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424543 w 3015343"/>
              <a:gd name="connsiteY16" fmla="*/ 990600 h 3742687"/>
              <a:gd name="connsiteX17" fmla="*/ 489857 w 3015343"/>
              <a:gd name="connsiteY17" fmla="*/ 751114 h 3742687"/>
              <a:gd name="connsiteX18" fmla="*/ 598714 w 3015343"/>
              <a:gd name="connsiteY18" fmla="*/ 587828 h 3742687"/>
              <a:gd name="connsiteX19" fmla="*/ 1567543 w 3015343"/>
              <a:gd name="connsiteY19" fmla="*/ 0 h 3742687"/>
              <a:gd name="connsiteX20" fmla="*/ 1741714 w 3015343"/>
              <a:gd name="connsiteY20" fmla="*/ 0 h 3742687"/>
              <a:gd name="connsiteX21" fmla="*/ 1915886 w 3015343"/>
              <a:gd name="connsiteY21" fmla="*/ 32657 h 3742687"/>
              <a:gd name="connsiteX22" fmla="*/ 2090057 w 3015343"/>
              <a:gd name="connsiteY22" fmla="*/ 43543 h 3742687"/>
              <a:gd name="connsiteX23" fmla="*/ 2188029 w 3015343"/>
              <a:gd name="connsiteY23" fmla="*/ 43543 h 3742687"/>
              <a:gd name="connsiteX24" fmla="*/ 2242457 w 3015343"/>
              <a:gd name="connsiteY24" fmla="*/ 54428 h 3742687"/>
              <a:gd name="connsiteX25" fmla="*/ 2264229 w 3015343"/>
              <a:gd name="connsiteY25" fmla="*/ 108857 h 3742687"/>
              <a:gd name="connsiteX26" fmla="*/ 2286000 w 3015343"/>
              <a:gd name="connsiteY26" fmla="*/ 195943 h 3742687"/>
              <a:gd name="connsiteX27" fmla="*/ 2286000 w 3015343"/>
              <a:gd name="connsiteY27" fmla="*/ 250371 h 3742687"/>
              <a:gd name="connsiteX28" fmla="*/ 2275114 w 3015343"/>
              <a:gd name="connsiteY28" fmla="*/ 293914 h 3742687"/>
              <a:gd name="connsiteX29" fmla="*/ 2405743 w 3015343"/>
              <a:gd name="connsiteY29" fmla="*/ 359228 h 3742687"/>
              <a:gd name="connsiteX30" fmla="*/ 2471057 w 3015343"/>
              <a:gd name="connsiteY30" fmla="*/ 435428 h 3742687"/>
              <a:gd name="connsiteX31" fmla="*/ 2514600 w 3015343"/>
              <a:gd name="connsiteY31" fmla="*/ 489857 h 3742687"/>
              <a:gd name="connsiteX32" fmla="*/ 2579914 w 3015343"/>
              <a:gd name="connsiteY32" fmla="*/ 587828 h 3742687"/>
              <a:gd name="connsiteX33" fmla="*/ 2612571 w 3015343"/>
              <a:gd name="connsiteY33" fmla="*/ 674914 h 3742687"/>
              <a:gd name="connsiteX34" fmla="*/ 2634343 w 3015343"/>
              <a:gd name="connsiteY34" fmla="*/ 740228 h 3742687"/>
              <a:gd name="connsiteX35" fmla="*/ 2677886 w 3015343"/>
              <a:gd name="connsiteY35" fmla="*/ 805543 h 3742687"/>
              <a:gd name="connsiteX36" fmla="*/ 2688771 w 3015343"/>
              <a:gd name="connsiteY36" fmla="*/ 859971 h 3742687"/>
              <a:gd name="connsiteX37" fmla="*/ 2688771 w 3015343"/>
              <a:gd name="connsiteY37" fmla="*/ 903514 h 3742687"/>
              <a:gd name="connsiteX38" fmla="*/ 2677886 w 3015343"/>
              <a:gd name="connsiteY38" fmla="*/ 968828 h 3742687"/>
              <a:gd name="connsiteX39" fmla="*/ 2688771 w 3015343"/>
              <a:gd name="connsiteY39" fmla="*/ 1055914 h 3742687"/>
              <a:gd name="connsiteX40" fmla="*/ 2808514 w 3015343"/>
              <a:gd name="connsiteY40" fmla="*/ 1153885 h 3742687"/>
              <a:gd name="connsiteX41" fmla="*/ 2873829 w 3015343"/>
              <a:gd name="connsiteY41" fmla="*/ 1208314 h 3742687"/>
              <a:gd name="connsiteX42" fmla="*/ 2993571 w 3015343"/>
              <a:gd name="connsiteY42" fmla="*/ 1360714 h 3742687"/>
              <a:gd name="connsiteX43" fmla="*/ 3015343 w 3015343"/>
              <a:gd name="connsiteY43" fmla="*/ 1415143 h 3742687"/>
              <a:gd name="connsiteX44" fmla="*/ 3015343 w 3015343"/>
              <a:gd name="connsiteY44" fmla="*/ 1458685 h 3742687"/>
              <a:gd name="connsiteX45" fmla="*/ 2982686 w 3015343"/>
              <a:gd name="connsiteY45" fmla="*/ 1502228 h 3742687"/>
              <a:gd name="connsiteX46" fmla="*/ 2950029 w 3015343"/>
              <a:gd name="connsiteY46" fmla="*/ 1513114 h 3742687"/>
              <a:gd name="connsiteX47" fmla="*/ 2917371 w 3015343"/>
              <a:gd name="connsiteY47" fmla="*/ 1534885 h 3742687"/>
              <a:gd name="connsiteX48" fmla="*/ 2906486 w 3015343"/>
              <a:gd name="connsiteY48" fmla="*/ 1589314 h 3742687"/>
              <a:gd name="connsiteX49" fmla="*/ 2939143 w 3015343"/>
              <a:gd name="connsiteY49" fmla="*/ 1621971 h 3742687"/>
              <a:gd name="connsiteX50" fmla="*/ 2950029 w 3015343"/>
              <a:gd name="connsiteY50" fmla="*/ 1654628 h 3742687"/>
              <a:gd name="connsiteX51" fmla="*/ 2939143 w 3015343"/>
              <a:gd name="connsiteY51" fmla="*/ 1687285 h 3742687"/>
              <a:gd name="connsiteX52" fmla="*/ 2917371 w 3015343"/>
              <a:gd name="connsiteY52" fmla="*/ 1709057 h 3742687"/>
              <a:gd name="connsiteX53" fmla="*/ 2928257 w 3015343"/>
              <a:gd name="connsiteY53" fmla="*/ 1730828 h 3742687"/>
              <a:gd name="connsiteX54" fmla="*/ 2960914 w 3015343"/>
              <a:gd name="connsiteY54" fmla="*/ 1774371 h 3742687"/>
              <a:gd name="connsiteX55" fmla="*/ 2971800 w 3015343"/>
              <a:gd name="connsiteY55" fmla="*/ 1807028 h 3742687"/>
              <a:gd name="connsiteX56" fmla="*/ 2939143 w 3015343"/>
              <a:gd name="connsiteY56" fmla="*/ 1839685 h 3742687"/>
              <a:gd name="connsiteX57" fmla="*/ 2917371 w 3015343"/>
              <a:gd name="connsiteY57" fmla="*/ 1872343 h 3742687"/>
              <a:gd name="connsiteX58" fmla="*/ 2895600 w 3015343"/>
              <a:gd name="connsiteY58" fmla="*/ 1894114 h 3742687"/>
              <a:gd name="connsiteX59" fmla="*/ 2884714 w 3015343"/>
              <a:gd name="connsiteY59" fmla="*/ 1948543 h 3742687"/>
              <a:gd name="connsiteX60" fmla="*/ 2917371 w 3015343"/>
              <a:gd name="connsiteY60" fmla="*/ 2002971 h 3742687"/>
              <a:gd name="connsiteX61" fmla="*/ 2939143 w 3015343"/>
              <a:gd name="connsiteY61" fmla="*/ 2090057 h 3742687"/>
              <a:gd name="connsiteX62" fmla="*/ 2884714 w 3015343"/>
              <a:gd name="connsiteY62" fmla="*/ 2166257 h 3742687"/>
              <a:gd name="connsiteX63" fmla="*/ 2841171 w 3015343"/>
              <a:gd name="connsiteY63" fmla="*/ 2188028 h 3742687"/>
              <a:gd name="connsiteX64" fmla="*/ 2797629 w 3015343"/>
              <a:gd name="connsiteY64" fmla="*/ 2188028 h 3742687"/>
              <a:gd name="connsiteX65" fmla="*/ 2699657 w 3015343"/>
              <a:gd name="connsiteY65" fmla="*/ 2188028 h 3742687"/>
              <a:gd name="connsiteX66" fmla="*/ 2547257 w 3015343"/>
              <a:gd name="connsiteY66" fmla="*/ 2242457 h 3742687"/>
              <a:gd name="connsiteX67" fmla="*/ 2492829 w 3015343"/>
              <a:gd name="connsiteY67" fmla="*/ 2275114 h 3742687"/>
              <a:gd name="connsiteX68" fmla="*/ 2405743 w 3015343"/>
              <a:gd name="connsiteY68" fmla="*/ 2340428 h 3742687"/>
              <a:gd name="connsiteX69" fmla="*/ 2307771 w 3015343"/>
              <a:gd name="connsiteY69" fmla="*/ 2438400 h 3742687"/>
              <a:gd name="connsiteX70" fmla="*/ 2242457 w 3015343"/>
              <a:gd name="connsiteY70" fmla="*/ 2525485 h 3742687"/>
              <a:gd name="connsiteX71" fmla="*/ 2166257 w 3015343"/>
              <a:gd name="connsiteY71" fmla="*/ 2645228 h 3742687"/>
              <a:gd name="connsiteX72" fmla="*/ 2090057 w 3015343"/>
              <a:gd name="connsiteY72" fmla="*/ 2764971 h 3742687"/>
              <a:gd name="connsiteX73" fmla="*/ 2046514 w 3015343"/>
              <a:gd name="connsiteY73" fmla="*/ 2873828 h 3742687"/>
              <a:gd name="connsiteX74" fmla="*/ 2035629 w 3015343"/>
              <a:gd name="connsiteY74" fmla="*/ 2982685 h 3742687"/>
              <a:gd name="connsiteX75" fmla="*/ 2035629 w 3015343"/>
              <a:gd name="connsiteY75" fmla="*/ 3102428 h 3742687"/>
              <a:gd name="connsiteX76" fmla="*/ 2090057 w 3015343"/>
              <a:gd name="connsiteY76" fmla="*/ 3200400 h 3742687"/>
              <a:gd name="connsiteX77" fmla="*/ 2155371 w 3015343"/>
              <a:gd name="connsiteY77" fmla="*/ 3265714 h 3742687"/>
              <a:gd name="connsiteX78" fmla="*/ 2198914 w 3015343"/>
              <a:gd name="connsiteY78" fmla="*/ 3331028 h 3742687"/>
              <a:gd name="connsiteX79" fmla="*/ 2286000 w 3015343"/>
              <a:gd name="connsiteY79" fmla="*/ 3407228 h 3742687"/>
              <a:gd name="connsiteX80" fmla="*/ 2489433 w 3015343"/>
              <a:gd name="connsiteY80"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424543 w 3015343"/>
              <a:gd name="connsiteY16" fmla="*/ 990600 h 3742687"/>
              <a:gd name="connsiteX17" fmla="*/ 489857 w 3015343"/>
              <a:gd name="connsiteY17" fmla="*/ 751114 h 3742687"/>
              <a:gd name="connsiteX18" fmla="*/ 1567543 w 3015343"/>
              <a:gd name="connsiteY18" fmla="*/ 0 h 3742687"/>
              <a:gd name="connsiteX19" fmla="*/ 1741714 w 3015343"/>
              <a:gd name="connsiteY19" fmla="*/ 0 h 3742687"/>
              <a:gd name="connsiteX20" fmla="*/ 1915886 w 3015343"/>
              <a:gd name="connsiteY20" fmla="*/ 32657 h 3742687"/>
              <a:gd name="connsiteX21" fmla="*/ 2090057 w 3015343"/>
              <a:gd name="connsiteY21" fmla="*/ 43543 h 3742687"/>
              <a:gd name="connsiteX22" fmla="*/ 2188029 w 3015343"/>
              <a:gd name="connsiteY22" fmla="*/ 43543 h 3742687"/>
              <a:gd name="connsiteX23" fmla="*/ 2242457 w 3015343"/>
              <a:gd name="connsiteY23" fmla="*/ 54428 h 3742687"/>
              <a:gd name="connsiteX24" fmla="*/ 2264229 w 3015343"/>
              <a:gd name="connsiteY24" fmla="*/ 108857 h 3742687"/>
              <a:gd name="connsiteX25" fmla="*/ 2286000 w 3015343"/>
              <a:gd name="connsiteY25" fmla="*/ 195943 h 3742687"/>
              <a:gd name="connsiteX26" fmla="*/ 2286000 w 3015343"/>
              <a:gd name="connsiteY26" fmla="*/ 250371 h 3742687"/>
              <a:gd name="connsiteX27" fmla="*/ 2275114 w 3015343"/>
              <a:gd name="connsiteY27" fmla="*/ 293914 h 3742687"/>
              <a:gd name="connsiteX28" fmla="*/ 2405743 w 3015343"/>
              <a:gd name="connsiteY28" fmla="*/ 359228 h 3742687"/>
              <a:gd name="connsiteX29" fmla="*/ 2471057 w 3015343"/>
              <a:gd name="connsiteY29" fmla="*/ 435428 h 3742687"/>
              <a:gd name="connsiteX30" fmla="*/ 2514600 w 3015343"/>
              <a:gd name="connsiteY30" fmla="*/ 489857 h 3742687"/>
              <a:gd name="connsiteX31" fmla="*/ 2579914 w 3015343"/>
              <a:gd name="connsiteY31" fmla="*/ 587828 h 3742687"/>
              <a:gd name="connsiteX32" fmla="*/ 2612571 w 3015343"/>
              <a:gd name="connsiteY32" fmla="*/ 674914 h 3742687"/>
              <a:gd name="connsiteX33" fmla="*/ 2634343 w 3015343"/>
              <a:gd name="connsiteY33" fmla="*/ 740228 h 3742687"/>
              <a:gd name="connsiteX34" fmla="*/ 2677886 w 3015343"/>
              <a:gd name="connsiteY34" fmla="*/ 805543 h 3742687"/>
              <a:gd name="connsiteX35" fmla="*/ 2688771 w 3015343"/>
              <a:gd name="connsiteY35" fmla="*/ 859971 h 3742687"/>
              <a:gd name="connsiteX36" fmla="*/ 2688771 w 3015343"/>
              <a:gd name="connsiteY36" fmla="*/ 903514 h 3742687"/>
              <a:gd name="connsiteX37" fmla="*/ 2677886 w 3015343"/>
              <a:gd name="connsiteY37" fmla="*/ 968828 h 3742687"/>
              <a:gd name="connsiteX38" fmla="*/ 2688771 w 3015343"/>
              <a:gd name="connsiteY38" fmla="*/ 1055914 h 3742687"/>
              <a:gd name="connsiteX39" fmla="*/ 2808514 w 3015343"/>
              <a:gd name="connsiteY39" fmla="*/ 1153885 h 3742687"/>
              <a:gd name="connsiteX40" fmla="*/ 2873829 w 3015343"/>
              <a:gd name="connsiteY40" fmla="*/ 1208314 h 3742687"/>
              <a:gd name="connsiteX41" fmla="*/ 2993571 w 3015343"/>
              <a:gd name="connsiteY41" fmla="*/ 1360714 h 3742687"/>
              <a:gd name="connsiteX42" fmla="*/ 3015343 w 3015343"/>
              <a:gd name="connsiteY42" fmla="*/ 1415143 h 3742687"/>
              <a:gd name="connsiteX43" fmla="*/ 3015343 w 3015343"/>
              <a:gd name="connsiteY43" fmla="*/ 1458685 h 3742687"/>
              <a:gd name="connsiteX44" fmla="*/ 2982686 w 3015343"/>
              <a:gd name="connsiteY44" fmla="*/ 1502228 h 3742687"/>
              <a:gd name="connsiteX45" fmla="*/ 2950029 w 3015343"/>
              <a:gd name="connsiteY45" fmla="*/ 1513114 h 3742687"/>
              <a:gd name="connsiteX46" fmla="*/ 2917371 w 3015343"/>
              <a:gd name="connsiteY46" fmla="*/ 1534885 h 3742687"/>
              <a:gd name="connsiteX47" fmla="*/ 2906486 w 3015343"/>
              <a:gd name="connsiteY47" fmla="*/ 1589314 h 3742687"/>
              <a:gd name="connsiteX48" fmla="*/ 2939143 w 3015343"/>
              <a:gd name="connsiteY48" fmla="*/ 1621971 h 3742687"/>
              <a:gd name="connsiteX49" fmla="*/ 2950029 w 3015343"/>
              <a:gd name="connsiteY49" fmla="*/ 1654628 h 3742687"/>
              <a:gd name="connsiteX50" fmla="*/ 2939143 w 3015343"/>
              <a:gd name="connsiteY50" fmla="*/ 1687285 h 3742687"/>
              <a:gd name="connsiteX51" fmla="*/ 2917371 w 3015343"/>
              <a:gd name="connsiteY51" fmla="*/ 1709057 h 3742687"/>
              <a:gd name="connsiteX52" fmla="*/ 2928257 w 3015343"/>
              <a:gd name="connsiteY52" fmla="*/ 1730828 h 3742687"/>
              <a:gd name="connsiteX53" fmla="*/ 2960914 w 3015343"/>
              <a:gd name="connsiteY53" fmla="*/ 1774371 h 3742687"/>
              <a:gd name="connsiteX54" fmla="*/ 2971800 w 3015343"/>
              <a:gd name="connsiteY54" fmla="*/ 1807028 h 3742687"/>
              <a:gd name="connsiteX55" fmla="*/ 2939143 w 3015343"/>
              <a:gd name="connsiteY55" fmla="*/ 1839685 h 3742687"/>
              <a:gd name="connsiteX56" fmla="*/ 2917371 w 3015343"/>
              <a:gd name="connsiteY56" fmla="*/ 1872343 h 3742687"/>
              <a:gd name="connsiteX57" fmla="*/ 2895600 w 3015343"/>
              <a:gd name="connsiteY57" fmla="*/ 1894114 h 3742687"/>
              <a:gd name="connsiteX58" fmla="*/ 2884714 w 3015343"/>
              <a:gd name="connsiteY58" fmla="*/ 1948543 h 3742687"/>
              <a:gd name="connsiteX59" fmla="*/ 2917371 w 3015343"/>
              <a:gd name="connsiteY59" fmla="*/ 2002971 h 3742687"/>
              <a:gd name="connsiteX60" fmla="*/ 2939143 w 3015343"/>
              <a:gd name="connsiteY60" fmla="*/ 2090057 h 3742687"/>
              <a:gd name="connsiteX61" fmla="*/ 2884714 w 3015343"/>
              <a:gd name="connsiteY61" fmla="*/ 2166257 h 3742687"/>
              <a:gd name="connsiteX62" fmla="*/ 2841171 w 3015343"/>
              <a:gd name="connsiteY62" fmla="*/ 2188028 h 3742687"/>
              <a:gd name="connsiteX63" fmla="*/ 2797629 w 3015343"/>
              <a:gd name="connsiteY63" fmla="*/ 2188028 h 3742687"/>
              <a:gd name="connsiteX64" fmla="*/ 2699657 w 3015343"/>
              <a:gd name="connsiteY64" fmla="*/ 2188028 h 3742687"/>
              <a:gd name="connsiteX65" fmla="*/ 2547257 w 3015343"/>
              <a:gd name="connsiteY65" fmla="*/ 2242457 h 3742687"/>
              <a:gd name="connsiteX66" fmla="*/ 2492829 w 3015343"/>
              <a:gd name="connsiteY66" fmla="*/ 2275114 h 3742687"/>
              <a:gd name="connsiteX67" fmla="*/ 2405743 w 3015343"/>
              <a:gd name="connsiteY67" fmla="*/ 2340428 h 3742687"/>
              <a:gd name="connsiteX68" fmla="*/ 2307771 w 3015343"/>
              <a:gd name="connsiteY68" fmla="*/ 2438400 h 3742687"/>
              <a:gd name="connsiteX69" fmla="*/ 2242457 w 3015343"/>
              <a:gd name="connsiteY69" fmla="*/ 2525485 h 3742687"/>
              <a:gd name="connsiteX70" fmla="*/ 2166257 w 3015343"/>
              <a:gd name="connsiteY70" fmla="*/ 2645228 h 3742687"/>
              <a:gd name="connsiteX71" fmla="*/ 2090057 w 3015343"/>
              <a:gd name="connsiteY71" fmla="*/ 2764971 h 3742687"/>
              <a:gd name="connsiteX72" fmla="*/ 2046514 w 3015343"/>
              <a:gd name="connsiteY72" fmla="*/ 2873828 h 3742687"/>
              <a:gd name="connsiteX73" fmla="*/ 2035629 w 3015343"/>
              <a:gd name="connsiteY73" fmla="*/ 2982685 h 3742687"/>
              <a:gd name="connsiteX74" fmla="*/ 2035629 w 3015343"/>
              <a:gd name="connsiteY74" fmla="*/ 3102428 h 3742687"/>
              <a:gd name="connsiteX75" fmla="*/ 2090057 w 3015343"/>
              <a:gd name="connsiteY75" fmla="*/ 3200400 h 3742687"/>
              <a:gd name="connsiteX76" fmla="*/ 2155371 w 3015343"/>
              <a:gd name="connsiteY76" fmla="*/ 3265714 h 3742687"/>
              <a:gd name="connsiteX77" fmla="*/ 2198914 w 3015343"/>
              <a:gd name="connsiteY77" fmla="*/ 3331028 h 3742687"/>
              <a:gd name="connsiteX78" fmla="*/ 2286000 w 3015343"/>
              <a:gd name="connsiteY78" fmla="*/ 3407228 h 3742687"/>
              <a:gd name="connsiteX79" fmla="*/ 2489433 w 3015343"/>
              <a:gd name="connsiteY79"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424543 w 3015343"/>
              <a:gd name="connsiteY16" fmla="*/ 990600 h 3742687"/>
              <a:gd name="connsiteX17" fmla="*/ 1567543 w 3015343"/>
              <a:gd name="connsiteY17" fmla="*/ 0 h 3742687"/>
              <a:gd name="connsiteX18" fmla="*/ 1741714 w 3015343"/>
              <a:gd name="connsiteY18" fmla="*/ 0 h 3742687"/>
              <a:gd name="connsiteX19" fmla="*/ 1915886 w 3015343"/>
              <a:gd name="connsiteY19" fmla="*/ 32657 h 3742687"/>
              <a:gd name="connsiteX20" fmla="*/ 2090057 w 3015343"/>
              <a:gd name="connsiteY20" fmla="*/ 43543 h 3742687"/>
              <a:gd name="connsiteX21" fmla="*/ 2188029 w 3015343"/>
              <a:gd name="connsiteY21" fmla="*/ 43543 h 3742687"/>
              <a:gd name="connsiteX22" fmla="*/ 2242457 w 3015343"/>
              <a:gd name="connsiteY22" fmla="*/ 54428 h 3742687"/>
              <a:gd name="connsiteX23" fmla="*/ 2264229 w 3015343"/>
              <a:gd name="connsiteY23" fmla="*/ 108857 h 3742687"/>
              <a:gd name="connsiteX24" fmla="*/ 2286000 w 3015343"/>
              <a:gd name="connsiteY24" fmla="*/ 195943 h 3742687"/>
              <a:gd name="connsiteX25" fmla="*/ 2286000 w 3015343"/>
              <a:gd name="connsiteY25" fmla="*/ 250371 h 3742687"/>
              <a:gd name="connsiteX26" fmla="*/ 2275114 w 3015343"/>
              <a:gd name="connsiteY26" fmla="*/ 293914 h 3742687"/>
              <a:gd name="connsiteX27" fmla="*/ 2405743 w 3015343"/>
              <a:gd name="connsiteY27" fmla="*/ 359228 h 3742687"/>
              <a:gd name="connsiteX28" fmla="*/ 2471057 w 3015343"/>
              <a:gd name="connsiteY28" fmla="*/ 435428 h 3742687"/>
              <a:gd name="connsiteX29" fmla="*/ 2514600 w 3015343"/>
              <a:gd name="connsiteY29" fmla="*/ 489857 h 3742687"/>
              <a:gd name="connsiteX30" fmla="*/ 2579914 w 3015343"/>
              <a:gd name="connsiteY30" fmla="*/ 587828 h 3742687"/>
              <a:gd name="connsiteX31" fmla="*/ 2612571 w 3015343"/>
              <a:gd name="connsiteY31" fmla="*/ 674914 h 3742687"/>
              <a:gd name="connsiteX32" fmla="*/ 2634343 w 3015343"/>
              <a:gd name="connsiteY32" fmla="*/ 740228 h 3742687"/>
              <a:gd name="connsiteX33" fmla="*/ 2677886 w 3015343"/>
              <a:gd name="connsiteY33" fmla="*/ 805543 h 3742687"/>
              <a:gd name="connsiteX34" fmla="*/ 2688771 w 3015343"/>
              <a:gd name="connsiteY34" fmla="*/ 859971 h 3742687"/>
              <a:gd name="connsiteX35" fmla="*/ 2688771 w 3015343"/>
              <a:gd name="connsiteY35" fmla="*/ 903514 h 3742687"/>
              <a:gd name="connsiteX36" fmla="*/ 2677886 w 3015343"/>
              <a:gd name="connsiteY36" fmla="*/ 968828 h 3742687"/>
              <a:gd name="connsiteX37" fmla="*/ 2688771 w 3015343"/>
              <a:gd name="connsiteY37" fmla="*/ 1055914 h 3742687"/>
              <a:gd name="connsiteX38" fmla="*/ 2808514 w 3015343"/>
              <a:gd name="connsiteY38" fmla="*/ 1153885 h 3742687"/>
              <a:gd name="connsiteX39" fmla="*/ 2873829 w 3015343"/>
              <a:gd name="connsiteY39" fmla="*/ 1208314 h 3742687"/>
              <a:gd name="connsiteX40" fmla="*/ 2993571 w 3015343"/>
              <a:gd name="connsiteY40" fmla="*/ 1360714 h 3742687"/>
              <a:gd name="connsiteX41" fmla="*/ 3015343 w 3015343"/>
              <a:gd name="connsiteY41" fmla="*/ 1415143 h 3742687"/>
              <a:gd name="connsiteX42" fmla="*/ 3015343 w 3015343"/>
              <a:gd name="connsiteY42" fmla="*/ 1458685 h 3742687"/>
              <a:gd name="connsiteX43" fmla="*/ 2982686 w 3015343"/>
              <a:gd name="connsiteY43" fmla="*/ 1502228 h 3742687"/>
              <a:gd name="connsiteX44" fmla="*/ 2950029 w 3015343"/>
              <a:gd name="connsiteY44" fmla="*/ 1513114 h 3742687"/>
              <a:gd name="connsiteX45" fmla="*/ 2917371 w 3015343"/>
              <a:gd name="connsiteY45" fmla="*/ 1534885 h 3742687"/>
              <a:gd name="connsiteX46" fmla="*/ 2906486 w 3015343"/>
              <a:gd name="connsiteY46" fmla="*/ 1589314 h 3742687"/>
              <a:gd name="connsiteX47" fmla="*/ 2939143 w 3015343"/>
              <a:gd name="connsiteY47" fmla="*/ 1621971 h 3742687"/>
              <a:gd name="connsiteX48" fmla="*/ 2950029 w 3015343"/>
              <a:gd name="connsiteY48" fmla="*/ 1654628 h 3742687"/>
              <a:gd name="connsiteX49" fmla="*/ 2939143 w 3015343"/>
              <a:gd name="connsiteY49" fmla="*/ 1687285 h 3742687"/>
              <a:gd name="connsiteX50" fmla="*/ 2917371 w 3015343"/>
              <a:gd name="connsiteY50" fmla="*/ 1709057 h 3742687"/>
              <a:gd name="connsiteX51" fmla="*/ 2928257 w 3015343"/>
              <a:gd name="connsiteY51" fmla="*/ 1730828 h 3742687"/>
              <a:gd name="connsiteX52" fmla="*/ 2960914 w 3015343"/>
              <a:gd name="connsiteY52" fmla="*/ 1774371 h 3742687"/>
              <a:gd name="connsiteX53" fmla="*/ 2971800 w 3015343"/>
              <a:gd name="connsiteY53" fmla="*/ 1807028 h 3742687"/>
              <a:gd name="connsiteX54" fmla="*/ 2939143 w 3015343"/>
              <a:gd name="connsiteY54" fmla="*/ 1839685 h 3742687"/>
              <a:gd name="connsiteX55" fmla="*/ 2917371 w 3015343"/>
              <a:gd name="connsiteY55" fmla="*/ 1872343 h 3742687"/>
              <a:gd name="connsiteX56" fmla="*/ 2895600 w 3015343"/>
              <a:gd name="connsiteY56" fmla="*/ 1894114 h 3742687"/>
              <a:gd name="connsiteX57" fmla="*/ 2884714 w 3015343"/>
              <a:gd name="connsiteY57" fmla="*/ 1948543 h 3742687"/>
              <a:gd name="connsiteX58" fmla="*/ 2917371 w 3015343"/>
              <a:gd name="connsiteY58" fmla="*/ 2002971 h 3742687"/>
              <a:gd name="connsiteX59" fmla="*/ 2939143 w 3015343"/>
              <a:gd name="connsiteY59" fmla="*/ 2090057 h 3742687"/>
              <a:gd name="connsiteX60" fmla="*/ 2884714 w 3015343"/>
              <a:gd name="connsiteY60" fmla="*/ 2166257 h 3742687"/>
              <a:gd name="connsiteX61" fmla="*/ 2841171 w 3015343"/>
              <a:gd name="connsiteY61" fmla="*/ 2188028 h 3742687"/>
              <a:gd name="connsiteX62" fmla="*/ 2797629 w 3015343"/>
              <a:gd name="connsiteY62" fmla="*/ 2188028 h 3742687"/>
              <a:gd name="connsiteX63" fmla="*/ 2699657 w 3015343"/>
              <a:gd name="connsiteY63" fmla="*/ 2188028 h 3742687"/>
              <a:gd name="connsiteX64" fmla="*/ 2547257 w 3015343"/>
              <a:gd name="connsiteY64" fmla="*/ 2242457 h 3742687"/>
              <a:gd name="connsiteX65" fmla="*/ 2492829 w 3015343"/>
              <a:gd name="connsiteY65" fmla="*/ 2275114 h 3742687"/>
              <a:gd name="connsiteX66" fmla="*/ 2405743 w 3015343"/>
              <a:gd name="connsiteY66" fmla="*/ 2340428 h 3742687"/>
              <a:gd name="connsiteX67" fmla="*/ 2307771 w 3015343"/>
              <a:gd name="connsiteY67" fmla="*/ 2438400 h 3742687"/>
              <a:gd name="connsiteX68" fmla="*/ 2242457 w 3015343"/>
              <a:gd name="connsiteY68" fmla="*/ 2525485 h 3742687"/>
              <a:gd name="connsiteX69" fmla="*/ 2166257 w 3015343"/>
              <a:gd name="connsiteY69" fmla="*/ 2645228 h 3742687"/>
              <a:gd name="connsiteX70" fmla="*/ 2090057 w 3015343"/>
              <a:gd name="connsiteY70" fmla="*/ 2764971 h 3742687"/>
              <a:gd name="connsiteX71" fmla="*/ 2046514 w 3015343"/>
              <a:gd name="connsiteY71" fmla="*/ 2873828 h 3742687"/>
              <a:gd name="connsiteX72" fmla="*/ 2035629 w 3015343"/>
              <a:gd name="connsiteY72" fmla="*/ 2982685 h 3742687"/>
              <a:gd name="connsiteX73" fmla="*/ 2035629 w 3015343"/>
              <a:gd name="connsiteY73" fmla="*/ 3102428 h 3742687"/>
              <a:gd name="connsiteX74" fmla="*/ 2090057 w 3015343"/>
              <a:gd name="connsiteY74" fmla="*/ 3200400 h 3742687"/>
              <a:gd name="connsiteX75" fmla="*/ 2155371 w 3015343"/>
              <a:gd name="connsiteY75" fmla="*/ 3265714 h 3742687"/>
              <a:gd name="connsiteX76" fmla="*/ 2198914 w 3015343"/>
              <a:gd name="connsiteY76" fmla="*/ 3331028 h 3742687"/>
              <a:gd name="connsiteX77" fmla="*/ 2286000 w 3015343"/>
              <a:gd name="connsiteY77" fmla="*/ 3407228 h 3742687"/>
              <a:gd name="connsiteX78" fmla="*/ 2489433 w 3015343"/>
              <a:gd name="connsiteY78"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381000 w 3015343"/>
              <a:gd name="connsiteY15" fmla="*/ 1186543 h 3742687"/>
              <a:gd name="connsiteX16" fmla="*/ 1567543 w 3015343"/>
              <a:gd name="connsiteY16" fmla="*/ 0 h 3742687"/>
              <a:gd name="connsiteX17" fmla="*/ 1741714 w 3015343"/>
              <a:gd name="connsiteY17" fmla="*/ 0 h 3742687"/>
              <a:gd name="connsiteX18" fmla="*/ 1915886 w 3015343"/>
              <a:gd name="connsiteY18" fmla="*/ 32657 h 3742687"/>
              <a:gd name="connsiteX19" fmla="*/ 2090057 w 3015343"/>
              <a:gd name="connsiteY19" fmla="*/ 43543 h 3742687"/>
              <a:gd name="connsiteX20" fmla="*/ 2188029 w 3015343"/>
              <a:gd name="connsiteY20" fmla="*/ 43543 h 3742687"/>
              <a:gd name="connsiteX21" fmla="*/ 2242457 w 3015343"/>
              <a:gd name="connsiteY21" fmla="*/ 54428 h 3742687"/>
              <a:gd name="connsiteX22" fmla="*/ 2264229 w 3015343"/>
              <a:gd name="connsiteY22" fmla="*/ 108857 h 3742687"/>
              <a:gd name="connsiteX23" fmla="*/ 2286000 w 3015343"/>
              <a:gd name="connsiteY23" fmla="*/ 195943 h 3742687"/>
              <a:gd name="connsiteX24" fmla="*/ 2286000 w 3015343"/>
              <a:gd name="connsiteY24" fmla="*/ 250371 h 3742687"/>
              <a:gd name="connsiteX25" fmla="*/ 2275114 w 3015343"/>
              <a:gd name="connsiteY25" fmla="*/ 293914 h 3742687"/>
              <a:gd name="connsiteX26" fmla="*/ 2405743 w 3015343"/>
              <a:gd name="connsiteY26" fmla="*/ 359228 h 3742687"/>
              <a:gd name="connsiteX27" fmla="*/ 2471057 w 3015343"/>
              <a:gd name="connsiteY27" fmla="*/ 435428 h 3742687"/>
              <a:gd name="connsiteX28" fmla="*/ 2514600 w 3015343"/>
              <a:gd name="connsiteY28" fmla="*/ 489857 h 3742687"/>
              <a:gd name="connsiteX29" fmla="*/ 2579914 w 3015343"/>
              <a:gd name="connsiteY29" fmla="*/ 587828 h 3742687"/>
              <a:gd name="connsiteX30" fmla="*/ 2612571 w 3015343"/>
              <a:gd name="connsiteY30" fmla="*/ 674914 h 3742687"/>
              <a:gd name="connsiteX31" fmla="*/ 2634343 w 3015343"/>
              <a:gd name="connsiteY31" fmla="*/ 740228 h 3742687"/>
              <a:gd name="connsiteX32" fmla="*/ 2677886 w 3015343"/>
              <a:gd name="connsiteY32" fmla="*/ 805543 h 3742687"/>
              <a:gd name="connsiteX33" fmla="*/ 2688771 w 3015343"/>
              <a:gd name="connsiteY33" fmla="*/ 859971 h 3742687"/>
              <a:gd name="connsiteX34" fmla="*/ 2688771 w 3015343"/>
              <a:gd name="connsiteY34" fmla="*/ 903514 h 3742687"/>
              <a:gd name="connsiteX35" fmla="*/ 2677886 w 3015343"/>
              <a:gd name="connsiteY35" fmla="*/ 968828 h 3742687"/>
              <a:gd name="connsiteX36" fmla="*/ 2688771 w 3015343"/>
              <a:gd name="connsiteY36" fmla="*/ 1055914 h 3742687"/>
              <a:gd name="connsiteX37" fmla="*/ 2808514 w 3015343"/>
              <a:gd name="connsiteY37" fmla="*/ 1153885 h 3742687"/>
              <a:gd name="connsiteX38" fmla="*/ 2873829 w 3015343"/>
              <a:gd name="connsiteY38" fmla="*/ 1208314 h 3742687"/>
              <a:gd name="connsiteX39" fmla="*/ 2993571 w 3015343"/>
              <a:gd name="connsiteY39" fmla="*/ 1360714 h 3742687"/>
              <a:gd name="connsiteX40" fmla="*/ 3015343 w 3015343"/>
              <a:gd name="connsiteY40" fmla="*/ 1415143 h 3742687"/>
              <a:gd name="connsiteX41" fmla="*/ 3015343 w 3015343"/>
              <a:gd name="connsiteY41" fmla="*/ 1458685 h 3742687"/>
              <a:gd name="connsiteX42" fmla="*/ 2982686 w 3015343"/>
              <a:gd name="connsiteY42" fmla="*/ 1502228 h 3742687"/>
              <a:gd name="connsiteX43" fmla="*/ 2950029 w 3015343"/>
              <a:gd name="connsiteY43" fmla="*/ 1513114 h 3742687"/>
              <a:gd name="connsiteX44" fmla="*/ 2917371 w 3015343"/>
              <a:gd name="connsiteY44" fmla="*/ 1534885 h 3742687"/>
              <a:gd name="connsiteX45" fmla="*/ 2906486 w 3015343"/>
              <a:gd name="connsiteY45" fmla="*/ 1589314 h 3742687"/>
              <a:gd name="connsiteX46" fmla="*/ 2939143 w 3015343"/>
              <a:gd name="connsiteY46" fmla="*/ 1621971 h 3742687"/>
              <a:gd name="connsiteX47" fmla="*/ 2950029 w 3015343"/>
              <a:gd name="connsiteY47" fmla="*/ 1654628 h 3742687"/>
              <a:gd name="connsiteX48" fmla="*/ 2939143 w 3015343"/>
              <a:gd name="connsiteY48" fmla="*/ 1687285 h 3742687"/>
              <a:gd name="connsiteX49" fmla="*/ 2917371 w 3015343"/>
              <a:gd name="connsiteY49" fmla="*/ 1709057 h 3742687"/>
              <a:gd name="connsiteX50" fmla="*/ 2928257 w 3015343"/>
              <a:gd name="connsiteY50" fmla="*/ 1730828 h 3742687"/>
              <a:gd name="connsiteX51" fmla="*/ 2960914 w 3015343"/>
              <a:gd name="connsiteY51" fmla="*/ 1774371 h 3742687"/>
              <a:gd name="connsiteX52" fmla="*/ 2971800 w 3015343"/>
              <a:gd name="connsiteY52" fmla="*/ 1807028 h 3742687"/>
              <a:gd name="connsiteX53" fmla="*/ 2939143 w 3015343"/>
              <a:gd name="connsiteY53" fmla="*/ 1839685 h 3742687"/>
              <a:gd name="connsiteX54" fmla="*/ 2917371 w 3015343"/>
              <a:gd name="connsiteY54" fmla="*/ 1872343 h 3742687"/>
              <a:gd name="connsiteX55" fmla="*/ 2895600 w 3015343"/>
              <a:gd name="connsiteY55" fmla="*/ 1894114 h 3742687"/>
              <a:gd name="connsiteX56" fmla="*/ 2884714 w 3015343"/>
              <a:gd name="connsiteY56" fmla="*/ 1948543 h 3742687"/>
              <a:gd name="connsiteX57" fmla="*/ 2917371 w 3015343"/>
              <a:gd name="connsiteY57" fmla="*/ 2002971 h 3742687"/>
              <a:gd name="connsiteX58" fmla="*/ 2939143 w 3015343"/>
              <a:gd name="connsiteY58" fmla="*/ 2090057 h 3742687"/>
              <a:gd name="connsiteX59" fmla="*/ 2884714 w 3015343"/>
              <a:gd name="connsiteY59" fmla="*/ 2166257 h 3742687"/>
              <a:gd name="connsiteX60" fmla="*/ 2841171 w 3015343"/>
              <a:gd name="connsiteY60" fmla="*/ 2188028 h 3742687"/>
              <a:gd name="connsiteX61" fmla="*/ 2797629 w 3015343"/>
              <a:gd name="connsiteY61" fmla="*/ 2188028 h 3742687"/>
              <a:gd name="connsiteX62" fmla="*/ 2699657 w 3015343"/>
              <a:gd name="connsiteY62" fmla="*/ 2188028 h 3742687"/>
              <a:gd name="connsiteX63" fmla="*/ 2547257 w 3015343"/>
              <a:gd name="connsiteY63" fmla="*/ 2242457 h 3742687"/>
              <a:gd name="connsiteX64" fmla="*/ 2492829 w 3015343"/>
              <a:gd name="connsiteY64" fmla="*/ 2275114 h 3742687"/>
              <a:gd name="connsiteX65" fmla="*/ 2405743 w 3015343"/>
              <a:gd name="connsiteY65" fmla="*/ 2340428 h 3742687"/>
              <a:gd name="connsiteX66" fmla="*/ 2307771 w 3015343"/>
              <a:gd name="connsiteY66" fmla="*/ 2438400 h 3742687"/>
              <a:gd name="connsiteX67" fmla="*/ 2242457 w 3015343"/>
              <a:gd name="connsiteY67" fmla="*/ 2525485 h 3742687"/>
              <a:gd name="connsiteX68" fmla="*/ 2166257 w 3015343"/>
              <a:gd name="connsiteY68" fmla="*/ 2645228 h 3742687"/>
              <a:gd name="connsiteX69" fmla="*/ 2090057 w 3015343"/>
              <a:gd name="connsiteY69" fmla="*/ 2764971 h 3742687"/>
              <a:gd name="connsiteX70" fmla="*/ 2046514 w 3015343"/>
              <a:gd name="connsiteY70" fmla="*/ 2873828 h 3742687"/>
              <a:gd name="connsiteX71" fmla="*/ 2035629 w 3015343"/>
              <a:gd name="connsiteY71" fmla="*/ 2982685 h 3742687"/>
              <a:gd name="connsiteX72" fmla="*/ 2035629 w 3015343"/>
              <a:gd name="connsiteY72" fmla="*/ 3102428 h 3742687"/>
              <a:gd name="connsiteX73" fmla="*/ 2090057 w 3015343"/>
              <a:gd name="connsiteY73" fmla="*/ 3200400 h 3742687"/>
              <a:gd name="connsiteX74" fmla="*/ 2155371 w 3015343"/>
              <a:gd name="connsiteY74" fmla="*/ 3265714 h 3742687"/>
              <a:gd name="connsiteX75" fmla="*/ 2198914 w 3015343"/>
              <a:gd name="connsiteY75" fmla="*/ 3331028 h 3742687"/>
              <a:gd name="connsiteX76" fmla="*/ 2286000 w 3015343"/>
              <a:gd name="connsiteY76" fmla="*/ 3407228 h 3742687"/>
              <a:gd name="connsiteX77" fmla="*/ 2489433 w 3015343"/>
              <a:gd name="connsiteY77"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250371 w 3015343"/>
              <a:gd name="connsiteY14" fmla="*/ 1774371 h 3742687"/>
              <a:gd name="connsiteX15" fmla="*/ 1567543 w 3015343"/>
              <a:gd name="connsiteY15" fmla="*/ 0 h 3742687"/>
              <a:gd name="connsiteX16" fmla="*/ 1741714 w 3015343"/>
              <a:gd name="connsiteY16" fmla="*/ 0 h 3742687"/>
              <a:gd name="connsiteX17" fmla="*/ 1915886 w 3015343"/>
              <a:gd name="connsiteY17" fmla="*/ 32657 h 3742687"/>
              <a:gd name="connsiteX18" fmla="*/ 2090057 w 3015343"/>
              <a:gd name="connsiteY18" fmla="*/ 43543 h 3742687"/>
              <a:gd name="connsiteX19" fmla="*/ 2188029 w 3015343"/>
              <a:gd name="connsiteY19" fmla="*/ 43543 h 3742687"/>
              <a:gd name="connsiteX20" fmla="*/ 2242457 w 3015343"/>
              <a:gd name="connsiteY20" fmla="*/ 54428 h 3742687"/>
              <a:gd name="connsiteX21" fmla="*/ 2264229 w 3015343"/>
              <a:gd name="connsiteY21" fmla="*/ 108857 h 3742687"/>
              <a:gd name="connsiteX22" fmla="*/ 2286000 w 3015343"/>
              <a:gd name="connsiteY22" fmla="*/ 195943 h 3742687"/>
              <a:gd name="connsiteX23" fmla="*/ 2286000 w 3015343"/>
              <a:gd name="connsiteY23" fmla="*/ 250371 h 3742687"/>
              <a:gd name="connsiteX24" fmla="*/ 2275114 w 3015343"/>
              <a:gd name="connsiteY24" fmla="*/ 293914 h 3742687"/>
              <a:gd name="connsiteX25" fmla="*/ 2405743 w 3015343"/>
              <a:gd name="connsiteY25" fmla="*/ 359228 h 3742687"/>
              <a:gd name="connsiteX26" fmla="*/ 2471057 w 3015343"/>
              <a:gd name="connsiteY26" fmla="*/ 435428 h 3742687"/>
              <a:gd name="connsiteX27" fmla="*/ 2514600 w 3015343"/>
              <a:gd name="connsiteY27" fmla="*/ 489857 h 3742687"/>
              <a:gd name="connsiteX28" fmla="*/ 2579914 w 3015343"/>
              <a:gd name="connsiteY28" fmla="*/ 587828 h 3742687"/>
              <a:gd name="connsiteX29" fmla="*/ 2612571 w 3015343"/>
              <a:gd name="connsiteY29" fmla="*/ 674914 h 3742687"/>
              <a:gd name="connsiteX30" fmla="*/ 2634343 w 3015343"/>
              <a:gd name="connsiteY30" fmla="*/ 740228 h 3742687"/>
              <a:gd name="connsiteX31" fmla="*/ 2677886 w 3015343"/>
              <a:gd name="connsiteY31" fmla="*/ 805543 h 3742687"/>
              <a:gd name="connsiteX32" fmla="*/ 2688771 w 3015343"/>
              <a:gd name="connsiteY32" fmla="*/ 859971 h 3742687"/>
              <a:gd name="connsiteX33" fmla="*/ 2688771 w 3015343"/>
              <a:gd name="connsiteY33" fmla="*/ 903514 h 3742687"/>
              <a:gd name="connsiteX34" fmla="*/ 2677886 w 3015343"/>
              <a:gd name="connsiteY34" fmla="*/ 968828 h 3742687"/>
              <a:gd name="connsiteX35" fmla="*/ 2688771 w 3015343"/>
              <a:gd name="connsiteY35" fmla="*/ 1055914 h 3742687"/>
              <a:gd name="connsiteX36" fmla="*/ 2808514 w 3015343"/>
              <a:gd name="connsiteY36" fmla="*/ 1153885 h 3742687"/>
              <a:gd name="connsiteX37" fmla="*/ 2873829 w 3015343"/>
              <a:gd name="connsiteY37" fmla="*/ 1208314 h 3742687"/>
              <a:gd name="connsiteX38" fmla="*/ 2993571 w 3015343"/>
              <a:gd name="connsiteY38" fmla="*/ 1360714 h 3742687"/>
              <a:gd name="connsiteX39" fmla="*/ 3015343 w 3015343"/>
              <a:gd name="connsiteY39" fmla="*/ 1415143 h 3742687"/>
              <a:gd name="connsiteX40" fmla="*/ 3015343 w 3015343"/>
              <a:gd name="connsiteY40" fmla="*/ 1458685 h 3742687"/>
              <a:gd name="connsiteX41" fmla="*/ 2982686 w 3015343"/>
              <a:gd name="connsiteY41" fmla="*/ 1502228 h 3742687"/>
              <a:gd name="connsiteX42" fmla="*/ 2950029 w 3015343"/>
              <a:gd name="connsiteY42" fmla="*/ 1513114 h 3742687"/>
              <a:gd name="connsiteX43" fmla="*/ 2917371 w 3015343"/>
              <a:gd name="connsiteY43" fmla="*/ 1534885 h 3742687"/>
              <a:gd name="connsiteX44" fmla="*/ 2906486 w 3015343"/>
              <a:gd name="connsiteY44" fmla="*/ 1589314 h 3742687"/>
              <a:gd name="connsiteX45" fmla="*/ 2939143 w 3015343"/>
              <a:gd name="connsiteY45" fmla="*/ 1621971 h 3742687"/>
              <a:gd name="connsiteX46" fmla="*/ 2950029 w 3015343"/>
              <a:gd name="connsiteY46" fmla="*/ 1654628 h 3742687"/>
              <a:gd name="connsiteX47" fmla="*/ 2939143 w 3015343"/>
              <a:gd name="connsiteY47" fmla="*/ 1687285 h 3742687"/>
              <a:gd name="connsiteX48" fmla="*/ 2917371 w 3015343"/>
              <a:gd name="connsiteY48" fmla="*/ 1709057 h 3742687"/>
              <a:gd name="connsiteX49" fmla="*/ 2928257 w 3015343"/>
              <a:gd name="connsiteY49" fmla="*/ 1730828 h 3742687"/>
              <a:gd name="connsiteX50" fmla="*/ 2960914 w 3015343"/>
              <a:gd name="connsiteY50" fmla="*/ 1774371 h 3742687"/>
              <a:gd name="connsiteX51" fmla="*/ 2971800 w 3015343"/>
              <a:gd name="connsiteY51" fmla="*/ 1807028 h 3742687"/>
              <a:gd name="connsiteX52" fmla="*/ 2939143 w 3015343"/>
              <a:gd name="connsiteY52" fmla="*/ 1839685 h 3742687"/>
              <a:gd name="connsiteX53" fmla="*/ 2917371 w 3015343"/>
              <a:gd name="connsiteY53" fmla="*/ 1872343 h 3742687"/>
              <a:gd name="connsiteX54" fmla="*/ 2895600 w 3015343"/>
              <a:gd name="connsiteY54" fmla="*/ 1894114 h 3742687"/>
              <a:gd name="connsiteX55" fmla="*/ 2884714 w 3015343"/>
              <a:gd name="connsiteY55" fmla="*/ 1948543 h 3742687"/>
              <a:gd name="connsiteX56" fmla="*/ 2917371 w 3015343"/>
              <a:gd name="connsiteY56" fmla="*/ 2002971 h 3742687"/>
              <a:gd name="connsiteX57" fmla="*/ 2939143 w 3015343"/>
              <a:gd name="connsiteY57" fmla="*/ 2090057 h 3742687"/>
              <a:gd name="connsiteX58" fmla="*/ 2884714 w 3015343"/>
              <a:gd name="connsiteY58" fmla="*/ 2166257 h 3742687"/>
              <a:gd name="connsiteX59" fmla="*/ 2841171 w 3015343"/>
              <a:gd name="connsiteY59" fmla="*/ 2188028 h 3742687"/>
              <a:gd name="connsiteX60" fmla="*/ 2797629 w 3015343"/>
              <a:gd name="connsiteY60" fmla="*/ 2188028 h 3742687"/>
              <a:gd name="connsiteX61" fmla="*/ 2699657 w 3015343"/>
              <a:gd name="connsiteY61" fmla="*/ 2188028 h 3742687"/>
              <a:gd name="connsiteX62" fmla="*/ 2547257 w 3015343"/>
              <a:gd name="connsiteY62" fmla="*/ 2242457 h 3742687"/>
              <a:gd name="connsiteX63" fmla="*/ 2492829 w 3015343"/>
              <a:gd name="connsiteY63" fmla="*/ 2275114 h 3742687"/>
              <a:gd name="connsiteX64" fmla="*/ 2405743 w 3015343"/>
              <a:gd name="connsiteY64" fmla="*/ 2340428 h 3742687"/>
              <a:gd name="connsiteX65" fmla="*/ 2307771 w 3015343"/>
              <a:gd name="connsiteY65" fmla="*/ 2438400 h 3742687"/>
              <a:gd name="connsiteX66" fmla="*/ 2242457 w 3015343"/>
              <a:gd name="connsiteY66" fmla="*/ 2525485 h 3742687"/>
              <a:gd name="connsiteX67" fmla="*/ 2166257 w 3015343"/>
              <a:gd name="connsiteY67" fmla="*/ 2645228 h 3742687"/>
              <a:gd name="connsiteX68" fmla="*/ 2090057 w 3015343"/>
              <a:gd name="connsiteY68" fmla="*/ 2764971 h 3742687"/>
              <a:gd name="connsiteX69" fmla="*/ 2046514 w 3015343"/>
              <a:gd name="connsiteY69" fmla="*/ 2873828 h 3742687"/>
              <a:gd name="connsiteX70" fmla="*/ 2035629 w 3015343"/>
              <a:gd name="connsiteY70" fmla="*/ 2982685 h 3742687"/>
              <a:gd name="connsiteX71" fmla="*/ 2035629 w 3015343"/>
              <a:gd name="connsiteY71" fmla="*/ 3102428 h 3742687"/>
              <a:gd name="connsiteX72" fmla="*/ 2090057 w 3015343"/>
              <a:gd name="connsiteY72" fmla="*/ 3200400 h 3742687"/>
              <a:gd name="connsiteX73" fmla="*/ 2155371 w 3015343"/>
              <a:gd name="connsiteY73" fmla="*/ 3265714 h 3742687"/>
              <a:gd name="connsiteX74" fmla="*/ 2198914 w 3015343"/>
              <a:gd name="connsiteY74" fmla="*/ 3331028 h 3742687"/>
              <a:gd name="connsiteX75" fmla="*/ 2286000 w 3015343"/>
              <a:gd name="connsiteY75" fmla="*/ 3407228 h 3742687"/>
              <a:gd name="connsiteX76" fmla="*/ 2489433 w 3015343"/>
              <a:gd name="connsiteY76"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228600 w 3015343"/>
              <a:gd name="connsiteY13" fmla="*/ 1959428 h 3742687"/>
              <a:gd name="connsiteX14" fmla="*/ 1567543 w 3015343"/>
              <a:gd name="connsiteY14" fmla="*/ 0 h 3742687"/>
              <a:gd name="connsiteX15" fmla="*/ 1741714 w 3015343"/>
              <a:gd name="connsiteY15" fmla="*/ 0 h 3742687"/>
              <a:gd name="connsiteX16" fmla="*/ 1915886 w 3015343"/>
              <a:gd name="connsiteY16" fmla="*/ 32657 h 3742687"/>
              <a:gd name="connsiteX17" fmla="*/ 2090057 w 3015343"/>
              <a:gd name="connsiteY17" fmla="*/ 43543 h 3742687"/>
              <a:gd name="connsiteX18" fmla="*/ 2188029 w 3015343"/>
              <a:gd name="connsiteY18" fmla="*/ 43543 h 3742687"/>
              <a:gd name="connsiteX19" fmla="*/ 2242457 w 3015343"/>
              <a:gd name="connsiteY19" fmla="*/ 54428 h 3742687"/>
              <a:gd name="connsiteX20" fmla="*/ 2264229 w 3015343"/>
              <a:gd name="connsiteY20" fmla="*/ 108857 h 3742687"/>
              <a:gd name="connsiteX21" fmla="*/ 2286000 w 3015343"/>
              <a:gd name="connsiteY21" fmla="*/ 195943 h 3742687"/>
              <a:gd name="connsiteX22" fmla="*/ 2286000 w 3015343"/>
              <a:gd name="connsiteY22" fmla="*/ 250371 h 3742687"/>
              <a:gd name="connsiteX23" fmla="*/ 2275114 w 3015343"/>
              <a:gd name="connsiteY23" fmla="*/ 293914 h 3742687"/>
              <a:gd name="connsiteX24" fmla="*/ 2405743 w 3015343"/>
              <a:gd name="connsiteY24" fmla="*/ 359228 h 3742687"/>
              <a:gd name="connsiteX25" fmla="*/ 2471057 w 3015343"/>
              <a:gd name="connsiteY25" fmla="*/ 435428 h 3742687"/>
              <a:gd name="connsiteX26" fmla="*/ 2514600 w 3015343"/>
              <a:gd name="connsiteY26" fmla="*/ 489857 h 3742687"/>
              <a:gd name="connsiteX27" fmla="*/ 2579914 w 3015343"/>
              <a:gd name="connsiteY27" fmla="*/ 587828 h 3742687"/>
              <a:gd name="connsiteX28" fmla="*/ 2612571 w 3015343"/>
              <a:gd name="connsiteY28" fmla="*/ 674914 h 3742687"/>
              <a:gd name="connsiteX29" fmla="*/ 2634343 w 3015343"/>
              <a:gd name="connsiteY29" fmla="*/ 740228 h 3742687"/>
              <a:gd name="connsiteX30" fmla="*/ 2677886 w 3015343"/>
              <a:gd name="connsiteY30" fmla="*/ 805543 h 3742687"/>
              <a:gd name="connsiteX31" fmla="*/ 2688771 w 3015343"/>
              <a:gd name="connsiteY31" fmla="*/ 859971 h 3742687"/>
              <a:gd name="connsiteX32" fmla="*/ 2688771 w 3015343"/>
              <a:gd name="connsiteY32" fmla="*/ 903514 h 3742687"/>
              <a:gd name="connsiteX33" fmla="*/ 2677886 w 3015343"/>
              <a:gd name="connsiteY33" fmla="*/ 968828 h 3742687"/>
              <a:gd name="connsiteX34" fmla="*/ 2688771 w 3015343"/>
              <a:gd name="connsiteY34" fmla="*/ 1055914 h 3742687"/>
              <a:gd name="connsiteX35" fmla="*/ 2808514 w 3015343"/>
              <a:gd name="connsiteY35" fmla="*/ 1153885 h 3742687"/>
              <a:gd name="connsiteX36" fmla="*/ 2873829 w 3015343"/>
              <a:gd name="connsiteY36" fmla="*/ 1208314 h 3742687"/>
              <a:gd name="connsiteX37" fmla="*/ 2993571 w 3015343"/>
              <a:gd name="connsiteY37" fmla="*/ 1360714 h 3742687"/>
              <a:gd name="connsiteX38" fmla="*/ 3015343 w 3015343"/>
              <a:gd name="connsiteY38" fmla="*/ 1415143 h 3742687"/>
              <a:gd name="connsiteX39" fmla="*/ 3015343 w 3015343"/>
              <a:gd name="connsiteY39" fmla="*/ 1458685 h 3742687"/>
              <a:gd name="connsiteX40" fmla="*/ 2982686 w 3015343"/>
              <a:gd name="connsiteY40" fmla="*/ 1502228 h 3742687"/>
              <a:gd name="connsiteX41" fmla="*/ 2950029 w 3015343"/>
              <a:gd name="connsiteY41" fmla="*/ 1513114 h 3742687"/>
              <a:gd name="connsiteX42" fmla="*/ 2917371 w 3015343"/>
              <a:gd name="connsiteY42" fmla="*/ 1534885 h 3742687"/>
              <a:gd name="connsiteX43" fmla="*/ 2906486 w 3015343"/>
              <a:gd name="connsiteY43" fmla="*/ 1589314 h 3742687"/>
              <a:gd name="connsiteX44" fmla="*/ 2939143 w 3015343"/>
              <a:gd name="connsiteY44" fmla="*/ 1621971 h 3742687"/>
              <a:gd name="connsiteX45" fmla="*/ 2950029 w 3015343"/>
              <a:gd name="connsiteY45" fmla="*/ 1654628 h 3742687"/>
              <a:gd name="connsiteX46" fmla="*/ 2939143 w 3015343"/>
              <a:gd name="connsiteY46" fmla="*/ 1687285 h 3742687"/>
              <a:gd name="connsiteX47" fmla="*/ 2917371 w 3015343"/>
              <a:gd name="connsiteY47" fmla="*/ 1709057 h 3742687"/>
              <a:gd name="connsiteX48" fmla="*/ 2928257 w 3015343"/>
              <a:gd name="connsiteY48" fmla="*/ 1730828 h 3742687"/>
              <a:gd name="connsiteX49" fmla="*/ 2960914 w 3015343"/>
              <a:gd name="connsiteY49" fmla="*/ 1774371 h 3742687"/>
              <a:gd name="connsiteX50" fmla="*/ 2971800 w 3015343"/>
              <a:gd name="connsiteY50" fmla="*/ 1807028 h 3742687"/>
              <a:gd name="connsiteX51" fmla="*/ 2939143 w 3015343"/>
              <a:gd name="connsiteY51" fmla="*/ 1839685 h 3742687"/>
              <a:gd name="connsiteX52" fmla="*/ 2917371 w 3015343"/>
              <a:gd name="connsiteY52" fmla="*/ 1872343 h 3742687"/>
              <a:gd name="connsiteX53" fmla="*/ 2895600 w 3015343"/>
              <a:gd name="connsiteY53" fmla="*/ 1894114 h 3742687"/>
              <a:gd name="connsiteX54" fmla="*/ 2884714 w 3015343"/>
              <a:gd name="connsiteY54" fmla="*/ 1948543 h 3742687"/>
              <a:gd name="connsiteX55" fmla="*/ 2917371 w 3015343"/>
              <a:gd name="connsiteY55" fmla="*/ 2002971 h 3742687"/>
              <a:gd name="connsiteX56" fmla="*/ 2939143 w 3015343"/>
              <a:gd name="connsiteY56" fmla="*/ 2090057 h 3742687"/>
              <a:gd name="connsiteX57" fmla="*/ 2884714 w 3015343"/>
              <a:gd name="connsiteY57" fmla="*/ 2166257 h 3742687"/>
              <a:gd name="connsiteX58" fmla="*/ 2841171 w 3015343"/>
              <a:gd name="connsiteY58" fmla="*/ 2188028 h 3742687"/>
              <a:gd name="connsiteX59" fmla="*/ 2797629 w 3015343"/>
              <a:gd name="connsiteY59" fmla="*/ 2188028 h 3742687"/>
              <a:gd name="connsiteX60" fmla="*/ 2699657 w 3015343"/>
              <a:gd name="connsiteY60" fmla="*/ 2188028 h 3742687"/>
              <a:gd name="connsiteX61" fmla="*/ 2547257 w 3015343"/>
              <a:gd name="connsiteY61" fmla="*/ 2242457 h 3742687"/>
              <a:gd name="connsiteX62" fmla="*/ 2492829 w 3015343"/>
              <a:gd name="connsiteY62" fmla="*/ 2275114 h 3742687"/>
              <a:gd name="connsiteX63" fmla="*/ 2405743 w 3015343"/>
              <a:gd name="connsiteY63" fmla="*/ 2340428 h 3742687"/>
              <a:gd name="connsiteX64" fmla="*/ 2307771 w 3015343"/>
              <a:gd name="connsiteY64" fmla="*/ 2438400 h 3742687"/>
              <a:gd name="connsiteX65" fmla="*/ 2242457 w 3015343"/>
              <a:gd name="connsiteY65" fmla="*/ 2525485 h 3742687"/>
              <a:gd name="connsiteX66" fmla="*/ 2166257 w 3015343"/>
              <a:gd name="connsiteY66" fmla="*/ 2645228 h 3742687"/>
              <a:gd name="connsiteX67" fmla="*/ 2090057 w 3015343"/>
              <a:gd name="connsiteY67" fmla="*/ 2764971 h 3742687"/>
              <a:gd name="connsiteX68" fmla="*/ 2046514 w 3015343"/>
              <a:gd name="connsiteY68" fmla="*/ 2873828 h 3742687"/>
              <a:gd name="connsiteX69" fmla="*/ 2035629 w 3015343"/>
              <a:gd name="connsiteY69" fmla="*/ 2982685 h 3742687"/>
              <a:gd name="connsiteX70" fmla="*/ 2035629 w 3015343"/>
              <a:gd name="connsiteY70" fmla="*/ 3102428 h 3742687"/>
              <a:gd name="connsiteX71" fmla="*/ 2090057 w 3015343"/>
              <a:gd name="connsiteY71" fmla="*/ 3200400 h 3742687"/>
              <a:gd name="connsiteX72" fmla="*/ 2155371 w 3015343"/>
              <a:gd name="connsiteY72" fmla="*/ 3265714 h 3742687"/>
              <a:gd name="connsiteX73" fmla="*/ 2198914 w 3015343"/>
              <a:gd name="connsiteY73" fmla="*/ 3331028 h 3742687"/>
              <a:gd name="connsiteX74" fmla="*/ 2286000 w 3015343"/>
              <a:gd name="connsiteY74" fmla="*/ 3407228 h 3742687"/>
              <a:gd name="connsiteX75" fmla="*/ 2489433 w 3015343"/>
              <a:gd name="connsiteY75"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64228 h 3742687"/>
              <a:gd name="connsiteX13" fmla="*/ 1567543 w 3015343"/>
              <a:gd name="connsiteY13" fmla="*/ 0 h 3742687"/>
              <a:gd name="connsiteX14" fmla="*/ 1741714 w 3015343"/>
              <a:gd name="connsiteY14" fmla="*/ 0 h 3742687"/>
              <a:gd name="connsiteX15" fmla="*/ 1915886 w 3015343"/>
              <a:gd name="connsiteY15" fmla="*/ 32657 h 3742687"/>
              <a:gd name="connsiteX16" fmla="*/ 2090057 w 3015343"/>
              <a:gd name="connsiteY16" fmla="*/ 43543 h 3742687"/>
              <a:gd name="connsiteX17" fmla="*/ 2188029 w 3015343"/>
              <a:gd name="connsiteY17" fmla="*/ 43543 h 3742687"/>
              <a:gd name="connsiteX18" fmla="*/ 2242457 w 3015343"/>
              <a:gd name="connsiteY18" fmla="*/ 54428 h 3742687"/>
              <a:gd name="connsiteX19" fmla="*/ 2264229 w 3015343"/>
              <a:gd name="connsiteY19" fmla="*/ 108857 h 3742687"/>
              <a:gd name="connsiteX20" fmla="*/ 2286000 w 3015343"/>
              <a:gd name="connsiteY20" fmla="*/ 195943 h 3742687"/>
              <a:gd name="connsiteX21" fmla="*/ 2286000 w 3015343"/>
              <a:gd name="connsiteY21" fmla="*/ 250371 h 3742687"/>
              <a:gd name="connsiteX22" fmla="*/ 2275114 w 3015343"/>
              <a:gd name="connsiteY22" fmla="*/ 293914 h 3742687"/>
              <a:gd name="connsiteX23" fmla="*/ 2405743 w 3015343"/>
              <a:gd name="connsiteY23" fmla="*/ 359228 h 3742687"/>
              <a:gd name="connsiteX24" fmla="*/ 2471057 w 3015343"/>
              <a:gd name="connsiteY24" fmla="*/ 435428 h 3742687"/>
              <a:gd name="connsiteX25" fmla="*/ 2514600 w 3015343"/>
              <a:gd name="connsiteY25" fmla="*/ 489857 h 3742687"/>
              <a:gd name="connsiteX26" fmla="*/ 2579914 w 3015343"/>
              <a:gd name="connsiteY26" fmla="*/ 587828 h 3742687"/>
              <a:gd name="connsiteX27" fmla="*/ 2612571 w 3015343"/>
              <a:gd name="connsiteY27" fmla="*/ 674914 h 3742687"/>
              <a:gd name="connsiteX28" fmla="*/ 2634343 w 3015343"/>
              <a:gd name="connsiteY28" fmla="*/ 740228 h 3742687"/>
              <a:gd name="connsiteX29" fmla="*/ 2677886 w 3015343"/>
              <a:gd name="connsiteY29" fmla="*/ 805543 h 3742687"/>
              <a:gd name="connsiteX30" fmla="*/ 2688771 w 3015343"/>
              <a:gd name="connsiteY30" fmla="*/ 859971 h 3742687"/>
              <a:gd name="connsiteX31" fmla="*/ 2688771 w 3015343"/>
              <a:gd name="connsiteY31" fmla="*/ 903514 h 3742687"/>
              <a:gd name="connsiteX32" fmla="*/ 2677886 w 3015343"/>
              <a:gd name="connsiteY32" fmla="*/ 968828 h 3742687"/>
              <a:gd name="connsiteX33" fmla="*/ 2688771 w 3015343"/>
              <a:gd name="connsiteY33" fmla="*/ 1055914 h 3742687"/>
              <a:gd name="connsiteX34" fmla="*/ 2808514 w 3015343"/>
              <a:gd name="connsiteY34" fmla="*/ 1153885 h 3742687"/>
              <a:gd name="connsiteX35" fmla="*/ 2873829 w 3015343"/>
              <a:gd name="connsiteY35" fmla="*/ 1208314 h 3742687"/>
              <a:gd name="connsiteX36" fmla="*/ 2993571 w 3015343"/>
              <a:gd name="connsiteY36" fmla="*/ 1360714 h 3742687"/>
              <a:gd name="connsiteX37" fmla="*/ 3015343 w 3015343"/>
              <a:gd name="connsiteY37" fmla="*/ 1415143 h 3742687"/>
              <a:gd name="connsiteX38" fmla="*/ 3015343 w 3015343"/>
              <a:gd name="connsiteY38" fmla="*/ 1458685 h 3742687"/>
              <a:gd name="connsiteX39" fmla="*/ 2982686 w 3015343"/>
              <a:gd name="connsiteY39" fmla="*/ 1502228 h 3742687"/>
              <a:gd name="connsiteX40" fmla="*/ 2950029 w 3015343"/>
              <a:gd name="connsiteY40" fmla="*/ 1513114 h 3742687"/>
              <a:gd name="connsiteX41" fmla="*/ 2917371 w 3015343"/>
              <a:gd name="connsiteY41" fmla="*/ 1534885 h 3742687"/>
              <a:gd name="connsiteX42" fmla="*/ 2906486 w 3015343"/>
              <a:gd name="connsiteY42" fmla="*/ 1589314 h 3742687"/>
              <a:gd name="connsiteX43" fmla="*/ 2939143 w 3015343"/>
              <a:gd name="connsiteY43" fmla="*/ 1621971 h 3742687"/>
              <a:gd name="connsiteX44" fmla="*/ 2950029 w 3015343"/>
              <a:gd name="connsiteY44" fmla="*/ 1654628 h 3742687"/>
              <a:gd name="connsiteX45" fmla="*/ 2939143 w 3015343"/>
              <a:gd name="connsiteY45" fmla="*/ 1687285 h 3742687"/>
              <a:gd name="connsiteX46" fmla="*/ 2917371 w 3015343"/>
              <a:gd name="connsiteY46" fmla="*/ 1709057 h 3742687"/>
              <a:gd name="connsiteX47" fmla="*/ 2928257 w 3015343"/>
              <a:gd name="connsiteY47" fmla="*/ 1730828 h 3742687"/>
              <a:gd name="connsiteX48" fmla="*/ 2960914 w 3015343"/>
              <a:gd name="connsiteY48" fmla="*/ 1774371 h 3742687"/>
              <a:gd name="connsiteX49" fmla="*/ 2971800 w 3015343"/>
              <a:gd name="connsiteY49" fmla="*/ 1807028 h 3742687"/>
              <a:gd name="connsiteX50" fmla="*/ 2939143 w 3015343"/>
              <a:gd name="connsiteY50" fmla="*/ 1839685 h 3742687"/>
              <a:gd name="connsiteX51" fmla="*/ 2917371 w 3015343"/>
              <a:gd name="connsiteY51" fmla="*/ 1872343 h 3742687"/>
              <a:gd name="connsiteX52" fmla="*/ 2895600 w 3015343"/>
              <a:gd name="connsiteY52" fmla="*/ 1894114 h 3742687"/>
              <a:gd name="connsiteX53" fmla="*/ 2884714 w 3015343"/>
              <a:gd name="connsiteY53" fmla="*/ 1948543 h 3742687"/>
              <a:gd name="connsiteX54" fmla="*/ 2917371 w 3015343"/>
              <a:gd name="connsiteY54" fmla="*/ 2002971 h 3742687"/>
              <a:gd name="connsiteX55" fmla="*/ 2939143 w 3015343"/>
              <a:gd name="connsiteY55" fmla="*/ 2090057 h 3742687"/>
              <a:gd name="connsiteX56" fmla="*/ 2884714 w 3015343"/>
              <a:gd name="connsiteY56" fmla="*/ 2166257 h 3742687"/>
              <a:gd name="connsiteX57" fmla="*/ 2841171 w 3015343"/>
              <a:gd name="connsiteY57" fmla="*/ 2188028 h 3742687"/>
              <a:gd name="connsiteX58" fmla="*/ 2797629 w 3015343"/>
              <a:gd name="connsiteY58" fmla="*/ 2188028 h 3742687"/>
              <a:gd name="connsiteX59" fmla="*/ 2699657 w 3015343"/>
              <a:gd name="connsiteY59" fmla="*/ 2188028 h 3742687"/>
              <a:gd name="connsiteX60" fmla="*/ 2547257 w 3015343"/>
              <a:gd name="connsiteY60" fmla="*/ 2242457 h 3742687"/>
              <a:gd name="connsiteX61" fmla="*/ 2492829 w 3015343"/>
              <a:gd name="connsiteY61" fmla="*/ 2275114 h 3742687"/>
              <a:gd name="connsiteX62" fmla="*/ 2405743 w 3015343"/>
              <a:gd name="connsiteY62" fmla="*/ 2340428 h 3742687"/>
              <a:gd name="connsiteX63" fmla="*/ 2307771 w 3015343"/>
              <a:gd name="connsiteY63" fmla="*/ 2438400 h 3742687"/>
              <a:gd name="connsiteX64" fmla="*/ 2242457 w 3015343"/>
              <a:gd name="connsiteY64" fmla="*/ 2525485 h 3742687"/>
              <a:gd name="connsiteX65" fmla="*/ 2166257 w 3015343"/>
              <a:gd name="connsiteY65" fmla="*/ 2645228 h 3742687"/>
              <a:gd name="connsiteX66" fmla="*/ 2090057 w 3015343"/>
              <a:gd name="connsiteY66" fmla="*/ 2764971 h 3742687"/>
              <a:gd name="connsiteX67" fmla="*/ 2046514 w 3015343"/>
              <a:gd name="connsiteY67" fmla="*/ 2873828 h 3742687"/>
              <a:gd name="connsiteX68" fmla="*/ 2035629 w 3015343"/>
              <a:gd name="connsiteY68" fmla="*/ 2982685 h 3742687"/>
              <a:gd name="connsiteX69" fmla="*/ 2035629 w 3015343"/>
              <a:gd name="connsiteY69" fmla="*/ 3102428 h 3742687"/>
              <a:gd name="connsiteX70" fmla="*/ 2090057 w 3015343"/>
              <a:gd name="connsiteY70" fmla="*/ 3200400 h 3742687"/>
              <a:gd name="connsiteX71" fmla="*/ 2155371 w 3015343"/>
              <a:gd name="connsiteY71" fmla="*/ 3265714 h 3742687"/>
              <a:gd name="connsiteX72" fmla="*/ 2198914 w 3015343"/>
              <a:gd name="connsiteY72" fmla="*/ 3331028 h 3742687"/>
              <a:gd name="connsiteX73" fmla="*/ 2286000 w 3015343"/>
              <a:gd name="connsiteY73" fmla="*/ 3407228 h 3742687"/>
              <a:gd name="connsiteX74" fmla="*/ 2489433 w 3015343"/>
              <a:gd name="connsiteY74"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206829 w 3015343"/>
              <a:gd name="connsiteY12" fmla="*/ 2274416 h 3742687"/>
              <a:gd name="connsiteX13" fmla="*/ 1567543 w 3015343"/>
              <a:gd name="connsiteY13" fmla="*/ 0 h 3742687"/>
              <a:gd name="connsiteX14" fmla="*/ 1741714 w 3015343"/>
              <a:gd name="connsiteY14" fmla="*/ 0 h 3742687"/>
              <a:gd name="connsiteX15" fmla="*/ 1915886 w 3015343"/>
              <a:gd name="connsiteY15" fmla="*/ 32657 h 3742687"/>
              <a:gd name="connsiteX16" fmla="*/ 2090057 w 3015343"/>
              <a:gd name="connsiteY16" fmla="*/ 43543 h 3742687"/>
              <a:gd name="connsiteX17" fmla="*/ 2188029 w 3015343"/>
              <a:gd name="connsiteY17" fmla="*/ 43543 h 3742687"/>
              <a:gd name="connsiteX18" fmla="*/ 2242457 w 3015343"/>
              <a:gd name="connsiteY18" fmla="*/ 54428 h 3742687"/>
              <a:gd name="connsiteX19" fmla="*/ 2264229 w 3015343"/>
              <a:gd name="connsiteY19" fmla="*/ 108857 h 3742687"/>
              <a:gd name="connsiteX20" fmla="*/ 2286000 w 3015343"/>
              <a:gd name="connsiteY20" fmla="*/ 195943 h 3742687"/>
              <a:gd name="connsiteX21" fmla="*/ 2286000 w 3015343"/>
              <a:gd name="connsiteY21" fmla="*/ 250371 h 3742687"/>
              <a:gd name="connsiteX22" fmla="*/ 2275114 w 3015343"/>
              <a:gd name="connsiteY22" fmla="*/ 293914 h 3742687"/>
              <a:gd name="connsiteX23" fmla="*/ 2405743 w 3015343"/>
              <a:gd name="connsiteY23" fmla="*/ 359228 h 3742687"/>
              <a:gd name="connsiteX24" fmla="*/ 2471057 w 3015343"/>
              <a:gd name="connsiteY24" fmla="*/ 435428 h 3742687"/>
              <a:gd name="connsiteX25" fmla="*/ 2514600 w 3015343"/>
              <a:gd name="connsiteY25" fmla="*/ 489857 h 3742687"/>
              <a:gd name="connsiteX26" fmla="*/ 2579914 w 3015343"/>
              <a:gd name="connsiteY26" fmla="*/ 587828 h 3742687"/>
              <a:gd name="connsiteX27" fmla="*/ 2612571 w 3015343"/>
              <a:gd name="connsiteY27" fmla="*/ 674914 h 3742687"/>
              <a:gd name="connsiteX28" fmla="*/ 2634343 w 3015343"/>
              <a:gd name="connsiteY28" fmla="*/ 740228 h 3742687"/>
              <a:gd name="connsiteX29" fmla="*/ 2677886 w 3015343"/>
              <a:gd name="connsiteY29" fmla="*/ 805543 h 3742687"/>
              <a:gd name="connsiteX30" fmla="*/ 2688771 w 3015343"/>
              <a:gd name="connsiteY30" fmla="*/ 859971 h 3742687"/>
              <a:gd name="connsiteX31" fmla="*/ 2688771 w 3015343"/>
              <a:gd name="connsiteY31" fmla="*/ 903514 h 3742687"/>
              <a:gd name="connsiteX32" fmla="*/ 2677886 w 3015343"/>
              <a:gd name="connsiteY32" fmla="*/ 968828 h 3742687"/>
              <a:gd name="connsiteX33" fmla="*/ 2688771 w 3015343"/>
              <a:gd name="connsiteY33" fmla="*/ 1055914 h 3742687"/>
              <a:gd name="connsiteX34" fmla="*/ 2808514 w 3015343"/>
              <a:gd name="connsiteY34" fmla="*/ 1153885 h 3742687"/>
              <a:gd name="connsiteX35" fmla="*/ 2873829 w 3015343"/>
              <a:gd name="connsiteY35" fmla="*/ 1208314 h 3742687"/>
              <a:gd name="connsiteX36" fmla="*/ 2993571 w 3015343"/>
              <a:gd name="connsiteY36" fmla="*/ 1360714 h 3742687"/>
              <a:gd name="connsiteX37" fmla="*/ 3015343 w 3015343"/>
              <a:gd name="connsiteY37" fmla="*/ 1415143 h 3742687"/>
              <a:gd name="connsiteX38" fmla="*/ 3015343 w 3015343"/>
              <a:gd name="connsiteY38" fmla="*/ 1458685 h 3742687"/>
              <a:gd name="connsiteX39" fmla="*/ 2982686 w 3015343"/>
              <a:gd name="connsiteY39" fmla="*/ 1502228 h 3742687"/>
              <a:gd name="connsiteX40" fmla="*/ 2950029 w 3015343"/>
              <a:gd name="connsiteY40" fmla="*/ 1513114 h 3742687"/>
              <a:gd name="connsiteX41" fmla="*/ 2917371 w 3015343"/>
              <a:gd name="connsiteY41" fmla="*/ 1534885 h 3742687"/>
              <a:gd name="connsiteX42" fmla="*/ 2906486 w 3015343"/>
              <a:gd name="connsiteY42" fmla="*/ 1589314 h 3742687"/>
              <a:gd name="connsiteX43" fmla="*/ 2939143 w 3015343"/>
              <a:gd name="connsiteY43" fmla="*/ 1621971 h 3742687"/>
              <a:gd name="connsiteX44" fmla="*/ 2950029 w 3015343"/>
              <a:gd name="connsiteY44" fmla="*/ 1654628 h 3742687"/>
              <a:gd name="connsiteX45" fmla="*/ 2939143 w 3015343"/>
              <a:gd name="connsiteY45" fmla="*/ 1687285 h 3742687"/>
              <a:gd name="connsiteX46" fmla="*/ 2917371 w 3015343"/>
              <a:gd name="connsiteY46" fmla="*/ 1709057 h 3742687"/>
              <a:gd name="connsiteX47" fmla="*/ 2928257 w 3015343"/>
              <a:gd name="connsiteY47" fmla="*/ 1730828 h 3742687"/>
              <a:gd name="connsiteX48" fmla="*/ 2960914 w 3015343"/>
              <a:gd name="connsiteY48" fmla="*/ 1774371 h 3742687"/>
              <a:gd name="connsiteX49" fmla="*/ 2971800 w 3015343"/>
              <a:gd name="connsiteY49" fmla="*/ 1807028 h 3742687"/>
              <a:gd name="connsiteX50" fmla="*/ 2939143 w 3015343"/>
              <a:gd name="connsiteY50" fmla="*/ 1839685 h 3742687"/>
              <a:gd name="connsiteX51" fmla="*/ 2917371 w 3015343"/>
              <a:gd name="connsiteY51" fmla="*/ 1872343 h 3742687"/>
              <a:gd name="connsiteX52" fmla="*/ 2895600 w 3015343"/>
              <a:gd name="connsiteY52" fmla="*/ 1894114 h 3742687"/>
              <a:gd name="connsiteX53" fmla="*/ 2884714 w 3015343"/>
              <a:gd name="connsiteY53" fmla="*/ 1948543 h 3742687"/>
              <a:gd name="connsiteX54" fmla="*/ 2917371 w 3015343"/>
              <a:gd name="connsiteY54" fmla="*/ 2002971 h 3742687"/>
              <a:gd name="connsiteX55" fmla="*/ 2939143 w 3015343"/>
              <a:gd name="connsiteY55" fmla="*/ 2090057 h 3742687"/>
              <a:gd name="connsiteX56" fmla="*/ 2884714 w 3015343"/>
              <a:gd name="connsiteY56" fmla="*/ 2166257 h 3742687"/>
              <a:gd name="connsiteX57" fmla="*/ 2841171 w 3015343"/>
              <a:gd name="connsiteY57" fmla="*/ 2188028 h 3742687"/>
              <a:gd name="connsiteX58" fmla="*/ 2797629 w 3015343"/>
              <a:gd name="connsiteY58" fmla="*/ 2188028 h 3742687"/>
              <a:gd name="connsiteX59" fmla="*/ 2699657 w 3015343"/>
              <a:gd name="connsiteY59" fmla="*/ 2188028 h 3742687"/>
              <a:gd name="connsiteX60" fmla="*/ 2547257 w 3015343"/>
              <a:gd name="connsiteY60" fmla="*/ 2242457 h 3742687"/>
              <a:gd name="connsiteX61" fmla="*/ 2492829 w 3015343"/>
              <a:gd name="connsiteY61" fmla="*/ 2275114 h 3742687"/>
              <a:gd name="connsiteX62" fmla="*/ 2405743 w 3015343"/>
              <a:gd name="connsiteY62" fmla="*/ 2340428 h 3742687"/>
              <a:gd name="connsiteX63" fmla="*/ 2307771 w 3015343"/>
              <a:gd name="connsiteY63" fmla="*/ 2438400 h 3742687"/>
              <a:gd name="connsiteX64" fmla="*/ 2242457 w 3015343"/>
              <a:gd name="connsiteY64" fmla="*/ 2525485 h 3742687"/>
              <a:gd name="connsiteX65" fmla="*/ 2166257 w 3015343"/>
              <a:gd name="connsiteY65" fmla="*/ 2645228 h 3742687"/>
              <a:gd name="connsiteX66" fmla="*/ 2090057 w 3015343"/>
              <a:gd name="connsiteY66" fmla="*/ 2764971 h 3742687"/>
              <a:gd name="connsiteX67" fmla="*/ 2046514 w 3015343"/>
              <a:gd name="connsiteY67" fmla="*/ 2873828 h 3742687"/>
              <a:gd name="connsiteX68" fmla="*/ 2035629 w 3015343"/>
              <a:gd name="connsiteY68" fmla="*/ 2982685 h 3742687"/>
              <a:gd name="connsiteX69" fmla="*/ 2035629 w 3015343"/>
              <a:gd name="connsiteY69" fmla="*/ 3102428 h 3742687"/>
              <a:gd name="connsiteX70" fmla="*/ 2090057 w 3015343"/>
              <a:gd name="connsiteY70" fmla="*/ 3200400 h 3742687"/>
              <a:gd name="connsiteX71" fmla="*/ 2155371 w 3015343"/>
              <a:gd name="connsiteY71" fmla="*/ 3265714 h 3742687"/>
              <a:gd name="connsiteX72" fmla="*/ 2198914 w 3015343"/>
              <a:gd name="connsiteY72" fmla="*/ 3331028 h 3742687"/>
              <a:gd name="connsiteX73" fmla="*/ 2286000 w 3015343"/>
              <a:gd name="connsiteY73" fmla="*/ 3407228 h 3742687"/>
              <a:gd name="connsiteX74" fmla="*/ 2489433 w 3015343"/>
              <a:gd name="connsiteY74"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85057 w 3015343"/>
              <a:gd name="connsiteY11" fmla="*/ 2471057 h 3742687"/>
              <a:gd name="connsiteX12" fmla="*/ 1567543 w 3015343"/>
              <a:gd name="connsiteY12" fmla="*/ 0 h 3742687"/>
              <a:gd name="connsiteX13" fmla="*/ 1741714 w 3015343"/>
              <a:gd name="connsiteY13" fmla="*/ 0 h 3742687"/>
              <a:gd name="connsiteX14" fmla="*/ 1915886 w 3015343"/>
              <a:gd name="connsiteY14" fmla="*/ 32657 h 3742687"/>
              <a:gd name="connsiteX15" fmla="*/ 2090057 w 3015343"/>
              <a:gd name="connsiteY15" fmla="*/ 43543 h 3742687"/>
              <a:gd name="connsiteX16" fmla="*/ 2188029 w 3015343"/>
              <a:gd name="connsiteY16" fmla="*/ 43543 h 3742687"/>
              <a:gd name="connsiteX17" fmla="*/ 2242457 w 3015343"/>
              <a:gd name="connsiteY17" fmla="*/ 54428 h 3742687"/>
              <a:gd name="connsiteX18" fmla="*/ 2264229 w 3015343"/>
              <a:gd name="connsiteY18" fmla="*/ 108857 h 3742687"/>
              <a:gd name="connsiteX19" fmla="*/ 2286000 w 3015343"/>
              <a:gd name="connsiteY19" fmla="*/ 195943 h 3742687"/>
              <a:gd name="connsiteX20" fmla="*/ 2286000 w 3015343"/>
              <a:gd name="connsiteY20" fmla="*/ 250371 h 3742687"/>
              <a:gd name="connsiteX21" fmla="*/ 2275114 w 3015343"/>
              <a:gd name="connsiteY21" fmla="*/ 293914 h 3742687"/>
              <a:gd name="connsiteX22" fmla="*/ 2405743 w 3015343"/>
              <a:gd name="connsiteY22" fmla="*/ 359228 h 3742687"/>
              <a:gd name="connsiteX23" fmla="*/ 2471057 w 3015343"/>
              <a:gd name="connsiteY23" fmla="*/ 435428 h 3742687"/>
              <a:gd name="connsiteX24" fmla="*/ 2514600 w 3015343"/>
              <a:gd name="connsiteY24" fmla="*/ 489857 h 3742687"/>
              <a:gd name="connsiteX25" fmla="*/ 2579914 w 3015343"/>
              <a:gd name="connsiteY25" fmla="*/ 587828 h 3742687"/>
              <a:gd name="connsiteX26" fmla="*/ 2612571 w 3015343"/>
              <a:gd name="connsiteY26" fmla="*/ 674914 h 3742687"/>
              <a:gd name="connsiteX27" fmla="*/ 2634343 w 3015343"/>
              <a:gd name="connsiteY27" fmla="*/ 740228 h 3742687"/>
              <a:gd name="connsiteX28" fmla="*/ 2677886 w 3015343"/>
              <a:gd name="connsiteY28" fmla="*/ 805543 h 3742687"/>
              <a:gd name="connsiteX29" fmla="*/ 2688771 w 3015343"/>
              <a:gd name="connsiteY29" fmla="*/ 859971 h 3742687"/>
              <a:gd name="connsiteX30" fmla="*/ 2688771 w 3015343"/>
              <a:gd name="connsiteY30" fmla="*/ 903514 h 3742687"/>
              <a:gd name="connsiteX31" fmla="*/ 2677886 w 3015343"/>
              <a:gd name="connsiteY31" fmla="*/ 968828 h 3742687"/>
              <a:gd name="connsiteX32" fmla="*/ 2688771 w 3015343"/>
              <a:gd name="connsiteY32" fmla="*/ 1055914 h 3742687"/>
              <a:gd name="connsiteX33" fmla="*/ 2808514 w 3015343"/>
              <a:gd name="connsiteY33" fmla="*/ 1153885 h 3742687"/>
              <a:gd name="connsiteX34" fmla="*/ 2873829 w 3015343"/>
              <a:gd name="connsiteY34" fmla="*/ 1208314 h 3742687"/>
              <a:gd name="connsiteX35" fmla="*/ 2993571 w 3015343"/>
              <a:gd name="connsiteY35" fmla="*/ 1360714 h 3742687"/>
              <a:gd name="connsiteX36" fmla="*/ 3015343 w 3015343"/>
              <a:gd name="connsiteY36" fmla="*/ 1415143 h 3742687"/>
              <a:gd name="connsiteX37" fmla="*/ 3015343 w 3015343"/>
              <a:gd name="connsiteY37" fmla="*/ 1458685 h 3742687"/>
              <a:gd name="connsiteX38" fmla="*/ 2982686 w 3015343"/>
              <a:gd name="connsiteY38" fmla="*/ 1502228 h 3742687"/>
              <a:gd name="connsiteX39" fmla="*/ 2950029 w 3015343"/>
              <a:gd name="connsiteY39" fmla="*/ 1513114 h 3742687"/>
              <a:gd name="connsiteX40" fmla="*/ 2917371 w 3015343"/>
              <a:gd name="connsiteY40" fmla="*/ 1534885 h 3742687"/>
              <a:gd name="connsiteX41" fmla="*/ 2906486 w 3015343"/>
              <a:gd name="connsiteY41" fmla="*/ 1589314 h 3742687"/>
              <a:gd name="connsiteX42" fmla="*/ 2939143 w 3015343"/>
              <a:gd name="connsiteY42" fmla="*/ 1621971 h 3742687"/>
              <a:gd name="connsiteX43" fmla="*/ 2950029 w 3015343"/>
              <a:gd name="connsiteY43" fmla="*/ 1654628 h 3742687"/>
              <a:gd name="connsiteX44" fmla="*/ 2939143 w 3015343"/>
              <a:gd name="connsiteY44" fmla="*/ 1687285 h 3742687"/>
              <a:gd name="connsiteX45" fmla="*/ 2917371 w 3015343"/>
              <a:gd name="connsiteY45" fmla="*/ 1709057 h 3742687"/>
              <a:gd name="connsiteX46" fmla="*/ 2928257 w 3015343"/>
              <a:gd name="connsiteY46" fmla="*/ 1730828 h 3742687"/>
              <a:gd name="connsiteX47" fmla="*/ 2960914 w 3015343"/>
              <a:gd name="connsiteY47" fmla="*/ 1774371 h 3742687"/>
              <a:gd name="connsiteX48" fmla="*/ 2971800 w 3015343"/>
              <a:gd name="connsiteY48" fmla="*/ 1807028 h 3742687"/>
              <a:gd name="connsiteX49" fmla="*/ 2939143 w 3015343"/>
              <a:gd name="connsiteY49" fmla="*/ 1839685 h 3742687"/>
              <a:gd name="connsiteX50" fmla="*/ 2917371 w 3015343"/>
              <a:gd name="connsiteY50" fmla="*/ 1872343 h 3742687"/>
              <a:gd name="connsiteX51" fmla="*/ 2895600 w 3015343"/>
              <a:gd name="connsiteY51" fmla="*/ 1894114 h 3742687"/>
              <a:gd name="connsiteX52" fmla="*/ 2884714 w 3015343"/>
              <a:gd name="connsiteY52" fmla="*/ 1948543 h 3742687"/>
              <a:gd name="connsiteX53" fmla="*/ 2917371 w 3015343"/>
              <a:gd name="connsiteY53" fmla="*/ 2002971 h 3742687"/>
              <a:gd name="connsiteX54" fmla="*/ 2939143 w 3015343"/>
              <a:gd name="connsiteY54" fmla="*/ 2090057 h 3742687"/>
              <a:gd name="connsiteX55" fmla="*/ 2884714 w 3015343"/>
              <a:gd name="connsiteY55" fmla="*/ 2166257 h 3742687"/>
              <a:gd name="connsiteX56" fmla="*/ 2841171 w 3015343"/>
              <a:gd name="connsiteY56" fmla="*/ 2188028 h 3742687"/>
              <a:gd name="connsiteX57" fmla="*/ 2797629 w 3015343"/>
              <a:gd name="connsiteY57" fmla="*/ 2188028 h 3742687"/>
              <a:gd name="connsiteX58" fmla="*/ 2699657 w 3015343"/>
              <a:gd name="connsiteY58" fmla="*/ 2188028 h 3742687"/>
              <a:gd name="connsiteX59" fmla="*/ 2547257 w 3015343"/>
              <a:gd name="connsiteY59" fmla="*/ 2242457 h 3742687"/>
              <a:gd name="connsiteX60" fmla="*/ 2492829 w 3015343"/>
              <a:gd name="connsiteY60" fmla="*/ 2275114 h 3742687"/>
              <a:gd name="connsiteX61" fmla="*/ 2405743 w 3015343"/>
              <a:gd name="connsiteY61" fmla="*/ 2340428 h 3742687"/>
              <a:gd name="connsiteX62" fmla="*/ 2307771 w 3015343"/>
              <a:gd name="connsiteY62" fmla="*/ 2438400 h 3742687"/>
              <a:gd name="connsiteX63" fmla="*/ 2242457 w 3015343"/>
              <a:gd name="connsiteY63" fmla="*/ 2525485 h 3742687"/>
              <a:gd name="connsiteX64" fmla="*/ 2166257 w 3015343"/>
              <a:gd name="connsiteY64" fmla="*/ 2645228 h 3742687"/>
              <a:gd name="connsiteX65" fmla="*/ 2090057 w 3015343"/>
              <a:gd name="connsiteY65" fmla="*/ 2764971 h 3742687"/>
              <a:gd name="connsiteX66" fmla="*/ 2046514 w 3015343"/>
              <a:gd name="connsiteY66" fmla="*/ 2873828 h 3742687"/>
              <a:gd name="connsiteX67" fmla="*/ 2035629 w 3015343"/>
              <a:gd name="connsiteY67" fmla="*/ 2982685 h 3742687"/>
              <a:gd name="connsiteX68" fmla="*/ 2035629 w 3015343"/>
              <a:gd name="connsiteY68" fmla="*/ 3102428 h 3742687"/>
              <a:gd name="connsiteX69" fmla="*/ 2090057 w 3015343"/>
              <a:gd name="connsiteY69" fmla="*/ 3200400 h 3742687"/>
              <a:gd name="connsiteX70" fmla="*/ 2155371 w 3015343"/>
              <a:gd name="connsiteY70" fmla="*/ 3265714 h 3742687"/>
              <a:gd name="connsiteX71" fmla="*/ 2198914 w 3015343"/>
              <a:gd name="connsiteY71" fmla="*/ 3331028 h 3742687"/>
              <a:gd name="connsiteX72" fmla="*/ 2286000 w 3015343"/>
              <a:gd name="connsiteY72" fmla="*/ 3407228 h 3742687"/>
              <a:gd name="connsiteX73" fmla="*/ 2489433 w 3015343"/>
              <a:gd name="connsiteY73"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74171 w 3015343"/>
              <a:gd name="connsiteY10" fmla="*/ 2634343 h 3742687"/>
              <a:gd name="connsiteX11" fmla="*/ 1567543 w 3015343"/>
              <a:gd name="connsiteY11" fmla="*/ 0 h 3742687"/>
              <a:gd name="connsiteX12" fmla="*/ 1741714 w 3015343"/>
              <a:gd name="connsiteY12" fmla="*/ 0 h 3742687"/>
              <a:gd name="connsiteX13" fmla="*/ 1915886 w 3015343"/>
              <a:gd name="connsiteY13" fmla="*/ 32657 h 3742687"/>
              <a:gd name="connsiteX14" fmla="*/ 2090057 w 3015343"/>
              <a:gd name="connsiteY14" fmla="*/ 43543 h 3742687"/>
              <a:gd name="connsiteX15" fmla="*/ 2188029 w 3015343"/>
              <a:gd name="connsiteY15" fmla="*/ 43543 h 3742687"/>
              <a:gd name="connsiteX16" fmla="*/ 2242457 w 3015343"/>
              <a:gd name="connsiteY16" fmla="*/ 54428 h 3742687"/>
              <a:gd name="connsiteX17" fmla="*/ 2264229 w 3015343"/>
              <a:gd name="connsiteY17" fmla="*/ 108857 h 3742687"/>
              <a:gd name="connsiteX18" fmla="*/ 2286000 w 3015343"/>
              <a:gd name="connsiteY18" fmla="*/ 195943 h 3742687"/>
              <a:gd name="connsiteX19" fmla="*/ 2286000 w 3015343"/>
              <a:gd name="connsiteY19" fmla="*/ 250371 h 3742687"/>
              <a:gd name="connsiteX20" fmla="*/ 2275114 w 3015343"/>
              <a:gd name="connsiteY20" fmla="*/ 293914 h 3742687"/>
              <a:gd name="connsiteX21" fmla="*/ 2405743 w 3015343"/>
              <a:gd name="connsiteY21" fmla="*/ 359228 h 3742687"/>
              <a:gd name="connsiteX22" fmla="*/ 2471057 w 3015343"/>
              <a:gd name="connsiteY22" fmla="*/ 435428 h 3742687"/>
              <a:gd name="connsiteX23" fmla="*/ 2514600 w 3015343"/>
              <a:gd name="connsiteY23" fmla="*/ 489857 h 3742687"/>
              <a:gd name="connsiteX24" fmla="*/ 2579914 w 3015343"/>
              <a:gd name="connsiteY24" fmla="*/ 587828 h 3742687"/>
              <a:gd name="connsiteX25" fmla="*/ 2612571 w 3015343"/>
              <a:gd name="connsiteY25" fmla="*/ 674914 h 3742687"/>
              <a:gd name="connsiteX26" fmla="*/ 2634343 w 3015343"/>
              <a:gd name="connsiteY26" fmla="*/ 740228 h 3742687"/>
              <a:gd name="connsiteX27" fmla="*/ 2677886 w 3015343"/>
              <a:gd name="connsiteY27" fmla="*/ 805543 h 3742687"/>
              <a:gd name="connsiteX28" fmla="*/ 2688771 w 3015343"/>
              <a:gd name="connsiteY28" fmla="*/ 859971 h 3742687"/>
              <a:gd name="connsiteX29" fmla="*/ 2688771 w 3015343"/>
              <a:gd name="connsiteY29" fmla="*/ 903514 h 3742687"/>
              <a:gd name="connsiteX30" fmla="*/ 2677886 w 3015343"/>
              <a:gd name="connsiteY30" fmla="*/ 968828 h 3742687"/>
              <a:gd name="connsiteX31" fmla="*/ 2688771 w 3015343"/>
              <a:gd name="connsiteY31" fmla="*/ 1055914 h 3742687"/>
              <a:gd name="connsiteX32" fmla="*/ 2808514 w 3015343"/>
              <a:gd name="connsiteY32" fmla="*/ 1153885 h 3742687"/>
              <a:gd name="connsiteX33" fmla="*/ 2873829 w 3015343"/>
              <a:gd name="connsiteY33" fmla="*/ 1208314 h 3742687"/>
              <a:gd name="connsiteX34" fmla="*/ 2993571 w 3015343"/>
              <a:gd name="connsiteY34" fmla="*/ 1360714 h 3742687"/>
              <a:gd name="connsiteX35" fmla="*/ 3015343 w 3015343"/>
              <a:gd name="connsiteY35" fmla="*/ 1415143 h 3742687"/>
              <a:gd name="connsiteX36" fmla="*/ 3015343 w 3015343"/>
              <a:gd name="connsiteY36" fmla="*/ 1458685 h 3742687"/>
              <a:gd name="connsiteX37" fmla="*/ 2982686 w 3015343"/>
              <a:gd name="connsiteY37" fmla="*/ 1502228 h 3742687"/>
              <a:gd name="connsiteX38" fmla="*/ 2950029 w 3015343"/>
              <a:gd name="connsiteY38" fmla="*/ 1513114 h 3742687"/>
              <a:gd name="connsiteX39" fmla="*/ 2917371 w 3015343"/>
              <a:gd name="connsiteY39" fmla="*/ 1534885 h 3742687"/>
              <a:gd name="connsiteX40" fmla="*/ 2906486 w 3015343"/>
              <a:gd name="connsiteY40" fmla="*/ 1589314 h 3742687"/>
              <a:gd name="connsiteX41" fmla="*/ 2939143 w 3015343"/>
              <a:gd name="connsiteY41" fmla="*/ 1621971 h 3742687"/>
              <a:gd name="connsiteX42" fmla="*/ 2950029 w 3015343"/>
              <a:gd name="connsiteY42" fmla="*/ 1654628 h 3742687"/>
              <a:gd name="connsiteX43" fmla="*/ 2939143 w 3015343"/>
              <a:gd name="connsiteY43" fmla="*/ 1687285 h 3742687"/>
              <a:gd name="connsiteX44" fmla="*/ 2917371 w 3015343"/>
              <a:gd name="connsiteY44" fmla="*/ 1709057 h 3742687"/>
              <a:gd name="connsiteX45" fmla="*/ 2928257 w 3015343"/>
              <a:gd name="connsiteY45" fmla="*/ 1730828 h 3742687"/>
              <a:gd name="connsiteX46" fmla="*/ 2960914 w 3015343"/>
              <a:gd name="connsiteY46" fmla="*/ 1774371 h 3742687"/>
              <a:gd name="connsiteX47" fmla="*/ 2971800 w 3015343"/>
              <a:gd name="connsiteY47" fmla="*/ 1807028 h 3742687"/>
              <a:gd name="connsiteX48" fmla="*/ 2939143 w 3015343"/>
              <a:gd name="connsiteY48" fmla="*/ 1839685 h 3742687"/>
              <a:gd name="connsiteX49" fmla="*/ 2917371 w 3015343"/>
              <a:gd name="connsiteY49" fmla="*/ 1872343 h 3742687"/>
              <a:gd name="connsiteX50" fmla="*/ 2895600 w 3015343"/>
              <a:gd name="connsiteY50" fmla="*/ 1894114 h 3742687"/>
              <a:gd name="connsiteX51" fmla="*/ 2884714 w 3015343"/>
              <a:gd name="connsiteY51" fmla="*/ 1948543 h 3742687"/>
              <a:gd name="connsiteX52" fmla="*/ 2917371 w 3015343"/>
              <a:gd name="connsiteY52" fmla="*/ 2002971 h 3742687"/>
              <a:gd name="connsiteX53" fmla="*/ 2939143 w 3015343"/>
              <a:gd name="connsiteY53" fmla="*/ 2090057 h 3742687"/>
              <a:gd name="connsiteX54" fmla="*/ 2884714 w 3015343"/>
              <a:gd name="connsiteY54" fmla="*/ 2166257 h 3742687"/>
              <a:gd name="connsiteX55" fmla="*/ 2841171 w 3015343"/>
              <a:gd name="connsiteY55" fmla="*/ 2188028 h 3742687"/>
              <a:gd name="connsiteX56" fmla="*/ 2797629 w 3015343"/>
              <a:gd name="connsiteY56" fmla="*/ 2188028 h 3742687"/>
              <a:gd name="connsiteX57" fmla="*/ 2699657 w 3015343"/>
              <a:gd name="connsiteY57" fmla="*/ 2188028 h 3742687"/>
              <a:gd name="connsiteX58" fmla="*/ 2547257 w 3015343"/>
              <a:gd name="connsiteY58" fmla="*/ 2242457 h 3742687"/>
              <a:gd name="connsiteX59" fmla="*/ 2492829 w 3015343"/>
              <a:gd name="connsiteY59" fmla="*/ 2275114 h 3742687"/>
              <a:gd name="connsiteX60" fmla="*/ 2405743 w 3015343"/>
              <a:gd name="connsiteY60" fmla="*/ 2340428 h 3742687"/>
              <a:gd name="connsiteX61" fmla="*/ 2307771 w 3015343"/>
              <a:gd name="connsiteY61" fmla="*/ 2438400 h 3742687"/>
              <a:gd name="connsiteX62" fmla="*/ 2242457 w 3015343"/>
              <a:gd name="connsiteY62" fmla="*/ 2525485 h 3742687"/>
              <a:gd name="connsiteX63" fmla="*/ 2166257 w 3015343"/>
              <a:gd name="connsiteY63" fmla="*/ 2645228 h 3742687"/>
              <a:gd name="connsiteX64" fmla="*/ 2090057 w 3015343"/>
              <a:gd name="connsiteY64" fmla="*/ 2764971 h 3742687"/>
              <a:gd name="connsiteX65" fmla="*/ 2046514 w 3015343"/>
              <a:gd name="connsiteY65" fmla="*/ 2873828 h 3742687"/>
              <a:gd name="connsiteX66" fmla="*/ 2035629 w 3015343"/>
              <a:gd name="connsiteY66" fmla="*/ 2982685 h 3742687"/>
              <a:gd name="connsiteX67" fmla="*/ 2035629 w 3015343"/>
              <a:gd name="connsiteY67" fmla="*/ 3102428 h 3742687"/>
              <a:gd name="connsiteX68" fmla="*/ 2090057 w 3015343"/>
              <a:gd name="connsiteY68" fmla="*/ 3200400 h 3742687"/>
              <a:gd name="connsiteX69" fmla="*/ 2155371 w 3015343"/>
              <a:gd name="connsiteY69" fmla="*/ 3265714 h 3742687"/>
              <a:gd name="connsiteX70" fmla="*/ 2198914 w 3015343"/>
              <a:gd name="connsiteY70" fmla="*/ 3331028 h 3742687"/>
              <a:gd name="connsiteX71" fmla="*/ 2286000 w 3015343"/>
              <a:gd name="connsiteY71" fmla="*/ 3407228 h 3742687"/>
              <a:gd name="connsiteX72" fmla="*/ 2489433 w 3015343"/>
              <a:gd name="connsiteY72"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41514 w 3015343"/>
              <a:gd name="connsiteY9" fmla="*/ 2797628 h 3742687"/>
              <a:gd name="connsiteX10" fmla="*/ 1567543 w 3015343"/>
              <a:gd name="connsiteY10" fmla="*/ 0 h 3742687"/>
              <a:gd name="connsiteX11" fmla="*/ 1741714 w 3015343"/>
              <a:gd name="connsiteY11" fmla="*/ 0 h 3742687"/>
              <a:gd name="connsiteX12" fmla="*/ 1915886 w 3015343"/>
              <a:gd name="connsiteY12" fmla="*/ 32657 h 3742687"/>
              <a:gd name="connsiteX13" fmla="*/ 2090057 w 3015343"/>
              <a:gd name="connsiteY13" fmla="*/ 43543 h 3742687"/>
              <a:gd name="connsiteX14" fmla="*/ 2188029 w 3015343"/>
              <a:gd name="connsiteY14" fmla="*/ 43543 h 3742687"/>
              <a:gd name="connsiteX15" fmla="*/ 2242457 w 3015343"/>
              <a:gd name="connsiteY15" fmla="*/ 54428 h 3742687"/>
              <a:gd name="connsiteX16" fmla="*/ 2264229 w 3015343"/>
              <a:gd name="connsiteY16" fmla="*/ 108857 h 3742687"/>
              <a:gd name="connsiteX17" fmla="*/ 2286000 w 3015343"/>
              <a:gd name="connsiteY17" fmla="*/ 195943 h 3742687"/>
              <a:gd name="connsiteX18" fmla="*/ 2286000 w 3015343"/>
              <a:gd name="connsiteY18" fmla="*/ 250371 h 3742687"/>
              <a:gd name="connsiteX19" fmla="*/ 2275114 w 3015343"/>
              <a:gd name="connsiteY19" fmla="*/ 293914 h 3742687"/>
              <a:gd name="connsiteX20" fmla="*/ 2405743 w 3015343"/>
              <a:gd name="connsiteY20" fmla="*/ 359228 h 3742687"/>
              <a:gd name="connsiteX21" fmla="*/ 2471057 w 3015343"/>
              <a:gd name="connsiteY21" fmla="*/ 435428 h 3742687"/>
              <a:gd name="connsiteX22" fmla="*/ 2514600 w 3015343"/>
              <a:gd name="connsiteY22" fmla="*/ 489857 h 3742687"/>
              <a:gd name="connsiteX23" fmla="*/ 2579914 w 3015343"/>
              <a:gd name="connsiteY23" fmla="*/ 587828 h 3742687"/>
              <a:gd name="connsiteX24" fmla="*/ 2612571 w 3015343"/>
              <a:gd name="connsiteY24" fmla="*/ 674914 h 3742687"/>
              <a:gd name="connsiteX25" fmla="*/ 2634343 w 3015343"/>
              <a:gd name="connsiteY25" fmla="*/ 740228 h 3742687"/>
              <a:gd name="connsiteX26" fmla="*/ 2677886 w 3015343"/>
              <a:gd name="connsiteY26" fmla="*/ 805543 h 3742687"/>
              <a:gd name="connsiteX27" fmla="*/ 2688771 w 3015343"/>
              <a:gd name="connsiteY27" fmla="*/ 859971 h 3742687"/>
              <a:gd name="connsiteX28" fmla="*/ 2688771 w 3015343"/>
              <a:gd name="connsiteY28" fmla="*/ 903514 h 3742687"/>
              <a:gd name="connsiteX29" fmla="*/ 2677886 w 3015343"/>
              <a:gd name="connsiteY29" fmla="*/ 968828 h 3742687"/>
              <a:gd name="connsiteX30" fmla="*/ 2688771 w 3015343"/>
              <a:gd name="connsiteY30" fmla="*/ 1055914 h 3742687"/>
              <a:gd name="connsiteX31" fmla="*/ 2808514 w 3015343"/>
              <a:gd name="connsiteY31" fmla="*/ 1153885 h 3742687"/>
              <a:gd name="connsiteX32" fmla="*/ 2873829 w 3015343"/>
              <a:gd name="connsiteY32" fmla="*/ 1208314 h 3742687"/>
              <a:gd name="connsiteX33" fmla="*/ 2993571 w 3015343"/>
              <a:gd name="connsiteY33" fmla="*/ 1360714 h 3742687"/>
              <a:gd name="connsiteX34" fmla="*/ 3015343 w 3015343"/>
              <a:gd name="connsiteY34" fmla="*/ 1415143 h 3742687"/>
              <a:gd name="connsiteX35" fmla="*/ 3015343 w 3015343"/>
              <a:gd name="connsiteY35" fmla="*/ 1458685 h 3742687"/>
              <a:gd name="connsiteX36" fmla="*/ 2982686 w 3015343"/>
              <a:gd name="connsiteY36" fmla="*/ 1502228 h 3742687"/>
              <a:gd name="connsiteX37" fmla="*/ 2950029 w 3015343"/>
              <a:gd name="connsiteY37" fmla="*/ 1513114 h 3742687"/>
              <a:gd name="connsiteX38" fmla="*/ 2917371 w 3015343"/>
              <a:gd name="connsiteY38" fmla="*/ 1534885 h 3742687"/>
              <a:gd name="connsiteX39" fmla="*/ 2906486 w 3015343"/>
              <a:gd name="connsiteY39" fmla="*/ 1589314 h 3742687"/>
              <a:gd name="connsiteX40" fmla="*/ 2939143 w 3015343"/>
              <a:gd name="connsiteY40" fmla="*/ 1621971 h 3742687"/>
              <a:gd name="connsiteX41" fmla="*/ 2950029 w 3015343"/>
              <a:gd name="connsiteY41" fmla="*/ 1654628 h 3742687"/>
              <a:gd name="connsiteX42" fmla="*/ 2939143 w 3015343"/>
              <a:gd name="connsiteY42" fmla="*/ 1687285 h 3742687"/>
              <a:gd name="connsiteX43" fmla="*/ 2917371 w 3015343"/>
              <a:gd name="connsiteY43" fmla="*/ 1709057 h 3742687"/>
              <a:gd name="connsiteX44" fmla="*/ 2928257 w 3015343"/>
              <a:gd name="connsiteY44" fmla="*/ 1730828 h 3742687"/>
              <a:gd name="connsiteX45" fmla="*/ 2960914 w 3015343"/>
              <a:gd name="connsiteY45" fmla="*/ 1774371 h 3742687"/>
              <a:gd name="connsiteX46" fmla="*/ 2971800 w 3015343"/>
              <a:gd name="connsiteY46" fmla="*/ 1807028 h 3742687"/>
              <a:gd name="connsiteX47" fmla="*/ 2939143 w 3015343"/>
              <a:gd name="connsiteY47" fmla="*/ 1839685 h 3742687"/>
              <a:gd name="connsiteX48" fmla="*/ 2917371 w 3015343"/>
              <a:gd name="connsiteY48" fmla="*/ 1872343 h 3742687"/>
              <a:gd name="connsiteX49" fmla="*/ 2895600 w 3015343"/>
              <a:gd name="connsiteY49" fmla="*/ 1894114 h 3742687"/>
              <a:gd name="connsiteX50" fmla="*/ 2884714 w 3015343"/>
              <a:gd name="connsiteY50" fmla="*/ 1948543 h 3742687"/>
              <a:gd name="connsiteX51" fmla="*/ 2917371 w 3015343"/>
              <a:gd name="connsiteY51" fmla="*/ 2002971 h 3742687"/>
              <a:gd name="connsiteX52" fmla="*/ 2939143 w 3015343"/>
              <a:gd name="connsiteY52" fmla="*/ 2090057 h 3742687"/>
              <a:gd name="connsiteX53" fmla="*/ 2884714 w 3015343"/>
              <a:gd name="connsiteY53" fmla="*/ 2166257 h 3742687"/>
              <a:gd name="connsiteX54" fmla="*/ 2841171 w 3015343"/>
              <a:gd name="connsiteY54" fmla="*/ 2188028 h 3742687"/>
              <a:gd name="connsiteX55" fmla="*/ 2797629 w 3015343"/>
              <a:gd name="connsiteY55" fmla="*/ 2188028 h 3742687"/>
              <a:gd name="connsiteX56" fmla="*/ 2699657 w 3015343"/>
              <a:gd name="connsiteY56" fmla="*/ 2188028 h 3742687"/>
              <a:gd name="connsiteX57" fmla="*/ 2547257 w 3015343"/>
              <a:gd name="connsiteY57" fmla="*/ 2242457 h 3742687"/>
              <a:gd name="connsiteX58" fmla="*/ 2492829 w 3015343"/>
              <a:gd name="connsiteY58" fmla="*/ 2275114 h 3742687"/>
              <a:gd name="connsiteX59" fmla="*/ 2405743 w 3015343"/>
              <a:gd name="connsiteY59" fmla="*/ 2340428 h 3742687"/>
              <a:gd name="connsiteX60" fmla="*/ 2307771 w 3015343"/>
              <a:gd name="connsiteY60" fmla="*/ 2438400 h 3742687"/>
              <a:gd name="connsiteX61" fmla="*/ 2242457 w 3015343"/>
              <a:gd name="connsiteY61" fmla="*/ 2525485 h 3742687"/>
              <a:gd name="connsiteX62" fmla="*/ 2166257 w 3015343"/>
              <a:gd name="connsiteY62" fmla="*/ 2645228 h 3742687"/>
              <a:gd name="connsiteX63" fmla="*/ 2090057 w 3015343"/>
              <a:gd name="connsiteY63" fmla="*/ 2764971 h 3742687"/>
              <a:gd name="connsiteX64" fmla="*/ 2046514 w 3015343"/>
              <a:gd name="connsiteY64" fmla="*/ 2873828 h 3742687"/>
              <a:gd name="connsiteX65" fmla="*/ 2035629 w 3015343"/>
              <a:gd name="connsiteY65" fmla="*/ 2982685 h 3742687"/>
              <a:gd name="connsiteX66" fmla="*/ 2035629 w 3015343"/>
              <a:gd name="connsiteY66" fmla="*/ 3102428 h 3742687"/>
              <a:gd name="connsiteX67" fmla="*/ 2090057 w 3015343"/>
              <a:gd name="connsiteY67" fmla="*/ 3200400 h 3742687"/>
              <a:gd name="connsiteX68" fmla="*/ 2155371 w 3015343"/>
              <a:gd name="connsiteY68" fmla="*/ 3265714 h 3742687"/>
              <a:gd name="connsiteX69" fmla="*/ 2198914 w 3015343"/>
              <a:gd name="connsiteY69" fmla="*/ 3331028 h 3742687"/>
              <a:gd name="connsiteX70" fmla="*/ 2286000 w 3015343"/>
              <a:gd name="connsiteY70" fmla="*/ 3407228 h 3742687"/>
              <a:gd name="connsiteX71" fmla="*/ 2489433 w 3015343"/>
              <a:gd name="connsiteY71"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567543 w 3015343"/>
              <a:gd name="connsiteY9" fmla="*/ 0 h 3742687"/>
              <a:gd name="connsiteX10" fmla="*/ 1741714 w 3015343"/>
              <a:gd name="connsiteY10" fmla="*/ 0 h 3742687"/>
              <a:gd name="connsiteX11" fmla="*/ 1915886 w 3015343"/>
              <a:gd name="connsiteY11" fmla="*/ 32657 h 3742687"/>
              <a:gd name="connsiteX12" fmla="*/ 2090057 w 3015343"/>
              <a:gd name="connsiteY12" fmla="*/ 43543 h 3742687"/>
              <a:gd name="connsiteX13" fmla="*/ 2188029 w 3015343"/>
              <a:gd name="connsiteY13" fmla="*/ 43543 h 3742687"/>
              <a:gd name="connsiteX14" fmla="*/ 2242457 w 3015343"/>
              <a:gd name="connsiteY14" fmla="*/ 54428 h 3742687"/>
              <a:gd name="connsiteX15" fmla="*/ 2264229 w 3015343"/>
              <a:gd name="connsiteY15" fmla="*/ 108857 h 3742687"/>
              <a:gd name="connsiteX16" fmla="*/ 2286000 w 3015343"/>
              <a:gd name="connsiteY16" fmla="*/ 195943 h 3742687"/>
              <a:gd name="connsiteX17" fmla="*/ 2286000 w 3015343"/>
              <a:gd name="connsiteY17" fmla="*/ 250371 h 3742687"/>
              <a:gd name="connsiteX18" fmla="*/ 2275114 w 3015343"/>
              <a:gd name="connsiteY18" fmla="*/ 293914 h 3742687"/>
              <a:gd name="connsiteX19" fmla="*/ 2405743 w 3015343"/>
              <a:gd name="connsiteY19" fmla="*/ 359228 h 3742687"/>
              <a:gd name="connsiteX20" fmla="*/ 2471057 w 3015343"/>
              <a:gd name="connsiteY20" fmla="*/ 435428 h 3742687"/>
              <a:gd name="connsiteX21" fmla="*/ 2514600 w 3015343"/>
              <a:gd name="connsiteY21" fmla="*/ 489857 h 3742687"/>
              <a:gd name="connsiteX22" fmla="*/ 2579914 w 3015343"/>
              <a:gd name="connsiteY22" fmla="*/ 587828 h 3742687"/>
              <a:gd name="connsiteX23" fmla="*/ 2612571 w 3015343"/>
              <a:gd name="connsiteY23" fmla="*/ 674914 h 3742687"/>
              <a:gd name="connsiteX24" fmla="*/ 2634343 w 3015343"/>
              <a:gd name="connsiteY24" fmla="*/ 740228 h 3742687"/>
              <a:gd name="connsiteX25" fmla="*/ 2677886 w 3015343"/>
              <a:gd name="connsiteY25" fmla="*/ 805543 h 3742687"/>
              <a:gd name="connsiteX26" fmla="*/ 2688771 w 3015343"/>
              <a:gd name="connsiteY26" fmla="*/ 859971 h 3742687"/>
              <a:gd name="connsiteX27" fmla="*/ 2688771 w 3015343"/>
              <a:gd name="connsiteY27" fmla="*/ 903514 h 3742687"/>
              <a:gd name="connsiteX28" fmla="*/ 2677886 w 3015343"/>
              <a:gd name="connsiteY28" fmla="*/ 968828 h 3742687"/>
              <a:gd name="connsiteX29" fmla="*/ 2688771 w 3015343"/>
              <a:gd name="connsiteY29" fmla="*/ 1055914 h 3742687"/>
              <a:gd name="connsiteX30" fmla="*/ 2808514 w 3015343"/>
              <a:gd name="connsiteY30" fmla="*/ 1153885 h 3742687"/>
              <a:gd name="connsiteX31" fmla="*/ 2873829 w 3015343"/>
              <a:gd name="connsiteY31" fmla="*/ 1208314 h 3742687"/>
              <a:gd name="connsiteX32" fmla="*/ 2993571 w 3015343"/>
              <a:gd name="connsiteY32" fmla="*/ 1360714 h 3742687"/>
              <a:gd name="connsiteX33" fmla="*/ 3015343 w 3015343"/>
              <a:gd name="connsiteY33" fmla="*/ 1415143 h 3742687"/>
              <a:gd name="connsiteX34" fmla="*/ 3015343 w 3015343"/>
              <a:gd name="connsiteY34" fmla="*/ 1458685 h 3742687"/>
              <a:gd name="connsiteX35" fmla="*/ 2982686 w 3015343"/>
              <a:gd name="connsiteY35" fmla="*/ 1502228 h 3742687"/>
              <a:gd name="connsiteX36" fmla="*/ 2950029 w 3015343"/>
              <a:gd name="connsiteY36" fmla="*/ 1513114 h 3742687"/>
              <a:gd name="connsiteX37" fmla="*/ 2917371 w 3015343"/>
              <a:gd name="connsiteY37" fmla="*/ 1534885 h 3742687"/>
              <a:gd name="connsiteX38" fmla="*/ 2906486 w 3015343"/>
              <a:gd name="connsiteY38" fmla="*/ 1589314 h 3742687"/>
              <a:gd name="connsiteX39" fmla="*/ 2939143 w 3015343"/>
              <a:gd name="connsiteY39" fmla="*/ 1621971 h 3742687"/>
              <a:gd name="connsiteX40" fmla="*/ 2950029 w 3015343"/>
              <a:gd name="connsiteY40" fmla="*/ 1654628 h 3742687"/>
              <a:gd name="connsiteX41" fmla="*/ 2939143 w 3015343"/>
              <a:gd name="connsiteY41" fmla="*/ 1687285 h 3742687"/>
              <a:gd name="connsiteX42" fmla="*/ 2917371 w 3015343"/>
              <a:gd name="connsiteY42" fmla="*/ 1709057 h 3742687"/>
              <a:gd name="connsiteX43" fmla="*/ 2928257 w 3015343"/>
              <a:gd name="connsiteY43" fmla="*/ 1730828 h 3742687"/>
              <a:gd name="connsiteX44" fmla="*/ 2960914 w 3015343"/>
              <a:gd name="connsiteY44" fmla="*/ 1774371 h 3742687"/>
              <a:gd name="connsiteX45" fmla="*/ 2971800 w 3015343"/>
              <a:gd name="connsiteY45" fmla="*/ 1807028 h 3742687"/>
              <a:gd name="connsiteX46" fmla="*/ 2939143 w 3015343"/>
              <a:gd name="connsiteY46" fmla="*/ 1839685 h 3742687"/>
              <a:gd name="connsiteX47" fmla="*/ 2917371 w 3015343"/>
              <a:gd name="connsiteY47" fmla="*/ 1872343 h 3742687"/>
              <a:gd name="connsiteX48" fmla="*/ 2895600 w 3015343"/>
              <a:gd name="connsiteY48" fmla="*/ 1894114 h 3742687"/>
              <a:gd name="connsiteX49" fmla="*/ 2884714 w 3015343"/>
              <a:gd name="connsiteY49" fmla="*/ 1948543 h 3742687"/>
              <a:gd name="connsiteX50" fmla="*/ 2917371 w 3015343"/>
              <a:gd name="connsiteY50" fmla="*/ 2002971 h 3742687"/>
              <a:gd name="connsiteX51" fmla="*/ 2939143 w 3015343"/>
              <a:gd name="connsiteY51" fmla="*/ 2090057 h 3742687"/>
              <a:gd name="connsiteX52" fmla="*/ 2884714 w 3015343"/>
              <a:gd name="connsiteY52" fmla="*/ 2166257 h 3742687"/>
              <a:gd name="connsiteX53" fmla="*/ 2841171 w 3015343"/>
              <a:gd name="connsiteY53" fmla="*/ 2188028 h 3742687"/>
              <a:gd name="connsiteX54" fmla="*/ 2797629 w 3015343"/>
              <a:gd name="connsiteY54" fmla="*/ 2188028 h 3742687"/>
              <a:gd name="connsiteX55" fmla="*/ 2699657 w 3015343"/>
              <a:gd name="connsiteY55" fmla="*/ 2188028 h 3742687"/>
              <a:gd name="connsiteX56" fmla="*/ 2547257 w 3015343"/>
              <a:gd name="connsiteY56" fmla="*/ 2242457 h 3742687"/>
              <a:gd name="connsiteX57" fmla="*/ 2492829 w 3015343"/>
              <a:gd name="connsiteY57" fmla="*/ 2275114 h 3742687"/>
              <a:gd name="connsiteX58" fmla="*/ 2405743 w 3015343"/>
              <a:gd name="connsiteY58" fmla="*/ 2340428 h 3742687"/>
              <a:gd name="connsiteX59" fmla="*/ 2307771 w 3015343"/>
              <a:gd name="connsiteY59" fmla="*/ 2438400 h 3742687"/>
              <a:gd name="connsiteX60" fmla="*/ 2242457 w 3015343"/>
              <a:gd name="connsiteY60" fmla="*/ 2525485 h 3742687"/>
              <a:gd name="connsiteX61" fmla="*/ 2166257 w 3015343"/>
              <a:gd name="connsiteY61" fmla="*/ 2645228 h 3742687"/>
              <a:gd name="connsiteX62" fmla="*/ 2090057 w 3015343"/>
              <a:gd name="connsiteY62" fmla="*/ 2764971 h 3742687"/>
              <a:gd name="connsiteX63" fmla="*/ 2046514 w 3015343"/>
              <a:gd name="connsiteY63" fmla="*/ 2873828 h 3742687"/>
              <a:gd name="connsiteX64" fmla="*/ 2035629 w 3015343"/>
              <a:gd name="connsiteY64" fmla="*/ 2982685 h 3742687"/>
              <a:gd name="connsiteX65" fmla="*/ 2035629 w 3015343"/>
              <a:gd name="connsiteY65" fmla="*/ 3102428 h 3742687"/>
              <a:gd name="connsiteX66" fmla="*/ 2090057 w 3015343"/>
              <a:gd name="connsiteY66" fmla="*/ 3200400 h 3742687"/>
              <a:gd name="connsiteX67" fmla="*/ 2155371 w 3015343"/>
              <a:gd name="connsiteY67" fmla="*/ 3265714 h 3742687"/>
              <a:gd name="connsiteX68" fmla="*/ 2198914 w 3015343"/>
              <a:gd name="connsiteY68" fmla="*/ 3331028 h 3742687"/>
              <a:gd name="connsiteX69" fmla="*/ 2286000 w 3015343"/>
              <a:gd name="connsiteY69" fmla="*/ 3407228 h 3742687"/>
              <a:gd name="connsiteX70" fmla="*/ 2489433 w 3015343"/>
              <a:gd name="connsiteY70"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567543 w 3015343"/>
              <a:gd name="connsiteY9" fmla="*/ 0 h 3742687"/>
              <a:gd name="connsiteX10" fmla="*/ 1915886 w 3015343"/>
              <a:gd name="connsiteY10" fmla="*/ 32657 h 3742687"/>
              <a:gd name="connsiteX11" fmla="*/ 2090057 w 3015343"/>
              <a:gd name="connsiteY11" fmla="*/ 43543 h 3742687"/>
              <a:gd name="connsiteX12" fmla="*/ 2188029 w 3015343"/>
              <a:gd name="connsiteY12" fmla="*/ 43543 h 3742687"/>
              <a:gd name="connsiteX13" fmla="*/ 2242457 w 3015343"/>
              <a:gd name="connsiteY13" fmla="*/ 54428 h 3742687"/>
              <a:gd name="connsiteX14" fmla="*/ 2264229 w 3015343"/>
              <a:gd name="connsiteY14" fmla="*/ 108857 h 3742687"/>
              <a:gd name="connsiteX15" fmla="*/ 2286000 w 3015343"/>
              <a:gd name="connsiteY15" fmla="*/ 195943 h 3742687"/>
              <a:gd name="connsiteX16" fmla="*/ 2286000 w 3015343"/>
              <a:gd name="connsiteY16" fmla="*/ 250371 h 3742687"/>
              <a:gd name="connsiteX17" fmla="*/ 2275114 w 3015343"/>
              <a:gd name="connsiteY17" fmla="*/ 293914 h 3742687"/>
              <a:gd name="connsiteX18" fmla="*/ 2405743 w 3015343"/>
              <a:gd name="connsiteY18" fmla="*/ 359228 h 3742687"/>
              <a:gd name="connsiteX19" fmla="*/ 2471057 w 3015343"/>
              <a:gd name="connsiteY19" fmla="*/ 435428 h 3742687"/>
              <a:gd name="connsiteX20" fmla="*/ 2514600 w 3015343"/>
              <a:gd name="connsiteY20" fmla="*/ 489857 h 3742687"/>
              <a:gd name="connsiteX21" fmla="*/ 2579914 w 3015343"/>
              <a:gd name="connsiteY21" fmla="*/ 587828 h 3742687"/>
              <a:gd name="connsiteX22" fmla="*/ 2612571 w 3015343"/>
              <a:gd name="connsiteY22" fmla="*/ 674914 h 3742687"/>
              <a:gd name="connsiteX23" fmla="*/ 2634343 w 3015343"/>
              <a:gd name="connsiteY23" fmla="*/ 740228 h 3742687"/>
              <a:gd name="connsiteX24" fmla="*/ 2677886 w 3015343"/>
              <a:gd name="connsiteY24" fmla="*/ 805543 h 3742687"/>
              <a:gd name="connsiteX25" fmla="*/ 2688771 w 3015343"/>
              <a:gd name="connsiteY25" fmla="*/ 859971 h 3742687"/>
              <a:gd name="connsiteX26" fmla="*/ 2688771 w 3015343"/>
              <a:gd name="connsiteY26" fmla="*/ 903514 h 3742687"/>
              <a:gd name="connsiteX27" fmla="*/ 2677886 w 3015343"/>
              <a:gd name="connsiteY27" fmla="*/ 968828 h 3742687"/>
              <a:gd name="connsiteX28" fmla="*/ 2688771 w 3015343"/>
              <a:gd name="connsiteY28" fmla="*/ 1055914 h 3742687"/>
              <a:gd name="connsiteX29" fmla="*/ 2808514 w 3015343"/>
              <a:gd name="connsiteY29" fmla="*/ 1153885 h 3742687"/>
              <a:gd name="connsiteX30" fmla="*/ 2873829 w 3015343"/>
              <a:gd name="connsiteY30" fmla="*/ 1208314 h 3742687"/>
              <a:gd name="connsiteX31" fmla="*/ 2993571 w 3015343"/>
              <a:gd name="connsiteY31" fmla="*/ 1360714 h 3742687"/>
              <a:gd name="connsiteX32" fmla="*/ 3015343 w 3015343"/>
              <a:gd name="connsiteY32" fmla="*/ 1415143 h 3742687"/>
              <a:gd name="connsiteX33" fmla="*/ 3015343 w 3015343"/>
              <a:gd name="connsiteY33" fmla="*/ 1458685 h 3742687"/>
              <a:gd name="connsiteX34" fmla="*/ 2982686 w 3015343"/>
              <a:gd name="connsiteY34" fmla="*/ 1502228 h 3742687"/>
              <a:gd name="connsiteX35" fmla="*/ 2950029 w 3015343"/>
              <a:gd name="connsiteY35" fmla="*/ 1513114 h 3742687"/>
              <a:gd name="connsiteX36" fmla="*/ 2917371 w 3015343"/>
              <a:gd name="connsiteY36" fmla="*/ 1534885 h 3742687"/>
              <a:gd name="connsiteX37" fmla="*/ 2906486 w 3015343"/>
              <a:gd name="connsiteY37" fmla="*/ 1589314 h 3742687"/>
              <a:gd name="connsiteX38" fmla="*/ 2939143 w 3015343"/>
              <a:gd name="connsiteY38" fmla="*/ 1621971 h 3742687"/>
              <a:gd name="connsiteX39" fmla="*/ 2950029 w 3015343"/>
              <a:gd name="connsiteY39" fmla="*/ 1654628 h 3742687"/>
              <a:gd name="connsiteX40" fmla="*/ 2939143 w 3015343"/>
              <a:gd name="connsiteY40" fmla="*/ 1687285 h 3742687"/>
              <a:gd name="connsiteX41" fmla="*/ 2917371 w 3015343"/>
              <a:gd name="connsiteY41" fmla="*/ 1709057 h 3742687"/>
              <a:gd name="connsiteX42" fmla="*/ 2928257 w 3015343"/>
              <a:gd name="connsiteY42" fmla="*/ 1730828 h 3742687"/>
              <a:gd name="connsiteX43" fmla="*/ 2960914 w 3015343"/>
              <a:gd name="connsiteY43" fmla="*/ 1774371 h 3742687"/>
              <a:gd name="connsiteX44" fmla="*/ 2971800 w 3015343"/>
              <a:gd name="connsiteY44" fmla="*/ 1807028 h 3742687"/>
              <a:gd name="connsiteX45" fmla="*/ 2939143 w 3015343"/>
              <a:gd name="connsiteY45" fmla="*/ 1839685 h 3742687"/>
              <a:gd name="connsiteX46" fmla="*/ 2917371 w 3015343"/>
              <a:gd name="connsiteY46" fmla="*/ 1872343 h 3742687"/>
              <a:gd name="connsiteX47" fmla="*/ 2895600 w 3015343"/>
              <a:gd name="connsiteY47" fmla="*/ 1894114 h 3742687"/>
              <a:gd name="connsiteX48" fmla="*/ 2884714 w 3015343"/>
              <a:gd name="connsiteY48" fmla="*/ 1948543 h 3742687"/>
              <a:gd name="connsiteX49" fmla="*/ 2917371 w 3015343"/>
              <a:gd name="connsiteY49" fmla="*/ 2002971 h 3742687"/>
              <a:gd name="connsiteX50" fmla="*/ 2939143 w 3015343"/>
              <a:gd name="connsiteY50" fmla="*/ 2090057 h 3742687"/>
              <a:gd name="connsiteX51" fmla="*/ 2884714 w 3015343"/>
              <a:gd name="connsiteY51" fmla="*/ 2166257 h 3742687"/>
              <a:gd name="connsiteX52" fmla="*/ 2841171 w 3015343"/>
              <a:gd name="connsiteY52" fmla="*/ 2188028 h 3742687"/>
              <a:gd name="connsiteX53" fmla="*/ 2797629 w 3015343"/>
              <a:gd name="connsiteY53" fmla="*/ 2188028 h 3742687"/>
              <a:gd name="connsiteX54" fmla="*/ 2699657 w 3015343"/>
              <a:gd name="connsiteY54" fmla="*/ 2188028 h 3742687"/>
              <a:gd name="connsiteX55" fmla="*/ 2547257 w 3015343"/>
              <a:gd name="connsiteY55" fmla="*/ 2242457 h 3742687"/>
              <a:gd name="connsiteX56" fmla="*/ 2492829 w 3015343"/>
              <a:gd name="connsiteY56" fmla="*/ 2275114 h 3742687"/>
              <a:gd name="connsiteX57" fmla="*/ 2405743 w 3015343"/>
              <a:gd name="connsiteY57" fmla="*/ 2340428 h 3742687"/>
              <a:gd name="connsiteX58" fmla="*/ 2307771 w 3015343"/>
              <a:gd name="connsiteY58" fmla="*/ 2438400 h 3742687"/>
              <a:gd name="connsiteX59" fmla="*/ 2242457 w 3015343"/>
              <a:gd name="connsiteY59" fmla="*/ 2525485 h 3742687"/>
              <a:gd name="connsiteX60" fmla="*/ 2166257 w 3015343"/>
              <a:gd name="connsiteY60" fmla="*/ 2645228 h 3742687"/>
              <a:gd name="connsiteX61" fmla="*/ 2090057 w 3015343"/>
              <a:gd name="connsiteY61" fmla="*/ 2764971 h 3742687"/>
              <a:gd name="connsiteX62" fmla="*/ 2046514 w 3015343"/>
              <a:gd name="connsiteY62" fmla="*/ 2873828 h 3742687"/>
              <a:gd name="connsiteX63" fmla="*/ 2035629 w 3015343"/>
              <a:gd name="connsiteY63" fmla="*/ 2982685 h 3742687"/>
              <a:gd name="connsiteX64" fmla="*/ 2035629 w 3015343"/>
              <a:gd name="connsiteY64" fmla="*/ 3102428 h 3742687"/>
              <a:gd name="connsiteX65" fmla="*/ 2090057 w 3015343"/>
              <a:gd name="connsiteY65" fmla="*/ 3200400 h 3742687"/>
              <a:gd name="connsiteX66" fmla="*/ 2155371 w 3015343"/>
              <a:gd name="connsiteY66" fmla="*/ 3265714 h 3742687"/>
              <a:gd name="connsiteX67" fmla="*/ 2198914 w 3015343"/>
              <a:gd name="connsiteY67" fmla="*/ 3331028 h 3742687"/>
              <a:gd name="connsiteX68" fmla="*/ 2286000 w 3015343"/>
              <a:gd name="connsiteY68" fmla="*/ 3407228 h 3742687"/>
              <a:gd name="connsiteX69" fmla="*/ 2489433 w 3015343"/>
              <a:gd name="connsiteY69"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567543 w 3015343"/>
              <a:gd name="connsiteY9" fmla="*/ 0 h 3742687"/>
              <a:gd name="connsiteX10" fmla="*/ 2090057 w 3015343"/>
              <a:gd name="connsiteY10" fmla="*/ 43543 h 3742687"/>
              <a:gd name="connsiteX11" fmla="*/ 2188029 w 3015343"/>
              <a:gd name="connsiteY11" fmla="*/ 43543 h 3742687"/>
              <a:gd name="connsiteX12" fmla="*/ 2242457 w 3015343"/>
              <a:gd name="connsiteY12" fmla="*/ 54428 h 3742687"/>
              <a:gd name="connsiteX13" fmla="*/ 2264229 w 3015343"/>
              <a:gd name="connsiteY13" fmla="*/ 108857 h 3742687"/>
              <a:gd name="connsiteX14" fmla="*/ 2286000 w 3015343"/>
              <a:gd name="connsiteY14" fmla="*/ 195943 h 3742687"/>
              <a:gd name="connsiteX15" fmla="*/ 2286000 w 3015343"/>
              <a:gd name="connsiteY15" fmla="*/ 250371 h 3742687"/>
              <a:gd name="connsiteX16" fmla="*/ 2275114 w 3015343"/>
              <a:gd name="connsiteY16" fmla="*/ 293914 h 3742687"/>
              <a:gd name="connsiteX17" fmla="*/ 2405743 w 3015343"/>
              <a:gd name="connsiteY17" fmla="*/ 359228 h 3742687"/>
              <a:gd name="connsiteX18" fmla="*/ 2471057 w 3015343"/>
              <a:gd name="connsiteY18" fmla="*/ 435428 h 3742687"/>
              <a:gd name="connsiteX19" fmla="*/ 2514600 w 3015343"/>
              <a:gd name="connsiteY19" fmla="*/ 489857 h 3742687"/>
              <a:gd name="connsiteX20" fmla="*/ 2579914 w 3015343"/>
              <a:gd name="connsiteY20" fmla="*/ 587828 h 3742687"/>
              <a:gd name="connsiteX21" fmla="*/ 2612571 w 3015343"/>
              <a:gd name="connsiteY21" fmla="*/ 674914 h 3742687"/>
              <a:gd name="connsiteX22" fmla="*/ 2634343 w 3015343"/>
              <a:gd name="connsiteY22" fmla="*/ 740228 h 3742687"/>
              <a:gd name="connsiteX23" fmla="*/ 2677886 w 3015343"/>
              <a:gd name="connsiteY23" fmla="*/ 805543 h 3742687"/>
              <a:gd name="connsiteX24" fmla="*/ 2688771 w 3015343"/>
              <a:gd name="connsiteY24" fmla="*/ 859971 h 3742687"/>
              <a:gd name="connsiteX25" fmla="*/ 2688771 w 3015343"/>
              <a:gd name="connsiteY25" fmla="*/ 903514 h 3742687"/>
              <a:gd name="connsiteX26" fmla="*/ 2677886 w 3015343"/>
              <a:gd name="connsiteY26" fmla="*/ 968828 h 3742687"/>
              <a:gd name="connsiteX27" fmla="*/ 2688771 w 3015343"/>
              <a:gd name="connsiteY27" fmla="*/ 1055914 h 3742687"/>
              <a:gd name="connsiteX28" fmla="*/ 2808514 w 3015343"/>
              <a:gd name="connsiteY28" fmla="*/ 1153885 h 3742687"/>
              <a:gd name="connsiteX29" fmla="*/ 2873829 w 3015343"/>
              <a:gd name="connsiteY29" fmla="*/ 1208314 h 3742687"/>
              <a:gd name="connsiteX30" fmla="*/ 2993571 w 3015343"/>
              <a:gd name="connsiteY30" fmla="*/ 1360714 h 3742687"/>
              <a:gd name="connsiteX31" fmla="*/ 3015343 w 3015343"/>
              <a:gd name="connsiteY31" fmla="*/ 1415143 h 3742687"/>
              <a:gd name="connsiteX32" fmla="*/ 3015343 w 3015343"/>
              <a:gd name="connsiteY32" fmla="*/ 1458685 h 3742687"/>
              <a:gd name="connsiteX33" fmla="*/ 2982686 w 3015343"/>
              <a:gd name="connsiteY33" fmla="*/ 1502228 h 3742687"/>
              <a:gd name="connsiteX34" fmla="*/ 2950029 w 3015343"/>
              <a:gd name="connsiteY34" fmla="*/ 1513114 h 3742687"/>
              <a:gd name="connsiteX35" fmla="*/ 2917371 w 3015343"/>
              <a:gd name="connsiteY35" fmla="*/ 1534885 h 3742687"/>
              <a:gd name="connsiteX36" fmla="*/ 2906486 w 3015343"/>
              <a:gd name="connsiteY36" fmla="*/ 1589314 h 3742687"/>
              <a:gd name="connsiteX37" fmla="*/ 2939143 w 3015343"/>
              <a:gd name="connsiteY37" fmla="*/ 1621971 h 3742687"/>
              <a:gd name="connsiteX38" fmla="*/ 2950029 w 3015343"/>
              <a:gd name="connsiteY38" fmla="*/ 1654628 h 3742687"/>
              <a:gd name="connsiteX39" fmla="*/ 2939143 w 3015343"/>
              <a:gd name="connsiteY39" fmla="*/ 1687285 h 3742687"/>
              <a:gd name="connsiteX40" fmla="*/ 2917371 w 3015343"/>
              <a:gd name="connsiteY40" fmla="*/ 1709057 h 3742687"/>
              <a:gd name="connsiteX41" fmla="*/ 2928257 w 3015343"/>
              <a:gd name="connsiteY41" fmla="*/ 1730828 h 3742687"/>
              <a:gd name="connsiteX42" fmla="*/ 2960914 w 3015343"/>
              <a:gd name="connsiteY42" fmla="*/ 1774371 h 3742687"/>
              <a:gd name="connsiteX43" fmla="*/ 2971800 w 3015343"/>
              <a:gd name="connsiteY43" fmla="*/ 1807028 h 3742687"/>
              <a:gd name="connsiteX44" fmla="*/ 2939143 w 3015343"/>
              <a:gd name="connsiteY44" fmla="*/ 1839685 h 3742687"/>
              <a:gd name="connsiteX45" fmla="*/ 2917371 w 3015343"/>
              <a:gd name="connsiteY45" fmla="*/ 1872343 h 3742687"/>
              <a:gd name="connsiteX46" fmla="*/ 2895600 w 3015343"/>
              <a:gd name="connsiteY46" fmla="*/ 1894114 h 3742687"/>
              <a:gd name="connsiteX47" fmla="*/ 2884714 w 3015343"/>
              <a:gd name="connsiteY47" fmla="*/ 1948543 h 3742687"/>
              <a:gd name="connsiteX48" fmla="*/ 2917371 w 3015343"/>
              <a:gd name="connsiteY48" fmla="*/ 2002971 h 3742687"/>
              <a:gd name="connsiteX49" fmla="*/ 2939143 w 3015343"/>
              <a:gd name="connsiteY49" fmla="*/ 2090057 h 3742687"/>
              <a:gd name="connsiteX50" fmla="*/ 2884714 w 3015343"/>
              <a:gd name="connsiteY50" fmla="*/ 2166257 h 3742687"/>
              <a:gd name="connsiteX51" fmla="*/ 2841171 w 3015343"/>
              <a:gd name="connsiteY51" fmla="*/ 2188028 h 3742687"/>
              <a:gd name="connsiteX52" fmla="*/ 2797629 w 3015343"/>
              <a:gd name="connsiteY52" fmla="*/ 2188028 h 3742687"/>
              <a:gd name="connsiteX53" fmla="*/ 2699657 w 3015343"/>
              <a:gd name="connsiteY53" fmla="*/ 2188028 h 3742687"/>
              <a:gd name="connsiteX54" fmla="*/ 2547257 w 3015343"/>
              <a:gd name="connsiteY54" fmla="*/ 2242457 h 3742687"/>
              <a:gd name="connsiteX55" fmla="*/ 2492829 w 3015343"/>
              <a:gd name="connsiteY55" fmla="*/ 2275114 h 3742687"/>
              <a:gd name="connsiteX56" fmla="*/ 2405743 w 3015343"/>
              <a:gd name="connsiteY56" fmla="*/ 2340428 h 3742687"/>
              <a:gd name="connsiteX57" fmla="*/ 2307771 w 3015343"/>
              <a:gd name="connsiteY57" fmla="*/ 2438400 h 3742687"/>
              <a:gd name="connsiteX58" fmla="*/ 2242457 w 3015343"/>
              <a:gd name="connsiteY58" fmla="*/ 2525485 h 3742687"/>
              <a:gd name="connsiteX59" fmla="*/ 2166257 w 3015343"/>
              <a:gd name="connsiteY59" fmla="*/ 2645228 h 3742687"/>
              <a:gd name="connsiteX60" fmla="*/ 2090057 w 3015343"/>
              <a:gd name="connsiteY60" fmla="*/ 2764971 h 3742687"/>
              <a:gd name="connsiteX61" fmla="*/ 2046514 w 3015343"/>
              <a:gd name="connsiteY61" fmla="*/ 2873828 h 3742687"/>
              <a:gd name="connsiteX62" fmla="*/ 2035629 w 3015343"/>
              <a:gd name="connsiteY62" fmla="*/ 2982685 h 3742687"/>
              <a:gd name="connsiteX63" fmla="*/ 2035629 w 3015343"/>
              <a:gd name="connsiteY63" fmla="*/ 3102428 h 3742687"/>
              <a:gd name="connsiteX64" fmla="*/ 2090057 w 3015343"/>
              <a:gd name="connsiteY64" fmla="*/ 3200400 h 3742687"/>
              <a:gd name="connsiteX65" fmla="*/ 2155371 w 3015343"/>
              <a:gd name="connsiteY65" fmla="*/ 3265714 h 3742687"/>
              <a:gd name="connsiteX66" fmla="*/ 2198914 w 3015343"/>
              <a:gd name="connsiteY66" fmla="*/ 3331028 h 3742687"/>
              <a:gd name="connsiteX67" fmla="*/ 2286000 w 3015343"/>
              <a:gd name="connsiteY67" fmla="*/ 3407228 h 3742687"/>
              <a:gd name="connsiteX68" fmla="*/ 2489433 w 3015343"/>
              <a:gd name="connsiteY68"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567543 w 3015343"/>
              <a:gd name="connsiteY9" fmla="*/ 0 h 3742687"/>
              <a:gd name="connsiteX10" fmla="*/ 2188029 w 3015343"/>
              <a:gd name="connsiteY10" fmla="*/ 43543 h 3742687"/>
              <a:gd name="connsiteX11" fmla="*/ 2242457 w 3015343"/>
              <a:gd name="connsiteY11" fmla="*/ 54428 h 3742687"/>
              <a:gd name="connsiteX12" fmla="*/ 2264229 w 3015343"/>
              <a:gd name="connsiteY12" fmla="*/ 108857 h 3742687"/>
              <a:gd name="connsiteX13" fmla="*/ 2286000 w 3015343"/>
              <a:gd name="connsiteY13" fmla="*/ 195943 h 3742687"/>
              <a:gd name="connsiteX14" fmla="*/ 2286000 w 3015343"/>
              <a:gd name="connsiteY14" fmla="*/ 250371 h 3742687"/>
              <a:gd name="connsiteX15" fmla="*/ 2275114 w 3015343"/>
              <a:gd name="connsiteY15" fmla="*/ 293914 h 3742687"/>
              <a:gd name="connsiteX16" fmla="*/ 2405743 w 3015343"/>
              <a:gd name="connsiteY16" fmla="*/ 359228 h 3742687"/>
              <a:gd name="connsiteX17" fmla="*/ 2471057 w 3015343"/>
              <a:gd name="connsiteY17" fmla="*/ 435428 h 3742687"/>
              <a:gd name="connsiteX18" fmla="*/ 2514600 w 3015343"/>
              <a:gd name="connsiteY18" fmla="*/ 489857 h 3742687"/>
              <a:gd name="connsiteX19" fmla="*/ 2579914 w 3015343"/>
              <a:gd name="connsiteY19" fmla="*/ 587828 h 3742687"/>
              <a:gd name="connsiteX20" fmla="*/ 2612571 w 3015343"/>
              <a:gd name="connsiteY20" fmla="*/ 674914 h 3742687"/>
              <a:gd name="connsiteX21" fmla="*/ 2634343 w 3015343"/>
              <a:gd name="connsiteY21" fmla="*/ 740228 h 3742687"/>
              <a:gd name="connsiteX22" fmla="*/ 2677886 w 3015343"/>
              <a:gd name="connsiteY22" fmla="*/ 805543 h 3742687"/>
              <a:gd name="connsiteX23" fmla="*/ 2688771 w 3015343"/>
              <a:gd name="connsiteY23" fmla="*/ 859971 h 3742687"/>
              <a:gd name="connsiteX24" fmla="*/ 2688771 w 3015343"/>
              <a:gd name="connsiteY24" fmla="*/ 903514 h 3742687"/>
              <a:gd name="connsiteX25" fmla="*/ 2677886 w 3015343"/>
              <a:gd name="connsiteY25" fmla="*/ 968828 h 3742687"/>
              <a:gd name="connsiteX26" fmla="*/ 2688771 w 3015343"/>
              <a:gd name="connsiteY26" fmla="*/ 1055914 h 3742687"/>
              <a:gd name="connsiteX27" fmla="*/ 2808514 w 3015343"/>
              <a:gd name="connsiteY27" fmla="*/ 1153885 h 3742687"/>
              <a:gd name="connsiteX28" fmla="*/ 2873829 w 3015343"/>
              <a:gd name="connsiteY28" fmla="*/ 1208314 h 3742687"/>
              <a:gd name="connsiteX29" fmla="*/ 2993571 w 3015343"/>
              <a:gd name="connsiteY29" fmla="*/ 1360714 h 3742687"/>
              <a:gd name="connsiteX30" fmla="*/ 3015343 w 3015343"/>
              <a:gd name="connsiteY30" fmla="*/ 1415143 h 3742687"/>
              <a:gd name="connsiteX31" fmla="*/ 3015343 w 3015343"/>
              <a:gd name="connsiteY31" fmla="*/ 1458685 h 3742687"/>
              <a:gd name="connsiteX32" fmla="*/ 2982686 w 3015343"/>
              <a:gd name="connsiteY32" fmla="*/ 1502228 h 3742687"/>
              <a:gd name="connsiteX33" fmla="*/ 2950029 w 3015343"/>
              <a:gd name="connsiteY33" fmla="*/ 1513114 h 3742687"/>
              <a:gd name="connsiteX34" fmla="*/ 2917371 w 3015343"/>
              <a:gd name="connsiteY34" fmla="*/ 1534885 h 3742687"/>
              <a:gd name="connsiteX35" fmla="*/ 2906486 w 3015343"/>
              <a:gd name="connsiteY35" fmla="*/ 1589314 h 3742687"/>
              <a:gd name="connsiteX36" fmla="*/ 2939143 w 3015343"/>
              <a:gd name="connsiteY36" fmla="*/ 1621971 h 3742687"/>
              <a:gd name="connsiteX37" fmla="*/ 2950029 w 3015343"/>
              <a:gd name="connsiteY37" fmla="*/ 1654628 h 3742687"/>
              <a:gd name="connsiteX38" fmla="*/ 2939143 w 3015343"/>
              <a:gd name="connsiteY38" fmla="*/ 1687285 h 3742687"/>
              <a:gd name="connsiteX39" fmla="*/ 2917371 w 3015343"/>
              <a:gd name="connsiteY39" fmla="*/ 1709057 h 3742687"/>
              <a:gd name="connsiteX40" fmla="*/ 2928257 w 3015343"/>
              <a:gd name="connsiteY40" fmla="*/ 1730828 h 3742687"/>
              <a:gd name="connsiteX41" fmla="*/ 2960914 w 3015343"/>
              <a:gd name="connsiteY41" fmla="*/ 1774371 h 3742687"/>
              <a:gd name="connsiteX42" fmla="*/ 2971800 w 3015343"/>
              <a:gd name="connsiteY42" fmla="*/ 1807028 h 3742687"/>
              <a:gd name="connsiteX43" fmla="*/ 2939143 w 3015343"/>
              <a:gd name="connsiteY43" fmla="*/ 1839685 h 3742687"/>
              <a:gd name="connsiteX44" fmla="*/ 2917371 w 3015343"/>
              <a:gd name="connsiteY44" fmla="*/ 1872343 h 3742687"/>
              <a:gd name="connsiteX45" fmla="*/ 2895600 w 3015343"/>
              <a:gd name="connsiteY45" fmla="*/ 1894114 h 3742687"/>
              <a:gd name="connsiteX46" fmla="*/ 2884714 w 3015343"/>
              <a:gd name="connsiteY46" fmla="*/ 1948543 h 3742687"/>
              <a:gd name="connsiteX47" fmla="*/ 2917371 w 3015343"/>
              <a:gd name="connsiteY47" fmla="*/ 2002971 h 3742687"/>
              <a:gd name="connsiteX48" fmla="*/ 2939143 w 3015343"/>
              <a:gd name="connsiteY48" fmla="*/ 2090057 h 3742687"/>
              <a:gd name="connsiteX49" fmla="*/ 2884714 w 3015343"/>
              <a:gd name="connsiteY49" fmla="*/ 2166257 h 3742687"/>
              <a:gd name="connsiteX50" fmla="*/ 2841171 w 3015343"/>
              <a:gd name="connsiteY50" fmla="*/ 2188028 h 3742687"/>
              <a:gd name="connsiteX51" fmla="*/ 2797629 w 3015343"/>
              <a:gd name="connsiteY51" fmla="*/ 2188028 h 3742687"/>
              <a:gd name="connsiteX52" fmla="*/ 2699657 w 3015343"/>
              <a:gd name="connsiteY52" fmla="*/ 2188028 h 3742687"/>
              <a:gd name="connsiteX53" fmla="*/ 2547257 w 3015343"/>
              <a:gd name="connsiteY53" fmla="*/ 2242457 h 3742687"/>
              <a:gd name="connsiteX54" fmla="*/ 2492829 w 3015343"/>
              <a:gd name="connsiteY54" fmla="*/ 2275114 h 3742687"/>
              <a:gd name="connsiteX55" fmla="*/ 2405743 w 3015343"/>
              <a:gd name="connsiteY55" fmla="*/ 2340428 h 3742687"/>
              <a:gd name="connsiteX56" fmla="*/ 2307771 w 3015343"/>
              <a:gd name="connsiteY56" fmla="*/ 2438400 h 3742687"/>
              <a:gd name="connsiteX57" fmla="*/ 2242457 w 3015343"/>
              <a:gd name="connsiteY57" fmla="*/ 2525485 h 3742687"/>
              <a:gd name="connsiteX58" fmla="*/ 2166257 w 3015343"/>
              <a:gd name="connsiteY58" fmla="*/ 2645228 h 3742687"/>
              <a:gd name="connsiteX59" fmla="*/ 2090057 w 3015343"/>
              <a:gd name="connsiteY59" fmla="*/ 2764971 h 3742687"/>
              <a:gd name="connsiteX60" fmla="*/ 2046514 w 3015343"/>
              <a:gd name="connsiteY60" fmla="*/ 2873828 h 3742687"/>
              <a:gd name="connsiteX61" fmla="*/ 2035629 w 3015343"/>
              <a:gd name="connsiteY61" fmla="*/ 2982685 h 3742687"/>
              <a:gd name="connsiteX62" fmla="*/ 2035629 w 3015343"/>
              <a:gd name="connsiteY62" fmla="*/ 3102428 h 3742687"/>
              <a:gd name="connsiteX63" fmla="*/ 2090057 w 3015343"/>
              <a:gd name="connsiteY63" fmla="*/ 3200400 h 3742687"/>
              <a:gd name="connsiteX64" fmla="*/ 2155371 w 3015343"/>
              <a:gd name="connsiteY64" fmla="*/ 3265714 h 3742687"/>
              <a:gd name="connsiteX65" fmla="*/ 2198914 w 3015343"/>
              <a:gd name="connsiteY65" fmla="*/ 3331028 h 3742687"/>
              <a:gd name="connsiteX66" fmla="*/ 2286000 w 3015343"/>
              <a:gd name="connsiteY66" fmla="*/ 3407228 h 3742687"/>
              <a:gd name="connsiteX67" fmla="*/ 2489433 w 3015343"/>
              <a:gd name="connsiteY67"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567543 w 3015343"/>
              <a:gd name="connsiteY9" fmla="*/ 0 h 3742687"/>
              <a:gd name="connsiteX10" fmla="*/ 2188029 w 3015343"/>
              <a:gd name="connsiteY10" fmla="*/ 43543 h 3742687"/>
              <a:gd name="connsiteX11" fmla="*/ 2242457 w 3015343"/>
              <a:gd name="connsiteY11" fmla="*/ 64616 h 3742687"/>
              <a:gd name="connsiteX12" fmla="*/ 2264229 w 3015343"/>
              <a:gd name="connsiteY12" fmla="*/ 108857 h 3742687"/>
              <a:gd name="connsiteX13" fmla="*/ 2286000 w 3015343"/>
              <a:gd name="connsiteY13" fmla="*/ 195943 h 3742687"/>
              <a:gd name="connsiteX14" fmla="*/ 2286000 w 3015343"/>
              <a:gd name="connsiteY14" fmla="*/ 250371 h 3742687"/>
              <a:gd name="connsiteX15" fmla="*/ 2275114 w 3015343"/>
              <a:gd name="connsiteY15" fmla="*/ 293914 h 3742687"/>
              <a:gd name="connsiteX16" fmla="*/ 2405743 w 3015343"/>
              <a:gd name="connsiteY16" fmla="*/ 359228 h 3742687"/>
              <a:gd name="connsiteX17" fmla="*/ 2471057 w 3015343"/>
              <a:gd name="connsiteY17" fmla="*/ 435428 h 3742687"/>
              <a:gd name="connsiteX18" fmla="*/ 2514600 w 3015343"/>
              <a:gd name="connsiteY18" fmla="*/ 489857 h 3742687"/>
              <a:gd name="connsiteX19" fmla="*/ 2579914 w 3015343"/>
              <a:gd name="connsiteY19" fmla="*/ 587828 h 3742687"/>
              <a:gd name="connsiteX20" fmla="*/ 2612571 w 3015343"/>
              <a:gd name="connsiteY20" fmla="*/ 674914 h 3742687"/>
              <a:gd name="connsiteX21" fmla="*/ 2634343 w 3015343"/>
              <a:gd name="connsiteY21" fmla="*/ 740228 h 3742687"/>
              <a:gd name="connsiteX22" fmla="*/ 2677886 w 3015343"/>
              <a:gd name="connsiteY22" fmla="*/ 805543 h 3742687"/>
              <a:gd name="connsiteX23" fmla="*/ 2688771 w 3015343"/>
              <a:gd name="connsiteY23" fmla="*/ 859971 h 3742687"/>
              <a:gd name="connsiteX24" fmla="*/ 2688771 w 3015343"/>
              <a:gd name="connsiteY24" fmla="*/ 903514 h 3742687"/>
              <a:gd name="connsiteX25" fmla="*/ 2677886 w 3015343"/>
              <a:gd name="connsiteY25" fmla="*/ 968828 h 3742687"/>
              <a:gd name="connsiteX26" fmla="*/ 2688771 w 3015343"/>
              <a:gd name="connsiteY26" fmla="*/ 1055914 h 3742687"/>
              <a:gd name="connsiteX27" fmla="*/ 2808514 w 3015343"/>
              <a:gd name="connsiteY27" fmla="*/ 1153885 h 3742687"/>
              <a:gd name="connsiteX28" fmla="*/ 2873829 w 3015343"/>
              <a:gd name="connsiteY28" fmla="*/ 1208314 h 3742687"/>
              <a:gd name="connsiteX29" fmla="*/ 2993571 w 3015343"/>
              <a:gd name="connsiteY29" fmla="*/ 1360714 h 3742687"/>
              <a:gd name="connsiteX30" fmla="*/ 3015343 w 3015343"/>
              <a:gd name="connsiteY30" fmla="*/ 1415143 h 3742687"/>
              <a:gd name="connsiteX31" fmla="*/ 3015343 w 3015343"/>
              <a:gd name="connsiteY31" fmla="*/ 1458685 h 3742687"/>
              <a:gd name="connsiteX32" fmla="*/ 2982686 w 3015343"/>
              <a:gd name="connsiteY32" fmla="*/ 1502228 h 3742687"/>
              <a:gd name="connsiteX33" fmla="*/ 2950029 w 3015343"/>
              <a:gd name="connsiteY33" fmla="*/ 1513114 h 3742687"/>
              <a:gd name="connsiteX34" fmla="*/ 2917371 w 3015343"/>
              <a:gd name="connsiteY34" fmla="*/ 1534885 h 3742687"/>
              <a:gd name="connsiteX35" fmla="*/ 2906486 w 3015343"/>
              <a:gd name="connsiteY35" fmla="*/ 1589314 h 3742687"/>
              <a:gd name="connsiteX36" fmla="*/ 2939143 w 3015343"/>
              <a:gd name="connsiteY36" fmla="*/ 1621971 h 3742687"/>
              <a:gd name="connsiteX37" fmla="*/ 2950029 w 3015343"/>
              <a:gd name="connsiteY37" fmla="*/ 1654628 h 3742687"/>
              <a:gd name="connsiteX38" fmla="*/ 2939143 w 3015343"/>
              <a:gd name="connsiteY38" fmla="*/ 1687285 h 3742687"/>
              <a:gd name="connsiteX39" fmla="*/ 2917371 w 3015343"/>
              <a:gd name="connsiteY39" fmla="*/ 1709057 h 3742687"/>
              <a:gd name="connsiteX40" fmla="*/ 2928257 w 3015343"/>
              <a:gd name="connsiteY40" fmla="*/ 1730828 h 3742687"/>
              <a:gd name="connsiteX41" fmla="*/ 2960914 w 3015343"/>
              <a:gd name="connsiteY41" fmla="*/ 1774371 h 3742687"/>
              <a:gd name="connsiteX42" fmla="*/ 2971800 w 3015343"/>
              <a:gd name="connsiteY42" fmla="*/ 1807028 h 3742687"/>
              <a:gd name="connsiteX43" fmla="*/ 2939143 w 3015343"/>
              <a:gd name="connsiteY43" fmla="*/ 1839685 h 3742687"/>
              <a:gd name="connsiteX44" fmla="*/ 2917371 w 3015343"/>
              <a:gd name="connsiteY44" fmla="*/ 1872343 h 3742687"/>
              <a:gd name="connsiteX45" fmla="*/ 2895600 w 3015343"/>
              <a:gd name="connsiteY45" fmla="*/ 1894114 h 3742687"/>
              <a:gd name="connsiteX46" fmla="*/ 2884714 w 3015343"/>
              <a:gd name="connsiteY46" fmla="*/ 1948543 h 3742687"/>
              <a:gd name="connsiteX47" fmla="*/ 2917371 w 3015343"/>
              <a:gd name="connsiteY47" fmla="*/ 2002971 h 3742687"/>
              <a:gd name="connsiteX48" fmla="*/ 2939143 w 3015343"/>
              <a:gd name="connsiteY48" fmla="*/ 2090057 h 3742687"/>
              <a:gd name="connsiteX49" fmla="*/ 2884714 w 3015343"/>
              <a:gd name="connsiteY49" fmla="*/ 2166257 h 3742687"/>
              <a:gd name="connsiteX50" fmla="*/ 2841171 w 3015343"/>
              <a:gd name="connsiteY50" fmla="*/ 2188028 h 3742687"/>
              <a:gd name="connsiteX51" fmla="*/ 2797629 w 3015343"/>
              <a:gd name="connsiteY51" fmla="*/ 2188028 h 3742687"/>
              <a:gd name="connsiteX52" fmla="*/ 2699657 w 3015343"/>
              <a:gd name="connsiteY52" fmla="*/ 2188028 h 3742687"/>
              <a:gd name="connsiteX53" fmla="*/ 2547257 w 3015343"/>
              <a:gd name="connsiteY53" fmla="*/ 2242457 h 3742687"/>
              <a:gd name="connsiteX54" fmla="*/ 2492829 w 3015343"/>
              <a:gd name="connsiteY54" fmla="*/ 2275114 h 3742687"/>
              <a:gd name="connsiteX55" fmla="*/ 2405743 w 3015343"/>
              <a:gd name="connsiteY55" fmla="*/ 2340428 h 3742687"/>
              <a:gd name="connsiteX56" fmla="*/ 2307771 w 3015343"/>
              <a:gd name="connsiteY56" fmla="*/ 2438400 h 3742687"/>
              <a:gd name="connsiteX57" fmla="*/ 2242457 w 3015343"/>
              <a:gd name="connsiteY57" fmla="*/ 2525485 h 3742687"/>
              <a:gd name="connsiteX58" fmla="*/ 2166257 w 3015343"/>
              <a:gd name="connsiteY58" fmla="*/ 2645228 h 3742687"/>
              <a:gd name="connsiteX59" fmla="*/ 2090057 w 3015343"/>
              <a:gd name="connsiteY59" fmla="*/ 2764971 h 3742687"/>
              <a:gd name="connsiteX60" fmla="*/ 2046514 w 3015343"/>
              <a:gd name="connsiteY60" fmla="*/ 2873828 h 3742687"/>
              <a:gd name="connsiteX61" fmla="*/ 2035629 w 3015343"/>
              <a:gd name="connsiteY61" fmla="*/ 2982685 h 3742687"/>
              <a:gd name="connsiteX62" fmla="*/ 2035629 w 3015343"/>
              <a:gd name="connsiteY62" fmla="*/ 3102428 h 3742687"/>
              <a:gd name="connsiteX63" fmla="*/ 2090057 w 3015343"/>
              <a:gd name="connsiteY63" fmla="*/ 3200400 h 3742687"/>
              <a:gd name="connsiteX64" fmla="*/ 2155371 w 3015343"/>
              <a:gd name="connsiteY64" fmla="*/ 3265714 h 3742687"/>
              <a:gd name="connsiteX65" fmla="*/ 2198914 w 3015343"/>
              <a:gd name="connsiteY65" fmla="*/ 3331028 h 3742687"/>
              <a:gd name="connsiteX66" fmla="*/ 2286000 w 3015343"/>
              <a:gd name="connsiteY66" fmla="*/ 3407228 h 3742687"/>
              <a:gd name="connsiteX67" fmla="*/ 2489433 w 3015343"/>
              <a:gd name="connsiteY67"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567543 w 3015343"/>
              <a:gd name="connsiteY9" fmla="*/ 0 h 3742687"/>
              <a:gd name="connsiteX10" fmla="*/ 2188029 w 3015343"/>
              <a:gd name="connsiteY10" fmla="*/ 43543 h 3742687"/>
              <a:gd name="connsiteX11" fmla="*/ 2264229 w 3015343"/>
              <a:gd name="connsiteY11" fmla="*/ 108857 h 3742687"/>
              <a:gd name="connsiteX12" fmla="*/ 2286000 w 3015343"/>
              <a:gd name="connsiteY12" fmla="*/ 195943 h 3742687"/>
              <a:gd name="connsiteX13" fmla="*/ 2286000 w 3015343"/>
              <a:gd name="connsiteY13" fmla="*/ 250371 h 3742687"/>
              <a:gd name="connsiteX14" fmla="*/ 2275114 w 3015343"/>
              <a:gd name="connsiteY14" fmla="*/ 293914 h 3742687"/>
              <a:gd name="connsiteX15" fmla="*/ 2405743 w 3015343"/>
              <a:gd name="connsiteY15" fmla="*/ 359228 h 3742687"/>
              <a:gd name="connsiteX16" fmla="*/ 2471057 w 3015343"/>
              <a:gd name="connsiteY16" fmla="*/ 435428 h 3742687"/>
              <a:gd name="connsiteX17" fmla="*/ 2514600 w 3015343"/>
              <a:gd name="connsiteY17" fmla="*/ 489857 h 3742687"/>
              <a:gd name="connsiteX18" fmla="*/ 2579914 w 3015343"/>
              <a:gd name="connsiteY18" fmla="*/ 587828 h 3742687"/>
              <a:gd name="connsiteX19" fmla="*/ 2612571 w 3015343"/>
              <a:gd name="connsiteY19" fmla="*/ 674914 h 3742687"/>
              <a:gd name="connsiteX20" fmla="*/ 2634343 w 3015343"/>
              <a:gd name="connsiteY20" fmla="*/ 740228 h 3742687"/>
              <a:gd name="connsiteX21" fmla="*/ 2677886 w 3015343"/>
              <a:gd name="connsiteY21" fmla="*/ 805543 h 3742687"/>
              <a:gd name="connsiteX22" fmla="*/ 2688771 w 3015343"/>
              <a:gd name="connsiteY22" fmla="*/ 859971 h 3742687"/>
              <a:gd name="connsiteX23" fmla="*/ 2688771 w 3015343"/>
              <a:gd name="connsiteY23" fmla="*/ 903514 h 3742687"/>
              <a:gd name="connsiteX24" fmla="*/ 2677886 w 3015343"/>
              <a:gd name="connsiteY24" fmla="*/ 968828 h 3742687"/>
              <a:gd name="connsiteX25" fmla="*/ 2688771 w 3015343"/>
              <a:gd name="connsiteY25" fmla="*/ 1055914 h 3742687"/>
              <a:gd name="connsiteX26" fmla="*/ 2808514 w 3015343"/>
              <a:gd name="connsiteY26" fmla="*/ 1153885 h 3742687"/>
              <a:gd name="connsiteX27" fmla="*/ 2873829 w 3015343"/>
              <a:gd name="connsiteY27" fmla="*/ 1208314 h 3742687"/>
              <a:gd name="connsiteX28" fmla="*/ 2993571 w 3015343"/>
              <a:gd name="connsiteY28" fmla="*/ 1360714 h 3742687"/>
              <a:gd name="connsiteX29" fmla="*/ 3015343 w 3015343"/>
              <a:gd name="connsiteY29" fmla="*/ 1415143 h 3742687"/>
              <a:gd name="connsiteX30" fmla="*/ 3015343 w 3015343"/>
              <a:gd name="connsiteY30" fmla="*/ 1458685 h 3742687"/>
              <a:gd name="connsiteX31" fmla="*/ 2982686 w 3015343"/>
              <a:gd name="connsiteY31" fmla="*/ 1502228 h 3742687"/>
              <a:gd name="connsiteX32" fmla="*/ 2950029 w 3015343"/>
              <a:gd name="connsiteY32" fmla="*/ 1513114 h 3742687"/>
              <a:gd name="connsiteX33" fmla="*/ 2917371 w 3015343"/>
              <a:gd name="connsiteY33" fmla="*/ 1534885 h 3742687"/>
              <a:gd name="connsiteX34" fmla="*/ 2906486 w 3015343"/>
              <a:gd name="connsiteY34" fmla="*/ 1589314 h 3742687"/>
              <a:gd name="connsiteX35" fmla="*/ 2939143 w 3015343"/>
              <a:gd name="connsiteY35" fmla="*/ 1621971 h 3742687"/>
              <a:gd name="connsiteX36" fmla="*/ 2950029 w 3015343"/>
              <a:gd name="connsiteY36" fmla="*/ 1654628 h 3742687"/>
              <a:gd name="connsiteX37" fmla="*/ 2939143 w 3015343"/>
              <a:gd name="connsiteY37" fmla="*/ 1687285 h 3742687"/>
              <a:gd name="connsiteX38" fmla="*/ 2917371 w 3015343"/>
              <a:gd name="connsiteY38" fmla="*/ 1709057 h 3742687"/>
              <a:gd name="connsiteX39" fmla="*/ 2928257 w 3015343"/>
              <a:gd name="connsiteY39" fmla="*/ 1730828 h 3742687"/>
              <a:gd name="connsiteX40" fmla="*/ 2960914 w 3015343"/>
              <a:gd name="connsiteY40" fmla="*/ 1774371 h 3742687"/>
              <a:gd name="connsiteX41" fmla="*/ 2971800 w 3015343"/>
              <a:gd name="connsiteY41" fmla="*/ 1807028 h 3742687"/>
              <a:gd name="connsiteX42" fmla="*/ 2939143 w 3015343"/>
              <a:gd name="connsiteY42" fmla="*/ 1839685 h 3742687"/>
              <a:gd name="connsiteX43" fmla="*/ 2917371 w 3015343"/>
              <a:gd name="connsiteY43" fmla="*/ 1872343 h 3742687"/>
              <a:gd name="connsiteX44" fmla="*/ 2895600 w 3015343"/>
              <a:gd name="connsiteY44" fmla="*/ 1894114 h 3742687"/>
              <a:gd name="connsiteX45" fmla="*/ 2884714 w 3015343"/>
              <a:gd name="connsiteY45" fmla="*/ 1948543 h 3742687"/>
              <a:gd name="connsiteX46" fmla="*/ 2917371 w 3015343"/>
              <a:gd name="connsiteY46" fmla="*/ 2002971 h 3742687"/>
              <a:gd name="connsiteX47" fmla="*/ 2939143 w 3015343"/>
              <a:gd name="connsiteY47" fmla="*/ 2090057 h 3742687"/>
              <a:gd name="connsiteX48" fmla="*/ 2884714 w 3015343"/>
              <a:gd name="connsiteY48" fmla="*/ 2166257 h 3742687"/>
              <a:gd name="connsiteX49" fmla="*/ 2841171 w 3015343"/>
              <a:gd name="connsiteY49" fmla="*/ 2188028 h 3742687"/>
              <a:gd name="connsiteX50" fmla="*/ 2797629 w 3015343"/>
              <a:gd name="connsiteY50" fmla="*/ 2188028 h 3742687"/>
              <a:gd name="connsiteX51" fmla="*/ 2699657 w 3015343"/>
              <a:gd name="connsiteY51" fmla="*/ 2188028 h 3742687"/>
              <a:gd name="connsiteX52" fmla="*/ 2547257 w 3015343"/>
              <a:gd name="connsiteY52" fmla="*/ 2242457 h 3742687"/>
              <a:gd name="connsiteX53" fmla="*/ 2492829 w 3015343"/>
              <a:gd name="connsiteY53" fmla="*/ 2275114 h 3742687"/>
              <a:gd name="connsiteX54" fmla="*/ 2405743 w 3015343"/>
              <a:gd name="connsiteY54" fmla="*/ 2340428 h 3742687"/>
              <a:gd name="connsiteX55" fmla="*/ 2307771 w 3015343"/>
              <a:gd name="connsiteY55" fmla="*/ 2438400 h 3742687"/>
              <a:gd name="connsiteX56" fmla="*/ 2242457 w 3015343"/>
              <a:gd name="connsiteY56" fmla="*/ 2525485 h 3742687"/>
              <a:gd name="connsiteX57" fmla="*/ 2166257 w 3015343"/>
              <a:gd name="connsiteY57" fmla="*/ 2645228 h 3742687"/>
              <a:gd name="connsiteX58" fmla="*/ 2090057 w 3015343"/>
              <a:gd name="connsiteY58" fmla="*/ 2764971 h 3742687"/>
              <a:gd name="connsiteX59" fmla="*/ 2046514 w 3015343"/>
              <a:gd name="connsiteY59" fmla="*/ 2873828 h 3742687"/>
              <a:gd name="connsiteX60" fmla="*/ 2035629 w 3015343"/>
              <a:gd name="connsiteY60" fmla="*/ 2982685 h 3742687"/>
              <a:gd name="connsiteX61" fmla="*/ 2035629 w 3015343"/>
              <a:gd name="connsiteY61" fmla="*/ 3102428 h 3742687"/>
              <a:gd name="connsiteX62" fmla="*/ 2090057 w 3015343"/>
              <a:gd name="connsiteY62" fmla="*/ 3200400 h 3742687"/>
              <a:gd name="connsiteX63" fmla="*/ 2155371 w 3015343"/>
              <a:gd name="connsiteY63" fmla="*/ 3265714 h 3742687"/>
              <a:gd name="connsiteX64" fmla="*/ 2198914 w 3015343"/>
              <a:gd name="connsiteY64" fmla="*/ 3331028 h 3742687"/>
              <a:gd name="connsiteX65" fmla="*/ 2286000 w 3015343"/>
              <a:gd name="connsiteY65" fmla="*/ 3407228 h 3742687"/>
              <a:gd name="connsiteX66" fmla="*/ 2489433 w 3015343"/>
              <a:gd name="connsiteY66"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567543 w 3015343"/>
              <a:gd name="connsiteY9" fmla="*/ 0 h 3742687"/>
              <a:gd name="connsiteX10" fmla="*/ 2188029 w 3015343"/>
              <a:gd name="connsiteY10" fmla="*/ 43543 h 3742687"/>
              <a:gd name="connsiteX11" fmla="*/ 2286000 w 3015343"/>
              <a:gd name="connsiteY11" fmla="*/ 195943 h 3742687"/>
              <a:gd name="connsiteX12" fmla="*/ 2286000 w 3015343"/>
              <a:gd name="connsiteY12" fmla="*/ 250371 h 3742687"/>
              <a:gd name="connsiteX13" fmla="*/ 2275114 w 3015343"/>
              <a:gd name="connsiteY13" fmla="*/ 293914 h 3742687"/>
              <a:gd name="connsiteX14" fmla="*/ 2405743 w 3015343"/>
              <a:gd name="connsiteY14" fmla="*/ 359228 h 3742687"/>
              <a:gd name="connsiteX15" fmla="*/ 2471057 w 3015343"/>
              <a:gd name="connsiteY15" fmla="*/ 435428 h 3742687"/>
              <a:gd name="connsiteX16" fmla="*/ 2514600 w 3015343"/>
              <a:gd name="connsiteY16" fmla="*/ 489857 h 3742687"/>
              <a:gd name="connsiteX17" fmla="*/ 2579914 w 3015343"/>
              <a:gd name="connsiteY17" fmla="*/ 587828 h 3742687"/>
              <a:gd name="connsiteX18" fmla="*/ 2612571 w 3015343"/>
              <a:gd name="connsiteY18" fmla="*/ 674914 h 3742687"/>
              <a:gd name="connsiteX19" fmla="*/ 2634343 w 3015343"/>
              <a:gd name="connsiteY19" fmla="*/ 740228 h 3742687"/>
              <a:gd name="connsiteX20" fmla="*/ 2677886 w 3015343"/>
              <a:gd name="connsiteY20" fmla="*/ 805543 h 3742687"/>
              <a:gd name="connsiteX21" fmla="*/ 2688771 w 3015343"/>
              <a:gd name="connsiteY21" fmla="*/ 859971 h 3742687"/>
              <a:gd name="connsiteX22" fmla="*/ 2688771 w 3015343"/>
              <a:gd name="connsiteY22" fmla="*/ 903514 h 3742687"/>
              <a:gd name="connsiteX23" fmla="*/ 2677886 w 3015343"/>
              <a:gd name="connsiteY23" fmla="*/ 968828 h 3742687"/>
              <a:gd name="connsiteX24" fmla="*/ 2688771 w 3015343"/>
              <a:gd name="connsiteY24" fmla="*/ 1055914 h 3742687"/>
              <a:gd name="connsiteX25" fmla="*/ 2808514 w 3015343"/>
              <a:gd name="connsiteY25" fmla="*/ 1153885 h 3742687"/>
              <a:gd name="connsiteX26" fmla="*/ 2873829 w 3015343"/>
              <a:gd name="connsiteY26" fmla="*/ 1208314 h 3742687"/>
              <a:gd name="connsiteX27" fmla="*/ 2993571 w 3015343"/>
              <a:gd name="connsiteY27" fmla="*/ 1360714 h 3742687"/>
              <a:gd name="connsiteX28" fmla="*/ 3015343 w 3015343"/>
              <a:gd name="connsiteY28" fmla="*/ 1415143 h 3742687"/>
              <a:gd name="connsiteX29" fmla="*/ 3015343 w 3015343"/>
              <a:gd name="connsiteY29" fmla="*/ 1458685 h 3742687"/>
              <a:gd name="connsiteX30" fmla="*/ 2982686 w 3015343"/>
              <a:gd name="connsiteY30" fmla="*/ 1502228 h 3742687"/>
              <a:gd name="connsiteX31" fmla="*/ 2950029 w 3015343"/>
              <a:gd name="connsiteY31" fmla="*/ 1513114 h 3742687"/>
              <a:gd name="connsiteX32" fmla="*/ 2917371 w 3015343"/>
              <a:gd name="connsiteY32" fmla="*/ 1534885 h 3742687"/>
              <a:gd name="connsiteX33" fmla="*/ 2906486 w 3015343"/>
              <a:gd name="connsiteY33" fmla="*/ 1589314 h 3742687"/>
              <a:gd name="connsiteX34" fmla="*/ 2939143 w 3015343"/>
              <a:gd name="connsiteY34" fmla="*/ 1621971 h 3742687"/>
              <a:gd name="connsiteX35" fmla="*/ 2950029 w 3015343"/>
              <a:gd name="connsiteY35" fmla="*/ 1654628 h 3742687"/>
              <a:gd name="connsiteX36" fmla="*/ 2939143 w 3015343"/>
              <a:gd name="connsiteY36" fmla="*/ 1687285 h 3742687"/>
              <a:gd name="connsiteX37" fmla="*/ 2917371 w 3015343"/>
              <a:gd name="connsiteY37" fmla="*/ 1709057 h 3742687"/>
              <a:gd name="connsiteX38" fmla="*/ 2928257 w 3015343"/>
              <a:gd name="connsiteY38" fmla="*/ 1730828 h 3742687"/>
              <a:gd name="connsiteX39" fmla="*/ 2960914 w 3015343"/>
              <a:gd name="connsiteY39" fmla="*/ 1774371 h 3742687"/>
              <a:gd name="connsiteX40" fmla="*/ 2971800 w 3015343"/>
              <a:gd name="connsiteY40" fmla="*/ 1807028 h 3742687"/>
              <a:gd name="connsiteX41" fmla="*/ 2939143 w 3015343"/>
              <a:gd name="connsiteY41" fmla="*/ 1839685 h 3742687"/>
              <a:gd name="connsiteX42" fmla="*/ 2917371 w 3015343"/>
              <a:gd name="connsiteY42" fmla="*/ 1872343 h 3742687"/>
              <a:gd name="connsiteX43" fmla="*/ 2895600 w 3015343"/>
              <a:gd name="connsiteY43" fmla="*/ 1894114 h 3742687"/>
              <a:gd name="connsiteX44" fmla="*/ 2884714 w 3015343"/>
              <a:gd name="connsiteY44" fmla="*/ 1948543 h 3742687"/>
              <a:gd name="connsiteX45" fmla="*/ 2917371 w 3015343"/>
              <a:gd name="connsiteY45" fmla="*/ 2002971 h 3742687"/>
              <a:gd name="connsiteX46" fmla="*/ 2939143 w 3015343"/>
              <a:gd name="connsiteY46" fmla="*/ 2090057 h 3742687"/>
              <a:gd name="connsiteX47" fmla="*/ 2884714 w 3015343"/>
              <a:gd name="connsiteY47" fmla="*/ 2166257 h 3742687"/>
              <a:gd name="connsiteX48" fmla="*/ 2841171 w 3015343"/>
              <a:gd name="connsiteY48" fmla="*/ 2188028 h 3742687"/>
              <a:gd name="connsiteX49" fmla="*/ 2797629 w 3015343"/>
              <a:gd name="connsiteY49" fmla="*/ 2188028 h 3742687"/>
              <a:gd name="connsiteX50" fmla="*/ 2699657 w 3015343"/>
              <a:gd name="connsiteY50" fmla="*/ 2188028 h 3742687"/>
              <a:gd name="connsiteX51" fmla="*/ 2547257 w 3015343"/>
              <a:gd name="connsiteY51" fmla="*/ 2242457 h 3742687"/>
              <a:gd name="connsiteX52" fmla="*/ 2492829 w 3015343"/>
              <a:gd name="connsiteY52" fmla="*/ 2275114 h 3742687"/>
              <a:gd name="connsiteX53" fmla="*/ 2405743 w 3015343"/>
              <a:gd name="connsiteY53" fmla="*/ 2340428 h 3742687"/>
              <a:gd name="connsiteX54" fmla="*/ 2307771 w 3015343"/>
              <a:gd name="connsiteY54" fmla="*/ 2438400 h 3742687"/>
              <a:gd name="connsiteX55" fmla="*/ 2242457 w 3015343"/>
              <a:gd name="connsiteY55" fmla="*/ 2525485 h 3742687"/>
              <a:gd name="connsiteX56" fmla="*/ 2166257 w 3015343"/>
              <a:gd name="connsiteY56" fmla="*/ 2645228 h 3742687"/>
              <a:gd name="connsiteX57" fmla="*/ 2090057 w 3015343"/>
              <a:gd name="connsiteY57" fmla="*/ 2764971 h 3742687"/>
              <a:gd name="connsiteX58" fmla="*/ 2046514 w 3015343"/>
              <a:gd name="connsiteY58" fmla="*/ 2873828 h 3742687"/>
              <a:gd name="connsiteX59" fmla="*/ 2035629 w 3015343"/>
              <a:gd name="connsiteY59" fmla="*/ 2982685 h 3742687"/>
              <a:gd name="connsiteX60" fmla="*/ 2035629 w 3015343"/>
              <a:gd name="connsiteY60" fmla="*/ 3102428 h 3742687"/>
              <a:gd name="connsiteX61" fmla="*/ 2090057 w 3015343"/>
              <a:gd name="connsiteY61" fmla="*/ 3200400 h 3742687"/>
              <a:gd name="connsiteX62" fmla="*/ 2155371 w 3015343"/>
              <a:gd name="connsiteY62" fmla="*/ 3265714 h 3742687"/>
              <a:gd name="connsiteX63" fmla="*/ 2198914 w 3015343"/>
              <a:gd name="connsiteY63" fmla="*/ 3331028 h 3742687"/>
              <a:gd name="connsiteX64" fmla="*/ 2286000 w 3015343"/>
              <a:gd name="connsiteY64" fmla="*/ 3407228 h 3742687"/>
              <a:gd name="connsiteX65" fmla="*/ 2489433 w 3015343"/>
              <a:gd name="connsiteY65"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567543 w 3015343"/>
              <a:gd name="connsiteY9" fmla="*/ 0 h 3742687"/>
              <a:gd name="connsiteX10" fmla="*/ 2188029 w 3015343"/>
              <a:gd name="connsiteY10" fmla="*/ 43543 h 3742687"/>
              <a:gd name="connsiteX11" fmla="*/ 2286000 w 3015343"/>
              <a:gd name="connsiteY11" fmla="*/ 195943 h 3742687"/>
              <a:gd name="connsiteX12" fmla="*/ 2286000 w 3015343"/>
              <a:gd name="connsiteY12" fmla="*/ 250371 h 3742687"/>
              <a:gd name="connsiteX13" fmla="*/ 2275114 w 3015343"/>
              <a:gd name="connsiteY13" fmla="*/ 293914 h 3742687"/>
              <a:gd name="connsiteX14" fmla="*/ 2405743 w 3015343"/>
              <a:gd name="connsiteY14" fmla="*/ 359228 h 3742687"/>
              <a:gd name="connsiteX15" fmla="*/ 2471057 w 3015343"/>
              <a:gd name="connsiteY15" fmla="*/ 435428 h 3742687"/>
              <a:gd name="connsiteX16" fmla="*/ 2514600 w 3015343"/>
              <a:gd name="connsiteY16" fmla="*/ 489857 h 3742687"/>
              <a:gd name="connsiteX17" fmla="*/ 2579914 w 3015343"/>
              <a:gd name="connsiteY17" fmla="*/ 587828 h 3742687"/>
              <a:gd name="connsiteX18" fmla="*/ 2612571 w 3015343"/>
              <a:gd name="connsiteY18" fmla="*/ 674914 h 3742687"/>
              <a:gd name="connsiteX19" fmla="*/ 2634343 w 3015343"/>
              <a:gd name="connsiteY19" fmla="*/ 740228 h 3742687"/>
              <a:gd name="connsiteX20" fmla="*/ 2677886 w 3015343"/>
              <a:gd name="connsiteY20" fmla="*/ 805543 h 3742687"/>
              <a:gd name="connsiteX21" fmla="*/ 2688771 w 3015343"/>
              <a:gd name="connsiteY21" fmla="*/ 859971 h 3742687"/>
              <a:gd name="connsiteX22" fmla="*/ 2688771 w 3015343"/>
              <a:gd name="connsiteY22" fmla="*/ 903514 h 3742687"/>
              <a:gd name="connsiteX23" fmla="*/ 2677886 w 3015343"/>
              <a:gd name="connsiteY23" fmla="*/ 968828 h 3742687"/>
              <a:gd name="connsiteX24" fmla="*/ 2688771 w 3015343"/>
              <a:gd name="connsiteY24" fmla="*/ 1055914 h 3742687"/>
              <a:gd name="connsiteX25" fmla="*/ 2808514 w 3015343"/>
              <a:gd name="connsiteY25" fmla="*/ 1153885 h 3742687"/>
              <a:gd name="connsiteX26" fmla="*/ 2873829 w 3015343"/>
              <a:gd name="connsiteY26" fmla="*/ 1208314 h 3742687"/>
              <a:gd name="connsiteX27" fmla="*/ 2993571 w 3015343"/>
              <a:gd name="connsiteY27" fmla="*/ 1360714 h 3742687"/>
              <a:gd name="connsiteX28" fmla="*/ 3015343 w 3015343"/>
              <a:gd name="connsiteY28" fmla="*/ 1415143 h 3742687"/>
              <a:gd name="connsiteX29" fmla="*/ 3015343 w 3015343"/>
              <a:gd name="connsiteY29" fmla="*/ 1458685 h 3742687"/>
              <a:gd name="connsiteX30" fmla="*/ 2982686 w 3015343"/>
              <a:gd name="connsiteY30" fmla="*/ 1502228 h 3742687"/>
              <a:gd name="connsiteX31" fmla="*/ 2950029 w 3015343"/>
              <a:gd name="connsiteY31" fmla="*/ 1513114 h 3742687"/>
              <a:gd name="connsiteX32" fmla="*/ 2917371 w 3015343"/>
              <a:gd name="connsiteY32" fmla="*/ 1534885 h 3742687"/>
              <a:gd name="connsiteX33" fmla="*/ 2906486 w 3015343"/>
              <a:gd name="connsiteY33" fmla="*/ 1589314 h 3742687"/>
              <a:gd name="connsiteX34" fmla="*/ 2939143 w 3015343"/>
              <a:gd name="connsiteY34" fmla="*/ 1621971 h 3742687"/>
              <a:gd name="connsiteX35" fmla="*/ 2950029 w 3015343"/>
              <a:gd name="connsiteY35" fmla="*/ 1654628 h 3742687"/>
              <a:gd name="connsiteX36" fmla="*/ 2939143 w 3015343"/>
              <a:gd name="connsiteY36" fmla="*/ 1687285 h 3742687"/>
              <a:gd name="connsiteX37" fmla="*/ 2917371 w 3015343"/>
              <a:gd name="connsiteY37" fmla="*/ 1709057 h 3742687"/>
              <a:gd name="connsiteX38" fmla="*/ 2928257 w 3015343"/>
              <a:gd name="connsiteY38" fmla="*/ 1730828 h 3742687"/>
              <a:gd name="connsiteX39" fmla="*/ 2960914 w 3015343"/>
              <a:gd name="connsiteY39" fmla="*/ 1774371 h 3742687"/>
              <a:gd name="connsiteX40" fmla="*/ 2971800 w 3015343"/>
              <a:gd name="connsiteY40" fmla="*/ 1807028 h 3742687"/>
              <a:gd name="connsiteX41" fmla="*/ 2939143 w 3015343"/>
              <a:gd name="connsiteY41" fmla="*/ 1839685 h 3742687"/>
              <a:gd name="connsiteX42" fmla="*/ 2917371 w 3015343"/>
              <a:gd name="connsiteY42" fmla="*/ 1872343 h 3742687"/>
              <a:gd name="connsiteX43" fmla="*/ 2895600 w 3015343"/>
              <a:gd name="connsiteY43" fmla="*/ 1894114 h 3742687"/>
              <a:gd name="connsiteX44" fmla="*/ 2884714 w 3015343"/>
              <a:gd name="connsiteY44" fmla="*/ 1948543 h 3742687"/>
              <a:gd name="connsiteX45" fmla="*/ 2917371 w 3015343"/>
              <a:gd name="connsiteY45" fmla="*/ 2002971 h 3742687"/>
              <a:gd name="connsiteX46" fmla="*/ 2939143 w 3015343"/>
              <a:gd name="connsiteY46" fmla="*/ 2090057 h 3742687"/>
              <a:gd name="connsiteX47" fmla="*/ 2884714 w 3015343"/>
              <a:gd name="connsiteY47" fmla="*/ 2166257 h 3742687"/>
              <a:gd name="connsiteX48" fmla="*/ 2841171 w 3015343"/>
              <a:gd name="connsiteY48" fmla="*/ 2188028 h 3742687"/>
              <a:gd name="connsiteX49" fmla="*/ 2797629 w 3015343"/>
              <a:gd name="connsiteY49" fmla="*/ 2188028 h 3742687"/>
              <a:gd name="connsiteX50" fmla="*/ 2699657 w 3015343"/>
              <a:gd name="connsiteY50" fmla="*/ 2188028 h 3742687"/>
              <a:gd name="connsiteX51" fmla="*/ 2547257 w 3015343"/>
              <a:gd name="connsiteY51" fmla="*/ 2242457 h 3742687"/>
              <a:gd name="connsiteX52" fmla="*/ 2492829 w 3015343"/>
              <a:gd name="connsiteY52" fmla="*/ 2275114 h 3742687"/>
              <a:gd name="connsiteX53" fmla="*/ 2405743 w 3015343"/>
              <a:gd name="connsiteY53" fmla="*/ 2340428 h 3742687"/>
              <a:gd name="connsiteX54" fmla="*/ 2307771 w 3015343"/>
              <a:gd name="connsiteY54" fmla="*/ 2438400 h 3742687"/>
              <a:gd name="connsiteX55" fmla="*/ 2242457 w 3015343"/>
              <a:gd name="connsiteY55" fmla="*/ 2525485 h 3742687"/>
              <a:gd name="connsiteX56" fmla="*/ 2166257 w 3015343"/>
              <a:gd name="connsiteY56" fmla="*/ 2645228 h 3742687"/>
              <a:gd name="connsiteX57" fmla="*/ 2090057 w 3015343"/>
              <a:gd name="connsiteY57" fmla="*/ 2764971 h 3742687"/>
              <a:gd name="connsiteX58" fmla="*/ 2046514 w 3015343"/>
              <a:gd name="connsiteY58" fmla="*/ 2873828 h 3742687"/>
              <a:gd name="connsiteX59" fmla="*/ 2035629 w 3015343"/>
              <a:gd name="connsiteY59" fmla="*/ 2982685 h 3742687"/>
              <a:gd name="connsiteX60" fmla="*/ 2035629 w 3015343"/>
              <a:gd name="connsiteY60" fmla="*/ 3102428 h 3742687"/>
              <a:gd name="connsiteX61" fmla="*/ 2090057 w 3015343"/>
              <a:gd name="connsiteY61" fmla="*/ 3200400 h 3742687"/>
              <a:gd name="connsiteX62" fmla="*/ 2155371 w 3015343"/>
              <a:gd name="connsiteY62" fmla="*/ 3265714 h 3742687"/>
              <a:gd name="connsiteX63" fmla="*/ 2198914 w 3015343"/>
              <a:gd name="connsiteY63" fmla="*/ 3331028 h 3742687"/>
              <a:gd name="connsiteX64" fmla="*/ 2286000 w 3015343"/>
              <a:gd name="connsiteY64" fmla="*/ 3407228 h 3742687"/>
              <a:gd name="connsiteX65" fmla="*/ 2489433 w 3015343"/>
              <a:gd name="connsiteY65" fmla="*/ 3742687 h 3742687"/>
              <a:gd name="connsiteX0" fmla="*/ 119743 w 3015343"/>
              <a:gd name="connsiteY0" fmla="*/ 3733800 h 3742687"/>
              <a:gd name="connsiteX1" fmla="*/ 119743 w 3015343"/>
              <a:gd name="connsiteY1" fmla="*/ 3635828 h 3742687"/>
              <a:gd name="connsiteX2" fmla="*/ 76200 w 3015343"/>
              <a:gd name="connsiteY2" fmla="*/ 3516085 h 3742687"/>
              <a:gd name="connsiteX3" fmla="*/ 32657 w 3015343"/>
              <a:gd name="connsiteY3" fmla="*/ 3396343 h 3742687"/>
              <a:gd name="connsiteX4" fmla="*/ 0 w 3015343"/>
              <a:gd name="connsiteY4" fmla="*/ 3276600 h 3742687"/>
              <a:gd name="connsiteX5" fmla="*/ 54429 w 3015343"/>
              <a:gd name="connsiteY5" fmla="*/ 3189514 h 3742687"/>
              <a:gd name="connsiteX6" fmla="*/ 65314 w 3015343"/>
              <a:gd name="connsiteY6" fmla="*/ 3080657 h 3742687"/>
              <a:gd name="connsiteX7" fmla="*/ 76200 w 3015343"/>
              <a:gd name="connsiteY7" fmla="*/ 2982685 h 3742687"/>
              <a:gd name="connsiteX8" fmla="*/ 97971 w 3015343"/>
              <a:gd name="connsiteY8" fmla="*/ 2873828 h 3742687"/>
              <a:gd name="connsiteX9" fmla="*/ 1557355 w 3015343"/>
              <a:gd name="connsiteY9" fmla="*/ 0 h 3742687"/>
              <a:gd name="connsiteX10" fmla="*/ 2188029 w 3015343"/>
              <a:gd name="connsiteY10" fmla="*/ 43543 h 3742687"/>
              <a:gd name="connsiteX11" fmla="*/ 2286000 w 3015343"/>
              <a:gd name="connsiteY11" fmla="*/ 195943 h 3742687"/>
              <a:gd name="connsiteX12" fmla="*/ 2286000 w 3015343"/>
              <a:gd name="connsiteY12" fmla="*/ 250371 h 3742687"/>
              <a:gd name="connsiteX13" fmla="*/ 2275114 w 3015343"/>
              <a:gd name="connsiteY13" fmla="*/ 293914 h 3742687"/>
              <a:gd name="connsiteX14" fmla="*/ 2405743 w 3015343"/>
              <a:gd name="connsiteY14" fmla="*/ 359228 h 3742687"/>
              <a:gd name="connsiteX15" fmla="*/ 2471057 w 3015343"/>
              <a:gd name="connsiteY15" fmla="*/ 435428 h 3742687"/>
              <a:gd name="connsiteX16" fmla="*/ 2514600 w 3015343"/>
              <a:gd name="connsiteY16" fmla="*/ 489857 h 3742687"/>
              <a:gd name="connsiteX17" fmla="*/ 2579914 w 3015343"/>
              <a:gd name="connsiteY17" fmla="*/ 587828 h 3742687"/>
              <a:gd name="connsiteX18" fmla="*/ 2612571 w 3015343"/>
              <a:gd name="connsiteY18" fmla="*/ 674914 h 3742687"/>
              <a:gd name="connsiteX19" fmla="*/ 2634343 w 3015343"/>
              <a:gd name="connsiteY19" fmla="*/ 740228 h 3742687"/>
              <a:gd name="connsiteX20" fmla="*/ 2677886 w 3015343"/>
              <a:gd name="connsiteY20" fmla="*/ 805543 h 3742687"/>
              <a:gd name="connsiteX21" fmla="*/ 2688771 w 3015343"/>
              <a:gd name="connsiteY21" fmla="*/ 859971 h 3742687"/>
              <a:gd name="connsiteX22" fmla="*/ 2688771 w 3015343"/>
              <a:gd name="connsiteY22" fmla="*/ 903514 h 3742687"/>
              <a:gd name="connsiteX23" fmla="*/ 2677886 w 3015343"/>
              <a:gd name="connsiteY23" fmla="*/ 968828 h 3742687"/>
              <a:gd name="connsiteX24" fmla="*/ 2688771 w 3015343"/>
              <a:gd name="connsiteY24" fmla="*/ 1055914 h 3742687"/>
              <a:gd name="connsiteX25" fmla="*/ 2808514 w 3015343"/>
              <a:gd name="connsiteY25" fmla="*/ 1153885 h 3742687"/>
              <a:gd name="connsiteX26" fmla="*/ 2873829 w 3015343"/>
              <a:gd name="connsiteY26" fmla="*/ 1208314 h 3742687"/>
              <a:gd name="connsiteX27" fmla="*/ 2993571 w 3015343"/>
              <a:gd name="connsiteY27" fmla="*/ 1360714 h 3742687"/>
              <a:gd name="connsiteX28" fmla="*/ 3015343 w 3015343"/>
              <a:gd name="connsiteY28" fmla="*/ 1415143 h 3742687"/>
              <a:gd name="connsiteX29" fmla="*/ 3015343 w 3015343"/>
              <a:gd name="connsiteY29" fmla="*/ 1458685 h 3742687"/>
              <a:gd name="connsiteX30" fmla="*/ 2982686 w 3015343"/>
              <a:gd name="connsiteY30" fmla="*/ 1502228 h 3742687"/>
              <a:gd name="connsiteX31" fmla="*/ 2950029 w 3015343"/>
              <a:gd name="connsiteY31" fmla="*/ 1513114 h 3742687"/>
              <a:gd name="connsiteX32" fmla="*/ 2917371 w 3015343"/>
              <a:gd name="connsiteY32" fmla="*/ 1534885 h 3742687"/>
              <a:gd name="connsiteX33" fmla="*/ 2906486 w 3015343"/>
              <a:gd name="connsiteY33" fmla="*/ 1589314 h 3742687"/>
              <a:gd name="connsiteX34" fmla="*/ 2939143 w 3015343"/>
              <a:gd name="connsiteY34" fmla="*/ 1621971 h 3742687"/>
              <a:gd name="connsiteX35" fmla="*/ 2950029 w 3015343"/>
              <a:gd name="connsiteY35" fmla="*/ 1654628 h 3742687"/>
              <a:gd name="connsiteX36" fmla="*/ 2939143 w 3015343"/>
              <a:gd name="connsiteY36" fmla="*/ 1687285 h 3742687"/>
              <a:gd name="connsiteX37" fmla="*/ 2917371 w 3015343"/>
              <a:gd name="connsiteY37" fmla="*/ 1709057 h 3742687"/>
              <a:gd name="connsiteX38" fmla="*/ 2928257 w 3015343"/>
              <a:gd name="connsiteY38" fmla="*/ 1730828 h 3742687"/>
              <a:gd name="connsiteX39" fmla="*/ 2960914 w 3015343"/>
              <a:gd name="connsiteY39" fmla="*/ 1774371 h 3742687"/>
              <a:gd name="connsiteX40" fmla="*/ 2971800 w 3015343"/>
              <a:gd name="connsiteY40" fmla="*/ 1807028 h 3742687"/>
              <a:gd name="connsiteX41" fmla="*/ 2939143 w 3015343"/>
              <a:gd name="connsiteY41" fmla="*/ 1839685 h 3742687"/>
              <a:gd name="connsiteX42" fmla="*/ 2917371 w 3015343"/>
              <a:gd name="connsiteY42" fmla="*/ 1872343 h 3742687"/>
              <a:gd name="connsiteX43" fmla="*/ 2895600 w 3015343"/>
              <a:gd name="connsiteY43" fmla="*/ 1894114 h 3742687"/>
              <a:gd name="connsiteX44" fmla="*/ 2884714 w 3015343"/>
              <a:gd name="connsiteY44" fmla="*/ 1948543 h 3742687"/>
              <a:gd name="connsiteX45" fmla="*/ 2917371 w 3015343"/>
              <a:gd name="connsiteY45" fmla="*/ 2002971 h 3742687"/>
              <a:gd name="connsiteX46" fmla="*/ 2939143 w 3015343"/>
              <a:gd name="connsiteY46" fmla="*/ 2090057 h 3742687"/>
              <a:gd name="connsiteX47" fmla="*/ 2884714 w 3015343"/>
              <a:gd name="connsiteY47" fmla="*/ 2166257 h 3742687"/>
              <a:gd name="connsiteX48" fmla="*/ 2841171 w 3015343"/>
              <a:gd name="connsiteY48" fmla="*/ 2188028 h 3742687"/>
              <a:gd name="connsiteX49" fmla="*/ 2797629 w 3015343"/>
              <a:gd name="connsiteY49" fmla="*/ 2188028 h 3742687"/>
              <a:gd name="connsiteX50" fmla="*/ 2699657 w 3015343"/>
              <a:gd name="connsiteY50" fmla="*/ 2188028 h 3742687"/>
              <a:gd name="connsiteX51" fmla="*/ 2547257 w 3015343"/>
              <a:gd name="connsiteY51" fmla="*/ 2242457 h 3742687"/>
              <a:gd name="connsiteX52" fmla="*/ 2492829 w 3015343"/>
              <a:gd name="connsiteY52" fmla="*/ 2275114 h 3742687"/>
              <a:gd name="connsiteX53" fmla="*/ 2405743 w 3015343"/>
              <a:gd name="connsiteY53" fmla="*/ 2340428 h 3742687"/>
              <a:gd name="connsiteX54" fmla="*/ 2307771 w 3015343"/>
              <a:gd name="connsiteY54" fmla="*/ 2438400 h 3742687"/>
              <a:gd name="connsiteX55" fmla="*/ 2242457 w 3015343"/>
              <a:gd name="connsiteY55" fmla="*/ 2525485 h 3742687"/>
              <a:gd name="connsiteX56" fmla="*/ 2166257 w 3015343"/>
              <a:gd name="connsiteY56" fmla="*/ 2645228 h 3742687"/>
              <a:gd name="connsiteX57" fmla="*/ 2090057 w 3015343"/>
              <a:gd name="connsiteY57" fmla="*/ 2764971 h 3742687"/>
              <a:gd name="connsiteX58" fmla="*/ 2046514 w 3015343"/>
              <a:gd name="connsiteY58" fmla="*/ 2873828 h 3742687"/>
              <a:gd name="connsiteX59" fmla="*/ 2035629 w 3015343"/>
              <a:gd name="connsiteY59" fmla="*/ 2982685 h 3742687"/>
              <a:gd name="connsiteX60" fmla="*/ 2035629 w 3015343"/>
              <a:gd name="connsiteY60" fmla="*/ 3102428 h 3742687"/>
              <a:gd name="connsiteX61" fmla="*/ 2090057 w 3015343"/>
              <a:gd name="connsiteY61" fmla="*/ 3200400 h 3742687"/>
              <a:gd name="connsiteX62" fmla="*/ 2155371 w 3015343"/>
              <a:gd name="connsiteY62" fmla="*/ 3265714 h 3742687"/>
              <a:gd name="connsiteX63" fmla="*/ 2198914 w 3015343"/>
              <a:gd name="connsiteY63" fmla="*/ 3331028 h 3742687"/>
              <a:gd name="connsiteX64" fmla="*/ 2286000 w 3015343"/>
              <a:gd name="connsiteY64" fmla="*/ 3407228 h 3742687"/>
              <a:gd name="connsiteX65" fmla="*/ 2489433 w 3015343"/>
              <a:gd name="connsiteY65" fmla="*/ 3742687 h 3742687"/>
              <a:gd name="connsiteX0" fmla="*/ 119743 w 3015343"/>
              <a:gd name="connsiteY0" fmla="*/ 3733864 h 3742751"/>
              <a:gd name="connsiteX1" fmla="*/ 119743 w 3015343"/>
              <a:gd name="connsiteY1" fmla="*/ 3635892 h 3742751"/>
              <a:gd name="connsiteX2" fmla="*/ 76200 w 3015343"/>
              <a:gd name="connsiteY2" fmla="*/ 3516149 h 3742751"/>
              <a:gd name="connsiteX3" fmla="*/ 32657 w 3015343"/>
              <a:gd name="connsiteY3" fmla="*/ 3396407 h 3742751"/>
              <a:gd name="connsiteX4" fmla="*/ 0 w 3015343"/>
              <a:gd name="connsiteY4" fmla="*/ 3276664 h 3742751"/>
              <a:gd name="connsiteX5" fmla="*/ 54429 w 3015343"/>
              <a:gd name="connsiteY5" fmla="*/ 3189578 h 3742751"/>
              <a:gd name="connsiteX6" fmla="*/ 65314 w 3015343"/>
              <a:gd name="connsiteY6" fmla="*/ 3080721 h 3742751"/>
              <a:gd name="connsiteX7" fmla="*/ 76200 w 3015343"/>
              <a:gd name="connsiteY7" fmla="*/ 2982749 h 3742751"/>
              <a:gd name="connsiteX8" fmla="*/ 97971 w 3015343"/>
              <a:gd name="connsiteY8" fmla="*/ 2873892 h 3742751"/>
              <a:gd name="connsiteX9" fmla="*/ 1557355 w 3015343"/>
              <a:gd name="connsiteY9" fmla="*/ 64 h 3742751"/>
              <a:gd name="connsiteX10" fmla="*/ 2188029 w 3015343"/>
              <a:gd name="connsiteY10" fmla="*/ 43607 h 3742751"/>
              <a:gd name="connsiteX11" fmla="*/ 2286000 w 3015343"/>
              <a:gd name="connsiteY11" fmla="*/ 196007 h 3742751"/>
              <a:gd name="connsiteX12" fmla="*/ 2286000 w 3015343"/>
              <a:gd name="connsiteY12" fmla="*/ 250435 h 3742751"/>
              <a:gd name="connsiteX13" fmla="*/ 2275114 w 3015343"/>
              <a:gd name="connsiteY13" fmla="*/ 293978 h 3742751"/>
              <a:gd name="connsiteX14" fmla="*/ 2405743 w 3015343"/>
              <a:gd name="connsiteY14" fmla="*/ 359292 h 3742751"/>
              <a:gd name="connsiteX15" fmla="*/ 2471057 w 3015343"/>
              <a:gd name="connsiteY15" fmla="*/ 435492 h 3742751"/>
              <a:gd name="connsiteX16" fmla="*/ 2514600 w 3015343"/>
              <a:gd name="connsiteY16" fmla="*/ 489921 h 3742751"/>
              <a:gd name="connsiteX17" fmla="*/ 2579914 w 3015343"/>
              <a:gd name="connsiteY17" fmla="*/ 587892 h 3742751"/>
              <a:gd name="connsiteX18" fmla="*/ 2612571 w 3015343"/>
              <a:gd name="connsiteY18" fmla="*/ 674978 h 3742751"/>
              <a:gd name="connsiteX19" fmla="*/ 2634343 w 3015343"/>
              <a:gd name="connsiteY19" fmla="*/ 740292 h 3742751"/>
              <a:gd name="connsiteX20" fmla="*/ 2677886 w 3015343"/>
              <a:gd name="connsiteY20" fmla="*/ 805607 h 3742751"/>
              <a:gd name="connsiteX21" fmla="*/ 2688771 w 3015343"/>
              <a:gd name="connsiteY21" fmla="*/ 860035 h 3742751"/>
              <a:gd name="connsiteX22" fmla="*/ 2688771 w 3015343"/>
              <a:gd name="connsiteY22" fmla="*/ 903578 h 3742751"/>
              <a:gd name="connsiteX23" fmla="*/ 2677886 w 3015343"/>
              <a:gd name="connsiteY23" fmla="*/ 968892 h 3742751"/>
              <a:gd name="connsiteX24" fmla="*/ 2688771 w 3015343"/>
              <a:gd name="connsiteY24" fmla="*/ 1055978 h 3742751"/>
              <a:gd name="connsiteX25" fmla="*/ 2808514 w 3015343"/>
              <a:gd name="connsiteY25" fmla="*/ 1153949 h 3742751"/>
              <a:gd name="connsiteX26" fmla="*/ 2873829 w 3015343"/>
              <a:gd name="connsiteY26" fmla="*/ 1208378 h 3742751"/>
              <a:gd name="connsiteX27" fmla="*/ 2993571 w 3015343"/>
              <a:gd name="connsiteY27" fmla="*/ 1360778 h 3742751"/>
              <a:gd name="connsiteX28" fmla="*/ 3015343 w 3015343"/>
              <a:gd name="connsiteY28" fmla="*/ 1415207 h 3742751"/>
              <a:gd name="connsiteX29" fmla="*/ 3015343 w 3015343"/>
              <a:gd name="connsiteY29" fmla="*/ 1458749 h 3742751"/>
              <a:gd name="connsiteX30" fmla="*/ 2982686 w 3015343"/>
              <a:gd name="connsiteY30" fmla="*/ 1502292 h 3742751"/>
              <a:gd name="connsiteX31" fmla="*/ 2950029 w 3015343"/>
              <a:gd name="connsiteY31" fmla="*/ 1513178 h 3742751"/>
              <a:gd name="connsiteX32" fmla="*/ 2917371 w 3015343"/>
              <a:gd name="connsiteY32" fmla="*/ 1534949 h 3742751"/>
              <a:gd name="connsiteX33" fmla="*/ 2906486 w 3015343"/>
              <a:gd name="connsiteY33" fmla="*/ 1589378 h 3742751"/>
              <a:gd name="connsiteX34" fmla="*/ 2939143 w 3015343"/>
              <a:gd name="connsiteY34" fmla="*/ 1622035 h 3742751"/>
              <a:gd name="connsiteX35" fmla="*/ 2950029 w 3015343"/>
              <a:gd name="connsiteY35" fmla="*/ 1654692 h 3742751"/>
              <a:gd name="connsiteX36" fmla="*/ 2939143 w 3015343"/>
              <a:gd name="connsiteY36" fmla="*/ 1687349 h 3742751"/>
              <a:gd name="connsiteX37" fmla="*/ 2917371 w 3015343"/>
              <a:gd name="connsiteY37" fmla="*/ 1709121 h 3742751"/>
              <a:gd name="connsiteX38" fmla="*/ 2928257 w 3015343"/>
              <a:gd name="connsiteY38" fmla="*/ 1730892 h 3742751"/>
              <a:gd name="connsiteX39" fmla="*/ 2960914 w 3015343"/>
              <a:gd name="connsiteY39" fmla="*/ 1774435 h 3742751"/>
              <a:gd name="connsiteX40" fmla="*/ 2971800 w 3015343"/>
              <a:gd name="connsiteY40" fmla="*/ 1807092 h 3742751"/>
              <a:gd name="connsiteX41" fmla="*/ 2939143 w 3015343"/>
              <a:gd name="connsiteY41" fmla="*/ 1839749 h 3742751"/>
              <a:gd name="connsiteX42" fmla="*/ 2917371 w 3015343"/>
              <a:gd name="connsiteY42" fmla="*/ 1872407 h 3742751"/>
              <a:gd name="connsiteX43" fmla="*/ 2895600 w 3015343"/>
              <a:gd name="connsiteY43" fmla="*/ 1894178 h 3742751"/>
              <a:gd name="connsiteX44" fmla="*/ 2884714 w 3015343"/>
              <a:gd name="connsiteY44" fmla="*/ 1948607 h 3742751"/>
              <a:gd name="connsiteX45" fmla="*/ 2917371 w 3015343"/>
              <a:gd name="connsiteY45" fmla="*/ 2003035 h 3742751"/>
              <a:gd name="connsiteX46" fmla="*/ 2939143 w 3015343"/>
              <a:gd name="connsiteY46" fmla="*/ 2090121 h 3742751"/>
              <a:gd name="connsiteX47" fmla="*/ 2884714 w 3015343"/>
              <a:gd name="connsiteY47" fmla="*/ 2166321 h 3742751"/>
              <a:gd name="connsiteX48" fmla="*/ 2841171 w 3015343"/>
              <a:gd name="connsiteY48" fmla="*/ 2188092 h 3742751"/>
              <a:gd name="connsiteX49" fmla="*/ 2797629 w 3015343"/>
              <a:gd name="connsiteY49" fmla="*/ 2188092 h 3742751"/>
              <a:gd name="connsiteX50" fmla="*/ 2699657 w 3015343"/>
              <a:gd name="connsiteY50" fmla="*/ 2188092 h 3742751"/>
              <a:gd name="connsiteX51" fmla="*/ 2547257 w 3015343"/>
              <a:gd name="connsiteY51" fmla="*/ 2242521 h 3742751"/>
              <a:gd name="connsiteX52" fmla="*/ 2492829 w 3015343"/>
              <a:gd name="connsiteY52" fmla="*/ 2275178 h 3742751"/>
              <a:gd name="connsiteX53" fmla="*/ 2405743 w 3015343"/>
              <a:gd name="connsiteY53" fmla="*/ 2340492 h 3742751"/>
              <a:gd name="connsiteX54" fmla="*/ 2307771 w 3015343"/>
              <a:gd name="connsiteY54" fmla="*/ 2438464 h 3742751"/>
              <a:gd name="connsiteX55" fmla="*/ 2242457 w 3015343"/>
              <a:gd name="connsiteY55" fmla="*/ 2525549 h 3742751"/>
              <a:gd name="connsiteX56" fmla="*/ 2166257 w 3015343"/>
              <a:gd name="connsiteY56" fmla="*/ 2645292 h 3742751"/>
              <a:gd name="connsiteX57" fmla="*/ 2090057 w 3015343"/>
              <a:gd name="connsiteY57" fmla="*/ 2765035 h 3742751"/>
              <a:gd name="connsiteX58" fmla="*/ 2046514 w 3015343"/>
              <a:gd name="connsiteY58" fmla="*/ 2873892 h 3742751"/>
              <a:gd name="connsiteX59" fmla="*/ 2035629 w 3015343"/>
              <a:gd name="connsiteY59" fmla="*/ 2982749 h 3742751"/>
              <a:gd name="connsiteX60" fmla="*/ 2035629 w 3015343"/>
              <a:gd name="connsiteY60" fmla="*/ 3102492 h 3742751"/>
              <a:gd name="connsiteX61" fmla="*/ 2090057 w 3015343"/>
              <a:gd name="connsiteY61" fmla="*/ 3200464 h 3742751"/>
              <a:gd name="connsiteX62" fmla="*/ 2155371 w 3015343"/>
              <a:gd name="connsiteY62" fmla="*/ 3265778 h 3742751"/>
              <a:gd name="connsiteX63" fmla="*/ 2198914 w 3015343"/>
              <a:gd name="connsiteY63" fmla="*/ 3331092 h 3742751"/>
              <a:gd name="connsiteX64" fmla="*/ 2286000 w 3015343"/>
              <a:gd name="connsiteY64" fmla="*/ 3407292 h 3742751"/>
              <a:gd name="connsiteX65" fmla="*/ 2489433 w 3015343"/>
              <a:gd name="connsiteY65" fmla="*/ 3742751 h 3742751"/>
              <a:gd name="connsiteX0" fmla="*/ 119743 w 3015343"/>
              <a:gd name="connsiteY0" fmla="*/ 3739527 h 3748414"/>
              <a:gd name="connsiteX1" fmla="*/ 119743 w 3015343"/>
              <a:gd name="connsiteY1" fmla="*/ 3641555 h 3748414"/>
              <a:gd name="connsiteX2" fmla="*/ 76200 w 3015343"/>
              <a:gd name="connsiteY2" fmla="*/ 3521812 h 3748414"/>
              <a:gd name="connsiteX3" fmla="*/ 32657 w 3015343"/>
              <a:gd name="connsiteY3" fmla="*/ 3402070 h 3748414"/>
              <a:gd name="connsiteX4" fmla="*/ 0 w 3015343"/>
              <a:gd name="connsiteY4" fmla="*/ 3282327 h 3748414"/>
              <a:gd name="connsiteX5" fmla="*/ 54429 w 3015343"/>
              <a:gd name="connsiteY5" fmla="*/ 3195241 h 3748414"/>
              <a:gd name="connsiteX6" fmla="*/ 65314 w 3015343"/>
              <a:gd name="connsiteY6" fmla="*/ 3086384 h 3748414"/>
              <a:gd name="connsiteX7" fmla="*/ 76200 w 3015343"/>
              <a:gd name="connsiteY7" fmla="*/ 2988412 h 3748414"/>
              <a:gd name="connsiteX8" fmla="*/ 97971 w 3015343"/>
              <a:gd name="connsiteY8" fmla="*/ 2879555 h 3748414"/>
              <a:gd name="connsiteX9" fmla="*/ 1557355 w 3015343"/>
              <a:gd name="connsiteY9" fmla="*/ 5727 h 3748414"/>
              <a:gd name="connsiteX10" fmla="*/ 2188029 w 3015343"/>
              <a:gd name="connsiteY10" fmla="*/ 49270 h 3748414"/>
              <a:gd name="connsiteX11" fmla="*/ 2286000 w 3015343"/>
              <a:gd name="connsiteY11" fmla="*/ 201670 h 3748414"/>
              <a:gd name="connsiteX12" fmla="*/ 2286000 w 3015343"/>
              <a:gd name="connsiteY12" fmla="*/ 256098 h 3748414"/>
              <a:gd name="connsiteX13" fmla="*/ 2275114 w 3015343"/>
              <a:gd name="connsiteY13" fmla="*/ 299641 h 3748414"/>
              <a:gd name="connsiteX14" fmla="*/ 2405743 w 3015343"/>
              <a:gd name="connsiteY14" fmla="*/ 364955 h 3748414"/>
              <a:gd name="connsiteX15" fmla="*/ 2471057 w 3015343"/>
              <a:gd name="connsiteY15" fmla="*/ 441155 h 3748414"/>
              <a:gd name="connsiteX16" fmla="*/ 2514600 w 3015343"/>
              <a:gd name="connsiteY16" fmla="*/ 495584 h 3748414"/>
              <a:gd name="connsiteX17" fmla="*/ 2579914 w 3015343"/>
              <a:gd name="connsiteY17" fmla="*/ 593555 h 3748414"/>
              <a:gd name="connsiteX18" fmla="*/ 2612571 w 3015343"/>
              <a:gd name="connsiteY18" fmla="*/ 680641 h 3748414"/>
              <a:gd name="connsiteX19" fmla="*/ 2634343 w 3015343"/>
              <a:gd name="connsiteY19" fmla="*/ 745955 h 3748414"/>
              <a:gd name="connsiteX20" fmla="*/ 2677886 w 3015343"/>
              <a:gd name="connsiteY20" fmla="*/ 811270 h 3748414"/>
              <a:gd name="connsiteX21" fmla="*/ 2688771 w 3015343"/>
              <a:gd name="connsiteY21" fmla="*/ 865698 h 3748414"/>
              <a:gd name="connsiteX22" fmla="*/ 2688771 w 3015343"/>
              <a:gd name="connsiteY22" fmla="*/ 909241 h 3748414"/>
              <a:gd name="connsiteX23" fmla="*/ 2677886 w 3015343"/>
              <a:gd name="connsiteY23" fmla="*/ 974555 h 3748414"/>
              <a:gd name="connsiteX24" fmla="*/ 2688771 w 3015343"/>
              <a:gd name="connsiteY24" fmla="*/ 1061641 h 3748414"/>
              <a:gd name="connsiteX25" fmla="*/ 2808514 w 3015343"/>
              <a:gd name="connsiteY25" fmla="*/ 1159612 h 3748414"/>
              <a:gd name="connsiteX26" fmla="*/ 2873829 w 3015343"/>
              <a:gd name="connsiteY26" fmla="*/ 1214041 h 3748414"/>
              <a:gd name="connsiteX27" fmla="*/ 2993571 w 3015343"/>
              <a:gd name="connsiteY27" fmla="*/ 1366441 h 3748414"/>
              <a:gd name="connsiteX28" fmla="*/ 3015343 w 3015343"/>
              <a:gd name="connsiteY28" fmla="*/ 1420870 h 3748414"/>
              <a:gd name="connsiteX29" fmla="*/ 3015343 w 3015343"/>
              <a:gd name="connsiteY29" fmla="*/ 1464412 h 3748414"/>
              <a:gd name="connsiteX30" fmla="*/ 2982686 w 3015343"/>
              <a:gd name="connsiteY30" fmla="*/ 1507955 h 3748414"/>
              <a:gd name="connsiteX31" fmla="*/ 2950029 w 3015343"/>
              <a:gd name="connsiteY31" fmla="*/ 1518841 h 3748414"/>
              <a:gd name="connsiteX32" fmla="*/ 2917371 w 3015343"/>
              <a:gd name="connsiteY32" fmla="*/ 1540612 h 3748414"/>
              <a:gd name="connsiteX33" fmla="*/ 2906486 w 3015343"/>
              <a:gd name="connsiteY33" fmla="*/ 1595041 h 3748414"/>
              <a:gd name="connsiteX34" fmla="*/ 2939143 w 3015343"/>
              <a:gd name="connsiteY34" fmla="*/ 1627698 h 3748414"/>
              <a:gd name="connsiteX35" fmla="*/ 2950029 w 3015343"/>
              <a:gd name="connsiteY35" fmla="*/ 1660355 h 3748414"/>
              <a:gd name="connsiteX36" fmla="*/ 2939143 w 3015343"/>
              <a:gd name="connsiteY36" fmla="*/ 1693012 h 3748414"/>
              <a:gd name="connsiteX37" fmla="*/ 2917371 w 3015343"/>
              <a:gd name="connsiteY37" fmla="*/ 1714784 h 3748414"/>
              <a:gd name="connsiteX38" fmla="*/ 2928257 w 3015343"/>
              <a:gd name="connsiteY38" fmla="*/ 1736555 h 3748414"/>
              <a:gd name="connsiteX39" fmla="*/ 2960914 w 3015343"/>
              <a:gd name="connsiteY39" fmla="*/ 1780098 h 3748414"/>
              <a:gd name="connsiteX40" fmla="*/ 2971800 w 3015343"/>
              <a:gd name="connsiteY40" fmla="*/ 1812755 h 3748414"/>
              <a:gd name="connsiteX41" fmla="*/ 2939143 w 3015343"/>
              <a:gd name="connsiteY41" fmla="*/ 1845412 h 3748414"/>
              <a:gd name="connsiteX42" fmla="*/ 2917371 w 3015343"/>
              <a:gd name="connsiteY42" fmla="*/ 1878070 h 3748414"/>
              <a:gd name="connsiteX43" fmla="*/ 2895600 w 3015343"/>
              <a:gd name="connsiteY43" fmla="*/ 1899841 h 3748414"/>
              <a:gd name="connsiteX44" fmla="*/ 2884714 w 3015343"/>
              <a:gd name="connsiteY44" fmla="*/ 1954270 h 3748414"/>
              <a:gd name="connsiteX45" fmla="*/ 2917371 w 3015343"/>
              <a:gd name="connsiteY45" fmla="*/ 2008698 h 3748414"/>
              <a:gd name="connsiteX46" fmla="*/ 2939143 w 3015343"/>
              <a:gd name="connsiteY46" fmla="*/ 2095784 h 3748414"/>
              <a:gd name="connsiteX47" fmla="*/ 2884714 w 3015343"/>
              <a:gd name="connsiteY47" fmla="*/ 2171984 h 3748414"/>
              <a:gd name="connsiteX48" fmla="*/ 2841171 w 3015343"/>
              <a:gd name="connsiteY48" fmla="*/ 2193755 h 3748414"/>
              <a:gd name="connsiteX49" fmla="*/ 2797629 w 3015343"/>
              <a:gd name="connsiteY49" fmla="*/ 2193755 h 3748414"/>
              <a:gd name="connsiteX50" fmla="*/ 2699657 w 3015343"/>
              <a:gd name="connsiteY50" fmla="*/ 2193755 h 3748414"/>
              <a:gd name="connsiteX51" fmla="*/ 2547257 w 3015343"/>
              <a:gd name="connsiteY51" fmla="*/ 2248184 h 3748414"/>
              <a:gd name="connsiteX52" fmla="*/ 2492829 w 3015343"/>
              <a:gd name="connsiteY52" fmla="*/ 2280841 h 3748414"/>
              <a:gd name="connsiteX53" fmla="*/ 2405743 w 3015343"/>
              <a:gd name="connsiteY53" fmla="*/ 2346155 h 3748414"/>
              <a:gd name="connsiteX54" fmla="*/ 2307771 w 3015343"/>
              <a:gd name="connsiteY54" fmla="*/ 2444127 h 3748414"/>
              <a:gd name="connsiteX55" fmla="*/ 2242457 w 3015343"/>
              <a:gd name="connsiteY55" fmla="*/ 2531212 h 3748414"/>
              <a:gd name="connsiteX56" fmla="*/ 2166257 w 3015343"/>
              <a:gd name="connsiteY56" fmla="*/ 2650955 h 3748414"/>
              <a:gd name="connsiteX57" fmla="*/ 2090057 w 3015343"/>
              <a:gd name="connsiteY57" fmla="*/ 2770698 h 3748414"/>
              <a:gd name="connsiteX58" fmla="*/ 2046514 w 3015343"/>
              <a:gd name="connsiteY58" fmla="*/ 2879555 h 3748414"/>
              <a:gd name="connsiteX59" fmla="*/ 2035629 w 3015343"/>
              <a:gd name="connsiteY59" fmla="*/ 2988412 h 3748414"/>
              <a:gd name="connsiteX60" fmla="*/ 2035629 w 3015343"/>
              <a:gd name="connsiteY60" fmla="*/ 3108155 h 3748414"/>
              <a:gd name="connsiteX61" fmla="*/ 2090057 w 3015343"/>
              <a:gd name="connsiteY61" fmla="*/ 3206127 h 3748414"/>
              <a:gd name="connsiteX62" fmla="*/ 2155371 w 3015343"/>
              <a:gd name="connsiteY62" fmla="*/ 3271441 h 3748414"/>
              <a:gd name="connsiteX63" fmla="*/ 2198914 w 3015343"/>
              <a:gd name="connsiteY63" fmla="*/ 3336755 h 3748414"/>
              <a:gd name="connsiteX64" fmla="*/ 2286000 w 3015343"/>
              <a:gd name="connsiteY64" fmla="*/ 3412955 h 3748414"/>
              <a:gd name="connsiteX65" fmla="*/ 2489433 w 3015343"/>
              <a:gd name="connsiteY65" fmla="*/ 3748414 h 3748414"/>
              <a:gd name="connsiteX0" fmla="*/ 119743 w 3015343"/>
              <a:gd name="connsiteY0" fmla="*/ 3693822 h 3702709"/>
              <a:gd name="connsiteX1" fmla="*/ 119743 w 3015343"/>
              <a:gd name="connsiteY1" fmla="*/ 3595850 h 3702709"/>
              <a:gd name="connsiteX2" fmla="*/ 76200 w 3015343"/>
              <a:gd name="connsiteY2" fmla="*/ 3476107 h 3702709"/>
              <a:gd name="connsiteX3" fmla="*/ 32657 w 3015343"/>
              <a:gd name="connsiteY3" fmla="*/ 3356365 h 3702709"/>
              <a:gd name="connsiteX4" fmla="*/ 0 w 3015343"/>
              <a:gd name="connsiteY4" fmla="*/ 3236622 h 3702709"/>
              <a:gd name="connsiteX5" fmla="*/ 54429 w 3015343"/>
              <a:gd name="connsiteY5" fmla="*/ 3149536 h 3702709"/>
              <a:gd name="connsiteX6" fmla="*/ 65314 w 3015343"/>
              <a:gd name="connsiteY6" fmla="*/ 3040679 h 3702709"/>
              <a:gd name="connsiteX7" fmla="*/ 76200 w 3015343"/>
              <a:gd name="connsiteY7" fmla="*/ 2942707 h 3702709"/>
              <a:gd name="connsiteX8" fmla="*/ 97971 w 3015343"/>
              <a:gd name="connsiteY8" fmla="*/ 2833850 h 3702709"/>
              <a:gd name="connsiteX9" fmla="*/ 1200798 w 3015343"/>
              <a:gd name="connsiteY9" fmla="*/ 44917 h 3702709"/>
              <a:gd name="connsiteX10" fmla="*/ 2188029 w 3015343"/>
              <a:gd name="connsiteY10" fmla="*/ 3565 h 3702709"/>
              <a:gd name="connsiteX11" fmla="*/ 2286000 w 3015343"/>
              <a:gd name="connsiteY11" fmla="*/ 155965 h 3702709"/>
              <a:gd name="connsiteX12" fmla="*/ 2286000 w 3015343"/>
              <a:gd name="connsiteY12" fmla="*/ 210393 h 3702709"/>
              <a:gd name="connsiteX13" fmla="*/ 2275114 w 3015343"/>
              <a:gd name="connsiteY13" fmla="*/ 253936 h 3702709"/>
              <a:gd name="connsiteX14" fmla="*/ 2405743 w 3015343"/>
              <a:gd name="connsiteY14" fmla="*/ 319250 h 3702709"/>
              <a:gd name="connsiteX15" fmla="*/ 2471057 w 3015343"/>
              <a:gd name="connsiteY15" fmla="*/ 395450 h 3702709"/>
              <a:gd name="connsiteX16" fmla="*/ 2514600 w 3015343"/>
              <a:gd name="connsiteY16" fmla="*/ 449879 h 3702709"/>
              <a:gd name="connsiteX17" fmla="*/ 2579914 w 3015343"/>
              <a:gd name="connsiteY17" fmla="*/ 547850 h 3702709"/>
              <a:gd name="connsiteX18" fmla="*/ 2612571 w 3015343"/>
              <a:gd name="connsiteY18" fmla="*/ 634936 h 3702709"/>
              <a:gd name="connsiteX19" fmla="*/ 2634343 w 3015343"/>
              <a:gd name="connsiteY19" fmla="*/ 700250 h 3702709"/>
              <a:gd name="connsiteX20" fmla="*/ 2677886 w 3015343"/>
              <a:gd name="connsiteY20" fmla="*/ 765565 h 3702709"/>
              <a:gd name="connsiteX21" fmla="*/ 2688771 w 3015343"/>
              <a:gd name="connsiteY21" fmla="*/ 819993 h 3702709"/>
              <a:gd name="connsiteX22" fmla="*/ 2688771 w 3015343"/>
              <a:gd name="connsiteY22" fmla="*/ 863536 h 3702709"/>
              <a:gd name="connsiteX23" fmla="*/ 2677886 w 3015343"/>
              <a:gd name="connsiteY23" fmla="*/ 928850 h 3702709"/>
              <a:gd name="connsiteX24" fmla="*/ 2688771 w 3015343"/>
              <a:gd name="connsiteY24" fmla="*/ 1015936 h 3702709"/>
              <a:gd name="connsiteX25" fmla="*/ 2808514 w 3015343"/>
              <a:gd name="connsiteY25" fmla="*/ 1113907 h 3702709"/>
              <a:gd name="connsiteX26" fmla="*/ 2873829 w 3015343"/>
              <a:gd name="connsiteY26" fmla="*/ 1168336 h 3702709"/>
              <a:gd name="connsiteX27" fmla="*/ 2993571 w 3015343"/>
              <a:gd name="connsiteY27" fmla="*/ 1320736 h 3702709"/>
              <a:gd name="connsiteX28" fmla="*/ 3015343 w 3015343"/>
              <a:gd name="connsiteY28" fmla="*/ 1375165 h 3702709"/>
              <a:gd name="connsiteX29" fmla="*/ 3015343 w 3015343"/>
              <a:gd name="connsiteY29" fmla="*/ 1418707 h 3702709"/>
              <a:gd name="connsiteX30" fmla="*/ 2982686 w 3015343"/>
              <a:gd name="connsiteY30" fmla="*/ 1462250 h 3702709"/>
              <a:gd name="connsiteX31" fmla="*/ 2950029 w 3015343"/>
              <a:gd name="connsiteY31" fmla="*/ 1473136 h 3702709"/>
              <a:gd name="connsiteX32" fmla="*/ 2917371 w 3015343"/>
              <a:gd name="connsiteY32" fmla="*/ 1494907 h 3702709"/>
              <a:gd name="connsiteX33" fmla="*/ 2906486 w 3015343"/>
              <a:gd name="connsiteY33" fmla="*/ 1549336 h 3702709"/>
              <a:gd name="connsiteX34" fmla="*/ 2939143 w 3015343"/>
              <a:gd name="connsiteY34" fmla="*/ 1581993 h 3702709"/>
              <a:gd name="connsiteX35" fmla="*/ 2950029 w 3015343"/>
              <a:gd name="connsiteY35" fmla="*/ 1614650 h 3702709"/>
              <a:gd name="connsiteX36" fmla="*/ 2939143 w 3015343"/>
              <a:gd name="connsiteY36" fmla="*/ 1647307 h 3702709"/>
              <a:gd name="connsiteX37" fmla="*/ 2917371 w 3015343"/>
              <a:gd name="connsiteY37" fmla="*/ 1669079 h 3702709"/>
              <a:gd name="connsiteX38" fmla="*/ 2928257 w 3015343"/>
              <a:gd name="connsiteY38" fmla="*/ 1690850 h 3702709"/>
              <a:gd name="connsiteX39" fmla="*/ 2960914 w 3015343"/>
              <a:gd name="connsiteY39" fmla="*/ 1734393 h 3702709"/>
              <a:gd name="connsiteX40" fmla="*/ 2971800 w 3015343"/>
              <a:gd name="connsiteY40" fmla="*/ 1767050 h 3702709"/>
              <a:gd name="connsiteX41" fmla="*/ 2939143 w 3015343"/>
              <a:gd name="connsiteY41" fmla="*/ 1799707 h 3702709"/>
              <a:gd name="connsiteX42" fmla="*/ 2917371 w 3015343"/>
              <a:gd name="connsiteY42" fmla="*/ 1832365 h 3702709"/>
              <a:gd name="connsiteX43" fmla="*/ 2895600 w 3015343"/>
              <a:gd name="connsiteY43" fmla="*/ 1854136 h 3702709"/>
              <a:gd name="connsiteX44" fmla="*/ 2884714 w 3015343"/>
              <a:gd name="connsiteY44" fmla="*/ 1908565 h 3702709"/>
              <a:gd name="connsiteX45" fmla="*/ 2917371 w 3015343"/>
              <a:gd name="connsiteY45" fmla="*/ 1962993 h 3702709"/>
              <a:gd name="connsiteX46" fmla="*/ 2939143 w 3015343"/>
              <a:gd name="connsiteY46" fmla="*/ 2050079 h 3702709"/>
              <a:gd name="connsiteX47" fmla="*/ 2884714 w 3015343"/>
              <a:gd name="connsiteY47" fmla="*/ 2126279 h 3702709"/>
              <a:gd name="connsiteX48" fmla="*/ 2841171 w 3015343"/>
              <a:gd name="connsiteY48" fmla="*/ 2148050 h 3702709"/>
              <a:gd name="connsiteX49" fmla="*/ 2797629 w 3015343"/>
              <a:gd name="connsiteY49" fmla="*/ 2148050 h 3702709"/>
              <a:gd name="connsiteX50" fmla="*/ 2699657 w 3015343"/>
              <a:gd name="connsiteY50" fmla="*/ 2148050 h 3702709"/>
              <a:gd name="connsiteX51" fmla="*/ 2547257 w 3015343"/>
              <a:gd name="connsiteY51" fmla="*/ 2202479 h 3702709"/>
              <a:gd name="connsiteX52" fmla="*/ 2492829 w 3015343"/>
              <a:gd name="connsiteY52" fmla="*/ 2235136 h 3702709"/>
              <a:gd name="connsiteX53" fmla="*/ 2405743 w 3015343"/>
              <a:gd name="connsiteY53" fmla="*/ 2300450 h 3702709"/>
              <a:gd name="connsiteX54" fmla="*/ 2307771 w 3015343"/>
              <a:gd name="connsiteY54" fmla="*/ 2398422 h 3702709"/>
              <a:gd name="connsiteX55" fmla="*/ 2242457 w 3015343"/>
              <a:gd name="connsiteY55" fmla="*/ 2485507 h 3702709"/>
              <a:gd name="connsiteX56" fmla="*/ 2166257 w 3015343"/>
              <a:gd name="connsiteY56" fmla="*/ 2605250 h 3702709"/>
              <a:gd name="connsiteX57" fmla="*/ 2090057 w 3015343"/>
              <a:gd name="connsiteY57" fmla="*/ 2724993 h 3702709"/>
              <a:gd name="connsiteX58" fmla="*/ 2046514 w 3015343"/>
              <a:gd name="connsiteY58" fmla="*/ 2833850 h 3702709"/>
              <a:gd name="connsiteX59" fmla="*/ 2035629 w 3015343"/>
              <a:gd name="connsiteY59" fmla="*/ 2942707 h 3702709"/>
              <a:gd name="connsiteX60" fmla="*/ 2035629 w 3015343"/>
              <a:gd name="connsiteY60" fmla="*/ 3062450 h 3702709"/>
              <a:gd name="connsiteX61" fmla="*/ 2090057 w 3015343"/>
              <a:gd name="connsiteY61" fmla="*/ 3160422 h 3702709"/>
              <a:gd name="connsiteX62" fmla="*/ 2155371 w 3015343"/>
              <a:gd name="connsiteY62" fmla="*/ 3225736 h 3702709"/>
              <a:gd name="connsiteX63" fmla="*/ 2198914 w 3015343"/>
              <a:gd name="connsiteY63" fmla="*/ 3291050 h 3702709"/>
              <a:gd name="connsiteX64" fmla="*/ 2286000 w 3015343"/>
              <a:gd name="connsiteY64" fmla="*/ 3367250 h 3702709"/>
              <a:gd name="connsiteX65" fmla="*/ 2489433 w 3015343"/>
              <a:gd name="connsiteY65" fmla="*/ 3702709 h 3702709"/>
              <a:gd name="connsiteX0" fmla="*/ 119743 w 3015343"/>
              <a:gd name="connsiteY0" fmla="*/ 3711605 h 3720492"/>
              <a:gd name="connsiteX1" fmla="*/ 119743 w 3015343"/>
              <a:gd name="connsiteY1" fmla="*/ 3613633 h 3720492"/>
              <a:gd name="connsiteX2" fmla="*/ 76200 w 3015343"/>
              <a:gd name="connsiteY2" fmla="*/ 3493890 h 3720492"/>
              <a:gd name="connsiteX3" fmla="*/ 32657 w 3015343"/>
              <a:gd name="connsiteY3" fmla="*/ 3374148 h 3720492"/>
              <a:gd name="connsiteX4" fmla="*/ 0 w 3015343"/>
              <a:gd name="connsiteY4" fmla="*/ 3254405 h 3720492"/>
              <a:gd name="connsiteX5" fmla="*/ 54429 w 3015343"/>
              <a:gd name="connsiteY5" fmla="*/ 3167319 h 3720492"/>
              <a:gd name="connsiteX6" fmla="*/ 65314 w 3015343"/>
              <a:gd name="connsiteY6" fmla="*/ 3058462 h 3720492"/>
              <a:gd name="connsiteX7" fmla="*/ 76200 w 3015343"/>
              <a:gd name="connsiteY7" fmla="*/ 2960490 h 3720492"/>
              <a:gd name="connsiteX8" fmla="*/ 97971 w 3015343"/>
              <a:gd name="connsiteY8" fmla="*/ 2851633 h 3720492"/>
              <a:gd name="connsiteX9" fmla="*/ 1200798 w 3015343"/>
              <a:gd name="connsiteY9" fmla="*/ 62700 h 3720492"/>
              <a:gd name="connsiteX10" fmla="*/ 2188029 w 3015343"/>
              <a:gd name="connsiteY10" fmla="*/ 21348 h 3720492"/>
              <a:gd name="connsiteX11" fmla="*/ 2286000 w 3015343"/>
              <a:gd name="connsiteY11" fmla="*/ 173748 h 3720492"/>
              <a:gd name="connsiteX12" fmla="*/ 2286000 w 3015343"/>
              <a:gd name="connsiteY12" fmla="*/ 228176 h 3720492"/>
              <a:gd name="connsiteX13" fmla="*/ 2275114 w 3015343"/>
              <a:gd name="connsiteY13" fmla="*/ 271719 h 3720492"/>
              <a:gd name="connsiteX14" fmla="*/ 2405743 w 3015343"/>
              <a:gd name="connsiteY14" fmla="*/ 337033 h 3720492"/>
              <a:gd name="connsiteX15" fmla="*/ 2471057 w 3015343"/>
              <a:gd name="connsiteY15" fmla="*/ 413233 h 3720492"/>
              <a:gd name="connsiteX16" fmla="*/ 2514600 w 3015343"/>
              <a:gd name="connsiteY16" fmla="*/ 467662 h 3720492"/>
              <a:gd name="connsiteX17" fmla="*/ 2579914 w 3015343"/>
              <a:gd name="connsiteY17" fmla="*/ 565633 h 3720492"/>
              <a:gd name="connsiteX18" fmla="*/ 2612571 w 3015343"/>
              <a:gd name="connsiteY18" fmla="*/ 652719 h 3720492"/>
              <a:gd name="connsiteX19" fmla="*/ 2634343 w 3015343"/>
              <a:gd name="connsiteY19" fmla="*/ 718033 h 3720492"/>
              <a:gd name="connsiteX20" fmla="*/ 2677886 w 3015343"/>
              <a:gd name="connsiteY20" fmla="*/ 783348 h 3720492"/>
              <a:gd name="connsiteX21" fmla="*/ 2688771 w 3015343"/>
              <a:gd name="connsiteY21" fmla="*/ 837776 h 3720492"/>
              <a:gd name="connsiteX22" fmla="*/ 2688771 w 3015343"/>
              <a:gd name="connsiteY22" fmla="*/ 881319 h 3720492"/>
              <a:gd name="connsiteX23" fmla="*/ 2677886 w 3015343"/>
              <a:gd name="connsiteY23" fmla="*/ 946633 h 3720492"/>
              <a:gd name="connsiteX24" fmla="*/ 2688771 w 3015343"/>
              <a:gd name="connsiteY24" fmla="*/ 1033719 h 3720492"/>
              <a:gd name="connsiteX25" fmla="*/ 2808514 w 3015343"/>
              <a:gd name="connsiteY25" fmla="*/ 1131690 h 3720492"/>
              <a:gd name="connsiteX26" fmla="*/ 2873829 w 3015343"/>
              <a:gd name="connsiteY26" fmla="*/ 1186119 h 3720492"/>
              <a:gd name="connsiteX27" fmla="*/ 2993571 w 3015343"/>
              <a:gd name="connsiteY27" fmla="*/ 1338519 h 3720492"/>
              <a:gd name="connsiteX28" fmla="*/ 3015343 w 3015343"/>
              <a:gd name="connsiteY28" fmla="*/ 1392948 h 3720492"/>
              <a:gd name="connsiteX29" fmla="*/ 3015343 w 3015343"/>
              <a:gd name="connsiteY29" fmla="*/ 1436490 h 3720492"/>
              <a:gd name="connsiteX30" fmla="*/ 2982686 w 3015343"/>
              <a:gd name="connsiteY30" fmla="*/ 1480033 h 3720492"/>
              <a:gd name="connsiteX31" fmla="*/ 2950029 w 3015343"/>
              <a:gd name="connsiteY31" fmla="*/ 1490919 h 3720492"/>
              <a:gd name="connsiteX32" fmla="*/ 2917371 w 3015343"/>
              <a:gd name="connsiteY32" fmla="*/ 1512690 h 3720492"/>
              <a:gd name="connsiteX33" fmla="*/ 2906486 w 3015343"/>
              <a:gd name="connsiteY33" fmla="*/ 1567119 h 3720492"/>
              <a:gd name="connsiteX34" fmla="*/ 2939143 w 3015343"/>
              <a:gd name="connsiteY34" fmla="*/ 1599776 h 3720492"/>
              <a:gd name="connsiteX35" fmla="*/ 2950029 w 3015343"/>
              <a:gd name="connsiteY35" fmla="*/ 1632433 h 3720492"/>
              <a:gd name="connsiteX36" fmla="*/ 2939143 w 3015343"/>
              <a:gd name="connsiteY36" fmla="*/ 1665090 h 3720492"/>
              <a:gd name="connsiteX37" fmla="*/ 2917371 w 3015343"/>
              <a:gd name="connsiteY37" fmla="*/ 1686862 h 3720492"/>
              <a:gd name="connsiteX38" fmla="*/ 2928257 w 3015343"/>
              <a:gd name="connsiteY38" fmla="*/ 1708633 h 3720492"/>
              <a:gd name="connsiteX39" fmla="*/ 2960914 w 3015343"/>
              <a:gd name="connsiteY39" fmla="*/ 1752176 h 3720492"/>
              <a:gd name="connsiteX40" fmla="*/ 2971800 w 3015343"/>
              <a:gd name="connsiteY40" fmla="*/ 1784833 h 3720492"/>
              <a:gd name="connsiteX41" fmla="*/ 2939143 w 3015343"/>
              <a:gd name="connsiteY41" fmla="*/ 1817490 h 3720492"/>
              <a:gd name="connsiteX42" fmla="*/ 2917371 w 3015343"/>
              <a:gd name="connsiteY42" fmla="*/ 1850148 h 3720492"/>
              <a:gd name="connsiteX43" fmla="*/ 2895600 w 3015343"/>
              <a:gd name="connsiteY43" fmla="*/ 1871919 h 3720492"/>
              <a:gd name="connsiteX44" fmla="*/ 2884714 w 3015343"/>
              <a:gd name="connsiteY44" fmla="*/ 1926348 h 3720492"/>
              <a:gd name="connsiteX45" fmla="*/ 2917371 w 3015343"/>
              <a:gd name="connsiteY45" fmla="*/ 1980776 h 3720492"/>
              <a:gd name="connsiteX46" fmla="*/ 2939143 w 3015343"/>
              <a:gd name="connsiteY46" fmla="*/ 2067862 h 3720492"/>
              <a:gd name="connsiteX47" fmla="*/ 2884714 w 3015343"/>
              <a:gd name="connsiteY47" fmla="*/ 2144062 h 3720492"/>
              <a:gd name="connsiteX48" fmla="*/ 2841171 w 3015343"/>
              <a:gd name="connsiteY48" fmla="*/ 2165833 h 3720492"/>
              <a:gd name="connsiteX49" fmla="*/ 2797629 w 3015343"/>
              <a:gd name="connsiteY49" fmla="*/ 2165833 h 3720492"/>
              <a:gd name="connsiteX50" fmla="*/ 2699657 w 3015343"/>
              <a:gd name="connsiteY50" fmla="*/ 2165833 h 3720492"/>
              <a:gd name="connsiteX51" fmla="*/ 2547257 w 3015343"/>
              <a:gd name="connsiteY51" fmla="*/ 2220262 h 3720492"/>
              <a:gd name="connsiteX52" fmla="*/ 2492829 w 3015343"/>
              <a:gd name="connsiteY52" fmla="*/ 2252919 h 3720492"/>
              <a:gd name="connsiteX53" fmla="*/ 2405743 w 3015343"/>
              <a:gd name="connsiteY53" fmla="*/ 2318233 h 3720492"/>
              <a:gd name="connsiteX54" fmla="*/ 2307771 w 3015343"/>
              <a:gd name="connsiteY54" fmla="*/ 2416205 h 3720492"/>
              <a:gd name="connsiteX55" fmla="*/ 2242457 w 3015343"/>
              <a:gd name="connsiteY55" fmla="*/ 2503290 h 3720492"/>
              <a:gd name="connsiteX56" fmla="*/ 2166257 w 3015343"/>
              <a:gd name="connsiteY56" fmla="*/ 2623033 h 3720492"/>
              <a:gd name="connsiteX57" fmla="*/ 2090057 w 3015343"/>
              <a:gd name="connsiteY57" fmla="*/ 2742776 h 3720492"/>
              <a:gd name="connsiteX58" fmla="*/ 2046514 w 3015343"/>
              <a:gd name="connsiteY58" fmla="*/ 2851633 h 3720492"/>
              <a:gd name="connsiteX59" fmla="*/ 2035629 w 3015343"/>
              <a:gd name="connsiteY59" fmla="*/ 2960490 h 3720492"/>
              <a:gd name="connsiteX60" fmla="*/ 2035629 w 3015343"/>
              <a:gd name="connsiteY60" fmla="*/ 3080233 h 3720492"/>
              <a:gd name="connsiteX61" fmla="*/ 2090057 w 3015343"/>
              <a:gd name="connsiteY61" fmla="*/ 3178205 h 3720492"/>
              <a:gd name="connsiteX62" fmla="*/ 2155371 w 3015343"/>
              <a:gd name="connsiteY62" fmla="*/ 3243519 h 3720492"/>
              <a:gd name="connsiteX63" fmla="*/ 2198914 w 3015343"/>
              <a:gd name="connsiteY63" fmla="*/ 3308833 h 3720492"/>
              <a:gd name="connsiteX64" fmla="*/ 2286000 w 3015343"/>
              <a:gd name="connsiteY64" fmla="*/ 3385033 h 3720492"/>
              <a:gd name="connsiteX65" fmla="*/ 2489433 w 3015343"/>
              <a:gd name="connsiteY65" fmla="*/ 3720492 h 3720492"/>
              <a:gd name="connsiteX0" fmla="*/ 119743 w 3015343"/>
              <a:gd name="connsiteY0" fmla="*/ 3873406 h 3882293"/>
              <a:gd name="connsiteX1" fmla="*/ 119743 w 3015343"/>
              <a:gd name="connsiteY1" fmla="*/ 3775434 h 3882293"/>
              <a:gd name="connsiteX2" fmla="*/ 76200 w 3015343"/>
              <a:gd name="connsiteY2" fmla="*/ 3655691 h 3882293"/>
              <a:gd name="connsiteX3" fmla="*/ 32657 w 3015343"/>
              <a:gd name="connsiteY3" fmla="*/ 3535949 h 3882293"/>
              <a:gd name="connsiteX4" fmla="*/ 0 w 3015343"/>
              <a:gd name="connsiteY4" fmla="*/ 3416206 h 3882293"/>
              <a:gd name="connsiteX5" fmla="*/ 54429 w 3015343"/>
              <a:gd name="connsiteY5" fmla="*/ 3329120 h 3882293"/>
              <a:gd name="connsiteX6" fmla="*/ 65314 w 3015343"/>
              <a:gd name="connsiteY6" fmla="*/ 3220263 h 3882293"/>
              <a:gd name="connsiteX7" fmla="*/ 76200 w 3015343"/>
              <a:gd name="connsiteY7" fmla="*/ 3122291 h 3882293"/>
              <a:gd name="connsiteX8" fmla="*/ 97971 w 3015343"/>
              <a:gd name="connsiteY8" fmla="*/ 3013434 h 3882293"/>
              <a:gd name="connsiteX9" fmla="*/ 1200798 w 3015343"/>
              <a:gd name="connsiteY9" fmla="*/ 224501 h 3882293"/>
              <a:gd name="connsiteX10" fmla="*/ 2048801 w 3015343"/>
              <a:gd name="connsiteY10" fmla="*/ 183149 h 3882293"/>
              <a:gd name="connsiteX11" fmla="*/ 2286000 w 3015343"/>
              <a:gd name="connsiteY11" fmla="*/ 335549 h 3882293"/>
              <a:gd name="connsiteX12" fmla="*/ 2286000 w 3015343"/>
              <a:gd name="connsiteY12" fmla="*/ 389977 h 3882293"/>
              <a:gd name="connsiteX13" fmla="*/ 2275114 w 3015343"/>
              <a:gd name="connsiteY13" fmla="*/ 433520 h 3882293"/>
              <a:gd name="connsiteX14" fmla="*/ 2405743 w 3015343"/>
              <a:gd name="connsiteY14" fmla="*/ 498834 h 3882293"/>
              <a:gd name="connsiteX15" fmla="*/ 2471057 w 3015343"/>
              <a:gd name="connsiteY15" fmla="*/ 575034 h 3882293"/>
              <a:gd name="connsiteX16" fmla="*/ 2514600 w 3015343"/>
              <a:gd name="connsiteY16" fmla="*/ 629463 h 3882293"/>
              <a:gd name="connsiteX17" fmla="*/ 2579914 w 3015343"/>
              <a:gd name="connsiteY17" fmla="*/ 727434 h 3882293"/>
              <a:gd name="connsiteX18" fmla="*/ 2612571 w 3015343"/>
              <a:gd name="connsiteY18" fmla="*/ 814520 h 3882293"/>
              <a:gd name="connsiteX19" fmla="*/ 2634343 w 3015343"/>
              <a:gd name="connsiteY19" fmla="*/ 879834 h 3882293"/>
              <a:gd name="connsiteX20" fmla="*/ 2677886 w 3015343"/>
              <a:gd name="connsiteY20" fmla="*/ 945149 h 3882293"/>
              <a:gd name="connsiteX21" fmla="*/ 2688771 w 3015343"/>
              <a:gd name="connsiteY21" fmla="*/ 999577 h 3882293"/>
              <a:gd name="connsiteX22" fmla="*/ 2688771 w 3015343"/>
              <a:gd name="connsiteY22" fmla="*/ 1043120 h 3882293"/>
              <a:gd name="connsiteX23" fmla="*/ 2677886 w 3015343"/>
              <a:gd name="connsiteY23" fmla="*/ 1108434 h 3882293"/>
              <a:gd name="connsiteX24" fmla="*/ 2688771 w 3015343"/>
              <a:gd name="connsiteY24" fmla="*/ 1195520 h 3882293"/>
              <a:gd name="connsiteX25" fmla="*/ 2808514 w 3015343"/>
              <a:gd name="connsiteY25" fmla="*/ 1293491 h 3882293"/>
              <a:gd name="connsiteX26" fmla="*/ 2873829 w 3015343"/>
              <a:gd name="connsiteY26" fmla="*/ 1347920 h 3882293"/>
              <a:gd name="connsiteX27" fmla="*/ 2993571 w 3015343"/>
              <a:gd name="connsiteY27" fmla="*/ 1500320 h 3882293"/>
              <a:gd name="connsiteX28" fmla="*/ 3015343 w 3015343"/>
              <a:gd name="connsiteY28" fmla="*/ 1554749 h 3882293"/>
              <a:gd name="connsiteX29" fmla="*/ 3015343 w 3015343"/>
              <a:gd name="connsiteY29" fmla="*/ 1598291 h 3882293"/>
              <a:gd name="connsiteX30" fmla="*/ 2982686 w 3015343"/>
              <a:gd name="connsiteY30" fmla="*/ 1641834 h 3882293"/>
              <a:gd name="connsiteX31" fmla="*/ 2950029 w 3015343"/>
              <a:gd name="connsiteY31" fmla="*/ 1652720 h 3882293"/>
              <a:gd name="connsiteX32" fmla="*/ 2917371 w 3015343"/>
              <a:gd name="connsiteY32" fmla="*/ 1674491 h 3882293"/>
              <a:gd name="connsiteX33" fmla="*/ 2906486 w 3015343"/>
              <a:gd name="connsiteY33" fmla="*/ 1728920 h 3882293"/>
              <a:gd name="connsiteX34" fmla="*/ 2939143 w 3015343"/>
              <a:gd name="connsiteY34" fmla="*/ 1761577 h 3882293"/>
              <a:gd name="connsiteX35" fmla="*/ 2950029 w 3015343"/>
              <a:gd name="connsiteY35" fmla="*/ 1794234 h 3882293"/>
              <a:gd name="connsiteX36" fmla="*/ 2939143 w 3015343"/>
              <a:gd name="connsiteY36" fmla="*/ 1826891 h 3882293"/>
              <a:gd name="connsiteX37" fmla="*/ 2917371 w 3015343"/>
              <a:gd name="connsiteY37" fmla="*/ 1848663 h 3882293"/>
              <a:gd name="connsiteX38" fmla="*/ 2928257 w 3015343"/>
              <a:gd name="connsiteY38" fmla="*/ 1870434 h 3882293"/>
              <a:gd name="connsiteX39" fmla="*/ 2960914 w 3015343"/>
              <a:gd name="connsiteY39" fmla="*/ 1913977 h 3882293"/>
              <a:gd name="connsiteX40" fmla="*/ 2971800 w 3015343"/>
              <a:gd name="connsiteY40" fmla="*/ 1946634 h 3882293"/>
              <a:gd name="connsiteX41" fmla="*/ 2939143 w 3015343"/>
              <a:gd name="connsiteY41" fmla="*/ 1979291 h 3882293"/>
              <a:gd name="connsiteX42" fmla="*/ 2917371 w 3015343"/>
              <a:gd name="connsiteY42" fmla="*/ 2011949 h 3882293"/>
              <a:gd name="connsiteX43" fmla="*/ 2895600 w 3015343"/>
              <a:gd name="connsiteY43" fmla="*/ 2033720 h 3882293"/>
              <a:gd name="connsiteX44" fmla="*/ 2884714 w 3015343"/>
              <a:gd name="connsiteY44" fmla="*/ 2088149 h 3882293"/>
              <a:gd name="connsiteX45" fmla="*/ 2917371 w 3015343"/>
              <a:gd name="connsiteY45" fmla="*/ 2142577 h 3882293"/>
              <a:gd name="connsiteX46" fmla="*/ 2939143 w 3015343"/>
              <a:gd name="connsiteY46" fmla="*/ 2229663 h 3882293"/>
              <a:gd name="connsiteX47" fmla="*/ 2884714 w 3015343"/>
              <a:gd name="connsiteY47" fmla="*/ 2305863 h 3882293"/>
              <a:gd name="connsiteX48" fmla="*/ 2841171 w 3015343"/>
              <a:gd name="connsiteY48" fmla="*/ 2327634 h 3882293"/>
              <a:gd name="connsiteX49" fmla="*/ 2797629 w 3015343"/>
              <a:gd name="connsiteY49" fmla="*/ 2327634 h 3882293"/>
              <a:gd name="connsiteX50" fmla="*/ 2699657 w 3015343"/>
              <a:gd name="connsiteY50" fmla="*/ 2327634 h 3882293"/>
              <a:gd name="connsiteX51" fmla="*/ 2547257 w 3015343"/>
              <a:gd name="connsiteY51" fmla="*/ 2382063 h 3882293"/>
              <a:gd name="connsiteX52" fmla="*/ 2492829 w 3015343"/>
              <a:gd name="connsiteY52" fmla="*/ 2414720 h 3882293"/>
              <a:gd name="connsiteX53" fmla="*/ 2405743 w 3015343"/>
              <a:gd name="connsiteY53" fmla="*/ 2480034 h 3882293"/>
              <a:gd name="connsiteX54" fmla="*/ 2307771 w 3015343"/>
              <a:gd name="connsiteY54" fmla="*/ 2578006 h 3882293"/>
              <a:gd name="connsiteX55" fmla="*/ 2242457 w 3015343"/>
              <a:gd name="connsiteY55" fmla="*/ 2665091 h 3882293"/>
              <a:gd name="connsiteX56" fmla="*/ 2166257 w 3015343"/>
              <a:gd name="connsiteY56" fmla="*/ 2784834 h 3882293"/>
              <a:gd name="connsiteX57" fmla="*/ 2090057 w 3015343"/>
              <a:gd name="connsiteY57" fmla="*/ 2904577 h 3882293"/>
              <a:gd name="connsiteX58" fmla="*/ 2046514 w 3015343"/>
              <a:gd name="connsiteY58" fmla="*/ 3013434 h 3882293"/>
              <a:gd name="connsiteX59" fmla="*/ 2035629 w 3015343"/>
              <a:gd name="connsiteY59" fmla="*/ 3122291 h 3882293"/>
              <a:gd name="connsiteX60" fmla="*/ 2035629 w 3015343"/>
              <a:gd name="connsiteY60" fmla="*/ 3242034 h 3882293"/>
              <a:gd name="connsiteX61" fmla="*/ 2090057 w 3015343"/>
              <a:gd name="connsiteY61" fmla="*/ 3340006 h 3882293"/>
              <a:gd name="connsiteX62" fmla="*/ 2155371 w 3015343"/>
              <a:gd name="connsiteY62" fmla="*/ 3405320 h 3882293"/>
              <a:gd name="connsiteX63" fmla="*/ 2198914 w 3015343"/>
              <a:gd name="connsiteY63" fmla="*/ 3470634 h 3882293"/>
              <a:gd name="connsiteX64" fmla="*/ 2286000 w 3015343"/>
              <a:gd name="connsiteY64" fmla="*/ 3546834 h 3882293"/>
              <a:gd name="connsiteX65" fmla="*/ 2489433 w 3015343"/>
              <a:gd name="connsiteY65" fmla="*/ 3882293 h 3882293"/>
              <a:gd name="connsiteX0" fmla="*/ 119743 w 3015343"/>
              <a:gd name="connsiteY0" fmla="*/ 3711630 h 3720517"/>
              <a:gd name="connsiteX1" fmla="*/ 119743 w 3015343"/>
              <a:gd name="connsiteY1" fmla="*/ 3613658 h 3720517"/>
              <a:gd name="connsiteX2" fmla="*/ 76200 w 3015343"/>
              <a:gd name="connsiteY2" fmla="*/ 3493915 h 3720517"/>
              <a:gd name="connsiteX3" fmla="*/ 32657 w 3015343"/>
              <a:gd name="connsiteY3" fmla="*/ 3374173 h 3720517"/>
              <a:gd name="connsiteX4" fmla="*/ 0 w 3015343"/>
              <a:gd name="connsiteY4" fmla="*/ 3254430 h 3720517"/>
              <a:gd name="connsiteX5" fmla="*/ 54429 w 3015343"/>
              <a:gd name="connsiteY5" fmla="*/ 3167344 h 3720517"/>
              <a:gd name="connsiteX6" fmla="*/ 65314 w 3015343"/>
              <a:gd name="connsiteY6" fmla="*/ 3058487 h 3720517"/>
              <a:gd name="connsiteX7" fmla="*/ 76200 w 3015343"/>
              <a:gd name="connsiteY7" fmla="*/ 2960515 h 3720517"/>
              <a:gd name="connsiteX8" fmla="*/ 97971 w 3015343"/>
              <a:gd name="connsiteY8" fmla="*/ 2851658 h 3720517"/>
              <a:gd name="connsiteX9" fmla="*/ 749160 w 3015343"/>
              <a:gd name="connsiteY9" fmla="*/ 368344 h 3720517"/>
              <a:gd name="connsiteX10" fmla="*/ 2048801 w 3015343"/>
              <a:gd name="connsiteY10" fmla="*/ 21373 h 3720517"/>
              <a:gd name="connsiteX11" fmla="*/ 2286000 w 3015343"/>
              <a:gd name="connsiteY11" fmla="*/ 173773 h 3720517"/>
              <a:gd name="connsiteX12" fmla="*/ 2286000 w 3015343"/>
              <a:gd name="connsiteY12" fmla="*/ 228201 h 3720517"/>
              <a:gd name="connsiteX13" fmla="*/ 2275114 w 3015343"/>
              <a:gd name="connsiteY13" fmla="*/ 271744 h 3720517"/>
              <a:gd name="connsiteX14" fmla="*/ 2405743 w 3015343"/>
              <a:gd name="connsiteY14" fmla="*/ 337058 h 3720517"/>
              <a:gd name="connsiteX15" fmla="*/ 2471057 w 3015343"/>
              <a:gd name="connsiteY15" fmla="*/ 413258 h 3720517"/>
              <a:gd name="connsiteX16" fmla="*/ 2514600 w 3015343"/>
              <a:gd name="connsiteY16" fmla="*/ 467687 h 3720517"/>
              <a:gd name="connsiteX17" fmla="*/ 2579914 w 3015343"/>
              <a:gd name="connsiteY17" fmla="*/ 565658 h 3720517"/>
              <a:gd name="connsiteX18" fmla="*/ 2612571 w 3015343"/>
              <a:gd name="connsiteY18" fmla="*/ 652744 h 3720517"/>
              <a:gd name="connsiteX19" fmla="*/ 2634343 w 3015343"/>
              <a:gd name="connsiteY19" fmla="*/ 718058 h 3720517"/>
              <a:gd name="connsiteX20" fmla="*/ 2677886 w 3015343"/>
              <a:gd name="connsiteY20" fmla="*/ 783373 h 3720517"/>
              <a:gd name="connsiteX21" fmla="*/ 2688771 w 3015343"/>
              <a:gd name="connsiteY21" fmla="*/ 837801 h 3720517"/>
              <a:gd name="connsiteX22" fmla="*/ 2688771 w 3015343"/>
              <a:gd name="connsiteY22" fmla="*/ 881344 h 3720517"/>
              <a:gd name="connsiteX23" fmla="*/ 2677886 w 3015343"/>
              <a:gd name="connsiteY23" fmla="*/ 946658 h 3720517"/>
              <a:gd name="connsiteX24" fmla="*/ 2688771 w 3015343"/>
              <a:gd name="connsiteY24" fmla="*/ 1033744 h 3720517"/>
              <a:gd name="connsiteX25" fmla="*/ 2808514 w 3015343"/>
              <a:gd name="connsiteY25" fmla="*/ 1131715 h 3720517"/>
              <a:gd name="connsiteX26" fmla="*/ 2873829 w 3015343"/>
              <a:gd name="connsiteY26" fmla="*/ 1186144 h 3720517"/>
              <a:gd name="connsiteX27" fmla="*/ 2993571 w 3015343"/>
              <a:gd name="connsiteY27" fmla="*/ 1338544 h 3720517"/>
              <a:gd name="connsiteX28" fmla="*/ 3015343 w 3015343"/>
              <a:gd name="connsiteY28" fmla="*/ 1392973 h 3720517"/>
              <a:gd name="connsiteX29" fmla="*/ 3015343 w 3015343"/>
              <a:gd name="connsiteY29" fmla="*/ 1436515 h 3720517"/>
              <a:gd name="connsiteX30" fmla="*/ 2982686 w 3015343"/>
              <a:gd name="connsiteY30" fmla="*/ 1480058 h 3720517"/>
              <a:gd name="connsiteX31" fmla="*/ 2950029 w 3015343"/>
              <a:gd name="connsiteY31" fmla="*/ 1490944 h 3720517"/>
              <a:gd name="connsiteX32" fmla="*/ 2917371 w 3015343"/>
              <a:gd name="connsiteY32" fmla="*/ 1512715 h 3720517"/>
              <a:gd name="connsiteX33" fmla="*/ 2906486 w 3015343"/>
              <a:gd name="connsiteY33" fmla="*/ 1567144 h 3720517"/>
              <a:gd name="connsiteX34" fmla="*/ 2939143 w 3015343"/>
              <a:gd name="connsiteY34" fmla="*/ 1599801 h 3720517"/>
              <a:gd name="connsiteX35" fmla="*/ 2950029 w 3015343"/>
              <a:gd name="connsiteY35" fmla="*/ 1632458 h 3720517"/>
              <a:gd name="connsiteX36" fmla="*/ 2939143 w 3015343"/>
              <a:gd name="connsiteY36" fmla="*/ 1665115 h 3720517"/>
              <a:gd name="connsiteX37" fmla="*/ 2917371 w 3015343"/>
              <a:gd name="connsiteY37" fmla="*/ 1686887 h 3720517"/>
              <a:gd name="connsiteX38" fmla="*/ 2928257 w 3015343"/>
              <a:gd name="connsiteY38" fmla="*/ 1708658 h 3720517"/>
              <a:gd name="connsiteX39" fmla="*/ 2960914 w 3015343"/>
              <a:gd name="connsiteY39" fmla="*/ 1752201 h 3720517"/>
              <a:gd name="connsiteX40" fmla="*/ 2971800 w 3015343"/>
              <a:gd name="connsiteY40" fmla="*/ 1784858 h 3720517"/>
              <a:gd name="connsiteX41" fmla="*/ 2939143 w 3015343"/>
              <a:gd name="connsiteY41" fmla="*/ 1817515 h 3720517"/>
              <a:gd name="connsiteX42" fmla="*/ 2917371 w 3015343"/>
              <a:gd name="connsiteY42" fmla="*/ 1850173 h 3720517"/>
              <a:gd name="connsiteX43" fmla="*/ 2895600 w 3015343"/>
              <a:gd name="connsiteY43" fmla="*/ 1871944 h 3720517"/>
              <a:gd name="connsiteX44" fmla="*/ 2884714 w 3015343"/>
              <a:gd name="connsiteY44" fmla="*/ 1926373 h 3720517"/>
              <a:gd name="connsiteX45" fmla="*/ 2917371 w 3015343"/>
              <a:gd name="connsiteY45" fmla="*/ 1980801 h 3720517"/>
              <a:gd name="connsiteX46" fmla="*/ 2939143 w 3015343"/>
              <a:gd name="connsiteY46" fmla="*/ 2067887 h 3720517"/>
              <a:gd name="connsiteX47" fmla="*/ 2884714 w 3015343"/>
              <a:gd name="connsiteY47" fmla="*/ 2144087 h 3720517"/>
              <a:gd name="connsiteX48" fmla="*/ 2841171 w 3015343"/>
              <a:gd name="connsiteY48" fmla="*/ 2165858 h 3720517"/>
              <a:gd name="connsiteX49" fmla="*/ 2797629 w 3015343"/>
              <a:gd name="connsiteY49" fmla="*/ 2165858 h 3720517"/>
              <a:gd name="connsiteX50" fmla="*/ 2699657 w 3015343"/>
              <a:gd name="connsiteY50" fmla="*/ 2165858 h 3720517"/>
              <a:gd name="connsiteX51" fmla="*/ 2547257 w 3015343"/>
              <a:gd name="connsiteY51" fmla="*/ 2220287 h 3720517"/>
              <a:gd name="connsiteX52" fmla="*/ 2492829 w 3015343"/>
              <a:gd name="connsiteY52" fmla="*/ 2252944 h 3720517"/>
              <a:gd name="connsiteX53" fmla="*/ 2405743 w 3015343"/>
              <a:gd name="connsiteY53" fmla="*/ 2318258 h 3720517"/>
              <a:gd name="connsiteX54" fmla="*/ 2307771 w 3015343"/>
              <a:gd name="connsiteY54" fmla="*/ 2416230 h 3720517"/>
              <a:gd name="connsiteX55" fmla="*/ 2242457 w 3015343"/>
              <a:gd name="connsiteY55" fmla="*/ 2503315 h 3720517"/>
              <a:gd name="connsiteX56" fmla="*/ 2166257 w 3015343"/>
              <a:gd name="connsiteY56" fmla="*/ 2623058 h 3720517"/>
              <a:gd name="connsiteX57" fmla="*/ 2090057 w 3015343"/>
              <a:gd name="connsiteY57" fmla="*/ 2742801 h 3720517"/>
              <a:gd name="connsiteX58" fmla="*/ 2046514 w 3015343"/>
              <a:gd name="connsiteY58" fmla="*/ 2851658 h 3720517"/>
              <a:gd name="connsiteX59" fmla="*/ 2035629 w 3015343"/>
              <a:gd name="connsiteY59" fmla="*/ 2960515 h 3720517"/>
              <a:gd name="connsiteX60" fmla="*/ 2035629 w 3015343"/>
              <a:gd name="connsiteY60" fmla="*/ 3080258 h 3720517"/>
              <a:gd name="connsiteX61" fmla="*/ 2090057 w 3015343"/>
              <a:gd name="connsiteY61" fmla="*/ 3178230 h 3720517"/>
              <a:gd name="connsiteX62" fmla="*/ 2155371 w 3015343"/>
              <a:gd name="connsiteY62" fmla="*/ 3243544 h 3720517"/>
              <a:gd name="connsiteX63" fmla="*/ 2198914 w 3015343"/>
              <a:gd name="connsiteY63" fmla="*/ 3308858 h 3720517"/>
              <a:gd name="connsiteX64" fmla="*/ 2286000 w 3015343"/>
              <a:gd name="connsiteY64" fmla="*/ 3385058 h 3720517"/>
              <a:gd name="connsiteX65" fmla="*/ 2489433 w 3015343"/>
              <a:gd name="connsiteY65" fmla="*/ 3720517 h 3720517"/>
              <a:gd name="connsiteX0" fmla="*/ 119743 w 3015343"/>
              <a:gd name="connsiteY0" fmla="*/ 3695904 h 3704791"/>
              <a:gd name="connsiteX1" fmla="*/ 119743 w 3015343"/>
              <a:gd name="connsiteY1" fmla="*/ 3597932 h 3704791"/>
              <a:gd name="connsiteX2" fmla="*/ 76200 w 3015343"/>
              <a:gd name="connsiteY2" fmla="*/ 3478189 h 3704791"/>
              <a:gd name="connsiteX3" fmla="*/ 32657 w 3015343"/>
              <a:gd name="connsiteY3" fmla="*/ 3358447 h 3704791"/>
              <a:gd name="connsiteX4" fmla="*/ 0 w 3015343"/>
              <a:gd name="connsiteY4" fmla="*/ 3238704 h 3704791"/>
              <a:gd name="connsiteX5" fmla="*/ 54429 w 3015343"/>
              <a:gd name="connsiteY5" fmla="*/ 3151618 h 3704791"/>
              <a:gd name="connsiteX6" fmla="*/ 65314 w 3015343"/>
              <a:gd name="connsiteY6" fmla="*/ 3042761 h 3704791"/>
              <a:gd name="connsiteX7" fmla="*/ 76200 w 3015343"/>
              <a:gd name="connsiteY7" fmla="*/ 2944789 h 3704791"/>
              <a:gd name="connsiteX8" fmla="*/ 97971 w 3015343"/>
              <a:gd name="connsiteY8" fmla="*/ 2835932 h 3704791"/>
              <a:gd name="connsiteX9" fmla="*/ 749160 w 3015343"/>
              <a:gd name="connsiteY9" fmla="*/ 440909 h 3704791"/>
              <a:gd name="connsiteX10" fmla="*/ 2048801 w 3015343"/>
              <a:gd name="connsiteY10" fmla="*/ 5647 h 3704791"/>
              <a:gd name="connsiteX11" fmla="*/ 2286000 w 3015343"/>
              <a:gd name="connsiteY11" fmla="*/ 158047 h 3704791"/>
              <a:gd name="connsiteX12" fmla="*/ 2286000 w 3015343"/>
              <a:gd name="connsiteY12" fmla="*/ 212475 h 3704791"/>
              <a:gd name="connsiteX13" fmla="*/ 2275114 w 3015343"/>
              <a:gd name="connsiteY13" fmla="*/ 256018 h 3704791"/>
              <a:gd name="connsiteX14" fmla="*/ 2405743 w 3015343"/>
              <a:gd name="connsiteY14" fmla="*/ 321332 h 3704791"/>
              <a:gd name="connsiteX15" fmla="*/ 2471057 w 3015343"/>
              <a:gd name="connsiteY15" fmla="*/ 397532 h 3704791"/>
              <a:gd name="connsiteX16" fmla="*/ 2514600 w 3015343"/>
              <a:gd name="connsiteY16" fmla="*/ 451961 h 3704791"/>
              <a:gd name="connsiteX17" fmla="*/ 2579914 w 3015343"/>
              <a:gd name="connsiteY17" fmla="*/ 549932 h 3704791"/>
              <a:gd name="connsiteX18" fmla="*/ 2612571 w 3015343"/>
              <a:gd name="connsiteY18" fmla="*/ 637018 h 3704791"/>
              <a:gd name="connsiteX19" fmla="*/ 2634343 w 3015343"/>
              <a:gd name="connsiteY19" fmla="*/ 702332 h 3704791"/>
              <a:gd name="connsiteX20" fmla="*/ 2677886 w 3015343"/>
              <a:gd name="connsiteY20" fmla="*/ 767647 h 3704791"/>
              <a:gd name="connsiteX21" fmla="*/ 2688771 w 3015343"/>
              <a:gd name="connsiteY21" fmla="*/ 822075 h 3704791"/>
              <a:gd name="connsiteX22" fmla="*/ 2688771 w 3015343"/>
              <a:gd name="connsiteY22" fmla="*/ 865618 h 3704791"/>
              <a:gd name="connsiteX23" fmla="*/ 2677886 w 3015343"/>
              <a:gd name="connsiteY23" fmla="*/ 930932 h 3704791"/>
              <a:gd name="connsiteX24" fmla="*/ 2688771 w 3015343"/>
              <a:gd name="connsiteY24" fmla="*/ 1018018 h 3704791"/>
              <a:gd name="connsiteX25" fmla="*/ 2808514 w 3015343"/>
              <a:gd name="connsiteY25" fmla="*/ 1115989 h 3704791"/>
              <a:gd name="connsiteX26" fmla="*/ 2873829 w 3015343"/>
              <a:gd name="connsiteY26" fmla="*/ 1170418 h 3704791"/>
              <a:gd name="connsiteX27" fmla="*/ 2993571 w 3015343"/>
              <a:gd name="connsiteY27" fmla="*/ 1322818 h 3704791"/>
              <a:gd name="connsiteX28" fmla="*/ 3015343 w 3015343"/>
              <a:gd name="connsiteY28" fmla="*/ 1377247 h 3704791"/>
              <a:gd name="connsiteX29" fmla="*/ 3015343 w 3015343"/>
              <a:gd name="connsiteY29" fmla="*/ 1420789 h 3704791"/>
              <a:gd name="connsiteX30" fmla="*/ 2982686 w 3015343"/>
              <a:gd name="connsiteY30" fmla="*/ 1464332 h 3704791"/>
              <a:gd name="connsiteX31" fmla="*/ 2950029 w 3015343"/>
              <a:gd name="connsiteY31" fmla="*/ 1475218 h 3704791"/>
              <a:gd name="connsiteX32" fmla="*/ 2917371 w 3015343"/>
              <a:gd name="connsiteY32" fmla="*/ 1496989 h 3704791"/>
              <a:gd name="connsiteX33" fmla="*/ 2906486 w 3015343"/>
              <a:gd name="connsiteY33" fmla="*/ 1551418 h 3704791"/>
              <a:gd name="connsiteX34" fmla="*/ 2939143 w 3015343"/>
              <a:gd name="connsiteY34" fmla="*/ 1584075 h 3704791"/>
              <a:gd name="connsiteX35" fmla="*/ 2950029 w 3015343"/>
              <a:gd name="connsiteY35" fmla="*/ 1616732 h 3704791"/>
              <a:gd name="connsiteX36" fmla="*/ 2939143 w 3015343"/>
              <a:gd name="connsiteY36" fmla="*/ 1649389 h 3704791"/>
              <a:gd name="connsiteX37" fmla="*/ 2917371 w 3015343"/>
              <a:gd name="connsiteY37" fmla="*/ 1671161 h 3704791"/>
              <a:gd name="connsiteX38" fmla="*/ 2928257 w 3015343"/>
              <a:gd name="connsiteY38" fmla="*/ 1692932 h 3704791"/>
              <a:gd name="connsiteX39" fmla="*/ 2960914 w 3015343"/>
              <a:gd name="connsiteY39" fmla="*/ 1736475 h 3704791"/>
              <a:gd name="connsiteX40" fmla="*/ 2971800 w 3015343"/>
              <a:gd name="connsiteY40" fmla="*/ 1769132 h 3704791"/>
              <a:gd name="connsiteX41" fmla="*/ 2939143 w 3015343"/>
              <a:gd name="connsiteY41" fmla="*/ 1801789 h 3704791"/>
              <a:gd name="connsiteX42" fmla="*/ 2917371 w 3015343"/>
              <a:gd name="connsiteY42" fmla="*/ 1834447 h 3704791"/>
              <a:gd name="connsiteX43" fmla="*/ 2895600 w 3015343"/>
              <a:gd name="connsiteY43" fmla="*/ 1856218 h 3704791"/>
              <a:gd name="connsiteX44" fmla="*/ 2884714 w 3015343"/>
              <a:gd name="connsiteY44" fmla="*/ 1910647 h 3704791"/>
              <a:gd name="connsiteX45" fmla="*/ 2917371 w 3015343"/>
              <a:gd name="connsiteY45" fmla="*/ 1965075 h 3704791"/>
              <a:gd name="connsiteX46" fmla="*/ 2939143 w 3015343"/>
              <a:gd name="connsiteY46" fmla="*/ 2052161 h 3704791"/>
              <a:gd name="connsiteX47" fmla="*/ 2884714 w 3015343"/>
              <a:gd name="connsiteY47" fmla="*/ 2128361 h 3704791"/>
              <a:gd name="connsiteX48" fmla="*/ 2841171 w 3015343"/>
              <a:gd name="connsiteY48" fmla="*/ 2150132 h 3704791"/>
              <a:gd name="connsiteX49" fmla="*/ 2797629 w 3015343"/>
              <a:gd name="connsiteY49" fmla="*/ 2150132 h 3704791"/>
              <a:gd name="connsiteX50" fmla="*/ 2699657 w 3015343"/>
              <a:gd name="connsiteY50" fmla="*/ 2150132 h 3704791"/>
              <a:gd name="connsiteX51" fmla="*/ 2547257 w 3015343"/>
              <a:gd name="connsiteY51" fmla="*/ 2204561 h 3704791"/>
              <a:gd name="connsiteX52" fmla="*/ 2492829 w 3015343"/>
              <a:gd name="connsiteY52" fmla="*/ 2237218 h 3704791"/>
              <a:gd name="connsiteX53" fmla="*/ 2405743 w 3015343"/>
              <a:gd name="connsiteY53" fmla="*/ 2302532 h 3704791"/>
              <a:gd name="connsiteX54" fmla="*/ 2307771 w 3015343"/>
              <a:gd name="connsiteY54" fmla="*/ 2400504 h 3704791"/>
              <a:gd name="connsiteX55" fmla="*/ 2242457 w 3015343"/>
              <a:gd name="connsiteY55" fmla="*/ 2487589 h 3704791"/>
              <a:gd name="connsiteX56" fmla="*/ 2166257 w 3015343"/>
              <a:gd name="connsiteY56" fmla="*/ 2607332 h 3704791"/>
              <a:gd name="connsiteX57" fmla="*/ 2090057 w 3015343"/>
              <a:gd name="connsiteY57" fmla="*/ 2727075 h 3704791"/>
              <a:gd name="connsiteX58" fmla="*/ 2046514 w 3015343"/>
              <a:gd name="connsiteY58" fmla="*/ 2835932 h 3704791"/>
              <a:gd name="connsiteX59" fmla="*/ 2035629 w 3015343"/>
              <a:gd name="connsiteY59" fmla="*/ 2944789 h 3704791"/>
              <a:gd name="connsiteX60" fmla="*/ 2035629 w 3015343"/>
              <a:gd name="connsiteY60" fmla="*/ 3064532 h 3704791"/>
              <a:gd name="connsiteX61" fmla="*/ 2090057 w 3015343"/>
              <a:gd name="connsiteY61" fmla="*/ 3162504 h 3704791"/>
              <a:gd name="connsiteX62" fmla="*/ 2155371 w 3015343"/>
              <a:gd name="connsiteY62" fmla="*/ 3227818 h 3704791"/>
              <a:gd name="connsiteX63" fmla="*/ 2198914 w 3015343"/>
              <a:gd name="connsiteY63" fmla="*/ 3293132 h 3704791"/>
              <a:gd name="connsiteX64" fmla="*/ 2286000 w 3015343"/>
              <a:gd name="connsiteY64" fmla="*/ 3369332 h 3704791"/>
              <a:gd name="connsiteX65" fmla="*/ 2489433 w 3015343"/>
              <a:gd name="connsiteY65" fmla="*/ 3704791 h 3704791"/>
              <a:gd name="connsiteX0" fmla="*/ 119743 w 3015343"/>
              <a:gd name="connsiteY0" fmla="*/ 3696911 h 3705798"/>
              <a:gd name="connsiteX1" fmla="*/ 119743 w 3015343"/>
              <a:gd name="connsiteY1" fmla="*/ 3598939 h 3705798"/>
              <a:gd name="connsiteX2" fmla="*/ 76200 w 3015343"/>
              <a:gd name="connsiteY2" fmla="*/ 3479196 h 3705798"/>
              <a:gd name="connsiteX3" fmla="*/ 32657 w 3015343"/>
              <a:gd name="connsiteY3" fmla="*/ 3359454 h 3705798"/>
              <a:gd name="connsiteX4" fmla="*/ 0 w 3015343"/>
              <a:gd name="connsiteY4" fmla="*/ 3239711 h 3705798"/>
              <a:gd name="connsiteX5" fmla="*/ 54429 w 3015343"/>
              <a:gd name="connsiteY5" fmla="*/ 3152625 h 3705798"/>
              <a:gd name="connsiteX6" fmla="*/ 65314 w 3015343"/>
              <a:gd name="connsiteY6" fmla="*/ 3043768 h 3705798"/>
              <a:gd name="connsiteX7" fmla="*/ 76200 w 3015343"/>
              <a:gd name="connsiteY7" fmla="*/ 2945796 h 3705798"/>
              <a:gd name="connsiteX8" fmla="*/ 97971 w 3015343"/>
              <a:gd name="connsiteY8" fmla="*/ 2836939 h 3705798"/>
              <a:gd name="connsiteX9" fmla="*/ 718598 w 3015343"/>
              <a:gd name="connsiteY9" fmla="*/ 431729 h 3705798"/>
              <a:gd name="connsiteX10" fmla="*/ 2048801 w 3015343"/>
              <a:gd name="connsiteY10" fmla="*/ 6654 h 3705798"/>
              <a:gd name="connsiteX11" fmla="*/ 2286000 w 3015343"/>
              <a:gd name="connsiteY11" fmla="*/ 159054 h 3705798"/>
              <a:gd name="connsiteX12" fmla="*/ 2286000 w 3015343"/>
              <a:gd name="connsiteY12" fmla="*/ 213482 h 3705798"/>
              <a:gd name="connsiteX13" fmla="*/ 2275114 w 3015343"/>
              <a:gd name="connsiteY13" fmla="*/ 257025 h 3705798"/>
              <a:gd name="connsiteX14" fmla="*/ 2405743 w 3015343"/>
              <a:gd name="connsiteY14" fmla="*/ 322339 h 3705798"/>
              <a:gd name="connsiteX15" fmla="*/ 2471057 w 3015343"/>
              <a:gd name="connsiteY15" fmla="*/ 398539 h 3705798"/>
              <a:gd name="connsiteX16" fmla="*/ 2514600 w 3015343"/>
              <a:gd name="connsiteY16" fmla="*/ 452968 h 3705798"/>
              <a:gd name="connsiteX17" fmla="*/ 2579914 w 3015343"/>
              <a:gd name="connsiteY17" fmla="*/ 550939 h 3705798"/>
              <a:gd name="connsiteX18" fmla="*/ 2612571 w 3015343"/>
              <a:gd name="connsiteY18" fmla="*/ 638025 h 3705798"/>
              <a:gd name="connsiteX19" fmla="*/ 2634343 w 3015343"/>
              <a:gd name="connsiteY19" fmla="*/ 703339 h 3705798"/>
              <a:gd name="connsiteX20" fmla="*/ 2677886 w 3015343"/>
              <a:gd name="connsiteY20" fmla="*/ 768654 h 3705798"/>
              <a:gd name="connsiteX21" fmla="*/ 2688771 w 3015343"/>
              <a:gd name="connsiteY21" fmla="*/ 823082 h 3705798"/>
              <a:gd name="connsiteX22" fmla="*/ 2688771 w 3015343"/>
              <a:gd name="connsiteY22" fmla="*/ 866625 h 3705798"/>
              <a:gd name="connsiteX23" fmla="*/ 2677886 w 3015343"/>
              <a:gd name="connsiteY23" fmla="*/ 931939 h 3705798"/>
              <a:gd name="connsiteX24" fmla="*/ 2688771 w 3015343"/>
              <a:gd name="connsiteY24" fmla="*/ 1019025 h 3705798"/>
              <a:gd name="connsiteX25" fmla="*/ 2808514 w 3015343"/>
              <a:gd name="connsiteY25" fmla="*/ 1116996 h 3705798"/>
              <a:gd name="connsiteX26" fmla="*/ 2873829 w 3015343"/>
              <a:gd name="connsiteY26" fmla="*/ 1171425 h 3705798"/>
              <a:gd name="connsiteX27" fmla="*/ 2993571 w 3015343"/>
              <a:gd name="connsiteY27" fmla="*/ 1323825 h 3705798"/>
              <a:gd name="connsiteX28" fmla="*/ 3015343 w 3015343"/>
              <a:gd name="connsiteY28" fmla="*/ 1378254 h 3705798"/>
              <a:gd name="connsiteX29" fmla="*/ 3015343 w 3015343"/>
              <a:gd name="connsiteY29" fmla="*/ 1421796 h 3705798"/>
              <a:gd name="connsiteX30" fmla="*/ 2982686 w 3015343"/>
              <a:gd name="connsiteY30" fmla="*/ 1465339 h 3705798"/>
              <a:gd name="connsiteX31" fmla="*/ 2950029 w 3015343"/>
              <a:gd name="connsiteY31" fmla="*/ 1476225 h 3705798"/>
              <a:gd name="connsiteX32" fmla="*/ 2917371 w 3015343"/>
              <a:gd name="connsiteY32" fmla="*/ 1497996 h 3705798"/>
              <a:gd name="connsiteX33" fmla="*/ 2906486 w 3015343"/>
              <a:gd name="connsiteY33" fmla="*/ 1552425 h 3705798"/>
              <a:gd name="connsiteX34" fmla="*/ 2939143 w 3015343"/>
              <a:gd name="connsiteY34" fmla="*/ 1585082 h 3705798"/>
              <a:gd name="connsiteX35" fmla="*/ 2950029 w 3015343"/>
              <a:gd name="connsiteY35" fmla="*/ 1617739 h 3705798"/>
              <a:gd name="connsiteX36" fmla="*/ 2939143 w 3015343"/>
              <a:gd name="connsiteY36" fmla="*/ 1650396 h 3705798"/>
              <a:gd name="connsiteX37" fmla="*/ 2917371 w 3015343"/>
              <a:gd name="connsiteY37" fmla="*/ 1672168 h 3705798"/>
              <a:gd name="connsiteX38" fmla="*/ 2928257 w 3015343"/>
              <a:gd name="connsiteY38" fmla="*/ 1693939 h 3705798"/>
              <a:gd name="connsiteX39" fmla="*/ 2960914 w 3015343"/>
              <a:gd name="connsiteY39" fmla="*/ 1737482 h 3705798"/>
              <a:gd name="connsiteX40" fmla="*/ 2971800 w 3015343"/>
              <a:gd name="connsiteY40" fmla="*/ 1770139 h 3705798"/>
              <a:gd name="connsiteX41" fmla="*/ 2939143 w 3015343"/>
              <a:gd name="connsiteY41" fmla="*/ 1802796 h 3705798"/>
              <a:gd name="connsiteX42" fmla="*/ 2917371 w 3015343"/>
              <a:gd name="connsiteY42" fmla="*/ 1835454 h 3705798"/>
              <a:gd name="connsiteX43" fmla="*/ 2895600 w 3015343"/>
              <a:gd name="connsiteY43" fmla="*/ 1857225 h 3705798"/>
              <a:gd name="connsiteX44" fmla="*/ 2884714 w 3015343"/>
              <a:gd name="connsiteY44" fmla="*/ 1911654 h 3705798"/>
              <a:gd name="connsiteX45" fmla="*/ 2917371 w 3015343"/>
              <a:gd name="connsiteY45" fmla="*/ 1966082 h 3705798"/>
              <a:gd name="connsiteX46" fmla="*/ 2939143 w 3015343"/>
              <a:gd name="connsiteY46" fmla="*/ 2053168 h 3705798"/>
              <a:gd name="connsiteX47" fmla="*/ 2884714 w 3015343"/>
              <a:gd name="connsiteY47" fmla="*/ 2129368 h 3705798"/>
              <a:gd name="connsiteX48" fmla="*/ 2841171 w 3015343"/>
              <a:gd name="connsiteY48" fmla="*/ 2151139 h 3705798"/>
              <a:gd name="connsiteX49" fmla="*/ 2797629 w 3015343"/>
              <a:gd name="connsiteY49" fmla="*/ 2151139 h 3705798"/>
              <a:gd name="connsiteX50" fmla="*/ 2699657 w 3015343"/>
              <a:gd name="connsiteY50" fmla="*/ 2151139 h 3705798"/>
              <a:gd name="connsiteX51" fmla="*/ 2547257 w 3015343"/>
              <a:gd name="connsiteY51" fmla="*/ 2205568 h 3705798"/>
              <a:gd name="connsiteX52" fmla="*/ 2492829 w 3015343"/>
              <a:gd name="connsiteY52" fmla="*/ 2238225 h 3705798"/>
              <a:gd name="connsiteX53" fmla="*/ 2405743 w 3015343"/>
              <a:gd name="connsiteY53" fmla="*/ 2303539 h 3705798"/>
              <a:gd name="connsiteX54" fmla="*/ 2307771 w 3015343"/>
              <a:gd name="connsiteY54" fmla="*/ 2401511 h 3705798"/>
              <a:gd name="connsiteX55" fmla="*/ 2242457 w 3015343"/>
              <a:gd name="connsiteY55" fmla="*/ 2488596 h 3705798"/>
              <a:gd name="connsiteX56" fmla="*/ 2166257 w 3015343"/>
              <a:gd name="connsiteY56" fmla="*/ 2608339 h 3705798"/>
              <a:gd name="connsiteX57" fmla="*/ 2090057 w 3015343"/>
              <a:gd name="connsiteY57" fmla="*/ 2728082 h 3705798"/>
              <a:gd name="connsiteX58" fmla="*/ 2046514 w 3015343"/>
              <a:gd name="connsiteY58" fmla="*/ 2836939 h 3705798"/>
              <a:gd name="connsiteX59" fmla="*/ 2035629 w 3015343"/>
              <a:gd name="connsiteY59" fmla="*/ 2945796 h 3705798"/>
              <a:gd name="connsiteX60" fmla="*/ 2035629 w 3015343"/>
              <a:gd name="connsiteY60" fmla="*/ 3065539 h 3705798"/>
              <a:gd name="connsiteX61" fmla="*/ 2090057 w 3015343"/>
              <a:gd name="connsiteY61" fmla="*/ 3163511 h 3705798"/>
              <a:gd name="connsiteX62" fmla="*/ 2155371 w 3015343"/>
              <a:gd name="connsiteY62" fmla="*/ 3228825 h 3705798"/>
              <a:gd name="connsiteX63" fmla="*/ 2198914 w 3015343"/>
              <a:gd name="connsiteY63" fmla="*/ 3294139 h 3705798"/>
              <a:gd name="connsiteX64" fmla="*/ 2286000 w 3015343"/>
              <a:gd name="connsiteY64" fmla="*/ 3370339 h 3705798"/>
              <a:gd name="connsiteX65" fmla="*/ 2489433 w 3015343"/>
              <a:gd name="connsiteY65" fmla="*/ 3705798 h 3705798"/>
              <a:gd name="connsiteX0" fmla="*/ 119743 w 3015343"/>
              <a:gd name="connsiteY0" fmla="*/ 3693898 h 3702785"/>
              <a:gd name="connsiteX1" fmla="*/ 119743 w 3015343"/>
              <a:gd name="connsiteY1" fmla="*/ 3595926 h 3702785"/>
              <a:gd name="connsiteX2" fmla="*/ 76200 w 3015343"/>
              <a:gd name="connsiteY2" fmla="*/ 3476183 h 3702785"/>
              <a:gd name="connsiteX3" fmla="*/ 32657 w 3015343"/>
              <a:gd name="connsiteY3" fmla="*/ 3356441 h 3702785"/>
              <a:gd name="connsiteX4" fmla="*/ 0 w 3015343"/>
              <a:gd name="connsiteY4" fmla="*/ 3236698 h 3702785"/>
              <a:gd name="connsiteX5" fmla="*/ 54429 w 3015343"/>
              <a:gd name="connsiteY5" fmla="*/ 3149612 h 3702785"/>
              <a:gd name="connsiteX6" fmla="*/ 65314 w 3015343"/>
              <a:gd name="connsiteY6" fmla="*/ 3040755 h 3702785"/>
              <a:gd name="connsiteX7" fmla="*/ 76200 w 3015343"/>
              <a:gd name="connsiteY7" fmla="*/ 2942783 h 3702785"/>
              <a:gd name="connsiteX8" fmla="*/ 267759 w 3015343"/>
              <a:gd name="connsiteY8" fmla="*/ 2589432 h 3702785"/>
              <a:gd name="connsiteX9" fmla="*/ 718598 w 3015343"/>
              <a:gd name="connsiteY9" fmla="*/ 428716 h 3702785"/>
              <a:gd name="connsiteX10" fmla="*/ 2048801 w 3015343"/>
              <a:gd name="connsiteY10" fmla="*/ 3641 h 3702785"/>
              <a:gd name="connsiteX11" fmla="*/ 2286000 w 3015343"/>
              <a:gd name="connsiteY11" fmla="*/ 156041 h 3702785"/>
              <a:gd name="connsiteX12" fmla="*/ 2286000 w 3015343"/>
              <a:gd name="connsiteY12" fmla="*/ 210469 h 3702785"/>
              <a:gd name="connsiteX13" fmla="*/ 2275114 w 3015343"/>
              <a:gd name="connsiteY13" fmla="*/ 254012 h 3702785"/>
              <a:gd name="connsiteX14" fmla="*/ 2405743 w 3015343"/>
              <a:gd name="connsiteY14" fmla="*/ 319326 h 3702785"/>
              <a:gd name="connsiteX15" fmla="*/ 2471057 w 3015343"/>
              <a:gd name="connsiteY15" fmla="*/ 395526 h 3702785"/>
              <a:gd name="connsiteX16" fmla="*/ 2514600 w 3015343"/>
              <a:gd name="connsiteY16" fmla="*/ 449955 h 3702785"/>
              <a:gd name="connsiteX17" fmla="*/ 2579914 w 3015343"/>
              <a:gd name="connsiteY17" fmla="*/ 547926 h 3702785"/>
              <a:gd name="connsiteX18" fmla="*/ 2612571 w 3015343"/>
              <a:gd name="connsiteY18" fmla="*/ 635012 h 3702785"/>
              <a:gd name="connsiteX19" fmla="*/ 2634343 w 3015343"/>
              <a:gd name="connsiteY19" fmla="*/ 700326 h 3702785"/>
              <a:gd name="connsiteX20" fmla="*/ 2677886 w 3015343"/>
              <a:gd name="connsiteY20" fmla="*/ 765641 h 3702785"/>
              <a:gd name="connsiteX21" fmla="*/ 2688771 w 3015343"/>
              <a:gd name="connsiteY21" fmla="*/ 820069 h 3702785"/>
              <a:gd name="connsiteX22" fmla="*/ 2688771 w 3015343"/>
              <a:gd name="connsiteY22" fmla="*/ 863612 h 3702785"/>
              <a:gd name="connsiteX23" fmla="*/ 2677886 w 3015343"/>
              <a:gd name="connsiteY23" fmla="*/ 928926 h 3702785"/>
              <a:gd name="connsiteX24" fmla="*/ 2688771 w 3015343"/>
              <a:gd name="connsiteY24" fmla="*/ 1016012 h 3702785"/>
              <a:gd name="connsiteX25" fmla="*/ 2808514 w 3015343"/>
              <a:gd name="connsiteY25" fmla="*/ 1113983 h 3702785"/>
              <a:gd name="connsiteX26" fmla="*/ 2873829 w 3015343"/>
              <a:gd name="connsiteY26" fmla="*/ 1168412 h 3702785"/>
              <a:gd name="connsiteX27" fmla="*/ 2993571 w 3015343"/>
              <a:gd name="connsiteY27" fmla="*/ 1320812 h 3702785"/>
              <a:gd name="connsiteX28" fmla="*/ 3015343 w 3015343"/>
              <a:gd name="connsiteY28" fmla="*/ 1375241 h 3702785"/>
              <a:gd name="connsiteX29" fmla="*/ 3015343 w 3015343"/>
              <a:gd name="connsiteY29" fmla="*/ 1418783 h 3702785"/>
              <a:gd name="connsiteX30" fmla="*/ 2982686 w 3015343"/>
              <a:gd name="connsiteY30" fmla="*/ 1462326 h 3702785"/>
              <a:gd name="connsiteX31" fmla="*/ 2950029 w 3015343"/>
              <a:gd name="connsiteY31" fmla="*/ 1473212 h 3702785"/>
              <a:gd name="connsiteX32" fmla="*/ 2917371 w 3015343"/>
              <a:gd name="connsiteY32" fmla="*/ 1494983 h 3702785"/>
              <a:gd name="connsiteX33" fmla="*/ 2906486 w 3015343"/>
              <a:gd name="connsiteY33" fmla="*/ 1549412 h 3702785"/>
              <a:gd name="connsiteX34" fmla="*/ 2939143 w 3015343"/>
              <a:gd name="connsiteY34" fmla="*/ 1582069 h 3702785"/>
              <a:gd name="connsiteX35" fmla="*/ 2950029 w 3015343"/>
              <a:gd name="connsiteY35" fmla="*/ 1614726 h 3702785"/>
              <a:gd name="connsiteX36" fmla="*/ 2939143 w 3015343"/>
              <a:gd name="connsiteY36" fmla="*/ 1647383 h 3702785"/>
              <a:gd name="connsiteX37" fmla="*/ 2917371 w 3015343"/>
              <a:gd name="connsiteY37" fmla="*/ 1669155 h 3702785"/>
              <a:gd name="connsiteX38" fmla="*/ 2928257 w 3015343"/>
              <a:gd name="connsiteY38" fmla="*/ 1690926 h 3702785"/>
              <a:gd name="connsiteX39" fmla="*/ 2960914 w 3015343"/>
              <a:gd name="connsiteY39" fmla="*/ 1734469 h 3702785"/>
              <a:gd name="connsiteX40" fmla="*/ 2971800 w 3015343"/>
              <a:gd name="connsiteY40" fmla="*/ 1767126 h 3702785"/>
              <a:gd name="connsiteX41" fmla="*/ 2939143 w 3015343"/>
              <a:gd name="connsiteY41" fmla="*/ 1799783 h 3702785"/>
              <a:gd name="connsiteX42" fmla="*/ 2917371 w 3015343"/>
              <a:gd name="connsiteY42" fmla="*/ 1832441 h 3702785"/>
              <a:gd name="connsiteX43" fmla="*/ 2895600 w 3015343"/>
              <a:gd name="connsiteY43" fmla="*/ 1854212 h 3702785"/>
              <a:gd name="connsiteX44" fmla="*/ 2884714 w 3015343"/>
              <a:gd name="connsiteY44" fmla="*/ 1908641 h 3702785"/>
              <a:gd name="connsiteX45" fmla="*/ 2917371 w 3015343"/>
              <a:gd name="connsiteY45" fmla="*/ 1963069 h 3702785"/>
              <a:gd name="connsiteX46" fmla="*/ 2939143 w 3015343"/>
              <a:gd name="connsiteY46" fmla="*/ 2050155 h 3702785"/>
              <a:gd name="connsiteX47" fmla="*/ 2884714 w 3015343"/>
              <a:gd name="connsiteY47" fmla="*/ 2126355 h 3702785"/>
              <a:gd name="connsiteX48" fmla="*/ 2841171 w 3015343"/>
              <a:gd name="connsiteY48" fmla="*/ 2148126 h 3702785"/>
              <a:gd name="connsiteX49" fmla="*/ 2797629 w 3015343"/>
              <a:gd name="connsiteY49" fmla="*/ 2148126 h 3702785"/>
              <a:gd name="connsiteX50" fmla="*/ 2699657 w 3015343"/>
              <a:gd name="connsiteY50" fmla="*/ 2148126 h 3702785"/>
              <a:gd name="connsiteX51" fmla="*/ 2547257 w 3015343"/>
              <a:gd name="connsiteY51" fmla="*/ 2202555 h 3702785"/>
              <a:gd name="connsiteX52" fmla="*/ 2492829 w 3015343"/>
              <a:gd name="connsiteY52" fmla="*/ 2235212 h 3702785"/>
              <a:gd name="connsiteX53" fmla="*/ 2405743 w 3015343"/>
              <a:gd name="connsiteY53" fmla="*/ 2300526 h 3702785"/>
              <a:gd name="connsiteX54" fmla="*/ 2307771 w 3015343"/>
              <a:gd name="connsiteY54" fmla="*/ 2398498 h 3702785"/>
              <a:gd name="connsiteX55" fmla="*/ 2242457 w 3015343"/>
              <a:gd name="connsiteY55" fmla="*/ 2485583 h 3702785"/>
              <a:gd name="connsiteX56" fmla="*/ 2166257 w 3015343"/>
              <a:gd name="connsiteY56" fmla="*/ 2605326 h 3702785"/>
              <a:gd name="connsiteX57" fmla="*/ 2090057 w 3015343"/>
              <a:gd name="connsiteY57" fmla="*/ 2725069 h 3702785"/>
              <a:gd name="connsiteX58" fmla="*/ 2046514 w 3015343"/>
              <a:gd name="connsiteY58" fmla="*/ 2833926 h 3702785"/>
              <a:gd name="connsiteX59" fmla="*/ 2035629 w 3015343"/>
              <a:gd name="connsiteY59" fmla="*/ 2942783 h 3702785"/>
              <a:gd name="connsiteX60" fmla="*/ 2035629 w 3015343"/>
              <a:gd name="connsiteY60" fmla="*/ 3062526 h 3702785"/>
              <a:gd name="connsiteX61" fmla="*/ 2090057 w 3015343"/>
              <a:gd name="connsiteY61" fmla="*/ 3160498 h 3702785"/>
              <a:gd name="connsiteX62" fmla="*/ 2155371 w 3015343"/>
              <a:gd name="connsiteY62" fmla="*/ 3225812 h 3702785"/>
              <a:gd name="connsiteX63" fmla="*/ 2198914 w 3015343"/>
              <a:gd name="connsiteY63" fmla="*/ 3291126 h 3702785"/>
              <a:gd name="connsiteX64" fmla="*/ 2286000 w 3015343"/>
              <a:gd name="connsiteY64" fmla="*/ 3367326 h 3702785"/>
              <a:gd name="connsiteX65" fmla="*/ 2489433 w 3015343"/>
              <a:gd name="connsiteY65" fmla="*/ 3702785 h 3702785"/>
              <a:gd name="connsiteX0" fmla="*/ 119743 w 3015343"/>
              <a:gd name="connsiteY0" fmla="*/ 3693898 h 3702785"/>
              <a:gd name="connsiteX1" fmla="*/ 119743 w 3015343"/>
              <a:gd name="connsiteY1" fmla="*/ 3595926 h 3702785"/>
              <a:gd name="connsiteX2" fmla="*/ 76200 w 3015343"/>
              <a:gd name="connsiteY2" fmla="*/ 3476183 h 3702785"/>
              <a:gd name="connsiteX3" fmla="*/ 32657 w 3015343"/>
              <a:gd name="connsiteY3" fmla="*/ 3356441 h 3702785"/>
              <a:gd name="connsiteX4" fmla="*/ 0 w 3015343"/>
              <a:gd name="connsiteY4" fmla="*/ 3236698 h 3702785"/>
              <a:gd name="connsiteX5" fmla="*/ 54429 w 3015343"/>
              <a:gd name="connsiteY5" fmla="*/ 3149612 h 3702785"/>
              <a:gd name="connsiteX6" fmla="*/ 65314 w 3015343"/>
              <a:gd name="connsiteY6" fmla="*/ 3040755 h 3702785"/>
              <a:gd name="connsiteX7" fmla="*/ 76200 w 3015343"/>
              <a:gd name="connsiteY7" fmla="*/ 2942783 h 3702785"/>
              <a:gd name="connsiteX8" fmla="*/ 267759 w 3015343"/>
              <a:gd name="connsiteY8" fmla="*/ 2589432 h 3702785"/>
              <a:gd name="connsiteX9" fmla="*/ 718598 w 3015343"/>
              <a:gd name="connsiteY9" fmla="*/ 428716 h 3702785"/>
              <a:gd name="connsiteX10" fmla="*/ 2048801 w 3015343"/>
              <a:gd name="connsiteY10" fmla="*/ 3641 h 3702785"/>
              <a:gd name="connsiteX11" fmla="*/ 2286000 w 3015343"/>
              <a:gd name="connsiteY11" fmla="*/ 156041 h 3702785"/>
              <a:gd name="connsiteX12" fmla="*/ 2286000 w 3015343"/>
              <a:gd name="connsiteY12" fmla="*/ 210469 h 3702785"/>
              <a:gd name="connsiteX13" fmla="*/ 2275114 w 3015343"/>
              <a:gd name="connsiteY13" fmla="*/ 254012 h 3702785"/>
              <a:gd name="connsiteX14" fmla="*/ 2405743 w 3015343"/>
              <a:gd name="connsiteY14" fmla="*/ 319326 h 3702785"/>
              <a:gd name="connsiteX15" fmla="*/ 2471057 w 3015343"/>
              <a:gd name="connsiteY15" fmla="*/ 395526 h 3702785"/>
              <a:gd name="connsiteX16" fmla="*/ 2514600 w 3015343"/>
              <a:gd name="connsiteY16" fmla="*/ 449955 h 3702785"/>
              <a:gd name="connsiteX17" fmla="*/ 2579914 w 3015343"/>
              <a:gd name="connsiteY17" fmla="*/ 547926 h 3702785"/>
              <a:gd name="connsiteX18" fmla="*/ 2612571 w 3015343"/>
              <a:gd name="connsiteY18" fmla="*/ 635012 h 3702785"/>
              <a:gd name="connsiteX19" fmla="*/ 2634343 w 3015343"/>
              <a:gd name="connsiteY19" fmla="*/ 700326 h 3702785"/>
              <a:gd name="connsiteX20" fmla="*/ 2677886 w 3015343"/>
              <a:gd name="connsiteY20" fmla="*/ 765641 h 3702785"/>
              <a:gd name="connsiteX21" fmla="*/ 2688771 w 3015343"/>
              <a:gd name="connsiteY21" fmla="*/ 820069 h 3702785"/>
              <a:gd name="connsiteX22" fmla="*/ 2688771 w 3015343"/>
              <a:gd name="connsiteY22" fmla="*/ 863612 h 3702785"/>
              <a:gd name="connsiteX23" fmla="*/ 2677886 w 3015343"/>
              <a:gd name="connsiteY23" fmla="*/ 928926 h 3702785"/>
              <a:gd name="connsiteX24" fmla="*/ 2688771 w 3015343"/>
              <a:gd name="connsiteY24" fmla="*/ 1016012 h 3702785"/>
              <a:gd name="connsiteX25" fmla="*/ 2808514 w 3015343"/>
              <a:gd name="connsiteY25" fmla="*/ 1113983 h 3702785"/>
              <a:gd name="connsiteX26" fmla="*/ 2873829 w 3015343"/>
              <a:gd name="connsiteY26" fmla="*/ 1168412 h 3702785"/>
              <a:gd name="connsiteX27" fmla="*/ 2993571 w 3015343"/>
              <a:gd name="connsiteY27" fmla="*/ 1320812 h 3702785"/>
              <a:gd name="connsiteX28" fmla="*/ 3015343 w 3015343"/>
              <a:gd name="connsiteY28" fmla="*/ 1375241 h 3702785"/>
              <a:gd name="connsiteX29" fmla="*/ 3015343 w 3015343"/>
              <a:gd name="connsiteY29" fmla="*/ 1418783 h 3702785"/>
              <a:gd name="connsiteX30" fmla="*/ 2982686 w 3015343"/>
              <a:gd name="connsiteY30" fmla="*/ 1462326 h 3702785"/>
              <a:gd name="connsiteX31" fmla="*/ 2950029 w 3015343"/>
              <a:gd name="connsiteY31" fmla="*/ 1473212 h 3702785"/>
              <a:gd name="connsiteX32" fmla="*/ 2917371 w 3015343"/>
              <a:gd name="connsiteY32" fmla="*/ 1494983 h 3702785"/>
              <a:gd name="connsiteX33" fmla="*/ 2906486 w 3015343"/>
              <a:gd name="connsiteY33" fmla="*/ 1549412 h 3702785"/>
              <a:gd name="connsiteX34" fmla="*/ 2939143 w 3015343"/>
              <a:gd name="connsiteY34" fmla="*/ 1582069 h 3702785"/>
              <a:gd name="connsiteX35" fmla="*/ 2950029 w 3015343"/>
              <a:gd name="connsiteY35" fmla="*/ 1614726 h 3702785"/>
              <a:gd name="connsiteX36" fmla="*/ 2939143 w 3015343"/>
              <a:gd name="connsiteY36" fmla="*/ 1647383 h 3702785"/>
              <a:gd name="connsiteX37" fmla="*/ 2917371 w 3015343"/>
              <a:gd name="connsiteY37" fmla="*/ 1669155 h 3702785"/>
              <a:gd name="connsiteX38" fmla="*/ 2928257 w 3015343"/>
              <a:gd name="connsiteY38" fmla="*/ 1690926 h 3702785"/>
              <a:gd name="connsiteX39" fmla="*/ 2960914 w 3015343"/>
              <a:gd name="connsiteY39" fmla="*/ 1734469 h 3702785"/>
              <a:gd name="connsiteX40" fmla="*/ 2971800 w 3015343"/>
              <a:gd name="connsiteY40" fmla="*/ 1767126 h 3702785"/>
              <a:gd name="connsiteX41" fmla="*/ 2939143 w 3015343"/>
              <a:gd name="connsiteY41" fmla="*/ 1799783 h 3702785"/>
              <a:gd name="connsiteX42" fmla="*/ 2917371 w 3015343"/>
              <a:gd name="connsiteY42" fmla="*/ 1832441 h 3702785"/>
              <a:gd name="connsiteX43" fmla="*/ 2895600 w 3015343"/>
              <a:gd name="connsiteY43" fmla="*/ 1854212 h 3702785"/>
              <a:gd name="connsiteX44" fmla="*/ 2884714 w 3015343"/>
              <a:gd name="connsiteY44" fmla="*/ 1908641 h 3702785"/>
              <a:gd name="connsiteX45" fmla="*/ 2917371 w 3015343"/>
              <a:gd name="connsiteY45" fmla="*/ 1963069 h 3702785"/>
              <a:gd name="connsiteX46" fmla="*/ 2939143 w 3015343"/>
              <a:gd name="connsiteY46" fmla="*/ 2050155 h 3702785"/>
              <a:gd name="connsiteX47" fmla="*/ 2884714 w 3015343"/>
              <a:gd name="connsiteY47" fmla="*/ 2126355 h 3702785"/>
              <a:gd name="connsiteX48" fmla="*/ 2841171 w 3015343"/>
              <a:gd name="connsiteY48" fmla="*/ 2148126 h 3702785"/>
              <a:gd name="connsiteX49" fmla="*/ 2797629 w 3015343"/>
              <a:gd name="connsiteY49" fmla="*/ 2148126 h 3702785"/>
              <a:gd name="connsiteX50" fmla="*/ 2699657 w 3015343"/>
              <a:gd name="connsiteY50" fmla="*/ 2148126 h 3702785"/>
              <a:gd name="connsiteX51" fmla="*/ 2547257 w 3015343"/>
              <a:gd name="connsiteY51" fmla="*/ 2202555 h 3702785"/>
              <a:gd name="connsiteX52" fmla="*/ 2492829 w 3015343"/>
              <a:gd name="connsiteY52" fmla="*/ 2235212 h 3702785"/>
              <a:gd name="connsiteX53" fmla="*/ 2405743 w 3015343"/>
              <a:gd name="connsiteY53" fmla="*/ 2300526 h 3702785"/>
              <a:gd name="connsiteX54" fmla="*/ 2307771 w 3015343"/>
              <a:gd name="connsiteY54" fmla="*/ 2398498 h 3702785"/>
              <a:gd name="connsiteX55" fmla="*/ 2242457 w 3015343"/>
              <a:gd name="connsiteY55" fmla="*/ 2485583 h 3702785"/>
              <a:gd name="connsiteX56" fmla="*/ 2166257 w 3015343"/>
              <a:gd name="connsiteY56" fmla="*/ 2605326 h 3702785"/>
              <a:gd name="connsiteX57" fmla="*/ 2090057 w 3015343"/>
              <a:gd name="connsiteY57" fmla="*/ 2725069 h 3702785"/>
              <a:gd name="connsiteX58" fmla="*/ 2046514 w 3015343"/>
              <a:gd name="connsiteY58" fmla="*/ 2833926 h 3702785"/>
              <a:gd name="connsiteX59" fmla="*/ 2035629 w 3015343"/>
              <a:gd name="connsiteY59" fmla="*/ 2942783 h 3702785"/>
              <a:gd name="connsiteX60" fmla="*/ 2035629 w 3015343"/>
              <a:gd name="connsiteY60" fmla="*/ 3062526 h 3702785"/>
              <a:gd name="connsiteX61" fmla="*/ 2090057 w 3015343"/>
              <a:gd name="connsiteY61" fmla="*/ 3160498 h 3702785"/>
              <a:gd name="connsiteX62" fmla="*/ 2155371 w 3015343"/>
              <a:gd name="connsiteY62" fmla="*/ 3225812 h 3702785"/>
              <a:gd name="connsiteX63" fmla="*/ 2198914 w 3015343"/>
              <a:gd name="connsiteY63" fmla="*/ 3291126 h 3702785"/>
              <a:gd name="connsiteX64" fmla="*/ 2286000 w 3015343"/>
              <a:gd name="connsiteY64" fmla="*/ 3367326 h 3702785"/>
              <a:gd name="connsiteX65" fmla="*/ 2489433 w 3015343"/>
              <a:gd name="connsiteY65" fmla="*/ 3702785 h 3702785"/>
              <a:gd name="connsiteX0" fmla="*/ 119743 w 3015343"/>
              <a:gd name="connsiteY0" fmla="*/ 3692889 h 3701776"/>
              <a:gd name="connsiteX1" fmla="*/ 119743 w 3015343"/>
              <a:gd name="connsiteY1" fmla="*/ 3594917 h 3701776"/>
              <a:gd name="connsiteX2" fmla="*/ 76200 w 3015343"/>
              <a:gd name="connsiteY2" fmla="*/ 3475174 h 3701776"/>
              <a:gd name="connsiteX3" fmla="*/ 32657 w 3015343"/>
              <a:gd name="connsiteY3" fmla="*/ 3355432 h 3701776"/>
              <a:gd name="connsiteX4" fmla="*/ 0 w 3015343"/>
              <a:gd name="connsiteY4" fmla="*/ 3235689 h 3701776"/>
              <a:gd name="connsiteX5" fmla="*/ 54429 w 3015343"/>
              <a:gd name="connsiteY5" fmla="*/ 3148603 h 3701776"/>
              <a:gd name="connsiteX6" fmla="*/ 65314 w 3015343"/>
              <a:gd name="connsiteY6" fmla="*/ 3039746 h 3701776"/>
              <a:gd name="connsiteX7" fmla="*/ 76200 w 3015343"/>
              <a:gd name="connsiteY7" fmla="*/ 2941774 h 3701776"/>
              <a:gd name="connsiteX8" fmla="*/ 294925 w 3015343"/>
              <a:gd name="connsiteY8" fmla="*/ 2442403 h 3701776"/>
              <a:gd name="connsiteX9" fmla="*/ 718598 w 3015343"/>
              <a:gd name="connsiteY9" fmla="*/ 427707 h 3701776"/>
              <a:gd name="connsiteX10" fmla="*/ 2048801 w 3015343"/>
              <a:gd name="connsiteY10" fmla="*/ 2632 h 3701776"/>
              <a:gd name="connsiteX11" fmla="*/ 2286000 w 3015343"/>
              <a:gd name="connsiteY11" fmla="*/ 155032 h 3701776"/>
              <a:gd name="connsiteX12" fmla="*/ 2286000 w 3015343"/>
              <a:gd name="connsiteY12" fmla="*/ 209460 h 3701776"/>
              <a:gd name="connsiteX13" fmla="*/ 2275114 w 3015343"/>
              <a:gd name="connsiteY13" fmla="*/ 253003 h 3701776"/>
              <a:gd name="connsiteX14" fmla="*/ 2405743 w 3015343"/>
              <a:gd name="connsiteY14" fmla="*/ 318317 h 3701776"/>
              <a:gd name="connsiteX15" fmla="*/ 2471057 w 3015343"/>
              <a:gd name="connsiteY15" fmla="*/ 394517 h 3701776"/>
              <a:gd name="connsiteX16" fmla="*/ 2514600 w 3015343"/>
              <a:gd name="connsiteY16" fmla="*/ 448946 h 3701776"/>
              <a:gd name="connsiteX17" fmla="*/ 2579914 w 3015343"/>
              <a:gd name="connsiteY17" fmla="*/ 546917 h 3701776"/>
              <a:gd name="connsiteX18" fmla="*/ 2612571 w 3015343"/>
              <a:gd name="connsiteY18" fmla="*/ 634003 h 3701776"/>
              <a:gd name="connsiteX19" fmla="*/ 2634343 w 3015343"/>
              <a:gd name="connsiteY19" fmla="*/ 699317 h 3701776"/>
              <a:gd name="connsiteX20" fmla="*/ 2677886 w 3015343"/>
              <a:gd name="connsiteY20" fmla="*/ 764632 h 3701776"/>
              <a:gd name="connsiteX21" fmla="*/ 2688771 w 3015343"/>
              <a:gd name="connsiteY21" fmla="*/ 819060 h 3701776"/>
              <a:gd name="connsiteX22" fmla="*/ 2688771 w 3015343"/>
              <a:gd name="connsiteY22" fmla="*/ 862603 h 3701776"/>
              <a:gd name="connsiteX23" fmla="*/ 2677886 w 3015343"/>
              <a:gd name="connsiteY23" fmla="*/ 927917 h 3701776"/>
              <a:gd name="connsiteX24" fmla="*/ 2688771 w 3015343"/>
              <a:gd name="connsiteY24" fmla="*/ 1015003 h 3701776"/>
              <a:gd name="connsiteX25" fmla="*/ 2808514 w 3015343"/>
              <a:gd name="connsiteY25" fmla="*/ 1112974 h 3701776"/>
              <a:gd name="connsiteX26" fmla="*/ 2873829 w 3015343"/>
              <a:gd name="connsiteY26" fmla="*/ 1167403 h 3701776"/>
              <a:gd name="connsiteX27" fmla="*/ 2993571 w 3015343"/>
              <a:gd name="connsiteY27" fmla="*/ 1319803 h 3701776"/>
              <a:gd name="connsiteX28" fmla="*/ 3015343 w 3015343"/>
              <a:gd name="connsiteY28" fmla="*/ 1374232 h 3701776"/>
              <a:gd name="connsiteX29" fmla="*/ 3015343 w 3015343"/>
              <a:gd name="connsiteY29" fmla="*/ 1417774 h 3701776"/>
              <a:gd name="connsiteX30" fmla="*/ 2982686 w 3015343"/>
              <a:gd name="connsiteY30" fmla="*/ 1461317 h 3701776"/>
              <a:gd name="connsiteX31" fmla="*/ 2950029 w 3015343"/>
              <a:gd name="connsiteY31" fmla="*/ 1472203 h 3701776"/>
              <a:gd name="connsiteX32" fmla="*/ 2917371 w 3015343"/>
              <a:gd name="connsiteY32" fmla="*/ 1493974 h 3701776"/>
              <a:gd name="connsiteX33" fmla="*/ 2906486 w 3015343"/>
              <a:gd name="connsiteY33" fmla="*/ 1548403 h 3701776"/>
              <a:gd name="connsiteX34" fmla="*/ 2939143 w 3015343"/>
              <a:gd name="connsiteY34" fmla="*/ 1581060 h 3701776"/>
              <a:gd name="connsiteX35" fmla="*/ 2950029 w 3015343"/>
              <a:gd name="connsiteY35" fmla="*/ 1613717 h 3701776"/>
              <a:gd name="connsiteX36" fmla="*/ 2939143 w 3015343"/>
              <a:gd name="connsiteY36" fmla="*/ 1646374 h 3701776"/>
              <a:gd name="connsiteX37" fmla="*/ 2917371 w 3015343"/>
              <a:gd name="connsiteY37" fmla="*/ 1668146 h 3701776"/>
              <a:gd name="connsiteX38" fmla="*/ 2928257 w 3015343"/>
              <a:gd name="connsiteY38" fmla="*/ 1689917 h 3701776"/>
              <a:gd name="connsiteX39" fmla="*/ 2960914 w 3015343"/>
              <a:gd name="connsiteY39" fmla="*/ 1733460 h 3701776"/>
              <a:gd name="connsiteX40" fmla="*/ 2971800 w 3015343"/>
              <a:gd name="connsiteY40" fmla="*/ 1766117 h 3701776"/>
              <a:gd name="connsiteX41" fmla="*/ 2939143 w 3015343"/>
              <a:gd name="connsiteY41" fmla="*/ 1798774 h 3701776"/>
              <a:gd name="connsiteX42" fmla="*/ 2917371 w 3015343"/>
              <a:gd name="connsiteY42" fmla="*/ 1831432 h 3701776"/>
              <a:gd name="connsiteX43" fmla="*/ 2895600 w 3015343"/>
              <a:gd name="connsiteY43" fmla="*/ 1853203 h 3701776"/>
              <a:gd name="connsiteX44" fmla="*/ 2884714 w 3015343"/>
              <a:gd name="connsiteY44" fmla="*/ 1907632 h 3701776"/>
              <a:gd name="connsiteX45" fmla="*/ 2917371 w 3015343"/>
              <a:gd name="connsiteY45" fmla="*/ 1962060 h 3701776"/>
              <a:gd name="connsiteX46" fmla="*/ 2939143 w 3015343"/>
              <a:gd name="connsiteY46" fmla="*/ 2049146 h 3701776"/>
              <a:gd name="connsiteX47" fmla="*/ 2884714 w 3015343"/>
              <a:gd name="connsiteY47" fmla="*/ 2125346 h 3701776"/>
              <a:gd name="connsiteX48" fmla="*/ 2841171 w 3015343"/>
              <a:gd name="connsiteY48" fmla="*/ 2147117 h 3701776"/>
              <a:gd name="connsiteX49" fmla="*/ 2797629 w 3015343"/>
              <a:gd name="connsiteY49" fmla="*/ 2147117 h 3701776"/>
              <a:gd name="connsiteX50" fmla="*/ 2699657 w 3015343"/>
              <a:gd name="connsiteY50" fmla="*/ 2147117 h 3701776"/>
              <a:gd name="connsiteX51" fmla="*/ 2547257 w 3015343"/>
              <a:gd name="connsiteY51" fmla="*/ 2201546 h 3701776"/>
              <a:gd name="connsiteX52" fmla="*/ 2492829 w 3015343"/>
              <a:gd name="connsiteY52" fmla="*/ 2234203 h 3701776"/>
              <a:gd name="connsiteX53" fmla="*/ 2405743 w 3015343"/>
              <a:gd name="connsiteY53" fmla="*/ 2299517 h 3701776"/>
              <a:gd name="connsiteX54" fmla="*/ 2307771 w 3015343"/>
              <a:gd name="connsiteY54" fmla="*/ 2397489 h 3701776"/>
              <a:gd name="connsiteX55" fmla="*/ 2242457 w 3015343"/>
              <a:gd name="connsiteY55" fmla="*/ 2484574 h 3701776"/>
              <a:gd name="connsiteX56" fmla="*/ 2166257 w 3015343"/>
              <a:gd name="connsiteY56" fmla="*/ 2604317 h 3701776"/>
              <a:gd name="connsiteX57" fmla="*/ 2090057 w 3015343"/>
              <a:gd name="connsiteY57" fmla="*/ 2724060 h 3701776"/>
              <a:gd name="connsiteX58" fmla="*/ 2046514 w 3015343"/>
              <a:gd name="connsiteY58" fmla="*/ 2832917 h 3701776"/>
              <a:gd name="connsiteX59" fmla="*/ 2035629 w 3015343"/>
              <a:gd name="connsiteY59" fmla="*/ 2941774 h 3701776"/>
              <a:gd name="connsiteX60" fmla="*/ 2035629 w 3015343"/>
              <a:gd name="connsiteY60" fmla="*/ 3061517 h 3701776"/>
              <a:gd name="connsiteX61" fmla="*/ 2090057 w 3015343"/>
              <a:gd name="connsiteY61" fmla="*/ 3159489 h 3701776"/>
              <a:gd name="connsiteX62" fmla="*/ 2155371 w 3015343"/>
              <a:gd name="connsiteY62" fmla="*/ 3224803 h 3701776"/>
              <a:gd name="connsiteX63" fmla="*/ 2198914 w 3015343"/>
              <a:gd name="connsiteY63" fmla="*/ 3290117 h 3701776"/>
              <a:gd name="connsiteX64" fmla="*/ 2286000 w 3015343"/>
              <a:gd name="connsiteY64" fmla="*/ 3366317 h 3701776"/>
              <a:gd name="connsiteX65" fmla="*/ 2489433 w 3015343"/>
              <a:gd name="connsiteY65" fmla="*/ 3701776 h 3701776"/>
              <a:gd name="connsiteX0" fmla="*/ 119743 w 3015343"/>
              <a:gd name="connsiteY0" fmla="*/ 3692889 h 3701776"/>
              <a:gd name="connsiteX1" fmla="*/ 119743 w 3015343"/>
              <a:gd name="connsiteY1" fmla="*/ 3594917 h 3701776"/>
              <a:gd name="connsiteX2" fmla="*/ 76200 w 3015343"/>
              <a:gd name="connsiteY2" fmla="*/ 3475174 h 3701776"/>
              <a:gd name="connsiteX3" fmla="*/ 32657 w 3015343"/>
              <a:gd name="connsiteY3" fmla="*/ 3355432 h 3701776"/>
              <a:gd name="connsiteX4" fmla="*/ 0 w 3015343"/>
              <a:gd name="connsiteY4" fmla="*/ 3235689 h 3701776"/>
              <a:gd name="connsiteX5" fmla="*/ 54429 w 3015343"/>
              <a:gd name="connsiteY5" fmla="*/ 3148603 h 3701776"/>
              <a:gd name="connsiteX6" fmla="*/ 76200 w 3015343"/>
              <a:gd name="connsiteY6" fmla="*/ 2941774 h 3701776"/>
              <a:gd name="connsiteX7" fmla="*/ 294925 w 3015343"/>
              <a:gd name="connsiteY7" fmla="*/ 2442403 h 3701776"/>
              <a:gd name="connsiteX8" fmla="*/ 718598 w 3015343"/>
              <a:gd name="connsiteY8" fmla="*/ 427707 h 3701776"/>
              <a:gd name="connsiteX9" fmla="*/ 2048801 w 3015343"/>
              <a:gd name="connsiteY9" fmla="*/ 2632 h 3701776"/>
              <a:gd name="connsiteX10" fmla="*/ 2286000 w 3015343"/>
              <a:gd name="connsiteY10" fmla="*/ 155032 h 3701776"/>
              <a:gd name="connsiteX11" fmla="*/ 2286000 w 3015343"/>
              <a:gd name="connsiteY11" fmla="*/ 209460 h 3701776"/>
              <a:gd name="connsiteX12" fmla="*/ 2275114 w 3015343"/>
              <a:gd name="connsiteY12" fmla="*/ 253003 h 3701776"/>
              <a:gd name="connsiteX13" fmla="*/ 2405743 w 3015343"/>
              <a:gd name="connsiteY13" fmla="*/ 318317 h 3701776"/>
              <a:gd name="connsiteX14" fmla="*/ 2471057 w 3015343"/>
              <a:gd name="connsiteY14" fmla="*/ 394517 h 3701776"/>
              <a:gd name="connsiteX15" fmla="*/ 2514600 w 3015343"/>
              <a:gd name="connsiteY15" fmla="*/ 448946 h 3701776"/>
              <a:gd name="connsiteX16" fmla="*/ 2579914 w 3015343"/>
              <a:gd name="connsiteY16" fmla="*/ 546917 h 3701776"/>
              <a:gd name="connsiteX17" fmla="*/ 2612571 w 3015343"/>
              <a:gd name="connsiteY17" fmla="*/ 634003 h 3701776"/>
              <a:gd name="connsiteX18" fmla="*/ 2634343 w 3015343"/>
              <a:gd name="connsiteY18" fmla="*/ 699317 h 3701776"/>
              <a:gd name="connsiteX19" fmla="*/ 2677886 w 3015343"/>
              <a:gd name="connsiteY19" fmla="*/ 764632 h 3701776"/>
              <a:gd name="connsiteX20" fmla="*/ 2688771 w 3015343"/>
              <a:gd name="connsiteY20" fmla="*/ 819060 h 3701776"/>
              <a:gd name="connsiteX21" fmla="*/ 2688771 w 3015343"/>
              <a:gd name="connsiteY21" fmla="*/ 862603 h 3701776"/>
              <a:gd name="connsiteX22" fmla="*/ 2677886 w 3015343"/>
              <a:gd name="connsiteY22" fmla="*/ 927917 h 3701776"/>
              <a:gd name="connsiteX23" fmla="*/ 2688771 w 3015343"/>
              <a:gd name="connsiteY23" fmla="*/ 1015003 h 3701776"/>
              <a:gd name="connsiteX24" fmla="*/ 2808514 w 3015343"/>
              <a:gd name="connsiteY24" fmla="*/ 1112974 h 3701776"/>
              <a:gd name="connsiteX25" fmla="*/ 2873829 w 3015343"/>
              <a:gd name="connsiteY25" fmla="*/ 1167403 h 3701776"/>
              <a:gd name="connsiteX26" fmla="*/ 2993571 w 3015343"/>
              <a:gd name="connsiteY26" fmla="*/ 1319803 h 3701776"/>
              <a:gd name="connsiteX27" fmla="*/ 3015343 w 3015343"/>
              <a:gd name="connsiteY27" fmla="*/ 1374232 h 3701776"/>
              <a:gd name="connsiteX28" fmla="*/ 3015343 w 3015343"/>
              <a:gd name="connsiteY28" fmla="*/ 1417774 h 3701776"/>
              <a:gd name="connsiteX29" fmla="*/ 2982686 w 3015343"/>
              <a:gd name="connsiteY29" fmla="*/ 1461317 h 3701776"/>
              <a:gd name="connsiteX30" fmla="*/ 2950029 w 3015343"/>
              <a:gd name="connsiteY30" fmla="*/ 1472203 h 3701776"/>
              <a:gd name="connsiteX31" fmla="*/ 2917371 w 3015343"/>
              <a:gd name="connsiteY31" fmla="*/ 1493974 h 3701776"/>
              <a:gd name="connsiteX32" fmla="*/ 2906486 w 3015343"/>
              <a:gd name="connsiteY32" fmla="*/ 1548403 h 3701776"/>
              <a:gd name="connsiteX33" fmla="*/ 2939143 w 3015343"/>
              <a:gd name="connsiteY33" fmla="*/ 1581060 h 3701776"/>
              <a:gd name="connsiteX34" fmla="*/ 2950029 w 3015343"/>
              <a:gd name="connsiteY34" fmla="*/ 1613717 h 3701776"/>
              <a:gd name="connsiteX35" fmla="*/ 2939143 w 3015343"/>
              <a:gd name="connsiteY35" fmla="*/ 1646374 h 3701776"/>
              <a:gd name="connsiteX36" fmla="*/ 2917371 w 3015343"/>
              <a:gd name="connsiteY36" fmla="*/ 1668146 h 3701776"/>
              <a:gd name="connsiteX37" fmla="*/ 2928257 w 3015343"/>
              <a:gd name="connsiteY37" fmla="*/ 1689917 h 3701776"/>
              <a:gd name="connsiteX38" fmla="*/ 2960914 w 3015343"/>
              <a:gd name="connsiteY38" fmla="*/ 1733460 h 3701776"/>
              <a:gd name="connsiteX39" fmla="*/ 2971800 w 3015343"/>
              <a:gd name="connsiteY39" fmla="*/ 1766117 h 3701776"/>
              <a:gd name="connsiteX40" fmla="*/ 2939143 w 3015343"/>
              <a:gd name="connsiteY40" fmla="*/ 1798774 h 3701776"/>
              <a:gd name="connsiteX41" fmla="*/ 2917371 w 3015343"/>
              <a:gd name="connsiteY41" fmla="*/ 1831432 h 3701776"/>
              <a:gd name="connsiteX42" fmla="*/ 2895600 w 3015343"/>
              <a:gd name="connsiteY42" fmla="*/ 1853203 h 3701776"/>
              <a:gd name="connsiteX43" fmla="*/ 2884714 w 3015343"/>
              <a:gd name="connsiteY43" fmla="*/ 1907632 h 3701776"/>
              <a:gd name="connsiteX44" fmla="*/ 2917371 w 3015343"/>
              <a:gd name="connsiteY44" fmla="*/ 1962060 h 3701776"/>
              <a:gd name="connsiteX45" fmla="*/ 2939143 w 3015343"/>
              <a:gd name="connsiteY45" fmla="*/ 2049146 h 3701776"/>
              <a:gd name="connsiteX46" fmla="*/ 2884714 w 3015343"/>
              <a:gd name="connsiteY46" fmla="*/ 2125346 h 3701776"/>
              <a:gd name="connsiteX47" fmla="*/ 2841171 w 3015343"/>
              <a:gd name="connsiteY47" fmla="*/ 2147117 h 3701776"/>
              <a:gd name="connsiteX48" fmla="*/ 2797629 w 3015343"/>
              <a:gd name="connsiteY48" fmla="*/ 2147117 h 3701776"/>
              <a:gd name="connsiteX49" fmla="*/ 2699657 w 3015343"/>
              <a:gd name="connsiteY49" fmla="*/ 2147117 h 3701776"/>
              <a:gd name="connsiteX50" fmla="*/ 2547257 w 3015343"/>
              <a:gd name="connsiteY50" fmla="*/ 2201546 h 3701776"/>
              <a:gd name="connsiteX51" fmla="*/ 2492829 w 3015343"/>
              <a:gd name="connsiteY51" fmla="*/ 2234203 h 3701776"/>
              <a:gd name="connsiteX52" fmla="*/ 2405743 w 3015343"/>
              <a:gd name="connsiteY52" fmla="*/ 2299517 h 3701776"/>
              <a:gd name="connsiteX53" fmla="*/ 2307771 w 3015343"/>
              <a:gd name="connsiteY53" fmla="*/ 2397489 h 3701776"/>
              <a:gd name="connsiteX54" fmla="*/ 2242457 w 3015343"/>
              <a:gd name="connsiteY54" fmla="*/ 2484574 h 3701776"/>
              <a:gd name="connsiteX55" fmla="*/ 2166257 w 3015343"/>
              <a:gd name="connsiteY55" fmla="*/ 2604317 h 3701776"/>
              <a:gd name="connsiteX56" fmla="*/ 2090057 w 3015343"/>
              <a:gd name="connsiteY56" fmla="*/ 2724060 h 3701776"/>
              <a:gd name="connsiteX57" fmla="*/ 2046514 w 3015343"/>
              <a:gd name="connsiteY57" fmla="*/ 2832917 h 3701776"/>
              <a:gd name="connsiteX58" fmla="*/ 2035629 w 3015343"/>
              <a:gd name="connsiteY58" fmla="*/ 2941774 h 3701776"/>
              <a:gd name="connsiteX59" fmla="*/ 2035629 w 3015343"/>
              <a:gd name="connsiteY59" fmla="*/ 3061517 h 3701776"/>
              <a:gd name="connsiteX60" fmla="*/ 2090057 w 3015343"/>
              <a:gd name="connsiteY60" fmla="*/ 3159489 h 3701776"/>
              <a:gd name="connsiteX61" fmla="*/ 2155371 w 3015343"/>
              <a:gd name="connsiteY61" fmla="*/ 3224803 h 3701776"/>
              <a:gd name="connsiteX62" fmla="*/ 2198914 w 3015343"/>
              <a:gd name="connsiteY62" fmla="*/ 3290117 h 3701776"/>
              <a:gd name="connsiteX63" fmla="*/ 2286000 w 3015343"/>
              <a:gd name="connsiteY63" fmla="*/ 3366317 h 3701776"/>
              <a:gd name="connsiteX64" fmla="*/ 2489433 w 3015343"/>
              <a:gd name="connsiteY64" fmla="*/ 3701776 h 3701776"/>
              <a:gd name="connsiteX0" fmla="*/ 119743 w 3015343"/>
              <a:gd name="connsiteY0" fmla="*/ 3692889 h 3701776"/>
              <a:gd name="connsiteX1" fmla="*/ 119743 w 3015343"/>
              <a:gd name="connsiteY1" fmla="*/ 3594917 h 3701776"/>
              <a:gd name="connsiteX2" fmla="*/ 76200 w 3015343"/>
              <a:gd name="connsiteY2" fmla="*/ 3475174 h 3701776"/>
              <a:gd name="connsiteX3" fmla="*/ 32657 w 3015343"/>
              <a:gd name="connsiteY3" fmla="*/ 3355432 h 3701776"/>
              <a:gd name="connsiteX4" fmla="*/ 0 w 3015343"/>
              <a:gd name="connsiteY4" fmla="*/ 3235689 h 3701776"/>
              <a:gd name="connsiteX5" fmla="*/ 76200 w 3015343"/>
              <a:gd name="connsiteY5" fmla="*/ 2941774 h 3701776"/>
              <a:gd name="connsiteX6" fmla="*/ 294925 w 3015343"/>
              <a:gd name="connsiteY6" fmla="*/ 2442403 h 3701776"/>
              <a:gd name="connsiteX7" fmla="*/ 718598 w 3015343"/>
              <a:gd name="connsiteY7" fmla="*/ 427707 h 3701776"/>
              <a:gd name="connsiteX8" fmla="*/ 2048801 w 3015343"/>
              <a:gd name="connsiteY8" fmla="*/ 2632 h 3701776"/>
              <a:gd name="connsiteX9" fmla="*/ 2286000 w 3015343"/>
              <a:gd name="connsiteY9" fmla="*/ 155032 h 3701776"/>
              <a:gd name="connsiteX10" fmla="*/ 2286000 w 3015343"/>
              <a:gd name="connsiteY10" fmla="*/ 209460 h 3701776"/>
              <a:gd name="connsiteX11" fmla="*/ 2275114 w 3015343"/>
              <a:gd name="connsiteY11" fmla="*/ 253003 h 3701776"/>
              <a:gd name="connsiteX12" fmla="*/ 2405743 w 3015343"/>
              <a:gd name="connsiteY12" fmla="*/ 318317 h 3701776"/>
              <a:gd name="connsiteX13" fmla="*/ 2471057 w 3015343"/>
              <a:gd name="connsiteY13" fmla="*/ 394517 h 3701776"/>
              <a:gd name="connsiteX14" fmla="*/ 2514600 w 3015343"/>
              <a:gd name="connsiteY14" fmla="*/ 448946 h 3701776"/>
              <a:gd name="connsiteX15" fmla="*/ 2579914 w 3015343"/>
              <a:gd name="connsiteY15" fmla="*/ 546917 h 3701776"/>
              <a:gd name="connsiteX16" fmla="*/ 2612571 w 3015343"/>
              <a:gd name="connsiteY16" fmla="*/ 634003 h 3701776"/>
              <a:gd name="connsiteX17" fmla="*/ 2634343 w 3015343"/>
              <a:gd name="connsiteY17" fmla="*/ 699317 h 3701776"/>
              <a:gd name="connsiteX18" fmla="*/ 2677886 w 3015343"/>
              <a:gd name="connsiteY18" fmla="*/ 764632 h 3701776"/>
              <a:gd name="connsiteX19" fmla="*/ 2688771 w 3015343"/>
              <a:gd name="connsiteY19" fmla="*/ 819060 h 3701776"/>
              <a:gd name="connsiteX20" fmla="*/ 2688771 w 3015343"/>
              <a:gd name="connsiteY20" fmla="*/ 862603 h 3701776"/>
              <a:gd name="connsiteX21" fmla="*/ 2677886 w 3015343"/>
              <a:gd name="connsiteY21" fmla="*/ 927917 h 3701776"/>
              <a:gd name="connsiteX22" fmla="*/ 2688771 w 3015343"/>
              <a:gd name="connsiteY22" fmla="*/ 1015003 h 3701776"/>
              <a:gd name="connsiteX23" fmla="*/ 2808514 w 3015343"/>
              <a:gd name="connsiteY23" fmla="*/ 1112974 h 3701776"/>
              <a:gd name="connsiteX24" fmla="*/ 2873829 w 3015343"/>
              <a:gd name="connsiteY24" fmla="*/ 1167403 h 3701776"/>
              <a:gd name="connsiteX25" fmla="*/ 2993571 w 3015343"/>
              <a:gd name="connsiteY25" fmla="*/ 1319803 h 3701776"/>
              <a:gd name="connsiteX26" fmla="*/ 3015343 w 3015343"/>
              <a:gd name="connsiteY26" fmla="*/ 1374232 h 3701776"/>
              <a:gd name="connsiteX27" fmla="*/ 3015343 w 3015343"/>
              <a:gd name="connsiteY27" fmla="*/ 1417774 h 3701776"/>
              <a:gd name="connsiteX28" fmla="*/ 2982686 w 3015343"/>
              <a:gd name="connsiteY28" fmla="*/ 1461317 h 3701776"/>
              <a:gd name="connsiteX29" fmla="*/ 2950029 w 3015343"/>
              <a:gd name="connsiteY29" fmla="*/ 1472203 h 3701776"/>
              <a:gd name="connsiteX30" fmla="*/ 2917371 w 3015343"/>
              <a:gd name="connsiteY30" fmla="*/ 1493974 h 3701776"/>
              <a:gd name="connsiteX31" fmla="*/ 2906486 w 3015343"/>
              <a:gd name="connsiteY31" fmla="*/ 1548403 h 3701776"/>
              <a:gd name="connsiteX32" fmla="*/ 2939143 w 3015343"/>
              <a:gd name="connsiteY32" fmla="*/ 1581060 h 3701776"/>
              <a:gd name="connsiteX33" fmla="*/ 2950029 w 3015343"/>
              <a:gd name="connsiteY33" fmla="*/ 1613717 h 3701776"/>
              <a:gd name="connsiteX34" fmla="*/ 2939143 w 3015343"/>
              <a:gd name="connsiteY34" fmla="*/ 1646374 h 3701776"/>
              <a:gd name="connsiteX35" fmla="*/ 2917371 w 3015343"/>
              <a:gd name="connsiteY35" fmla="*/ 1668146 h 3701776"/>
              <a:gd name="connsiteX36" fmla="*/ 2928257 w 3015343"/>
              <a:gd name="connsiteY36" fmla="*/ 1689917 h 3701776"/>
              <a:gd name="connsiteX37" fmla="*/ 2960914 w 3015343"/>
              <a:gd name="connsiteY37" fmla="*/ 1733460 h 3701776"/>
              <a:gd name="connsiteX38" fmla="*/ 2971800 w 3015343"/>
              <a:gd name="connsiteY38" fmla="*/ 1766117 h 3701776"/>
              <a:gd name="connsiteX39" fmla="*/ 2939143 w 3015343"/>
              <a:gd name="connsiteY39" fmla="*/ 1798774 h 3701776"/>
              <a:gd name="connsiteX40" fmla="*/ 2917371 w 3015343"/>
              <a:gd name="connsiteY40" fmla="*/ 1831432 h 3701776"/>
              <a:gd name="connsiteX41" fmla="*/ 2895600 w 3015343"/>
              <a:gd name="connsiteY41" fmla="*/ 1853203 h 3701776"/>
              <a:gd name="connsiteX42" fmla="*/ 2884714 w 3015343"/>
              <a:gd name="connsiteY42" fmla="*/ 1907632 h 3701776"/>
              <a:gd name="connsiteX43" fmla="*/ 2917371 w 3015343"/>
              <a:gd name="connsiteY43" fmla="*/ 1962060 h 3701776"/>
              <a:gd name="connsiteX44" fmla="*/ 2939143 w 3015343"/>
              <a:gd name="connsiteY44" fmla="*/ 2049146 h 3701776"/>
              <a:gd name="connsiteX45" fmla="*/ 2884714 w 3015343"/>
              <a:gd name="connsiteY45" fmla="*/ 2125346 h 3701776"/>
              <a:gd name="connsiteX46" fmla="*/ 2841171 w 3015343"/>
              <a:gd name="connsiteY46" fmla="*/ 2147117 h 3701776"/>
              <a:gd name="connsiteX47" fmla="*/ 2797629 w 3015343"/>
              <a:gd name="connsiteY47" fmla="*/ 2147117 h 3701776"/>
              <a:gd name="connsiteX48" fmla="*/ 2699657 w 3015343"/>
              <a:gd name="connsiteY48" fmla="*/ 2147117 h 3701776"/>
              <a:gd name="connsiteX49" fmla="*/ 2547257 w 3015343"/>
              <a:gd name="connsiteY49" fmla="*/ 2201546 h 3701776"/>
              <a:gd name="connsiteX50" fmla="*/ 2492829 w 3015343"/>
              <a:gd name="connsiteY50" fmla="*/ 2234203 h 3701776"/>
              <a:gd name="connsiteX51" fmla="*/ 2405743 w 3015343"/>
              <a:gd name="connsiteY51" fmla="*/ 2299517 h 3701776"/>
              <a:gd name="connsiteX52" fmla="*/ 2307771 w 3015343"/>
              <a:gd name="connsiteY52" fmla="*/ 2397489 h 3701776"/>
              <a:gd name="connsiteX53" fmla="*/ 2242457 w 3015343"/>
              <a:gd name="connsiteY53" fmla="*/ 2484574 h 3701776"/>
              <a:gd name="connsiteX54" fmla="*/ 2166257 w 3015343"/>
              <a:gd name="connsiteY54" fmla="*/ 2604317 h 3701776"/>
              <a:gd name="connsiteX55" fmla="*/ 2090057 w 3015343"/>
              <a:gd name="connsiteY55" fmla="*/ 2724060 h 3701776"/>
              <a:gd name="connsiteX56" fmla="*/ 2046514 w 3015343"/>
              <a:gd name="connsiteY56" fmla="*/ 2832917 h 3701776"/>
              <a:gd name="connsiteX57" fmla="*/ 2035629 w 3015343"/>
              <a:gd name="connsiteY57" fmla="*/ 2941774 h 3701776"/>
              <a:gd name="connsiteX58" fmla="*/ 2035629 w 3015343"/>
              <a:gd name="connsiteY58" fmla="*/ 3061517 h 3701776"/>
              <a:gd name="connsiteX59" fmla="*/ 2090057 w 3015343"/>
              <a:gd name="connsiteY59" fmla="*/ 3159489 h 3701776"/>
              <a:gd name="connsiteX60" fmla="*/ 2155371 w 3015343"/>
              <a:gd name="connsiteY60" fmla="*/ 3224803 h 3701776"/>
              <a:gd name="connsiteX61" fmla="*/ 2198914 w 3015343"/>
              <a:gd name="connsiteY61" fmla="*/ 3290117 h 3701776"/>
              <a:gd name="connsiteX62" fmla="*/ 2286000 w 3015343"/>
              <a:gd name="connsiteY62" fmla="*/ 3366317 h 3701776"/>
              <a:gd name="connsiteX63" fmla="*/ 2489433 w 3015343"/>
              <a:gd name="connsiteY63" fmla="*/ 3701776 h 3701776"/>
              <a:gd name="connsiteX0" fmla="*/ 87086 w 2982686"/>
              <a:gd name="connsiteY0" fmla="*/ 3692889 h 3701776"/>
              <a:gd name="connsiteX1" fmla="*/ 87086 w 2982686"/>
              <a:gd name="connsiteY1" fmla="*/ 3594917 h 3701776"/>
              <a:gd name="connsiteX2" fmla="*/ 43543 w 2982686"/>
              <a:gd name="connsiteY2" fmla="*/ 3475174 h 3701776"/>
              <a:gd name="connsiteX3" fmla="*/ 0 w 2982686"/>
              <a:gd name="connsiteY3" fmla="*/ 3355432 h 3701776"/>
              <a:gd name="connsiteX4" fmla="*/ 43543 w 2982686"/>
              <a:gd name="connsiteY4" fmla="*/ 2941774 h 3701776"/>
              <a:gd name="connsiteX5" fmla="*/ 262268 w 2982686"/>
              <a:gd name="connsiteY5" fmla="*/ 2442403 h 3701776"/>
              <a:gd name="connsiteX6" fmla="*/ 685941 w 2982686"/>
              <a:gd name="connsiteY6" fmla="*/ 427707 h 3701776"/>
              <a:gd name="connsiteX7" fmla="*/ 2016144 w 2982686"/>
              <a:gd name="connsiteY7" fmla="*/ 2632 h 3701776"/>
              <a:gd name="connsiteX8" fmla="*/ 2253343 w 2982686"/>
              <a:gd name="connsiteY8" fmla="*/ 155032 h 3701776"/>
              <a:gd name="connsiteX9" fmla="*/ 2253343 w 2982686"/>
              <a:gd name="connsiteY9" fmla="*/ 209460 h 3701776"/>
              <a:gd name="connsiteX10" fmla="*/ 2242457 w 2982686"/>
              <a:gd name="connsiteY10" fmla="*/ 253003 h 3701776"/>
              <a:gd name="connsiteX11" fmla="*/ 2373086 w 2982686"/>
              <a:gd name="connsiteY11" fmla="*/ 318317 h 3701776"/>
              <a:gd name="connsiteX12" fmla="*/ 2438400 w 2982686"/>
              <a:gd name="connsiteY12" fmla="*/ 394517 h 3701776"/>
              <a:gd name="connsiteX13" fmla="*/ 2481943 w 2982686"/>
              <a:gd name="connsiteY13" fmla="*/ 448946 h 3701776"/>
              <a:gd name="connsiteX14" fmla="*/ 2547257 w 2982686"/>
              <a:gd name="connsiteY14" fmla="*/ 546917 h 3701776"/>
              <a:gd name="connsiteX15" fmla="*/ 2579914 w 2982686"/>
              <a:gd name="connsiteY15" fmla="*/ 634003 h 3701776"/>
              <a:gd name="connsiteX16" fmla="*/ 2601686 w 2982686"/>
              <a:gd name="connsiteY16" fmla="*/ 699317 h 3701776"/>
              <a:gd name="connsiteX17" fmla="*/ 2645229 w 2982686"/>
              <a:gd name="connsiteY17" fmla="*/ 764632 h 3701776"/>
              <a:gd name="connsiteX18" fmla="*/ 2656114 w 2982686"/>
              <a:gd name="connsiteY18" fmla="*/ 819060 h 3701776"/>
              <a:gd name="connsiteX19" fmla="*/ 2656114 w 2982686"/>
              <a:gd name="connsiteY19" fmla="*/ 862603 h 3701776"/>
              <a:gd name="connsiteX20" fmla="*/ 2645229 w 2982686"/>
              <a:gd name="connsiteY20" fmla="*/ 927917 h 3701776"/>
              <a:gd name="connsiteX21" fmla="*/ 2656114 w 2982686"/>
              <a:gd name="connsiteY21" fmla="*/ 1015003 h 3701776"/>
              <a:gd name="connsiteX22" fmla="*/ 2775857 w 2982686"/>
              <a:gd name="connsiteY22" fmla="*/ 1112974 h 3701776"/>
              <a:gd name="connsiteX23" fmla="*/ 2841172 w 2982686"/>
              <a:gd name="connsiteY23" fmla="*/ 1167403 h 3701776"/>
              <a:gd name="connsiteX24" fmla="*/ 2960914 w 2982686"/>
              <a:gd name="connsiteY24" fmla="*/ 1319803 h 3701776"/>
              <a:gd name="connsiteX25" fmla="*/ 2982686 w 2982686"/>
              <a:gd name="connsiteY25" fmla="*/ 1374232 h 3701776"/>
              <a:gd name="connsiteX26" fmla="*/ 2982686 w 2982686"/>
              <a:gd name="connsiteY26" fmla="*/ 1417774 h 3701776"/>
              <a:gd name="connsiteX27" fmla="*/ 2950029 w 2982686"/>
              <a:gd name="connsiteY27" fmla="*/ 1461317 h 3701776"/>
              <a:gd name="connsiteX28" fmla="*/ 2917372 w 2982686"/>
              <a:gd name="connsiteY28" fmla="*/ 1472203 h 3701776"/>
              <a:gd name="connsiteX29" fmla="*/ 2884714 w 2982686"/>
              <a:gd name="connsiteY29" fmla="*/ 1493974 h 3701776"/>
              <a:gd name="connsiteX30" fmla="*/ 2873829 w 2982686"/>
              <a:gd name="connsiteY30" fmla="*/ 1548403 h 3701776"/>
              <a:gd name="connsiteX31" fmla="*/ 2906486 w 2982686"/>
              <a:gd name="connsiteY31" fmla="*/ 1581060 h 3701776"/>
              <a:gd name="connsiteX32" fmla="*/ 2917372 w 2982686"/>
              <a:gd name="connsiteY32" fmla="*/ 1613717 h 3701776"/>
              <a:gd name="connsiteX33" fmla="*/ 2906486 w 2982686"/>
              <a:gd name="connsiteY33" fmla="*/ 1646374 h 3701776"/>
              <a:gd name="connsiteX34" fmla="*/ 2884714 w 2982686"/>
              <a:gd name="connsiteY34" fmla="*/ 1668146 h 3701776"/>
              <a:gd name="connsiteX35" fmla="*/ 2895600 w 2982686"/>
              <a:gd name="connsiteY35" fmla="*/ 1689917 h 3701776"/>
              <a:gd name="connsiteX36" fmla="*/ 2928257 w 2982686"/>
              <a:gd name="connsiteY36" fmla="*/ 1733460 h 3701776"/>
              <a:gd name="connsiteX37" fmla="*/ 2939143 w 2982686"/>
              <a:gd name="connsiteY37" fmla="*/ 1766117 h 3701776"/>
              <a:gd name="connsiteX38" fmla="*/ 2906486 w 2982686"/>
              <a:gd name="connsiteY38" fmla="*/ 1798774 h 3701776"/>
              <a:gd name="connsiteX39" fmla="*/ 2884714 w 2982686"/>
              <a:gd name="connsiteY39" fmla="*/ 1831432 h 3701776"/>
              <a:gd name="connsiteX40" fmla="*/ 2862943 w 2982686"/>
              <a:gd name="connsiteY40" fmla="*/ 1853203 h 3701776"/>
              <a:gd name="connsiteX41" fmla="*/ 2852057 w 2982686"/>
              <a:gd name="connsiteY41" fmla="*/ 1907632 h 3701776"/>
              <a:gd name="connsiteX42" fmla="*/ 2884714 w 2982686"/>
              <a:gd name="connsiteY42" fmla="*/ 1962060 h 3701776"/>
              <a:gd name="connsiteX43" fmla="*/ 2906486 w 2982686"/>
              <a:gd name="connsiteY43" fmla="*/ 2049146 h 3701776"/>
              <a:gd name="connsiteX44" fmla="*/ 2852057 w 2982686"/>
              <a:gd name="connsiteY44" fmla="*/ 2125346 h 3701776"/>
              <a:gd name="connsiteX45" fmla="*/ 2808514 w 2982686"/>
              <a:gd name="connsiteY45" fmla="*/ 2147117 h 3701776"/>
              <a:gd name="connsiteX46" fmla="*/ 2764972 w 2982686"/>
              <a:gd name="connsiteY46" fmla="*/ 2147117 h 3701776"/>
              <a:gd name="connsiteX47" fmla="*/ 2667000 w 2982686"/>
              <a:gd name="connsiteY47" fmla="*/ 2147117 h 3701776"/>
              <a:gd name="connsiteX48" fmla="*/ 2514600 w 2982686"/>
              <a:gd name="connsiteY48" fmla="*/ 2201546 h 3701776"/>
              <a:gd name="connsiteX49" fmla="*/ 2460172 w 2982686"/>
              <a:gd name="connsiteY49" fmla="*/ 2234203 h 3701776"/>
              <a:gd name="connsiteX50" fmla="*/ 2373086 w 2982686"/>
              <a:gd name="connsiteY50" fmla="*/ 2299517 h 3701776"/>
              <a:gd name="connsiteX51" fmla="*/ 2275114 w 2982686"/>
              <a:gd name="connsiteY51" fmla="*/ 2397489 h 3701776"/>
              <a:gd name="connsiteX52" fmla="*/ 2209800 w 2982686"/>
              <a:gd name="connsiteY52" fmla="*/ 2484574 h 3701776"/>
              <a:gd name="connsiteX53" fmla="*/ 2133600 w 2982686"/>
              <a:gd name="connsiteY53" fmla="*/ 2604317 h 3701776"/>
              <a:gd name="connsiteX54" fmla="*/ 2057400 w 2982686"/>
              <a:gd name="connsiteY54" fmla="*/ 2724060 h 3701776"/>
              <a:gd name="connsiteX55" fmla="*/ 2013857 w 2982686"/>
              <a:gd name="connsiteY55" fmla="*/ 2832917 h 3701776"/>
              <a:gd name="connsiteX56" fmla="*/ 2002972 w 2982686"/>
              <a:gd name="connsiteY56" fmla="*/ 2941774 h 3701776"/>
              <a:gd name="connsiteX57" fmla="*/ 2002972 w 2982686"/>
              <a:gd name="connsiteY57" fmla="*/ 3061517 h 3701776"/>
              <a:gd name="connsiteX58" fmla="*/ 2057400 w 2982686"/>
              <a:gd name="connsiteY58" fmla="*/ 3159489 h 3701776"/>
              <a:gd name="connsiteX59" fmla="*/ 2122714 w 2982686"/>
              <a:gd name="connsiteY59" fmla="*/ 3224803 h 3701776"/>
              <a:gd name="connsiteX60" fmla="*/ 2166257 w 2982686"/>
              <a:gd name="connsiteY60" fmla="*/ 3290117 h 3701776"/>
              <a:gd name="connsiteX61" fmla="*/ 2253343 w 2982686"/>
              <a:gd name="connsiteY61" fmla="*/ 3366317 h 3701776"/>
              <a:gd name="connsiteX62" fmla="*/ 2456776 w 2982686"/>
              <a:gd name="connsiteY62" fmla="*/ 3701776 h 3701776"/>
              <a:gd name="connsiteX0" fmla="*/ 87086 w 2982686"/>
              <a:gd name="connsiteY0" fmla="*/ 3692555 h 3701442"/>
              <a:gd name="connsiteX1" fmla="*/ 87086 w 2982686"/>
              <a:gd name="connsiteY1" fmla="*/ 3594583 h 3701442"/>
              <a:gd name="connsiteX2" fmla="*/ 43543 w 2982686"/>
              <a:gd name="connsiteY2" fmla="*/ 3474840 h 3701442"/>
              <a:gd name="connsiteX3" fmla="*/ 0 w 2982686"/>
              <a:gd name="connsiteY3" fmla="*/ 3355098 h 3701442"/>
              <a:gd name="connsiteX4" fmla="*/ 43543 w 2982686"/>
              <a:gd name="connsiteY4" fmla="*/ 2941440 h 3701442"/>
              <a:gd name="connsiteX5" fmla="*/ 326788 w 2982686"/>
              <a:gd name="connsiteY5" fmla="*/ 2374153 h 3701442"/>
              <a:gd name="connsiteX6" fmla="*/ 685941 w 2982686"/>
              <a:gd name="connsiteY6" fmla="*/ 427373 h 3701442"/>
              <a:gd name="connsiteX7" fmla="*/ 2016144 w 2982686"/>
              <a:gd name="connsiteY7" fmla="*/ 2298 h 3701442"/>
              <a:gd name="connsiteX8" fmla="*/ 2253343 w 2982686"/>
              <a:gd name="connsiteY8" fmla="*/ 154698 h 3701442"/>
              <a:gd name="connsiteX9" fmla="*/ 2253343 w 2982686"/>
              <a:gd name="connsiteY9" fmla="*/ 209126 h 3701442"/>
              <a:gd name="connsiteX10" fmla="*/ 2242457 w 2982686"/>
              <a:gd name="connsiteY10" fmla="*/ 252669 h 3701442"/>
              <a:gd name="connsiteX11" fmla="*/ 2373086 w 2982686"/>
              <a:gd name="connsiteY11" fmla="*/ 317983 h 3701442"/>
              <a:gd name="connsiteX12" fmla="*/ 2438400 w 2982686"/>
              <a:gd name="connsiteY12" fmla="*/ 394183 h 3701442"/>
              <a:gd name="connsiteX13" fmla="*/ 2481943 w 2982686"/>
              <a:gd name="connsiteY13" fmla="*/ 448612 h 3701442"/>
              <a:gd name="connsiteX14" fmla="*/ 2547257 w 2982686"/>
              <a:gd name="connsiteY14" fmla="*/ 546583 h 3701442"/>
              <a:gd name="connsiteX15" fmla="*/ 2579914 w 2982686"/>
              <a:gd name="connsiteY15" fmla="*/ 633669 h 3701442"/>
              <a:gd name="connsiteX16" fmla="*/ 2601686 w 2982686"/>
              <a:gd name="connsiteY16" fmla="*/ 698983 h 3701442"/>
              <a:gd name="connsiteX17" fmla="*/ 2645229 w 2982686"/>
              <a:gd name="connsiteY17" fmla="*/ 764298 h 3701442"/>
              <a:gd name="connsiteX18" fmla="*/ 2656114 w 2982686"/>
              <a:gd name="connsiteY18" fmla="*/ 818726 h 3701442"/>
              <a:gd name="connsiteX19" fmla="*/ 2656114 w 2982686"/>
              <a:gd name="connsiteY19" fmla="*/ 862269 h 3701442"/>
              <a:gd name="connsiteX20" fmla="*/ 2645229 w 2982686"/>
              <a:gd name="connsiteY20" fmla="*/ 927583 h 3701442"/>
              <a:gd name="connsiteX21" fmla="*/ 2656114 w 2982686"/>
              <a:gd name="connsiteY21" fmla="*/ 1014669 h 3701442"/>
              <a:gd name="connsiteX22" fmla="*/ 2775857 w 2982686"/>
              <a:gd name="connsiteY22" fmla="*/ 1112640 h 3701442"/>
              <a:gd name="connsiteX23" fmla="*/ 2841172 w 2982686"/>
              <a:gd name="connsiteY23" fmla="*/ 1167069 h 3701442"/>
              <a:gd name="connsiteX24" fmla="*/ 2960914 w 2982686"/>
              <a:gd name="connsiteY24" fmla="*/ 1319469 h 3701442"/>
              <a:gd name="connsiteX25" fmla="*/ 2982686 w 2982686"/>
              <a:gd name="connsiteY25" fmla="*/ 1373898 h 3701442"/>
              <a:gd name="connsiteX26" fmla="*/ 2982686 w 2982686"/>
              <a:gd name="connsiteY26" fmla="*/ 1417440 h 3701442"/>
              <a:gd name="connsiteX27" fmla="*/ 2950029 w 2982686"/>
              <a:gd name="connsiteY27" fmla="*/ 1460983 h 3701442"/>
              <a:gd name="connsiteX28" fmla="*/ 2917372 w 2982686"/>
              <a:gd name="connsiteY28" fmla="*/ 1471869 h 3701442"/>
              <a:gd name="connsiteX29" fmla="*/ 2884714 w 2982686"/>
              <a:gd name="connsiteY29" fmla="*/ 1493640 h 3701442"/>
              <a:gd name="connsiteX30" fmla="*/ 2873829 w 2982686"/>
              <a:gd name="connsiteY30" fmla="*/ 1548069 h 3701442"/>
              <a:gd name="connsiteX31" fmla="*/ 2906486 w 2982686"/>
              <a:gd name="connsiteY31" fmla="*/ 1580726 h 3701442"/>
              <a:gd name="connsiteX32" fmla="*/ 2917372 w 2982686"/>
              <a:gd name="connsiteY32" fmla="*/ 1613383 h 3701442"/>
              <a:gd name="connsiteX33" fmla="*/ 2906486 w 2982686"/>
              <a:gd name="connsiteY33" fmla="*/ 1646040 h 3701442"/>
              <a:gd name="connsiteX34" fmla="*/ 2884714 w 2982686"/>
              <a:gd name="connsiteY34" fmla="*/ 1667812 h 3701442"/>
              <a:gd name="connsiteX35" fmla="*/ 2895600 w 2982686"/>
              <a:gd name="connsiteY35" fmla="*/ 1689583 h 3701442"/>
              <a:gd name="connsiteX36" fmla="*/ 2928257 w 2982686"/>
              <a:gd name="connsiteY36" fmla="*/ 1733126 h 3701442"/>
              <a:gd name="connsiteX37" fmla="*/ 2939143 w 2982686"/>
              <a:gd name="connsiteY37" fmla="*/ 1765783 h 3701442"/>
              <a:gd name="connsiteX38" fmla="*/ 2906486 w 2982686"/>
              <a:gd name="connsiteY38" fmla="*/ 1798440 h 3701442"/>
              <a:gd name="connsiteX39" fmla="*/ 2884714 w 2982686"/>
              <a:gd name="connsiteY39" fmla="*/ 1831098 h 3701442"/>
              <a:gd name="connsiteX40" fmla="*/ 2862943 w 2982686"/>
              <a:gd name="connsiteY40" fmla="*/ 1852869 h 3701442"/>
              <a:gd name="connsiteX41" fmla="*/ 2852057 w 2982686"/>
              <a:gd name="connsiteY41" fmla="*/ 1907298 h 3701442"/>
              <a:gd name="connsiteX42" fmla="*/ 2884714 w 2982686"/>
              <a:gd name="connsiteY42" fmla="*/ 1961726 h 3701442"/>
              <a:gd name="connsiteX43" fmla="*/ 2906486 w 2982686"/>
              <a:gd name="connsiteY43" fmla="*/ 2048812 h 3701442"/>
              <a:gd name="connsiteX44" fmla="*/ 2852057 w 2982686"/>
              <a:gd name="connsiteY44" fmla="*/ 2125012 h 3701442"/>
              <a:gd name="connsiteX45" fmla="*/ 2808514 w 2982686"/>
              <a:gd name="connsiteY45" fmla="*/ 2146783 h 3701442"/>
              <a:gd name="connsiteX46" fmla="*/ 2764972 w 2982686"/>
              <a:gd name="connsiteY46" fmla="*/ 2146783 h 3701442"/>
              <a:gd name="connsiteX47" fmla="*/ 2667000 w 2982686"/>
              <a:gd name="connsiteY47" fmla="*/ 2146783 h 3701442"/>
              <a:gd name="connsiteX48" fmla="*/ 2514600 w 2982686"/>
              <a:gd name="connsiteY48" fmla="*/ 2201212 h 3701442"/>
              <a:gd name="connsiteX49" fmla="*/ 2460172 w 2982686"/>
              <a:gd name="connsiteY49" fmla="*/ 2233869 h 3701442"/>
              <a:gd name="connsiteX50" fmla="*/ 2373086 w 2982686"/>
              <a:gd name="connsiteY50" fmla="*/ 2299183 h 3701442"/>
              <a:gd name="connsiteX51" fmla="*/ 2275114 w 2982686"/>
              <a:gd name="connsiteY51" fmla="*/ 2397155 h 3701442"/>
              <a:gd name="connsiteX52" fmla="*/ 2209800 w 2982686"/>
              <a:gd name="connsiteY52" fmla="*/ 2484240 h 3701442"/>
              <a:gd name="connsiteX53" fmla="*/ 2133600 w 2982686"/>
              <a:gd name="connsiteY53" fmla="*/ 2603983 h 3701442"/>
              <a:gd name="connsiteX54" fmla="*/ 2057400 w 2982686"/>
              <a:gd name="connsiteY54" fmla="*/ 2723726 h 3701442"/>
              <a:gd name="connsiteX55" fmla="*/ 2013857 w 2982686"/>
              <a:gd name="connsiteY55" fmla="*/ 2832583 h 3701442"/>
              <a:gd name="connsiteX56" fmla="*/ 2002972 w 2982686"/>
              <a:gd name="connsiteY56" fmla="*/ 2941440 h 3701442"/>
              <a:gd name="connsiteX57" fmla="*/ 2002972 w 2982686"/>
              <a:gd name="connsiteY57" fmla="*/ 3061183 h 3701442"/>
              <a:gd name="connsiteX58" fmla="*/ 2057400 w 2982686"/>
              <a:gd name="connsiteY58" fmla="*/ 3159155 h 3701442"/>
              <a:gd name="connsiteX59" fmla="*/ 2122714 w 2982686"/>
              <a:gd name="connsiteY59" fmla="*/ 3224469 h 3701442"/>
              <a:gd name="connsiteX60" fmla="*/ 2166257 w 2982686"/>
              <a:gd name="connsiteY60" fmla="*/ 3289783 h 3701442"/>
              <a:gd name="connsiteX61" fmla="*/ 2253343 w 2982686"/>
              <a:gd name="connsiteY61" fmla="*/ 3365983 h 3701442"/>
              <a:gd name="connsiteX62" fmla="*/ 2456776 w 2982686"/>
              <a:gd name="connsiteY62" fmla="*/ 3701442 h 3701442"/>
              <a:gd name="connsiteX0" fmla="*/ 87086 w 2982686"/>
              <a:gd name="connsiteY0" fmla="*/ 3692555 h 3701442"/>
              <a:gd name="connsiteX1" fmla="*/ 87086 w 2982686"/>
              <a:gd name="connsiteY1" fmla="*/ 3594583 h 3701442"/>
              <a:gd name="connsiteX2" fmla="*/ 43543 w 2982686"/>
              <a:gd name="connsiteY2" fmla="*/ 3474840 h 3701442"/>
              <a:gd name="connsiteX3" fmla="*/ 0 w 2982686"/>
              <a:gd name="connsiteY3" fmla="*/ 3355098 h 3701442"/>
              <a:gd name="connsiteX4" fmla="*/ 213332 w 2982686"/>
              <a:gd name="connsiteY4" fmla="*/ 3097646 h 3701442"/>
              <a:gd name="connsiteX5" fmla="*/ 326788 w 2982686"/>
              <a:gd name="connsiteY5" fmla="*/ 2374153 h 3701442"/>
              <a:gd name="connsiteX6" fmla="*/ 685941 w 2982686"/>
              <a:gd name="connsiteY6" fmla="*/ 427373 h 3701442"/>
              <a:gd name="connsiteX7" fmla="*/ 2016144 w 2982686"/>
              <a:gd name="connsiteY7" fmla="*/ 2298 h 3701442"/>
              <a:gd name="connsiteX8" fmla="*/ 2253343 w 2982686"/>
              <a:gd name="connsiteY8" fmla="*/ 154698 h 3701442"/>
              <a:gd name="connsiteX9" fmla="*/ 2253343 w 2982686"/>
              <a:gd name="connsiteY9" fmla="*/ 209126 h 3701442"/>
              <a:gd name="connsiteX10" fmla="*/ 2242457 w 2982686"/>
              <a:gd name="connsiteY10" fmla="*/ 252669 h 3701442"/>
              <a:gd name="connsiteX11" fmla="*/ 2373086 w 2982686"/>
              <a:gd name="connsiteY11" fmla="*/ 317983 h 3701442"/>
              <a:gd name="connsiteX12" fmla="*/ 2438400 w 2982686"/>
              <a:gd name="connsiteY12" fmla="*/ 394183 h 3701442"/>
              <a:gd name="connsiteX13" fmla="*/ 2481943 w 2982686"/>
              <a:gd name="connsiteY13" fmla="*/ 448612 h 3701442"/>
              <a:gd name="connsiteX14" fmla="*/ 2547257 w 2982686"/>
              <a:gd name="connsiteY14" fmla="*/ 546583 h 3701442"/>
              <a:gd name="connsiteX15" fmla="*/ 2579914 w 2982686"/>
              <a:gd name="connsiteY15" fmla="*/ 633669 h 3701442"/>
              <a:gd name="connsiteX16" fmla="*/ 2601686 w 2982686"/>
              <a:gd name="connsiteY16" fmla="*/ 698983 h 3701442"/>
              <a:gd name="connsiteX17" fmla="*/ 2645229 w 2982686"/>
              <a:gd name="connsiteY17" fmla="*/ 764298 h 3701442"/>
              <a:gd name="connsiteX18" fmla="*/ 2656114 w 2982686"/>
              <a:gd name="connsiteY18" fmla="*/ 818726 h 3701442"/>
              <a:gd name="connsiteX19" fmla="*/ 2656114 w 2982686"/>
              <a:gd name="connsiteY19" fmla="*/ 862269 h 3701442"/>
              <a:gd name="connsiteX20" fmla="*/ 2645229 w 2982686"/>
              <a:gd name="connsiteY20" fmla="*/ 927583 h 3701442"/>
              <a:gd name="connsiteX21" fmla="*/ 2656114 w 2982686"/>
              <a:gd name="connsiteY21" fmla="*/ 1014669 h 3701442"/>
              <a:gd name="connsiteX22" fmla="*/ 2775857 w 2982686"/>
              <a:gd name="connsiteY22" fmla="*/ 1112640 h 3701442"/>
              <a:gd name="connsiteX23" fmla="*/ 2841172 w 2982686"/>
              <a:gd name="connsiteY23" fmla="*/ 1167069 h 3701442"/>
              <a:gd name="connsiteX24" fmla="*/ 2960914 w 2982686"/>
              <a:gd name="connsiteY24" fmla="*/ 1319469 h 3701442"/>
              <a:gd name="connsiteX25" fmla="*/ 2982686 w 2982686"/>
              <a:gd name="connsiteY25" fmla="*/ 1373898 h 3701442"/>
              <a:gd name="connsiteX26" fmla="*/ 2982686 w 2982686"/>
              <a:gd name="connsiteY26" fmla="*/ 1417440 h 3701442"/>
              <a:gd name="connsiteX27" fmla="*/ 2950029 w 2982686"/>
              <a:gd name="connsiteY27" fmla="*/ 1460983 h 3701442"/>
              <a:gd name="connsiteX28" fmla="*/ 2917372 w 2982686"/>
              <a:gd name="connsiteY28" fmla="*/ 1471869 h 3701442"/>
              <a:gd name="connsiteX29" fmla="*/ 2884714 w 2982686"/>
              <a:gd name="connsiteY29" fmla="*/ 1493640 h 3701442"/>
              <a:gd name="connsiteX30" fmla="*/ 2873829 w 2982686"/>
              <a:gd name="connsiteY30" fmla="*/ 1548069 h 3701442"/>
              <a:gd name="connsiteX31" fmla="*/ 2906486 w 2982686"/>
              <a:gd name="connsiteY31" fmla="*/ 1580726 h 3701442"/>
              <a:gd name="connsiteX32" fmla="*/ 2917372 w 2982686"/>
              <a:gd name="connsiteY32" fmla="*/ 1613383 h 3701442"/>
              <a:gd name="connsiteX33" fmla="*/ 2906486 w 2982686"/>
              <a:gd name="connsiteY33" fmla="*/ 1646040 h 3701442"/>
              <a:gd name="connsiteX34" fmla="*/ 2884714 w 2982686"/>
              <a:gd name="connsiteY34" fmla="*/ 1667812 h 3701442"/>
              <a:gd name="connsiteX35" fmla="*/ 2895600 w 2982686"/>
              <a:gd name="connsiteY35" fmla="*/ 1689583 h 3701442"/>
              <a:gd name="connsiteX36" fmla="*/ 2928257 w 2982686"/>
              <a:gd name="connsiteY36" fmla="*/ 1733126 h 3701442"/>
              <a:gd name="connsiteX37" fmla="*/ 2939143 w 2982686"/>
              <a:gd name="connsiteY37" fmla="*/ 1765783 h 3701442"/>
              <a:gd name="connsiteX38" fmla="*/ 2906486 w 2982686"/>
              <a:gd name="connsiteY38" fmla="*/ 1798440 h 3701442"/>
              <a:gd name="connsiteX39" fmla="*/ 2884714 w 2982686"/>
              <a:gd name="connsiteY39" fmla="*/ 1831098 h 3701442"/>
              <a:gd name="connsiteX40" fmla="*/ 2862943 w 2982686"/>
              <a:gd name="connsiteY40" fmla="*/ 1852869 h 3701442"/>
              <a:gd name="connsiteX41" fmla="*/ 2852057 w 2982686"/>
              <a:gd name="connsiteY41" fmla="*/ 1907298 h 3701442"/>
              <a:gd name="connsiteX42" fmla="*/ 2884714 w 2982686"/>
              <a:gd name="connsiteY42" fmla="*/ 1961726 h 3701442"/>
              <a:gd name="connsiteX43" fmla="*/ 2906486 w 2982686"/>
              <a:gd name="connsiteY43" fmla="*/ 2048812 h 3701442"/>
              <a:gd name="connsiteX44" fmla="*/ 2852057 w 2982686"/>
              <a:gd name="connsiteY44" fmla="*/ 2125012 h 3701442"/>
              <a:gd name="connsiteX45" fmla="*/ 2808514 w 2982686"/>
              <a:gd name="connsiteY45" fmla="*/ 2146783 h 3701442"/>
              <a:gd name="connsiteX46" fmla="*/ 2764972 w 2982686"/>
              <a:gd name="connsiteY46" fmla="*/ 2146783 h 3701442"/>
              <a:gd name="connsiteX47" fmla="*/ 2667000 w 2982686"/>
              <a:gd name="connsiteY47" fmla="*/ 2146783 h 3701442"/>
              <a:gd name="connsiteX48" fmla="*/ 2514600 w 2982686"/>
              <a:gd name="connsiteY48" fmla="*/ 2201212 h 3701442"/>
              <a:gd name="connsiteX49" fmla="*/ 2460172 w 2982686"/>
              <a:gd name="connsiteY49" fmla="*/ 2233869 h 3701442"/>
              <a:gd name="connsiteX50" fmla="*/ 2373086 w 2982686"/>
              <a:gd name="connsiteY50" fmla="*/ 2299183 h 3701442"/>
              <a:gd name="connsiteX51" fmla="*/ 2275114 w 2982686"/>
              <a:gd name="connsiteY51" fmla="*/ 2397155 h 3701442"/>
              <a:gd name="connsiteX52" fmla="*/ 2209800 w 2982686"/>
              <a:gd name="connsiteY52" fmla="*/ 2484240 h 3701442"/>
              <a:gd name="connsiteX53" fmla="*/ 2133600 w 2982686"/>
              <a:gd name="connsiteY53" fmla="*/ 2603983 h 3701442"/>
              <a:gd name="connsiteX54" fmla="*/ 2057400 w 2982686"/>
              <a:gd name="connsiteY54" fmla="*/ 2723726 h 3701442"/>
              <a:gd name="connsiteX55" fmla="*/ 2013857 w 2982686"/>
              <a:gd name="connsiteY55" fmla="*/ 2832583 h 3701442"/>
              <a:gd name="connsiteX56" fmla="*/ 2002972 w 2982686"/>
              <a:gd name="connsiteY56" fmla="*/ 2941440 h 3701442"/>
              <a:gd name="connsiteX57" fmla="*/ 2002972 w 2982686"/>
              <a:gd name="connsiteY57" fmla="*/ 3061183 h 3701442"/>
              <a:gd name="connsiteX58" fmla="*/ 2057400 w 2982686"/>
              <a:gd name="connsiteY58" fmla="*/ 3159155 h 3701442"/>
              <a:gd name="connsiteX59" fmla="*/ 2122714 w 2982686"/>
              <a:gd name="connsiteY59" fmla="*/ 3224469 h 3701442"/>
              <a:gd name="connsiteX60" fmla="*/ 2166257 w 2982686"/>
              <a:gd name="connsiteY60" fmla="*/ 3289783 h 3701442"/>
              <a:gd name="connsiteX61" fmla="*/ 2253343 w 2982686"/>
              <a:gd name="connsiteY61" fmla="*/ 3365983 h 3701442"/>
              <a:gd name="connsiteX62" fmla="*/ 2456776 w 2982686"/>
              <a:gd name="connsiteY62" fmla="*/ 3701442 h 3701442"/>
              <a:gd name="connsiteX0" fmla="*/ 87086 w 2982686"/>
              <a:gd name="connsiteY0" fmla="*/ 3692555 h 3701442"/>
              <a:gd name="connsiteX1" fmla="*/ 87086 w 2982686"/>
              <a:gd name="connsiteY1" fmla="*/ 3594583 h 3701442"/>
              <a:gd name="connsiteX2" fmla="*/ 43543 w 2982686"/>
              <a:gd name="connsiteY2" fmla="*/ 3474840 h 3701442"/>
              <a:gd name="connsiteX3" fmla="*/ 0 w 2982686"/>
              <a:gd name="connsiteY3" fmla="*/ 3355098 h 3701442"/>
              <a:gd name="connsiteX4" fmla="*/ 213332 w 2982686"/>
              <a:gd name="connsiteY4" fmla="*/ 3097646 h 3701442"/>
              <a:gd name="connsiteX5" fmla="*/ 326788 w 2982686"/>
              <a:gd name="connsiteY5" fmla="*/ 2374153 h 3701442"/>
              <a:gd name="connsiteX6" fmla="*/ 685941 w 2982686"/>
              <a:gd name="connsiteY6" fmla="*/ 427373 h 3701442"/>
              <a:gd name="connsiteX7" fmla="*/ 2016144 w 2982686"/>
              <a:gd name="connsiteY7" fmla="*/ 2298 h 3701442"/>
              <a:gd name="connsiteX8" fmla="*/ 2253343 w 2982686"/>
              <a:gd name="connsiteY8" fmla="*/ 154698 h 3701442"/>
              <a:gd name="connsiteX9" fmla="*/ 2253343 w 2982686"/>
              <a:gd name="connsiteY9" fmla="*/ 209126 h 3701442"/>
              <a:gd name="connsiteX10" fmla="*/ 2242457 w 2982686"/>
              <a:gd name="connsiteY10" fmla="*/ 252669 h 3701442"/>
              <a:gd name="connsiteX11" fmla="*/ 2373086 w 2982686"/>
              <a:gd name="connsiteY11" fmla="*/ 317983 h 3701442"/>
              <a:gd name="connsiteX12" fmla="*/ 2438400 w 2982686"/>
              <a:gd name="connsiteY12" fmla="*/ 394183 h 3701442"/>
              <a:gd name="connsiteX13" fmla="*/ 2481943 w 2982686"/>
              <a:gd name="connsiteY13" fmla="*/ 448612 h 3701442"/>
              <a:gd name="connsiteX14" fmla="*/ 2547257 w 2982686"/>
              <a:gd name="connsiteY14" fmla="*/ 546583 h 3701442"/>
              <a:gd name="connsiteX15" fmla="*/ 2579914 w 2982686"/>
              <a:gd name="connsiteY15" fmla="*/ 633669 h 3701442"/>
              <a:gd name="connsiteX16" fmla="*/ 2601686 w 2982686"/>
              <a:gd name="connsiteY16" fmla="*/ 698983 h 3701442"/>
              <a:gd name="connsiteX17" fmla="*/ 2645229 w 2982686"/>
              <a:gd name="connsiteY17" fmla="*/ 764298 h 3701442"/>
              <a:gd name="connsiteX18" fmla="*/ 2656114 w 2982686"/>
              <a:gd name="connsiteY18" fmla="*/ 818726 h 3701442"/>
              <a:gd name="connsiteX19" fmla="*/ 2656114 w 2982686"/>
              <a:gd name="connsiteY19" fmla="*/ 862269 h 3701442"/>
              <a:gd name="connsiteX20" fmla="*/ 2645229 w 2982686"/>
              <a:gd name="connsiteY20" fmla="*/ 927583 h 3701442"/>
              <a:gd name="connsiteX21" fmla="*/ 2656114 w 2982686"/>
              <a:gd name="connsiteY21" fmla="*/ 1014669 h 3701442"/>
              <a:gd name="connsiteX22" fmla="*/ 2775857 w 2982686"/>
              <a:gd name="connsiteY22" fmla="*/ 1112640 h 3701442"/>
              <a:gd name="connsiteX23" fmla="*/ 2841172 w 2982686"/>
              <a:gd name="connsiteY23" fmla="*/ 1167069 h 3701442"/>
              <a:gd name="connsiteX24" fmla="*/ 2960914 w 2982686"/>
              <a:gd name="connsiteY24" fmla="*/ 1319469 h 3701442"/>
              <a:gd name="connsiteX25" fmla="*/ 2982686 w 2982686"/>
              <a:gd name="connsiteY25" fmla="*/ 1373898 h 3701442"/>
              <a:gd name="connsiteX26" fmla="*/ 2982686 w 2982686"/>
              <a:gd name="connsiteY26" fmla="*/ 1417440 h 3701442"/>
              <a:gd name="connsiteX27" fmla="*/ 2950029 w 2982686"/>
              <a:gd name="connsiteY27" fmla="*/ 1460983 h 3701442"/>
              <a:gd name="connsiteX28" fmla="*/ 2917372 w 2982686"/>
              <a:gd name="connsiteY28" fmla="*/ 1471869 h 3701442"/>
              <a:gd name="connsiteX29" fmla="*/ 2884714 w 2982686"/>
              <a:gd name="connsiteY29" fmla="*/ 1493640 h 3701442"/>
              <a:gd name="connsiteX30" fmla="*/ 2873829 w 2982686"/>
              <a:gd name="connsiteY30" fmla="*/ 1548069 h 3701442"/>
              <a:gd name="connsiteX31" fmla="*/ 2906486 w 2982686"/>
              <a:gd name="connsiteY31" fmla="*/ 1580726 h 3701442"/>
              <a:gd name="connsiteX32" fmla="*/ 2917372 w 2982686"/>
              <a:gd name="connsiteY32" fmla="*/ 1613383 h 3701442"/>
              <a:gd name="connsiteX33" fmla="*/ 2906486 w 2982686"/>
              <a:gd name="connsiteY33" fmla="*/ 1646040 h 3701442"/>
              <a:gd name="connsiteX34" fmla="*/ 2884714 w 2982686"/>
              <a:gd name="connsiteY34" fmla="*/ 1667812 h 3701442"/>
              <a:gd name="connsiteX35" fmla="*/ 2895600 w 2982686"/>
              <a:gd name="connsiteY35" fmla="*/ 1689583 h 3701442"/>
              <a:gd name="connsiteX36" fmla="*/ 2928257 w 2982686"/>
              <a:gd name="connsiteY36" fmla="*/ 1733126 h 3701442"/>
              <a:gd name="connsiteX37" fmla="*/ 2939143 w 2982686"/>
              <a:gd name="connsiteY37" fmla="*/ 1765783 h 3701442"/>
              <a:gd name="connsiteX38" fmla="*/ 2906486 w 2982686"/>
              <a:gd name="connsiteY38" fmla="*/ 1798440 h 3701442"/>
              <a:gd name="connsiteX39" fmla="*/ 2884714 w 2982686"/>
              <a:gd name="connsiteY39" fmla="*/ 1831098 h 3701442"/>
              <a:gd name="connsiteX40" fmla="*/ 2862943 w 2982686"/>
              <a:gd name="connsiteY40" fmla="*/ 1852869 h 3701442"/>
              <a:gd name="connsiteX41" fmla="*/ 2852057 w 2982686"/>
              <a:gd name="connsiteY41" fmla="*/ 1907298 h 3701442"/>
              <a:gd name="connsiteX42" fmla="*/ 2884714 w 2982686"/>
              <a:gd name="connsiteY42" fmla="*/ 1961726 h 3701442"/>
              <a:gd name="connsiteX43" fmla="*/ 2906486 w 2982686"/>
              <a:gd name="connsiteY43" fmla="*/ 2048812 h 3701442"/>
              <a:gd name="connsiteX44" fmla="*/ 2852057 w 2982686"/>
              <a:gd name="connsiteY44" fmla="*/ 2125012 h 3701442"/>
              <a:gd name="connsiteX45" fmla="*/ 2808514 w 2982686"/>
              <a:gd name="connsiteY45" fmla="*/ 2146783 h 3701442"/>
              <a:gd name="connsiteX46" fmla="*/ 2764972 w 2982686"/>
              <a:gd name="connsiteY46" fmla="*/ 2146783 h 3701442"/>
              <a:gd name="connsiteX47" fmla="*/ 2667000 w 2982686"/>
              <a:gd name="connsiteY47" fmla="*/ 2146783 h 3701442"/>
              <a:gd name="connsiteX48" fmla="*/ 2514600 w 2982686"/>
              <a:gd name="connsiteY48" fmla="*/ 2201212 h 3701442"/>
              <a:gd name="connsiteX49" fmla="*/ 2460172 w 2982686"/>
              <a:gd name="connsiteY49" fmla="*/ 2233869 h 3701442"/>
              <a:gd name="connsiteX50" fmla="*/ 2373086 w 2982686"/>
              <a:gd name="connsiteY50" fmla="*/ 2299183 h 3701442"/>
              <a:gd name="connsiteX51" fmla="*/ 2275114 w 2982686"/>
              <a:gd name="connsiteY51" fmla="*/ 2397155 h 3701442"/>
              <a:gd name="connsiteX52" fmla="*/ 2209800 w 2982686"/>
              <a:gd name="connsiteY52" fmla="*/ 2484240 h 3701442"/>
              <a:gd name="connsiteX53" fmla="*/ 2133600 w 2982686"/>
              <a:gd name="connsiteY53" fmla="*/ 2603983 h 3701442"/>
              <a:gd name="connsiteX54" fmla="*/ 2057400 w 2982686"/>
              <a:gd name="connsiteY54" fmla="*/ 2723726 h 3701442"/>
              <a:gd name="connsiteX55" fmla="*/ 2013857 w 2982686"/>
              <a:gd name="connsiteY55" fmla="*/ 2832583 h 3701442"/>
              <a:gd name="connsiteX56" fmla="*/ 2002972 w 2982686"/>
              <a:gd name="connsiteY56" fmla="*/ 2941440 h 3701442"/>
              <a:gd name="connsiteX57" fmla="*/ 2002972 w 2982686"/>
              <a:gd name="connsiteY57" fmla="*/ 3061183 h 3701442"/>
              <a:gd name="connsiteX58" fmla="*/ 2057400 w 2982686"/>
              <a:gd name="connsiteY58" fmla="*/ 3159155 h 3701442"/>
              <a:gd name="connsiteX59" fmla="*/ 2122714 w 2982686"/>
              <a:gd name="connsiteY59" fmla="*/ 3224469 h 3701442"/>
              <a:gd name="connsiteX60" fmla="*/ 2166257 w 2982686"/>
              <a:gd name="connsiteY60" fmla="*/ 3289783 h 3701442"/>
              <a:gd name="connsiteX61" fmla="*/ 2253343 w 2982686"/>
              <a:gd name="connsiteY61" fmla="*/ 3365983 h 3701442"/>
              <a:gd name="connsiteX62" fmla="*/ 2456776 w 2982686"/>
              <a:gd name="connsiteY62" fmla="*/ 3701442 h 3701442"/>
              <a:gd name="connsiteX0" fmla="*/ 87086 w 2982686"/>
              <a:gd name="connsiteY0" fmla="*/ 3692555 h 3701442"/>
              <a:gd name="connsiteX1" fmla="*/ 87086 w 2982686"/>
              <a:gd name="connsiteY1" fmla="*/ 3594583 h 3701442"/>
              <a:gd name="connsiteX2" fmla="*/ 43543 w 2982686"/>
              <a:gd name="connsiteY2" fmla="*/ 3474840 h 3701442"/>
              <a:gd name="connsiteX3" fmla="*/ 0 w 2982686"/>
              <a:gd name="connsiteY3" fmla="*/ 3355098 h 3701442"/>
              <a:gd name="connsiteX4" fmla="*/ 213332 w 2982686"/>
              <a:gd name="connsiteY4" fmla="*/ 3097646 h 3701442"/>
              <a:gd name="connsiteX5" fmla="*/ 326788 w 2982686"/>
              <a:gd name="connsiteY5" fmla="*/ 2374153 h 3701442"/>
              <a:gd name="connsiteX6" fmla="*/ 685941 w 2982686"/>
              <a:gd name="connsiteY6" fmla="*/ 427373 h 3701442"/>
              <a:gd name="connsiteX7" fmla="*/ 2016144 w 2982686"/>
              <a:gd name="connsiteY7" fmla="*/ 2298 h 3701442"/>
              <a:gd name="connsiteX8" fmla="*/ 2253343 w 2982686"/>
              <a:gd name="connsiteY8" fmla="*/ 154698 h 3701442"/>
              <a:gd name="connsiteX9" fmla="*/ 2253343 w 2982686"/>
              <a:gd name="connsiteY9" fmla="*/ 209126 h 3701442"/>
              <a:gd name="connsiteX10" fmla="*/ 2242457 w 2982686"/>
              <a:gd name="connsiteY10" fmla="*/ 252669 h 3701442"/>
              <a:gd name="connsiteX11" fmla="*/ 2373086 w 2982686"/>
              <a:gd name="connsiteY11" fmla="*/ 317983 h 3701442"/>
              <a:gd name="connsiteX12" fmla="*/ 2438400 w 2982686"/>
              <a:gd name="connsiteY12" fmla="*/ 394183 h 3701442"/>
              <a:gd name="connsiteX13" fmla="*/ 2481943 w 2982686"/>
              <a:gd name="connsiteY13" fmla="*/ 448612 h 3701442"/>
              <a:gd name="connsiteX14" fmla="*/ 2547257 w 2982686"/>
              <a:gd name="connsiteY14" fmla="*/ 546583 h 3701442"/>
              <a:gd name="connsiteX15" fmla="*/ 2579914 w 2982686"/>
              <a:gd name="connsiteY15" fmla="*/ 633669 h 3701442"/>
              <a:gd name="connsiteX16" fmla="*/ 2601686 w 2982686"/>
              <a:gd name="connsiteY16" fmla="*/ 698983 h 3701442"/>
              <a:gd name="connsiteX17" fmla="*/ 2645229 w 2982686"/>
              <a:gd name="connsiteY17" fmla="*/ 764298 h 3701442"/>
              <a:gd name="connsiteX18" fmla="*/ 2656114 w 2982686"/>
              <a:gd name="connsiteY18" fmla="*/ 818726 h 3701442"/>
              <a:gd name="connsiteX19" fmla="*/ 2656114 w 2982686"/>
              <a:gd name="connsiteY19" fmla="*/ 862269 h 3701442"/>
              <a:gd name="connsiteX20" fmla="*/ 2645229 w 2982686"/>
              <a:gd name="connsiteY20" fmla="*/ 927583 h 3701442"/>
              <a:gd name="connsiteX21" fmla="*/ 2656114 w 2982686"/>
              <a:gd name="connsiteY21" fmla="*/ 1014669 h 3701442"/>
              <a:gd name="connsiteX22" fmla="*/ 2775857 w 2982686"/>
              <a:gd name="connsiteY22" fmla="*/ 1112640 h 3701442"/>
              <a:gd name="connsiteX23" fmla="*/ 2841172 w 2982686"/>
              <a:gd name="connsiteY23" fmla="*/ 1167069 h 3701442"/>
              <a:gd name="connsiteX24" fmla="*/ 2960914 w 2982686"/>
              <a:gd name="connsiteY24" fmla="*/ 1319469 h 3701442"/>
              <a:gd name="connsiteX25" fmla="*/ 2982686 w 2982686"/>
              <a:gd name="connsiteY25" fmla="*/ 1373898 h 3701442"/>
              <a:gd name="connsiteX26" fmla="*/ 2982686 w 2982686"/>
              <a:gd name="connsiteY26" fmla="*/ 1417440 h 3701442"/>
              <a:gd name="connsiteX27" fmla="*/ 2950029 w 2982686"/>
              <a:gd name="connsiteY27" fmla="*/ 1460983 h 3701442"/>
              <a:gd name="connsiteX28" fmla="*/ 2917372 w 2982686"/>
              <a:gd name="connsiteY28" fmla="*/ 1471869 h 3701442"/>
              <a:gd name="connsiteX29" fmla="*/ 2884714 w 2982686"/>
              <a:gd name="connsiteY29" fmla="*/ 1493640 h 3701442"/>
              <a:gd name="connsiteX30" fmla="*/ 2873829 w 2982686"/>
              <a:gd name="connsiteY30" fmla="*/ 1548069 h 3701442"/>
              <a:gd name="connsiteX31" fmla="*/ 2906486 w 2982686"/>
              <a:gd name="connsiteY31" fmla="*/ 1580726 h 3701442"/>
              <a:gd name="connsiteX32" fmla="*/ 2917372 w 2982686"/>
              <a:gd name="connsiteY32" fmla="*/ 1613383 h 3701442"/>
              <a:gd name="connsiteX33" fmla="*/ 2906486 w 2982686"/>
              <a:gd name="connsiteY33" fmla="*/ 1646040 h 3701442"/>
              <a:gd name="connsiteX34" fmla="*/ 2884714 w 2982686"/>
              <a:gd name="connsiteY34" fmla="*/ 1667812 h 3701442"/>
              <a:gd name="connsiteX35" fmla="*/ 2895600 w 2982686"/>
              <a:gd name="connsiteY35" fmla="*/ 1689583 h 3701442"/>
              <a:gd name="connsiteX36" fmla="*/ 2928257 w 2982686"/>
              <a:gd name="connsiteY36" fmla="*/ 1733126 h 3701442"/>
              <a:gd name="connsiteX37" fmla="*/ 2939143 w 2982686"/>
              <a:gd name="connsiteY37" fmla="*/ 1765783 h 3701442"/>
              <a:gd name="connsiteX38" fmla="*/ 2906486 w 2982686"/>
              <a:gd name="connsiteY38" fmla="*/ 1798440 h 3701442"/>
              <a:gd name="connsiteX39" fmla="*/ 2884714 w 2982686"/>
              <a:gd name="connsiteY39" fmla="*/ 1831098 h 3701442"/>
              <a:gd name="connsiteX40" fmla="*/ 2862943 w 2982686"/>
              <a:gd name="connsiteY40" fmla="*/ 1852869 h 3701442"/>
              <a:gd name="connsiteX41" fmla="*/ 2852057 w 2982686"/>
              <a:gd name="connsiteY41" fmla="*/ 1907298 h 3701442"/>
              <a:gd name="connsiteX42" fmla="*/ 2884714 w 2982686"/>
              <a:gd name="connsiteY42" fmla="*/ 1961726 h 3701442"/>
              <a:gd name="connsiteX43" fmla="*/ 2906486 w 2982686"/>
              <a:gd name="connsiteY43" fmla="*/ 2048812 h 3701442"/>
              <a:gd name="connsiteX44" fmla="*/ 2852057 w 2982686"/>
              <a:gd name="connsiteY44" fmla="*/ 2125012 h 3701442"/>
              <a:gd name="connsiteX45" fmla="*/ 2808514 w 2982686"/>
              <a:gd name="connsiteY45" fmla="*/ 2146783 h 3701442"/>
              <a:gd name="connsiteX46" fmla="*/ 2764972 w 2982686"/>
              <a:gd name="connsiteY46" fmla="*/ 2146783 h 3701442"/>
              <a:gd name="connsiteX47" fmla="*/ 2667000 w 2982686"/>
              <a:gd name="connsiteY47" fmla="*/ 2146783 h 3701442"/>
              <a:gd name="connsiteX48" fmla="*/ 2514600 w 2982686"/>
              <a:gd name="connsiteY48" fmla="*/ 2201212 h 3701442"/>
              <a:gd name="connsiteX49" fmla="*/ 2460172 w 2982686"/>
              <a:gd name="connsiteY49" fmla="*/ 2233869 h 3701442"/>
              <a:gd name="connsiteX50" fmla="*/ 2373086 w 2982686"/>
              <a:gd name="connsiteY50" fmla="*/ 2299183 h 3701442"/>
              <a:gd name="connsiteX51" fmla="*/ 2275114 w 2982686"/>
              <a:gd name="connsiteY51" fmla="*/ 2397155 h 3701442"/>
              <a:gd name="connsiteX52" fmla="*/ 2209800 w 2982686"/>
              <a:gd name="connsiteY52" fmla="*/ 2484240 h 3701442"/>
              <a:gd name="connsiteX53" fmla="*/ 2133600 w 2982686"/>
              <a:gd name="connsiteY53" fmla="*/ 2603983 h 3701442"/>
              <a:gd name="connsiteX54" fmla="*/ 2057400 w 2982686"/>
              <a:gd name="connsiteY54" fmla="*/ 2723726 h 3701442"/>
              <a:gd name="connsiteX55" fmla="*/ 2013857 w 2982686"/>
              <a:gd name="connsiteY55" fmla="*/ 2832583 h 3701442"/>
              <a:gd name="connsiteX56" fmla="*/ 2002972 w 2982686"/>
              <a:gd name="connsiteY56" fmla="*/ 2941440 h 3701442"/>
              <a:gd name="connsiteX57" fmla="*/ 2002972 w 2982686"/>
              <a:gd name="connsiteY57" fmla="*/ 3061183 h 3701442"/>
              <a:gd name="connsiteX58" fmla="*/ 2057400 w 2982686"/>
              <a:gd name="connsiteY58" fmla="*/ 3159155 h 3701442"/>
              <a:gd name="connsiteX59" fmla="*/ 2122714 w 2982686"/>
              <a:gd name="connsiteY59" fmla="*/ 3224469 h 3701442"/>
              <a:gd name="connsiteX60" fmla="*/ 2166257 w 2982686"/>
              <a:gd name="connsiteY60" fmla="*/ 3289783 h 3701442"/>
              <a:gd name="connsiteX61" fmla="*/ 2253343 w 2982686"/>
              <a:gd name="connsiteY61" fmla="*/ 3365983 h 3701442"/>
              <a:gd name="connsiteX62" fmla="*/ 2456776 w 2982686"/>
              <a:gd name="connsiteY62" fmla="*/ 3701442 h 3701442"/>
              <a:gd name="connsiteX0" fmla="*/ 87086 w 2982686"/>
              <a:gd name="connsiteY0" fmla="*/ 3692555 h 3701442"/>
              <a:gd name="connsiteX1" fmla="*/ 87086 w 2982686"/>
              <a:gd name="connsiteY1" fmla="*/ 3594583 h 3701442"/>
              <a:gd name="connsiteX2" fmla="*/ 43543 w 2982686"/>
              <a:gd name="connsiteY2" fmla="*/ 3474840 h 3701442"/>
              <a:gd name="connsiteX3" fmla="*/ 0 w 2982686"/>
              <a:gd name="connsiteY3" fmla="*/ 3355098 h 3701442"/>
              <a:gd name="connsiteX4" fmla="*/ 213332 w 2982686"/>
              <a:gd name="connsiteY4" fmla="*/ 3097646 h 3701442"/>
              <a:gd name="connsiteX5" fmla="*/ 326788 w 2982686"/>
              <a:gd name="connsiteY5" fmla="*/ 2374153 h 3701442"/>
              <a:gd name="connsiteX6" fmla="*/ 685941 w 2982686"/>
              <a:gd name="connsiteY6" fmla="*/ 427373 h 3701442"/>
              <a:gd name="connsiteX7" fmla="*/ 2016144 w 2982686"/>
              <a:gd name="connsiteY7" fmla="*/ 2298 h 3701442"/>
              <a:gd name="connsiteX8" fmla="*/ 2253343 w 2982686"/>
              <a:gd name="connsiteY8" fmla="*/ 154698 h 3701442"/>
              <a:gd name="connsiteX9" fmla="*/ 2253343 w 2982686"/>
              <a:gd name="connsiteY9" fmla="*/ 209126 h 3701442"/>
              <a:gd name="connsiteX10" fmla="*/ 2242457 w 2982686"/>
              <a:gd name="connsiteY10" fmla="*/ 252669 h 3701442"/>
              <a:gd name="connsiteX11" fmla="*/ 2373086 w 2982686"/>
              <a:gd name="connsiteY11" fmla="*/ 317983 h 3701442"/>
              <a:gd name="connsiteX12" fmla="*/ 2438400 w 2982686"/>
              <a:gd name="connsiteY12" fmla="*/ 394183 h 3701442"/>
              <a:gd name="connsiteX13" fmla="*/ 2481943 w 2982686"/>
              <a:gd name="connsiteY13" fmla="*/ 448612 h 3701442"/>
              <a:gd name="connsiteX14" fmla="*/ 2547257 w 2982686"/>
              <a:gd name="connsiteY14" fmla="*/ 546583 h 3701442"/>
              <a:gd name="connsiteX15" fmla="*/ 2579914 w 2982686"/>
              <a:gd name="connsiteY15" fmla="*/ 633669 h 3701442"/>
              <a:gd name="connsiteX16" fmla="*/ 2601686 w 2982686"/>
              <a:gd name="connsiteY16" fmla="*/ 698983 h 3701442"/>
              <a:gd name="connsiteX17" fmla="*/ 2645229 w 2982686"/>
              <a:gd name="connsiteY17" fmla="*/ 764298 h 3701442"/>
              <a:gd name="connsiteX18" fmla="*/ 2656114 w 2982686"/>
              <a:gd name="connsiteY18" fmla="*/ 818726 h 3701442"/>
              <a:gd name="connsiteX19" fmla="*/ 2656114 w 2982686"/>
              <a:gd name="connsiteY19" fmla="*/ 862269 h 3701442"/>
              <a:gd name="connsiteX20" fmla="*/ 2645229 w 2982686"/>
              <a:gd name="connsiteY20" fmla="*/ 927583 h 3701442"/>
              <a:gd name="connsiteX21" fmla="*/ 2656114 w 2982686"/>
              <a:gd name="connsiteY21" fmla="*/ 1014669 h 3701442"/>
              <a:gd name="connsiteX22" fmla="*/ 2775857 w 2982686"/>
              <a:gd name="connsiteY22" fmla="*/ 1112640 h 3701442"/>
              <a:gd name="connsiteX23" fmla="*/ 2841172 w 2982686"/>
              <a:gd name="connsiteY23" fmla="*/ 1167069 h 3701442"/>
              <a:gd name="connsiteX24" fmla="*/ 2960914 w 2982686"/>
              <a:gd name="connsiteY24" fmla="*/ 1319469 h 3701442"/>
              <a:gd name="connsiteX25" fmla="*/ 2982686 w 2982686"/>
              <a:gd name="connsiteY25" fmla="*/ 1373898 h 3701442"/>
              <a:gd name="connsiteX26" fmla="*/ 2982686 w 2982686"/>
              <a:gd name="connsiteY26" fmla="*/ 1417440 h 3701442"/>
              <a:gd name="connsiteX27" fmla="*/ 2950029 w 2982686"/>
              <a:gd name="connsiteY27" fmla="*/ 1460983 h 3701442"/>
              <a:gd name="connsiteX28" fmla="*/ 2917372 w 2982686"/>
              <a:gd name="connsiteY28" fmla="*/ 1471869 h 3701442"/>
              <a:gd name="connsiteX29" fmla="*/ 2884714 w 2982686"/>
              <a:gd name="connsiteY29" fmla="*/ 1493640 h 3701442"/>
              <a:gd name="connsiteX30" fmla="*/ 2873829 w 2982686"/>
              <a:gd name="connsiteY30" fmla="*/ 1548069 h 3701442"/>
              <a:gd name="connsiteX31" fmla="*/ 2906486 w 2982686"/>
              <a:gd name="connsiteY31" fmla="*/ 1580726 h 3701442"/>
              <a:gd name="connsiteX32" fmla="*/ 2917372 w 2982686"/>
              <a:gd name="connsiteY32" fmla="*/ 1613383 h 3701442"/>
              <a:gd name="connsiteX33" fmla="*/ 2906486 w 2982686"/>
              <a:gd name="connsiteY33" fmla="*/ 1646040 h 3701442"/>
              <a:gd name="connsiteX34" fmla="*/ 2884714 w 2982686"/>
              <a:gd name="connsiteY34" fmla="*/ 1667812 h 3701442"/>
              <a:gd name="connsiteX35" fmla="*/ 2895600 w 2982686"/>
              <a:gd name="connsiteY35" fmla="*/ 1689583 h 3701442"/>
              <a:gd name="connsiteX36" fmla="*/ 2928257 w 2982686"/>
              <a:gd name="connsiteY36" fmla="*/ 1733126 h 3701442"/>
              <a:gd name="connsiteX37" fmla="*/ 2939143 w 2982686"/>
              <a:gd name="connsiteY37" fmla="*/ 1765783 h 3701442"/>
              <a:gd name="connsiteX38" fmla="*/ 2906486 w 2982686"/>
              <a:gd name="connsiteY38" fmla="*/ 1798440 h 3701442"/>
              <a:gd name="connsiteX39" fmla="*/ 2884714 w 2982686"/>
              <a:gd name="connsiteY39" fmla="*/ 1831098 h 3701442"/>
              <a:gd name="connsiteX40" fmla="*/ 2862943 w 2982686"/>
              <a:gd name="connsiteY40" fmla="*/ 1852869 h 3701442"/>
              <a:gd name="connsiteX41" fmla="*/ 2852057 w 2982686"/>
              <a:gd name="connsiteY41" fmla="*/ 1907298 h 3701442"/>
              <a:gd name="connsiteX42" fmla="*/ 2884714 w 2982686"/>
              <a:gd name="connsiteY42" fmla="*/ 1961726 h 3701442"/>
              <a:gd name="connsiteX43" fmla="*/ 2906486 w 2982686"/>
              <a:gd name="connsiteY43" fmla="*/ 2048812 h 3701442"/>
              <a:gd name="connsiteX44" fmla="*/ 2852057 w 2982686"/>
              <a:gd name="connsiteY44" fmla="*/ 2125012 h 3701442"/>
              <a:gd name="connsiteX45" fmla="*/ 2808514 w 2982686"/>
              <a:gd name="connsiteY45" fmla="*/ 2146783 h 3701442"/>
              <a:gd name="connsiteX46" fmla="*/ 2764972 w 2982686"/>
              <a:gd name="connsiteY46" fmla="*/ 2146783 h 3701442"/>
              <a:gd name="connsiteX47" fmla="*/ 2667000 w 2982686"/>
              <a:gd name="connsiteY47" fmla="*/ 2146783 h 3701442"/>
              <a:gd name="connsiteX48" fmla="*/ 2514600 w 2982686"/>
              <a:gd name="connsiteY48" fmla="*/ 2201212 h 3701442"/>
              <a:gd name="connsiteX49" fmla="*/ 2460172 w 2982686"/>
              <a:gd name="connsiteY49" fmla="*/ 2233869 h 3701442"/>
              <a:gd name="connsiteX50" fmla="*/ 2373086 w 2982686"/>
              <a:gd name="connsiteY50" fmla="*/ 2299183 h 3701442"/>
              <a:gd name="connsiteX51" fmla="*/ 2275114 w 2982686"/>
              <a:gd name="connsiteY51" fmla="*/ 2397155 h 3701442"/>
              <a:gd name="connsiteX52" fmla="*/ 2209800 w 2982686"/>
              <a:gd name="connsiteY52" fmla="*/ 2484240 h 3701442"/>
              <a:gd name="connsiteX53" fmla="*/ 2133600 w 2982686"/>
              <a:gd name="connsiteY53" fmla="*/ 2603983 h 3701442"/>
              <a:gd name="connsiteX54" fmla="*/ 2057400 w 2982686"/>
              <a:gd name="connsiteY54" fmla="*/ 2723726 h 3701442"/>
              <a:gd name="connsiteX55" fmla="*/ 2013857 w 2982686"/>
              <a:gd name="connsiteY55" fmla="*/ 2832583 h 3701442"/>
              <a:gd name="connsiteX56" fmla="*/ 2002972 w 2982686"/>
              <a:gd name="connsiteY56" fmla="*/ 2941440 h 3701442"/>
              <a:gd name="connsiteX57" fmla="*/ 2002972 w 2982686"/>
              <a:gd name="connsiteY57" fmla="*/ 3061183 h 3701442"/>
              <a:gd name="connsiteX58" fmla="*/ 2057400 w 2982686"/>
              <a:gd name="connsiteY58" fmla="*/ 3159155 h 3701442"/>
              <a:gd name="connsiteX59" fmla="*/ 2122714 w 2982686"/>
              <a:gd name="connsiteY59" fmla="*/ 3224469 h 3701442"/>
              <a:gd name="connsiteX60" fmla="*/ 2166257 w 2982686"/>
              <a:gd name="connsiteY60" fmla="*/ 3289783 h 3701442"/>
              <a:gd name="connsiteX61" fmla="*/ 2253343 w 2982686"/>
              <a:gd name="connsiteY61" fmla="*/ 3365983 h 3701442"/>
              <a:gd name="connsiteX62" fmla="*/ 2456776 w 2982686"/>
              <a:gd name="connsiteY62" fmla="*/ 3701442 h 3701442"/>
              <a:gd name="connsiteX0" fmla="*/ 43542 w 2939142"/>
              <a:gd name="connsiteY0" fmla="*/ 3692555 h 3701442"/>
              <a:gd name="connsiteX1" fmla="*/ 43542 w 2939142"/>
              <a:gd name="connsiteY1" fmla="*/ 3594583 h 3701442"/>
              <a:gd name="connsiteX2" fmla="*/ -1 w 2939142"/>
              <a:gd name="connsiteY2" fmla="*/ 3474840 h 3701442"/>
              <a:gd name="connsiteX3" fmla="*/ 169788 w 2939142"/>
              <a:gd name="connsiteY3" fmla="*/ 3097646 h 3701442"/>
              <a:gd name="connsiteX4" fmla="*/ 283244 w 2939142"/>
              <a:gd name="connsiteY4" fmla="*/ 2374153 h 3701442"/>
              <a:gd name="connsiteX5" fmla="*/ 642397 w 2939142"/>
              <a:gd name="connsiteY5" fmla="*/ 427373 h 3701442"/>
              <a:gd name="connsiteX6" fmla="*/ 1972600 w 2939142"/>
              <a:gd name="connsiteY6" fmla="*/ 2298 h 3701442"/>
              <a:gd name="connsiteX7" fmla="*/ 2209799 w 2939142"/>
              <a:gd name="connsiteY7" fmla="*/ 154698 h 3701442"/>
              <a:gd name="connsiteX8" fmla="*/ 2209799 w 2939142"/>
              <a:gd name="connsiteY8" fmla="*/ 209126 h 3701442"/>
              <a:gd name="connsiteX9" fmla="*/ 2198913 w 2939142"/>
              <a:gd name="connsiteY9" fmla="*/ 252669 h 3701442"/>
              <a:gd name="connsiteX10" fmla="*/ 2329542 w 2939142"/>
              <a:gd name="connsiteY10" fmla="*/ 317983 h 3701442"/>
              <a:gd name="connsiteX11" fmla="*/ 2394856 w 2939142"/>
              <a:gd name="connsiteY11" fmla="*/ 394183 h 3701442"/>
              <a:gd name="connsiteX12" fmla="*/ 2438399 w 2939142"/>
              <a:gd name="connsiteY12" fmla="*/ 448612 h 3701442"/>
              <a:gd name="connsiteX13" fmla="*/ 2503713 w 2939142"/>
              <a:gd name="connsiteY13" fmla="*/ 546583 h 3701442"/>
              <a:gd name="connsiteX14" fmla="*/ 2536370 w 2939142"/>
              <a:gd name="connsiteY14" fmla="*/ 633669 h 3701442"/>
              <a:gd name="connsiteX15" fmla="*/ 2558142 w 2939142"/>
              <a:gd name="connsiteY15" fmla="*/ 698983 h 3701442"/>
              <a:gd name="connsiteX16" fmla="*/ 2601685 w 2939142"/>
              <a:gd name="connsiteY16" fmla="*/ 764298 h 3701442"/>
              <a:gd name="connsiteX17" fmla="*/ 2612570 w 2939142"/>
              <a:gd name="connsiteY17" fmla="*/ 818726 h 3701442"/>
              <a:gd name="connsiteX18" fmla="*/ 2612570 w 2939142"/>
              <a:gd name="connsiteY18" fmla="*/ 862269 h 3701442"/>
              <a:gd name="connsiteX19" fmla="*/ 2601685 w 2939142"/>
              <a:gd name="connsiteY19" fmla="*/ 927583 h 3701442"/>
              <a:gd name="connsiteX20" fmla="*/ 2612570 w 2939142"/>
              <a:gd name="connsiteY20" fmla="*/ 1014669 h 3701442"/>
              <a:gd name="connsiteX21" fmla="*/ 2732313 w 2939142"/>
              <a:gd name="connsiteY21" fmla="*/ 1112640 h 3701442"/>
              <a:gd name="connsiteX22" fmla="*/ 2797628 w 2939142"/>
              <a:gd name="connsiteY22" fmla="*/ 1167069 h 3701442"/>
              <a:gd name="connsiteX23" fmla="*/ 2917370 w 2939142"/>
              <a:gd name="connsiteY23" fmla="*/ 1319469 h 3701442"/>
              <a:gd name="connsiteX24" fmla="*/ 2939142 w 2939142"/>
              <a:gd name="connsiteY24" fmla="*/ 1373898 h 3701442"/>
              <a:gd name="connsiteX25" fmla="*/ 2939142 w 2939142"/>
              <a:gd name="connsiteY25" fmla="*/ 1417440 h 3701442"/>
              <a:gd name="connsiteX26" fmla="*/ 2906485 w 2939142"/>
              <a:gd name="connsiteY26" fmla="*/ 1460983 h 3701442"/>
              <a:gd name="connsiteX27" fmla="*/ 2873828 w 2939142"/>
              <a:gd name="connsiteY27" fmla="*/ 1471869 h 3701442"/>
              <a:gd name="connsiteX28" fmla="*/ 2841170 w 2939142"/>
              <a:gd name="connsiteY28" fmla="*/ 1493640 h 3701442"/>
              <a:gd name="connsiteX29" fmla="*/ 2830285 w 2939142"/>
              <a:gd name="connsiteY29" fmla="*/ 1548069 h 3701442"/>
              <a:gd name="connsiteX30" fmla="*/ 2862942 w 2939142"/>
              <a:gd name="connsiteY30" fmla="*/ 1580726 h 3701442"/>
              <a:gd name="connsiteX31" fmla="*/ 2873828 w 2939142"/>
              <a:gd name="connsiteY31" fmla="*/ 1613383 h 3701442"/>
              <a:gd name="connsiteX32" fmla="*/ 2862942 w 2939142"/>
              <a:gd name="connsiteY32" fmla="*/ 1646040 h 3701442"/>
              <a:gd name="connsiteX33" fmla="*/ 2841170 w 2939142"/>
              <a:gd name="connsiteY33" fmla="*/ 1667812 h 3701442"/>
              <a:gd name="connsiteX34" fmla="*/ 2852056 w 2939142"/>
              <a:gd name="connsiteY34" fmla="*/ 1689583 h 3701442"/>
              <a:gd name="connsiteX35" fmla="*/ 2884713 w 2939142"/>
              <a:gd name="connsiteY35" fmla="*/ 1733126 h 3701442"/>
              <a:gd name="connsiteX36" fmla="*/ 2895599 w 2939142"/>
              <a:gd name="connsiteY36" fmla="*/ 1765783 h 3701442"/>
              <a:gd name="connsiteX37" fmla="*/ 2862942 w 2939142"/>
              <a:gd name="connsiteY37" fmla="*/ 1798440 h 3701442"/>
              <a:gd name="connsiteX38" fmla="*/ 2841170 w 2939142"/>
              <a:gd name="connsiteY38" fmla="*/ 1831098 h 3701442"/>
              <a:gd name="connsiteX39" fmla="*/ 2819399 w 2939142"/>
              <a:gd name="connsiteY39" fmla="*/ 1852869 h 3701442"/>
              <a:gd name="connsiteX40" fmla="*/ 2808513 w 2939142"/>
              <a:gd name="connsiteY40" fmla="*/ 1907298 h 3701442"/>
              <a:gd name="connsiteX41" fmla="*/ 2841170 w 2939142"/>
              <a:gd name="connsiteY41" fmla="*/ 1961726 h 3701442"/>
              <a:gd name="connsiteX42" fmla="*/ 2862942 w 2939142"/>
              <a:gd name="connsiteY42" fmla="*/ 2048812 h 3701442"/>
              <a:gd name="connsiteX43" fmla="*/ 2808513 w 2939142"/>
              <a:gd name="connsiteY43" fmla="*/ 2125012 h 3701442"/>
              <a:gd name="connsiteX44" fmla="*/ 2764970 w 2939142"/>
              <a:gd name="connsiteY44" fmla="*/ 2146783 h 3701442"/>
              <a:gd name="connsiteX45" fmla="*/ 2721428 w 2939142"/>
              <a:gd name="connsiteY45" fmla="*/ 2146783 h 3701442"/>
              <a:gd name="connsiteX46" fmla="*/ 2623456 w 2939142"/>
              <a:gd name="connsiteY46" fmla="*/ 2146783 h 3701442"/>
              <a:gd name="connsiteX47" fmla="*/ 2471056 w 2939142"/>
              <a:gd name="connsiteY47" fmla="*/ 2201212 h 3701442"/>
              <a:gd name="connsiteX48" fmla="*/ 2416628 w 2939142"/>
              <a:gd name="connsiteY48" fmla="*/ 2233869 h 3701442"/>
              <a:gd name="connsiteX49" fmla="*/ 2329542 w 2939142"/>
              <a:gd name="connsiteY49" fmla="*/ 2299183 h 3701442"/>
              <a:gd name="connsiteX50" fmla="*/ 2231570 w 2939142"/>
              <a:gd name="connsiteY50" fmla="*/ 2397155 h 3701442"/>
              <a:gd name="connsiteX51" fmla="*/ 2166256 w 2939142"/>
              <a:gd name="connsiteY51" fmla="*/ 2484240 h 3701442"/>
              <a:gd name="connsiteX52" fmla="*/ 2090056 w 2939142"/>
              <a:gd name="connsiteY52" fmla="*/ 2603983 h 3701442"/>
              <a:gd name="connsiteX53" fmla="*/ 2013856 w 2939142"/>
              <a:gd name="connsiteY53" fmla="*/ 2723726 h 3701442"/>
              <a:gd name="connsiteX54" fmla="*/ 1970313 w 2939142"/>
              <a:gd name="connsiteY54" fmla="*/ 2832583 h 3701442"/>
              <a:gd name="connsiteX55" fmla="*/ 1959428 w 2939142"/>
              <a:gd name="connsiteY55" fmla="*/ 2941440 h 3701442"/>
              <a:gd name="connsiteX56" fmla="*/ 1959428 w 2939142"/>
              <a:gd name="connsiteY56" fmla="*/ 3061183 h 3701442"/>
              <a:gd name="connsiteX57" fmla="*/ 2013856 w 2939142"/>
              <a:gd name="connsiteY57" fmla="*/ 3159155 h 3701442"/>
              <a:gd name="connsiteX58" fmla="*/ 2079170 w 2939142"/>
              <a:gd name="connsiteY58" fmla="*/ 3224469 h 3701442"/>
              <a:gd name="connsiteX59" fmla="*/ 2122713 w 2939142"/>
              <a:gd name="connsiteY59" fmla="*/ 3289783 h 3701442"/>
              <a:gd name="connsiteX60" fmla="*/ 2209799 w 2939142"/>
              <a:gd name="connsiteY60" fmla="*/ 3365983 h 3701442"/>
              <a:gd name="connsiteX61" fmla="*/ 2413232 w 2939142"/>
              <a:gd name="connsiteY61" fmla="*/ 3701442 h 3701442"/>
              <a:gd name="connsiteX0" fmla="*/ 0 w 2895600"/>
              <a:gd name="connsiteY0" fmla="*/ 3692555 h 3701442"/>
              <a:gd name="connsiteX1" fmla="*/ 0 w 2895600"/>
              <a:gd name="connsiteY1" fmla="*/ 3594583 h 3701442"/>
              <a:gd name="connsiteX2" fmla="*/ 126246 w 2895600"/>
              <a:gd name="connsiteY2" fmla="*/ 3097646 h 3701442"/>
              <a:gd name="connsiteX3" fmla="*/ 239702 w 2895600"/>
              <a:gd name="connsiteY3" fmla="*/ 2374153 h 3701442"/>
              <a:gd name="connsiteX4" fmla="*/ 598855 w 2895600"/>
              <a:gd name="connsiteY4" fmla="*/ 427373 h 3701442"/>
              <a:gd name="connsiteX5" fmla="*/ 1929058 w 2895600"/>
              <a:gd name="connsiteY5" fmla="*/ 2298 h 3701442"/>
              <a:gd name="connsiteX6" fmla="*/ 2166257 w 2895600"/>
              <a:gd name="connsiteY6" fmla="*/ 154698 h 3701442"/>
              <a:gd name="connsiteX7" fmla="*/ 2166257 w 2895600"/>
              <a:gd name="connsiteY7" fmla="*/ 209126 h 3701442"/>
              <a:gd name="connsiteX8" fmla="*/ 2155371 w 2895600"/>
              <a:gd name="connsiteY8" fmla="*/ 252669 h 3701442"/>
              <a:gd name="connsiteX9" fmla="*/ 2286000 w 2895600"/>
              <a:gd name="connsiteY9" fmla="*/ 317983 h 3701442"/>
              <a:gd name="connsiteX10" fmla="*/ 2351314 w 2895600"/>
              <a:gd name="connsiteY10" fmla="*/ 394183 h 3701442"/>
              <a:gd name="connsiteX11" fmla="*/ 2394857 w 2895600"/>
              <a:gd name="connsiteY11" fmla="*/ 448612 h 3701442"/>
              <a:gd name="connsiteX12" fmla="*/ 2460171 w 2895600"/>
              <a:gd name="connsiteY12" fmla="*/ 546583 h 3701442"/>
              <a:gd name="connsiteX13" fmla="*/ 2492828 w 2895600"/>
              <a:gd name="connsiteY13" fmla="*/ 633669 h 3701442"/>
              <a:gd name="connsiteX14" fmla="*/ 2514600 w 2895600"/>
              <a:gd name="connsiteY14" fmla="*/ 698983 h 3701442"/>
              <a:gd name="connsiteX15" fmla="*/ 2558143 w 2895600"/>
              <a:gd name="connsiteY15" fmla="*/ 764298 h 3701442"/>
              <a:gd name="connsiteX16" fmla="*/ 2569028 w 2895600"/>
              <a:gd name="connsiteY16" fmla="*/ 818726 h 3701442"/>
              <a:gd name="connsiteX17" fmla="*/ 2569028 w 2895600"/>
              <a:gd name="connsiteY17" fmla="*/ 862269 h 3701442"/>
              <a:gd name="connsiteX18" fmla="*/ 2558143 w 2895600"/>
              <a:gd name="connsiteY18" fmla="*/ 927583 h 3701442"/>
              <a:gd name="connsiteX19" fmla="*/ 2569028 w 2895600"/>
              <a:gd name="connsiteY19" fmla="*/ 1014669 h 3701442"/>
              <a:gd name="connsiteX20" fmla="*/ 2688771 w 2895600"/>
              <a:gd name="connsiteY20" fmla="*/ 1112640 h 3701442"/>
              <a:gd name="connsiteX21" fmla="*/ 2754086 w 2895600"/>
              <a:gd name="connsiteY21" fmla="*/ 1167069 h 3701442"/>
              <a:gd name="connsiteX22" fmla="*/ 2873828 w 2895600"/>
              <a:gd name="connsiteY22" fmla="*/ 1319469 h 3701442"/>
              <a:gd name="connsiteX23" fmla="*/ 2895600 w 2895600"/>
              <a:gd name="connsiteY23" fmla="*/ 1373898 h 3701442"/>
              <a:gd name="connsiteX24" fmla="*/ 2895600 w 2895600"/>
              <a:gd name="connsiteY24" fmla="*/ 1417440 h 3701442"/>
              <a:gd name="connsiteX25" fmla="*/ 2862943 w 2895600"/>
              <a:gd name="connsiteY25" fmla="*/ 1460983 h 3701442"/>
              <a:gd name="connsiteX26" fmla="*/ 2830286 w 2895600"/>
              <a:gd name="connsiteY26" fmla="*/ 1471869 h 3701442"/>
              <a:gd name="connsiteX27" fmla="*/ 2797628 w 2895600"/>
              <a:gd name="connsiteY27" fmla="*/ 1493640 h 3701442"/>
              <a:gd name="connsiteX28" fmla="*/ 2786743 w 2895600"/>
              <a:gd name="connsiteY28" fmla="*/ 1548069 h 3701442"/>
              <a:gd name="connsiteX29" fmla="*/ 2819400 w 2895600"/>
              <a:gd name="connsiteY29" fmla="*/ 1580726 h 3701442"/>
              <a:gd name="connsiteX30" fmla="*/ 2830286 w 2895600"/>
              <a:gd name="connsiteY30" fmla="*/ 1613383 h 3701442"/>
              <a:gd name="connsiteX31" fmla="*/ 2819400 w 2895600"/>
              <a:gd name="connsiteY31" fmla="*/ 1646040 h 3701442"/>
              <a:gd name="connsiteX32" fmla="*/ 2797628 w 2895600"/>
              <a:gd name="connsiteY32" fmla="*/ 1667812 h 3701442"/>
              <a:gd name="connsiteX33" fmla="*/ 2808514 w 2895600"/>
              <a:gd name="connsiteY33" fmla="*/ 1689583 h 3701442"/>
              <a:gd name="connsiteX34" fmla="*/ 2841171 w 2895600"/>
              <a:gd name="connsiteY34" fmla="*/ 1733126 h 3701442"/>
              <a:gd name="connsiteX35" fmla="*/ 2852057 w 2895600"/>
              <a:gd name="connsiteY35" fmla="*/ 1765783 h 3701442"/>
              <a:gd name="connsiteX36" fmla="*/ 2819400 w 2895600"/>
              <a:gd name="connsiteY36" fmla="*/ 1798440 h 3701442"/>
              <a:gd name="connsiteX37" fmla="*/ 2797628 w 2895600"/>
              <a:gd name="connsiteY37" fmla="*/ 1831098 h 3701442"/>
              <a:gd name="connsiteX38" fmla="*/ 2775857 w 2895600"/>
              <a:gd name="connsiteY38" fmla="*/ 1852869 h 3701442"/>
              <a:gd name="connsiteX39" fmla="*/ 2764971 w 2895600"/>
              <a:gd name="connsiteY39" fmla="*/ 1907298 h 3701442"/>
              <a:gd name="connsiteX40" fmla="*/ 2797628 w 2895600"/>
              <a:gd name="connsiteY40" fmla="*/ 1961726 h 3701442"/>
              <a:gd name="connsiteX41" fmla="*/ 2819400 w 2895600"/>
              <a:gd name="connsiteY41" fmla="*/ 2048812 h 3701442"/>
              <a:gd name="connsiteX42" fmla="*/ 2764971 w 2895600"/>
              <a:gd name="connsiteY42" fmla="*/ 2125012 h 3701442"/>
              <a:gd name="connsiteX43" fmla="*/ 2721428 w 2895600"/>
              <a:gd name="connsiteY43" fmla="*/ 2146783 h 3701442"/>
              <a:gd name="connsiteX44" fmla="*/ 2677886 w 2895600"/>
              <a:gd name="connsiteY44" fmla="*/ 2146783 h 3701442"/>
              <a:gd name="connsiteX45" fmla="*/ 2579914 w 2895600"/>
              <a:gd name="connsiteY45" fmla="*/ 2146783 h 3701442"/>
              <a:gd name="connsiteX46" fmla="*/ 2427514 w 2895600"/>
              <a:gd name="connsiteY46" fmla="*/ 2201212 h 3701442"/>
              <a:gd name="connsiteX47" fmla="*/ 2373086 w 2895600"/>
              <a:gd name="connsiteY47" fmla="*/ 2233869 h 3701442"/>
              <a:gd name="connsiteX48" fmla="*/ 2286000 w 2895600"/>
              <a:gd name="connsiteY48" fmla="*/ 2299183 h 3701442"/>
              <a:gd name="connsiteX49" fmla="*/ 2188028 w 2895600"/>
              <a:gd name="connsiteY49" fmla="*/ 2397155 h 3701442"/>
              <a:gd name="connsiteX50" fmla="*/ 2122714 w 2895600"/>
              <a:gd name="connsiteY50" fmla="*/ 2484240 h 3701442"/>
              <a:gd name="connsiteX51" fmla="*/ 2046514 w 2895600"/>
              <a:gd name="connsiteY51" fmla="*/ 2603983 h 3701442"/>
              <a:gd name="connsiteX52" fmla="*/ 1970314 w 2895600"/>
              <a:gd name="connsiteY52" fmla="*/ 2723726 h 3701442"/>
              <a:gd name="connsiteX53" fmla="*/ 1926771 w 2895600"/>
              <a:gd name="connsiteY53" fmla="*/ 2832583 h 3701442"/>
              <a:gd name="connsiteX54" fmla="*/ 1915886 w 2895600"/>
              <a:gd name="connsiteY54" fmla="*/ 2941440 h 3701442"/>
              <a:gd name="connsiteX55" fmla="*/ 1915886 w 2895600"/>
              <a:gd name="connsiteY55" fmla="*/ 3061183 h 3701442"/>
              <a:gd name="connsiteX56" fmla="*/ 1970314 w 2895600"/>
              <a:gd name="connsiteY56" fmla="*/ 3159155 h 3701442"/>
              <a:gd name="connsiteX57" fmla="*/ 2035628 w 2895600"/>
              <a:gd name="connsiteY57" fmla="*/ 3224469 h 3701442"/>
              <a:gd name="connsiteX58" fmla="*/ 2079171 w 2895600"/>
              <a:gd name="connsiteY58" fmla="*/ 3289783 h 3701442"/>
              <a:gd name="connsiteX59" fmla="*/ 2166257 w 2895600"/>
              <a:gd name="connsiteY59" fmla="*/ 3365983 h 3701442"/>
              <a:gd name="connsiteX60" fmla="*/ 2369690 w 2895600"/>
              <a:gd name="connsiteY60" fmla="*/ 3701442 h 3701442"/>
              <a:gd name="connsiteX0" fmla="*/ 0 w 2895600"/>
              <a:gd name="connsiteY0" fmla="*/ 3692555 h 3701442"/>
              <a:gd name="connsiteX1" fmla="*/ 126246 w 2895600"/>
              <a:gd name="connsiteY1" fmla="*/ 3097646 h 3701442"/>
              <a:gd name="connsiteX2" fmla="*/ 239702 w 2895600"/>
              <a:gd name="connsiteY2" fmla="*/ 2374153 h 3701442"/>
              <a:gd name="connsiteX3" fmla="*/ 598855 w 2895600"/>
              <a:gd name="connsiteY3" fmla="*/ 427373 h 3701442"/>
              <a:gd name="connsiteX4" fmla="*/ 1929058 w 2895600"/>
              <a:gd name="connsiteY4" fmla="*/ 2298 h 3701442"/>
              <a:gd name="connsiteX5" fmla="*/ 2166257 w 2895600"/>
              <a:gd name="connsiteY5" fmla="*/ 154698 h 3701442"/>
              <a:gd name="connsiteX6" fmla="*/ 2166257 w 2895600"/>
              <a:gd name="connsiteY6" fmla="*/ 209126 h 3701442"/>
              <a:gd name="connsiteX7" fmla="*/ 2155371 w 2895600"/>
              <a:gd name="connsiteY7" fmla="*/ 252669 h 3701442"/>
              <a:gd name="connsiteX8" fmla="*/ 2286000 w 2895600"/>
              <a:gd name="connsiteY8" fmla="*/ 317983 h 3701442"/>
              <a:gd name="connsiteX9" fmla="*/ 2351314 w 2895600"/>
              <a:gd name="connsiteY9" fmla="*/ 394183 h 3701442"/>
              <a:gd name="connsiteX10" fmla="*/ 2394857 w 2895600"/>
              <a:gd name="connsiteY10" fmla="*/ 448612 h 3701442"/>
              <a:gd name="connsiteX11" fmla="*/ 2460171 w 2895600"/>
              <a:gd name="connsiteY11" fmla="*/ 546583 h 3701442"/>
              <a:gd name="connsiteX12" fmla="*/ 2492828 w 2895600"/>
              <a:gd name="connsiteY12" fmla="*/ 633669 h 3701442"/>
              <a:gd name="connsiteX13" fmla="*/ 2514600 w 2895600"/>
              <a:gd name="connsiteY13" fmla="*/ 698983 h 3701442"/>
              <a:gd name="connsiteX14" fmla="*/ 2558143 w 2895600"/>
              <a:gd name="connsiteY14" fmla="*/ 764298 h 3701442"/>
              <a:gd name="connsiteX15" fmla="*/ 2569028 w 2895600"/>
              <a:gd name="connsiteY15" fmla="*/ 818726 h 3701442"/>
              <a:gd name="connsiteX16" fmla="*/ 2569028 w 2895600"/>
              <a:gd name="connsiteY16" fmla="*/ 862269 h 3701442"/>
              <a:gd name="connsiteX17" fmla="*/ 2558143 w 2895600"/>
              <a:gd name="connsiteY17" fmla="*/ 927583 h 3701442"/>
              <a:gd name="connsiteX18" fmla="*/ 2569028 w 2895600"/>
              <a:gd name="connsiteY18" fmla="*/ 1014669 h 3701442"/>
              <a:gd name="connsiteX19" fmla="*/ 2688771 w 2895600"/>
              <a:gd name="connsiteY19" fmla="*/ 1112640 h 3701442"/>
              <a:gd name="connsiteX20" fmla="*/ 2754086 w 2895600"/>
              <a:gd name="connsiteY20" fmla="*/ 1167069 h 3701442"/>
              <a:gd name="connsiteX21" fmla="*/ 2873828 w 2895600"/>
              <a:gd name="connsiteY21" fmla="*/ 1319469 h 3701442"/>
              <a:gd name="connsiteX22" fmla="*/ 2895600 w 2895600"/>
              <a:gd name="connsiteY22" fmla="*/ 1373898 h 3701442"/>
              <a:gd name="connsiteX23" fmla="*/ 2895600 w 2895600"/>
              <a:gd name="connsiteY23" fmla="*/ 1417440 h 3701442"/>
              <a:gd name="connsiteX24" fmla="*/ 2862943 w 2895600"/>
              <a:gd name="connsiteY24" fmla="*/ 1460983 h 3701442"/>
              <a:gd name="connsiteX25" fmla="*/ 2830286 w 2895600"/>
              <a:gd name="connsiteY25" fmla="*/ 1471869 h 3701442"/>
              <a:gd name="connsiteX26" fmla="*/ 2797628 w 2895600"/>
              <a:gd name="connsiteY26" fmla="*/ 1493640 h 3701442"/>
              <a:gd name="connsiteX27" fmla="*/ 2786743 w 2895600"/>
              <a:gd name="connsiteY27" fmla="*/ 1548069 h 3701442"/>
              <a:gd name="connsiteX28" fmla="*/ 2819400 w 2895600"/>
              <a:gd name="connsiteY28" fmla="*/ 1580726 h 3701442"/>
              <a:gd name="connsiteX29" fmla="*/ 2830286 w 2895600"/>
              <a:gd name="connsiteY29" fmla="*/ 1613383 h 3701442"/>
              <a:gd name="connsiteX30" fmla="*/ 2819400 w 2895600"/>
              <a:gd name="connsiteY30" fmla="*/ 1646040 h 3701442"/>
              <a:gd name="connsiteX31" fmla="*/ 2797628 w 2895600"/>
              <a:gd name="connsiteY31" fmla="*/ 1667812 h 3701442"/>
              <a:gd name="connsiteX32" fmla="*/ 2808514 w 2895600"/>
              <a:gd name="connsiteY32" fmla="*/ 1689583 h 3701442"/>
              <a:gd name="connsiteX33" fmla="*/ 2841171 w 2895600"/>
              <a:gd name="connsiteY33" fmla="*/ 1733126 h 3701442"/>
              <a:gd name="connsiteX34" fmla="*/ 2852057 w 2895600"/>
              <a:gd name="connsiteY34" fmla="*/ 1765783 h 3701442"/>
              <a:gd name="connsiteX35" fmla="*/ 2819400 w 2895600"/>
              <a:gd name="connsiteY35" fmla="*/ 1798440 h 3701442"/>
              <a:gd name="connsiteX36" fmla="*/ 2797628 w 2895600"/>
              <a:gd name="connsiteY36" fmla="*/ 1831098 h 3701442"/>
              <a:gd name="connsiteX37" fmla="*/ 2775857 w 2895600"/>
              <a:gd name="connsiteY37" fmla="*/ 1852869 h 3701442"/>
              <a:gd name="connsiteX38" fmla="*/ 2764971 w 2895600"/>
              <a:gd name="connsiteY38" fmla="*/ 1907298 h 3701442"/>
              <a:gd name="connsiteX39" fmla="*/ 2797628 w 2895600"/>
              <a:gd name="connsiteY39" fmla="*/ 1961726 h 3701442"/>
              <a:gd name="connsiteX40" fmla="*/ 2819400 w 2895600"/>
              <a:gd name="connsiteY40" fmla="*/ 2048812 h 3701442"/>
              <a:gd name="connsiteX41" fmla="*/ 2764971 w 2895600"/>
              <a:gd name="connsiteY41" fmla="*/ 2125012 h 3701442"/>
              <a:gd name="connsiteX42" fmla="*/ 2721428 w 2895600"/>
              <a:gd name="connsiteY42" fmla="*/ 2146783 h 3701442"/>
              <a:gd name="connsiteX43" fmla="*/ 2677886 w 2895600"/>
              <a:gd name="connsiteY43" fmla="*/ 2146783 h 3701442"/>
              <a:gd name="connsiteX44" fmla="*/ 2579914 w 2895600"/>
              <a:gd name="connsiteY44" fmla="*/ 2146783 h 3701442"/>
              <a:gd name="connsiteX45" fmla="*/ 2427514 w 2895600"/>
              <a:gd name="connsiteY45" fmla="*/ 2201212 h 3701442"/>
              <a:gd name="connsiteX46" fmla="*/ 2373086 w 2895600"/>
              <a:gd name="connsiteY46" fmla="*/ 2233869 h 3701442"/>
              <a:gd name="connsiteX47" fmla="*/ 2286000 w 2895600"/>
              <a:gd name="connsiteY47" fmla="*/ 2299183 h 3701442"/>
              <a:gd name="connsiteX48" fmla="*/ 2188028 w 2895600"/>
              <a:gd name="connsiteY48" fmla="*/ 2397155 h 3701442"/>
              <a:gd name="connsiteX49" fmla="*/ 2122714 w 2895600"/>
              <a:gd name="connsiteY49" fmla="*/ 2484240 h 3701442"/>
              <a:gd name="connsiteX50" fmla="*/ 2046514 w 2895600"/>
              <a:gd name="connsiteY50" fmla="*/ 2603983 h 3701442"/>
              <a:gd name="connsiteX51" fmla="*/ 1970314 w 2895600"/>
              <a:gd name="connsiteY51" fmla="*/ 2723726 h 3701442"/>
              <a:gd name="connsiteX52" fmla="*/ 1926771 w 2895600"/>
              <a:gd name="connsiteY52" fmla="*/ 2832583 h 3701442"/>
              <a:gd name="connsiteX53" fmla="*/ 1915886 w 2895600"/>
              <a:gd name="connsiteY53" fmla="*/ 2941440 h 3701442"/>
              <a:gd name="connsiteX54" fmla="*/ 1915886 w 2895600"/>
              <a:gd name="connsiteY54" fmla="*/ 3061183 h 3701442"/>
              <a:gd name="connsiteX55" fmla="*/ 1970314 w 2895600"/>
              <a:gd name="connsiteY55" fmla="*/ 3159155 h 3701442"/>
              <a:gd name="connsiteX56" fmla="*/ 2035628 w 2895600"/>
              <a:gd name="connsiteY56" fmla="*/ 3224469 h 3701442"/>
              <a:gd name="connsiteX57" fmla="*/ 2079171 w 2895600"/>
              <a:gd name="connsiteY57" fmla="*/ 3289783 h 3701442"/>
              <a:gd name="connsiteX58" fmla="*/ 2166257 w 2895600"/>
              <a:gd name="connsiteY58" fmla="*/ 3365983 h 3701442"/>
              <a:gd name="connsiteX59" fmla="*/ 2369690 w 2895600"/>
              <a:gd name="connsiteY59" fmla="*/ 3701442 h 3701442"/>
              <a:gd name="connsiteX0" fmla="*/ 0 w 2895600"/>
              <a:gd name="connsiteY0" fmla="*/ 3692555 h 3701442"/>
              <a:gd name="connsiteX1" fmla="*/ 126246 w 2895600"/>
              <a:gd name="connsiteY1" fmla="*/ 3097646 h 3701442"/>
              <a:gd name="connsiteX2" fmla="*/ 239702 w 2895600"/>
              <a:gd name="connsiteY2" fmla="*/ 2374153 h 3701442"/>
              <a:gd name="connsiteX3" fmla="*/ 598855 w 2895600"/>
              <a:gd name="connsiteY3" fmla="*/ 427373 h 3701442"/>
              <a:gd name="connsiteX4" fmla="*/ 1929058 w 2895600"/>
              <a:gd name="connsiteY4" fmla="*/ 2298 h 3701442"/>
              <a:gd name="connsiteX5" fmla="*/ 2166257 w 2895600"/>
              <a:gd name="connsiteY5" fmla="*/ 154698 h 3701442"/>
              <a:gd name="connsiteX6" fmla="*/ 2166257 w 2895600"/>
              <a:gd name="connsiteY6" fmla="*/ 209126 h 3701442"/>
              <a:gd name="connsiteX7" fmla="*/ 2155371 w 2895600"/>
              <a:gd name="connsiteY7" fmla="*/ 252669 h 3701442"/>
              <a:gd name="connsiteX8" fmla="*/ 2286000 w 2895600"/>
              <a:gd name="connsiteY8" fmla="*/ 317983 h 3701442"/>
              <a:gd name="connsiteX9" fmla="*/ 2351314 w 2895600"/>
              <a:gd name="connsiteY9" fmla="*/ 394183 h 3701442"/>
              <a:gd name="connsiteX10" fmla="*/ 2394857 w 2895600"/>
              <a:gd name="connsiteY10" fmla="*/ 448612 h 3701442"/>
              <a:gd name="connsiteX11" fmla="*/ 2460171 w 2895600"/>
              <a:gd name="connsiteY11" fmla="*/ 546583 h 3701442"/>
              <a:gd name="connsiteX12" fmla="*/ 2492828 w 2895600"/>
              <a:gd name="connsiteY12" fmla="*/ 633669 h 3701442"/>
              <a:gd name="connsiteX13" fmla="*/ 2514600 w 2895600"/>
              <a:gd name="connsiteY13" fmla="*/ 698983 h 3701442"/>
              <a:gd name="connsiteX14" fmla="*/ 2558143 w 2895600"/>
              <a:gd name="connsiteY14" fmla="*/ 764298 h 3701442"/>
              <a:gd name="connsiteX15" fmla="*/ 2569028 w 2895600"/>
              <a:gd name="connsiteY15" fmla="*/ 818726 h 3701442"/>
              <a:gd name="connsiteX16" fmla="*/ 2569028 w 2895600"/>
              <a:gd name="connsiteY16" fmla="*/ 862269 h 3701442"/>
              <a:gd name="connsiteX17" fmla="*/ 2558143 w 2895600"/>
              <a:gd name="connsiteY17" fmla="*/ 927583 h 3701442"/>
              <a:gd name="connsiteX18" fmla="*/ 2569028 w 2895600"/>
              <a:gd name="connsiteY18" fmla="*/ 1014669 h 3701442"/>
              <a:gd name="connsiteX19" fmla="*/ 2688771 w 2895600"/>
              <a:gd name="connsiteY19" fmla="*/ 1112640 h 3701442"/>
              <a:gd name="connsiteX20" fmla="*/ 2754086 w 2895600"/>
              <a:gd name="connsiteY20" fmla="*/ 1167069 h 3701442"/>
              <a:gd name="connsiteX21" fmla="*/ 2873828 w 2895600"/>
              <a:gd name="connsiteY21" fmla="*/ 1319469 h 3701442"/>
              <a:gd name="connsiteX22" fmla="*/ 2895600 w 2895600"/>
              <a:gd name="connsiteY22" fmla="*/ 1373898 h 3701442"/>
              <a:gd name="connsiteX23" fmla="*/ 2895600 w 2895600"/>
              <a:gd name="connsiteY23" fmla="*/ 1417440 h 3701442"/>
              <a:gd name="connsiteX24" fmla="*/ 2862943 w 2895600"/>
              <a:gd name="connsiteY24" fmla="*/ 1460983 h 3701442"/>
              <a:gd name="connsiteX25" fmla="*/ 2830286 w 2895600"/>
              <a:gd name="connsiteY25" fmla="*/ 1471869 h 3701442"/>
              <a:gd name="connsiteX26" fmla="*/ 2797628 w 2895600"/>
              <a:gd name="connsiteY26" fmla="*/ 1493640 h 3701442"/>
              <a:gd name="connsiteX27" fmla="*/ 2786743 w 2895600"/>
              <a:gd name="connsiteY27" fmla="*/ 1548069 h 3701442"/>
              <a:gd name="connsiteX28" fmla="*/ 2819400 w 2895600"/>
              <a:gd name="connsiteY28" fmla="*/ 1580726 h 3701442"/>
              <a:gd name="connsiteX29" fmla="*/ 2830286 w 2895600"/>
              <a:gd name="connsiteY29" fmla="*/ 1613383 h 3701442"/>
              <a:gd name="connsiteX30" fmla="*/ 2819400 w 2895600"/>
              <a:gd name="connsiteY30" fmla="*/ 1646040 h 3701442"/>
              <a:gd name="connsiteX31" fmla="*/ 2797628 w 2895600"/>
              <a:gd name="connsiteY31" fmla="*/ 1667812 h 3701442"/>
              <a:gd name="connsiteX32" fmla="*/ 2808514 w 2895600"/>
              <a:gd name="connsiteY32" fmla="*/ 1689583 h 3701442"/>
              <a:gd name="connsiteX33" fmla="*/ 2841171 w 2895600"/>
              <a:gd name="connsiteY33" fmla="*/ 1733126 h 3701442"/>
              <a:gd name="connsiteX34" fmla="*/ 2852057 w 2895600"/>
              <a:gd name="connsiteY34" fmla="*/ 1765783 h 3701442"/>
              <a:gd name="connsiteX35" fmla="*/ 2819400 w 2895600"/>
              <a:gd name="connsiteY35" fmla="*/ 1798440 h 3701442"/>
              <a:gd name="connsiteX36" fmla="*/ 2797628 w 2895600"/>
              <a:gd name="connsiteY36" fmla="*/ 1831098 h 3701442"/>
              <a:gd name="connsiteX37" fmla="*/ 2775857 w 2895600"/>
              <a:gd name="connsiteY37" fmla="*/ 1852869 h 3701442"/>
              <a:gd name="connsiteX38" fmla="*/ 2764971 w 2895600"/>
              <a:gd name="connsiteY38" fmla="*/ 1907298 h 3701442"/>
              <a:gd name="connsiteX39" fmla="*/ 2797628 w 2895600"/>
              <a:gd name="connsiteY39" fmla="*/ 1961726 h 3701442"/>
              <a:gd name="connsiteX40" fmla="*/ 2819400 w 2895600"/>
              <a:gd name="connsiteY40" fmla="*/ 2048812 h 3701442"/>
              <a:gd name="connsiteX41" fmla="*/ 2764971 w 2895600"/>
              <a:gd name="connsiteY41" fmla="*/ 2125012 h 3701442"/>
              <a:gd name="connsiteX42" fmla="*/ 2721428 w 2895600"/>
              <a:gd name="connsiteY42" fmla="*/ 2146783 h 3701442"/>
              <a:gd name="connsiteX43" fmla="*/ 2677886 w 2895600"/>
              <a:gd name="connsiteY43" fmla="*/ 2146783 h 3701442"/>
              <a:gd name="connsiteX44" fmla="*/ 2579914 w 2895600"/>
              <a:gd name="connsiteY44" fmla="*/ 2146783 h 3701442"/>
              <a:gd name="connsiteX45" fmla="*/ 2427514 w 2895600"/>
              <a:gd name="connsiteY45" fmla="*/ 2201212 h 3701442"/>
              <a:gd name="connsiteX46" fmla="*/ 2373086 w 2895600"/>
              <a:gd name="connsiteY46" fmla="*/ 2233869 h 3701442"/>
              <a:gd name="connsiteX47" fmla="*/ 2286000 w 2895600"/>
              <a:gd name="connsiteY47" fmla="*/ 2299183 h 3701442"/>
              <a:gd name="connsiteX48" fmla="*/ 2188028 w 2895600"/>
              <a:gd name="connsiteY48" fmla="*/ 2397155 h 3701442"/>
              <a:gd name="connsiteX49" fmla="*/ 2122714 w 2895600"/>
              <a:gd name="connsiteY49" fmla="*/ 2484240 h 3701442"/>
              <a:gd name="connsiteX50" fmla="*/ 2046514 w 2895600"/>
              <a:gd name="connsiteY50" fmla="*/ 2603983 h 3701442"/>
              <a:gd name="connsiteX51" fmla="*/ 1970314 w 2895600"/>
              <a:gd name="connsiteY51" fmla="*/ 2723726 h 3701442"/>
              <a:gd name="connsiteX52" fmla="*/ 1926771 w 2895600"/>
              <a:gd name="connsiteY52" fmla="*/ 2832583 h 3701442"/>
              <a:gd name="connsiteX53" fmla="*/ 1915886 w 2895600"/>
              <a:gd name="connsiteY53" fmla="*/ 2941440 h 3701442"/>
              <a:gd name="connsiteX54" fmla="*/ 1915886 w 2895600"/>
              <a:gd name="connsiteY54" fmla="*/ 3061183 h 3701442"/>
              <a:gd name="connsiteX55" fmla="*/ 1970314 w 2895600"/>
              <a:gd name="connsiteY55" fmla="*/ 3159155 h 3701442"/>
              <a:gd name="connsiteX56" fmla="*/ 2035628 w 2895600"/>
              <a:gd name="connsiteY56" fmla="*/ 3224469 h 3701442"/>
              <a:gd name="connsiteX57" fmla="*/ 2079171 w 2895600"/>
              <a:gd name="connsiteY57" fmla="*/ 3289783 h 3701442"/>
              <a:gd name="connsiteX58" fmla="*/ 2166257 w 2895600"/>
              <a:gd name="connsiteY58" fmla="*/ 3365983 h 3701442"/>
              <a:gd name="connsiteX59" fmla="*/ 2369690 w 2895600"/>
              <a:gd name="connsiteY59" fmla="*/ 3701442 h 3701442"/>
              <a:gd name="connsiteX0" fmla="*/ 40179 w 2935779"/>
              <a:gd name="connsiteY0" fmla="*/ 3692555 h 3701442"/>
              <a:gd name="connsiteX1" fmla="*/ 166425 w 2935779"/>
              <a:gd name="connsiteY1" fmla="*/ 3097646 h 3701442"/>
              <a:gd name="connsiteX2" fmla="*/ 279881 w 2935779"/>
              <a:gd name="connsiteY2" fmla="*/ 2374153 h 3701442"/>
              <a:gd name="connsiteX3" fmla="*/ 639034 w 2935779"/>
              <a:gd name="connsiteY3" fmla="*/ 427373 h 3701442"/>
              <a:gd name="connsiteX4" fmla="*/ 1969237 w 2935779"/>
              <a:gd name="connsiteY4" fmla="*/ 2298 h 3701442"/>
              <a:gd name="connsiteX5" fmla="*/ 2206436 w 2935779"/>
              <a:gd name="connsiteY5" fmla="*/ 154698 h 3701442"/>
              <a:gd name="connsiteX6" fmla="*/ 2206436 w 2935779"/>
              <a:gd name="connsiteY6" fmla="*/ 209126 h 3701442"/>
              <a:gd name="connsiteX7" fmla="*/ 2195550 w 2935779"/>
              <a:gd name="connsiteY7" fmla="*/ 252669 h 3701442"/>
              <a:gd name="connsiteX8" fmla="*/ 2326179 w 2935779"/>
              <a:gd name="connsiteY8" fmla="*/ 317983 h 3701442"/>
              <a:gd name="connsiteX9" fmla="*/ 2391493 w 2935779"/>
              <a:gd name="connsiteY9" fmla="*/ 394183 h 3701442"/>
              <a:gd name="connsiteX10" fmla="*/ 2435036 w 2935779"/>
              <a:gd name="connsiteY10" fmla="*/ 448612 h 3701442"/>
              <a:gd name="connsiteX11" fmla="*/ 2500350 w 2935779"/>
              <a:gd name="connsiteY11" fmla="*/ 546583 h 3701442"/>
              <a:gd name="connsiteX12" fmla="*/ 2533007 w 2935779"/>
              <a:gd name="connsiteY12" fmla="*/ 633669 h 3701442"/>
              <a:gd name="connsiteX13" fmla="*/ 2554779 w 2935779"/>
              <a:gd name="connsiteY13" fmla="*/ 698983 h 3701442"/>
              <a:gd name="connsiteX14" fmla="*/ 2598322 w 2935779"/>
              <a:gd name="connsiteY14" fmla="*/ 764298 h 3701442"/>
              <a:gd name="connsiteX15" fmla="*/ 2609207 w 2935779"/>
              <a:gd name="connsiteY15" fmla="*/ 818726 h 3701442"/>
              <a:gd name="connsiteX16" fmla="*/ 2609207 w 2935779"/>
              <a:gd name="connsiteY16" fmla="*/ 862269 h 3701442"/>
              <a:gd name="connsiteX17" fmla="*/ 2598322 w 2935779"/>
              <a:gd name="connsiteY17" fmla="*/ 927583 h 3701442"/>
              <a:gd name="connsiteX18" fmla="*/ 2609207 w 2935779"/>
              <a:gd name="connsiteY18" fmla="*/ 1014669 h 3701442"/>
              <a:gd name="connsiteX19" fmla="*/ 2728950 w 2935779"/>
              <a:gd name="connsiteY19" fmla="*/ 1112640 h 3701442"/>
              <a:gd name="connsiteX20" fmla="*/ 2794265 w 2935779"/>
              <a:gd name="connsiteY20" fmla="*/ 1167069 h 3701442"/>
              <a:gd name="connsiteX21" fmla="*/ 2914007 w 2935779"/>
              <a:gd name="connsiteY21" fmla="*/ 1319469 h 3701442"/>
              <a:gd name="connsiteX22" fmla="*/ 2935779 w 2935779"/>
              <a:gd name="connsiteY22" fmla="*/ 1373898 h 3701442"/>
              <a:gd name="connsiteX23" fmla="*/ 2935779 w 2935779"/>
              <a:gd name="connsiteY23" fmla="*/ 1417440 h 3701442"/>
              <a:gd name="connsiteX24" fmla="*/ 2903122 w 2935779"/>
              <a:gd name="connsiteY24" fmla="*/ 1460983 h 3701442"/>
              <a:gd name="connsiteX25" fmla="*/ 2870465 w 2935779"/>
              <a:gd name="connsiteY25" fmla="*/ 1471869 h 3701442"/>
              <a:gd name="connsiteX26" fmla="*/ 2837807 w 2935779"/>
              <a:gd name="connsiteY26" fmla="*/ 1493640 h 3701442"/>
              <a:gd name="connsiteX27" fmla="*/ 2826922 w 2935779"/>
              <a:gd name="connsiteY27" fmla="*/ 1548069 h 3701442"/>
              <a:gd name="connsiteX28" fmla="*/ 2859579 w 2935779"/>
              <a:gd name="connsiteY28" fmla="*/ 1580726 h 3701442"/>
              <a:gd name="connsiteX29" fmla="*/ 2870465 w 2935779"/>
              <a:gd name="connsiteY29" fmla="*/ 1613383 h 3701442"/>
              <a:gd name="connsiteX30" fmla="*/ 2859579 w 2935779"/>
              <a:gd name="connsiteY30" fmla="*/ 1646040 h 3701442"/>
              <a:gd name="connsiteX31" fmla="*/ 2837807 w 2935779"/>
              <a:gd name="connsiteY31" fmla="*/ 1667812 h 3701442"/>
              <a:gd name="connsiteX32" fmla="*/ 2848693 w 2935779"/>
              <a:gd name="connsiteY32" fmla="*/ 1689583 h 3701442"/>
              <a:gd name="connsiteX33" fmla="*/ 2881350 w 2935779"/>
              <a:gd name="connsiteY33" fmla="*/ 1733126 h 3701442"/>
              <a:gd name="connsiteX34" fmla="*/ 2892236 w 2935779"/>
              <a:gd name="connsiteY34" fmla="*/ 1765783 h 3701442"/>
              <a:gd name="connsiteX35" fmla="*/ 2859579 w 2935779"/>
              <a:gd name="connsiteY35" fmla="*/ 1798440 h 3701442"/>
              <a:gd name="connsiteX36" fmla="*/ 2837807 w 2935779"/>
              <a:gd name="connsiteY36" fmla="*/ 1831098 h 3701442"/>
              <a:gd name="connsiteX37" fmla="*/ 2816036 w 2935779"/>
              <a:gd name="connsiteY37" fmla="*/ 1852869 h 3701442"/>
              <a:gd name="connsiteX38" fmla="*/ 2805150 w 2935779"/>
              <a:gd name="connsiteY38" fmla="*/ 1907298 h 3701442"/>
              <a:gd name="connsiteX39" fmla="*/ 2837807 w 2935779"/>
              <a:gd name="connsiteY39" fmla="*/ 1961726 h 3701442"/>
              <a:gd name="connsiteX40" fmla="*/ 2859579 w 2935779"/>
              <a:gd name="connsiteY40" fmla="*/ 2048812 h 3701442"/>
              <a:gd name="connsiteX41" fmla="*/ 2805150 w 2935779"/>
              <a:gd name="connsiteY41" fmla="*/ 2125012 h 3701442"/>
              <a:gd name="connsiteX42" fmla="*/ 2761607 w 2935779"/>
              <a:gd name="connsiteY42" fmla="*/ 2146783 h 3701442"/>
              <a:gd name="connsiteX43" fmla="*/ 2718065 w 2935779"/>
              <a:gd name="connsiteY43" fmla="*/ 2146783 h 3701442"/>
              <a:gd name="connsiteX44" fmla="*/ 2620093 w 2935779"/>
              <a:gd name="connsiteY44" fmla="*/ 2146783 h 3701442"/>
              <a:gd name="connsiteX45" fmla="*/ 2467693 w 2935779"/>
              <a:gd name="connsiteY45" fmla="*/ 2201212 h 3701442"/>
              <a:gd name="connsiteX46" fmla="*/ 2413265 w 2935779"/>
              <a:gd name="connsiteY46" fmla="*/ 2233869 h 3701442"/>
              <a:gd name="connsiteX47" fmla="*/ 2326179 w 2935779"/>
              <a:gd name="connsiteY47" fmla="*/ 2299183 h 3701442"/>
              <a:gd name="connsiteX48" fmla="*/ 2228207 w 2935779"/>
              <a:gd name="connsiteY48" fmla="*/ 2397155 h 3701442"/>
              <a:gd name="connsiteX49" fmla="*/ 2162893 w 2935779"/>
              <a:gd name="connsiteY49" fmla="*/ 2484240 h 3701442"/>
              <a:gd name="connsiteX50" fmla="*/ 2086693 w 2935779"/>
              <a:gd name="connsiteY50" fmla="*/ 2603983 h 3701442"/>
              <a:gd name="connsiteX51" fmla="*/ 2010493 w 2935779"/>
              <a:gd name="connsiteY51" fmla="*/ 2723726 h 3701442"/>
              <a:gd name="connsiteX52" fmla="*/ 1966950 w 2935779"/>
              <a:gd name="connsiteY52" fmla="*/ 2832583 h 3701442"/>
              <a:gd name="connsiteX53" fmla="*/ 1956065 w 2935779"/>
              <a:gd name="connsiteY53" fmla="*/ 2941440 h 3701442"/>
              <a:gd name="connsiteX54" fmla="*/ 1956065 w 2935779"/>
              <a:gd name="connsiteY54" fmla="*/ 3061183 h 3701442"/>
              <a:gd name="connsiteX55" fmla="*/ 2010493 w 2935779"/>
              <a:gd name="connsiteY55" fmla="*/ 3159155 h 3701442"/>
              <a:gd name="connsiteX56" fmla="*/ 2075807 w 2935779"/>
              <a:gd name="connsiteY56" fmla="*/ 3224469 h 3701442"/>
              <a:gd name="connsiteX57" fmla="*/ 2119350 w 2935779"/>
              <a:gd name="connsiteY57" fmla="*/ 3289783 h 3701442"/>
              <a:gd name="connsiteX58" fmla="*/ 2206436 w 2935779"/>
              <a:gd name="connsiteY58" fmla="*/ 3365983 h 3701442"/>
              <a:gd name="connsiteX59" fmla="*/ 2409869 w 2935779"/>
              <a:gd name="connsiteY59" fmla="*/ 3701442 h 3701442"/>
              <a:gd name="connsiteX0" fmla="*/ 45024 w 2940624"/>
              <a:gd name="connsiteY0" fmla="*/ 3692555 h 3701442"/>
              <a:gd name="connsiteX1" fmla="*/ 171270 w 2940624"/>
              <a:gd name="connsiteY1" fmla="*/ 3097646 h 3701442"/>
              <a:gd name="connsiteX2" fmla="*/ 284726 w 2940624"/>
              <a:gd name="connsiteY2" fmla="*/ 2374153 h 3701442"/>
              <a:gd name="connsiteX3" fmla="*/ 643879 w 2940624"/>
              <a:gd name="connsiteY3" fmla="*/ 427373 h 3701442"/>
              <a:gd name="connsiteX4" fmla="*/ 1974082 w 2940624"/>
              <a:gd name="connsiteY4" fmla="*/ 2298 h 3701442"/>
              <a:gd name="connsiteX5" fmla="*/ 2211281 w 2940624"/>
              <a:gd name="connsiteY5" fmla="*/ 154698 h 3701442"/>
              <a:gd name="connsiteX6" fmla="*/ 2211281 w 2940624"/>
              <a:gd name="connsiteY6" fmla="*/ 209126 h 3701442"/>
              <a:gd name="connsiteX7" fmla="*/ 2200395 w 2940624"/>
              <a:gd name="connsiteY7" fmla="*/ 252669 h 3701442"/>
              <a:gd name="connsiteX8" fmla="*/ 2331024 w 2940624"/>
              <a:gd name="connsiteY8" fmla="*/ 317983 h 3701442"/>
              <a:gd name="connsiteX9" fmla="*/ 2396338 w 2940624"/>
              <a:gd name="connsiteY9" fmla="*/ 394183 h 3701442"/>
              <a:gd name="connsiteX10" fmla="*/ 2439881 w 2940624"/>
              <a:gd name="connsiteY10" fmla="*/ 448612 h 3701442"/>
              <a:gd name="connsiteX11" fmla="*/ 2505195 w 2940624"/>
              <a:gd name="connsiteY11" fmla="*/ 546583 h 3701442"/>
              <a:gd name="connsiteX12" fmla="*/ 2537852 w 2940624"/>
              <a:gd name="connsiteY12" fmla="*/ 633669 h 3701442"/>
              <a:gd name="connsiteX13" fmla="*/ 2559624 w 2940624"/>
              <a:gd name="connsiteY13" fmla="*/ 698983 h 3701442"/>
              <a:gd name="connsiteX14" fmla="*/ 2603167 w 2940624"/>
              <a:gd name="connsiteY14" fmla="*/ 764298 h 3701442"/>
              <a:gd name="connsiteX15" fmla="*/ 2614052 w 2940624"/>
              <a:gd name="connsiteY15" fmla="*/ 818726 h 3701442"/>
              <a:gd name="connsiteX16" fmla="*/ 2614052 w 2940624"/>
              <a:gd name="connsiteY16" fmla="*/ 862269 h 3701442"/>
              <a:gd name="connsiteX17" fmla="*/ 2603167 w 2940624"/>
              <a:gd name="connsiteY17" fmla="*/ 927583 h 3701442"/>
              <a:gd name="connsiteX18" fmla="*/ 2614052 w 2940624"/>
              <a:gd name="connsiteY18" fmla="*/ 1014669 h 3701442"/>
              <a:gd name="connsiteX19" fmla="*/ 2733795 w 2940624"/>
              <a:gd name="connsiteY19" fmla="*/ 1112640 h 3701442"/>
              <a:gd name="connsiteX20" fmla="*/ 2799110 w 2940624"/>
              <a:gd name="connsiteY20" fmla="*/ 1167069 h 3701442"/>
              <a:gd name="connsiteX21" fmla="*/ 2918852 w 2940624"/>
              <a:gd name="connsiteY21" fmla="*/ 1319469 h 3701442"/>
              <a:gd name="connsiteX22" fmla="*/ 2940624 w 2940624"/>
              <a:gd name="connsiteY22" fmla="*/ 1373898 h 3701442"/>
              <a:gd name="connsiteX23" fmla="*/ 2940624 w 2940624"/>
              <a:gd name="connsiteY23" fmla="*/ 1417440 h 3701442"/>
              <a:gd name="connsiteX24" fmla="*/ 2907967 w 2940624"/>
              <a:gd name="connsiteY24" fmla="*/ 1460983 h 3701442"/>
              <a:gd name="connsiteX25" fmla="*/ 2875310 w 2940624"/>
              <a:gd name="connsiteY25" fmla="*/ 1471869 h 3701442"/>
              <a:gd name="connsiteX26" fmla="*/ 2842652 w 2940624"/>
              <a:gd name="connsiteY26" fmla="*/ 1493640 h 3701442"/>
              <a:gd name="connsiteX27" fmla="*/ 2831767 w 2940624"/>
              <a:gd name="connsiteY27" fmla="*/ 1548069 h 3701442"/>
              <a:gd name="connsiteX28" fmla="*/ 2864424 w 2940624"/>
              <a:gd name="connsiteY28" fmla="*/ 1580726 h 3701442"/>
              <a:gd name="connsiteX29" fmla="*/ 2875310 w 2940624"/>
              <a:gd name="connsiteY29" fmla="*/ 1613383 h 3701442"/>
              <a:gd name="connsiteX30" fmla="*/ 2864424 w 2940624"/>
              <a:gd name="connsiteY30" fmla="*/ 1646040 h 3701442"/>
              <a:gd name="connsiteX31" fmla="*/ 2842652 w 2940624"/>
              <a:gd name="connsiteY31" fmla="*/ 1667812 h 3701442"/>
              <a:gd name="connsiteX32" fmla="*/ 2853538 w 2940624"/>
              <a:gd name="connsiteY32" fmla="*/ 1689583 h 3701442"/>
              <a:gd name="connsiteX33" fmla="*/ 2886195 w 2940624"/>
              <a:gd name="connsiteY33" fmla="*/ 1733126 h 3701442"/>
              <a:gd name="connsiteX34" fmla="*/ 2897081 w 2940624"/>
              <a:gd name="connsiteY34" fmla="*/ 1765783 h 3701442"/>
              <a:gd name="connsiteX35" fmla="*/ 2864424 w 2940624"/>
              <a:gd name="connsiteY35" fmla="*/ 1798440 h 3701442"/>
              <a:gd name="connsiteX36" fmla="*/ 2842652 w 2940624"/>
              <a:gd name="connsiteY36" fmla="*/ 1831098 h 3701442"/>
              <a:gd name="connsiteX37" fmla="*/ 2820881 w 2940624"/>
              <a:gd name="connsiteY37" fmla="*/ 1852869 h 3701442"/>
              <a:gd name="connsiteX38" fmla="*/ 2809995 w 2940624"/>
              <a:gd name="connsiteY38" fmla="*/ 1907298 h 3701442"/>
              <a:gd name="connsiteX39" fmla="*/ 2842652 w 2940624"/>
              <a:gd name="connsiteY39" fmla="*/ 1961726 h 3701442"/>
              <a:gd name="connsiteX40" fmla="*/ 2864424 w 2940624"/>
              <a:gd name="connsiteY40" fmla="*/ 2048812 h 3701442"/>
              <a:gd name="connsiteX41" fmla="*/ 2809995 w 2940624"/>
              <a:gd name="connsiteY41" fmla="*/ 2125012 h 3701442"/>
              <a:gd name="connsiteX42" fmla="*/ 2766452 w 2940624"/>
              <a:gd name="connsiteY42" fmla="*/ 2146783 h 3701442"/>
              <a:gd name="connsiteX43" fmla="*/ 2722910 w 2940624"/>
              <a:gd name="connsiteY43" fmla="*/ 2146783 h 3701442"/>
              <a:gd name="connsiteX44" fmla="*/ 2624938 w 2940624"/>
              <a:gd name="connsiteY44" fmla="*/ 2146783 h 3701442"/>
              <a:gd name="connsiteX45" fmla="*/ 2472538 w 2940624"/>
              <a:gd name="connsiteY45" fmla="*/ 2201212 h 3701442"/>
              <a:gd name="connsiteX46" fmla="*/ 2418110 w 2940624"/>
              <a:gd name="connsiteY46" fmla="*/ 2233869 h 3701442"/>
              <a:gd name="connsiteX47" fmla="*/ 2331024 w 2940624"/>
              <a:gd name="connsiteY47" fmla="*/ 2299183 h 3701442"/>
              <a:gd name="connsiteX48" fmla="*/ 2233052 w 2940624"/>
              <a:gd name="connsiteY48" fmla="*/ 2397155 h 3701442"/>
              <a:gd name="connsiteX49" fmla="*/ 2167738 w 2940624"/>
              <a:gd name="connsiteY49" fmla="*/ 2484240 h 3701442"/>
              <a:gd name="connsiteX50" fmla="*/ 2091538 w 2940624"/>
              <a:gd name="connsiteY50" fmla="*/ 2603983 h 3701442"/>
              <a:gd name="connsiteX51" fmla="*/ 2015338 w 2940624"/>
              <a:gd name="connsiteY51" fmla="*/ 2723726 h 3701442"/>
              <a:gd name="connsiteX52" fmla="*/ 1971795 w 2940624"/>
              <a:gd name="connsiteY52" fmla="*/ 2832583 h 3701442"/>
              <a:gd name="connsiteX53" fmla="*/ 1960910 w 2940624"/>
              <a:gd name="connsiteY53" fmla="*/ 2941440 h 3701442"/>
              <a:gd name="connsiteX54" fmla="*/ 1960910 w 2940624"/>
              <a:gd name="connsiteY54" fmla="*/ 3061183 h 3701442"/>
              <a:gd name="connsiteX55" fmla="*/ 2015338 w 2940624"/>
              <a:gd name="connsiteY55" fmla="*/ 3159155 h 3701442"/>
              <a:gd name="connsiteX56" fmla="*/ 2080652 w 2940624"/>
              <a:gd name="connsiteY56" fmla="*/ 3224469 h 3701442"/>
              <a:gd name="connsiteX57" fmla="*/ 2124195 w 2940624"/>
              <a:gd name="connsiteY57" fmla="*/ 3289783 h 3701442"/>
              <a:gd name="connsiteX58" fmla="*/ 2211281 w 2940624"/>
              <a:gd name="connsiteY58" fmla="*/ 3365983 h 3701442"/>
              <a:gd name="connsiteX59" fmla="*/ 2414714 w 2940624"/>
              <a:gd name="connsiteY59" fmla="*/ 3701442 h 3701442"/>
              <a:gd name="connsiteX0" fmla="*/ 46692 w 2932105"/>
              <a:gd name="connsiteY0" fmla="*/ 3692555 h 3701442"/>
              <a:gd name="connsiteX1" fmla="*/ 162751 w 2932105"/>
              <a:gd name="connsiteY1" fmla="*/ 3097646 h 3701442"/>
              <a:gd name="connsiteX2" fmla="*/ 276207 w 2932105"/>
              <a:gd name="connsiteY2" fmla="*/ 2374153 h 3701442"/>
              <a:gd name="connsiteX3" fmla="*/ 635360 w 2932105"/>
              <a:gd name="connsiteY3" fmla="*/ 427373 h 3701442"/>
              <a:gd name="connsiteX4" fmla="*/ 1965563 w 2932105"/>
              <a:gd name="connsiteY4" fmla="*/ 2298 h 3701442"/>
              <a:gd name="connsiteX5" fmla="*/ 2202762 w 2932105"/>
              <a:gd name="connsiteY5" fmla="*/ 154698 h 3701442"/>
              <a:gd name="connsiteX6" fmla="*/ 2202762 w 2932105"/>
              <a:gd name="connsiteY6" fmla="*/ 209126 h 3701442"/>
              <a:gd name="connsiteX7" fmla="*/ 2191876 w 2932105"/>
              <a:gd name="connsiteY7" fmla="*/ 252669 h 3701442"/>
              <a:gd name="connsiteX8" fmla="*/ 2322505 w 2932105"/>
              <a:gd name="connsiteY8" fmla="*/ 317983 h 3701442"/>
              <a:gd name="connsiteX9" fmla="*/ 2387819 w 2932105"/>
              <a:gd name="connsiteY9" fmla="*/ 394183 h 3701442"/>
              <a:gd name="connsiteX10" fmla="*/ 2431362 w 2932105"/>
              <a:gd name="connsiteY10" fmla="*/ 448612 h 3701442"/>
              <a:gd name="connsiteX11" fmla="*/ 2496676 w 2932105"/>
              <a:gd name="connsiteY11" fmla="*/ 546583 h 3701442"/>
              <a:gd name="connsiteX12" fmla="*/ 2529333 w 2932105"/>
              <a:gd name="connsiteY12" fmla="*/ 633669 h 3701442"/>
              <a:gd name="connsiteX13" fmla="*/ 2551105 w 2932105"/>
              <a:gd name="connsiteY13" fmla="*/ 698983 h 3701442"/>
              <a:gd name="connsiteX14" fmla="*/ 2594648 w 2932105"/>
              <a:gd name="connsiteY14" fmla="*/ 764298 h 3701442"/>
              <a:gd name="connsiteX15" fmla="*/ 2605533 w 2932105"/>
              <a:gd name="connsiteY15" fmla="*/ 818726 h 3701442"/>
              <a:gd name="connsiteX16" fmla="*/ 2605533 w 2932105"/>
              <a:gd name="connsiteY16" fmla="*/ 862269 h 3701442"/>
              <a:gd name="connsiteX17" fmla="*/ 2594648 w 2932105"/>
              <a:gd name="connsiteY17" fmla="*/ 927583 h 3701442"/>
              <a:gd name="connsiteX18" fmla="*/ 2605533 w 2932105"/>
              <a:gd name="connsiteY18" fmla="*/ 1014669 h 3701442"/>
              <a:gd name="connsiteX19" fmla="*/ 2725276 w 2932105"/>
              <a:gd name="connsiteY19" fmla="*/ 1112640 h 3701442"/>
              <a:gd name="connsiteX20" fmla="*/ 2790591 w 2932105"/>
              <a:gd name="connsiteY20" fmla="*/ 1167069 h 3701442"/>
              <a:gd name="connsiteX21" fmla="*/ 2910333 w 2932105"/>
              <a:gd name="connsiteY21" fmla="*/ 1319469 h 3701442"/>
              <a:gd name="connsiteX22" fmla="*/ 2932105 w 2932105"/>
              <a:gd name="connsiteY22" fmla="*/ 1373898 h 3701442"/>
              <a:gd name="connsiteX23" fmla="*/ 2932105 w 2932105"/>
              <a:gd name="connsiteY23" fmla="*/ 1417440 h 3701442"/>
              <a:gd name="connsiteX24" fmla="*/ 2899448 w 2932105"/>
              <a:gd name="connsiteY24" fmla="*/ 1460983 h 3701442"/>
              <a:gd name="connsiteX25" fmla="*/ 2866791 w 2932105"/>
              <a:gd name="connsiteY25" fmla="*/ 1471869 h 3701442"/>
              <a:gd name="connsiteX26" fmla="*/ 2834133 w 2932105"/>
              <a:gd name="connsiteY26" fmla="*/ 1493640 h 3701442"/>
              <a:gd name="connsiteX27" fmla="*/ 2823248 w 2932105"/>
              <a:gd name="connsiteY27" fmla="*/ 1548069 h 3701442"/>
              <a:gd name="connsiteX28" fmla="*/ 2855905 w 2932105"/>
              <a:gd name="connsiteY28" fmla="*/ 1580726 h 3701442"/>
              <a:gd name="connsiteX29" fmla="*/ 2866791 w 2932105"/>
              <a:gd name="connsiteY29" fmla="*/ 1613383 h 3701442"/>
              <a:gd name="connsiteX30" fmla="*/ 2855905 w 2932105"/>
              <a:gd name="connsiteY30" fmla="*/ 1646040 h 3701442"/>
              <a:gd name="connsiteX31" fmla="*/ 2834133 w 2932105"/>
              <a:gd name="connsiteY31" fmla="*/ 1667812 h 3701442"/>
              <a:gd name="connsiteX32" fmla="*/ 2845019 w 2932105"/>
              <a:gd name="connsiteY32" fmla="*/ 1689583 h 3701442"/>
              <a:gd name="connsiteX33" fmla="*/ 2877676 w 2932105"/>
              <a:gd name="connsiteY33" fmla="*/ 1733126 h 3701442"/>
              <a:gd name="connsiteX34" fmla="*/ 2888562 w 2932105"/>
              <a:gd name="connsiteY34" fmla="*/ 1765783 h 3701442"/>
              <a:gd name="connsiteX35" fmla="*/ 2855905 w 2932105"/>
              <a:gd name="connsiteY35" fmla="*/ 1798440 h 3701442"/>
              <a:gd name="connsiteX36" fmla="*/ 2834133 w 2932105"/>
              <a:gd name="connsiteY36" fmla="*/ 1831098 h 3701442"/>
              <a:gd name="connsiteX37" fmla="*/ 2812362 w 2932105"/>
              <a:gd name="connsiteY37" fmla="*/ 1852869 h 3701442"/>
              <a:gd name="connsiteX38" fmla="*/ 2801476 w 2932105"/>
              <a:gd name="connsiteY38" fmla="*/ 1907298 h 3701442"/>
              <a:gd name="connsiteX39" fmla="*/ 2834133 w 2932105"/>
              <a:gd name="connsiteY39" fmla="*/ 1961726 h 3701442"/>
              <a:gd name="connsiteX40" fmla="*/ 2855905 w 2932105"/>
              <a:gd name="connsiteY40" fmla="*/ 2048812 h 3701442"/>
              <a:gd name="connsiteX41" fmla="*/ 2801476 w 2932105"/>
              <a:gd name="connsiteY41" fmla="*/ 2125012 h 3701442"/>
              <a:gd name="connsiteX42" fmla="*/ 2757933 w 2932105"/>
              <a:gd name="connsiteY42" fmla="*/ 2146783 h 3701442"/>
              <a:gd name="connsiteX43" fmla="*/ 2714391 w 2932105"/>
              <a:gd name="connsiteY43" fmla="*/ 2146783 h 3701442"/>
              <a:gd name="connsiteX44" fmla="*/ 2616419 w 2932105"/>
              <a:gd name="connsiteY44" fmla="*/ 2146783 h 3701442"/>
              <a:gd name="connsiteX45" fmla="*/ 2464019 w 2932105"/>
              <a:gd name="connsiteY45" fmla="*/ 2201212 h 3701442"/>
              <a:gd name="connsiteX46" fmla="*/ 2409591 w 2932105"/>
              <a:gd name="connsiteY46" fmla="*/ 2233869 h 3701442"/>
              <a:gd name="connsiteX47" fmla="*/ 2322505 w 2932105"/>
              <a:gd name="connsiteY47" fmla="*/ 2299183 h 3701442"/>
              <a:gd name="connsiteX48" fmla="*/ 2224533 w 2932105"/>
              <a:gd name="connsiteY48" fmla="*/ 2397155 h 3701442"/>
              <a:gd name="connsiteX49" fmla="*/ 2159219 w 2932105"/>
              <a:gd name="connsiteY49" fmla="*/ 2484240 h 3701442"/>
              <a:gd name="connsiteX50" fmla="*/ 2083019 w 2932105"/>
              <a:gd name="connsiteY50" fmla="*/ 2603983 h 3701442"/>
              <a:gd name="connsiteX51" fmla="*/ 2006819 w 2932105"/>
              <a:gd name="connsiteY51" fmla="*/ 2723726 h 3701442"/>
              <a:gd name="connsiteX52" fmla="*/ 1963276 w 2932105"/>
              <a:gd name="connsiteY52" fmla="*/ 2832583 h 3701442"/>
              <a:gd name="connsiteX53" fmla="*/ 1952391 w 2932105"/>
              <a:gd name="connsiteY53" fmla="*/ 2941440 h 3701442"/>
              <a:gd name="connsiteX54" fmla="*/ 1952391 w 2932105"/>
              <a:gd name="connsiteY54" fmla="*/ 3061183 h 3701442"/>
              <a:gd name="connsiteX55" fmla="*/ 2006819 w 2932105"/>
              <a:gd name="connsiteY55" fmla="*/ 3159155 h 3701442"/>
              <a:gd name="connsiteX56" fmla="*/ 2072133 w 2932105"/>
              <a:gd name="connsiteY56" fmla="*/ 3224469 h 3701442"/>
              <a:gd name="connsiteX57" fmla="*/ 2115676 w 2932105"/>
              <a:gd name="connsiteY57" fmla="*/ 3289783 h 3701442"/>
              <a:gd name="connsiteX58" fmla="*/ 2202762 w 2932105"/>
              <a:gd name="connsiteY58" fmla="*/ 3365983 h 3701442"/>
              <a:gd name="connsiteX59" fmla="*/ 2406195 w 2932105"/>
              <a:gd name="connsiteY59" fmla="*/ 3701442 h 3701442"/>
              <a:gd name="connsiteX0" fmla="*/ 59706 w 2883994"/>
              <a:gd name="connsiteY0" fmla="*/ 3689159 h 3701442"/>
              <a:gd name="connsiteX1" fmla="*/ 114640 w 2883994"/>
              <a:gd name="connsiteY1" fmla="*/ 3097646 h 3701442"/>
              <a:gd name="connsiteX2" fmla="*/ 228096 w 2883994"/>
              <a:gd name="connsiteY2" fmla="*/ 2374153 h 3701442"/>
              <a:gd name="connsiteX3" fmla="*/ 587249 w 2883994"/>
              <a:gd name="connsiteY3" fmla="*/ 427373 h 3701442"/>
              <a:gd name="connsiteX4" fmla="*/ 1917452 w 2883994"/>
              <a:gd name="connsiteY4" fmla="*/ 2298 h 3701442"/>
              <a:gd name="connsiteX5" fmla="*/ 2154651 w 2883994"/>
              <a:gd name="connsiteY5" fmla="*/ 154698 h 3701442"/>
              <a:gd name="connsiteX6" fmla="*/ 2154651 w 2883994"/>
              <a:gd name="connsiteY6" fmla="*/ 209126 h 3701442"/>
              <a:gd name="connsiteX7" fmla="*/ 2143765 w 2883994"/>
              <a:gd name="connsiteY7" fmla="*/ 252669 h 3701442"/>
              <a:gd name="connsiteX8" fmla="*/ 2274394 w 2883994"/>
              <a:gd name="connsiteY8" fmla="*/ 317983 h 3701442"/>
              <a:gd name="connsiteX9" fmla="*/ 2339708 w 2883994"/>
              <a:gd name="connsiteY9" fmla="*/ 394183 h 3701442"/>
              <a:gd name="connsiteX10" fmla="*/ 2383251 w 2883994"/>
              <a:gd name="connsiteY10" fmla="*/ 448612 h 3701442"/>
              <a:gd name="connsiteX11" fmla="*/ 2448565 w 2883994"/>
              <a:gd name="connsiteY11" fmla="*/ 546583 h 3701442"/>
              <a:gd name="connsiteX12" fmla="*/ 2481222 w 2883994"/>
              <a:gd name="connsiteY12" fmla="*/ 633669 h 3701442"/>
              <a:gd name="connsiteX13" fmla="*/ 2502994 w 2883994"/>
              <a:gd name="connsiteY13" fmla="*/ 698983 h 3701442"/>
              <a:gd name="connsiteX14" fmla="*/ 2546537 w 2883994"/>
              <a:gd name="connsiteY14" fmla="*/ 764298 h 3701442"/>
              <a:gd name="connsiteX15" fmla="*/ 2557422 w 2883994"/>
              <a:gd name="connsiteY15" fmla="*/ 818726 h 3701442"/>
              <a:gd name="connsiteX16" fmla="*/ 2557422 w 2883994"/>
              <a:gd name="connsiteY16" fmla="*/ 862269 h 3701442"/>
              <a:gd name="connsiteX17" fmla="*/ 2546537 w 2883994"/>
              <a:gd name="connsiteY17" fmla="*/ 927583 h 3701442"/>
              <a:gd name="connsiteX18" fmla="*/ 2557422 w 2883994"/>
              <a:gd name="connsiteY18" fmla="*/ 1014669 h 3701442"/>
              <a:gd name="connsiteX19" fmla="*/ 2677165 w 2883994"/>
              <a:gd name="connsiteY19" fmla="*/ 1112640 h 3701442"/>
              <a:gd name="connsiteX20" fmla="*/ 2742480 w 2883994"/>
              <a:gd name="connsiteY20" fmla="*/ 1167069 h 3701442"/>
              <a:gd name="connsiteX21" fmla="*/ 2862222 w 2883994"/>
              <a:gd name="connsiteY21" fmla="*/ 1319469 h 3701442"/>
              <a:gd name="connsiteX22" fmla="*/ 2883994 w 2883994"/>
              <a:gd name="connsiteY22" fmla="*/ 1373898 h 3701442"/>
              <a:gd name="connsiteX23" fmla="*/ 2883994 w 2883994"/>
              <a:gd name="connsiteY23" fmla="*/ 1417440 h 3701442"/>
              <a:gd name="connsiteX24" fmla="*/ 2851337 w 2883994"/>
              <a:gd name="connsiteY24" fmla="*/ 1460983 h 3701442"/>
              <a:gd name="connsiteX25" fmla="*/ 2818680 w 2883994"/>
              <a:gd name="connsiteY25" fmla="*/ 1471869 h 3701442"/>
              <a:gd name="connsiteX26" fmla="*/ 2786022 w 2883994"/>
              <a:gd name="connsiteY26" fmla="*/ 1493640 h 3701442"/>
              <a:gd name="connsiteX27" fmla="*/ 2775137 w 2883994"/>
              <a:gd name="connsiteY27" fmla="*/ 1548069 h 3701442"/>
              <a:gd name="connsiteX28" fmla="*/ 2807794 w 2883994"/>
              <a:gd name="connsiteY28" fmla="*/ 1580726 h 3701442"/>
              <a:gd name="connsiteX29" fmla="*/ 2818680 w 2883994"/>
              <a:gd name="connsiteY29" fmla="*/ 1613383 h 3701442"/>
              <a:gd name="connsiteX30" fmla="*/ 2807794 w 2883994"/>
              <a:gd name="connsiteY30" fmla="*/ 1646040 h 3701442"/>
              <a:gd name="connsiteX31" fmla="*/ 2786022 w 2883994"/>
              <a:gd name="connsiteY31" fmla="*/ 1667812 h 3701442"/>
              <a:gd name="connsiteX32" fmla="*/ 2796908 w 2883994"/>
              <a:gd name="connsiteY32" fmla="*/ 1689583 h 3701442"/>
              <a:gd name="connsiteX33" fmla="*/ 2829565 w 2883994"/>
              <a:gd name="connsiteY33" fmla="*/ 1733126 h 3701442"/>
              <a:gd name="connsiteX34" fmla="*/ 2840451 w 2883994"/>
              <a:gd name="connsiteY34" fmla="*/ 1765783 h 3701442"/>
              <a:gd name="connsiteX35" fmla="*/ 2807794 w 2883994"/>
              <a:gd name="connsiteY35" fmla="*/ 1798440 h 3701442"/>
              <a:gd name="connsiteX36" fmla="*/ 2786022 w 2883994"/>
              <a:gd name="connsiteY36" fmla="*/ 1831098 h 3701442"/>
              <a:gd name="connsiteX37" fmla="*/ 2764251 w 2883994"/>
              <a:gd name="connsiteY37" fmla="*/ 1852869 h 3701442"/>
              <a:gd name="connsiteX38" fmla="*/ 2753365 w 2883994"/>
              <a:gd name="connsiteY38" fmla="*/ 1907298 h 3701442"/>
              <a:gd name="connsiteX39" fmla="*/ 2786022 w 2883994"/>
              <a:gd name="connsiteY39" fmla="*/ 1961726 h 3701442"/>
              <a:gd name="connsiteX40" fmla="*/ 2807794 w 2883994"/>
              <a:gd name="connsiteY40" fmla="*/ 2048812 h 3701442"/>
              <a:gd name="connsiteX41" fmla="*/ 2753365 w 2883994"/>
              <a:gd name="connsiteY41" fmla="*/ 2125012 h 3701442"/>
              <a:gd name="connsiteX42" fmla="*/ 2709822 w 2883994"/>
              <a:gd name="connsiteY42" fmla="*/ 2146783 h 3701442"/>
              <a:gd name="connsiteX43" fmla="*/ 2666280 w 2883994"/>
              <a:gd name="connsiteY43" fmla="*/ 2146783 h 3701442"/>
              <a:gd name="connsiteX44" fmla="*/ 2568308 w 2883994"/>
              <a:gd name="connsiteY44" fmla="*/ 2146783 h 3701442"/>
              <a:gd name="connsiteX45" fmla="*/ 2415908 w 2883994"/>
              <a:gd name="connsiteY45" fmla="*/ 2201212 h 3701442"/>
              <a:gd name="connsiteX46" fmla="*/ 2361480 w 2883994"/>
              <a:gd name="connsiteY46" fmla="*/ 2233869 h 3701442"/>
              <a:gd name="connsiteX47" fmla="*/ 2274394 w 2883994"/>
              <a:gd name="connsiteY47" fmla="*/ 2299183 h 3701442"/>
              <a:gd name="connsiteX48" fmla="*/ 2176422 w 2883994"/>
              <a:gd name="connsiteY48" fmla="*/ 2397155 h 3701442"/>
              <a:gd name="connsiteX49" fmla="*/ 2111108 w 2883994"/>
              <a:gd name="connsiteY49" fmla="*/ 2484240 h 3701442"/>
              <a:gd name="connsiteX50" fmla="*/ 2034908 w 2883994"/>
              <a:gd name="connsiteY50" fmla="*/ 2603983 h 3701442"/>
              <a:gd name="connsiteX51" fmla="*/ 1958708 w 2883994"/>
              <a:gd name="connsiteY51" fmla="*/ 2723726 h 3701442"/>
              <a:gd name="connsiteX52" fmla="*/ 1915165 w 2883994"/>
              <a:gd name="connsiteY52" fmla="*/ 2832583 h 3701442"/>
              <a:gd name="connsiteX53" fmla="*/ 1904280 w 2883994"/>
              <a:gd name="connsiteY53" fmla="*/ 2941440 h 3701442"/>
              <a:gd name="connsiteX54" fmla="*/ 1904280 w 2883994"/>
              <a:gd name="connsiteY54" fmla="*/ 3061183 h 3701442"/>
              <a:gd name="connsiteX55" fmla="*/ 1958708 w 2883994"/>
              <a:gd name="connsiteY55" fmla="*/ 3159155 h 3701442"/>
              <a:gd name="connsiteX56" fmla="*/ 2024022 w 2883994"/>
              <a:gd name="connsiteY56" fmla="*/ 3224469 h 3701442"/>
              <a:gd name="connsiteX57" fmla="*/ 2067565 w 2883994"/>
              <a:gd name="connsiteY57" fmla="*/ 3289783 h 3701442"/>
              <a:gd name="connsiteX58" fmla="*/ 2154651 w 2883994"/>
              <a:gd name="connsiteY58" fmla="*/ 3365983 h 3701442"/>
              <a:gd name="connsiteX59" fmla="*/ 2358084 w 2883994"/>
              <a:gd name="connsiteY59" fmla="*/ 3701442 h 3701442"/>
              <a:gd name="connsiteX0" fmla="*/ 82341 w 2906629"/>
              <a:gd name="connsiteY0" fmla="*/ 3689159 h 3701442"/>
              <a:gd name="connsiteX1" fmla="*/ 137275 w 2906629"/>
              <a:gd name="connsiteY1" fmla="*/ 3097646 h 3701442"/>
              <a:gd name="connsiteX2" fmla="*/ 250731 w 2906629"/>
              <a:gd name="connsiteY2" fmla="*/ 2374153 h 3701442"/>
              <a:gd name="connsiteX3" fmla="*/ 609884 w 2906629"/>
              <a:gd name="connsiteY3" fmla="*/ 427373 h 3701442"/>
              <a:gd name="connsiteX4" fmla="*/ 1940087 w 2906629"/>
              <a:gd name="connsiteY4" fmla="*/ 2298 h 3701442"/>
              <a:gd name="connsiteX5" fmla="*/ 2177286 w 2906629"/>
              <a:gd name="connsiteY5" fmla="*/ 154698 h 3701442"/>
              <a:gd name="connsiteX6" fmla="*/ 2177286 w 2906629"/>
              <a:gd name="connsiteY6" fmla="*/ 209126 h 3701442"/>
              <a:gd name="connsiteX7" fmla="*/ 2166400 w 2906629"/>
              <a:gd name="connsiteY7" fmla="*/ 252669 h 3701442"/>
              <a:gd name="connsiteX8" fmla="*/ 2297029 w 2906629"/>
              <a:gd name="connsiteY8" fmla="*/ 317983 h 3701442"/>
              <a:gd name="connsiteX9" fmla="*/ 2362343 w 2906629"/>
              <a:gd name="connsiteY9" fmla="*/ 394183 h 3701442"/>
              <a:gd name="connsiteX10" fmla="*/ 2405886 w 2906629"/>
              <a:gd name="connsiteY10" fmla="*/ 448612 h 3701442"/>
              <a:gd name="connsiteX11" fmla="*/ 2471200 w 2906629"/>
              <a:gd name="connsiteY11" fmla="*/ 546583 h 3701442"/>
              <a:gd name="connsiteX12" fmla="*/ 2503857 w 2906629"/>
              <a:gd name="connsiteY12" fmla="*/ 633669 h 3701442"/>
              <a:gd name="connsiteX13" fmla="*/ 2525629 w 2906629"/>
              <a:gd name="connsiteY13" fmla="*/ 698983 h 3701442"/>
              <a:gd name="connsiteX14" fmla="*/ 2569172 w 2906629"/>
              <a:gd name="connsiteY14" fmla="*/ 764298 h 3701442"/>
              <a:gd name="connsiteX15" fmla="*/ 2580057 w 2906629"/>
              <a:gd name="connsiteY15" fmla="*/ 818726 h 3701442"/>
              <a:gd name="connsiteX16" fmla="*/ 2580057 w 2906629"/>
              <a:gd name="connsiteY16" fmla="*/ 862269 h 3701442"/>
              <a:gd name="connsiteX17" fmla="*/ 2569172 w 2906629"/>
              <a:gd name="connsiteY17" fmla="*/ 927583 h 3701442"/>
              <a:gd name="connsiteX18" fmla="*/ 2580057 w 2906629"/>
              <a:gd name="connsiteY18" fmla="*/ 1014669 h 3701442"/>
              <a:gd name="connsiteX19" fmla="*/ 2699800 w 2906629"/>
              <a:gd name="connsiteY19" fmla="*/ 1112640 h 3701442"/>
              <a:gd name="connsiteX20" fmla="*/ 2765115 w 2906629"/>
              <a:gd name="connsiteY20" fmla="*/ 1167069 h 3701442"/>
              <a:gd name="connsiteX21" fmla="*/ 2884857 w 2906629"/>
              <a:gd name="connsiteY21" fmla="*/ 1319469 h 3701442"/>
              <a:gd name="connsiteX22" fmla="*/ 2906629 w 2906629"/>
              <a:gd name="connsiteY22" fmla="*/ 1373898 h 3701442"/>
              <a:gd name="connsiteX23" fmla="*/ 2906629 w 2906629"/>
              <a:gd name="connsiteY23" fmla="*/ 1417440 h 3701442"/>
              <a:gd name="connsiteX24" fmla="*/ 2873972 w 2906629"/>
              <a:gd name="connsiteY24" fmla="*/ 1460983 h 3701442"/>
              <a:gd name="connsiteX25" fmla="*/ 2841315 w 2906629"/>
              <a:gd name="connsiteY25" fmla="*/ 1471869 h 3701442"/>
              <a:gd name="connsiteX26" fmla="*/ 2808657 w 2906629"/>
              <a:gd name="connsiteY26" fmla="*/ 1493640 h 3701442"/>
              <a:gd name="connsiteX27" fmla="*/ 2797772 w 2906629"/>
              <a:gd name="connsiteY27" fmla="*/ 1548069 h 3701442"/>
              <a:gd name="connsiteX28" fmla="*/ 2830429 w 2906629"/>
              <a:gd name="connsiteY28" fmla="*/ 1580726 h 3701442"/>
              <a:gd name="connsiteX29" fmla="*/ 2841315 w 2906629"/>
              <a:gd name="connsiteY29" fmla="*/ 1613383 h 3701442"/>
              <a:gd name="connsiteX30" fmla="*/ 2830429 w 2906629"/>
              <a:gd name="connsiteY30" fmla="*/ 1646040 h 3701442"/>
              <a:gd name="connsiteX31" fmla="*/ 2808657 w 2906629"/>
              <a:gd name="connsiteY31" fmla="*/ 1667812 h 3701442"/>
              <a:gd name="connsiteX32" fmla="*/ 2819543 w 2906629"/>
              <a:gd name="connsiteY32" fmla="*/ 1689583 h 3701442"/>
              <a:gd name="connsiteX33" fmla="*/ 2852200 w 2906629"/>
              <a:gd name="connsiteY33" fmla="*/ 1733126 h 3701442"/>
              <a:gd name="connsiteX34" fmla="*/ 2863086 w 2906629"/>
              <a:gd name="connsiteY34" fmla="*/ 1765783 h 3701442"/>
              <a:gd name="connsiteX35" fmla="*/ 2830429 w 2906629"/>
              <a:gd name="connsiteY35" fmla="*/ 1798440 h 3701442"/>
              <a:gd name="connsiteX36" fmla="*/ 2808657 w 2906629"/>
              <a:gd name="connsiteY36" fmla="*/ 1831098 h 3701442"/>
              <a:gd name="connsiteX37" fmla="*/ 2786886 w 2906629"/>
              <a:gd name="connsiteY37" fmla="*/ 1852869 h 3701442"/>
              <a:gd name="connsiteX38" fmla="*/ 2776000 w 2906629"/>
              <a:gd name="connsiteY38" fmla="*/ 1907298 h 3701442"/>
              <a:gd name="connsiteX39" fmla="*/ 2808657 w 2906629"/>
              <a:gd name="connsiteY39" fmla="*/ 1961726 h 3701442"/>
              <a:gd name="connsiteX40" fmla="*/ 2830429 w 2906629"/>
              <a:gd name="connsiteY40" fmla="*/ 2048812 h 3701442"/>
              <a:gd name="connsiteX41" fmla="*/ 2776000 w 2906629"/>
              <a:gd name="connsiteY41" fmla="*/ 2125012 h 3701442"/>
              <a:gd name="connsiteX42" fmla="*/ 2732457 w 2906629"/>
              <a:gd name="connsiteY42" fmla="*/ 2146783 h 3701442"/>
              <a:gd name="connsiteX43" fmla="*/ 2688915 w 2906629"/>
              <a:gd name="connsiteY43" fmla="*/ 2146783 h 3701442"/>
              <a:gd name="connsiteX44" fmla="*/ 2590943 w 2906629"/>
              <a:gd name="connsiteY44" fmla="*/ 2146783 h 3701442"/>
              <a:gd name="connsiteX45" fmla="*/ 2438543 w 2906629"/>
              <a:gd name="connsiteY45" fmla="*/ 2201212 h 3701442"/>
              <a:gd name="connsiteX46" fmla="*/ 2384115 w 2906629"/>
              <a:gd name="connsiteY46" fmla="*/ 2233869 h 3701442"/>
              <a:gd name="connsiteX47" fmla="*/ 2297029 w 2906629"/>
              <a:gd name="connsiteY47" fmla="*/ 2299183 h 3701442"/>
              <a:gd name="connsiteX48" fmla="*/ 2199057 w 2906629"/>
              <a:gd name="connsiteY48" fmla="*/ 2397155 h 3701442"/>
              <a:gd name="connsiteX49" fmla="*/ 2133743 w 2906629"/>
              <a:gd name="connsiteY49" fmla="*/ 2484240 h 3701442"/>
              <a:gd name="connsiteX50" fmla="*/ 2057543 w 2906629"/>
              <a:gd name="connsiteY50" fmla="*/ 2603983 h 3701442"/>
              <a:gd name="connsiteX51" fmla="*/ 1981343 w 2906629"/>
              <a:gd name="connsiteY51" fmla="*/ 2723726 h 3701442"/>
              <a:gd name="connsiteX52" fmla="*/ 1937800 w 2906629"/>
              <a:gd name="connsiteY52" fmla="*/ 2832583 h 3701442"/>
              <a:gd name="connsiteX53" fmla="*/ 1926915 w 2906629"/>
              <a:gd name="connsiteY53" fmla="*/ 2941440 h 3701442"/>
              <a:gd name="connsiteX54" fmla="*/ 1926915 w 2906629"/>
              <a:gd name="connsiteY54" fmla="*/ 3061183 h 3701442"/>
              <a:gd name="connsiteX55" fmla="*/ 1981343 w 2906629"/>
              <a:gd name="connsiteY55" fmla="*/ 3159155 h 3701442"/>
              <a:gd name="connsiteX56" fmla="*/ 2046657 w 2906629"/>
              <a:gd name="connsiteY56" fmla="*/ 3224469 h 3701442"/>
              <a:gd name="connsiteX57" fmla="*/ 2090200 w 2906629"/>
              <a:gd name="connsiteY57" fmla="*/ 3289783 h 3701442"/>
              <a:gd name="connsiteX58" fmla="*/ 2177286 w 2906629"/>
              <a:gd name="connsiteY58" fmla="*/ 3365983 h 3701442"/>
              <a:gd name="connsiteX59" fmla="*/ 2380719 w 2906629"/>
              <a:gd name="connsiteY59" fmla="*/ 3701442 h 3701442"/>
              <a:gd name="connsiteX0" fmla="*/ 73287 w 2897575"/>
              <a:gd name="connsiteY0" fmla="*/ 3689159 h 3701442"/>
              <a:gd name="connsiteX1" fmla="*/ 128221 w 2897575"/>
              <a:gd name="connsiteY1" fmla="*/ 3097646 h 3701442"/>
              <a:gd name="connsiteX2" fmla="*/ 241677 w 2897575"/>
              <a:gd name="connsiteY2" fmla="*/ 2374153 h 3701442"/>
              <a:gd name="connsiteX3" fmla="*/ 600830 w 2897575"/>
              <a:gd name="connsiteY3" fmla="*/ 427373 h 3701442"/>
              <a:gd name="connsiteX4" fmla="*/ 1931033 w 2897575"/>
              <a:gd name="connsiteY4" fmla="*/ 2298 h 3701442"/>
              <a:gd name="connsiteX5" fmla="*/ 2168232 w 2897575"/>
              <a:gd name="connsiteY5" fmla="*/ 154698 h 3701442"/>
              <a:gd name="connsiteX6" fmla="*/ 2168232 w 2897575"/>
              <a:gd name="connsiteY6" fmla="*/ 209126 h 3701442"/>
              <a:gd name="connsiteX7" fmla="*/ 2157346 w 2897575"/>
              <a:gd name="connsiteY7" fmla="*/ 252669 h 3701442"/>
              <a:gd name="connsiteX8" fmla="*/ 2287975 w 2897575"/>
              <a:gd name="connsiteY8" fmla="*/ 317983 h 3701442"/>
              <a:gd name="connsiteX9" fmla="*/ 2353289 w 2897575"/>
              <a:gd name="connsiteY9" fmla="*/ 394183 h 3701442"/>
              <a:gd name="connsiteX10" fmla="*/ 2396832 w 2897575"/>
              <a:gd name="connsiteY10" fmla="*/ 448612 h 3701442"/>
              <a:gd name="connsiteX11" fmla="*/ 2462146 w 2897575"/>
              <a:gd name="connsiteY11" fmla="*/ 546583 h 3701442"/>
              <a:gd name="connsiteX12" fmla="*/ 2494803 w 2897575"/>
              <a:gd name="connsiteY12" fmla="*/ 633669 h 3701442"/>
              <a:gd name="connsiteX13" fmla="*/ 2516575 w 2897575"/>
              <a:gd name="connsiteY13" fmla="*/ 698983 h 3701442"/>
              <a:gd name="connsiteX14" fmla="*/ 2560118 w 2897575"/>
              <a:gd name="connsiteY14" fmla="*/ 764298 h 3701442"/>
              <a:gd name="connsiteX15" fmla="*/ 2571003 w 2897575"/>
              <a:gd name="connsiteY15" fmla="*/ 818726 h 3701442"/>
              <a:gd name="connsiteX16" fmla="*/ 2571003 w 2897575"/>
              <a:gd name="connsiteY16" fmla="*/ 862269 h 3701442"/>
              <a:gd name="connsiteX17" fmla="*/ 2560118 w 2897575"/>
              <a:gd name="connsiteY17" fmla="*/ 927583 h 3701442"/>
              <a:gd name="connsiteX18" fmla="*/ 2571003 w 2897575"/>
              <a:gd name="connsiteY18" fmla="*/ 1014669 h 3701442"/>
              <a:gd name="connsiteX19" fmla="*/ 2690746 w 2897575"/>
              <a:gd name="connsiteY19" fmla="*/ 1112640 h 3701442"/>
              <a:gd name="connsiteX20" fmla="*/ 2756061 w 2897575"/>
              <a:gd name="connsiteY20" fmla="*/ 1167069 h 3701442"/>
              <a:gd name="connsiteX21" fmla="*/ 2875803 w 2897575"/>
              <a:gd name="connsiteY21" fmla="*/ 1319469 h 3701442"/>
              <a:gd name="connsiteX22" fmla="*/ 2897575 w 2897575"/>
              <a:gd name="connsiteY22" fmla="*/ 1373898 h 3701442"/>
              <a:gd name="connsiteX23" fmla="*/ 2897575 w 2897575"/>
              <a:gd name="connsiteY23" fmla="*/ 1417440 h 3701442"/>
              <a:gd name="connsiteX24" fmla="*/ 2864918 w 2897575"/>
              <a:gd name="connsiteY24" fmla="*/ 1460983 h 3701442"/>
              <a:gd name="connsiteX25" fmla="*/ 2832261 w 2897575"/>
              <a:gd name="connsiteY25" fmla="*/ 1471869 h 3701442"/>
              <a:gd name="connsiteX26" fmla="*/ 2799603 w 2897575"/>
              <a:gd name="connsiteY26" fmla="*/ 1493640 h 3701442"/>
              <a:gd name="connsiteX27" fmla="*/ 2788718 w 2897575"/>
              <a:gd name="connsiteY27" fmla="*/ 1548069 h 3701442"/>
              <a:gd name="connsiteX28" fmla="*/ 2821375 w 2897575"/>
              <a:gd name="connsiteY28" fmla="*/ 1580726 h 3701442"/>
              <a:gd name="connsiteX29" fmla="*/ 2832261 w 2897575"/>
              <a:gd name="connsiteY29" fmla="*/ 1613383 h 3701442"/>
              <a:gd name="connsiteX30" fmla="*/ 2821375 w 2897575"/>
              <a:gd name="connsiteY30" fmla="*/ 1646040 h 3701442"/>
              <a:gd name="connsiteX31" fmla="*/ 2799603 w 2897575"/>
              <a:gd name="connsiteY31" fmla="*/ 1667812 h 3701442"/>
              <a:gd name="connsiteX32" fmla="*/ 2810489 w 2897575"/>
              <a:gd name="connsiteY32" fmla="*/ 1689583 h 3701442"/>
              <a:gd name="connsiteX33" fmla="*/ 2843146 w 2897575"/>
              <a:gd name="connsiteY33" fmla="*/ 1733126 h 3701442"/>
              <a:gd name="connsiteX34" fmla="*/ 2854032 w 2897575"/>
              <a:gd name="connsiteY34" fmla="*/ 1765783 h 3701442"/>
              <a:gd name="connsiteX35" fmla="*/ 2821375 w 2897575"/>
              <a:gd name="connsiteY35" fmla="*/ 1798440 h 3701442"/>
              <a:gd name="connsiteX36" fmla="*/ 2799603 w 2897575"/>
              <a:gd name="connsiteY36" fmla="*/ 1831098 h 3701442"/>
              <a:gd name="connsiteX37" fmla="*/ 2777832 w 2897575"/>
              <a:gd name="connsiteY37" fmla="*/ 1852869 h 3701442"/>
              <a:gd name="connsiteX38" fmla="*/ 2766946 w 2897575"/>
              <a:gd name="connsiteY38" fmla="*/ 1907298 h 3701442"/>
              <a:gd name="connsiteX39" fmla="*/ 2799603 w 2897575"/>
              <a:gd name="connsiteY39" fmla="*/ 1961726 h 3701442"/>
              <a:gd name="connsiteX40" fmla="*/ 2821375 w 2897575"/>
              <a:gd name="connsiteY40" fmla="*/ 2048812 h 3701442"/>
              <a:gd name="connsiteX41" fmla="*/ 2766946 w 2897575"/>
              <a:gd name="connsiteY41" fmla="*/ 2125012 h 3701442"/>
              <a:gd name="connsiteX42" fmla="*/ 2723403 w 2897575"/>
              <a:gd name="connsiteY42" fmla="*/ 2146783 h 3701442"/>
              <a:gd name="connsiteX43" fmla="*/ 2679861 w 2897575"/>
              <a:gd name="connsiteY43" fmla="*/ 2146783 h 3701442"/>
              <a:gd name="connsiteX44" fmla="*/ 2581889 w 2897575"/>
              <a:gd name="connsiteY44" fmla="*/ 2146783 h 3701442"/>
              <a:gd name="connsiteX45" fmla="*/ 2429489 w 2897575"/>
              <a:gd name="connsiteY45" fmla="*/ 2201212 h 3701442"/>
              <a:gd name="connsiteX46" fmla="*/ 2375061 w 2897575"/>
              <a:gd name="connsiteY46" fmla="*/ 2233869 h 3701442"/>
              <a:gd name="connsiteX47" fmla="*/ 2287975 w 2897575"/>
              <a:gd name="connsiteY47" fmla="*/ 2299183 h 3701442"/>
              <a:gd name="connsiteX48" fmla="*/ 2190003 w 2897575"/>
              <a:gd name="connsiteY48" fmla="*/ 2397155 h 3701442"/>
              <a:gd name="connsiteX49" fmla="*/ 2124689 w 2897575"/>
              <a:gd name="connsiteY49" fmla="*/ 2484240 h 3701442"/>
              <a:gd name="connsiteX50" fmla="*/ 2048489 w 2897575"/>
              <a:gd name="connsiteY50" fmla="*/ 2603983 h 3701442"/>
              <a:gd name="connsiteX51" fmla="*/ 1972289 w 2897575"/>
              <a:gd name="connsiteY51" fmla="*/ 2723726 h 3701442"/>
              <a:gd name="connsiteX52" fmla="*/ 1928746 w 2897575"/>
              <a:gd name="connsiteY52" fmla="*/ 2832583 h 3701442"/>
              <a:gd name="connsiteX53" fmla="*/ 1917861 w 2897575"/>
              <a:gd name="connsiteY53" fmla="*/ 2941440 h 3701442"/>
              <a:gd name="connsiteX54" fmla="*/ 1917861 w 2897575"/>
              <a:gd name="connsiteY54" fmla="*/ 3061183 h 3701442"/>
              <a:gd name="connsiteX55" fmla="*/ 1972289 w 2897575"/>
              <a:gd name="connsiteY55" fmla="*/ 3159155 h 3701442"/>
              <a:gd name="connsiteX56" fmla="*/ 2037603 w 2897575"/>
              <a:gd name="connsiteY56" fmla="*/ 3224469 h 3701442"/>
              <a:gd name="connsiteX57" fmla="*/ 2081146 w 2897575"/>
              <a:gd name="connsiteY57" fmla="*/ 3289783 h 3701442"/>
              <a:gd name="connsiteX58" fmla="*/ 2168232 w 2897575"/>
              <a:gd name="connsiteY58" fmla="*/ 3365983 h 3701442"/>
              <a:gd name="connsiteX59" fmla="*/ 2371665 w 2897575"/>
              <a:gd name="connsiteY59" fmla="*/ 3701442 h 3701442"/>
              <a:gd name="connsiteX0" fmla="*/ 73287 w 2897575"/>
              <a:gd name="connsiteY0" fmla="*/ 3689159 h 3704838"/>
              <a:gd name="connsiteX1" fmla="*/ 128221 w 2897575"/>
              <a:gd name="connsiteY1" fmla="*/ 3097646 h 3704838"/>
              <a:gd name="connsiteX2" fmla="*/ 241677 w 2897575"/>
              <a:gd name="connsiteY2" fmla="*/ 2374153 h 3704838"/>
              <a:gd name="connsiteX3" fmla="*/ 600830 w 2897575"/>
              <a:gd name="connsiteY3" fmla="*/ 427373 h 3704838"/>
              <a:gd name="connsiteX4" fmla="*/ 1931033 w 2897575"/>
              <a:gd name="connsiteY4" fmla="*/ 2298 h 3704838"/>
              <a:gd name="connsiteX5" fmla="*/ 2168232 w 2897575"/>
              <a:gd name="connsiteY5" fmla="*/ 154698 h 3704838"/>
              <a:gd name="connsiteX6" fmla="*/ 2168232 w 2897575"/>
              <a:gd name="connsiteY6" fmla="*/ 209126 h 3704838"/>
              <a:gd name="connsiteX7" fmla="*/ 2157346 w 2897575"/>
              <a:gd name="connsiteY7" fmla="*/ 252669 h 3704838"/>
              <a:gd name="connsiteX8" fmla="*/ 2287975 w 2897575"/>
              <a:gd name="connsiteY8" fmla="*/ 317983 h 3704838"/>
              <a:gd name="connsiteX9" fmla="*/ 2353289 w 2897575"/>
              <a:gd name="connsiteY9" fmla="*/ 394183 h 3704838"/>
              <a:gd name="connsiteX10" fmla="*/ 2396832 w 2897575"/>
              <a:gd name="connsiteY10" fmla="*/ 448612 h 3704838"/>
              <a:gd name="connsiteX11" fmla="*/ 2462146 w 2897575"/>
              <a:gd name="connsiteY11" fmla="*/ 546583 h 3704838"/>
              <a:gd name="connsiteX12" fmla="*/ 2494803 w 2897575"/>
              <a:gd name="connsiteY12" fmla="*/ 633669 h 3704838"/>
              <a:gd name="connsiteX13" fmla="*/ 2516575 w 2897575"/>
              <a:gd name="connsiteY13" fmla="*/ 698983 h 3704838"/>
              <a:gd name="connsiteX14" fmla="*/ 2560118 w 2897575"/>
              <a:gd name="connsiteY14" fmla="*/ 764298 h 3704838"/>
              <a:gd name="connsiteX15" fmla="*/ 2571003 w 2897575"/>
              <a:gd name="connsiteY15" fmla="*/ 818726 h 3704838"/>
              <a:gd name="connsiteX16" fmla="*/ 2571003 w 2897575"/>
              <a:gd name="connsiteY16" fmla="*/ 862269 h 3704838"/>
              <a:gd name="connsiteX17" fmla="*/ 2560118 w 2897575"/>
              <a:gd name="connsiteY17" fmla="*/ 927583 h 3704838"/>
              <a:gd name="connsiteX18" fmla="*/ 2571003 w 2897575"/>
              <a:gd name="connsiteY18" fmla="*/ 1014669 h 3704838"/>
              <a:gd name="connsiteX19" fmla="*/ 2690746 w 2897575"/>
              <a:gd name="connsiteY19" fmla="*/ 1112640 h 3704838"/>
              <a:gd name="connsiteX20" fmla="*/ 2756061 w 2897575"/>
              <a:gd name="connsiteY20" fmla="*/ 1167069 h 3704838"/>
              <a:gd name="connsiteX21" fmla="*/ 2875803 w 2897575"/>
              <a:gd name="connsiteY21" fmla="*/ 1319469 h 3704838"/>
              <a:gd name="connsiteX22" fmla="*/ 2897575 w 2897575"/>
              <a:gd name="connsiteY22" fmla="*/ 1373898 h 3704838"/>
              <a:gd name="connsiteX23" fmla="*/ 2897575 w 2897575"/>
              <a:gd name="connsiteY23" fmla="*/ 1417440 h 3704838"/>
              <a:gd name="connsiteX24" fmla="*/ 2864918 w 2897575"/>
              <a:gd name="connsiteY24" fmla="*/ 1460983 h 3704838"/>
              <a:gd name="connsiteX25" fmla="*/ 2832261 w 2897575"/>
              <a:gd name="connsiteY25" fmla="*/ 1471869 h 3704838"/>
              <a:gd name="connsiteX26" fmla="*/ 2799603 w 2897575"/>
              <a:gd name="connsiteY26" fmla="*/ 1493640 h 3704838"/>
              <a:gd name="connsiteX27" fmla="*/ 2788718 w 2897575"/>
              <a:gd name="connsiteY27" fmla="*/ 1548069 h 3704838"/>
              <a:gd name="connsiteX28" fmla="*/ 2821375 w 2897575"/>
              <a:gd name="connsiteY28" fmla="*/ 1580726 h 3704838"/>
              <a:gd name="connsiteX29" fmla="*/ 2832261 w 2897575"/>
              <a:gd name="connsiteY29" fmla="*/ 1613383 h 3704838"/>
              <a:gd name="connsiteX30" fmla="*/ 2821375 w 2897575"/>
              <a:gd name="connsiteY30" fmla="*/ 1646040 h 3704838"/>
              <a:gd name="connsiteX31" fmla="*/ 2799603 w 2897575"/>
              <a:gd name="connsiteY31" fmla="*/ 1667812 h 3704838"/>
              <a:gd name="connsiteX32" fmla="*/ 2810489 w 2897575"/>
              <a:gd name="connsiteY32" fmla="*/ 1689583 h 3704838"/>
              <a:gd name="connsiteX33" fmla="*/ 2843146 w 2897575"/>
              <a:gd name="connsiteY33" fmla="*/ 1733126 h 3704838"/>
              <a:gd name="connsiteX34" fmla="*/ 2854032 w 2897575"/>
              <a:gd name="connsiteY34" fmla="*/ 1765783 h 3704838"/>
              <a:gd name="connsiteX35" fmla="*/ 2821375 w 2897575"/>
              <a:gd name="connsiteY35" fmla="*/ 1798440 h 3704838"/>
              <a:gd name="connsiteX36" fmla="*/ 2799603 w 2897575"/>
              <a:gd name="connsiteY36" fmla="*/ 1831098 h 3704838"/>
              <a:gd name="connsiteX37" fmla="*/ 2777832 w 2897575"/>
              <a:gd name="connsiteY37" fmla="*/ 1852869 h 3704838"/>
              <a:gd name="connsiteX38" fmla="*/ 2766946 w 2897575"/>
              <a:gd name="connsiteY38" fmla="*/ 1907298 h 3704838"/>
              <a:gd name="connsiteX39" fmla="*/ 2799603 w 2897575"/>
              <a:gd name="connsiteY39" fmla="*/ 1961726 h 3704838"/>
              <a:gd name="connsiteX40" fmla="*/ 2821375 w 2897575"/>
              <a:gd name="connsiteY40" fmla="*/ 2048812 h 3704838"/>
              <a:gd name="connsiteX41" fmla="*/ 2766946 w 2897575"/>
              <a:gd name="connsiteY41" fmla="*/ 2125012 h 3704838"/>
              <a:gd name="connsiteX42" fmla="*/ 2723403 w 2897575"/>
              <a:gd name="connsiteY42" fmla="*/ 2146783 h 3704838"/>
              <a:gd name="connsiteX43" fmla="*/ 2679861 w 2897575"/>
              <a:gd name="connsiteY43" fmla="*/ 2146783 h 3704838"/>
              <a:gd name="connsiteX44" fmla="*/ 2581889 w 2897575"/>
              <a:gd name="connsiteY44" fmla="*/ 2146783 h 3704838"/>
              <a:gd name="connsiteX45" fmla="*/ 2429489 w 2897575"/>
              <a:gd name="connsiteY45" fmla="*/ 2201212 h 3704838"/>
              <a:gd name="connsiteX46" fmla="*/ 2375061 w 2897575"/>
              <a:gd name="connsiteY46" fmla="*/ 2233869 h 3704838"/>
              <a:gd name="connsiteX47" fmla="*/ 2287975 w 2897575"/>
              <a:gd name="connsiteY47" fmla="*/ 2299183 h 3704838"/>
              <a:gd name="connsiteX48" fmla="*/ 2190003 w 2897575"/>
              <a:gd name="connsiteY48" fmla="*/ 2397155 h 3704838"/>
              <a:gd name="connsiteX49" fmla="*/ 2124689 w 2897575"/>
              <a:gd name="connsiteY49" fmla="*/ 2484240 h 3704838"/>
              <a:gd name="connsiteX50" fmla="*/ 2048489 w 2897575"/>
              <a:gd name="connsiteY50" fmla="*/ 2603983 h 3704838"/>
              <a:gd name="connsiteX51" fmla="*/ 1972289 w 2897575"/>
              <a:gd name="connsiteY51" fmla="*/ 2723726 h 3704838"/>
              <a:gd name="connsiteX52" fmla="*/ 1928746 w 2897575"/>
              <a:gd name="connsiteY52" fmla="*/ 2832583 h 3704838"/>
              <a:gd name="connsiteX53" fmla="*/ 1917861 w 2897575"/>
              <a:gd name="connsiteY53" fmla="*/ 2941440 h 3704838"/>
              <a:gd name="connsiteX54" fmla="*/ 1917861 w 2897575"/>
              <a:gd name="connsiteY54" fmla="*/ 3061183 h 3704838"/>
              <a:gd name="connsiteX55" fmla="*/ 1972289 w 2897575"/>
              <a:gd name="connsiteY55" fmla="*/ 3159155 h 3704838"/>
              <a:gd name="connsiteX56" fmla="*/ 2037603 w 2897575"/>
              <a:gd name="connsiteY56" fmla="*/ 3224469 h 3704838"/>
              <a:gd name="connsiteX57" fmla="*/ 2081146 w 2897575"/>
              <a:gd name="connsiteY57" fmla="*/ 3289783 h 3704838"/>
              <a:gd name="connsiteX58" fmla="*/ 2168232 w 2897575"/>
              <a:gd name="connsiteY58" fmla="*/ 3365983 h 3704838"/>
              <a:gd name="connsiteX59" fmla="*/ 2364873 w 2897575"/>
              <a:gd name="connsiteY59" fmla="*/ 3704838 h 3704838"/>
              <a:gd name="connsiteX0" fmla="*/ 73287 w 2897575"/>
              <a:gd name="connsiteY0" fmla="*/ 3704555 h 3720234"/>
              <a:gd name="connsiteX1" fmla="*/ 128221 w 2897575"/>
              <a:gd name="connsiteY1" fmla="*/ 3113042 h 3720234"/>
              <a:gd name="connsiteX2" fmla="*/ 241677 w 2897575"/>
              <a:gd name="connsiteY2" fmla="*/ 2389549 h 3720234"/>
              <a:gd name="connsiteX3" fmla="*/ 600830 w 2897575"/>
              <a:gd name="connsiteY3" fmla="*/ 442769 h 3720234"/>
              <a:gd name="connsiteX4" fmla="*/ 1931033 w 2897575"/>
              <a:gd name="connsiteY4" fmla="*/ 17694 h 3720234"/>
              <a:gd name="connsiteX5" fmla="*/ 2168232 w 2897575"/>
              <a:gd name="connsiteY5" fmla="*/ 170094 h 3720234"/>
              <a:gd name="connsiteX6" fmla="*/ 2168232 w 2897575"/>
              <a:gd name="connsiteY6" fmla="*/ 224522 h 3720234"/>
              <a:gd name="connsiteX7" fmla="*/ 2157346 w 2897575"/>
              <a:gd name="connsiteY7" fmla="*/ 268065 h 3720234"/>
              <a:gd name="connsiteX8" fmla="*/ 2287975 w 2897575"/>
              <a:gd name="connsiteY8" fmla="*/ 333379 h 3720234"/>
              <a:gd name="connsiteX9" fmla="*/ 2353289 w 2897575"/>
              <a:gd name="connsiteY9" fmla="*/ 409579 h 3720234"/>
              <a:gd name="connsiteX10" fmla="*/ 2396832 w 2897575"/>
              <a:gd name="connsiteY10" fmla="*/ 464008 h 3720234"/>
              <a:gd name="connsiteX11" fmla="*/ 2462146 w 2897575"/>
              <a:gd name="connsiteY11" fmla="*/ 561979 h 3720234"/>
              <a:gd name="connsiteX12" fmla="*/ 2494803 w 2897575"/>
              <a:gd name="connsiteY12" fmla="*/ 649065 h 3720234"/>
              <a:gd name="connsiteX13" fmla="*/ 2516575 w 2897575"/>
              <a:gd name="connsiteY13" fmla="*/ 714379 h 3720234"/>
              <a:gd name="connsiteX14" fmla="*/ 2560118 w 2897575"/>
              <a:gd name="connsiteY14" fmla="*/ 779694 h 3720234"/>
              <a:gd name="connsiteX15" fmla="*/ 2571003 w 2897575"/>
              <a:gd name="connsiteY15" fmla="*/ 834122 h 3720234"/>
              <a:gd name="connsiteX16" fmla="*/ 2571003 w 2897575"/>
              <a:gd name="connsiteY16" fmla="*/ 877665 h 3720234"/>
              <a:gd name="connsiteX17" fmla="*/ 2560118 w 2897575"/>
              <a:gd name="connsiteY17" fmla="*/ 942979 h 3720234"/>
              <a:gd name="connsiteX18" fmla="*/ 2571003 w 2897575"/>
              <a:gd name="connsiteY18" fmla="*/ 1030065 h 3720234"/>
              <a:gd name="connsiteX19" fmla="*/ 2690746 w 2897575"/>
              <a:gd name="connsiteY19" fmla="*/ 1128036 h 3720234"/>
              <a:gd name="connsiteX20" fmla="*/ 2756061 w 2897575"/>
              <a:gd name="connsiteY20" fmla="*/ 1182465 h 3720234"/>
              <a:gd name="connsiteX21" fmla="*/ 2875803 w 2897575"/>
              <a:gd name="connsiteY21" fmla="*/ 1334865 h 3720234"/>
              <a:gd name="connsiteX22" fmla="*/ 2897575 w 2897575"/>
              <a:gd name="connsiteY22" fmla="*/ 1389294 h 3720234"/>
              <a:gd name="connsiteX23" fmla="*/ 2897575 w 2897575"/>
              <a:gd name="connsiteY23" fmla="*/ 1432836 h 3720234"/>
              <a:gd name="connsiteX24" fmla="*/ 2864918 w 2897575"/>
              <a:gd name="connsiteY24" fmla="*/ 1476379 h 3720234"/>
              <a:gd name="connsiteX25" fmla="*/ 2832261 w 2897575"/>
              <a:gd name="connsiteY25" fmla="*/ 1487265 h 3720234"/>
              <a:gd name="connsiteX26" fmla="*/ 2799603 w 2897575"/>
              <a:gd name="connsiteY26" fmla="*/ 1509036 h 3720234"/>
              <a:gd name="connsiteX27" fmla="*/ 2788718 w 2897575"/>
              <a:gd name="connsiteY27" fmla="*/ 1563465 h 3720234"/>
              <a:gd name="connsiteX28" fmla="*/ 2821375 w 2897575"/>
              <a:gd name="connsiteY28" fmla="*/ 1596122 h 3720234"/>
              <a:gd name="connsiteX29" fmla="*/ 2832261 w 2897575"/>
              <a:gd name="connsiteY29" fmla="*/ 1628779 h 3720234"/>
              <a:gd name="connsiteX30" fmla="*/ 2821375 w 2897575"/>
              <a:gd name="connsiteY30" fmla="*/ 1661436 h 3720234"/>
              <a:gd name="connsiteX31" fmla="*/ 2799603 w 2897575"/>
              <a:gd name="connsiteY31" fmla="*/ 1683208 h 3720234"/>
              <a:gd name="connsiteX32" fmla="*/ 2810489 w 2897575"/>
              <a:gd name="connsiteY32" fmla="*/ 1704979 h 3720234"/>
              <a:gd name="connsiteX33" fmla="*/ 2843146 w 2897575"/>
              <a:gd name="connsiteY33" fmla="*/ 1748522 h 3720234"/>
              <a:gd name="connsiteX34" fmla="*/ 2854032 w 2897575"/>
              <a:gd name="connsiteY34" fmla="*/ 1781179 h 3720234"/>
              <a:gd name="connsiteX35" fmla="*/ 2821375 w 2897575"/>
              <a:gd name="connsiteY35" fmla="*/ 1813836 h 3720234"/>
              <a:gd name="connsiteX36" fmla="*/ 2799603 w 2897575"/>
              <a:gd name="connsiteY36" fmla="*/ 1846494 h 3720234"/>
              <a:gd name="connsiteX37" fmla="*/ 2777832 w 2897575"/>
              <a:gd name="connsiteY37" fmla="*/ 1868265 h 3720234"/>
              <a:gd name="connsiteX38" fmla="*/ 2766946 w 2897575"/>
              <a:gd name="connsiteY38" fmla="*/ 1922694 h 3720234"/>
              <a:gd name="connsiteX39" fmla="*/ 2799603 w 2897575"/>
              <a:gd name="connsiteY39" fmla="*/ 1977122 h 3720234"/>
              <a:gd name="connsiteX40" fmla="*/ 2821375 w 2897575"/>
              <a:gd name="connsiteY40" fmla="*/ 2064208 h 3720234"/>
              <a:gd name="connsiteX41" fmla="*/ 2766946 w 2897575"/>
              <a:gd name="connsiteY41" fmla="*/ 2140408 h 3720234"/>
              <a:gd name="connsiteX42" fmla="*/ 2723403 w 2897575"/>
              <a:gd name="connsiteY42" fmla="*/ 2162179 h 3720234"/>
              <a:gd name="connsiteX43" fmla="*/ 2679861 w 2897575"/>
              <a:gd name="connsiteY43" fmla="*/ 2162179 h 3720234"/>
              <a:gd name="connsiteX44" fmla="*/ 2581889 w 2897575"/>
              <a:gd name="connsiteY44" fmla="*/ 2162179 h 3720234"/>
              <a:gd name="connsiteX45" fmla="*/ 2429489 w 2897575"/>
              <a:gd name="connsiteY45" fmla="*/ 2216608 h 3720234"/>
              <a:gd name="connsiteX46" fmla="*/ 2375061 w 2897575"/>
              <a:gd name="connsiteY46" fmla="*/ 2249265 h 3720234"/>
              <a:gd name="connsiteX47" fmla="*/ 2287975 w 2897575"/>
              <a:gd name="connsiteY47" fmla="*/ 2314579 h 3720234"/>
              <a:gd name="connsiteX48" fmla="*/ 2190003 w 2897575"/>
              <a:gd name="connsiteY48" fmla="*/ 2412551 h 3720234"/>
              <a:gd name="connsiteX49" fmla="*/ 2124689 w 2897575"/>
              <a:gd name="connsiteY49" fmla="*/ 2499636 h 3720234"/>
              <a:gd name="connsiteX50" fmla="*/ 2048489 w 2897575"/>
              <a:gd name="connsiteY50" fmla="*/ 2619379 h 3720234"/>
              <a:gd name="connsiteX51" fmla="*/ 1972289 w 2897575"/>
              <a:gd name="connsiteY51" fmla="*/ 2739122 h 3720234"/>
              <a:gd name="connsiteX52" fmla="*/ 1928746 w 2897575"/>
              <a:gd name="connsiteY52" fmla="*/ 2847979 h 3720234"/>
              <a:gd name="connsiteX53" fmla="*/ 1917861 w 2897575"/>
              <a:gd name="connsiteY53" fmla="*/ 2956836 h 3720234"/>
              <a:gd name="connsiteX54" fmla="*/ 1917861 w 2897575"/>
              <a:gd name="connsiteY54" fmla="*/ 3076579 h 3720234"/>
              <a:gd name="connsiteX55" fmla="*/ 1972289 w 2897575"/>
              <a:gd name="connsiteY55" fmla="*/ 3174551 h 3720234"/>
              <a:gd name="connsiteX56" fmla="*/ 2037603 w 2897575"/>
              <a:gd name="connsiteY56" fmla="*/ 3239865 h 3720234"/>
              <a:gd name="connsiteX57" fmla="*/ 2081146 w 2897575"/>
              <a:gd name="connsiteY57" fmla="*/ 3305179 h 3720234"/>
              <a:gd name="connsiteX58" fmla="*/ 2168232 w 2897575"/>
              <a:gd name="connsiteY58" fmla="*/ 3381379 h 3720234"/>
              <a:gd name="connsiteX59" fmla="*/ 2364873 w 2897575"/>
              <a:gd name="connsiteY59" fmla="*/ 3720234 h 3720234"/>
              <a:gd name="connsiteX0" fmla="*/ 73287 w 2897575"/>
              <a:gd name="connsiteY0" fmla="*/ 3704555 h 3720234"/>
              <a:gd name="connsiteX1" fmla="*/ 128221 w 2897575"/>
              <a:gd name="connsiteY1" fmla="*/ 3113042 h 3720234"/>
              <a:gd name="connsiteX2" fmla="*/ 241677 w 2897575"/>
              <a:gd name="connsiteY2" fmla="*/ 2389549 h 3720234"/>
              <a:gd name="connsiteX3" fmla="*/ 600830 w 2897575"/>
              <a:gd name="connsiteY3" fmla="*/ 442769 h 3720234"/>
              <a:gd name="connsiteX4" fmla="*/ 1931033 w 2897575"/>
              <a:gd name="connsiteY4" fmla="*/ 17694 h 3720234"/>
              <a:gd name="connsiteX5" fmla="*/ 2168232 w 2897575"/>
              <a:gd name="connsiteY5" fmla="*/ 224522 h 3720234"/>
              <a:gd name="connsiteX6" fmla="*/ 2157346 w 2897575"/>
              <a:gd name="connsiteY6" fmla="*/ 268065 h 3720234"/>
              <a:gd name="connsiteX7" fmla="*/ 2287975 w 2897575"/>
              <a:gd name="connsiteY7" fmla="*/ 333379 h 3720234"/>
              <a:gd name="connsiteX8" fmla="*/ 2353289 w 2897575"/>
              <a:gd name="connsiteY8" fmla="*/ 409579 h 3720234"/>
              <a:gd name="connsiteX9" fmla="*/ 2396832 w 2897575"/>
              <a:gd name="connsiteY9" fmla="*/ 464008 h 3720234"/>
              <a:gd name="connsiteX10" fmla="*/ 2462146 w 2897575"/>
              <a:gd name="connsiteY10" fmla="*/ 561979 h 3720234"/>
              <a:gd name="connsiteX11" fmla="*/ 2494803 w 2897575"/>
              <a:gd name="connsiteY11" fmla="*/ 649065 h 3720234"/>
              <a:gd name="connsiteX12" fmla="*/ 2516575 w 2897575"/>
              <a:gd name="connsiteY12" fmla="*/ 714379 h 3720234"/>
              <a:gd name="connsiteX13" fmla="*/ 2560118 w 2897575"/>
              <a:gd name="connsiteY13" fmla="*/ 779694 h 3720234"/>
              <a:gd name="connsiteX14" fmla="*/ 2571003 w 2897575"/>
              <a:gd name="connsiteY14" fmla="*/ 834122 h 3720234"/>
              <a:gd name="connsiteX15" fmla="*/ 2571003 w 2897575"/>
              <a:gd name="connsiteY15" fmla="*/ 877665 h 3720234"/>
              <a:gd name="connsiteX16" fmla="*/ 2560118 w 2897575"/>
              <a:gd name="connsiteY16" fmla="*/ 942979 h 3720234"/>
              <a:gd name="connsiteX17" fmla="*/ 2571003 w 2897575"/>
              <a:gd name="connsiteY17" fmla="*/ 1030065 h 3720234"/>
              <a:gd name="connsiteX18" fmla="*/ 2690746 w 2897575"/>
              <a:gd name="connsiteY18" fmla="*/ 1128036 h 3720234"/>
              <a:gd name="connsiteX19" fmla="*/ 2756061 w 2897575"/>
              <a:gd name="connsiteY19" fmla="*/ 1182465 h 3720234"/>
              <a:gd name="connsiteX20" fmla="*/ 2875803 w 2897575"/>
              <a:gd name="connsiteY20" fmla="*/ 1334865 h 3720234"/>
              <a:gd name="connsiteX21" fmla="*/ 2897575 w 2897575"/>
              <a:gd name="connsiteY21" fmla="*/ 1389294 h 3720234"/>
              <a:gd name="connsiteX22" fmla="*/ 2897575 w 2897575"/>
              <a:gd name="connsiteY22" fmla="*/ 1432836 h 3720234"/>
              <a:gd name="connsiteX23" fmla="*/ 2864918 w 2897575"/>
              <a:gd name="connsiteY23" fmla="*/ 1476379 h 3720234"/>
              <a:gd name="connsiteX24" fmla="*/ 2832261 w 2897575"/>
              <a:gd name="connsiteY24" fmla="*/ 1487265 h 3720234"/>
              <a:gd name="connsiteX25" fmla="*/ 2799603 w 2897575"/>
              <a:gd name="connsiteY25" fmla="*/ 1509036 h 3720234"/>
              <a:gd name="connsiteX26" fmla="*/ 2788718 w 2897575"/>
              <a:gd name="connsiteY26" fmla="*/ 1563465 h 3720234"/>
              <a:gd name="connsiteX27" fmla="*/ 2821375 w 2897575"/>
              <a:gd name="connsiteY27" fmla="*/ 1596122 h 3720234"/>
              <a:gd name="connsiteX28" fmla="*/ 2832261 w 2897575"/>
              <a:gd name="connsiteY28" fmla="*/ 1628779 h 3720234"/>
              <a:gd name="connsiteX29" fmla="*/ 2821375 w 2897575"/>
              <a:gd name="connsiteY29" fmla="*/ 1661436 h 3720234"/>
              <a:gd name="connsiteX30" fmla="*/ 2799603 w 2897575"/>
              <a:gd name="connsiteY30" fmla="*/ 1683208 h 3720234"/>
              <a:gd name="connsiteX31" fmla="*/ 2810489 w 2897575"/>
              <a:gd name="connsiteY31" fmla="*/ 1704979 h 3720234"/>
              <a:gd name="connsiteX32" fmla="*/ 2843146 w 2897575"/>
              <a:gd name="connsiteY32" fmla="*/ 1748522 h 3720234"/>
              <a:gd name="connsiteX33" fmla="*/ 2854032 w 2897575"/>
              <a:gd name="connsiteY33" fmla="*/ 1781179 h 3720234"/>
              <a:gd name="connsiteX34" fmla="*/ 2821375 w 2897575"/>
              <a:gd name="connsiteY34" fmla="*/ 1813836 h 3720234"/>
              <a:gd name="connsiteX35" fmla="*/ 2799603 w 2897575"/>
              <a:gd name="connsiteY35" fmla="*/ 1846494 h 3720234"/>
              <a:gd name="connsiteX36" fmla="*/ 2777832 w 2897575"/>
              <a:gd name="connsiteY36" fmla="*/ 1868265 h 3720234"/>
              <a:gd name="connsiteX37" fmla="*/ 2766946 w 2897575"/>
              <a:gd name="connsiteY37" fmla="*/ 1922694 h 3720234"/>
              <a:gd name="connsiteX38" fmla="*/ 2799603 w 2897575"/>
              <a:gd name="connsiteY38" fmla="*/ 1977122 h 3720234"/>
              <a:gd name="connsiteX39" fmla="*/ 2821375 w 2897575"/>
              <a:gd name="connsiteY39" fmla="*/ 2064208 h 3720234"/>
              <a:gd name="connsiteX40" fmla="*/ 2766946 w 2897575"/>
              <a:gd name="connsiteY40" fmla="*/ 2140408 h 3720234"/>
              <a:gd name="connsiteX41" fmla="*/ 2723403 w 2897575"/>
              <a:gd name="connsiteY41" fmla="*/ 2162179 h 3720234"/>
              <a:gd name="connsiteX42" fmla="*/ 2679861 w 2897575"/>
              <a:gd name="connsiteY42" fmla="*/ 2162179 h 3720234"/>
              <a:gd name="connsiteX43" fmla="*/ 2581889 w 2897575"/>
              <a:gd name="connsiteY43" fmla="*/ 2162179 h 3720234"/>
              <a:gd name="connsiteX44" fmla="*/ 2429489 w 2897575"/>
              <a:gd name="connsiteY44" fmla="*/ 2216608 h 3720234"/>
              <a:gd name="connsiteX45" fmla="*/ 2375061 w 2897575"/>
              <a:gd name="connsiteY45" fmla="*/ 2249265 h 3720234"/>
              <a:gd name="connsiteX46" fmla="*/ 2287975 w 2897575"/>
              <a:gd name="connsiteY46" fmla="*/ 2314579 h 3720234"/>
              <a:gd name="connsiteX47" fmla="*/ 2190003 w 2897575"/>
              <a:gd name="connsiteY47" fmla="*/ 2412551 h 3720234"/>
              <a:gd name="connsiteX48" fmla="*/ 2124689 w 2897575"/>
              <a:gd name="connsiteY48" fmla="*/ 2499636 h 3720234"/>
              <a:gd name="connsiteX49" fmla="*/ 2048489 w 2897575"/>
              <a:gd name="connsiteY49" fmla="*/ 2619379 h 3720234"/>
              <a:gd name="connsiteX50" fmla="*/ 1972289 w 2897575"/>
              <a:gd name="connsiteY50" fmla="*/ 2739122 h 3720234"/>
              <a:gd name="connsiteX51" fmla="*/ 1928746 w 2897575"/>
              <a:gd name="connsiteY51" fmla="*/ 2847979 h 3720234"/>
              <a:gd name="connsiteX52" fmla="*/ 1917861 w 2897575"/>
              <a:gd name="connsiteY52" fmla="*/ 2956836 h 3720234"/>
              <a:gd name="connsiteX53" fmla="*/ 1917861 w 2897575"/>
              <a:gd name="connsiteY53" fmla="*/ 3076579 h 3720234"/>
              <a:gd name="connsiteX54" fmla="*/ 1972289 w 2897575"/>
              <a:gd name="connsiteY54" fmla="*/ 3174551 h 3720234"/>
              <a:gd name="connsiteX55" fmla="*/ 2037603 w 2897575"/>
              <a:gd name="connsiteY55" fmla="*/ 3239865 h 3720234"/>
              <a:gd name="connsiteX56" fmla="*/ 2081146 w 2897575"/>
              <a:gd name="connsiteY56" fmla="*/ 3305179 h 3720234"/>
              <a:gd name="connsiteX57" fmla="*/ 2168232 w 2897575"/>
              <a:gd name="connsiteY57" fmla="*/ 3381379 h 3720234"/>
              <a:gd name="connsiteX58" fmla="*/ 2364873 w 2897575"/>
              <a:gd name="connsiteY58" fmla="*/ 3720234 h 3720234"/>
              <a:gd name="connsiteX0" fmla="*/ 73287 w 2897575"/>
              <a:gd name="connsiteY0" fmla="*/ 3704555 h 3720234"/>
              <a:gd name="connsiteX1" fmla="*/ 128221 w 2897575"/>
              <a:gd name="connsiteY1" fmla="*/ 3113042 h 3720234"/>
              <a:gd name="connsiteX2" fmla="*/ 241677 w 2897575"/>
              <a:gd name="connsiteY2" fmla="*/ 2389549 h 3720234"/>
              <a:gd name="connsiteX3" fmla="*/ 600830 w 2897575"/>
              <a:gd name="connsiteY3" fmla="*/ 442769 h 3720234"/>
              <a:gd name="connsiteX4" fmla="*/ 1931033 w 2897575"/>
              <a:gd name="connsiteY4" fmla="*/ 17694 h 3720234"/>
              <a:gd name="connsiteX5" fmla="*/ 2168232 w 2897575"/>
              <a:gd name="connsiteY5" fmla="*/ 224522 h 3720234"/>
              <a:gd name="connsiteX6" fmla="*/ 2287975 w 2897575"/>
              <a:gd name="connsiteY6" fmla="*/ 333379 h 3720234"/>
              <a:gd name="connsiteX7" fmla="*/ 2353289 w 2897575"/>
              <a:gd name="connsiteY7" fmla="*/ 409579 h 3720234"/>
              <a:gd name="connsiteX8" fmla="*/ 2396832 w 2897575"/>
              <a:gd name="connsiteY8" fmla="*/ 464008 h 3720234"/>
              <a:gd name="connsiteX9" fmla="*/ 2462146 w 2897575"/>
              <a:gd name="connsiteY9" fmla="*/ 561979 h 3720234"/>
              <a:gd name="connsiteX10" fmla="*/ 2494803 w 2897575"/>
              <a:gd name="connsiteY10" fmla="*/ 649065 h 3720234"/>
              <a:gd name="connsiteX11" fmla="*/ 2516575 w 2897575"/>
              <a:gd name="connsiteY11" fmla="*/ 714379 h 3720234"/>
              <a:gd name="connsiteX12" fmla="*/ 2560118 w 2897575"/>
              <a:gd name="connsiteY12" fmla="*/ 779694 h 3720234"/>
              <a:gd name="connsiteX13" fmla="*/ 2571003 w 2897575"/>
              <a:gd name="connsiteY13" fmla="*/ 834122 h 3720234"/>
              <a:gd name="connsiteX14" fmla="*/ 2571003 w 2897575"/>
              <a:gd name="connsiteY14" fmla="*/ 877665 h 3720234"/>
              <a:gd name="connsiteX15" fmla="*/ 2560118 w 2897575"/>
              <a:gd name="connsiteY15" fmla="*/ 942979 h 3720234"/>
              <a:gd name="connsiteX16" fmla="*/ 2571003 w 2897575"/>
              <a:gd name="connsiteY16" fmla="*/ 1030065 h 3720234"/>
              <a:gd name="connsiteX17" fmla="*/ 2690746 w 2897575"/>
              <a:gd name="connsiteY17" fmla="*/ 1128036 h 3720234"/>
              <a:gd name="connsiteX18" fmla="*/ 2756061 w 2897575"/>
              <a:gd name="connsiteY18" fmla="*/ 1182465 h 3720234"/>
              <a:gd name="connsiteX19" fmla="*/ 2875803 w 2897575"/>
              <a:gd name="connsiteY19" fmla="*/ 1334865 h 3720234"/>
              <a:gd name="connsiteX20" fmla="*/ 2897575 w 2897575"/>
              <a:gd name="connsiteY20" fmla="*/ 1389294 h 3720234"/>
              <a:gd name="connsiteX21" fmla="*/ 2897575 w 2897575"/>
              <a:gd name="connsiteY21" fmla="*/ 1432836 h 3720234"/>
              <a:gd name="connsiteX22" fmla="*/ 2864918 w 2897575"/>
              <a:gd name="connsiteY22" fmla="*/ 1476379 h 3720234"/>
              <a:gd name="connsiteX23" fmla="*/ 2832261 w 2897575"/>
              <a:gd name="connsiteY23" fmla="*/ 1487265 h 3720234"/>
              <a:gd name="connsiteX24" fmla="*/ 2799603 w 2897575"/>
              <a:gd name="connsiteY24" fmla="*/ 1509036 h 3720234"/>
              <a:gd name="connsiteX25" fmla="*/ 2788718 w 2897575"/>
              <a:gd name="connsiteY25" fmla="*/ 1563465 h 3720234"/>
              <a:gd name="connsiteX26" fmla="*/ 2821375 w 2897575"/>
              <a:gd name="connsiteY26" fmla="*/ 1596122 h 3720234"/>
              <a:gd name="connsiteX27" fmla="*/ 2832261 w 2897575"/>
              <a:gd name="connsiteY27" fmla="*/ 1628779 h 3720234"/>
              <a:gd name="connsiteX28" fmla="*/ 2821375 w 2897575"/>
              <a:gd name="connsiteY28" fmla="*/ 1661436 h 3720234"/>
              <a:gd name="connsiteX29" fmla="*/ 2799603 w 2897575"/>
              <a:gd name="connsiteY29" fmla="*/ 1683208 h 3720234"/>
              <a:gd name="connsiteX30" fmla="*/ 2810489 w 2897575"/>
              <a:gd name="connsiteY30" fmla="*/ 1704979 h 3720234"/>
              <a:gd name="connsiteX31" fmla="*/ 2843146 w 2897575"/>
              <a:gd name="connsiteY31" fmla="*/ 1748522 h 3720234"/>
              <a:gd name="connsiteX32" fmla="*/ 2854032 w 2897575"/>
              <a:gd name="connsiteY32" fmla="*/ 1781179 h 3720234"/>
              <a:gd name="connsiteX33" fmla="*/ 2821375 w 2897575"/>
              <a:gd name="connsiteY33" fmla="*/ 1813836 h 3720234"/>
              <a:gd name="connsiteX34" fmla="*/ 2799603 w 2897575"/>
              <a:gd name="connsiteY34" fmla="*/ 1846494 h 3720234"/>
              <a:gd name="connsiteX35" fmla="*/ 2777832 w 2897575"/>
              <a:gd name="connsiteY35" fmla="*/ 1868265 h 3720234"/>
              <a:gd name="connsiteX36" fmla="*/ 2766946 w 2897575"/>
              <a:gd name="connsiteY36" fmla="*/ 1922694 h 3720234"/>
              <a:gd name="connsiteX37" fmla="*/ 2799603 w 2897575"/>
              <a:gd name="connsiteY37" fmla="*/ 1977122 h 3720234"/>
              <a:gd name="connsiteX38" fmla="*/ 2821375 w 2897575"/>
              <a:gd name="connsiteY38" fmla="*/ 2064208 h 3720234"/>
              <a:gd name="connsiteX39" fmla="*/ 2766946 w 2897575"/>
              <a:gd name="connsiteY39" fmla="*/ 2140408 h 3720234"/>
              <a:gd name="connsiteX40" fmla="*/ 2723403 w 2897575"/>
              <a:gd name="connsiteY40" fmla="*/ 2162179 h 3720234"/>
              <a:gd name="connsiteX41" fmla="*/ 2679861 w 2897575"/>
              <a:gd name="connsiteY41" fmla="*/ 2162179 h 3720234"/>
              <a:gd name="connsiteX42" fmla="*/ 2581889 w 2897575"/>
              <a:gd name="connsiteY42" fmla="*/ 2162179 h 3720234"/>
              <a:gd name="connsiteX43" fmla="*/ 2429489 w 2897575"/>
              <a:gd name="connsiteY43" fmla="*/ 2216608 h 3720234"/>
              <a:gd name="connsiteX44" fmla="*/ 2375061 w 2897575"/>
              <a:gd name="connsiteY44" fmla="*/ 2249265 h 3720234"/>
              <a:gd name="connsiteX45" fmla="*/ 2287975 w 2897575"/>
              <a:gd name="connsiteY45" fmla="*/ 2314579 h 3720234"/>
              <a:gd name="connsiteX46" fmla="*/ 2190003 w 2897575"/>
              <a:gd name="connsiteY46" fmla="*/ 2412551 h 3720234"/>
              <a:gd name="connsiteX47" fmla="*/ 2124689 w 2897575"/>
              <a:gd name="connsiteY47" fmla="*/ 2499636 h 3720234"/>
              <a:gd name="connsiteX48" fmla="*/ 2048489 w 2897575"/>
              <a:gd name="connsiteY48" fmla="*/ 2619379 h 3720234"/>
              <a:gd name="connsiteX49" fmla="*/ 1972289 w 2897575"/>
              <a:gd name="connsiteY49" fmla="*/ 2739122 h 3720234"/>
              <a:gd name="connsiteX50" fmla="*/ 1928746 w 2897575"/>
              <a:gd name="connsiteY50" fmla="*/ 2847979 h 3720234"/>
              <a:gd name="connsiteX51" fmla="*/ 1917861 w 2897575"/>
              <a:gd name="connsiteY51" fmla="*/ 2956836 h 3720234"/>
              <a:gd name="connsiteX52" fmla="*/ 1917861 w 2897575"/>
              <a:gd name="connsiteY52" fmla="*/ 3076579 h 3720234"/>
              <a:gd name="connsiteX53" fmla="*/ 1972289 w 2897575"/>
              <a:gd name="connsiteY53" fmla="*/ 3174551 h 3720234"/>
              <a:gd name="connsiteX54" fmla="*/ 2037603 w 2897575"/>
              <a:gd name="connsiteY54" fmla="*/ 3239865 h 3720234"/>
              <a:gd name="connsiteX55" fmla="*/ 2081146 w 2897575"/>
              <a:gd name="connsiteY55" fmla="*/ 3305179 h 3720234"/>
              <a:gd name="connsiteX56" fmla="*/ 2168232 w 2897575"/>
              <a:gd name="connsiteY56" fmla="*/ 3381379 h 3720234"/>
              <a:gd name="connsiteX57" fmla="*/ 2364873 w 2897575"/>
              <a:gd name="connsiteY57" fmla="*/ 3720234 h 3720234"/>
              <a:gd name="connsiteX0" fmla="*/ 73287 w 2897575"/>
              <a:gd name="connsiteY0" fmla="*/ 3704555 h 3720234"/>
              <a:gd name="connsiteX1" fmla="*/ 128221 w 2897575"/>
              <a:gd name="connsiteY1" fmla="*/ 3113042 h 3720234"/>
              <a:gd name="connsiteX2" fmla="*/ 241677 w 2897575"/>
              <a:gd name="connsiteY2" fmla="*/ 2389549 h 3720234"/>
              <a:gd name="connsiteX3" fmla="*/ 600830 w 2897575"/>
              <a:gd name="connsiteY3" fmla="*/ 442769 h 3720234"/>
              <a:gd name="connsiteX4" fmla="*/ 1931033 w 2897575"/>
              <a:gd name="connsiteY4" fmla="*/ 17694 h 3720234"/>
              <a:gd name="connsiteX5" fmla="*/ 2188608 w 2897575"/>
              <a:gd name="connsiteY5" fmla="*/ 319603 h 3720234"/>
              <a:gd name="connsiteX6" fmla="*/ 2287975 w 2897575"/>
              <a:gd name="connsiteY6" fmla="*/ 333379 h 3720234"/>
              <a:gd name="connsiteX7" fmla="*/ 2353289 w 2897575"/>
              <a:gd name="connsiteY7" fmla="*/ 409579 h 3720234"/>
              <a:gd name="connsiteX8" fmla="*/ 2396832 w 2897575"/>
              <a:gd name="connsiteY8" fmla="*/ 464008 h 3720234"/>
              <a:gd name="connsiteX9" fmla="*/ 2462146 w 2897575"/>
              <a:gd name="connsiteY9" fmla="*/ 561979 h 3720234"/>
              <a:gd name="connsiteX10" fmla="*/ 2494803 w 2897575"/>
              <a:gd name="connsiteY10" fmla="*/ 649065 h 3720234"/>
              <a:gd name="connsiteX11" fmla="*/ 2516575 w 2897575"/>
              <a:gd name="connsiteY11" fmla="*/ 714379 h 3720234"/>
              <a:gd name="connsiteX12" fmla="*/ 2560118 w 2897575"/>
              <a:gd name="connsiteY12" fmla="*/ 779694 h 3720234"/>
              <a:gd name="connsiteX13" fmla="*/ 2571003 w 2897575"/>
              <a:gd name="connsiteY13" fmla="*/ 834122 h 3720234"/>
              <a:gd name="connsiteX14" fmla="*/ 2571003 w 2897575"/>
              <a:gd name="connsiteY14" fmla="*/ 877665 h 3720234"/>
              <a:gd name="connsiteX15" fmla="*/ 2560118 w 2897575"/>
              <a:gd name="connsiteY15" fmla="*/ 942979 h 3720234"/>
              <a:gd name="connsiteX16" fmla="*/ 2571003 w 2897575"/>
              <a:gd name="connsiteY16" fmla="*/ 1030065 h 3720234"/>
              <a:gd name="connsiteX17" fmla="*/ 2690746 w 2897575"/>
              <a:gd name="connsiteY17" fmla="*/ 1128036 h 3720234"/>
              <a:gd name="connsiteX18" fmla="*/ 2756061 w 2897575"/>
              <a:gd name="connsiteY18" fmla="*/ 1182465 h 3720234"/>
              <a:gd name="connsiteX19" fmla="*/ 2875803 w 2897575"/>
              <a:gd name="connsiteY19" fmla="*/ 1334865 h 3720234"/>
              <a:gd name="connsiteX20" fmla="*/ 2897575 w 2897575"/>
              <a:gd name="connsiteY20" fmla="*/ 1389294 h 3720234"/>
              <a:gd name="connsiteX21" fmla="*/ 2897575 w 2897575"/>
              <a:gd name="connsiteY21" fmla="*/ 1432836 h 3720234"/>
              <a:gd name="connsiteX22" fmla="*/ 2864918 w 2897575"/>
              <a:gd name="connsiteY22" fmla="*/ 1476379 h 3720234"/>
              <a:gd name="connsiteX23" fmla="*/ 2832261 w 2897575"/>
              <a:gd name="connsiteY23" fmla="*/ 1487265 h 3720234"/>
              <a:gd name="connsiteX24" fmla="*/ 2799603 w 2897575"/>
              <a:gd name="connsiteY24" fmla="*/ 1509036 h 3720234"/>
              <a:gd name="connsiteX25" fmla="*/ 2788718 w 2897575"/>
              <a:gd name="connsiteY25" fmla="*/ 1563465 h 3720234"/>
              <a:gd name="connsiteX26" fmla="*/ 2821375 w 2897575"/>
              <a:gd name="connsiteY26" fmla="*/ 1596122 h 3720234"/>
              <a:gd name="connsiteX27" fmla="*/ 2832261 w 2897575"/>
              <a:gd name="connsiteY27" fmla="*/ 1628779 h 3720234"/>
              <a:gd name="connsiteX28" fmla="*/ 2821375 w 2897575"/>
              <a:gd name="connsiteY28" fmla="*/ 1661436 h 3720234"/>
              <a:gd name="connsiteX29" fmla="*/ 2799603 w 2897575"/>
              <a:gd name="connsiteY29" fmla="*/ 1683208 h 3720234"/>
              <a:gd name="connsiteX30" fmla="*/ 2810489 w 2897575"/>
              <a:gd name="connsiteY30" fmla="*/ 1704979 h 3720234"/>
              <a:gd name="connsiteX31" fmla="*/ 2843146 w 2897575"/>
              <a:gd name="connsiteY31" fmla="*/ 1748522 h 3720234"/>
              <a:gd name="connsiteX32" fmla="*/ 2854032 w 2897575"/>
              <a:gd name="connsiteY32" fmla="*/ 1781179 h 3720234"/>
              <a:gd name="connsiteX33" fmla="*/ 2821375 w 2897575"/>
              <a:gd name="connsiteY33" fmla="*/ 1813836 h 3720234"/>
              <a:gd name="connsiteX34" fmla="*/ 2799603 w 2897575"/>
              <a:gd name="connsiteY34" fmla="*/ 1846494 h 3720234"/>
              <a:gd name="connsiteX35" fmla="*/ 2777832 w 2897575"/>
              <a:gd name="connsiteY35" fmla="*/ 1868265 h 3720234"/>
              <a:gd name="connsiteX36" fmla="*/ 2766946 w 2897575"/>
              <a:gd name="connsiteY36" fmla="*/ 1922694 h 3720234"/>
              <a:gd name="connsiteX37" fmla="*/ 2799603 w 2897575"/>
              <a:gd name="connsiteY37" fmla="*/ 1977122 h 3720234"/>
              <a:gd name="connsiteX38" fmla="*/ 2821375 w 2897575"/>
              <a:gd name="connsiteY38" fmla="*/ 2064208 h 3720234"/>
              <a:gd name="connsiteX39" fmla="*/ 2766946 w 2897575"/>
              <a:gd name="connsiteY39" fmla="*/ 2140408 h 3720234"/>
              <a:gd name="connsiteX40" fmla="*/ 2723403 w 2897575"/>
              <a:gd name="connsiteY40" fmla="*/ 2162179 h 3720234"/>
              <a:gd name="connsiteX41" fmla="*/ 2679861 w 2897575"/>
              <a:gd name="connsiteY41" fmla="*/ 2162179 h 3720234"/>
              <a:gd name="connsiteX42" fmla="*/ 2581889 w 2897575"/>
              <a:gd name="connsiteY42" fmla="*/ 2162179 h 3720234"/>
              <a:gd name="connsiteX43" fmla="*/ 2429489 w 2897575"/>
              <a:gd name="connsiteY43" fmla="*/ 2216608 h 3720234"/>
              <a:gd name="connsiteX44" fmla="*/ 2375061 w 2897575"/>
              <a:gd name="connsiteY44" fmla="*/ 2249265 h 3720234"/>
              <a:gd name="connsiteX45" fmla="*/ 2287975 w 2897575"/>
              <a:gd name="connsiteY45" fmla="*/ 2314579 h 3720234"/>
              <a:gd name="connsiteX46" fmla="*/ 2190003 w 2897575"/>
              <a:gd name="connsiteY46" fmla="*/ 2412551 h 3720234"/>
              <a:gd name="connsiteX47" fmla="*/ 2124689 w 2897575"/>
              <a:gd name="connsiteY47" fmla="*/ 2499636 h 3720234"/>
              <a:gd name="connsiteX48" fmla="*/ 2048489 w 2897575"/>
              <a:gd name="connsiteY48" fmla="*/ 2619379 h 3720234"/>
              <a:gd name="connsiteX49" fmla="*/ 1972289 w 2897575"/>
              <a:gd name="connsiteY49" fmla="*/ 2739122 h 3720234"/>
              <a:gd name="connsiteX50" fmla="*/ 1928746 w 2897575"/>
              <a:gd name="connsiteY50" fmla="*/ 2847979 h 3720234"/>
              <a:gd name="connsiteX51" fmla="*/ 1917861 w 2897575"/>
              <a:gd name="connsiteY51" fmla="*/ 2956836 h 3720234"/>
              <a:gd name="connsiteX52" fmla="*/ 1917861 w 2897575"/>
              <a:gd name="connsiteY52" fmla="*/ 3076579 h 3720234"/>
              <a:gd name="connsiteX53" fmla="*/ 1972289 w 2897575"/>
              <a:gd name="connsiteY53" fmla="*/ 3174551 h 3720234"/>
              <a:gd name="connsiteX54" fmla="*/ 2037603 w 2897575"/>
              <a:gd name="connsiteY54" fmla="*/ 3239865 h 3720234"/>
              <a:gd name="connsiteX55" fmla="*/ 2081146 w 2897575"/>
              <a:gd name="connsiteY55" fmla="*/ 3305179 h 3720234"/>
              <a:gd name="connsiteX56" fmla="*/ 2168232 w 2897575"/>
              <a:gd name="connsiteY56" fmla="*/ 3381379 h 3720234"/>
              <a:gd name="connsiteX57" fmla="*/ 2364873 w 2897575"/>
              <a:gd name="connsiteY57" fmla="*/ 3720234 h 3720234"/>
              <a:gd name="connsiteX0" fmla="*/ 73287 w 2897575"/>
              <a:gd name="connsiteY0" fmla="*/ 3704555 h 3720234"/>
              <a:gd name="connsiteX1" fmla="*/ 128221 w 2897575"/>
              <a:gd name="connsiteY1" fmla="*/ 3113042 h 3720234"/>
              <a:gd name="connsiteX2" fmla="*/ 241677 w 2897575"/>
              <a:gd name="connsiteY2" fmla="*/ 2389549 h 3720234"/>
              <a:gd name="connsiteX3" fmla="*/ 600830 w 2897575"/>
              <a:gd name="connsiteY3" fmla="*/ 442769 h 3720234"/>
              <a:gd name="connsiteX4" fmla="*/ 1931033 w 2897575"/>
              <a:gd name="connsiteY4" fmla="*/ 17694 h 3720234"/>
              <a:gd name="connsiteX5" fmla="*/ 2188608 w 2897575"/>
              <a:gd name="connsiteY5" fmla="*/ 319603 h 3720234"/>
              <a:gd name="connsiteX6" fmla="*/ 2287975 w 2897575"/>
              <a:gd name="connsiteY6" fmla="*/ 333379 h 3720234"/>
              <a:gd name="connsiteX7" fmla="*/ 2353289 w 2897575"/>
              <a:gd name="connsiteY7" fmla="*/ 409579 h 3720234"/>
              <a:gd name="connsiteX8" fmla="*/ 2396832 w 2897575"/>
              <a:gd name="connsiteY8" fmla="*/ 464008 h 3720234"/>
              <a:gd name="connsiteX9" fmla="*/ 2462146 w 2897575"/>
              <a:gd name="connsiteY9" fmla="*/ 561979 h 3720234"/>
              <a:gd name="connsiteX10" fmla="*/ 2494803 w 2897575"/>
              <a:gd name="connsiteY10" fmla="*/ 649065 h 3720234"/>
              <a:gd name="connsiteX11" fmla="*/ 2516575 w 2897575"/>
              <a:gd name="connsiteY11" fmla="*/ 714379 h 3720234"/>
              <a:gd name="connsiteX12" fmla="*/ 2560118 w 2897575"/>
              <a:gd name="connsiteY12" fmla="*/ 779694 h 3720234"/>
              <a:gd name="connsiteX13" fmla="*/ 2571003 w 2897575"/>
              <a:gd name="connsiteY13" fmla="*/ 834122 h 3720234"/>
              <a:gd name="connsiteX14" fmla="*/ 2571003 w 2897575"/>
              <a:gd name="connsiteY14" fmla="*/ 877665 h 3720234"/>
              <a:gd name="connsiteX15" fmla="*/ 2560118 w 2897575"/>
              <a:gd name="connsiteY15" fmla="*/ 942979 h 3720234"/>
              <a:gd name="connsiteX16" fmla="*/ 2571003 w 2897575"/>
              <a:gd name="connsiteY16" fmla="*/ 1030065 h 3720234"/>
              <a:gd name="connsiteX17" fmla="*/ 2690746 w 2897575"/>
              <a:gd name="connsiteY17" fmla="*/ 1128036 h 3720234"/>
              <a:gd name="connsiteX18" fmla="*/ 2756061 w 2897575"/>
              <a:gd name="connsiteY18" fmla="*/ 1182465 h 3720234"/>
              <a:gd name="connsiteX19" fmla="*/ 2875803 w 2897575"/>
              <a:gd name="connsiteY19" fmla="*/ 1334865 h 3720234"/>
              <a:gd name="connsiteX20" fmla="*/ 2897575 w 2897575"/>
              <a:gd name="connsiteY20" fmla="*/ 1389294 h 3720234"/>
              <a:gd name="connsiteX21" fmla="*/ 2897575 w 2897575"/>
              <a:gd name="connsiteY21" fmla="*/ 1432836 h 3720234"/>
              <a:gd name="connsiteX22" fmla="*/ 2864918 w 2897575"/>
              <a:gd name="connsiteY22" fmla="*/ 1476379 h 3720234"/>
              <a:gd name="connsiteX23" fmla="*/ 2832261 w 2897575"/>
              <a:gd name="connsiteY23" fmla="*/ 1487265 h 3720234"/>
              <a:gd name="connsiteX24" fmla="*/ 2799603 w 2897575"/>
              <a:gd name="connsiteY24" fmla="*/ 1509036 h 3720234"/>
              <a:gd name="connsiteX25" fmla="*/ 2788718 w 2897575"/>
              <a:gd name="connsiteY25" fmla="*/ 1563465 h 3720234"/>
              <a:gd name="connsiteX26" fmla="*/ 2821375 w 2897575"/>
              <a:gd name="connsiteY26" fmla="*/ 1596122 h 3720234"/>
              <a:gd name="connsiteX27" fmla="*/ 2832261 w 2897575"/>
              <a:gd name="connsiteY27" fmla="*/ 1628779 h 3720234"/>
              <a:gd name="connsiteX28" fmla="*/ 2821375 w 2897575"/>
              <a:gd name="connsiteY28" fmla="*/ 1661436 h 3720234"/>
              <a:gd name="connsiteX29" fmla="*/ 2799603 w 2897575"/>
              <a:gd name="connsiteY29" fmla="*/ 1683208 h 3720234"/>
              <a:gd name="connsiteX30" fmla="*/ 2810489 w 2897575"/>
              <a:gd name="connsiteY30" fmla="*/ 1704979 h 3720234"/>
              <a:gd name="connsiteX31" fmla="*/ 2843146 w 2897575"/>
              <a:gd name="connsiteY31" fmla="*/ 1748522 h 3720234"/>
              <a:gd name="connsiteX32" fmla="*/ 2854032 w 2897575"/>
              <a:gd name="connsiteY32" fmla="*/ 1781179 h 3720234"/>
              <a:gd name="connsiteX33" fmla="*/ 2821375 w 2897575"/>
              <a:gd name="connsiteY33" fmla="*/ 1813836 h 3720234"/>
              <a:gd name="connsiteX34" fmla="*/ 2799603 w 2897575"/>
              <a:gd name="connsiteY34" fmla="*/ 1846494 h 3720234"/>
              <a:gd name="connsiteX35" fmla="*/ 2777832 w 2897575"/>
              <a:gd name="connsiteY35" fmla="*/ 1868265 h 3720234"/>
              <a:gd name="connsiteX36" fmla="*/ 2766946 w 2897575"/>
              <a:gd name="connsiteY36" fmla="*/ 1922694 h 3720234"/>
              <a:gd name="connsiteX37" fmla="*/ 2799603 w 2897575"/>
              <a:gd name="connsiteY37" fmla="*/ 1977122 h 3720234"/>
              <a:gd name="connsiteX38" fmla="*/ 2821375 w 2897575"/>
              <a:gd name="connsiteY38" fmla="*/ 2064208 h 3720234"/>
              <a:gd name="connsiteX39" fmla="*/ 2766946 w 2897575"/>
              <a:gd name="connsiteY39" fmla="*/ 2140408 h 3720234"/>
              <a:gd name="connsiteX40" fmla="*/ 2723403 w 2897575"/>
              <a:gd name="connsiteY40" fmla="*/ 2162179 h 3720234"/>
              <a:gd name="connsiteX41" fmla="*/ 2679861 w 2897575"/>
              <a:gd name="connsiteY41" fmla="*/ 2162179 h 3720234"/>
              <a:gd name="connsiteX42" fmla="*/ 2581889 w 2897575"/>
              <a:gd name="connsiteY42" fmla="*/ 2162179 h 3720234"/>
              <a:gd name="connsiteX43" fmla="*/ 2429489 w 2897575"/>
              <a:gd name="connsiteY43" fmla="*/ 2216608 h 3720234"/>
              <a:gd name="connsiteX44" fmla="*/ 2375061 w 2897575"/>
              <a:gd name="connsiteY44" fmla="*/ 2249265 h 3720234"/>
              <a:gd name="connsiteX45" fmla="*/ 2287975 w 2897575"/>
              <a:gd name="connsiteY45" fmla="*/ 2314579 h 3720234"/>
              <a:gd name="connsiteX46" fmla="*/ 2190003 w 2897575"/>
              <a:gd name="connsiteY46" fmla="*/ 2412551 h 3720234"/>
              <a:gd name="connsiteX47" fmla="*/ 2124689 w 2897575"/>
              <a:gd name="connsiteY47" fmla="*/ 2499636 h 3720234"/>
              <a:gd name="connsiteX48" fmla="*/ 2048489 w 2897575"/>
              <a:gd name="connsiteY48" fmla="*/ 2619379 h 3720234"/>
              <a:gd name="connsiteX49" fmla="*/ 1972289 w 2897575"/>
              <a:gd name="connsiteY49" fmla="*/ 2739122 h 3720234"/>
              <a:gd name="connsiteX50" fmla="*/ 1928746 w 2897575"/>
              <a:gd name="connsiteY50" fmla="*/ 2847979 h 3720234"/>
              <a:gd name="connsiteX51" fmla="*/ 1917861 w 2897575"/>
              <a:gd name="connsiteY51" fmla="*/ 2956836 h 3720234"/>
              <a:gd name="connsiteX52" fmla="*/ 1917861 w 2897575"/>
              <a:gd name="connsiteY52" fmla="*/ 3076579 h 3720234"/>
              <a:gd name="connsiteX53" fmla="*/ 1972289 w 2897575"/>
              <a:gd name="connsiteY53" fmla="*/ 3174551 h 3720234"/>
              <a:gd name="connsiteX54" fmla="*/ 2037603 w 2897575"/>
              <a:gd name="connsiteY54" fmla="*/ 3239865 h 3720234"/>
              <a:gd name="connsiteX55" fmla="*/ 2081146 w 2897575"/>
              <a:gd name="connsiteY55" fmla="*/ 3305179 h 3720234"/>
              <a:gd name="connsiteX56" fmla="*/ 2168232 w 2897575"/>
              <a:gd name="connsiteY56" fmla="*/ 3381379 h 3720234"/>
              <a:gd name="connsiteX57" fmla="*/ 2364873 w 2897575"/>
              <a:gd name="connsiteY57" fmla="*/ 3720234 h 3720234"/>
              <a:gd name="connsiteX0" fmla="*/ 73287 w 2897575"/>
              <a:gd name="connsiteY0" fmla="*/ 3704555 h 3720234"/>
              <a:gd name="connsiteX1" fmla="*/ 128221 w 2897575"/>
              <a:gd name="connsiteY1" fmla="*/ 3113042 h 3720234"/>
              <a:gd name="connsiteX2" fmla="*/ 241677 w 2897575"/>
              <a:gd name="connsiteY2" fmla="*/ 2389549 h 3720234"/>
              <a:gd name="connsiteX3" fmla="*/ 600830 w 2897575"/>
              <a:gd name="connsiteY3" fmla="*/ 442769 h 3720234"/>
              <a:gd name="connsiteX4" fmla="*/ 1931033 w 2897575"/>
              <a:gd name="connsiteY4" fmla="*/ 17694 h 3720234"/>
              <a:gd name="connsiteX5" fmla="*/ 2188608 w 2897575"/>
              <a:gd name="connsiteY5" fmla="*/ 319603 h 3720234"/>
              <a:gd name="connsiteX6" fmla="*/ 2287975 w 2897575"/>
              <a:gd name="connsiteY6" fmla="*/ 333379 h 3720234"/>
              <a:gd name="connsiteX7" fmla="*/ 2353289 w 2897575"/>
              <a:gd name="connsiteY7" fmla="*/ 409579 h 3720234"/>
              <a:gd name="connsiteX8" fmla="*/ 2396832 w 2897575"/>
              <a:gd name="connsiteY8" fmla="*/ 464008 h 3720234"/>
              <a:gd name="connsiteX9" fmla="*/ 2462146 w 2897575"/>
              <a:gd name="connsiteY9" fmla="*/ 561979 h 3720234"/>
              <a:gd name="connsiteX10" fmla="*/ 2494803 w 2897575"/>
              <a:gd name="connsiteY10" fmla="*/ 649065 h 3720234"/>
              <a:gd name="connsiteX11" fmla="*/ 2516575 w 2897575"/>
              <a:gd name="connsiteY11" fmla="*/ 714379 h 3720234"/>
              <a:gd name="connsiteX12" fmla="*/ 2560118 w 2897575"/>
              <a:gd name="connsiteY12" fmla="*/ 779694 h 3720234"/>
              <a:gd name="connsiteX13" fmla="*/ 2571003 w 2897575"/>
              <a:gd name="connsiteY13" fmla="*/ 834122 h 3720234"/>
              <a:gd name="connsiteX14" fmla="*/ 2571003 w 2897575"/>
              <a:gd name="connsiteY14" fmla="*/ 877665 h 3720234"/>
              <a:gd name="connsiteX15" fmla="*/ 2560118 w 2897575"/>
              <a:gd name="connsiteY15" fmla="*/ 942979 h 3720234"/>
              <a:gd name="connsiteX16" fmla="*/ 2571003 w 2897575"/>
              <a:gd name="connsiteY16" fmla="*/ 1030065 h 3720234"/>
              <a:gd name="connsiteX17" fmla="*/ 2690746 w 2897575"/>
              <a:gd name="connsiteY17" fmla="*/ 1128036 h 3720234"/>
              <a:gd name="connsiteX18" fmla="*/ 2756061 w 2897575"/>
              <a:gd name="connsiteY18" fmla="*/ 1182465 h 3720234"/>
              <a:gd name="connsiteX19" fmla="*/ 2875803 w 2897575"/>
              <a:gd name="connsiteY19" fmla="*/ 1334865 h 3720234"/>
              <a:gd name="connsiteX20" fmla="*/ 2897575 w 2897575"/>
              <a:gd name="connsiteY20" fmla="*/ 1389294 h 3720234"/>
              <a:gd name="connsiteX21" fmla="*/ 2897575 w 2897575"/>
              <a:gd name="connsiteY21" fmla="*/ 1432836 h 3720234"/>
              <a:gd name="connsiteX22" fmla="*/ 2864918 w 2897575"/>
              <a:gd name="connsiteY22" fmla="*/ 1476379 h 3720234"/>
              <a:gd name="connsiteX23" fmla="*/ 2832261 w 2897575"/>
              <a:gd name="connsiteY23" fmla="*/ 1487265 h 3720234"/>
              <a:gd name="connsiteX24" fmla="*/ 2799603 w 2897575"/>
              <a:gd name="connsiteY24" fmla="*/ 1509036 h 3720234"/>
              <a:gd name="connsiteX25" fmla="*/ 2788718 w 2897575"/>
              <a:gd name="connsiteY25" fmla="*/ 1563465 h 3720234"/>
              <a:gd name="connsiteX26" fmla="*/ 2821375 w 2897575"/>
              <a:gd name="connsiteY26" fmla="*/ 1596122 h 3720234"/>
              <a:gd name="connsiteX27" fmla="*/ 2832261 w 2897575"/>
              <a:gd name="connsiteY27" fmla="*/ 1628779 h 3720234"/>
              <a:gd name="connsiteX28" fmla="*/ 2821375 w 2897575"/>
              <a:gd name="connsiteY28" fmla="*/ 1661436 h 3720234"/>
              <a:gd name="connsiteX29" fmla="*/ 2799603 w 2897575"/>
              <a:gd name="connsiteY29" fmla="*/ 1683208 h 3720234"/>
              <a:gd name="connsiteX30" fmla="*/ 2810489 w 2897575"/>
              <a:gd name="connsiteY30" fmla="*/ 1704979 h 3720234"/>
              <a:gd name="connsiteX31" fmla="*/ 2843146 w 2897575"/>
              <a:gd name="connsiteY31" fmla="*/ 1748522 h 3720234"/>
              <a:gd name="connsiteX32" fmla="*/ 2854032 w 2897575"/>
              <a:gd name="connsiteY32" fmla="*/ 1781179 h 3720234"/>
              <a:gd name="connsiteX33" fmla="*/ 2821375 w 2897575"/>
              <a:gd name="connsiteY33" fmla="*/ 1813836 h 3720234"/>
              <a:gd name="connsiteX34" fmla="*/ 2799603 w 2897575"/>
              <a:gd name="connsiteY34" fmla="*/ 1846494 h 3720234"/>
              <a:gd name="connsiteX35" fmla="*/ 2777832 w 2897575"/>
              <a:gd name="connsiteY35" fmla="*/ 1868265 h 3720234"/>
              <a:gd name="connsiteX36" fmla="*/ 2766946 w 2897575"/>
              <a:gd name="connsiteY36" fmla="*/ 1922694 h 3720234"/>
              <a:gd name="connsiteX37" fmla="*/ 2799603 w 2897575"/>
              <a:gd name="connsiteY37" fmla="*/ 1977122 h 3720234"/>
              <a:gd name="connsiteX38" fmla="*/ 2821375 w 2897575"/>
              <a:gd name="connsiteY38" fmla="*/ 2064208 h 3720234"/>
              <a:gd name="connsiteX39" fmla="*/ 2766946 w 2897575"/>
              <a:gd name="connsiteY39" fmla="*/ 2140408 h 3720234"/>
              <a:gd name="connsiteX40" fmla="*/ 2723403 w 2897575"/>
              <a:gd name="connsiteY40" fmla="*/ 2162179 h 3720234"/>
              <a:gd name="connsiteX41" fmla="*/ 2679861 w 2897575"/>
              <a:gd name="connsiteY41" fmla="*/ 2162179 h 3720234"/>
              <a:gd name="connsiteX42" fmla="*/ 2581889 w 2897575"/>
              <a:gd name="connsiteY42" fmla="*/ 2162179 h 3720234"/>
              <a:gd name="connsiteX43" fmla="*/ 2429489 w 2897575"/>
              <a:gd name="connsiteY43" fmla="*/ 2216608 h 3720234"/>
              <a:gd name="connsiteX44" fmla="*/ 2375061 w 2897575"/>
              <a:gd name="connsiteY44" fmla="*/ 2249265 h 3720234"/>
              <a:gd name="connsiteX45" fmla="*/ 2287975 w 2897575"/>
              <a:gd name="connsiteY45" fmla="*/ 2314579 h 3720234"/>
              <a:gd name="connsiteX46" fmla="*/ 2190003 w 2897575"/>
              <a:gd name="connsiteY46" fmla="*/ 2412551 h 3720234"/>
              <a:gd name="connsiteX47" fmla="*/ 2124689 w 2897575"/>
              <a:gd name="connsiteY47" fmla="*/ 2499636 h 3720234"/>
              <a:gd name="connsiteX48" fmla="*/ 2048489 w 2897575"/>
              <a:gd name="connsiteY48" fmla="*/ 2619379 h 3720234"/>
              <a:gd name="connsiteX49" fmla="*/ 1972289 w 2897575"/>
              <a:gd name="connsiteY49" fmla="*/ 2739122 h 3720234"/>
              <a:gd name="connsiteX50" fmla="*/ 1928746 w 2897575"/>
              <a:gd name="connsiteY50" fmla="*/ 2847979 h 3720234"/>
              <a:gd name="connsiteX51" fmla="*/ 1917861 w 2897575"/>
              <a:gd name="connsiteY51" fmla="*/ 2956836 h 3720234"/>
              <a:gd name="connsiteX52" fmla="*/ 1917861 w 2897575"/>
              <a:gd name="connsiteY52" fmla="*/ 3076579 h 3720234"/>
              <a:gd name="connsiteX53" fmla="*/ 1972289 w 2897575"/>
              <a:gd name="connsiteY53" fmla="*/ 3174551 h 3720234"/>
              <a:gd name="connsiteX54" fmla="*/ 2037603 w 2897575"/>
              <a:gd name="connsiteY54" fmla="*/ 3239865 h 3720234"/>
              <a:gd name="connsiteX55" fmla="*/ 2081146 w 2897575"/>
              <a:gd name="connsiteY55" fmla="*/ 3305179 h 3720234"/>
              <a:gd name="connsiteX56" fmla="*/ 2168232 w 2897575"/>
              <a:gd name="connsiteY56" fmla="*/ 3381379 h 3720234"/>
              <a:gd name="connsiteX57" fmla="*/ 2364873 w 2897575"/>
              <a:gd name="connsiteY57" fmla="*/ 3720234 h 3720234"/>
              <a:gd name="connsiteX0" fmla="*/ 73287 w 2897575"/>
              <a:gd name="connsiteY0" fmla="*/ 3717152 h 3732831"/>
              <a:gd name="connsiteX1" fmla="*/ 128221 w 2897575"/>
              <a:gd name="connsiteY1" fmla="*/ 3125639 h 3732831"/>
              <a:gd name="connsiteX2" fmla="*/ 241677 w 2897575"/>
              <a:gd name="connsiteY2" fmla="*/ 2402146 h 3732831"/>
              <a:gd name="connsiteX3" fmla="*/ 600830 w 2897575"/>
              <a:gd name="connsiteY3" fmla="*/ 455366 h 3732831"/>
              <a:gd name="connsiteX4" fmla="*/ 1934429 w 2897575"/>
              <a:gd name="connsiteY4" fmla="*/ 16708 h 3732831"/>
              <a:gd name="connsiteX5" fmla="*/ 2188608 w 2897575"/>
              <a:gd name="connsiteY5" fmla="*/ 332200 h 3732831"/>
              <a:gd name="connsiteX6" fmla="*/ 2287975 w 2897575"/>
              <a:gd name="connsiteY6" fmla="*/ 345976 h 3732831"/>
              <a:gd name="connsiteX7" fmla="*/ 2353289 w 2897575"/>
              <a:gd name="connsiteY7" fmla="*/ 422176 h 3732831"/>
              <a:gd name="connsiteX8" fmla="*/ 2396832 w 2897575"/>
              <a:gd name="connsiteY8" fmla="*/ 476605 h 3732831"/>
              <a:gd name="connsiteX9" fmla="*/ 2462146 w 2897575"/>
              <a:gd name="connsiteY9" fmla="*/ 574576 h 3732831"/>
              <a:gd name="connsiteX10" fmla="*/ 2494803 w 2897575"/>
              <a:gd name="connsiteY10" fmla="*/ 661662 h 3732831"/>
              <a:gd name="connsiteX11" fmla="*/ 2516575 w 2897575"/>
              <a:gd name="connsiteY11" fmla="*/ 726976 h 3732831"/>
              <a:gd name="connsiteX12" fmla="*/ 2560118 w 2897575"/>
              <a:gd name="connsiteY12" fmla="*/ 792291 h 3732831"/>
              <a:gd name="connsiteX13" fmla="*/ 2571003 w 2897575"/>
              <a:gd name="connsiteY13" fmla="*/ 846719 h 3732831"/>
              <a:gd name="connsiteX14" fmla="*/ 2571003 w 2897575"/>
              <a:gd name="connsiteY14" fmla="*/ 890262 h 3732831"/>
              <a:gd name="connsiteX15" fmla="*/ 2560118 w 2897575"/>
              <a:gd name="connsiteY15" fmla="*/ 955576 h 3732831"/>
              <a:gd name="connsiteX16" fmla="*/ 2571003 w 2897575"/>
              <a:gd name="connsiteY16" fmla="*/ 1042662 h 3732831"/>
              <a:gd name="connsiteX17" fmla="*/ 2690746 w 2897575"/>
              <a:gd name="connsiteY17" fmla="*/ 1140633 h 3732831"/>
              <a:gd name="connsiteX18" fmla="*/ 2756061 w 2897575"/>
              <a:gd name="connsiteY18" fmla="*/ 1195062 h 3732831"/>
              <a:gd name="connsiteX19" fmla="*/ 2875803 w 2897575"/>
              <a:gd name="connsiteY19" fmla="*/ 1347462 h 3732831"/>
              <a:gd name="connsiteX20" fmla="*/ 2897575 w 2897575"/>
              <a:gd name="connsiteY20" fmla="*/ 1401891 h 3732831"/>
              <a:gd name="connsiteX21" fmla="*/ 2897575 w 2897575"/>
              <a:gd name="connsiteY21" fmla="*/ 1445433 h 3732831"/>
              <a:gd name="connsiteX22" fmla="*/ 2864918 w 2897575"/>
              <a:gd name="connsiteY22" fmla="*/ 1488976 h 3732831"/>
              <a:gd name="connsiteX23" fmla="*/ 2832261 w 2897575"/>
              <a:gd name="connsiteY23" fmla="*/ 1499862 h 3732831"/>
              <a:gd name="connsiteX24" fmla="*/ 2799603 w 2897575"/>
              <a:gd name="connsiteY24" fmla="*/ 1521633 h 3732831"/>
              <a:gd name="connsiteX25" fmla="*/ 2788718 w 2897575"/>
              <a:gd name="connsiteY25" fmla="*/ 1576062 h 3732831"/>
              <a:gd name="connsiteX26" fmla="*/ 2821375 w 2897575"/>
              <a:gd name="connsiteY26" fmla="*/ 1608719 h 3732831"/>
              <a:gd name="connsiteX27" fmla="*/ 2832261 w 2897575"/>
              <a:gd name="connsiteY27" fmla="*/ 1641376 h 3732831"/>
              <a:gd name="connsiteX28" fmla="*/ 2821375 w 2897575"/>
              <a:gd name="connsiteY28" fmla="*/ 1674033 h 3732831"/>
              <a:gd name="connsiteX29" fmla="*/ 2799603 w 2897575"/>
              <a:gd name="connsiteY29" fmla="*/ 1695805 h 3732831"/>
              <a:gd name="connsiteX30" fmla="*/ 2810489 w 2897575"/>
              <a:gd name="connsiteY30" fmla="*/ 1717576 h 3732831"/>
              <a:gd name="connsiteX31" fmla="*/ 2843146 w 2897575"/>
              <a:gd name="connsiteY31" fmla="*/ 1761119 h 3732831"/>
              <a:gd name="connsiteX32" fmla="*/ 2854032 w 2897575"/>
              <a:gd name="connsiteY32" fmla="*/ 1793776 h 3732831"/>
              <a:gd name="connsiteX33" fmla="*/ 2821375 w 2897575"/>
              <a:gd name="connsiteY33" fmla="*/ 1826433 h 3732831"/>
              <a:gd name="connsiteX34" fmla="*/ 2799603 w 2897575"/>
              <a:gd name="connsiteY34" fmla="*/ 1859091 h 3732831"/>
              <a:gd name="connsiteX35" fmla="*/ 2777832 w 2897575"/>
              <a:gd name="connsiteY35" fmla="*/ 1880862 h 3732831"/>
              <a:gd name="connsiteX36" fmla="*/ 2766946 w 2897575"/>
              <a:gd name="connsiteY36" fmla="*/ 1935291 h 3732831"/>
              <a:gd name="connsiteX37" fmla="*/ 2799603 w 2897575"/>
              <a:gd name="connsiteY37" fmla="*/ 1989719 h 3732831"/>
              <a:gd name="connsiteX38" fmla="*/ 2821375 w 2897575"/>
              <a:gd name="connsiteY38" fmla="*/ 2076805 h 3732831"/>
              <a:gd name="connsiteX39" fmla="*/ 2766946 w 2897575"/>
              <a:gd name="connsiteY39" fmla="*/ 2153005 h 3732831"/>
              <a:gd name="connsiteX40" fmla="*/ 2723403 w 2897575"/>
              <a:gd name="connsiteY40" fmla="*/ 2174776 h 3732831"/>
              <a:gd name="connsiteX41" fmla="*/ 2679861 w 2897575"/>
              <a:gd name="connsiteY41" fmla="*/ 2174776 h 3732831"/>
              <a:gd name="connsiteX42" fmla="*/ 2581889 w 2897575"/>
              <a:gd name="connsiteY42" fmla="*/ 2174776 h 3732831"/>
              <a:gd name="connsiteX43" fmla="*/ 2429489 w 2897575"/>
              <a:gd name="connsiteY43" fmla="*/ 2229205 h 3732831"/>
              <a:gd name="connsiteX44" fmla="*/ 2375061 w 2897575"/>
              <a:gd name="connsiteY44" fmla="*/ 2261862 h 3732831"/>
              <a:gd name="connsiteX45" fmla="*/ 2287975 w 2897575"/>
              <a:gd name="connsiteY45" fmla="*/ 2327176 h 3732831"/>
              <a:gd name="connsiteX46" fmla="*/ 2190003 w 2897575"/>
              <a:gd name="connsiteY46" fmla="*/ 2425148 h 3732831"/>
              <a:gd name="connsiteX47" fmla="*/ 2124689 w 2897575"/>
              <a:gd name="connsiteY47" fmla="*/ 2512233 h 3732831"/>
              <a:gd name="connsiteX48" fmla="*/ 2048489 w 2897575"/>
              <a:gd name="connsiteY48" fmla="*/ 2631976 h 3732831"/>
              <a:gd name="connsiteX49" fmla="*/ 1972289 w 2897575"/>
              <a:gd name="connsiteY49" fmla="*/ 2751719 h 3732831"/>
              <a:gd name="connsiteX50" fmla="*/ 1928746 w 2897575"/>
              <a:gd name="connsiteY50" fmla="*/ 2860576 h 3732831"/>
              <a:gd name="connsiteX51" fmla="*/ 1917861 w 2897575"/>
              <a:gd name="connsiteY51" fmla="*/ 2969433 h 3732831"/>
              <a:gd name="connsiteX52" fmla="*/ 1917861 w 2897575"/>
              <a:gd name="connsiteY52" fmla="*/ 3089176 h 3732831"/>
              <a:gd name="connsiteX53" fmla="*/ 1972289 w 2897575"/>
              <a:gd name="connsiteY53" fmla="*/ 3187148 h 3732831"/>
              <a:gd name="connsiteX54" fmla="*/ 2037603 w 2897575"/>
              <a:gd name="connsiteY54" fmla="*/ 3252462 h 3732831"/>
              <a:gd name="connsiteX55" fmla="*/ 2081146 w 2897575"/>
              <a:gd name="connsiteY55" fmla="*/ 3317776 h 3732831"/>
              <a:gd name="connsiteX56" fmla="*/ 2168232 w 2897575"/>
              <a:gd name="connsiteY56" fmla="*/ 3393976 h 3732831"/>
              <a:gd name="connsiteX57" fmla="*/ 2364873 w 2897575"/>
              <a:gd name="connsiteY57" fmla="*/ 3732831 h 3732831"/>
              <a:gd name="connsiteX0" fmla="*/ 73287 w 2897575"/>
              <a:gd name="connsiteY0" fmla="*/ 3733025 h 3748704"/>
              <a:gd name="connsiteX1" fmla="*/ 128221 w 2897575"/>
              <a:gd name="connsiteY1" fmla="*/ 3141512 h 3748704"/>
              <a:gd name="connsiteX2" fmla="*/ 241677 w 2897575"/>
              <a:gd name="connsiteY2" fmla="*/ 2418019 h 3748704"/>
              <a:gd name="connsiteX3" fmla="*/ 600830 w 2897575"/>
              <a:gd name="connsiteY3" fmla="*/ 471239 h 3748704"/>
              <a:gd name="connsiteX4" fmla="*/ 1931033 w 2897575"/>
              <a:gd name="connsiteY4" fmla="*/ 15602 h 3748704"/>
              <a:gd name="connsiteX5" fmla="*/ 2188608 w 2897575"/>
              <a:gd name="connsiteY5" fmla="*/ 348073 h 3748704"/>
              <a:gd name="connsiteX6" fmla="*/ 2287975 w 2897575"/>
              <a:gd name="connsiteY6" fmla="*/ 361849 h 3748704"/>
              <a:gd name="connsiteX7" fmla="*/ 2353289 w 2897575"/>
              <a:gd name="connsiteY7" fmla="*/ 438049 h 3748704"/>
              <a:gd name="connsiteX8" fmla="*/ 2396832 w 2897575"/>
              <a:gd name="connsiteY8" fmla="*/ 492478 h 3748704"/>
              <a:gd name="connsiteX9" fmla="*/ 2462146 w 2897575"/>
              <a:gd name="connsiteY9" fmla="*/ 590449 h 3748704"/>
              <a:gd name="connsiteX10" fmla="*/ 2494803 w 2897575"/>
              <a:gd name="connsiteY10" fmla="*/ 677535 h 3748704"/>
              <a:gd name="connsiteX11" fmla="*/ 2516575 w 2897575"/>
              <a:gd name="connsiteY11" fmla="*/ 742849 h 3748704"/>
              <a:gd name="connsiteX12" fmla="*/ 2560118 w 2897575"/>
              <a:gd name="connsiteY12" fmla="*/ 808164 h 3748704"/>
              <a:gd name="connsiteX13" fmla="*/ 2571003 w 2897575"/>
              <a:gd name="connsiteY13" fmla="*/ 862592 h 3748704"/>
              <a:gd name="connsiteX14" fmla="*/ 2571003 w 2897575"/>
              <a:gd name="connsiteY14" fmla="*/ 906135 h 3748704"/>
              <a:gd name="connsiteX15" fmla="*/ 2560118 w 2897575"/>
              <a:gd name="connsiteY15" fmla="*/ 971449 h 3748704"/>
              <a:gd name="connsiteX16" fmla="*/ 2571003 w 2897575"/>
              <a:gd name="connsiteY16" fmla="*/ 1058535 h 3748704"/>
              <a:gd name="connsiteX17" fmla="*/ 2690746 w 2897575"/>
              <a:gd name="connsiteY17" fmla="*/ 1156506 h 3748704"/>
              <a:gd name="connsiteX18" fmla="*/ 2756061 w 2897575"/>
              <a:gd name="connsiteY18" fmla="*/ 1210935 h 3748704"/>
              <a:gd name="connsiteX19" fmla="*/ 2875803 w 2897575"/>
              <a:gd name="connsiteY19" fmla="*/ 1363335 h 3748704"/>
              <a:gd name="connsiteX20" fmla="*/ 2897575 w 2897575"/>
              <a:gd name="connsiteY20" fmla="*/ 1417764 h 3748704"/>
              <a:gd name="connsiteX21" fmla="*/ 2897575 w 2897575"/>
              <a:gd name="connsiteY21" fmla="*/ 1461306 h 3748704"/>
              <a:gd name="connsiteX22" fmla="*/ 2864918 w 2897575"/>
              <a:gd name="connsiteY22" fmla="*/ 1504849 h 3748704"/>
              <a:gd name="connsiteX23" fmla="*/ 2832261 w 2897575"/>
              <a:gd name="connsiteY23" fmla="*/ 1515735 h 3748704"/>
              <a:gd name="connsiteX24" fmla="*/ 2799603 w 2897575"/>
              <a:gd name="connsiteY24" fmla="*/ 1537506 h 3748704"/>
              <a:gd name="connsiteX25" fmla="*/ 2788718 w 2897575"/>
              <a:gd name="connsiteY25" fmla="*/ 1591935 h 3748704"/>
              <a:gd name="connsiteX26" fmla="*/ 2821375 w 2897575"/>
              <a:gd name="connsiteY26" fmla="*/ 1624592 h 3748704"/>
              <a:gd name="connsiteX27" fmla="*/ 2832261 w 2897575"/>
              <a:gd name="connsiteY27" fmla="*/ 1657249 h 3748704"/>
              <a:gd name="connsiteX28" fmla="*/ 2821375 w 2897575"/>
              <a:gd name="connsiteY28" fmla="*/ 1689906 h 3748704"/>
              <a:gd name="connsiteX29" fmla="*/ 2799603 w 2897575"/>
              <a:gd name="connsiteY29" fmla="*/ 1711678 h 3748704"/>
              <a:gd name="connsiteX30" fmla="*/ 2810489 w 2897575"/>
              <a:gd name="connsiteY30" fmla="*/ 1733449 h 3748704"/>
              <a:gd name="connsiteX31" fmla="*/ 2843146 w 2897575"/>
              <a:gd name="connsiteY31" fmla="*/ 1776992 h 3748704"/>
              <a:gd name="connsiteX32" fmla="*/ 2854032 w 2897575"/>
              <a:gd name="connsiteY32" fmla="*/ 1809649 h 3748704"/>
              <a:gd name="connsiteX33" fmla="*/ 2821375 w 2897575"/>
              <a:gd name="connsiteY33" fmla="*/ 1842306 h 3748704"/>
              <a:gd name="connsiteX34" fmla="*/ 2799603 w 2897575"/>
              <a:gd name="connsiteY34" fmla="*/ 1874964 h 3748704"/>
              <a:gd name="connsiteX35" fmla="*/ 2777832 w 2897575"/>
              <a:gd name="connsiteY35" fmla="*/ 1896735 h 3748704"/>
              <a:gd name="connsiteX36" fmla="*/ 2766946 w 2897575"/>
              <a:gd name="connsiteY36" fmla="*/ 1951164 h 3748704"/>
              <a:gd name="connsiteX37" fmla="*/ 2799603 w 2897575"/>
              <a:gd name="connsiteY37" fmla="*/ 2005592 h 3748704"/>
              <a:gd name="connsiteX38" fmla="*/ 2821375 w 2897575"/>
              <a:gd name="connsiteY38" fmla="*/ 2092678 h 3748704"/>
              <a:gd name="connsiteX39" fmla="*/ 2766946 w 2897575"/>
              <a:gd name="connsiteY39" fmla="*/ 2168878 h 3748704"/>
              <a:gd name="connsiteX40" fmla="*/ 2723403 w 2897575"/>
              <a:gd name="connsiteY40" fmla="*/ 2190649 h 3748704"/>
              <a:gd name="connsiteX41" fmla="*/ 2679861 w 2897575"/>
              <a:gd name="connsiteY41" fmla="*/ 2190649 h 3748704"/>
              <a:gd name="connsiteX42" fmla="*/ 2581889 w 2897575"/>
              <a:gd name="connsiteY42" fmla="*/ 2190649 h 3748704"/>
              <a:gd name="connsiteX43" fmla="*/ 2429489 w 2897575"/>
              <a:gd name="connsiteY43" fmla="*/ 2245078 h 3748704"/>
              <a:gd name="connsiteX44" fmla="*/ 2375061 w 2897575"/>
              <a:gd name="connsiteY44" fmla="*/ 2277735 h 3748704"/>
              <a:gd name="connsiteX45" fmla="*/ 2287975 w 2897575"/>
              <a:gd name="connsiteY45" fmla="*/ 2343049 h 3748704"/>
              <a:gd name="connsiteX46" fmla="*/ 2190003 w 2897575"/>
              <a:gd name="connsiteY46" fmla="*/ 2441021 h 3748704"/>
              <a:gd name="connsiteX47" fmla="*/ 2124689 w 2897575"/>
              <a:gd name="connsiteY47" fmla="*/ 2528106 h 3748704"/>
              <a:gd name="connsiteX48" fmla="*/ 2048489 w 2897575"/>
              <a:gd name="connsiteY48" fmla="*/ 2647849 h 3748704"/>
              <a:gd name="connsiteX49" fmla="*/ 1972289 w 2897575"/>
              <a:gd name="connsiteY49" fmla="*/ 2767592 h 3748704"/>
              <a:gd name="connsiteX50" fmla="*/ 1928746 w 2897575"/>
              <a:gd name="connsiteY50" fmla="*/ 2876449 h 3748704"/>
              <a:gd name="connsiteX51" fmla="*/ 1917861 w 2897575"/>
              <a:gd name="connsiteY51" fmla="*/ 2985306 h 3748704"/>
              <a:gd name="connsiteX52" fmla="*/ 1917861 w 2897575"/>
              <a:gd name="connsiteY52" fmla="*/ 3105049 h 3748704"/>
              <a:gd name="connsiteX53" fmla="*/ 1972289 w 2897575"/>
              <a:gd name="connsiteY53" fmla="*/ 3203021 h 3748704"/>
              <a:gd name="connsiteX54" fmla="*/ 2037603 w 2897575"/>
              <a:gd name="connsiteY54" fmla="*/ 3268335 h 3748704"/>
              <a:gd name="connsiteX55" fmla="*/ 2081146 w 2897575"/>
              <a:gd name="connsiteY55" fmla="*/ 3333649 h 3748704"/>
              <a:gd name="connsiteX56" fmla="*/ 2168232 w 2897575"/>
              <a:gd name="connsiteY56" fmla="*/ 3409849 h 3748704"/>
              <a:gd name="connsiteX57" fmla="*/ 2364873 w 2897575"/>
              <a:gd name="connsiteY57" fmla="*/ 3748704 h 3748704"/>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88608 w 2897575"/>
              <a:gd name="connsiteY5" fmla="*/ 341709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2287975 w 2897575"/>
              <a:gd name="connsiteY45" fmla="*/ 2336685 h 3742340"/>
              <a:gd name="connsiteX46" fmla="*/ 2190003 w 2897575"/>
              <a:gd name="connsiteY46" fmla="*/ 2434657 h 3742340"/>
              <a:gd name="connsiteX47" fmla="*/ 2124689 w 2897575"/>
              <a:gd name="connsiteY47" fmla="*/ 2521742 h 3742340"/>
              <a:gd name="connsiteX48" fmla="*/ 2048489 w 2897575"/>
              <a:gd name="connsiteY48" fmla="*/ 2641485 h 3742340"/>
              <a:gd name="connsiteX49" fmla="*/ 1972289 w 2897575"/>
              <a:gd name="connsiteY49" fmla="*/ 2761228 h 3742340"/>
              <a:gd name="connsiteX50" fmla="*/ 1928746 w 2897575"/>
              <a:gd name="connsiteY50" fmla="*/ 2870085 h 3742340"/>
              <a:gd name="connsiteX51" fmla="*/ 1917861 w 2897575"/>
              <a:gd name="connsiteY51" fmla="*/ 2978942 h 3742340"/>
              <a:gd name="connsiteX52" fmla="*/ 1917861 w 2897575"/>
              <a:gd name="connsiteY52" fmla="*/ 3098685 h 3742340"/>
              <a:gd name="connsiteX53" fmla="*/ 1972289 w 2897575"/>
              <a:gd name="connsiteY53" fmla="*/ 3196657 h 3742340"/>
              <a:gd name="connsiteX54" fmla="*/ 2037603 w 2897575"/>
              <a:gd name="connsiteY54" fmla="*/ 3261971 h 3742340"/>
              <a:gd name="connsiteX55" fmla="*/ 2081146 w 2897575"/>
              <a:gd name="connsiteY55" fmla="*/ 3327285 h 3742340"/>
              <a:gd name="connsiteX56" fmla="*/ 2168232 w 2897575"/>
              <a:gd name="connsiteY56" fmla="*/ 3403485 h 3742340"/>
              <a:gd name="connsiteX57" fmla="*/ 2364873 w 2897575"/>
              <a:gd name="connsiteY57"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64837 w 2897575"/>
              <a:gd name="connsiteY5" fmla="*/ 341709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2287975 w 2897575"/>
              <a:gd name="connsiteY45" fmla="*/ 2336685 h 3742340"/>
              <a:gd name="connsiteX46" fmla="*/ 2190003 w 2897575"/>
              <a:gd name="connsiteY46" fmla="*/ 2434657 h 3742340"/>
              <a:gd name="connsiteX47" fmla="*/ 2124689 w 2897575"/>
              <a:gd name="connsiteY47" fmla="*/ 2521742 h 3742340"/>
              <a:gd name="connsiteX48" fmla="*/ 2048489 w 2897575"/>
              <a:gd name="connsiteY48" fmla="*/ 2641485 h 3742340"/>
              <a:gd name="connsiteX49" fmla="*/ 1972289 w 2897575"/>
              <a:gd name="connsiteY49" fmla="*/ 2761228 h 3742340"/>
              <a:gd name="connsiteX50" fmla="*/ 1928746 w 2897575"/>
              <a:gd name="connsiteY50" fmla="*/ 2870085 h 3742340"/>
              <a:gd name="connsiteX51" fmla="*/ 1917861 w 2897575"/>
              <a:gd name="connsiteY51" fmla="*/ 2978942 h 3742340"/>
              <a:gd name="connsiteX52" fmla="*/ 1917861 w 2897575"/>
              <a:gd name="connsiteY52" fmla="*/ 3098685 h 3742340"/>
              <a:gd name="connsiteX53" fmla="*/ 1972289 w 2897575"/>
              <a:gd name="connsiteY53" fmla="*/ 3196657 h 3742340"/>
              <a:gd name="connsiteX54" fmla="*/ 2037603 w 2897575"/>
              <a:gd name="connsiteY54" fmla="*/ 3261971 h 3742340"/>
              <a:gd name="connsiteX55" fmla="*/ 2081146 w 2897575"/>
              <a:gd name="connsiteY55" fmla="*/ 3327285 h 3742340"/>
              <a:gd name="connsiteX56" fmla="*/ 2168232 w 2897575"/>
              <a:gd name="connsiteY56" fmla="*/ 3403485 h 3742340"/>
              <a:gd name="connsiteX57" fmla="*/ 2364873 w 2897575"/>
              <a:gd name="connsiteY57"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2287975 w 2897575"/>
              <a:gd name="connsiteY45" fmla="*/ 2336685 h 3742340"/>
              <a:gd name="connsiteX46" fmla="*/ 2190003 w 2897575"/>
              <a:gd name="connsiteY46" fmla="*/ 2434657 h 3742340"/>
              <a:gd name="connsiteX47" fmla="*/ 2124689 w 2897575"/>
              <a:gd name="connsiteY47" fmla="*/ 2521742 h 3742340"/>
              <a:gd name="connsiteX48" fmla="*/ 2048489 w 2897575"/>
              <a:gd name="connsiteY48" fmla="*/ 2641485 h 3742340"/>
              <a:gd name="connsiteX49" fmla="*/ 1972289 w 2897575"/>
              <a:gd name="connsiteY49" fmla="*/ 2761228 h 3742340"/>
              <a:gd name="connsiteX50" fmla="*/ 1928746 w 2897575"/>
              <a:gd name="connsiteY50" fmla="*/ 2870085 h 3742340"/>
              <a:gd name="connsiteX51" fmla="*/ 1917861 w 2897575"/>
              <a:gd name="connsiteY51" fmla="*/ 2978942 h 3742340"/>
              <a:gd name="connsiteX52" fmla="*/ 1917861 w 2897575"/>
              <a:gd name="connsiteY52" fmla="*/ 3098685 h 3742340"/>
              <a:gd name="connsiteX53" fmla="*/ 1972289 w 2897575"/>
              <a:gd name="connsiteY53" fmla="*/ 3196657 h 3742340"/>
              <a:gd name="connsiteX54" fmla="*/ 2037603 w 2897575"/>
              <a:gd name="connsiteY54" fmla="*/ 3261971 h 3742340"/>
              <a:gd name="connsiteX55" fmla="*/ 2081146 w 2897575"/>
              <a:gd name="connsiteY55" fmla="*/ 3327285 h 3742340"/>
              <a:gd name="connsiteX56" fmla="*/ 2168232 w 2897575"/>
              <a:gd name="connsiteY56" fmla="*/ 3403485 h 3742340"/>
              <a:gd name="connsiteX57" fmla="*/ 2364873 w 2897575"/>
              <a:gd name="connsiteY57"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2287975 w 2897575"/>
              <a:gd name="connsiteY45" fmla="*/ 2336685 h 3742340"/>
              <a:gd name="connsiteX46" fmla="*/ 2190003 w 2897575"/>
              <a:gd name="connsiteY46" fmla="*/ 2434657 h 3742340"/>
              <a:gd name="connsiteX47" fmla="*/ 2124689 w 2897575"/>
              <a:gd name="connsiteY47" fmla="*/ 2521742 h 3742340"/>
              <a:gd name="connsiteX48" fmla="*/ 2048489 w 2897575"/>
              <a:gd name="connsiteY48" fmla="*/ 2641485 h 3742340"/>
              <a:gd name="connsiteX49" fmla="*/ 1972289 w 2897575"/>
              <a:gd name="connsiteY49" fmla="*/ 2761228 h 3742340"/>
              <a:gd name="connsiteX50" fmla="*/ 1928746 w 2897575"/>
              <a:gd name="connsiteY50" fmla="*/ 2870085 h 3742340"/>
              <a:gd name="connsiteX51" fmla="*/ 1917861 w 2897575"/>
              <a:gd name="connsiteY51" fmla="*/ 2978942 h 3742340"/>
              <a:gd name="connsiteX52" fmla="*/ 1917861 w 2897575"/>
              <a:gd name="connsiteY52" fmla="*/ 3098685 h 3742340"/>
              <a:gd name="connsiteX53" fmla="*/ 1972289 w 2897575"/>
              <a:gd name="connsiteY53" fmla="*/ 3196657 h 3742340"/>
              <a:gd name="connsiteX54" fmla="*/ 2037603 w 2897575"/>
              <a:gd name="connsiteY54" fmla="*/ 3261971 h 3742340"/>
              <a:gd name="connsiteX55" fmla="*/ 2081146 w 2897575"/>
              <a:gd name="connsiteY55" fmla="*/ 3327285 h 3742340"/>
              <a:gd name="connsiteX56" fmla="*/ 2168232 w 2897575"/>
              <a:gd name="connsiteY56" fmla="*/ 3403485 h 3742340"/>
              <a:gd name="connsiteX57" fmla="*/ 2364873 w 2897575"/>
              <a:gd name="connsiteY57"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2190003 w 2897575"/>
              <a:gd name="connsiteY45" fmla="*/ 2434657 h 3742340"/>
              <a:gd name="connsiteX46" fmla="*/ 2124689 w 2897575"/>
              <a:gd name="connsiteY46" fmla="*/ 2521742 h 3742340"/>
              <a:gd name="connsiteX47" fmla="*/ 2048489 w 2897575"/>
              <a:gd name="connsiteY47" fmla="*/ 2641485 h 3742340"/>
              <a:gd name="connsiteX48" fmla="*/ 1972289 w 2897575"/>
              <a:gd name="connsiteY48" fmla="*/ 2761228 h 3742340"/>
              <a:gd name="connsiteX49" fmla="*/ 1928746 w 2897575"/>
              <a:gd name="connsiteY49" fmla="*/ 2870085 h 3742340"/>
              <a:gd name="connsiteX50" fmla="*/ 1917861 w 2897575"/>
              <a:gd name="connsiteY50" fmla="*/ 2978942 h 3742340"/>
              <a:gd name="connsiteX51" fmla="*/ 1917861 w 2897575"/>
              <a:gd name="connsiteY51" fmla="*/ 3098685 h 3742340"/>
              <a:gd name="connsiteX52" fmla="*/ 1972289 w 2897575"/>
              <a:gd name="connsiteY52" fmla="*/ 3196657 h 3742340"/>
              <a:gd name="connsiteX53" fmla="*/ 2037603 w 2897575"/>
              <a:gd name="connsiteY53" fmla="*/ 3261971 h 3742340"/>
              <a:gd name="connsiteX54" fmla="*/ 2081146 w 2897575"/>
              <a:gd name="connsiteY54" fmla="*/ 3327285 h 3742340"/>
              <a:gd name="connsiteX55" fmla="*/ 2168232 w 2897575"/>
              <a:gd name="connsiteY55" fmla="*/ 3403485 h 3742340"/>
              <a:gd name="connsiteX56" fmla="*/ 2364873 w 2897575"/>
              <a:gd name="connsiteY56"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2124689 w 2897575"/>
              <a:gd name="connsiteY45" fmla="*/ 2521742 h 3742340"/>
              <a:gd name="connsiteX46" fmla="*/ 2048489 w 2897575"/>
              <a:gd name="connsiteY46" fmla="*/ 2641485 h 3742340"/>
              <a:gd name="connsiteX47" fmla="*/ 1972289 w 2897575"/>
              <a:gd name="connsiteY47" fmla="*/ 2761228 h 3742340"/>
              <a:gd name="connsiteX48" fmla="*/ 1928746 w 2897575"/>
              <a:gd name="connsiteY48" fmla="*/ 2870085 h 3742340"/>
              <a:gd name="connsiteX49" fmla="*/ 1917861 w 2897575"/>
              <a:gd name="connsiteY49" fmla="*/ 2978942 h 3742340"/>
              <a:gd name="connsiteX50" fmla="*/ 1917861 w 2897575"/>
              <a:gd name="connsiteY50" fmla="*/ 3098685 h 3742340"/>
              <a:gd name="connsiteX51" fmla="*/ 1972289 w 2897575"/>
              <a:gd name="connsiteY51" fmla="*/ 3196657 h 3742340"/>
              <a:gd name="connsiteX52" fmla="*/ 2037603 w 2897575"/>
              <a:gd name="connsiteY52" fmla="*/ 3261971 h 3742340"/>
              <a:gd name="connsiteX53" fmla="*/ 2081146 w 2897575"/>
              <a:gd name="connsiteY53" fmla="*/ 3327285 h 3742340"/>
              <a:gd name="connsiteX54" fmla="*/ 2168232 w 2897575"/>
              <a:gd name="connsiteY54" fmla="*/ 3403485 h 3742340"/>
              <a:gd name="connsiteX55" fmla="*/ 2364873 w 2897575"/>
              <a:gd name="connsiteY55"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2048489 w 2897575"/>
              <a:gd name="connsiteY45" fmla="*/ 2641485 h 3742340"/>
              <a:gd name="connsiteX46" fmla="*/ 1972289 w 2897575"/>
              <a:gd name="connsiteY46" fmla="*/ 2761228 h 3742340"/>
              <a:gd name="connsiteX47" fmla="*/ 1928746 w 2897575"/>
              <a:gd name="connsiteY47" fmla="*/ 2870085 h 3742340"/>
              <a:gd name="connsiteX48" fmla="*/ 1917861 w 2897575"/>
              <a:gd name="connsiteY48" fmla="*/ 2978942 h 3742340"/>
              <a:gd name="connsiteX49" fmla="*/ 1917861 w 2897575"/>
              <a:gd name="connsiteY49" fmla="*/ 3098685 h 3742340"/>
              <a:gd name="connsiteX50" fmla="*/ 1972289 w 2897575"/>
              <a:gd name="connsiteY50" fmla="*/ 3196657 h 3742340"/>
              <a:gd name="connsiteX51" fmla="*/ 2037603 w 2897575"/>
              <a:gd name="connsiteY51" fmla="*/ 3261971 h 3742340"/>
              <a:gd name="connsiteX52" fmla="*/ 2081146 w 2897575"/>
              <a:gd name="connsiteY52" fmla="*/ 3327285 h 3742340"/>
              <a:gd name="connsiteX53" fmla="*/ 2168232 w 2897575"/>
              <a:gd name="connsiteY53" fmla="*/ 3403485 h 3742340"/>
              <a:gd name="connsiteX54" fmla="*/ 2364873 w 2897575"/>
              <a:gd name="connsiteY5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1972289 w 2897575"/>
              <a:gd name="connsiteY45" fmla="*/ 2761228 h 3742340"/>
              <a:gd name="connsiteX46" fmla="*/ 1928746 w 2897575"/>
              <a:gd name="connsiteY46" fmla="*/ 2870085 h 3742340"/>
              <a:gd name="connsiteX47" fmla="*/ 1917861 w 2897575"/>
              <a:gd name="connsiteY47" fmla="*/ 2978942 h 3742340"/>
              <a:gd name="connsiteX48" fmla="*/ 1917861 w 2897575"/>
              <a:gd name="connsiteY48" fmla="*/ 3098685 h 3742340"/>
              <a:gd name="connsiteX49" fmla="*/ 1972289 w 2897575"/>
              <a:gd name="connsiteY49" fmla="*/ 3196657 h 3742340"/>
              <a:gd name="connsiteX50" fmla="*/ 2037603 w 2897575"/>
              <a:gd name="connsiteY50" fmla="*/ 3261971 h 3742340"/>
              <a:gd name="connsiteX51" fmla="*/ 2081146 w 2897575"/>
              <a:gd name="connsiteY51" fmla="*/ 3327285 h 3742340"/>
              <a:gd name="connsiteX52" fmla="*/ 2168232 w 2897575"/>
              <a:gd name="connsiteY52" fmla="*/ 3403485 h 3742340"/>
              <a:gd name="connsiteX53" fmla="*/ 2364873 w 2897575"/>
              <a:gd name="connsiteY53"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1928746 w 2897575"/>
              <a:gd name="connsiteY45" fmla="*/ 2870085 h 3742340"/>
              <a:gd name="connsiteX46" fmla="*/ 1917861 w 2897575"/>
              <a:gd name="connsiteY46" fmla="*/ 2978942 h 3742340"/>
              <a:gd name="connsiteX47" fmla="*/ 1917861 w 2897575"/>
              <a:gd name="connsiteY47" fmla="*/ 3098685 h 3742340"/>
              <a:gd name="connsiteX48" fmla="*/ 1972289 w 2897575"/>
              <a:gd name="connsiteY48" fmla="*/ 3196657 h 3742340"/>
              <a:gd name="connsiteX49" fmla="*/ 2037603 w 2897575"/>
              <a:gd name="connsiteY49" fmla="*/ 3261971 h 3742340"/>
              <a:gd name="connsiteX50" fmla="*/ 2081146 w 2897575"/>
              <a:gd name="connsiteY50" fmla="*/ 3327285 h 3742340"/>
              <a:gd name="connsiteX51" fmla="*/ 2168232 w 2897575"/>
              <a:gd name="connsiteY51" fmla="*/ 3403485 h 3742340"/>
              <a:gd name="connsiteX52" fmla="*/ 2364873 w 2897575"/>
              <a:gd name="connsiteY52"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1917861 w 2897575"/>
              <a:gd name="connsiteY45" fmla="*/ 2978942 h 3742340"/>
              <a:gd name="connsiteX46" fmla="*/ 1917861 w 2897575"/>
              <a:gd name="connsiteY46" fmla="*/ 3098685 h 3742340"/>
              <a:gd name="connsiteX47" fmla="*/ 1972289 w 2897575"/>
              <a:gd name="connsiteY47" fmla="*/ 3196657 h 3742340"/>
              <a:gd name="connsiteX48" fmla="*/ 2037603 w 2897575"/>
              <a:gd name="connsiteY48" fmla="*/ 3261971 h 3742340"/>
              <a:gd name="connsiteX49" fmla="*/ 2081146 w 2897575"/>
              <a:gd name="connsiteY49" fmla="*/ 3327285 h 3742340"/>
              <a:gd name="connsiteX50" fmla="*/ 2168232 w 2897575"/>
              <a:gd name="connsiteY50" fmla="*/ 3403485 h 3742340"/>
              <a:gd name="connsiteX51" fmla="*/ 2364873 w 2897575"/>
              <a:gd name="connsiteY51"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1917861 w 2897575"/>
              <a:gd name="connsiteY45" fmla="*/ 3098685 h 3742340"/>
              <a:gd name="connsiteX46" fmla="*/ 1972289 w 2897575"/>
              <a:gd name="connsiteY46" fmla="*/ 3196657 h 3742340"/>
              <a:gd name="connsiteX47" fmla="*/ 2037603 w 2897575"/>
              <a:gd name="connsiteY47" fmla="*/ 3261971 h 3742340"/>
              <a:gd name="connsiteX48" fmla="*/ 2081146 w 2897575"/>
              <a:gd name="connsiteY48" fmla="*/ 3327285 h 3742340"/>
              <a:gd name="connsiteX49" fmla="*/ 2168232 w 2897575"/>
              <a:gd name="connsiteY49" fmla="*/ 3403485 h 3742340"/>
              <a:gd name="connsiteX50" fmla="*/ 2364873 w 2897575"/>
              <a:gd name="connsiteY50"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2375061 w 2897575"/>
              <a:gd name="connsiteY44" fmla="*/ 2271371 h 3742340"/>
              <a:gd name="connsiteX45" fmla="*/ 1972194 w 2897575"/>
              <a:gd name="connsiteY45" fmla="*/ 3098684 h 3742340"/>
              <a:gd name="connsiteX46" fmla="*/ 1972289 w 2897575"/>
              <a:gd name="connsiteY46" fmla="*/ 3196657 h 3742340"/>
              <a:gd name="connsiteX47" fmla="*/ 2037603 w 2897575"/>
              <a:gd name="connsiteY47" fmla="*/ 3261971 h 3742340"/>
              <a:gd name="connsiteX48" fmla="*/ 2081146 w 2897575"/>
              <a:gd name="connsiteY48" fmla="*/ 3327285 h 3742340"/>
              <a:gd name="connsiteX49" fmla="*/ 2168232 w 2897575"/>
              <a:gd name="connsiteY49" fmla="*/ 3403485 h 3742340"/>
              <a:gd name="connsiteX50" fmla="*/ 2364873 w 2897575"/>
              <a:gd name="connsiteY50"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2429489 w 2897575"/>
              <a:gd name="connsiteY43" fmla="*/ 2238714 h 3742340"/>
              <a:gd name="connsiteX44" fmla="*/ 1972194 w 2897575"/>
              <a:gd name="connsiteY44" fmla="*/ 3098684 h 3742340"/>
              <a:gd name="connsiteX45" fmla="*/ 1972289 w 2897575"/>
              <a:gd name="connsiteY45" fmla="*/ 3196657 h 3742340"/>
              <a:gd name="connsiteX46" fmla="*/ 2037603 w 2897575"/>
              <a:gd name="connsiteY46" fmla="*/ 3261971 h 3742340"/>
              <a:gd name="connsiteX47" fmla="*/ 2081146 w 2897575"/>
              <a:gd name="connsiteY47" fmla="*/ 3327285 h 3742340"/>
              <a:gd name="connsiteX48" fmla="*/ 2168232 w 2897575"/>
              <a:gd name="connsiteY48" fmla="*/ 3403485 h 3742340"/>
              <a:gd name="connsiteX49" fmla="*/ 2364873 w 2897575"/>
              <a:gd name="connsiteY49"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81889 w 2897575"/>
              <a:gd name="connsiteY42" fmla="*/ 2184285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88728 w 2897575"/>
              <a:gd name="connsiteY43" fmla="*/ 2870373 h 3742340"/>
              <a:gd name="connsiteX44" fmla="*/ 1972194 w 2897575"/>
              <a:gd name="connsiteY44" fmla="*/ 3098684 h 3742340"/>
              <a:gd name="connsiteX45" fmla="*/ 1972289 w 2897575"/>
              <a:gd name="connsiteY45" fmla="*/ 3196657 h 3742340"/>
              <a:gd name="connsiteX46" fmla="*/ 2037603 w 2897575"/>
              <a:gd name="connsiteY46" fmla="*/ 3261971 h 3742340"/>
              <a:gd name="connsiteX47" fmla="*/ 2081146 w 2897575"/>
              <a:gd name="connsiteY47" fmla="*/ 3327285 h 3742340"/>
              <a:gd name="connsiteX48" fmla="*/ 2168232 w 2897575"/>
              <a:gd name="connsiteY48" fmla="*/ 3403485 h 3742340"/>
              <a:gd name="connsiteX49" fmla="*/ 2364873 w 2897575"/>
              <a:gd name="connsiteY49"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1972289 w 2897575"/>
              <a:gd name="connsiteY44" fmla="*/ 3196657 h 3742340"/>
              <a:gd name="connsiteX45" fmla="*/ 2037603 w 2897575"/>
              <a:gd name="connsiteY45" fmla="*/ 3261971 h 3742340"/>
              <a:gd name="connsiteX46" fmla="*/ 2081146 w 2897575"/>
              <a:gd name="connsiteY46" fmla="*/ 3327285 h 3742340"/>
              <a:gd name="connsiteX47" fmla="*/ 2168232 w 2897575"/>
              <a:gd name="connsiteY47" fmla="*/ 3403485 h 3742340"/>
              <a:gd name="connsiteX48" fmla="*/ 2364873 w 2897575"/>
              <a:gd name="connsiteY4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2037603 w 2897575"/>
              <a:gd name="connsiteY44" fmla="*/ 3261971 h 3742340"/>
              <a:gd name="connsiteX45" fmla="*/ 2081146 w 2897575"/>
              <a:gd name="connsiteY45" fmla="*/ 3327285 h 3742340"/>
              <a:gd name="connsiteX46" fmla="*/ 2168232 w 2897575"/>
              <a:gd name="connsiteY46" fmla="*/ 3403485 h 3742340"/>
              <a:gd name="connsiteX47" fmla="*/ 2364873 w 2897575"/>
              <a:gd name="connsiteY47"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2081146 w 2897575"/>
              <a:gd name="connsiteY44" fmla="*/ 3327285 h 3742340"/>
              <a:gd name="connsiteX45" fmla="*/ 2168232 w 2897575"/>
              <a:gd name="connsiteY45" fmla="*/ 3403485 h 3742340"/>
              <a:gd name="connsiteX46" fmla="*/ 2364873 w 2897575"/>
              <a:gd name="connsiteY46"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2168232 w 2897575"/>
              <a:gd name="connsiteY44" fmla="*/ 3403485 h 3742340"/>
              <a:gd name="connsiteX45" fmla="*/ 2364873 w 2897575"/>
              <a:gd name="connsiteY45"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2364873 w 2897575"/>
              <a:gd name="connsiteY4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2364873 w 2897575"/>
              <a:gd name="connsiteY4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2364873 w 2897575"/>
              <a:gd name="connsiteY4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2364873 w 2897575"/>
              <a:gd name="connsiteY4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2364873 w 2897575"/>
              <a:gd name="connsiteY4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287975 w 2897575"/>
              <a:gd name="connsiteY6" fmla="*/ 355485 h 3742340"/>
              <a:gd name="connsiteX7" fmla="*/ 2353289 w 2897575"/>
              <a:gd name="connsiteY7" fmla="*/ 431685 h 3742340"/>
              <a:gd name="connsiteX8" fmla="*/ 2396832 w 2897575"/>
              <a:gd name="connsiteY8" fmla="*/ 486114 h 3742340"/>
              <a:gd name="connsiteX9" fmla="*/ 2462146 w 2897575"/>
              <a:gd name="connsiteY9" fmla="*/ 584085 h 3742340"/>
              <a:gd name="connsiteX10" fmla="*/ 2494803 w 2897575"/>
              <a:gd name="connsiteY10" fmla="*/ 671171 h 3742340"/>
              <a:gd name="connsiteX11" fmla="*/ 2516575 w 2897575"/>
              <a:gd name="connsiteY11" fmla="*/ 736485 h 3742340"/>
              <a:gd name="connsiteX12" fmla="*/ 2560118 w 2897575"/>
              <a:gd name="connsiteY12" fmla="*/ 801800 h 3742340"/>
              <a:gd name="connsiteX13" fmla="*/ 2571003 w 2897575"/>
              <a:gd name="connsiteY13" fmla="*/ 856228 h 3742340"/>
              <a:gd name="connsiteX14" fmla="*/ 2571003 w 2897575"/>
              <a:gd name="connsiteY14" fmla="*/ 899771 h 3742340"/>
              <a:gd name="connsiteX15" fmla="*/ 2560118 w 2897575"/>
              <a:gd name="connsiteY15" fmla="*/ 965085 h 3742340"/>
              <a:gd name="connsiteX16" fmla="*/ 2571003 w 2897575"/>
              <a:gd name="connsiteY16" fmla="*/ 1052171 h 3742340"/>
              <a:gd name="connsiteX17" fmla="*/ 2690746 w 2897575"/>
              <a:gd name="connsiteY17" fmla="*/ 1150142 h 3742340"/>
              <a:gd name="connsiteX18" fmla="*/ 2756061 w 2897575"/>
              <a:gd name="connsiteY18" fmla="*/ 1204571 h 3742340"/>
              <a:gd name="connsiteX19" fmla="*/ 2875803 w 2897575"/>
              <a:gd name="connsiteY19" fmla="*/ 1356971 h 3742340"/>
              <a:gd name="connsiteX20" fmla="*/ 2897575 w 2897575"/>
              <a:gd name="connsiteY20" fmla="*/ 1411400 h 3742340"/>
              <a:gd name="connsiteX21" fmla="*/ 2897575 w 2897575"/>
              <a:gd name="connsiteY21" fmla="*/ 1454942 h 3742340"/>
              <a:gd name="connsiteX22" fmla="*/ 2864918 w 2897575"/>
              <a:gd name="connsiteY22" fmla="*/ 1498485 h 3742340"/>
              <a:gd name="connsiteX23" fmla="*/ 2832261 w 2897575"/>
              <a:gd name="connsiteY23" fmla="*/ 1509371 h 3742340"/>
              <a:gd name="connsiteX24" fmla="*/ 2799603 w 2897575"/>
              <a:gd name="connsiteY24" fmla="*/ 1531142 h 3742340"/>
              <a:gd name="connsiteX25" fmla="*/ 2788718 w 2897575"/>
              <a:gd name="connsiteY25" fmla="*/ 1585571 h 3742340"/>
              <a:gd name="connsiteX26" fmla="*/ 2821375 w 2897575"/>
              <a:gd name="connsiteY26" fmla="*/ 1618228 h 3742340"/>
              <a:gd name="connsiteX27" fmla="*/ 2832261 w 2897575"/>
              <a:gd name="connsiteY27" fmla="*/ 1650885 h 3742340"/>
              <a:gd name="connsiteX28" fmla="*/ 2821375 w 2897575"/>
              <a:gd name="connsiteY28" fmla="*/ 1683542 h 3742340"/>
              <a:gd name="connsiteX29" fmla="*/ 2799603 w 2897575"/>
              <a:gd name="connsiteY29" fmla="*/ 1705314 h 3742340"/>
              <a:gd name="connsiteX30" fmla="*/ 2810489 w 2897575"/>
              <a:gd name="connsiteY30" fmla="*/ 1727085 h 3742340"/>
              <a:gd name="connsiteX31" fmla="*/ 2843146 w 2897575"/>
              <a:gd name="connsiteY31" fmla="*/ 1770628 h 3742340"/>
              <a:gd name="connsiteX32" fmla="*/ 2854032 w 2897575"/>
              <a:gd name="connsiteY32" fmla="*/ 1803285 h 3742340"/>
              <a:gd name="connsiteX33" fmla="*/ 2821375 w 2897575"/>
              <a:gd name="connsiteY33" fmla="*/ 1835942 h 3742340"/>
              <a:gd name="connsiteX34" fmla="*/ 2799603 w 2897575"/>
              <a:gd name="connsiteY34" fmla="*/ 1868600 h 3742340"/>
              <a:gd name="connsiteX35" fmla="*/ 2777832 w 2897575"/>
              <a:gd name="connsiteY35" fmla="*/ 1890371 h 3742340"/>
              <a:gd name="connsiteX36" fmla="*/ 2766946 w 2897575"/>
              <a:gd name="connsiteY36" fmla="*/ 1944800 h 3742340"/>
              <a:gd name="connsiteX37" fmla="*/ 2799603 w 2897575"/>
              <a:gd name="connsiteY37" fmla="*/ 1999228 h 3742340"/>
              <a:gd name="connsiteX38" fmla="*/ 2821375 w 2897575"/>
              <a:gd name="connsiteY38" fmla="*/ 2086314 h 3742340"/>
              <a:gd name="connsiteX39" fmla="*/ 2766946 w 2897575"/>
              <a:gd name="connsiteY39" fmla="*/ 2162514 h 3742340"/>
              <a:gd name="connsiteX40" fmla="*/ 2723403 w 2897575"/>
              <a:gd name="connsiteY40" fmla="*/ 2184285 h 3742340"/>
              <a:gd name="connsiteX41" fmla="*/ 2679861 w 2897575"/>
              <a:gd name="connsiteY41" fmla="*/ 2184285 h 3742340"/>
              <a:gd name="connsiteX42" fmla="*/ 2564910 w 2897575"/>
              <a:gd name="connsiteY42" fmla="*/ 2221639 h 3742340"/>
              <a:gd name="connsiteX43" fmla="*/ 1972194 w 2897575"/>
              <a:gd name="connsiteY43" fmla="*/ 3098684 h 3742340"/>
              <a:gd name="connsiteX44" fmla="*/ 2364873 w 2897575"/>
              <a:gd name="connsiteY4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353289 w 2897575"/>
              <a:gd name="connsiteY6" fmla="*/ 431685 h 3742340"/>
              <a:gd name="connsiteX7" fmla="*/ 2396832 w 2897575"/>
              <a:gd name="connsiteY7" fmla="*/ 486114 h 3742340"/>
              <a:gd name="connsiteX8" fmla="*/ 2462146 w 2897575"/>
              <a:gd name="connsiteY8" fmla="*/ 584085 h 3742340"/>
              <a:gd name="connsiteX9" fmla="*/ 2494803 w 2897575"/>
              <a:gd name="connsiteY9" fmla="*/ 671171 h 3742340"/>
              <a:gd name="connsiteX10" fmla="*/ 2516575 w 2897575"/>
              <a:gd name="connsiteY10" fmla="*/ 736485 h 3742340"/>
              <a:gd name="connsiteX11" fmla="*/ 2560118 w 2897575"/>
              <a:gd name="connsiteY11" fmla="*/ 801800 h 3742340"/>
              <a:gd name="connsiteX12" fmla="*/ 2571003 w 2897575"/>
              <a:gd name="connsiteY12" fmla="*/ 856228 h 3742340"/>
              <a:gd name="connsiteX13" fmla="*/ 2571003 w 2897575"/>
              <a:gd name="connsiteY13" fmla="*/ 899771 h 3742340"/>
              <a:gd name="connsiteX14" fmla="*/ 2560118 w 2897575"/>
              <a:gd name="connsiteY14" fmla="*/ 965085 h 3742340"/>
              <a:gd name="connsiteX15" fmla="*/ 2571003 w 2897575"/>
              <a:gd name="connsiteY15" fmla="*/ 1052171 h 3742340"/>
              <a:gd name="connsiteX16" fmla="*/ 2690746 w 2897575"/>
              <a:gd name="connsiteY16" fmla="*/ 1150142 h 3742340"/>
              <a:gd name="connsiteX17" fmla="*/ 2756061 w 2897575"/>
              <a:gd name="connsiteY17" fmla="*/ 1204571 h 3742340"/>
              <a:gd name="connsiteX18" fmla="*/ 2875803 w 2897575"/>
              <a:gd name="connsiteY18" fmla="*/ 1356971 h 3742340"/>
              <a:gd name="connsiteX19" fmla="*/ 2897575 w 2897575"/>
              <a:gd name="connsiteY19" fmla="*/ 1411400 h 3742340"/>
              <a:gd name="connsiteX20" fmla="*/ 2897575 w 2897575"/>
              <a:gd name="connsiteY20" fmla="*/ 1454942 h 3742340"/>
              <a:gd name="connsiteX21" fmla="*/ 2864918 w 2897575"/>
              <a:gd name="connsiteY21" fmla="*/ 1498485 h 3742340"/>
              <a:gd name="connsiteX22" fmla="*/ 2832261 w 2897575"/>
              <a:gd name="connsiteY22" fmla="*/ 1509371 h 3742340"/>
              <a:gd name="connsiteX23" fmla="*/ 2799603 w 2897575"/>
              <a:gd name="connsiteY23" fmla="*/ 1531142 h 3742340"/>
              <a:gd name="connsiteX24" fmla="*/ 2788718 w 2897575"/>
              <a:gd name="connsiteY24" fmla="*/ 1585571 h 3742340"/>
              <a:gd name="connsiteX25" fmla="*/ 2821375 w 2897575"/>
              <a:gd name="connsiteY25" fmla="*/ 1618228 h 3742340"/>
              <a:gd name="connsiteX26" fmla="*/ 2832261 w 2897575"/>
              <a:gd name="connsiteY26" fmla="*/ 1650885 h 3742340"/>
              <a:gd name="connsiteX27" fmla="*/ 2821375 w 2897575"/>
              <a:gd name="connsiteY27" fmla="*/ 1683542 h 3742340"/>
              <a:gd name="connsiteX28" fmla="*/ 2799603 w 2897575"/>
              <a:gd name="connsiteY28" fmla="*/ 1705314 h 3742340"/>
              <a:gd name="connsiteX29" fmla="*/ 2810489 w 2897575"/>
              <a:gd name="connsiteY29" fmla="*/ 1727085 h 3742340"/>
              <a:gd name="connsiteX30" fmla="*/ 2843146 w 2897575"/>
              <a:gd name="connsiteY30" fmla="*/ 1770628 h 3742340"/>
              <a:gd name="connsiteX31" fmla="*/ 2854032 w 2897575"/>
              <a:gd name="connsiteY31" fmla="*/ 1803285 h 3742340"/>
              <a:gd name="connsiteX32" fmla="*/ 2821375 w 2897575"/>
              <a:gd name="connsiteY32" fmla="*/ 1835942 h 3742340"/>
              <a:gd name="connsiteX33" fmla="*/ 2799603 w 2897575"/>
              <a:gd name="connsiteY33" fmla="*/ 1868600 h 3742340"/>
              <a:gd name="connsiteX34" fmla="*/ 2777832 w 2897575"/>
              <a:gd name="connsiteY34" fmla="*/ 1890371 h 3742340"/>
              <a:gd name="connsiteX35" fmla="*/ 2766946 w 2897575"/>
              <a:gd name="connsiteY35" fmla="*/ 1944800 h 3742340"/>
              <a:gd name="connsiteX36" fmla="*/ 2799603 w 2897575"/>
              <a:gd name="connsiteY36" fmla="*/ 1999228 h 3742340"/>
              <a:gd name="connsiteX37" fmla="*/ 2821375 w 2897575"/>
              <a:gd name="connsiteY37" fmla="*/ 2086314 h 3742340"/>
              <a:gd name="connsiteX38" fmla="*/ 2766946 w 2897575"/>
              <a:gd name="connsiteY38" fmla="*/ 2162514 h 3742340"/>
              <a:gd name="connsiteX39" fmla="*/ 2723403 w 2897575"/>
              <a:gd name="connsiteY39" fmla="*/ 2184285 h 3742340"/>
              <a:gd name="connsiteX40" fmla="*/ 2679861 w 2897575"/>
              <a:gd name="connsiteY40" fmla="*/ 2184285 h 3742340"/>
              <a:gd name="connsiteX41" fmla="*/ 2564910 w 2897575"/>
              <a:gd name="connsiteY41" fmla="*/ 2221639 h 3742340"/>
              <a:gd name="connsiteX42" fmla="*/ 1972194 w 2897575"/>
              <a:gd name="connsiteY42" fmla="*/ 3098684 h 3742340"/>
              <a:gd name="connsiteX43" fmla="*/ 2364873 w 2897575"/>
              <a:gd name="connsiteY43"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396832 w 2897575"/>
              <a:gd name="connsiteY6" fmla="*/ 486114 h 3742340"/>
              <a:gd name="connsiteX7" fmla="*/ 2462146 w 2897575"/>
              <a:gd name="connsiteY7" fmla="*/ 584085 h 3742340"/>
              <a:gd name="connsiteX8" fmla="*/ 2494803 w 2897575"/>
              <a:gd name="connsiteY8" fmla="*/ 671171 h 3742340"/>
              <a:gd name="connsiteX9" fmla="*/ 2516575 w 2897575"/>
              <a:gd name="connsiteY9" fmla="*/ 736485 h 3742340"/>
              <a:gd name="connsiteX10" fmla="*/ 2560118 w 2897575"/>
              <a:gd name="connsiteY10" fmla="*/ 801800 h 3742340"/>
              <a:gd name="connsiteX11" fmla="*/ 2571003 w 2897575"/>
              <a:gd name="connsiteY11" fmla="*/ 856228 h 3742340"/>
              <a:gd name="connsiteX12" fmla="*/ 2571003 w 2897575"/>
              <a:gd name="connsiteY12" fmla="*/ 899771 h 3742340"/>
              <a:gd name="connsiteX13" fmla="*/ 2560118 w 2897575"/>
              <a:gd name="connsiteY13" fmla="*/ 965085 h 3742340"/>
              <a:gd name="connsiteX14" fmla="*/ 2571003 w 2897575"/>
              <a:gd name="connsiteY14" fmla="*/ 1052171 h 3742340"/>
              <a:gd name="connsiteX15" fmla="*/ 2690746 w 2897575"/>
              <a:gd name="connsiteY15" fmla="*/ 1150142 h 3742340"/>
              <a:gd name="connsiteX16" fmla="*/ 2756061 w 2897575"/>
              <a:gd name="connsiteY16" fmla="*/ 1204571 h 3742340"/>
              <a:gd name="connsiteX17" fmla="*/ 2875803 w 2897575"/>
              <a:gd name="connsiteY17" fmla="*/ 1356971 h 3742340"/>
              <a:gd name="connsiteX18" fmla="*/ 2897575 w 2897575"/>
              <a:gd name="connsiteY18" fmla="*/ 1411400 h 3742340"/>
              <a:gd name="connsiteX19" fmla="*/ 2897575 w 2897575"/>
              <a:gd name="connsiteY19" fmla="*/ 1454942 h 3742340"/>
              <a:gd name="connsiteX20" fmla="*/ 2864918 w 2897575"/>
              <a:gd name="connsiteY20" fmla="*/ 1498485 h 3742340"/>
              <a:gd name="connsiteX21" fmla="*/ 2832261 w 2897575"/>
              <a:gd name="connsiteY21" fmla="*/ 1509371 h 3742340"/>
              <a:gd name="connsiteX22" fmla="*/ 2799603 w 2897575"/>
              <a:gd name="connsiteY22" fmla="*/ 1531142 h 3742340"/>
              <a:gd name="connsiteX23" fmla="*/ 2788718 w 2897575"/>
              <a:gd name="connsiteY23" fmla="*/ 1585571 h 3742340"/>
              <a:gd name="connsiteX24" fmla="*/ 2821375 w 2897575"/>
              <a:gd name="connsiteY24" fmla="*/ 1618228 h 3742340"/>
              <a:gd name="connsiteX25" fmla="*/ 2832261 w 2897575"/>
              <a:gd name="connsiteY25" fmla="*/ 1650885 h 3742340"/>
              <a:gd name="connsiteX26" fmla="*/ 2821375 w 2897575"/>
              <a:gd name="connsiteY26" fmla="*/ 1683542 h 3742340"/>
              <a:gd name="connsiteX27" fmla="*/ 2799603 w 2897575"/>
              <a:gd name="connsiteY27" fmla="*/ 1705314 h 3742340"/>
              <a:gd name="connsiteX28" fmla="*/ 2810489 w 2897575"/>
              <a:gd name="connsiteY28" fmla="*/ 1727085 h 3742340"/>
              <a:gd name="connsiteX29" fmla="*/ 2843146 w 2897575"/>
              <a:gd name="connsiteY29" fmla="*/ 1770628 h 3742340"/>
              <a:gd name="connsiteX30" fmla="*/ 2854032 w 2897575"/>
              <a:gd name="connsiteY30" fmla="*/ 1803285 h 3742340"/>
              <a:gd name="connsiteX31" fmla="*/ 2821375 w 2897575"/>
              <a:gd name="connsiteY31" fmla="*/ 1835942 h 3742340"/>
              <a:gd name="connsiteX32" fmla="*/ 2799603 w 2897575"/>
              <a:gd name="connsiteY32" fmla="*/ 1868600 h 3742340"/>
              <a:gd name="connsiteX33" fmla="*/ 2777832 w 2897575"/>
              <a:gd name="connsiteY33" fmla="*/ 1890371 h 3742340"/>
              <a:gd name="connsiteX34" fmla="*/ 2766946 w 2897575"/>
              <a:gd name="connsiteY34" fmla="*/ 1944800 h 3742340"/>
              <a:gd name="connsiteX35" fmla="*/ 2799603 w 2897575"/>
              <a:gd name="connsiteY35" fmla="*/ 1999228 h 3742340"/>
              <a:gd name="connsiteX36" fmla="*/ 2821375 w 2897575"/>
              <a:gd name="connsiteY36" fmla="*/ 2086314 h 3742340"/>
              <a:gd name="connsiteX37" fmla="*/ 2766946 w 2897575"/>
              <a:gd name="connsiteY37" fmla="*/ 2162514 h 3742340"/>
              <a:gd name="connsiteX38" fmla="*/ 2723403 w 2897575"/>
              <a:gd name="connsiteY38" fmla="*/ 2184285 h 3742340"/>
              <a:gd name="connsiteX39" fmla="*/ 2679861 w 2897575"/>
              <a:gd name="connsiteY39" fmla="*/ 2184285 h 3742340"/>
              <a:gd name="connsiteX40" fmla="*/ 2564910 w 2897575"/>
              <a:gd name="connsiteY40" fmla="*/ 2221639 h 3742340"/>
              <a:gd name="connsiteX41" fmla="*/ 1972194 w 2897575"/>
              <a:gd name="connsiteY41" fmla="*/ 3098684 h 3742340"/>
              <a:gd name="connsiteX42" fmla="*/ 2364873 w 2897575"/>
              <a:gd name="connsiteY42"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396832 w 2897575"/>
              <a:gd name="connsiteY6" fmla="*/ 486114 h 3742340"/>
              <a:gd name="connsiteX7" fmla="*/ 2462146 w 2897575"/>
              <a:gd name="connsiteY7" fmla="*/ 584085 h 3742340"/>
              <a:gd name="connsiteX8" fmla="*/ 2516575 w 2897575"/>
              <a:gd name="connsiteY8" fmla="*/ 736485 h 3742340"/>
              <a:gd name="connsiteX9" fmla="*/ 2560118 w 2897575"/>
              <a:gd name="connsiteY9" fmla="*/ 801800 h 3742340"/>
              <a:gd name="connsiteX10" fmla="*/ 2571003 w 2897575"/>
              <a:gd name="connsiteY10" fmla="*/ 856228 h 3742340"/>
              <a:gd name="connsiteX11" fmla="*/ 2571003 w 2897575"/>
              <a:gd name="connsiteY11" fmla="*/ 899771 h 3742340"/>
              <a:gd name="connsiteX12" fmla="*/ 2560118 w 2897575"/>
              <a:gd name="connsiteY12" fmla="*/ 965085 h 3742340"/>
              <a:gd name="connsiteX13" fmla="*/ 2571003 w 2897575"/>
              <a:gd name="connsiteY13" fmla="*/ 1052171 h 3742340"/>
              <a:gd name="connsiteX14" fmla="*/ 2690746 w 2897575"/>
              <a:gd name="connsiteY14" fmla="*/ 1150142 h 3742340"/>
              <a:gd name="connsiteX15" fmla="*/ 2756061 w 2897575"/>
              <a:gd name="connsiteY15" fmla="*/ 1204571 h 3742340"/>
              <a:gd name="connsiteX16" fmla="*/ 2875803 w 2897575"/>
              <a:gd name="connsiteY16" fmla="*/ 1356971 h 3742340"/>
              <a:gd name="connsiteX17" fmla="*/ 2897575 w 2897575"/>
              <a:gd name="connsiteY17" fmla="*/ 1411400 h 3742340"/>
              <a:gd name="connsiteX18" fmla="*/ 2897575 w 2897575"/>
              <a:gd name="connsiteY18" fmla="*/ 1454942 h 3742340"/>
              <a:gd name="connsiteX19" fmla="*/ 2864918 w 2897575"/>
              <a:gd name="connsiteY19" fmla="*/ 1498485 h 3742340"/>
              <a:gd name="connsiteX20" fmla="*/ 2832261 w 2897575"/>
              <a:gd name="connsiteY20" fmla="*/ 1509371 h 3742340"/>
              <a:gd name="connsiteX21" fmla="*/ 2799603 w 2897575"/>
              <a:gd name="connsiteY21" fmla="*/ 1531142 h 3742340"/>
              <a:gd name="connsiteX22" fmla="*/ 2788718 w 2897575"/>
              <a:gd name="connsiteY22" fmla="*/ 1585571 h 3742340"/>
              <a:gd name="connsiteX23" fmla="*/ 2821375 w 2897575"/>
              <a:gd name="connsiteY23" fmla="*/ 1618228 h 3742340"/>
              <a:gd name="connsiteX24" fmla="*/ 2832261 w 2897575"/>
              <a:gd name="connsiteY24" fmla="*/ 1650885 h 3742340"/>
              <a:gd name="connsiteX25" fmla="*/ 2821375 w 2897575"/>
              <a:gd name="connsiteY25" fmla="*/ 1683542 h 3742340"/>
              <a:gd name="connsiteX26" fmla="*/ 2799603 w 2897575"/>
              <a:gd name="connsiteY26" fmla="*/ 1705314 h 3742340"/>
              <a:gd name="connsiteX27" fmla="*/ 2810489 w 2897575"/>
              <a:gd name="connsiteY27" fmla="*/ 1727085 h 3742340"/>
              <a:gd name="connsiteX28" fmla="*/ 2843146 w 2897575"/>
              <a:gd name="connsiteY28" fmla="*/ 1770628 h 3742340"/>
              <a:gd name="connsiteX29" fmla="*/ 2854032 w 2897575"/>
              <a:gd name="connsiteY29" fmla="*/ 1803285 h 3742340"/>
              <a:gd name="connsiteX30" fmla="*/ 2821375 w 2897575"/>
              <a:gd name="connsiteY30" fmla="*/ 1835942 h 3742340"/>
              <a:gd name="connsiteX31" fmla="*/ 2799603 w 2897575"/>
              <a:gd name="connsiteY31" fmla="*/ 1868600 h 3742340"/>
              <a:gd name="connsiteX32" fmla="*/ 2777832 w 2897575"/>
              <a:gd name="connsiteY32" fmla="*/ 1890371 h 3742340"/>
              <a:gd name="connsiteX33" fmla="*/ 2766946 w 2897575"/>
              <a:gd name="connsiteY33" fmla="*/ 1944800 h 3742340"/>
              <a:gd name="connsiteX34" fmla="*/ 2799603 w 2897575"/>
              <a:gd name="connsiteY34" fmla="*/ 1999228 h 3742340"/>
              <a:gd name="connsiteX35" fmla="*/ 2821375 w 2897575"/>
              <a:gd name="connsiteY35" fmla="*/ 2086314 h 3742340"/>
              <a:gd name="connsiteX36" fmla="*/ 2766946 w 2897575"/>
              <a:gd name="connsiteY36" fmla="*/ 2162514 h 3742340"/>
              <a:gd name="connsiteX37" fmla="*/ 2723403 w 2897575"/>
              <a:gd name="connsiteY37" fmla="*/ 2184285 h 3742340"/>
              <a:gd name="connsiteX38" fmla="*/ 2679861 w 2897575"/>
              <a:gd name="connsiteY38" fmla="*/ 2184285 h 3742340"/>
              <a:gd name="connsiteX39" fmla="*/ 2564910 w 2897575"/>
              <a:gd name="connsiteY39" fmla="*/ 2221639 h 3742340"/>
              <a:gd name="connsiteX40" fmla="*/ 1972194 w 2897575"/>
              <a:gd name="connsiteY40" fmla="*/ 3098684 h 3742340"/>
              <a:gd name="connsiteX41" fmla="*/ 2364873 w 2897575"/>
              <a:gd name="connsiteY41"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396832 w 2897575"/>
              <a:gd name="connsiteY6" fmla="*/ 486114 h 3742340"/>
              <a:gd name="connsiteX7" fmla="*/ 2516575 w 2897575"/>
              <a:gd name="connsiteY7" fmla="*/ 736485 h 3742340"/>
              <a:gd name="connsiteX8" fmla="*/ 2560118 w 2897575"/>
              <a:gd name="connsiteY8" fmla="*/ 801800 h 3742340"/>
              <a:gd name="connsiteX9" fmla="*/ 2571003 w 2897575"/>
              <a:gd name="connsiteY9" fmla="*/ 856228 h 3742340"/>
              <a:gd name="connsiteX10" fmla="*/ 2571003 w 2897575"/>
              <a:gd name="connsiteY10" fmla="*/ 899771 h 3742340"/>
              <a:gd name="connsiteX11" fmla="*/ 2560118 w 2897575"/>
              <a:gd name="connsiteY11" fmla="*/ 965085 h 3742340"/>
              <a:gd name="connsiteX12" fmla="*/ 2571003 w 2897575"/>
              <a:gd name="connsiteY12" fmla="*/ 1052171 h 3742340"/>
              <a:gd name="connsiteX13" fmla="*/ 2690746 w 2897575"/>
              <a:gd name="connsiteY13" fmla="*/ 1150142 h 3742340"/>
              <a:gd name="connsiteX14" fmla="*/ 2756061 w 2897575"/>
              <a:gd name="connsiteY14" fmla="*/ 1204571 h 3742340"/>
              <a:gd name="connsiteX15" fmla="*/ 2875803 w 2897575"/>
              <a:gd name="connsiteY15" fmla="*/ 1356971 h 3742340"/>
              <a:gd name="connsiteX16" fmla="*/ 2897575 w 2897575"/>
              <a:gd name="connsiteY16" fmla="*/ 1411400 h 3742340"/>
              <a:gd name="connsiteX17" fmla="*/ 2897575 w 2897575"/>
              <a:gd name="connsiteY17" fmla="*/ 1454942 h 3742340"/>
              <a:gd name="connsiteX18" fmla="*/ 2864918 w 2897575"/>
              <a:gd name="connsiteY18" fmla="*/ 1498485 h 3742340"/>
              <a:gd name="connsiteX19" fmla="*/ 2832261 w 2897575"/>
              <a:gd name="connsiteY19" fmla="*/ 1509371 h 3742340"/>
              <a:gd name="connsiteX20" fmla="*/ 2799603 w 2897575"/>
              <a:gd name="connsiteY20" fmla="*/ 1531142 h 3742340"/>
              <a:gd name="connsiteX21" fmla="*/ 2788718 w 2897575"/>
              <a:gd name="connsiteY21" fmla="*/ 1585571 h 3742340"/>
              <a:gd name="connsiteX22" fmla="*/ 2821375 w 2897575"/>
              <a:gd name="connsiteY22" fmla="*/ 1618228 h 3742340"/>
              <a:gd name="connsiteX23" fmla="*/ 2832261 w 2897575"/>
              <a:gd name="connsiteY23" fmla="*/ 1650885 h 3742340"/>
              <a:gd name="connsiteX24" fmla="*/ 2821375 w 2897575"/>
              <a:gd name="connsiteY24" fmla="*/ 1683542 h 3742340"/>
              <a:gd name="connsiteX25" fmla="*/ 2799603 w 2897575"/>
              <a:gd name="connsiteY25" fmla="*/ 1705314 h 3742340"/>
              <a:gd name="connsiteX26" fmla="*/ 2810489 w 2897575"/>
              <a:gd name="connsiteY26" fmla="*/ 1727085 h 3742340"/>
              <a:gd name="connsiteX27" fmla="*/ 2843146 w 2897575"/>
              <a:gd name="connsiteY27" fmla="*/ 1770628 h 3742340"/>
              <a:gd name="connsiteX28" fmla="*/ 2854032 w 2897575"/>
              <a:gd name="connsiteY28" fmla="*/ 1803285 h 3742340"/>
              <a:gd name="connsiteX29" fmla="*/ 2821375 w 2897575"/>
              <a:gd name="connsiteY29" fmla="*/ 1835942 h 3742340"/>
              <a:gd name="connsiteX30" fmla="*/ 2799603 w 2897575"/>
              <a:gd name="connsiteY30" fmla="*/ 1868600 h 3742340"/>
              <a:gd name="connsiteX31" fmla="*/ 2777832 w 2897575"/>
              <a:gd name="connsiteY31" fmla="*/ 1890371 h 3742340"/>
              <a:gd name="connsiteX32" fmla="*/ 2766946 w 2897575"/>
              <a:gd name="connsiteY32" fmla="*/ 1944800 h 3742340"/>
              <a:gd name="connsiteX33" fmla="*/ 2799603 w 2897575"/>
              <a:gd name="connsiteY33" fmla="*/ 1999228 h 3742340"/>
              <a:gd name="connsiteX34" fmla="*/ 2821375 w 2897575"/>
              <a:gd name="connsiteY34" fmla="*/ 2086314 h 3742340"/>
              <a:gd name="connsiteX35" fmla="*/ 2766946 w 2897575"/>
              <a:gd name="connsiteY35" fmla="*/ 2162514 h 3742340"/>
              <a:gd name="connsiteX36" fmla="*/ 2723403 w 2897575"/>
              <a:gd name="connsiteY36" fmla="*/ 2184285 h 3742340"/>
              <a:gd name="connsiteX37" fmla="*/ 2679861 w 2897575"/>
              <a:gd name="connsiteY37" fmla="*/ 2184285 h 3742340"/>
              <a:gd name="connsiteX38" fmla="*/ 2564910 w 2897575"/>
              <a:gd name="connsiteY38" fmla="*/ 2221639 h 3742340"/>
              <a:gd name="connsiteX39" fmla="*/ 1972194 w 2897575"/>
              <a:gd name="connsiteY39" fmla="*/ 3098684 h 3742340"/>
              <a:gd name="connsiteX40" fmla="*/ 2364873 w 2897575"/>
              <a:gd name="connsiteY40"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516575 w 2897575"/>
              <a:gd name="connsiteY6" fmla="*/ 736485 h 3742340"/>
              <a:gd name="connsiteX7" fmla="*/ 2560118 w 2897575"/>
              <a:gd name="connsiteY7" fmla="*/ 801800 h 3742340"/>
              <a:gd name="connsiteX8" fmla="*/ 2571003 w 2897575"/>
              <a:gd name="connsiteY8" fmla="*/ 856228 h 3742340"/>
              <a:gd name="connsiteX9" fmla="*/ 2571003 w 2897575"/>
              <a:gd name="connsiteY9" fmla="*/ 899771 h 3742340"/>
              <a:gd name="connsiteX10" fmla="*/ 2560118 w 2897575"/>
              <a:gd name="connsiteY10" fmla="*/ 965085 h 3742340"/>
              <a:gd name="connsiteX11" fmla="*/ 2571003 w 2897575"/>
              <a:gd name="connsiteY11" fmla="*/ 1052171 h 3742340"/>
              <a:gd name="connsiteX12" fmla="*/ 2690746 w 2897575"/>
              <a:gd name="connsiteY12" fmla="*/ 1150142 h 3742340"/>
              <a:gd name="connsiteX13" fmla="*/ 2756061 w 2897575"/>
              <a:gd name="connsiteY13" fmla="*/ 1204571 h 3742340"/>
              <a:gd name="connsiteX14" fmla="*/ 2875803 w 2897575"/>
              <a:gd name="connsiteY14" fmla="*/ 1356971 h 3742340"/>
              <a:gd name="connsiteX15" fmla="*/ 2897575 w 2897575"/>
              <a:gd name="connsiteY15" fmla="*/ 1411400 h 3742340"/>
              <a:gd name="connsiteX16" fmla="*/ 2897575 w 2897575"/>
              <a:gd name="connsiteY16" fmla="*/ 1454942 h 3742340"/>
              <a:gd name="connsiteX17" fmla="*/ 2864918 w 2897575"/>
              <a:gd name="connsiteY17" fmla="*/ 1498485 h 3742340"/>
              <a:gd name="connsiteX18" fmla="*/ 2832261 w 2897575"/>
              <a:gd name="connsiteY18" fmla="*/ 1509371 h 3742340"/>
              <a:gd name="connsiteX19" fmla="*/ 2799603 w 2897575"/>
              <a:gd name="connsiteY19" fmla="*/ 1531142 h 3742340"/>
              <a:gd name="connsiteX20" fmla="*/ 2788718 w 2897575"/>
              <a:gd name="connsiteY20" fmla="*/ 1585571 h 3742340"/>
              <a:gd name="connsiteX21" fmla="*/ 2821375 w 2897575"/>
              <a:gd name="connsiteY21" fmla="*/ 1618228 h 3742340"/>
              <a:gd name="connsiteX22" fmla="*/ 2832261 w 2897575"/>
              <a:gd name="connsiteY22" fmla="*/ 1650885 h 3742340"/>
              <a:gd name="connsiteX23" fmla="*/ 2821375 w 2897575"/>
              <a:gd name="connsiteY23" fmla="*/ 1683542 h 3742340"/>
              <a:gd name="connsiteX24" fmla="*/ 2799603 w 2897575"/>
              <a:gd name="connsiteY24" fmla="*/ 1705314 h 3742340"/>
              <a:gd name="connsiteX25" fmla="*/ 2810489 w 2897575"/>
              <a:gd name="connsiteY25" fmla="*/ 1727085 h 3742340"/>
              <a:gd name="connsiteX26" fmla="*/ 2843146 w 2897575"/>
              <a:gd name="connsiteY26" fmla="*/ 1770628 h 3742340"/>
              <a:gd name="connsiteX27" fmla="*/ 2854032 w 2897575"/>
              <a:gd name="connsiteY27" fmla="*/ 1803285 h 3742340"/>
              <a:gd name="connsiteX28" fmla="*/ 2821375 w 2897575"/>
              <a:gd name="connsiteY28" fmla="*/ 1835942 h 3742340"/>
              <a:gd name="connsiteX29" fmla="*/ 2799603 w 2897575"/>
              <a:gd name="connsiteY29" fmla="*/ 1868600 h 3742340"/>
              <a:gd name="connsiteX30" fmla="*/ 2777832 w 2897575"/>
              <a:gd name="connsiteY30" fmla="*/ 1890371 h 3742340"/>
              <a:gd name="connsiteX31" fmla="*/ 2766946 w 2897575"/>
              <a:gd name="connsiteY31" fmla="*/ 1944800 h 3742340"/>
              <a:gd name="connsiteX32" fmla="*/ 2799603 w 2897575"/>
              <a:gd name="connsiteY32" fmla="*/ 1999228 h 3742340"/>
              <a:gd name="connsiteX33" fmla="*/ 2821375 w 2897575"/>
              <a:gd name="connsiteY33" fmla="*/ 2086314 h 3742340"/>
              <a:gd name="connsiteX34" fmla="*/ 2766946 w 2897575"/>
              <a:gd name="connsiteY34" fmla="*/ 2162514 h 3742340"/>
              <a:gd name="connsiteX35" fmla="*/ 2723403 w 2897575"/>
              <a:gd name="connsiteY35" fmla="*/ 2184285 h 3742340"/>
              <a:gd name="connsiteX36" fmla="*/ 2679861 w 2897575"/>
              <a:gd name="connsiteY36" fmla="*/ 2184285 h 3742340"/>
              <a:gd name="connsiteX37" fmla="*/ 2564910 w 2897575"/>
              <a:gd name="connsiteY37" fmla="*/ 2221639 h 3742340"/>
              <a:gd name="connsiteX38" fmla="*/ 1972194 w 2897575"/>
              <a:gd name="connsiteY38" fmla="*/ 3098684 h 3742340"/>
              <a:gd name="connsiteX39" fmla="*/ 2364873 w 2897575"/>
              <a:gd name="connsiteY39"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516575 w 2897575"/>
              <a:gd name="connsiteY6" fmla="*/ 736485 h 3742340"/>
              <a:gd name="connsiteX7" fmla="*/ 2560118 w 2897575"/>
              <a:gd name="connsiteY7" fmla="*/ 801800 h 3742340"/>
              <a:gd name="connsiteX8" fmla="*/ 2571003 w 2897575"/>
              <a:gd name="connsiteY8" fmla="*/ 856228 h 3742340"/>
              <a:gd name="connsiteX9" fmla="*/ 2571003 w 2897575"/>
              <a:gd name="connsiteY9" fmla="*/ 899771 h 3742340"/>
              <a:gd name="connsiteX10" fmla="*/ 2560118 w 2897575"/>
              <a:gd name="connsiteY10" fmla="*/ 965085 h 3742340"/>
              <a:gd name="connsiteX11" fmla="*/ 2571003 w 2897575"/>
              <a:gd name="connsiteY11" fmla="*/ 1052171 h 3742340"/>
              <a:gd name="connsiteX12" fmla="*/ 2690746 w 2897575"/>
              <a:gd name="connsiteY12" fmla="*/ 1150142 h 3742340"/>
              <a:gd name="connsiteX13" fmla="*/ 2756061 w 2897575"/>
              <a:gd name="connsiteY13" fmla="*/ 1204571 h 3742340"/>
              <a:gd name="connsiteX14" fmla="*/ 2875803 w 2897575"/>
              <a:gd name="connsiteY14" fmla="*/ 1356971 h 3742340"/>
              <a:gd name="connsiteX15" fmla="*/ 2897575 w 2897575"/>
              <a:gd name="connsiteY15" fmla="*/ 1411400 h 3742340"/>
              <a:gd name="connsiteX16" fmla="*/ 2897575 w 2897575"/>
              <a:gd name="connsiteY16" fmla="*/ 1454942 h 3742340"/>
              <a:gd name="connsiteX17" fmla="*/ 2864918 w 2897575"/>
              <a:gd name="connsiteY17" fmla="*/ 1498485 h 3742340"/>
              <a:gd name="connsiteX18" fmla="*/ 2832261 w 2897575"/>
              <a:gd name="connsiteY18" fmla="*/ 1509371 h 3742340"/>
              <a:gd name="connsiteX19" fmla="*/ 2799603 w 2897575"/>
              <a:gd name="connsiteY19" fmla="*/ 1531142 h 3742340"/>
              <a:gd name="connsiteX20" fmla="*/ 2788718 w 2897575"/>
              <a:gd name="connsiteY20" fmla="*/ 1585571 h 3742340"/>
              <a:gd name="connsiteX21" fmla="*/ 2821375 w 2897575"/>
              <a:gd name="connsiteY21" fmla="*/ 1618228 h 3742340"/>
              <a:gd name="connsiteX22" fmla="*/ 2832261 w 2897575"/>
              <a:gd name="connsiteY22" fmla="*/ 1650885 h 3742340"/>
              <a:gd name="connsiteX23" fmla="*/ 2821375 w 2897575"/>
              <a:gd name="connsiteY23" fmla="*/ 1683542 h 3742340"/>
              <a:gd name="connsiteX24" fmla="*/ 2799603 w 2897575"/>
              <a:gd name="connsiteY24" fmla="*/ 1705314 h 3742340"/>
              <a:gd name="connsiteX25" fmla="*/ 2810489 w 2897575"/>
              <a:gd name="connsiteY25" fmla="*/ 1727085 h 3742340"/>
              <a:gd name="connsiteX26" fmla="*/ 2843146 w 2897575"/>
              <a:gd name="connsiteY26" fmla="*/ 1770628 h 3742340"/>
              <a:gd name="connsiteX27" fmla="*/ 2854032 w 2897575"/>
              <a:gd name="connsiteY27" fmla="*/ 1803285 h 3742340"/>
              <a:gd name="connsiteX28" fmla="*/ 2821375 w 2897575"/>
              <a:gd name="connsiteY28" fmla="*/ 1835942 h 3742340"/>
              <a:gd name="connsiteX29" fmla="*/ 2799603 w 2897575"/>
              <a:gd name="connsiteY29" fmla="*/ 1868600 h 3742340"/>
              <a:gd name="connsiteX30" fmla="*/ 2777832 w 2897575"/>
              <a:gd name="connsiteY30" fmla="*/ 1890371 h 3742340"/>
              <a:gd name="connsiteX31" fmla="*/ 2766946 w 2897575"/>
              <a:gd name="connsiteY31" fmla="*/ 1944800 h 3742340"/>
              <a:gd name="connsiteX32" fmla="*/ 2799603 w 2897575"/>
              <a:gd name="connsiteY32" fmla="*/ 1999228 h 3742340"/>
              <a:gd name="connsiteX33" fmla="*/ 2821375 w 2897575"/>
              <a:gd name="connsiteY33" fmla="*/ 2086314 h 3742340"/>
              <a:gd name="connsiteX34" fmla="*/ 2766946 w 2897575"/>
              <a:gd name="connsiteY34" fmla="*/ 2162514 h 3742340"/>
              <a:gd name="connsiteX35" fmla="*/ 2723403 w 2897575"/>
              <a:gd name="connsiteY35" fmla="*/ 2184285 h 3742340"/>
              <a:gd name="connsiteX36" fmla="*/ 2679861 w 2897575"/>
              <a:gd name="connsiteY36" fmla="*/ 2184285 h 3742340"/>
              <a:gd name="connsiteX37" fmla="*/ 2564910 w 2897575"/>
              <a:gd name="connsiteY37" fmla="*/ 2221639 h 3742340"/>
              <a:gd name="connsiteX38" fmla="*/ 1972194 w 2897575"/>
              <a:gd name="connsiteY38" fmla="*/ 3098684 h 3742340"/>
              <a:gd name="connsiteX39" fmla="*/ 2364873 w 2897575"/>
              <a:gd name="connsiteY39"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560118 w 2897575"/>
              <a:gd name="connsiteY6" fmla="*/ 801800 h 3742340"/>
              <a:gd name="connsiteX7" fmla="*/ 2571003 w 2897575"/>
              <a:gd name="connsiteY7" fmla="*/ 856228 h 3742340"/>
              <a:gd name="connsiteX8" fmla="*/ 2571003 w 2897575"/>
              <a:gd name="connsiteY8" fmla="*/ 899771 h 3742340"/>
              <a:gd name="connsiteX9" fmla="*/ 2560118 w 2897575"/>
              <a:gd name="connsiteY9" fmla="*/ 965085 h 3742340"/>
              <a:gd name="connsiteX10" fmla="*/ 2571003 w 2897575"/>
              <a:gd name="connsiteY10" fmla="*/ 1052171 h 3742340"/>
              <a:gd name="connsiteX11" fmla="*/ 2690746 w 2897575"/>
              <a:gd name="connsiteY11" fmla="*/ 1150142 h 3742340"/>
              <a:gd name="connsiteX12" fmla="*/ 2756061 w 2897575"/>
              <a:gd name="connsiteY12" fmla="*/ 1204571 h 3742340"/>
              <a:gd name="connsiteX13" fmla="*/ 2875803 w 2897575"/>
              <a:gd name="connsiteY13" fmla="*/ 1356971 h 3742340"/>
              <a:gd name="connsiteX14" fmla="*/ 2897575 w 2897575"/>
              <a:gd name="connsiteY14" fmla="*/ 1411400 h 3742340"/>
              <a:gd name="connsiteX15" fmla="*/ 2897575 w 2897575"/>
              <a:gd name="connsiteY15" fmla="*/ 1454942 h 3742340"/>
              <a:gd name="connsiteX16" fmla="*/ 2864918 w 2897575"/>
              <a:gd name="connsiteY16" fmla="*/ 1498485 h 3742340"/>
              <a:gd name="connsiteX17" fmla="*/ 2832261 w 2897575"/>
              <a:gd name="connsiteY17" fmla="*/ 1509371 h 3742340"/>
              <a:gd name="connsiteX18" fmla="*/ 2799603 w 2897575"/>
              <a:gd name="connsiteY18" fmla="*/ 1531142 h 3742340"/>
              <a:gd name="connsiteX19" fmla="*/ 2788718 w 2897575"/>
              <a:gd name="connsiteY19" fmla="*/ 1585571 h 3742340"/>
              <a:gd name="connsiteX20" fmla="*/ 2821375 w 2897575"/>
              <a:gd name="connsiteY20" fmla="*/ 1618228 h 3742340"/>
              <a:gd name="connsiteX21" fmla="*/ 2832261 w 2897575"/>
              <a:gd name="connsiteY21" fmla="*/ 1650885 h 3742340"/>
              <a:gd name="connsiteX22" fmla="*/ 2821375 w 2897575"/>
              <a:gd name="connsiteY22" fmla="*/ 1683542 h 3742340"/>
              <a:gd name="connsiteX23" fmla="*/ 2799603 w 2897575"/>
              <a:gd name="connsiteY23" fmla="*/ 1705314 h 3742340"/>
              <a:gd name="connsiteX24" fmla="*/ 2810489 w 2897575"/>
              <a:gd name="connsiteY24" fmla="*/ 1727085 h 3742340"/>
              <a:gd name="connsiteX25" fmla="*/ 2843146 w 2897575"/>
              <a:gd name="connsiteY25" fmla="*/ 1770628 h 3742340"/>
              <a:gd name="connsiteX26" fmla="*/ 2854032 w 2897575"/>
              <a:gd name="connsiteY26" fmla="*/ 1803285 h 3742340"/>
              <a:gd name="connsiteX27" fmla="*/ 2821375 w 2897575"/>
              <a:gd name="connsiteY27" fmla="*/ 1835942 h 3742340"/>
              <a:gd name="connsiteX28" fmla="*/ 2799603 w 2897575"/>
              <a:gd name="connsiteY28" fmla="*/ 1868600 h 3742340"/>
              <a:gd name="connsiteX29" fmla="*/ 2777832 w 2897575"/>
              <a:gd name="connsiteY29" fmla="*/ 1890371 h 3742340"/>
              <a:gd name="connsiteX30" fmla="*/ 2766946 w 2897575"/>
              <a:gd name="connsiteY30" fmla="*/ 1944800 h 3742340"/>
              <a:gd name="connsiteX31" fmla="*/ 2799603 w 2897575"/>
              <a:gd name="connsiteY31" fmla="*/ 1999228 h 3742340"/>
              <a:gd name="connsiteX32" fmla="*/ 2821375 w 2897575"/>
              <a:gd name="connsiteY32" fmla="*/ 2086314 h 3742340"/>
              <a:gd name="connsiteX33" fmla="*/ 2766946 w 2897575"/>
              <a:gd name="connsiteY33" fmla="*/ 2162514 h 3742340"/>
              <a:gd name="connsiteX34" fmla="*/ 2723403 w 2897575"/>
              <a:gd name="connsiteY34" fmla="*/ 2184285 h 3742340"/>
              <a:gd name="connsiteX35" fmla="*/ 2679861 w 2897575"/>
              <a:gd name="connsiteY35" fmla="*/ 2184285 h 3742340"/>
              <a:gd name="connsiteX36" fmla="*/ 2564910 w 2897575"/>
              <a:gd name="connsiteY36" fmla="*/ 2221639 h 3742340"/>
              <a:gd name="connsiteX37" fmla="*/ 1972194 w 2897575"/>
              <a:gd name="connsiteY37" fmla="*/ 3098684 h 3742340"/>
              <a:gd name="connsiteX38" fmla="*/ 2364873 w 2897575"/>
              <a:gd name="connsiteY38"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571003 w 2897575"/>
              <a:gd name="connsiteY6" fmla="*/ 856228 h 3742340"/>
              <a:gd name="connsiteX7" fmla="*/ 2571003 w 2897575"/>
              <a:gd name="connsiteY7" fmla="*/ 899771 h 3742340"/>
              <a:gd name="connsiteX8" fmla="*/ 2560118 w 2897575"/>
              <a:gd name="connsiteY8" fmla="*/ 965085 h 3742340"/>
              <a:gd name="connsiteX9" fmla="*/ 2571003 w 2897575"/>
              <a:gd name="connsiteY9" fmla="*/ 1052171 h 3742340"/>
              <a:gd name="connsiteX10" fmla="*/ 2690746 w 2897575"/>
              <a:gd name="connsiteY10" fmla="*/ 1150142 h 3742340"/>
              <a:gd name="connsiteX11" fmla="*/ 2756061 w 2897575"/>
              <a:gd name="connsiteY11" fmla="*/ 1204571 h 3742340"/>
              <a:gd name="connsiteX12" fmla="*/ 2875803 w 2897575"/>
              <a:gd name="connsiteY12" fmla="*/ 1356971 h 3742340"/>
              <a:gd name="connsiteX13" fmla="*/ 2897575 w 2897575"/>
              <a:gd name="connsiteY13" fmla="*/ 1411400 h 3742340"/>
              <a:gd name="connsiteX14" fmla="*/ 2897575 w 2897575"/>
              <a:gd name="connsiteY14" fmla="*/ 1454942 h 3742340"/>
              <a:gd name="connsiteX15" fmla="*/ 2864918 w 2897575"/>
              <a:gd name="connsiteY15" fmla="*/ 1498485 h 3742340"/>
              <a:gd name="connsiteX16" fmla="*/ 2832261 w 2897575"/>
              <a:gd name="connsiteY16" fmla="*/ 1509371 h 3742340"/>
              <a:gd name="connsiteX17" fmla="*/ 2799603 w 2897575"/>
              <a:gd name="connsiteY17" fmla="*/ 1531142 h 3742340"/>
              <a:gd name="connsiteX18" fmla="*/ 2788718 w 2897575"/>
              <a:gd name="connsiteY18" fmla="*/ 1585571 h 3742340"/>
              <a:gd name="connsiteX19" fmla="*/ 2821375 w 2897575"/>
              <a:gd name="connsiteY19" fmla="*/ 1618228 h 3742340"/>
              <a:gd name="connsiteX20" fmla="*/ 2832261 w 2897575"/>
              <a:gd name="connsiteY20" fmla="*/ 1650885 h 3742340"/>
              <a:gd name="connsiteX21" fmla="*/ 2821375 w 2897575"/>
              <a:gd name="connsiteY21" fmla="*/ 1683542 h 3742340"/>
              <a:gd name="connsiteX22" fmla="*/ 2799603 w 2897575"/>
              <a:gd name="connsiteY22" fmla="*/ 1705314 h 3742340"/>
              <a:gd name="connsiteX23" fmla="*/ 2810489 w 2897575"/>
              <a:gd name="connsiteY23" fmla="*/ 1727085 h 3742340"/>
              <a:gd name="connsiteX24" fmla="*/ 2843146 w 2897575"/>
              <a:gd name="connsiteY24" fmla="*/ 1770628 h 3742340"/>
              <a:gd name="connsiteX25" fmla="*/ 2854032 w 2897575"/>
              <a:gd name="connsiteY25" fmla="*/ 1803285 h 3742340"/>
              <a:gd name="connsiteX26" fmla="*/ 2821375 w 2897575"/>
              <a:gd name="connsiteY26" fmla="*/ 1835942 h 3742340"/>
              <a:gd name="connsiteX27" fmla="*/ 2799603 w 2897575"/>
              <a:gd name="connsiteY27" fmla="*/ 1868600 h 3742340"/>
              <a:gd name="connsiteX28" fmla="*/ 2777832 w 2897575"/>
              <a:gd name="connsiteY28" fmla="*/ 1890371 h 3742340"/>
              <a:gd name="connsiteX29" fmla="*/ 2766946 w 2897575"/>
              <a:gd name="connsiteY29" fmla="*/ 1944800 h 3742340"/>
              <a:gd name="connsiteX30" fmla="*/ 2799603 w 2897575"/>
              <a:gd name="connsiteY30" fmla="*/ 1999228 h 3742340"/>
              <a:gd name="connsiteX31" fmla="*/ 2821375 w 2897575"/>
              <a:gd name="connsiteY31" fmla="*/ 2086314 h 3742340"/>
              <a:gd name="connsiteX32" fmla="*/ 2766946 w 2897575"/>
              <a:gd name="connsiteY32" fmla="*/ 2162514 h 3742340"/>
              <a:gd name="connsiteX33" fmla="*/ 2723403 w 2897575"/>
              <a:gd name="connsiteY33" fmla="*/ 2184285 h 3742340"/>
              <a:gd name="connsiteX34" fmla="*/ 2679861 w 2897575"/>
              <a:gd name="connsiteY34" fmla="*/ 2184285 h 3742340"/>
              <a:gd name="connsiteX35" fmla="*/ 2564910 w 2897575"/>
              <a:gd name="connsiteY35" fmla="*/ 2221639 h 3742340"/>
              <a:gd name="connsiteX36" fmla="*/ 1972194 w 2897575"/>
              <a:gd name="connsiteY36" fmla="*/ 3098684 h 3742340"/>
              <a:gd name="connsiteX37" fmla="*/ 2364873 w 2897575"/>
              <a:gd name="connsiteY37"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571003 w 2897575"/>
              <a:gd name="connsiteY6" fmla="*/ 899771 h 3742340"/>
              <a:gd name="connsiteX7" fmla="*/ 2560118 w 2897575"/>
              <a:gd name="connsiteY7" fmla="*/ 965085 h 3742340"/>
              <a:gd name="connsiteX8" fmla="*/ 2571003 w 2897575"/>
              <a:gd name="connsiteY8" fmla="*/ 1052171 h 3742340"/>
              <a:gd name="connsiteX9" fmla="*/ 2690746 w 2897575"/>
              <a:gd name="connsiteY9" fmla="*/ 1150142 h 3742340"/>
              <a:gd name="connsiteX10" fmla="*/ 2756061 w 2897575"/>
              <a:gd name="connsiteY10" fmla="*/ 1204571 h 3742340"/>
              <a:gd name="connsiteX11" fmla="*/ 2875803 w 2897575"/>
              <a:gd name="connsiteY11" fmla="*/ 1356971 h 3742340"/>
              <a:gd name="connsiteX12" fmla="*/ 2897575 w 2897575"/>
              <a:gd name="connsiteY12" fmla="*/ 1411400 h 3742340"/>
              <a:gd name="connsiteX13" fmla="*/ 2897575 w 2897575"/>
              <a:gd name="connsiteY13" fmla="*/ 1454942 h 3742340"/>
              <a:gd name="connsiteX14" fmla="*/ 2864918 w 2897575"/>
              <a:gd name="connsiteY14" fmla="*/ 1498485 h 3742340"/>
              <a:gd name="connsiteX15" fmla="*/ 2832261 w 2897575"/>
              <a:gd name="connsiteY15" fmla="*/ 1509371 h 3742340"/>
              <a:gd name="connsiteX16" fmla="*/ 2799603 w 2897575"/>
              <a:gd name="connsiteY16" fmla="*/ 1531142 h 3742340"/>
              <a:gd name="connsiteX17" fmla="*/ 2788718 w 2897575"/>
              <a:gd name="connsiteY17" fmla="*/ 1585571 h 3742340"/>
              <a:gd name="connsiteX18" fmla="*/ 2821375 w 2897575"/>
              <a:gd name="connsiteY18" fmla="*/ 1618228 h 3742340"/>
              <a:gd name="connsiteX19" fmla="*/ 2832261 w 2897575"/>
              <a:gd name="connsiteY19" fmla="*/ 1650885 h 3742340"/>
              <a:gd name="connsiteX20" fmla="*/ 2821375 w 2897575"/>
              <a:gd name="connsiteY20" fmla="*/ 1683542 h 3742340"/>
              <a:gd name="connsiteX21" fmla="*/ 2799603 w 2897575"/>
              <a:gd name="connsiteY21" fmla="*/ 1705314 h 3742340"/>
              <a:gd name="connsiteX22" fmla="*/ 2810489 w 2897575"/>
              <a:gd name="connsiteY22" fmla="*/ 1727085 h 3742340"/>
              <a:gd name="connsiteX23" fmla="*/ 2843146 w 2897575"/>
              <a:gd name="connsiteY23" fmla="*/ 1770628 h 3742340"/>
              <a:gd name="connsiteX24" fmla="*/ 2854032 w 2897575"/>
              <a:gd name="connsiteY24" fmla="*/ 1803285 h 3742340"/>
              <a:gd name="connsiteX25" fmla="*/ 2821375 w 2897575"/>
              <a:gd name="connsiteY25" fmla="*/ 1835942 h 3742340"/>
              <a:gd name="connsiteX26" fmla="*/ 2799603 w 2897575"/>
              <a:gd name="connsiteY26" fmla="*/ 1868600 h 3742340"/>
              <a:gd name="connsiteX27" fmla="*/ 2777832 w 2897575"/>
              <a:gd name="connsiteY27" fmla="*/ 1890371 h 3742340"/>
              <a:gd name="connsiteX28" fmla="*/ 2766946 w 2897575"/>
              <a:gd name="connsiteY28" fmla="*/ 1944800 h 3742340"/>
              <a:gd name="connsiteX29" fmla="*/ 2799603 w 2897575"/>
              <a:gd name="connsiteY29" fmla="*/ 1999228 h 3742340"/>
              <a:gd name="connsiteX30" fmla="*/ 2821375 w 2897575"/>
              <a:gd name="connsiteY30" fmla="*/ 2086314 h 3742340"/>
              <a:gd name="connsiteX31" fmla="*/ 2766946 w 2897575"/>
              <a:gd name="connsiteY31" fmla="*/ 2162514 h 3742340"/>
              <a:gd name="connsiteX32" fmla="*/ 2723403 w 2897575"/>
              <a:gd name="connsiteY32" fmla="*/ 2184285 h 3742340"/>
              <a:gd name="connsiteX33" fmla="*/ 2679861 w 2897575"/>
              <a:gd name="connsiteY33" fmla="*/ 2184285 h 3742340"/>
              <a:gd name="connsiteX34" fmla="*/ 2564910 w 2897575"/>
              <a:gd name="connsiteY34" fmla="*/ 2221639 h 3742340"/>
              <a:gd name="connsiteX35" fmla="*/ 1972194 w 2897575"/>
              <a:gd name="connsiteY35" fmla="*/ 3098684 h 3742340"/>
              <a:gd name="connsiteX36" fmla="*/ 2364873 w 2897575"/>
              <a:gd name="connsiteY36"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560118 w 2897575"/>
              <a:gd name="connsiteY6" fmla="*/ 965085 h 3742340"/>
              <a:gd name="connsiteX7" fmla="*/ 2571003 w 2897575"/>
              <a:gd name="connsiteY7" fmla="*/ 1052171 h 3742340"/>
              <a:gd name="connsiteX8" fmla="*/ 2690746 w 2897575"/>
              <a:gd name="connsiteY8" fmla="*/ 1150142 h 3742340"/>
              <a:gd name="connsiteX9" fmla="*/ 2756061 w 2897575"/>
              <a:gd name="connsiteY9" fmla="*/ 1204571 h 3742340"/>
              <a:gd name="connsiteX10" fmla="*/ 2875803 w 2897575"/>
              <a:gd name="connsiteY10" fmla="*/ 1356971 h 3742340"/>
              <a:gd name="connsiteX11" fmla="*/ 2897575 w 2897575"/>
              <a:gd name="connsiteY11" fmla="*/ 1411400 h 3742340"/>
              <a:gd name="connsiteX12" fmla="*/ 2897575 w 2897575"/>
              <a:gd name="connsiteY12" fmla="*/ 1454942 h 3742340"/>
              <a:gd name="connsiteX13" fmla="*/ 2864918 w 2897575"/>
              <a:gd name="connsiteY13" fmla="*/ 1498485 h 3742340"/>
              <a:gd name="connsiteX14" fmla="*/ 2832261 w 2897575"/>
              <a:gd name="connsiteY14" fmla="*/ 1509371 h 3742340"/>
              <a:gd name="connsiteX15" fmla="*/ 2799603 w 2897575"/>
              <a:gd name="connsiteY15" fmla="*/ 1531142 h 3742340"/>
              <a:gd name="connsiteX16" fmla="*/ 2788718 w 2897575"/>
              <a:gd name="connsiteY16" fmla="*/ 1585571 h 3742340"/>
              <a:gd name="connsiteX17" fmla="*/ 2821375 w 2897575"/>
              <a:gd name="connsiteY17" fmla="*/ 1618228 h 3742340"/>
              <a:gd name="connsiteX18" fmla="*/ 2832261 w 2897575"/>
              <a:gd name="connsiteY18" fmla="*/ 1650885 h 3742340"/>
              <a:gd name="connsiteX19" fmla="*/ 2821375 w 2897575"/>
              <a:gd name="connsiteY19" fmla="*/ 1683542 h 3742340"/>
              <a:gd name="connsiteX20" fmla="*/ 2799603 w 2897575"/>
              <a:gd name="connsiteY20" fmla="*/ 1705314 h 3742340"/>
              <a:gd name="connsiteX21" fmla="*/ 2810489 w 2897575"/>
              <a:gd name="connsiteY21" fmla="*/ 1727085 h 3742340"/>
              <a:gd name="connsiteX22" fmla="*/ 2843146 w 2897575"/>
              <a:gd name="connsiteY22" fmla="*/ 1770628 h 3742340"/>
              <a:gd name="connsiteX23" fmla="*/ 2854032 w 2897575"/>
              <a:gd name="connsiteY23" fmla="*/ 1803285 h 3742340"/>
              <a:gd name="connsiteX24" fmla="*/ 2821375 w 2897575"/>
              <a:gd name="connsiteY24" fmla="*/ 1835942 h 3742340"/>
              <a:gd name="connsiteX25" fmla="*/ 2799603 w 2897575"/>
              <a:gd name="connsiteY25" fmla="*/ 1868600 h 3742340"/>
              <a:gd name="connsiteX26" fmla="*/ 2777832 w 2897575"/>
              <a:gd name="connsiteY26" fmla="*/ 1890371 h 3742340"/>
              <a:gd name="connsiteX27" fmla="*/ 2766946 w 2897575"/>
              <a:gd name="connsiteY27" fmla="*/ 1944800 h 3742340"/>
              <a:gd name="connsiteX28" fmla="*/ 2799603 w 2897575"/>
              <a:gd name="connsiteY28" fmla="*/ 1999228 h 3742340"/>
              <a:gd name="connsiteX29" fmla="*/ 2821375 w 2897575"/>
              <a:gd name="connsiteY29" fmla="*/ 2086314 h 3742340"/>
              <a:gd name="connsiteX30" fmla="*/ 2766946 w 2897575"/>
              <a:gd name="connsiteY30" fmla="*/ 2162514 h 3742340"/>
              <a:gd name="connsiteX31" fmla="*/ 2723403 w 2897575"/>
              <a:gd name="connsiteY31" fmla="*/ 2184285 h 3742340"/>
              <a:gd name="connsiteX32" fmla="*/ 2679861 w 2897575"/>
              <a:gd name="connsiteY32" fmla="*/ 2184285 h 3742340"/>
              <a:gd name="connsiteX33" fmla="*/ 2564910 w 2897575"/>
              <a:gd name="connsiteY33" fmla="*/ 2221639 h 3742340"/>
              <a:gd name="connsiteX34" fmla="*/ 1972194 w 2897575"/>
              <a:gd name="connsiteY34" fmla="*/ 3098684 h 3742340"/>
              <a:gd name="connsiteX35" fmla="*/ 2364873 w 2897575"/>
              <a:gd name="connsiteY35"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571003 w 2897575"/>
              <a:gd name="connsiteY6" fmla="*/ 1052171 h 3742340"/>
              <a:gd name="connsiteX7" fmla="*/ 2690746 w 2897575"/>
              <a:gd name="connsiteY7" fmla="*/ 1150142 h 3742340"/>
              <a:gd name="connsiteX8" fmla="*/ 2756061 w 2897575"/>
              <a:gd name="connsiteY8" fmla="*/ 1204571 h 3742340"/>
              <a:gd name="connsiteX9" fmla="*/ 2875803 w 2897575"/>
              <a:gd name="connsiteY9" fmla="*/ 1356971 h 3742340"/>
              <a:gd name="connsiteX10" fmla="*/ 2897575 w 2897575"/>
              <a:gd name="connsiteY10" fmla="*/ 1411400 h 3742340"/>
              <a:gd name="connsiteX11" fmla="*/ 2897575 w 2897575"/>
              <a:gd name="connsiteY11" fmla="*/ 1454942 h 3742340"/>
              <a:gd name="connsiteX12" fmla="*/ 2864918 w 2897575"/>
              <a:gd name="connsiteY12" fmla="*/ 1498485 h 3742340"/>
              <a:gd name="connsiteX13" fmla="*/ 2832261 w 2897575"/>
              <a:gd name="connsiteY13" fmla="*/ 1509371 h 3742340"/>
              <a:gd name="connsiteX14" fmla="*/ 2799603 w 2897575"/>
              <a:gd name="connsiteY14" fmla="*/ 1531142 h 3742340"/>
              <a:gd name="connsiteX15" fmla="*/ 2788718 w 2897575"/>
              <a:gd name="connsiteY15" fmla="*/ 1585571 h 3742340"/>
              <a:gd name="connsiteX16" fmla="*/ 2821375 w 2897575"/>
              <a:gd name="connsiteY16" fmla="*/ 1618228 h 3742340"/>
              <a:gd name="connsiteX17" fmla="*/ 2832261 w 2897575"/>
              <a:gd name="connsiteY17" fmla="*/ 1650885 h 3742340"/>
              <a:gd name="connsiteX18" fmla="*/ 2821375 w 2897575"/>
              <a:gd name="connsiteY18" fmla="*/ 1683542 h 3742340"/>
              <a:gd name="connsiteX19" fmla="*/ 2799603 w 2897575"/>
              <a:gd name="connsiteY19" fmla="*/ 1705314 h 3742340"/>
              <a:gd name="connsiteX20" fmla="*/ 2810489 w 2897575"/>
              <a:gd name="connsiteY20" fmla="*/ 1727085 h 3742340"/>
              <a:gd name="connsiteX21" fmla="*/ 2843146 w 2897575"/>
              <a:gd name="connsiteY21" fmla="*/ 1770628 h 3742340"/>
              <a:gd name="connsiteX22" fmla="*/ 2854032 w 2897575"/>
              <a:gd name="connsiteY22" fmla="*/ 1803285 h 3742340"/>
              <a:gd name="connsiteX23" fmla="*/ 2821375 w 2897575"/>
              <a:gd name="connsiteY23" fmla="*/ 1835942 h 3742340"/>
              <a:gd name="connsiteX24" fmla="*/ 2799603 w 2897575"/>
              <a:gd name="connsiteY24" fmla="*/ 1868600 h 3742340"/>
              <a:gd name="connsiteX25" fmla="*/ 2777832 w 2897575"/>
              <a:gd name="connsiteY25" fmla="*/ 1890371 h 3742340"/>
              <a:gd name="connsiteX26" fmla="*/ 2766946 w 2897575"/>
              <a:gd name="connsiteY26" fmla="*/ 1944800 h 3742340"/>
              <a:gd name="connsiteX27" fmla="*/ 2799603 w 2897575"/>
              <a:gd name="connsiteY27" fmla="*/ 1999228 h 3742340"/>
              <a:gd name="connsiteX28" fmla="*/ 2821375 w 2897575"/>
              <a:gd name="connsiteY28" fmla="*/ 2086314 h 3742340"/>
              <a:gd name="connsiteX29" fmla="*/ 2766946 w 2897575"/>
              <a:gd name="connsiteY29" fmla="*/ 2162514 h 3742340"/>
              <a:gd name="connsiteX30" fmla="*/ 2723403 w 2897575"/>
              <a:gd name="connsiteY30" fmla="*/ 2184285 h 3742340"/>
              <a:gd name="connsiteX31" fmla="*/ 2679861 w 2897575"/>
              <a:gd name="connsiteY31" fmla="*/ 2184285 h 3742340"/>
              <a:gd name="connsiteX32" fmla="*/ 2564910 w 2897575"/>
              <a:gd name="connsiteY32" fmla="*/ 2221639 h 3742340"/>
              <a:gd name="connsiteX33" fmla="*/ 1972194 w 2897575"/>
              <a:gd name="connsiteY33" fmla="*/ 3098684 h 3742340"/>
              <a:gd name="connsiteX34" fmla="*/ 2364873 w 2897575"/>
              <a:gd name="connsiteY3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65053 h 3742340"/>
              <a:gd name="connsiteX7" fmla="*/ 2690746 w 2897575"/>
              <a:gd name="connsiteY7" fmla="*/ 1150142 h 3742340"/>
              <a:gd name="connsiteX8" fmla="*/ 2756061 w 2897575"/>
              <a:gd name="connsiteY8" fmla="*/ 1204571 h 3742340"/>
              <a:gd name="connsiteX9" fmla="*/ 2875803 w 2897575"/>
              <a:gd name="connsiteY9" fmla="*/ 1356971 h 3742340"/>
              <a:gd name="connsiteX10" fmla="*/ 2897575 w 2897575"/>
              <a:gd name="connsiteY10" fmla="*/ 1411400 h 3742340"/>
              <a:gd name="connsiteX11" fmla="*/ 2897575 w 2897575"/>
              <a:gd name="connsiteY11" fmla="*/ 1454942 h 3742340"/>
              <a:gd name="connsiteX12" fmla="*/ 2864918 w 2897575"/>
              <a:gd name="connsiteY12" fmla="*/ 1498485 h 3742340"/>
              <a:gd name="connsiteX13" fmla="*/ 2832261 w 2897575"/>
              <a:gd name="connsiteY13" fmla="*/ 1509371 h 3742340"/>
              <a:gd name="connsiteX14" fmla="*/ 2799603 w 2897575"/>
              <a:gd name="connsiteY14" fmla="*/ 1531142 h 3742340"/>
              <a:gd name="connsiteX15" fmla="*/ 2788718 w 2897575"/>
              <a:gd name="connsiteY15" fmla="*/ 1585571 h 3742340"/>
              <a:gd name="connsiteX16" fmla="*/ 2821375 w 2897575"/>
              <a:gd name="connsiteY16" fmla="*/ 1618228 h 3742340"/>
              <a:gd name="connsiteX17" fmla="*/ 2832261 w 2897575"/>
              <a:gd name="connsiteY17" fmla="*/ 1650885 h 3742340"/>
              <a:gd name="connsiteX18" fmla="*/ 2821375 w 2897575"/>
              <a:gd name="connsiteY18" fmla="*/ 1683542 h 3742340"/>
              <a:gd name="connsiteX19" fmla="*/ 2799603 w 2897575"/>
              <a:gd name="connsiteY19" fmla="*/ 1705314 h 3742340"/>
              <a:gd name="connsiteX20" fmla="*/ 2810489 w 2897575"/>
              <a:gd name="connsiteY20" fmla="*/ 1727085 h 3742340"/>
              <a:gd name="connsiteX21" fmla="*/ 2843146 w 2897575"/>
              <a:gd name="connsiteY21" fmla="*/ 1770628 h 3742340"/>
              <a:gd name="connsiteX22" fmla="*/ 2854032 w 2897575"/>
              <a:gd name="connsiteY22" fmla="*/ 1803285 h 3742340"/>
              <a:gd name="connsiteX23" fmla="*/ 2821375 w 2897575"/>
              <a:gd name="connsiteY23" fmla="*/ 1835942 h 3742340"/>
              <a:gd name="connsiteX24" fmla="*/ 2799603 w 2897575"/>
              <a:gd name="connsiteY24" fmla="*/ 1868600 h 3742340"/>
              <a:gd name="connsiteX25" fmla="*/ 2777832 w 2897575"/>
              <a:gd name="connsiteY25" fmla="*/ 1890371 h 3742340"/>
              <a:gd name="connsiteX26" fmla="*/ 2766946 w 2897575"/>
              <a:gd name="connsiteY26" fmla="*/ 1944800 h 3742340"/>
              <a:gd name="connsiteX27" fmla="*/ 2799603 w 2897575"/>
              <a:gd name="connsiteY27" fmla="*/ 1999228 h 3742340"/>
              <a:gd name="connsiteX28" fmla="*/ 2821375 w 2897575"/>
              <a:gd name="connsiteY28" fmla="*/ 2086314 h 3742340"/>
              <a:gd name="connsiteX29" fmla="*/ 2766946 w 2897575"/>
              <a:gd name="connsiteY29" fmla="*/ 2162514 h 3742340"/>
              <a:gd name="connsiteX30" fmla="*/ 2723403 w 2897575"/>
              <a:gd name="connsiteY30" fmla="*/ 2184285 h 3742340"/>
              <a:gd name="connsiteX31" fmla="*/ 2679861 w 2897575"/>
              <a:gd name="connsiteY31" fmla="*/ 2184285 h 3742340"/>
              <a:gd name="connsiteX32" fmla="*/ 2564910 w 2897575"/>
              <a:gd name="connsiteY32" fmla="*/ 2221639 h 3742340"/>
              <a:gd name="connsiteX33" fmla="*/ 1972194 w 2897575"/>
              <a:gd name="connsiteY33" fmla="*/ 3098684 h 3742340"/>
              <a:gd name="connsiteX34" fmla="*/ 2364873 w 2897575"/>
              <a:gd name="connsiteY3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65053 h 3742340"/>
              <a:gd name="connsiteX7" fmla="*/ 2690746 w 2897575"/>
              <a:gd name="connsiteY7" fmla="*/ 1150142 h 3742340"/>
              <a:gd name="connsiteX8" fmla="*/ 2756061 w 2897575"/>
              <a:gd name="connsiteY8" fmla="*/ 1204571 h 3742340"/>
              <a:gd name="connsiteX9" fmla="*/ 2875803 w 2897575"/>
              <a:gd name="connsiteY9" fmla="*/ 1356971 h 3742340"/>
              <a:gd name="connsiteX10" fmla="*/ 2897575 w 2897575"/>
              <a:gd name="connsiteY10" fmla="*/ 1411400 h 3742340"/>
              <a:gd name="connsiteX11" fmla="*/ 2897575 w 2897575"/>
              <a:gd name="connsiteY11" fmla="*/ 1454942 h 3742340"/>
              <a:gd name="connsiteX12" fmla="*/ 2864918 w 2897575"/>
              <a:gd name="connsiteY12" fmla="*/ 1498485 h 3742340"/>
              <a:gd name="connsiteX13" fmla="*/ 2832261 w 2897575"/>
              <a:gd name="connsiteY13" fmla="*/ 1509371 h 3742340"/>
              <a:gd name="connsiteX14" fmla="*/ 2799603 w 2897575"/>
              <a:gd name="connsiteY14" fmla="*/ 1531142 h 3742340"/>
              <a:gd name="connsiteX15" fmla="*/ 2788718 w 2897575"/>
              <a:gd name="connsiteY15" fmla="*/ 1585571 h 3742340"/>
              <a:gd name="connsiteX16" fmla="*/ 2821375 w 2897575"/>
              <a:gd name="connsiteY16" fmla="*/ 1618228 h 3742340"/>
              <a:gd name="connsiteX17" fmla="*/ 2832261 w 2897575"/>
              <a:gd name="connsiteY17" fmla="*/ 1650885 h 3742340"/>
              <a:gd name="connsiteX18" fmla="*/ 2821375 w 2897575"/>
              <a:gd name="connsiteY18" fmla="*/ 1683542 h 3742340"/>
              <a:gd name="connsiteX19" fmla="*/ 2799603 w 2897575"/>
              <a:gd name="connsiteY19" fmla="*/ 1705314 h 3742340"/>
              <a:gd name="connsiteX20" fmla="*/ 2810489 w 2897575"/>
              <a:gd name="connsiteY20" fmla="*/ 1727085 h 3742340"/>
              <a:gd name="connsiteX21" fmla="*/ 2843146 w 2897575"/>
              <a:gd name="connsiteY21" fmla="*/ 1770628 h 3742340"/>
              <a:gd name="connsiteX22" fmla="*/ 2854032 w 2897575"/>
              <a:gd name="connsiteY22" fmla="*/ 1803285 h 3742340"/>
              <a:gd name="connsiteX23" fmla="*/ 2821375 w 2897575"/>
              <a:gd name="connsiteY23" fmla="*/ 1835942 h 3742340"/>
              <a:gd name="connsiteX24" fmla="*/ 2799603 w 2897575"/>
              <a:gd name="connsiteY24" fmla="*/ 1868600 h 3742340"/>
              <a:gd name="connsiteX25" fmla="*/ 2777832 w 2897575"/>
              <a:gd name="connsiteY25" fmla="*/ 1890371 h 3742340"/>
              <a:gd name="connsiteX26" fmla="*/ 2766946 w 2897575"/>
              <a:gd name="connsiteY26" fmla="*/ 1944800 h 3742340"/>
              <a:gd name="connsiteX27" fmla="*/ 2799603 w 2897575"/>
              <a:gd name="connsiteY27" fmla="*/ 1999228 h 3742340"/>
              <a:gd name="connsiteX28" fmla="*/ 2821375 w 2897575"/>
              <a:gd name="connsiteY28" fmla="*/ 2086314 h 3742340"/>
              <a:gd name="connsiteX29" fmla="*/ 2766946 w 2897575"/>
              <a:gd name="connsiteY29" fmla="*/ 2162514 h 3742340"/>
              <a:gd name="connsiteX30" fmla="*/ 2723403 w 2897575"/>
              <a:gd name="connsiteY30" fmla="*/ 2184285 h 3742340"/>
              <a:gd name="connsiteX31" fmla="*/ 2679861 w 2897575"/>
              <a:gd name="connsiteY31" fmla="*/ 2184285 h 3742340"/>
              <a:gd name="connsiteX32" fmla="*/ 2564910 w 2897575"/>
              <a:gd name="connsiteY32" fmla="*/ 2221639 h 3742340"/>
              <a:gd name="connsiteX33" fmla="*/ 1972194 w 2897575"/>
              <a:gd name="connsiteY33" fmla="*/ 3098684 h 3742340"/>
              <a:gd name="connsiteX34" fmla="*/ 2364873 w 2897575"/>
              <a:gd name="connsiteY3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65053 h 3742340"/>
              <a:gd name="connsiteX7" fmla="*/ 2680558 w 2897575"/>
              <a:gd name="connsiteY7" fmla="*/ 1180704 h 3742340"/>
              <a:gd name="connsiteX8" fmla="*/ 2756061 w 2897575"/>
              <a:gd name="connsiteY8" fmla="*/ 1204571 h 3742340"/>
              <a:gd name="connsiteX9" fmla="*/ 2875803 w 2897575"/>
              <a:gd name="connsiteY9" fmla="*/ 1356971 h 3742340"/>
              <a:gd name="connsiteX10" fmla="*/ 2897575 w 2897575"/>
              <a:gd name="connsiteY10" fmla="*/ 1411400 h 3742340"/>
              <a:gd name="connsiteX11" fmla="*/ 2897575 w 2897575"/>
              <a:gd name="connsiteY11" fmla="*/ 1454942 h 3742340"/>
              <a:gd name="connsiteX12" fmla="*/ 2864918 w 2897575"/>
              <a:gd name="connsiteY12" fmla="*/ 1498485 h 3742340"/>
              <a:gd name="connsiteX13" fmla="*/ 2832261 w 2897575"/>
              <a:gd name="connsiteY13" fmla="*/ 1509371 h 3742340"/>
              <a:gd name="connsiteX14" fmla="*/ 2799603 w 2897575"/>
              <a:gd name="connsiteY14" fmla="*/ 1531142 h 3742340"/>
              <a:gd name="connsiteX15" fmla="*/ 2788718 w 2897575"/>
              <a:gd name="connsiteY15" fmla="*/ 1585571 h 3742340"/>
              <a:gd name="connsiteX16" fmla="*/ 2821375 w 2897575"/>
              <a:gd name="connsiteY16" fmla="*/ 1618228 h 3742340"/>
              <a:gd name="connsiteX17" fmla="*/ 2832261 w 2897575"/>
              <a:gd name="connsiteY17" fmla="*/ 1650885 h 3742340"/>
              <a:gd name="connsiteX18" fmla="*/ 2821375 w 2897575"/>
              <a:gd name="connsiteY18" fmla="*/ 1683542 h 3742340"/>
              <a:gd name="connsiteX19" fmla="*/ 2799603 w 2897575"/>
              <a:gd name="connsiteY19" fmla="*/ 1705314 h 3742340"/>
              <a:gd name="connsiteX20" fmla="*/ 2810489 w 2897575"/>
              <a:gd name="connsiteY20" fmla="*/ 1727085 h 3742340"/>
              <a:gd name="connsiteX21" fmla="*/ 2843146 w 2897575"/>
              <a:gd name="connsiteY21" fmla="*/ 1770628 h 3742340"/>
              <a:gd name="connsiteX22" fmla="*/ 2854032 w 2897575"/>
              <a:gd name="connsiteY22" fmla="*/ 1803285 h 3742340"/>
              <a:gd name="connsiteX23" fmla="*/ 2821375 w 2897575"/>
              <a:gd name="connsiteY23" fmla="*/ 1835942 h 3742340"/>
              <a:gd name="connsiteX24" fmla="*/ 2799603 w 2897575"/>
              <a:gd name="connsiteY24" fmla="*/ 1868600 h 3742340"/>
              <a:gd name="connsiteX25" fmla="*/ 2777832 w 2897575"/>
              <a:gd name="connsiteY25" fmla="*/ 1890371 h 3742340"/>
              <a:gd name="connsiteX26" fmla="*/ 2766946 w 2897575"/>
              <a:gd name="connsiteY26" fmla="*/ 1944800 h 3742340"/>
              <a:gd name="connsiteX27" fmla="*/ 2799603 w 2897575"/>
              <a:gd name="connsiteY27" fmla="*/ 1999228 h 3742340"/>
              <a:gd name="connsiteX28" fmla="*/ 2821375 w 2897575"/>
              <a:gd name="connsiteY28" fmla="*/ 2086314 h 3742340"/>
              <a:gd name="connsiteX29" fmla="*/ 2766946 w 2897575"/>
              <a:gd name="connsiteY29" fmla="*/ 2162514 h 3742340"/>
              <a:gd name="connsiteX30" fmla="*/ 2723403 w 2897575"/>
              <a:gd name="connsiteY30" fmla="*/ 2184285 h 3742340"/>
              <a:gd name="connsiteX31" fmla="*/ 2679861 w 2897575"/>
              <a:gd name="connsiteY31" fmla="*/ 2184285 h 3742340"/>
              <a:gd name="connsiteX32" fmla="*/ 2564910 w 2897575"/>
              <a:gd name="connsiteY32" fmla="*/ 2221639 h 3742340"/>
              <a:gd name="connsiteX33" fmla="*/ 1972194 w 2897575"/>
              <a:gd name="connsiteY33" fmla="*/ 3098684 h 3742340"/>
              <a:gd name="connsiteX34" fmla="*/ 2364873 w 2897575"/>
              <a:gd name="connsiteY34"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65053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897575 w 2897575"/>
              <a:gd name="connsiteY10" fmla="*/ 1454942 h 3742340"/>
              <a:gd name="connsiteX11" fmla="*/ 2864918 w 2897575"/>
              <a:gd name="connsiteY11" fmla="*/ 1498485 h 3742340"/>
              <a:gd name="connsiteX12" fmla="*/ 2832261 w 2897575"/>
              <a:gd name="connsiteY12" fmla="*/ 1509371 h 3742340"/>
              <a:gd name="connsiteX13" fmla="*/ 2799603 w 2897575"/>
              <a:gd name="connsiteY13" fmla="*/ 1531142 h 3742340"/>
              <a:gd name="connsiteX14" fmla="*/ 2788718 w 2897575"/>
              <a:gd name="connsiteY14" fmla="*/ 1585571 h 3742340"/>
              <a:gd name="connsiteX15" fmla="*/ 2821375 w 2897575"/>
              <a:gd name="connsiteY15" fmla="*/ 1618228 h 3742340"/>
              <a:gd name="connsiteX16" fmla="*/ 2832261 w 2897575"/>
              <a:gd name="connsiteY16" fmla="*/ 1650885 h 3742340"/>
              <a:gd name="connsiteX17" fmla="*/ 2821375 w 2897575"/>
              <a:gd name="connsiteY17" fmla="*/ 1683542 h 3742340"/>
              <a:gd name="connsiteX18" fmla="*/ 2799603 w 2897575"/>
              <a:gd name="connsiteY18" fmla="*/ 1705314 h 3742340"/>
              <a:gd name="connsiteX19" fmla="*/ 2810489 w 2897575"/>
              <a:gd name="connsiteY19" fmla="*/ 1727085 h 3742340"/>
              <a:gd name="connsiteX20" fmla="*/ 2843146 w 2897575"/>
              <a:gd name="connsiteY20" fmla="*/ 1770628 h 3742340"/>
              <a:gd name="connsiteX21" fmla="*/ 2854032 w 2897575"/>
              <a:gd name="connsiteY21" fmla="*/ 1803285 h 3742340"/>
              <a:gd name="connsiteX22" fmla="*/ 2821375 w 2897575"/>
              <a:gd name="connsiteY22" fmla="*/ 1835942 h 3742340"/>
              <a:gd name="connsiteX23" fmla="*/ 2799603 w 2897575"/>
              <a:gd name="connsiteY23" fmla="*/ 1868600 h 3742340"/>
              <a:gd name="connsiteX24" fmla="*/ 2777832 w 2897575"/>
              <a:gd name="connsiteY24" fmla="*/ 1890371 h 3742340"/>
              <a:gd name="connsiteX25" fmla="*/ 2766946 w 2897575"/>
              <a:gd name="connsiteY25" fmla="*/ 1944800 h 3742340"/>
              <a:gd name="connsiteX26" fmla="*/ 2799603 w 2897575"/>
              <a:gd name="connsiteY26" fmla="*/ 1999228 h 3742340"/>
              <a:gd name="connsiteX27" fmla="*/ 2821375 w 2897575"/>
              <a:gd name="connsiteY27" fmla="*/ 2086314 h 3742340"/>
              <a:gd name="connsiteX28" fmla="*/ 2766946 w 2897575"/>
              <a:gd name="connsiteY28" fmla="*/ 2162514 h 3742340"/>
              <a:gd name="connsiteX29" fmla="*/ 2723403 w 2897575"/>
              <a:gd name="connsiteY29" fmla="*/ 2184285 h 3742340"/>
              <a:gd name="connsiteX30" fmla="*/ 2679861 w 2897575"/>
              <a:gd name="connsiteY30" fmla="*/ 2184285 h 3742340"/>
              <a:gd name="connsiteX31" fmla="*/ 2564910 w 2897575"/>
              <a:gd name="connsiteY31" fmla="*/ 2221639 h 3742340"/>
              <a:gd name="connsiteX32" fmla="*/ 1972194 w 2897575"/>
              <a:gd name="connsiteY32" fmla="*/ 3098684 h 3742340"/>
              <a:gd name="connsiteX33" fmla="*/ 2364873 w 2897575"/>
              <a:gd name="connsiteY33"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65053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897575 w 2897575"/>
              <a:gd name="connsiteY10" fmla="*/ 1454942 h 3742340"/>
              <a:gd name="connsiteX11" fmla="*/ 2864918 w 2897575"/>
              <a:gd name="connsiteY11" fmla="*/ 1498485 h 3742340"/>
              <a:gd name="connsiteX12" fmla="*/ 2832261 w 2897575"/>
              <a:gd name="connsiteY12" fmla="*/ 1509371 h 3742340"/>
              <a:gd name="connsiteX13" fmla="*/ 2799603 w 2897575"/>
              <a:gd name="connsiteY13" fmla="*/ 1531142 h 3742340"/>
              <a:gd name="connsiteX14" fmla="*/ 2788718 w 2897575"/>
              <a:gd name="connsiteY14" fmla="*/ 1585571 h 3742340"/>
              <a:gd name="connsiteX15" fmla="*/ 2821375 w 2897575"/>
              <a:gd name="connsiteY15" fmla="*/ 1618228 h 3742340"/>
              <a:gd name="connsiteX16" fmla="*/ 2832261 w 2897575"/>
              <a:gd name="connsiteY16" fmla="*/ 1650885 h 3742340"/>
              <a:gd name="connsiteX17" fmla="*/ 2821375 w 2897575"/>
              <a:gd name="connsiteY17" fmla="*/ 1683542 h 3742340"/>
              <a:gd name="connsiteX18" fmla="*/ 2799603 w 2897575"/>
              <a:gd name="connsiteY18" fmla="*/ 1705314 h 3742340"/>
              <a:gd name="connsiteX19" fmla="*/ 2810489 w 2897575"/>
              <a:gd name="connsiteY19" fmla="*/ 1727085 h 3742340"/>
              <a:gd name="connsiteX20" fmla="*/ 2843146 w 2897575"/>
              <a:gd name="connsiteY20" fmla="*/ 1770628 h 3742340"/>
              <a:gd name="connsiteX21" fmla="*/ 2854032 w 2897575"/>
              <a:gd name="connsiteY21" fmla="*/ 1803285 h 3742340"/>
              <a:gd name="connsiteX22" fmla="*/ 2821375 w 2897575"/>
              <a:gd name="connsiteY22" fmla="*/ 1835942 h 3742340"/>
              <a:gd name="connsiteX23" fmla="*/ 2799603 w 2897575"/>
              <a:gd name="connsiteY23" fmla="*/ 1868600 h 3742340"/>
              <a:gd name="connsiteX24" fmla="*/ 2777832 w 2897575"/>
              <a:gd name="connsiteY24" fmla="*/ 1890371 h 3742340"/>
              <a:gd name="connsiteX25" fmla="*/ 2766946 w 2897575"/>
              <a:gd name="connsiteY25" fmla="*/ 1944800 h 3742340"/>
              <a:gd name="connsiteX26" fmla="*/ 2799603 w 2897575"/>
              <a:gd name="connsiteY26" fmla="*/ 1999228 h 3742340"/>
              <a:gd name="connsiteX27" fmla="*/ 2821375 w 2897575"/>
              <a:gd name="connsiteY27" fmla="*/ 2086314 h 3742340"/>
              <a:gd name="connsiteX28" fmla="*/ 2766946 w 2897575"/>
              <a:gd name="connsiteY28" fmla="*/ 2162514 h 3742340"/>
              <a:gd name="connsiteX29" fmla="*/ 2723403 w 2897575"/>
              <a:gd name="connsiteY29" fmla="*/ 2184285 h 3742340"/>
              <a:gd name="connsiteX30" fmla="*/ 2679861 w 2897575"/>
              <a:gd name="connsiteY30" fmla="*/ 2184285 h 3742340"/>
              <a:gd name="connsiteX31" fmla="*/ 2564910 w 2897575"/>
              <a:gd name="connsiteY31" fmla="*/ 2221639 h 3742340"/>
              <a:gd name="connsiteX32" fmla="*/ 1972194 w 2897575"/>
              <a:gd name="connsiteY32" fmla="*/ 3098684 h 3742340"/>
              <a:gd name="connsiteX33" fmla="*/ 2364873 w 2897575"/>
              <a:gd name="connsiteY33"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65053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897575 w 2897575"/>
              <a:gd name="connsiteY10" fmla="*/ 1454942 h 3742340"/>
              <a:gd name="connsiteX11" fmla="*/ 2864918 w 2897575"/>
              <a:gd name="connsiteY11" fmla="*/ 1498485 h 3742340"/>
              <a:gd name="connsiteX12" fmla="*/ 2832261 w 2897575"/>
              <a:gd name="connsiteY12" fmla="*/ 1509371 h 3742340"/>
              <a:gd name="connsiteX13" fmla="*/ 2799603 w 2897575"/>
              <a:gd name="connsiteY13" fmla="*/ 1531142 h 3742340"/>
              <a:gd name="connsiteX14" fmla="*/ 2788718 w 2897575"/>
              <a:gd name="connsiteY14" fmla="*/ 1585571 h 3742340"/>
              <a:gd name="connsiteX15" fmla="*/ 2821375 w 2897575"/>
              <a:gd name="connsiteY15" fmla="*/ 1618228 h 3742340"/>
              <a:gd name="connsiteX16" fmla="*/ 2832261 w 2897575"/>
              <a:gd name="connsiteY16" fmla="*/ 1650885 h 3742340"/>
              <a:gd name="connsiteX17" fmla="*/ 2821375 w 2897575"/>
              <a:gd name="connsiteY17" fmla="*/ 1683542 h 3742340"/>
              <a:gd name="connsiteX18" fmla="*/ 2799603 w 2897575"/>
              <a:gd name="connsiteY18" fmla="*/ 1705314 h 3742340"/>
              <a:gd name="connsiteX19" fmla="*/ 2810489 w 2897575"/>
              <a:gd name="connsiteY19" fmla="*/ 1727085 h 3742340"/>
              <a:gd name="connsiteX20" fmla="*/ 2843146 w 2897575"/>
              <a:gd name="connsiteY20" fmla="*/ 1770628 h 3742340"/>
              <a:gd name="connsiteX21" fmla="*/ 2854032 w 2897575"/>
              <a:gd name="connsiteY21" fmla="*/ 1803285 h 3742340"/>
              <a:gd name="connsiteX22" fmla="*/ 2821375 w 2897575"/>
              <a:gd name="connsiteY22" fmla="*/ 1835942 h 3742340"/>
              <a:gd name="connsiteX23" fmla="*/ 2799603 w 2897575"/>
              <a:gd name="connsiteY23" fmla="*/ 1868600 h 3742340"/>
              <a:gd name="connsiteX24" fmla="*/ 2777832 w 2897575"/>
              <a:gd name="connsiteY24" fmla="*/ 1890371 h 3742340"/>
              <a:gd name="connsiteX25" fmla="*/ 2766946 w 2897575"/>
              <a:gd name="connsiteY25" fmla="*/ 1944800 h 3742340"/>
              <a:gd name="connsiteX26" fmla="*/ 2799603 w 2897575"/>
              <a:gd name="connsiteY26" fmla="*/ 1999228 h 3742340"/>
              <a:gd name="connsiteX27" fmla="*/ 2821375 w 2897575"/>
              <a:gd name="connsiteY27" fmla="*/ 2086314 h 3742340"/>
              <a:gd name="connsiteX28" fmla="*/ 2766946 w 2897575"/>
              <a:gd name="connsiteY28" fmla="*/ 2162514 h 3742340"/>
              <a:gd name="connsiteX29" fmla="*/ 2723403 w 2897575"/>
              <a:gd name="connsiteY29" fmla="*/ 2184285 h 3742340"/>
              <a:gd name="connsiteX30" fmla="*/ 2679861 w 2897575"/>
              <a:gd name="connsiteY30" fmla="*/ 2184285 h 3742340"/>
              <a:gd name="connsiteX31" fmla="*/ 2564910 w 2897575"/>
              <a:gd name="connsiteY31" fmla="*/ 2221639 h 3742340"/>
              <a:gd name="connsiteX32" fmla="*/ 1972194 w 2897575"/>
              <a:gd name="connsiteY32" fmla="*/ 3098684 h 3742340"/>
              <a:gd name="connsiteX33" fmla="*/ 2364873 w 2897575"/>
              <a:gd name="connsiteY33"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65053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897575 w 2897575"/>
              <a:gd name="connsiteY10" fmla="*/ 1454942 h 3742340"/>
              <a:gd name="connsiteX11" fmla="*/ 2864918 w 2897575"/>
              <a:gd name="connsiteY11" fmla="*/ 1498485 h 3742340"/>
              <a:gd name="connsiteX12" fmla="*/ 2832261 w 2897575"/>
              <a:gd name="connsiteY12" fmla="*/ 1509371 h 3742340"/>
              <a:gd name="connsiteX13" fmla="*/ 2799603 w 2897575"/>
              <a:gd name="connsiteY13" fmla="*/ 1531142 h 3742340"/>
              <a:gd name="connsiteX14" fmla="*/ 2788718 w 2897575"/>
              <a:gd name="connsiteY14" fmla="*/ 1585571 h 3742340"/>
              <a:gd name="connsiteX15" fmla="*/ 2821375 w 2897575"/>
              <a:gd name="connsiteY15" fmla="*/ 1618228 h 3742340"/>
              <a:gd name="connsiteX16" fmla="*/ 2832261 w 2897575"/>
              <a:gd name="connsiteY16" fmla="*/ 1650885 h 3742340"/>
              <a:gd name="connsiteX17" fmla="*/ 2821375 w 2897575"/>
              <a:gd name="connsiteY17" fmla="*/ 1683542 h 3742340"/>
              <a:gd name="connsiteX18" fmla="*/ 2799603 w 2897575"/>
              <a:gd name="connsiteY18" fmla="*/ 1705314 h 3742340"/>
              <a:gd name="connsiteX19" fmla="*/ 2810489 w 2897575"/>
              <a:gd name="connsiteY19" fmla="*/ 1727085 h 3742340"/>
              <a:gd name="connsiteX20" fmla="*/ 2843146 w 2897575"/>
              <a:gd name="connsiteY20" fmla="*/ 1770628 h 3742340"/>
              <a:gd name="connsiteX21" fmla="*/ 2854032 w 2897575"/>
              <a:gd name="connsiteY21" fmla="*/ 1803285 h 3742340"/>
              <a:gd name="connsiteX22" fmla="*/ 2821375 w 2897575"/>
              <a:gd name="connsiteY22" fmla="*/ 1835942 h 3742340"/>
              <a:gd name="connsiteX23" fmla="*/ 2799603 w 2897575"/>
              <a:gd name="connsiteY23" fmla="*/ 1868600 h 3742340"/>
              <a:gd name="connsiteX24" fmla="*/ 2777832 w 2897575"/>
              <a:gd name="connsiteY24" fmla="*/ 1890371 h 3742340"/>
              <a:gd name="connsiteX25" fmla="*/ 2766946 w 2897575"/>
              <a:gd name="connsiteY25" fmla="*/ 1944800 h 3742340"/>
              <a:gd name="connsiteX26" fmla="*/ 2799603 w 2897575"/>
              <a:gd name="connsiteY26" fmla="*/ 1999228 h 3742340"/>
              <a:gd name="connsiteX27" fmla="*/ 2821375 w 2897575"/>
              <a:gd name="connsiteY27" fmla="*/ 2086314 h 3742340"/>
              <a:gd name="connsiteX28" fmla="*/ 2766946 w 2897575"/>
              <a:gd name="connsiteY28" fmla="*/ 2162514 h 3742340"/>
              <a:gd name="connsiteX29" fmla="*/ 2723403 w 2897575"/>
              <a:gd name="connsiteY29" fmla="*/ 2184285 h 3742340"/>
              <a:gd name="connsiteX30" fmla="*/ 2679861 w 2897575"/>
              <a:gd name="connsiteY30" fmla="*/ 2184285 h 3742340"/>
              <a:gd name="connsiteX31" fmla="*/ 2564910 w 2897575"/>
              <a:gd name="connsiteY31" fmla="*/ 2221639 h 3742340"/>
              <a:gd name="connsiteX32" fmla="*/ 1972194 w 2897575"/>
              <a:gd name="connsiteY32" fmla="*/ 3098684 h 3742340"/>
              <a:gd name="connsiteX33" fmla="*/ 2364873 w 2897575"/>
              <a:gd name="connsiteY33"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65053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897575 w 2897575"/>
              <a:gd name="connsiteY10" fmla="*/ 1454942 h 3742340"/>
              <a:gd name="connsiteX11" fmla="*/ 2864918 w 2897575"/>
              <a:gd name="connsiteY11" fmla="*/ 1498485 h 3742340"/>
              <a:gd name="connsiteX12" fmla="*/ 2832261 w 2897575"/>
              <a:gd name="connsiteY12" fmla="*/ 1509371 h 3742340"/>
              <a:gd name="connsiteX13" fmla="*/ 2799603 w 2897575"/>
              <a:gd name="connsiteY13" fmla="*/ 1531142 h 3742340"/>
              <a:gd name="connsiteX14" fmla="*/ 2788718 w 2897575"/>
              <a:gd name="connsiteY14" fmla="*/ 1585571 h 3742340"/>
              <a:gd name="connsiteX15" fmla="*/ 2821375 w 2897575"/>
              <a:gd name="connsiteY15" fmla="*/ 1618228 h 3742340"/>
              <a:gd name="connsiteX16" fmla="*/ 2832261 w 2897575"/>
              <a:gd name="connsiteY16" fmla="*/ 1650885 h 3742340"/>
              <a:gd name="connsiteX17" fmla="*/ 2821375 w 2897575"/>
              <a:gd name="connsiteY17" fmla="*/ 1683542 h 3742340"/>
              <a:gd name="connsiteX18" fmla="*/ 2799603 w 2897575"/>
              <a:gd name="connsiteY18" fmla="*/ 1705314 h 3742340"/>
              <a:gd name="connsiteX19" fmla="*/ 2810489 w 2897575"/>
              <a:gd name="connsiteY19" fmla="*/ 1727085 h 3742340"/>
              <a:gd name="connsiteX20" fmla="*/ 2843146 w 2897575"/>
              <a:gd name="connsiteY20" fmla="*/ 1770628 h 3742340"/>
              <a:gd name="connsiteX21" fmla="*/ 2854032 w 2897575"/>
              <a:gd name="connsiteY21" fmla="*/ 1803285 h 3742340"/>
              <a:gd name="connsiteX22" fmla="*/ 2821375 w 2897575"/>
              <a:gd name="connsiteY22" fmla="*/ 1835942 h 3742340"/>
              <a:gd name="connsiteX23" fmla="*/ 2799603 w 2897575"/>
              <a:gd name="connsiteY23" fmla="*/ 1868600 h 3742340"/>
              <a:gd name="connsiteX24" fmla="*/ 2777832 w 2897575"/>
              <a:gd name="connsiteY24" fmla="*/ 1890371 h 3742340"/>
              <a:gd name="connsiteX25" fmla="*/ 2766946 w 2897575"/>
              <a:gd name="connsiteY25" fmla="*/ 1944800 h 3742340"/>
              <a:gd name="connsiteX26" fmla="*/ 2799603 w 2897575"/>
              <a:gd name="connsiteY26" fmla="*/ 1999228 h 3742340"/>
              <a:gd name="connsiteX27" fmla="*/ 2821375 w 2897575"/>
              <a:gd name="connsiteY27" fmla="*/ 2086314 h 3742340"/>
              <a:gd name="connsiteX28" fmla="*/ 2766946 w 2897575"/>
              <a:gd name="connsiteY28" fmla="*/ 2162514 h 3742340"/>
              <a:gd name="connsiteX29" fmla="*/ 2723403 w 2897575"/>
              <a:gd name="connsiteY29" fmla="*/ 2184285 h 3742340"/>
              <a:gd name="connsiteX30" fmla="*/ 2679861 w 2897575"/>
              <a:gd name="connsiteY30" fmla="*/ 2184285 h 3742340"/>
              <a:gd name="connsiteX31" fmla="*/ 2564910 w 2897575"/>
              <a:gd name="connsiteY31" fmla="*/ 2221639 h 3742340"/>
              <a:gd name="connsiteX32" fmla="*/ 1972194 w 2897575"/>
              <a:gd name="connsiteY32" fmla="*/ 3098684 h 3742340"/>
              <a:gd name="connsiteX33" fmla="*/ 2364873 w 2897575"/>
              <a:gd name="connsiteY33"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65053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897575 w 2897575"/>
              <a:gd name="connsiteY10" fmla="*/ 1454942 h 3742340"/>
              <a:gd name="connsiteX11" fmla="*/ 2864918 w 2897575"/>
              <a:gd name="connsiteY11" fmla="*/ 1498485 h 3742340"/>
              <a:gd name="connsiteX12" fmla="*/ 2832261 w 2897575"/>
              <a:gd name="connsiteY12" fmla="*/ 1509371 h 3742340"/>
              <a:gd name="connsiteX13" fmla="*/ 2799603 w 2897575"/>
              <a:gd name="connsiteY13" fmla="*/ 1531142 h 3742340"/>
              <a:gd name="connsiteX14" fmla="*/ 2788718 w 2897575"/>
              <a:gd name="connsiteY14" fmla="*/ 1585571 h 3742340"/>
              <a:gd name="connsiteX15" fmla="*/ 2821375 w 2897575"/>
              <a:gd name="connsiteY15" fmla="*/ 1618228 h 3742340"/>
              <a:gd name="connsiteX16" fmla="*/ 2832261 w 2897575"/>
              <a:gd name="connsiteY16" fmla="*/ 1650885 h 3742340"/>
              <a:gd name="connsiteX17" fmla="*/ 2821375 w 2897575"/>
              <a:gd name="connsiteY17" fmla="*/ 1683542 h 3742340"/>
              <a:gd name="connsiteX18" fmla="*/ 2799603 w 2897575"/>
              <a:gd name="connsiteY18" fmla="*/ 1705314 h 3742340"/>
              <a:gd name="connsiteX19" fmla="*/ 2810489 w 2897575"/>
              <a:gd name="connsiteY19" fmla="*/ 1727085 h 3742340"/>
              <a:gd name="connsiteX20" fmla="*/ 2843146 w 2897575"/>
              <a:gd name="connsiteY20" fmla="*/ 1770628 h 3742340"/>
              <a:gd name="connsiteX21" fmla="*/ 2854032 w 2897575"/>
              <a:gd name="connsiteY21" fmla="*/ 1803285 h 3742340"/>
              <a:gd name="connsiteX22" fmla="*/ 2821375 w 2897575"/>
              <a:gd name="connsiteY22" fmla="*/ 1835942 h 3742340"/>
              <a:gd name="connsiteX23" fmla="*/ 2799603 w 2897575"/>
              <a:gd name="connsiteY23" fmla="*/ 1868600 h 3742340"/>
              <a:gd name="connsiteX24" fmla="*/ 2777832 w 2897575"/>
              <a:gd name="connsiteY24" fmla="*/ 1890371 h 3742340"/>
              <a:gd name="connsiteX25" fmla="*/ 2766946 w 2897575"/>
              <a:gd name="connsiteY25" fmla="*/ 1944800 h 3742340"/>
              <a:gd name="connsiteX26" fmla="*/ 2799603 w 2897575"/>
              <a:gd name="connsiteY26" fmla="*/ 1999228 h 3742340"/>
              <a:gd name="connsiteX27" fmla="*/ 2821375 w 2897575"/>
              <a:gd name="connsiteY27" fmla="*/ 2086314 h 3742340"/>
              <a:gd name="connsiteX28" fmla="*/ 2766946 w 2897575"/>
              <a:gd name="connsiteY28" fmla="*/ 2162514 h 3742340"/>
              <a:gd name="connsiteX29" fmla="*/ 2723403 w 2897575"/>
              <a:gd name="connsiteY29" fmla="*/ 2184285 h 3742340"/>
              <a:gd name="connsiteX30" fmla="*/ 2679861 w 2897575"/>
              <a:gd name="connsiteY30" fmla="*/ 2184285 h 3742340"/>
              <a:gd name="connsiteX31" fmla="*/ 2564910 w 2897575"/>
              <a:gd name="connsiteY31" fmla="*/ 2221639 h 3742340"/>
              <a:gd name="connsiteX32" fmla="*/ 1972194 w 2897575"/>
              <a:gd name="connsiteY32" fmla="*/ 3098684 h 3742340"/>
              <a:gd name="connsiteX33" fmla="*/ 2364873 w 2897575"/>
              <a:gd name="connsiteY33"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41282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897575 w 2897575"/>
              <a:gd name="connsiteY10" fmla="*/ 1454942 h 3742340"/>
              <a:gd name="connsiteX11" fmla="*/ 2864918 w 2897575"/>
              <a:gd name="connsiteY11" fmla="*/ 1498485 h 3742340"/>
              <a:gd name="connsiteX12" fmla="*/ 2832261 w 2897575"/>
              <a:gd name="connsiteY12" fmla="*/ 1509371 h 3742340"/>
              <a:gd name="connsiteX13" fmla="*/ 2799603 w 2897575"/>
              <a:gd name="connsiteY13" fmla="*/ 1531142 h 3742340"/>
              <a:gd name="connsiteX14" fmla="*/ 2788718 w 2897575"/>
              <a:gd name="connsiteY14" fmla="*/ 1585571 h 3742340"/>
              <a:gd name="connsiteX15" fmla="*/ 2821375 w 2897575"/>
              <a:gd name="connsiteY15" fmla="*/ 1618228 h 3742340"/>
              <a:gd name="connsiteX16" fmla="*/ 2832261 w 2897575"/>
              <a:gd name="connsiteY16" fmla="*/ 1650885 h 3742340"/>
              <a:gd name="connsiteX17" fmla="*/ 2821375 w 2897575"/>
              <a:gd name="connsiteY17" fmla="*/ 1683542 h 3742340"/>
              <a:gd name="connsiteX18" fmla="*/ 2799603 w 2897575"/>
              <a:gd name="connsiteY18" fmla="*/ 1705314 h 3742340"/>
              <a:gd name="connsiteX19" fmla="*/ 2810489 w 2897575"/>
              <a:gd name="connsiteY19" fmla="*/ 1727085 h 3742340"/>
              <a:gd name="connsiteX20" fmla="*/ 2843146 w 2897575"/>
              <a:gd name="connsiteY20" fmla="*/ 1770628 h 3742340"/>
              <a:gd name="connsiteX21" fmla="*/ 2854032 w 2897575"/>
              <a:gd name="connsiteY21" fmla="*/ 1803285 h 3742340"/>
              <a:gd name="connsiteX22" fmla="*/ 2821375 w 2897575"/>
              <a:gd name="connsiteY22" fmla="*/ 1835942 h 3742340"/>
              <a:gd name="connsiteX23" fmla="*/ 2799603 w 2897575"/>
              <a:gd name="connsiteY23" fmla="*/ 1868600 h 3742340"/>
              <a:gd name="connsiteX24" fmla="*/ 2777832 w 2897575"/>
              <a:gd name="connsiteY24" fmla="*/ 1890371 h 3742340"/>
              <a:gd name="connsiteX25" fmla="*/ 2766946 w 2897575"/>
              <a:gd name="connsiteY25" fmla="*/ 1944800 h 3742340"/>
              <a:gd name="connsiteX26" fmla="*/ 2799603 w 2897575"/>
              <a:gd name="connsiteY26" fmla="*/ 1999228 h 3742340"/>
              <a:gd name="connsiteX27" fmla="*/ 2821375 w 2897575"/>
              <a:gd name="connsiteY27" fmla="*/ 2086314 h 3742340"/>
              <a:gd name="connsiteX28" fmla="*/ 2766946 w 2897575"/>
              <a:gd name="connsiteY28" fmla="*/ 2162514 h 3742340"/>
              <a:gd name="connsiteX29" fmla="*/ 2723403 w 2897575"/>
              <a:gd name="connsiteY29" fmla="*/ 2184285 h 3742340"/>
              <a:gd name="connsiteX30" fmla="*/ 2679861 w 2897575"/>
              <a:gd name="connsiteY30" fmla="*/ 2184285 h 3742340"/>
              <a:gd name="connsiteX31" fmla="*/ 2564910 w 2897575"/>
              <a:gd name="connsiteY31" fmla="*/ 2221639 h 3742340"/>
              <a:gd name="connsiteX32" fmla="*/ 1972194 w 2897575"/>
              <a:gd name="connsiteY32" fmla="*/ 3098684 h 3742340"/>
              <a:gd name="connsiteX33" fmla="*/ 2364873 w 2897575"/>
              <a:gd name="connsiteY33"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41282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897575 w 2897575"/>
              <a:gd name="connsiteY10" fmla="*/ 1454942 h 3742340"/>
              <a:gd name="connsiteX11" fmla="*/ 2864918 w 2897575"/>
              <a:gd name="connsiteY11" fmla="*/ 1498485 h 3742340"/>
              <a:gd name="connsiteX12" fmla="*/ 2832261 w 2897575"/>
              <a:gd name="connsiteY12" fmla="*/ 1509371 h 3742340"/>
              <a:gd name="connsiteX13" fmla="*/ 2788718 w 2897575"/>
              <a:gd name="connsiteY13" fmla="*/ 1585571 h 3742340"/>
              <a:gd name="connsiteX14" fmla="*/ 2821375 w 2897575"/>
              <a:gd name="connsiteY14" fmla="*/ 1618228 h 3742340"/>
              <a:gd name="connsiteX15" fmla="*/ 2832261 w 2897575"/>
              <a:gd name="connsiteY15" fmla="*/ 1650885 h 3742340"/>
              <a:gd name="connsiteX16" fmla="*/ 2821375 w 2897575"/>
              <a:gd name="connsiteY16" fmla="*/ 1683542 h 3742340"/>
              <a:gd name="connsiteX17" fmla="*/ 2799603 w 2897575"/>
              <a:gd name="connsiteY17" fmla="*/ 1705314 h 3742340"/>
              <a:gd name="connsiteX18" fmla="*/ 2810489 w 2897575"/>
              <a:gd name="connsiteY18" fmla="*/ 1727085 h 3742340"/>
              <a:gd name="connsiteX19" fmla="*/ 2843146 w 2897575"/>
              <a:gd name="connsiteY19" fmla="*/ 1770628 h 3742340"/>
              <a:gd name="connsiteX20" fmla="*/ 2854032 w 2897575"/>
              <a:gd name="connsiteY20" fmla="*/ 1803285 h 3742340"/>
              <a:gd name="connsiteX21" fmla="*/ 2821375 w 2897575"/>
              <a:gd name="connsiteY21" fmla="*/ 1835942 h 3742340"/>
              <a:gd name="connsiteX22" fmla="*/ 2799603 w 2897575"/>
              <a:gd name="connsiteY22" fmla="*/ 1868600 h 3742340"/>
              <a:gd name="connsiteX23" fmla="*/ 2777832 w 2897575"/>
              <a:gd name="connsiteY23" fmla="*/ 1890371 h 3742340"/>
              <a:gd name="connsiteX24" fmla="*/ 2766946 w 2897575"/>
              <a:gd name="connsiteY24" fmla="*/ 1944800 h 3742340"/>
              <a:gd name="connsiteX25" fmla="*/ 2799603 w 2897575"/>
              <a:gd name="connsiteY25" fmla="*/ 1999228 h 3742340"/>
              <a:gd name="connsiteX26" fmla="*/ 2821375 w 2897575"/>
              <a:gd name="connsiteY26" fmla="*/ 2086314 h 3742340"/>
              <a:gd name="connsiteX27" fmla="*/ 2766946 w 2897575"/>
              <a:gd name="connsiteY27" fmla="*/ 2162514 h 3742340"/>
              <a:gd name="connsiteX28" fmla="*/ 2723403 w 2897575"/>
              <a:gd name="connsiteY28" fmla="*/ 2184285 h 3742340"/>
              <a:gd name="connsiteX29" fmla="*/ 2679861 w 2897575"/>
              <a:gd name="connsiteY29" fmla="*/ 2184285 h 3742340"/>
              <a:gd name="connsiteX30" fmla="*/ 2564910 w 2897575"/>
              <a:gd name="connsiteY30" fmla="*/ 2221639 h 3742340"/>
              <a:gd name="connsiteX31" fmla="*/ 1972194 w 2897575"/>
              <a:gd name="connsiteY31" fmla="*/ 3098684 h 3742340"/>
              <a:gd name="connsiteX32" fmla="*/ 2364873 w 2897575"/>
              <a:gd name="connsiteY32"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41282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897575 w 2897575"/>
              <a:gd name="connsiteY10" fmla="*/ 1454942 h 3742340"/>
              <a:gd name="connsiteX11" fmla="*/ 2864918 w 2897575"/>
              <a:gd name="connsiteY11" fmla="*/ 1498485 h 3742340"/>
              <a:gd name="connsiteX12" fmla="*/ 2788718 w 2897575"/>
              <a:gd name="connsiteY12" fmla="*/ 1585571 h 3742340"/>
              <a:gd name="connsiteX13" fmla="*/ 2821375 w 2897575"/>
              <a:gd name="connsiteY13" fmla="*/ 1618228 h 3742340"/>
              <a:gd name="connsiteX14" fmla="*/ 2832261 w 2897575"/>
              <a:gd name="connsiteY14" fmla="*/ 1650885 h 3742340"/>
              <a:gd name="connsiteX15" fmla="*/ 2821375 w 2897575"/>
              <a:gd name="connsiteY15" fmla="*/ 1683542 h 3742340"/>
              <a:gd name="connsiteX16" fmla="*/ 2799603 w 2897575"/>
              <a:gd name="connsiteY16" fmla="*/ 1705314 h 3742340"/>
              <a:gd name="connsiteX17" fmla="*/ 2810489 w 2897575"/>
              <a:gd name="connsiteY17" fmla="*/ 1727085 h 3742340"/>
              <a:gd name="connsiteX18" fmla="*/ 2843146 w 2897575"/>
              <a:gd name="connsiteY18" fmla="*/ 1770628 h 3742340"/>
              <a:gd name="connsiteX19" fmla="*/ 2854032 w 2897575"/>
              <a:gd name="connsiteY19" fmla="*/ 1803285 h 3742340"/>
              <a:gd name="connsiteX20" fmla="*/ 2821375 w 2897575"/>
              <a:gd name="connsiteY20" fmla="*/ 1835942 h 3742340"/>
              <a:gd name="connsiteX21" fmla="*/ 2799603 w 2897575"/>
              <a:gd name="connsiteY21" fmla="*/ 1868600 h 3742340"/>
              <a:gd name="connsiteX22" fmla="*/ 2777832 w 2897575"/>
              <a:gd name="connsiteY22" fmla="*/ 1890371 h 3742340"/>
              <a:gd name="connsiteX23" fmla="*/ 2766946 w 2897575"/>
              <a:gd name="connsiteY23" fmla="*/ 1944800 h 3742340"/>
              <a:gd name="connsiteX24" fmla="*/ 2799603 w 2897575"/>
              <a:gd name="connsiteY24" fmla="*/ 1999228 h 3742340"/>
              <a:gd name="connsiteX25" fmla="*/ 2821375 w 2897575"/>
              <a:gd name="connsiteY25" fmla="*/ 2086314 h 3742340"/>
              <a:gd name="connsiteX26" fmla="*/ 2766946 w 2897575"/>
              <a:gd name="connsiteY26" fmla="*/ 2162514 h 3742340"/>
              <a:gd name="connsiteX27" fmla="*/ 2723403 w 2897575"/>
              <a:gd name="connsiteY27" fmla="*/ 2184285 h 3742340"/>
              <a:gd name="connsiteX28" fmla="*/ 2679861 w 2897575"/>
              <a:gd name="connsiteY28" fmla="*/ 2184285 h 3742340"/>
              <a:gd name="connsiteX29" fmla="*/ 2564910 w 2897575"/>
              <a:gd name="connsiteY29" fmla="*/ 2221639 h 3742340"/>
              <a:gd name="connsiteX30" fmla="*/ 1972194 w 2897575"/>
              <a:gd name="connsiteY30" fmla="*/ 3098684 h 3742340"/>
              <a:gd name="connsiteX31" fmla="*/ 2364873 w 2897575"/>
              <a:gd name="connsiteY31"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41282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897575 w 2897575"/>
              <a:gd name="connsiteY10" fmla="*/ 1454942 h 3742340"/>
              <a:gd name="connsiteX11" fmla="*/ 2788718 w 2897575"/>
              <a:gd name="connsiteY11" fmla="*/ 1585571 h 3742340"/>
              <a:gd name="connsiteX12" fmla="*/ 2821375 w 2897575"/>
              <a:gd name="connsiteY12" fmla="*/ 1618228 h 3742340"/>
              <a:gd name="connsiteX13" fmla="*/ 2832261 w 2897575"/>
              <a:gd name="connsiteY13" fmla="*/ 1650885 h 3742340"/>
              <a:gd name="connsiteX14" fmla="*/ 2821375 w 2897575"/>
              <a:gd name="connsiteY14" fmla="*/ 1683542 h 3742340"/>
              <a:gd name="connsiteX15" fmla="*/ 2799603 w 2897575"/>
              <a:gd name="connsiteY15" fmla="*/ 1705314 h 3742340"/>
              <a:gd name="connsiteX16" fmla="*/ 2810489 w 2897575"/>
              <a:gd name="connsiteY16" fmla="*/ 1727085 h 3742340"/>
              <a:gd name="connsiteX17" fmla="*/ 2843146 w 2897575"/>
              <a:gd name="connsiteY17" fmla="*/ 1770628 h 3742340"/>
              <a:gd name="connsiteX18" fmla="*/ 2854032 w 2897575"/>
              <a:gd name="connsiteY18" fmla="*/ 1803285 h 3742340"/>
              <a:gd name="connsiteX19" fmla="*/ 2821375 w 2897575"/>
              <a:gd name="connsiteY19" fmla="*/ 1835942 h 3742340"/>
              <a:gd name="connsiteX20" fmla="*/ 2799603 w 2897575"/>
              <a:gd name="connsiteY20" fmla="*/ 1868600 h 3742340"/>
              <a:gd name="connsiteX21" fmla="*/ 2777832 w 2897575"/>
              <a:gd name="connsiteY21" fmla="*/ 1890371 h 3742340"/>
              <a:gd name="connsiteX22" fmla="*/ 2766946 w 2897575"/>
              <a:gd name="connsiteY22" fmla="*/ 1944800 h 3742340"/>
              <a:gd name="connsiteX23" fmla="*/ 2799603 w 2897575"/>
              <a:gd name="connsiteY23" fmla="*/ 1999228 h 3742340"/>
              <a:gd name="connsiteX24" fmla="*/ 2821375 w 2897575"/>
              <a:gd name="connsiteY24" fmla="*/ 2086314 h 3742340"/>
              <a:gd name="connsiteX25" fmla="*/ 2766946 w 2897575"/>
              <a:gd name="connsiteY25" fmla="*/ 2162514 h 3742340"/>
              <a:gd name="connsiteX26" fmla="*/ 2723403 w 2897575"/>
              <a:gd name="connsiteY26" fmla="*/ 2184285 h 3742340"/>
              <a:gd name="connsiteX27" fmla="*/ 2679861 w 2897575"/>
              <a:gd name="connsiteY27" fmla="*/ 2184285 h 3742340"/>
              <a:gd name="connsiteX28" fmla="*/ 2564910 w 2897575"/>
              <a:gd name="connsiteY28" fmla="*/ 2221639 h 3742340"/>
              <a:gd name="connsiteX29" fmla="*/ 1972194 w 2897575"/>
              <a:gd name="connsiteY29" fmla="*/ 3098684 h 3742340"/>
              <a:gd name="connsiteX30" fmla="*/ 2364873 w 2897575"/>
              <a:gd name="connsiteY30" fmla="*/ 3742340 h 3742340"/>
              <a:gd name="connsiteX0" fmla="*/ 73287 w 2897575"/>
              <a:gd name="connsiteY0" fmla="*/ 3726661 h 3742340"/>
              <a:gd name="connsiteX1" fmla="*/ 128221 w 2897575"/>
              <a:gd name="connsiteY1" fmla="*/ 3135148 h 3742340"/>
              <a:gd name="connsiteX2" fmla="*/ 241677 w 2897575"/>
              <a:gd name="connsiteY2" fmla="*/ 2411655 h 3742340"/>
              <a:gd name="connsiteX3" fmla="*/ 600830 w 2897575"/>
              <a:gd name="connsiteY3" fmla="*/ 464875 h 3742340"/>
              <a:gd name="connsiteX4" fmla="*/ 1897075 w 2897575"/>
              <a:gd name="connsiteY4" fmla="*/ 16030 h 3742340"/>
              <a:gd name="connsiteX5" fmla="*/ 2192003 w 2897575"/>
              <a:gd name="connsiteY5" fmla="*/ 328126 h 3742340"/>
              <a:gd name="connsiteX6" fmla="*/ 2486109 w 2897575"/>
              <a:gd name="connsiteY6" fmla="*/ 641282 h 3742340"/>
              <a:gd name="connsiteX7" fmla="*/ 2680558 w 2897575"/>
              <a:gd name="connsiteY7" fmla="*/ 1180704 h 3742340"/>
              <a:gd name="connsiteX8" fmla="*/ 2875803 w 2897575"/>
              <a:gd name="connsiteY8" fmla="*/ 1356971 h 3742340"/>
              <a:gd name="connsiteX9" fmla="*/ 2897575 w 2897575"/>
              <a:gd name="connsiteY9" fmla="*/ 1411400 h 3742340"/>
              <a:gd name="connsiteX10" fmla="*/ 2788718 w 2897575"/>
              <a:gd name="connsiteY10" fmla="*/ 1585571 h 3742340"/>
              <a:gd name="connsiteX11" fmla="*/ 2821375 w 2897575"/>
              <a:gd name="connsiteY11" fmla="*/ 1618228 h 3742340"/>
              <a:gd name="connsiteX12" fmla="*/ 2832261 w 2897575"/>
              <a:gd name="connsiteY12" fmla="*/ 1650885 h 3742340"/>
              <a:gd name="connsiteX13" fmla="*/ 2821375 w 2897575"/>
              <a:gd name="connsiteY13" fmla="*/ 1683542 h 3742340"/>
              <a:gd name="connsiteX14" fmla="*/ 2799603 w 2897575"/>
              <a:gd name="connsiteY14" fmla="*/ 1705314 h 3742340"/>
              <a:gd name="connsiteX15" fmla="*/ 2810489 w 2897575"/>
              <a:gd name="connsiteY15" fmla="*/ 1727085 h 3742340"/>
              <a:gd name="connsiteX16" fmla="*/ 2843146 w 2897575"/>
              <a:gd name="connsiteY16" fmla="*/ 1770628 h 3742340"/>
              <a:gd name="connsiteX17" fmla="*/ 2854032 w 2897575"/>
              <a:gd name="connsiteY17" fmla="*/ 1803285 h 3742340"/>
              <a:gd name="connsiteX18" fmla="*/ 2821375 w 2897575"/>
              <a:gd name="connsiteY18" fmla="*/ 1835942 h 3742340"/>
              <a:gd name="connsiteX19" fmla="*/ 2799603 w 2897575"/>
              <a:gd name="connsiteY19" fmla="*/ 1868600 h 3742340"/>
              <a:gd name="connsiteX20" fmla="*/ 2777832 w 2897575"/>
              <a:gd name="connsiteY20" fmla="*/ 1890371 h 3742340"/>
              <a:gd name="connsiteX21" fmla="*/ 2766946 w 2897575"/>
              <a:gd name="connsiteY21" fmla="*/ 1944800 h 3742340"/>
              <a:gd name="connsiteX22" fmla="*/ 2799603 w 2897575"/>
              <a:gd name="connsiteY22" fmla="*/ 1999228 h 3742340"/>
              <a:gd name="connsiteX23" fmla="*/ 2821375 w 2897575"/>
              <a:gd name="connsiteY23" fmla="*/ 2086314 h 3742340"/>
              <a:gd name="connsiteX24" fmla="*/ 2766946 w 2897575"/>
              <a:gd name="connsiteY24" fmla="*/ 2162514 h 3742340"/>
              <a:gd name="connsiteX25" fmla="*/ 2723403 w 2897575"/>
              <a:gd name="connsiteY25" fmla="*/ 2184285 h 3742340"/>
              <a:gd name="connsiteX26" fmla="*/ 2679861 w 2897575"/>
              <a:gd name="connsiteY26" fmla="*/ 2184285 h 3742340"/>
              <a:gd name="connsiteX27" fmla="*/ 2564910 w 2897575"/>
              <a:gd name="connsiteY27" fmla="*/ 2221639 h 3742340"/>
              <a:gd name="connsiteX28" fmla="*/ 1972194 w 2897575"/>
              <a:gd name="connsiteY28" fmla="*/ 3098684 h 3742340"/>
              <a:gd name="connsiteX29" fmla="*/ 2364873 w 2897575"/>
              <a:gd name="connsiteY29" fmla="*/ 3742340 h 3742340"/>
              <a:gd name="connsiteX0" fmla="*/ 73287 w 2875802"/>
              <a:gd name="connsiteY0" fmla="*/ 3726661 h 3742340"/>
              <a:gd name="connsiteX1" fmla="*/ 128221 w 2875802"/>
              <a:gd name="connsiteY1" fmla="*/ 3135148 h 3742340"/>
              <a:gd name="connsiteX2" fmla="*/ 241677 w 2875802"/>
              <a:gd name="connsiteY2" fmla="*/ 2411655 h 3742340"/>
              <a:gd name="connsiteX3" fmla="*/ 600830 w 2875802"/>
              <a:gd name="connsiteY3" fmla="*/ 464875 h 3742340"/>
              <a:gd name="connsiteX4" fmla="*/ 1897075 w 2875802"/>
              <a:gd name="connsiteY4" fmla="*/ 16030 h 3742340"/>
              <a:gd name="connsiteX5" fmla="*/ 2192003 w 2875802"/>
              <a:gd name="connsiteY5" fmla="*/ 328126 h 3742340"/>
              <a:gd name="connsiteX6" fmla="*/ 2486109 w 2875802"/>
              <a:gd name="connsiteY6" fmla="*/ 641282 h 3742340"/>
              <a:gd name="connsiteX7" fmla="*/ 2680558 w 2875802"/>
              <a:gd name="connsiteY7" fmla="*/ 1180704 h 3742340"/>
              <a:gd name="connsiteX8" fmla="*/ 2875803 w 2875802"/>
              <a:gd name="connsiteY8" fmla="*/ 1356971 h 3742340"/>
              <a:gd name="connsiteX9" fmla="*/ 2788718 w 2875802"/>
              <a:gd name="connsiteY9" fmla="*/ 1585571 h 3742340"/>
              <a:gd name="connsiteX10" fmla="*/ 2821375 w 2875802"/>
              <a:gd name="connsiteY10" fmla="*/ 1618228 h 3742340"/>
              <a:gd name="connsiteX11" fmla="*/ 2832261 w 2875802"/>
              <a:gd name="connsiteY11" fmla="*/ 1650885 h 3742340"/>
              <a:gd name="connsiteX12" fmla="*/ 2821375 w 2875802"/>
              <a:gd name="connsiteY12" fmla="*/ 1683542 h 3742340"/>
              <a:gd name="connsiteX13" fmla="*/ 2799603 w 2875802"/>
              <a:gd name="connsiteY13" fmla="*/ 1705314 h 3742340"/>
              <a:gd name="connsiteX14" fmla="*/ 2810489 w 2875802"/>
              <a:gd name="connsiteY14" fmla="*/ 1727085 h 3742340"/>
              <a:gd name="connsiteX15" fmla="*/ 2843146 w 2875802"/>
              <a:gd name="connsiteY15" fmla="*/ 1770628 h 3742340"/>
              <a:gd name="connsiteX16" fmla="*/ 2854032 w 2875802"/>
              <a:gd name="connsiteY16" fmla="*/ 1803285 h 3742340"/>
              <a:gd name="connsiteX17" fmla="*/ 2821375 w 2875802"/>
              <a:gd name="connsiteY17" fmla="*/ 1835942 h 3742340"/>
              <a:gd name="connsiteX18" fmla="*/ 2799603 w 2875802"/>
              <a:gd name="connsiteY18" fmla="*/ 1868600 h 3742340"/>
              <a:gd name="connsiteX19" fmla="*/ 2777832 w 2875802"/>
              <a:gd name="connsiteY19" fmla="*/ 1890371 h 3742340"/>
              <a:gd name="connsiteX20" fmla="*/ 2766946 w 2875802"/>
              <a:gd name="connsiteY20" fmla="*/ 1944800 h 3742340"/>
              <a:gd name="connsiteX21" fmla="*/ 2799603 w 2875802"/>
              <a:gd name="connsiteY21" fmla="*/ 1999228 h 3742340"/>
              <a:gd name="connsiteX22" fmla="*/ 2821375 w 2875802"/>
              <a:gd name="connsiteY22" fmla="*/ 2086314 h 3742340"/>
              <a:gd name="connsiteX23" fmla="*/ 2766946 w 2875802"/>
              <a:gd name="connsiteY23" fmla="*/ 2162514 h 3742340"/>
              <a:gd name="connsiteX24" fmla="*/ 2723403 w 2875802"/>
              <a:gd name="connsiteY24" fmla="*/ 2184285 h 3742340"/>
              <a:gd name="connsiteX25" fmla="*/ 2679861 w 2875802"/>
              <a:gd name="connsiteY25" fmla="*/ 2184285 h 3742340"/>
              <a:gd name="connsiteX26" fmla="*/ 2564910 w 2875802"/>
              <a:gd name="connsiteY26" fmla="*/ 2221639 h 3742340"/>
              <a:gd name="connsiteX27" fmla="*/ 1972194 w 2875802"/>
              <a:gd name="connsiteY27" fmla="*/ 3098684 h 3742340"/>
              <a:gd name="connsiteX28" fmla="*/ 2364873 w 2875802"/>
              <a:gd name="connsiteY28" fmla="*/ 3742340 h 3742340"/>
              <a:gd name="connsiteX0" fmla="*/ 73287 w 2854032"/>
              <a:gd name="connsiteY0" fmla="*/ 3726661 h 3742340"/>
              <a:gd name="connsiteX1" fmla="*/ 128221 w 2854032"/>
              <a:gd name="connsiteY1" fmla="*/ 3135148 h 3742340"/>
              <a:gd name="connsiteX2" fmla="*/ 241677 w 2854032"/>
              <a:gd name="connsiteY2" fmla="*/ 2411655 h 3742340"/>
              <a:gd name="connsiteX3" fmla="*/ 600830 w 2854032"/>
              <a:gd name="connsiteY3" fmla="*/ 464875 h 3742340"/>
              <a:gd name="connsiteX4" fmla="*/ 1897075 w 2854032"/>
              <a:gd name="connsiteY4" fmla="*/ 16030 h 3742340"/>
              <a:gd name="connsiteX5" fmla="*/ 2192003 w 2854032"/>
              <a:gd name="connsiteY5" fmla="*/ 328126 h 3742340"/>
              <a:gd name="connsiteX6" fmla="*/ 2486109 w 2854032"/>
              <a:gd name="connsiteY6" fmla="*/ 641282 h 3742340"/>
              <a:gd name="connsiteX7" fmla="*/ 2680558 w 2854032"/>
              <a:gd name="connsiteY7" fmla="*/ 1180704 h 3742340"/>
              <a:gd name="connsiteX8" fmla="*/ 2788718 w 2854032"/>
              <a:gd name="connsiteY8" fmla="*/ 1585571 h 3742340"/>
              <a:gd name="connsiteX9" fmla="*/ 2821375 w 2854032"/>
              <a:gd name="connsiteY9" fmla="*/ 1618228 h 3742340"/>
              <a:gd name="connsiteX10" fmla="*/ 2832261 w 2854032"/>
              <a:gd name="connsiteY10" fmla="*/ 1650885 h 3742340"/>
              <a:gd name="connsiteX11" fmla="*/ 2821375 w 2854032"/>
              <a:gd name="connsiteY11" fmla="*/ 1683542 h 3742340"/>
              <a:gd name="connsiteX12" fmla="*/ 2799603 w 2854032"/>
              <a:gd name="connsiteY12" fmla="*/ 1705314 h 3742340"/>
              <a:gd name="connsiteX13" fmla="*/ 2810489 w 2854032"/>
              <a:gd name="connsiteY13" fmla="*/ 1727085 h 3742340"/>
              <a:gd name="connsiteX14" fmla="*/ 2843146 w 2854032"/>
              <a:gd name="connsiteY14" fmla="*/ 1770628 h 3742340"/>
              <a:gd name="connsiteX15" fmla="*/ 2854032 w 2854032"/>
              <a:gd name="connsiteY15" fmla="*/ 1803285 h 3742340"/>
              <a:gd name="connsiteX16" fmla="*/ 2821375 w 2854032"/>
              <a:gd name="connsiteY16" fmla="*/ 1835942 h 3742340"/>
              <a:gd name="connsiteX17" fmla="*/ 2799603 w 2854032"/>
              <a:gd name="connsiteY17" fmla="*/ 1868600 h 3742340"/>
              <a:gd name="connsiteX18" fmla="*/ 2777832 w 2854032"/>
              <a:gd name="connsiteY18" fmla="*/ 1890371 h 3742340"/>
              <a:gd name="connsiteX19" fmla="*/ 2766946 w 2854032"/>
              <a:gd name="connsiteY19" fmla="*/ 1944800 h 3742340"/>
              <a:gd name="connsiteX20" fmla="*/ 2799603 w 2854032"/>
              <a:gd name="connsiteY20" fmla="*/ 1999228 h 3742340"/>
              <a:gd name="connsiteX21" fmla="*/ 2821375 w 2854032"/>
              <a:gd name="connsiteY21" fmla="*/ 2086314 h 3742340"/>
              <a:gd name="connsiteX22" fmla="*/ 2766946 w 2854032"/>
              <a:gd name="connsiteY22" fmla="*/ 2162514 h 3742340"/>
              <a:gd name="connsiteX23" fmla="*/ 2723403 w 2854032"/>
              <a:gd name="connsiteY23" fmla="*/ 2184285 h 3742340"/>
              <a:gd name="connsiteX24" fmla="*/ 2679861 w 2854032"/>
              <a:gd name="connsiteY24" fmla="*/ 2184285 h 3742340"/>
              <a:gd name="connsiteX25" fmla="*/ 2564910 w 2854032"/>
              <a:gd name="connsiteY25" fmla="*/ 2221639 h 3742340"/>
              <a:gd name="connsiteX26" fmla="*/ 1972194 w 2854032"/>
              <a:gd name="connsiteY26" fmla="*/ 3098684 h 3742340"/>
              <a:gd name="connsiteX27" fmla="*/ 2364873 w 2854032"/>
              <a:gd name="connsiteY27" fmla="*/ 3742340 h 3742340"/>
              <a:gd name="connsiteX0" fmla="*/ 73287 w 2854032"/>
              <a:gd name="connsiteY0" fmla="*/ 3726661 h 3742340"/>
              <a:gd name="connsiteX1" fmla="*/ 128221 w 2854032"/>
              <a:gd name="connsiteY1" fmla="*/ 3135148 h 3742340"/>
              <a:gd name="connsiteX2" fmla="*/ 241677 w 2854032"/>
              <a:gd name="connsiteY2" fmla="*/ 2411655 h 3742340"/>
              <a:gd name="connsiteX3" fmla="*/ 600830 w 2854032"/>
              <a:gd name="connsiteY3" fmla="*/ 464875 h 3742340"/>
              <a:gd name="connsiteX4" fmla="*/ 1897075 w 2854032"/>
              <a:gd name="connsiteY4" fmla="*/ 16030 h 3742340"/>
              <a:gd name="connsiteX5" fmla="*/ 2192003 w 2854032"/>
              <a:gd name="connsiteY5" fmla="*/ 328126 h 3742340"/>
              <a:gd name="connsiteX6" fmla="*/ 2486109 w 2854032"/>
              <a:gd name="connsiteY6" fmla="*/ 641282 h 3742340"/>
              <a:gd name="connsiteX7" fmla="*/ 2680558 w 2854032"/>
              <a:gd name="connsiteY7" fmla="*/ 1180704 h 3742340"/>
              <a:gd name="connsiteX8" fmla="*/ 2788718 w 2854032"/>
              <a:gd name="connsiteY8" fmla="*/ 1585571 h 3742340"/>
              <a:gd name="connsiteX9" fmla="*/ 2821375 w 2854032"/>
              <a:gd name="connsiteY9" fmla="*/ 1618228 h 3742340"/>
              <a:gd name="connsiteX10" fmla="*/ 2821375 w 2854032"/>
              <a:gd name="connsiteY10" fmla="*/ 1683542 h 3742340"/>
              <a:gd name="connsiteX11" fmla="*/ 2799603 w 2854032"/>
              <a:gd name="connsiteY11" fmla="*/ 1705314 h 3742340"/>
              <a:gd name="connsiteX12" fmla="*/ 2810489 w 2854032"/>
              <a:gd name="connsiteY12" fmla="*/ 1727085 h 3742340"/>
              <a:gd name="connsiteX13" fmla="*/ 2843146 w 2854032"/>
              <a:gd name="connsiteY13" fmla="*/ 1770628 h 3742340"/>
              <a:gd name="connsiteX14" fmla="*/ 2854032 w 2854032"/>
              <a:gd name="connsiteY14" fmla="*/ 1803285 h 3742340"/>
              <a:gd name="connsiteX15" fmla="*/ 2821375 w 2854032"/>
              <a:gd name="connsiteY15" fmla="*/ 1835942 h 3742340"/>
              <a:gd name="connsiteX16" fmla="*/ 2799603 w 2854032"/>
              <a:gd name="connsiteY16" fmla="*/ 1868600 h 3742340"/>
              <a:gd name="connsiteX17" fmla="*/ 2777832 w 2854032"/>
              <a:gd name="connsiteY17" fmla="*/ 1890371 h 3742340"/>
              <a:gd name="connsiteX18" fmla="*/ 2766946 w 2854032"/>
              <a:gd name="connsiteY18" fmla="*/ 1944800 h 3742340"/>
              <a:gd name="connsiteX19" fmla="*/ 2799603 w 2854032"/>
              <a:gd name="connsiteY19" fmla="*/ 1999228 h 3742340"/>
              <a:gd name="connsiteX20" fmla="*/ 2821375 w 2854032"/>
              <a:gd name="connsiteY20" fmla="*/ 2086314 h 3742340"/>
              <a:gd name="connsiteX21" fmla="*/ 2766946 w 2854032"/>
              <a:gd name="connsiteY21" fmla="*/ 2162514 h 3742340"/>
              <a:gd name="connsiteX22" fmla="*/ 2723403 w 2854032"/>
              <a:gd name="connsiteY22" fmla="*/ 2184285 h 3742340"/>
              <a:gd name="connsiteX23" fmla="*/ 2679861 w 2854032"/>
              <a:gd name="connsiteY23" fmla="*/ 2184285 h 3742340"/>
              <a:gd name="connsiteX24" fmla="*/ 2564910 w 2854032"/>
              <a:gd name="connsiteY24" fmla="*/ 2221639 h 3742340"/>
              <a:gd name="connsiteX25" fmla="*/ 1972194 w 2854032"/>
              <a:gd name="connsiteY25" fmla="*/ 3098684 h 3742340"/>
              <a:gd name="connsiteX26" fmla="*/ 2364873 w 2854032"/>
              <a:gd name="connsiteY26" fmla="*/ 3742340 h 3742340"/>
              <a:gd name="connsiteX0" fmla="*/ 73287 w 2854032"/>
              <a:gd name="connsiteY0" fmla="*/ 3726661 h 3742340"/>
              <a:gd name="connsiteX1" fmla="*/ 128221 w 2854032"/>
              <a:gd name="connsiteY1" fmla="*/ 3135148 h 3742340"/>
              <a:gd name="connsiteX2" fmla="*/ 241677 w 2854032"/>
              <a:gd name="connsiteY2" fmla="*/ 2411655 h 3742340"/>
              <a:gd name="connsiteX3" fmla="*/ 600830 w 2854032"/>
              <a:gd name="connsiteY3" fmla="*/ 464875 h 3742340"/>
              <a:gd name="connsiteX4" fmla="*/ 1897075 w 2854032"/>
              <a:gd name="connsiteY4" fmla="*/ 16030 h 3742340"/>
              <a:gd name="connsiteX5" fmla="*/ 2192003 w 2854032"/>
              <a:gd name="connsiteY5" fmla="*/ 328126 h 3742340"/>
              <a:gd name="connsiteX6" fmla="*/ 2486109 w 2854032"/>
              <a:gd name="connsiteY6" fmla="*/ 641282 h 3742340"/>
              <a:gd name="connsiteX7" fmla="*/ 2680558 w 2854032"/>
              <a:gd name="connsiteY7" fmla="*/ 1180704 h 3742340"/>
              <a:gd name="connsiteX8" fmla="*/ 2788718 w 2854032"/>
              <a:gd name="connsiteY8" fmla="*/ 1585571 h 3742340"/>
              <a:gd name="connsiteX9" fmla="*/ 2821375 w 2854032"/>
              <a:gd name="connsiteY9" fmla="*/ 1683542 h 3742340"/>
              <a:gd name="connsiteX10" fmla="*/ 2799603 w 2854032"/>
              <a:gd name="connsiteY10" fmla="*/ 1705314 h 3742340"/>
              <a:gd name="connsiteX11" fmla="*/ 2810489 w 2854032"/>
              <a:gd name="connsiteY11" fmla="*/ 1727085 h 3742340"/>
              <a:gd name="connsiteX12" fmla="*/ 2843146 w 2854032"/>
              <a:gd name="connsiteY12" fmla="*/ 1770628 h 3742340"/>
              <a:gd name="connsiteX13" fmla="*/ 2854032 w 2854032"/>
              <a:gd name="connsiteY13" fmla="*/ 1803285 h 3742340"/>
              <a:gd name="connsiteX14" fmla="*/ 2821375 w 2854032"/>
              <a:gd name="connsiteY14" fmla="*/ 1835942 h 3742340"/>
              <a:gd name="connsiteX15" fmla="*/ 2799603 w 2854032"/>
              <a:gd name="connsiteY15" fmla="*/ 1868600 h 3742340"/>
              <a:gd name="connsiteX16" fmla="*/ 2777832 w 2854032"/>
              <a:gd name="connsiteY16" fmla="*/ 1890371 h 3742340"/>
              <a:gd name="connsiteX17" fmla="*/ 2766946 w 2854032"/>
              <a:gd name="connsiteY17" fmla="*/ 1944800 h 3742340"/>
              <a:gd name="connsiteX18" fmla="*/ 2799603 w 2854032"/>
              <a:gd name="connsiteY18" fmla="*/ 1999228 h 3742340"/>
              <a:gd name="connsiteX19" fmla="*/ 2821375 w 2854032"/>
              <a:gd name="connsiteY19" fmla="*/ 2086314 h 3742340"/>
              <a:gd name="connsiteX20" fmla="*/ 2766946 w 2854032"/>
              <a:gd name="connsiteY20" fmla="*/ 2162514 h 3742340"/>
              <a:gd name="connsiteX21" fmla="*/ 2723403 w 2854032"/>
              <a:gd name="connsiteY21" fmla="*/ 2184285 h 3742340"/>
              <a:gd name="connsiteX22" fmla="*/ 2679861 w 2854032"/>
              <a:gd name="connsiteY22" fmla="*/ 2184285 h 3742340"/>
              <a:gd name="connsiteX23" fmla="*/ 2564910 w 2854032"/>
              <a:gd name="connsiteY23" fmla="*/ 2221639 h 3742340"/>
              <a:gd name="connsiteX24" fmla="*/ 1972194 w 2854032"/>
              <a:gd name="connsiteY24" fmla="*/ 3098684 h 3742340"/>
              <a:gd name="connsiteX25" fmla="*/ 2364873 w 2854032"/>
              <a:gd name="connsiteY25" fmla="*/ 3742340 h 3742340"/>
              <a:gd name="connsiteX0" fmla="*/ 73287 w 2854032"/>
              <a:gd name="connsiteY0" fmla="*/ 3726661 h 3742340"/>
              <a:gd name="connsiteX1" fmla="*/ 128221 w 2854032"/>
              <a:gd name="connsiteY1" fmla="*/ 3135148 h 3742340"/>
              <a:gd name="connsiteX2" fmla="*/ 241677 w 2854032"/>
              <a:gd name="connsiteY2" fmla="*/ 2411655 h 3742340"/>
              <a:gd name="connsiteX3" fmla="*/ 600830 w 2854032"/>
              <a:gd name="connsiteY3" fmla="*/ 464875 h 3742340"/>
              <a:gd name="connsiteX4" fmla="*/ 1897075 w 2854032"/>
              <a:gd name="connsiteY4" fmla="*/ 16030 h 3742340"/>
              <a:gd name="connsiteX5" fmla="*/ 2192003 w 2854032"/>
              <a:gd name="connsiteY5" fmla="*/ 328126 h 3742340"/>
              <a:gd name="connsiteX6" fmla="*/ 2486109 w 2854032"/>
              <a:gd name="connsiteY6" fmla="*/ 641282 h 3742340"/>
              <a:gd name="connsiteX7" fmla="*/ 2680558 w 2854032"/>
              <a:gd name="connsiteY7" fmla="*/ 1180704 h 3742340"/>
              <a:gd name="connsiteX8" fmla="*/ 2788718 w 2854032"/>
              <a:gd name="connsiteY8" fmla="*/ 1585571 h 3742340"/>
              <a:gd name="connsiteX9" fmla="*/ 2821375 w 2854032"/>
              <a:gd name="connsiteY9" fmla="*/ 1683542 h 3742340"/>
              <a:gd name="connsiteX10" fmla="*/ 2810489 w 2854032"/>
              <a:gd name="connsiteY10" fmla="*/ 1727085 h 3742340"/>
              <a:gd name="connsiteX11" fmla="*/ 2843146 w 2854032"/>
              <a:gd name="connsiteY11" fmla="*/ 1770628 h 3742340"/>
              <a:gd name="connsiteX12" fmla="*/ 2854032 w 2854032"/>
              <a:gd name="connsiteY12" fmla="*/ 1803285 h 3742340"/>
              <a:gd name="connsiteX13" fmla="*/ 2821375 w 2854032"/>
              <a:gd name="connsiteY13" fmla="*/ 1835942 h 3742340"/>
              <a:gd name="connsiteX14" fmla="*/ 2799603 w 2854032"/>
              <a:gd name="connsiteY14" fmla="*/ 1868600 h 3742340"/>
              <a:gd name="connsiteX15" fmla="*/ 2777832 w 2854032"/>
              <a:gd name="connsiteY15" fmla="*/ 1890371 h 3742340"/>
              <a:gd name="connsiteX16" fmla="*/ 2766946 w 2854032"/>
              <a:gd name="connsiteY16" fmla="*/ 1944800 h 3742340"/>
              <a:gd name="connsiteX17" fmla="*/ 2799603 w 2854032"/>
              <a:gd name="connsiteY17" fmla="*/ 1999228 h 3742340"/>
              <a:gd name="connsiteX18" fmla="*/ 2821375 w 2854032"/>
              <a:gd name="connsiteY18" fmla="*/ 2086314 h 3742340"/>
              <a:gd name="connsiteX19" fmla="*/ 2766946 w 2854032"/>
              <a:gd name="connsiteY19" fmla="*/ 2162514 h 3742340"/>
              <a:gd name="connsiteX20" fmla="*/ 2723403 w 2854032"/>
              <a:gd name="connsiteY20" fmla="*/ 2184285 h 3742340"/>
              <a:gd name="connsiteX21" fmla="*/ 2679861 w 2854032"/>
              <a:gd name="connsiteY21" fmla="*/ 2184285 h 3742340"/>
              <a:gd name="connsiteX22" fmla="*/ 2564910 w 2854032"/>
              <a:gd name="connsiteY22" fmla="*/ 2221639 h 3742340"/>
              <a:gd name="connsiteX23" fmla="*/ 1972194 w 2854032"/>
              <a:gd name="connsiteY23" fmla="*/ 3098684 h 3742340"/>
              <a:gd name="connsiteX24" fmla="*/ 2364873 w 2854032"/>
              <a:gd name="connsiteY24" fmla="*/ 3742340 h 3742340"/>
              <a:gd name="connsiteX0" fmla="*/ 73287 w 2854032"/>
              <a:gd name="connsiteY0" fmla="*/ 3726661 h 3742340"/>
              <a:gd name="connsiteX1" fmla="*/ 128221 w 2854032"/>
              <a:gd name="connsiteY1" fmla="*/ 3135148 h 3742340"/>
              <a:gd name="connsiteX2" fmla="*/ 241677 w 2854032"/>
              <a:gd name="connsiteY2" fmla="*/ 2411655 h 3742340"/>
              <a:gd name="connsiteX3" fmla="*/ 600830 w 2854032"/>
              <a:gd name="connsiteY3" fmla="*/ 464875 h 3742340"/>
              <a:gd name="connsiteX4" fmla="*/ 1897075 w 2854032"/>
              <a:gd name="connsiteY4" fmla="*/ 16030 h 3742340"/>
              <a:gd name="connsiteX5" fmla="*/ 2192003 w 2854032"/>
              <a:gd name="connsiteY5" fmla="*/ 328126 h 3742340"/>
              <a:gd name="connsiteX6" fmla="*/ 2486109 w 2854032"/>
              <a:gd name="connsiteY6" fmla="*/ 641282 h 3742340"/>
              <a:gd name="connsiteX7" fmla="*/ 2680558 w 2854032"/>
              <a:gd name="connsiteY7" fmla="*/ 1180704 h 3742340"/>
              <a:gd name="connsiteX8" fmla="*/ 2788718 w 2854032"/>
              <a:gd name="connsiteY8" fmla="*/ 1585571 h 3742340"/>
              <a:gd name="connsiteX9" fmla="*/ 2821375 w 2854032"/>
              <a:gd name="connsiteY9" fmla="*/ 1683542 h 3742340"/>
              <a:gd name="connsiteX10" fmla="*/ 2843146 w 2854032"/>
              <a:gd name="connsiteY10" fmla="*/ 1770628 h 3742340"/>
              <a:gd name="connsiteX11" fmla="*/ 2854032 w 2854032"/>
              <a:gd name="connsiteY11" fmla="*/ 1803285 h 3742340"/>
              <a:gd name="connsiteX12" fmla="*/ 2821375 w 2854032"/>
              <a:gd name="connsiteY12" fmla="*/ 1835942 h 3742340"/>
              <a:gd name="connsiteX13" fmla="*/ 2799603 w 2854032"/>
              <a:gd name="connsiteY13" fmla="*/ 1868600 h 3742340"/>
              <a:gd name="connsiteX14" fmla="*/ 2777832 w 2854032"/>
              <a:gd name="connsiteY14" fmla="*/ 1890371 h 3742340"/>
              <a:gd name="connsiteX15" fmla="*/ 2766946 w 2854032"/>
              <a:gd name="connsiteY15" fmla="*/ 1944800 h 3742340"/>
              <a:gd name="connsiteX16" fmla="*/ 2799603 w 2854032"/>
              <a:gd name="connsiteY16" fmla="*/ 1999228 h 3742340"/>
              <a:gd name="connsiteX17" fmla="*/ 2821375 w 2854032"/>
              <a:gd name="connsiteY17" fmla="*/ 2086314 h 3742340"/>
              <a:gd name="connsiteX18" fmla="*/ 2766946 w 2854032"/>
              <a:gd name="connsiteY18" fmla="*/ 2162514 h 3742340"/>
              <a:gd name="connsiteX19" fmla="*/ 2723403 w 2854032"/>
              <a:gd name="connsiteY19" fmla="*/ 2184285 h 3742340"/>
              <a:gd name="connsiteX20" fmla="*/ 2679861 w 2854032"/>
              <a:gd name="connsiteY20" fmla="*/ 2184285 h 3742340"/>
              <a:gd name="connsiteX21" fmla="*/ 2564910 w 2854032"/>
              <a:gd name="connsiteY21" fmla="*/ 2221639 h 3742340"/>
              <a:gd name="connsiteX22" fmla="*/ 1972194 w 2854032"/>
              <a:gd name="connsiteY22" fmla="*/ 3098684 h 3742340"/>
              <a:gd name="connsiteX23" fmla="*/ 2364873 w 2854032"/>
              <a:gd name="connsiteY23" fmla="*/ 3742340 h 3742340"/>
              <a:gd name="connsiteX0" fmla="*/ 73287 w 2854032"/>
              <a:gd name="connsiteY0" fmla="*/ 3726661 h 3742340"/>
              <a:gd name="connsiteX1" fmla="*/ 128221 w 2854032"/>
              <a:gd name="connsiteY1" fmla="*/ 3135148 h 3742340"/>
              <a:gd name="connsiteX2" fmla="*/ 241677 w 2854032"/>
              <a:gd name="connsiteY2" fmla="*/ 2411655 h 3742340"/>
              <a:gd name="connsiteX3" fmla="*/ 600830 w 2854032"/>
              <a:gd name="connsiteY3" fmla="*/ 464875 h 3742340"/>
              <a:gd name="connsiteX4" fmla="*/ 1897075 w 2854032"/>
              <a:gd name="connsiteY4" fmla="*/ 16030 h 3742340"/>
              <a:gd name="connsiteX5" fmla="*/ 2192003 w 2854032"/>
              <a:gd name="connsiteY5" fmla="*/ 328126 h 3742340"/>
              <a:gd name="connsiteX6" fmla="*/ 2486109 w 2854032"/>
              <a:gd name="connsiteY6" fmla="*/ 641282 h 3742340"/>
              <a:gd name="connsiteX7" fmla="*/ 2680558 w 2854032"/>
              <a:gd name="connsiteY7" fmla="*/ 1180704 h 3742340"/>
              <a:gd name="connsiteX8" fmla="*/ 2788718 w 2854032"/>
              <a:gd name="connsiteY8" fmla="*/ 1585571 h 3742340"/>
              <a:gd name="connsiteX9" fmla="*/ 2843146 w 2854032"/>
              <a:gd name="connsiteY9" fmla="*/ 1770628 h 3742340"/>
              <a:gd name="connsiteX10" fmla="*/ 2854032 w 2854032"/>
              <a:gd name="connsiteY10" fmla="*/ 1803285 h 3742340"/>
              <a:gd name="connsiteX11" fmla="*/ 2821375 w 2854032"/>
              <a:gd name="connsiteY11" fmla="*/ 1835942 h 3742340"/>
              <a:gd name="connsiteX12" fmla="*/ 2799603 w 2854032"/>
              <a:gd name="connsiteY12" fmla="*/ 1868600 h 3742340"/>
              <a:gd name="connsiteX13" fmla="*/ 2777832 w 2854032"/>
              <a:gd name="connsiteY13" fmla="*/ 1890371 h 3742340"/>
              <a:gd name="connsiteX14" fmla="*/ 2766946 w 2854032"/>
              <a:gd name="connsiteY14" fmla="*/ 1944800 h 3742340"/>
              <a:gd name="connsiteX15" fmla="*/ 2799603 w 2854032"/>
              <a:gd name="connsiteY15" fmla="*/ 1999228 h 3742340"/>
              <a:gd name="connsiteX16" fmla="*/ 2821375 w 2854032"/>
              <a:gd name="connsiteY16" fmla="*/ 2086314 h 3742340"/>
              <a:gd name="connsiteX17" fmla="*/ 2766946 w 2854032"/>
              <a:gd name="connsiteY17" fmla="*/ 2162514 h 3742340"/>
              <a:gd name="connsiteX18" fmla="*/ 2723403 w 2854032"/>
              <a:gd name="connsiteY18" fmla="*/ 2184285 h 3742340"/>
              <a:gd name="connsiteX19" fmla="*/ 2679861 w 2854032"/>
              <a:gd name="connsiteY19" fmla="*/ 2184285 h 3742340"/>
              <a:gd name="connsiteX20" fmla="*/ 2564910 w 2854032"/>
              <a:gd name="connsiteY20" fmla="*/ 2221639 h 3742340"/>
              <a:gd name="connsiteX21" fmla="*/ 1972194 w 2854032"/>
              <a:gd name="connsiteY21" fmla="*/ 3098684 h 3742340"/>
              <a:gd name="connsiteX22" fmla="*/ 2364873 w 2854032"/>
              <a:gd name="connsiteY22" fmla="*/ 3742340 h 3742340"/>
              <a:gd name="connsiteX0" fmla="*/ 73287 w 2854032"/>
              <a:gd name="connsiteY0" fmla="*/ 3726661 h 3742340"/>
              <a:gd name="connsiteX1" fmla="*/ 128221 w 2854032"/>
              <a:gd name="connsiteY1" fmla="*/ 3135148 h 3742340"/>
              <a:gd name="connsiteX2" fmla="*/ 241677 w 2854032"/>
              <a:gd name="connsiteY2" fmla="*/ 2411655 h 3742340"/>
              <a:gd name="connsiteX3" fmla="*/ 600830 w 2854032"/>
              <a:gd name="connsiteY3" fmla="*/ 464875 h 3742340"/>
              <a:gd name="connsiteX4" fmla="*/ 1897075 w 2854032"/>
              <a:gd name="connsiteY4" fmla="*/ 16030 h 3742340"/>
              <a:gd name="connsiteX5" fmla="*/ 2192003 w 2854032"/>
              <a:gd name="connsiteY5" fmla="*/ 328126 h 3742340"/>
              <a:gd name="connsiteX6" fmla="*/ 2486109 w 2854032"/>
              <a:gd name="connsiteY6" fmla="*/ 641282 h 3742340"/>
              <a:gd name="connsiteX7" fmla="*/ 2680558 w 2854032"/>
              <a:gd name="connsiteY7" fmla="*/ 1180704 h 3742340"/>
              <a:gd name="connsiteX8" fmla="*/ 2741177 w 2854032"/>
              <a:gd name="connsiteY8" fmla="*/ 1585571 h 3742340"/>
              <a:gd name="connsiteX9" fmla="*/ 2843146 w 2854032"/>
              <a:gd name="connsiteY9" fmla="*/ 1770628 h 3742340"/>
              <a:gd name="connsiteX10" fmla="*/ 2854032 w 2854032"/>
              <a:gd name="connsiteY10" fmla="*/ 1803285 h 3742340"/>
              <a:gd name="connsiteX11" fmla="*/ 2821375 w 2854032"/>
              <a:gd name="connsiteY11" fmla="*/ 1835942 h 3742340"/>
              <a:gd name="connsiteX12" fmla="*/ 2799603 w 2854032"/>
              <a:gd name="connsiteY12" fmla="*/ 1868600 h 3742340"/>
              <a:gd name="connsiteX13" fmla="*/ 2777832 w 2854032"/>
              <a:gd name="connsiteY13" fmla="*/ 1890371 h 3742340"/>
              <a:gd name="connsiteX14" fmla="*/ 2766946 w 2854032"/>
              <a:gd name="connsiteY14" fmla="*/ 1944800 h 3742340"/>
              <a:gd name="connsiteX15" fmla="*/ 2799603 w 2854032"/>
              <a:gd name="connsiteY15" fmla="*/ 1999228 h 3742340"/>
              <a:gd name="connsiteX16" fmla="*/ 2821375 w 2854032"/>
              <a:gd name="connsiteY16" fmla="*/ 2086314 h 3742340"/>
              <a:gd name="connsiteX17" fmla="*/ 2766946 w 2854032"/>
              <a:gd name="connsiteY17" fmla="*/ 2162514 h 3742340"/>
              <a:gd name="connsiteX18" fmla="*/ 2723403 w 2854032"/>
              <a:gd name="connsiteY18" fmla="*/ 2184285 h 3742340"/>
              <a:gd name="connsiteX19" fmla="*/ 2679861 w 2854032"/>
              <a:gd name="connsiteY19" fmla="*/ 2184285 h 3742340"/>
              <a:gd name="connsiteX20" fmla="*/ 2564910 w 2854032"/>
              <a:gd name="connsiteY20" fmla="*/ 2221639 h 3742340"/>
              <a:gd name="connsiteX21" fmla="*/ 1972194 w 2854032"/>
              <a:gd name="connsiteY21" fmla="*/ 3098684 h 3742340"/>
              <a:gd name="connsiteX22" fmla="*/ 2364873 w 2854032"/>
              <a:gd name="connsiteY22" fmla="*/ 3742340 h 3742340"/>
              <a:gd name="connsiteX0" fmla="*/ 73287 w 2854032"/>
              <a:gd name="connsiteY0" fmla="*/ 3726661 h 3742340"/>
              <a:gd name="connsiteX1" fmla="*/ 128221 w 2854032"/>
              <a:gd name="connsiteY1" fmla="*/ 3135148 h 3742340"/>
              <a:gd name="connsiteX2" fmla="*/ 241677 w 2854032"/>
              <a:gd name="connsiteY2" fmla="*/ 2411655 h 3742340"/>
              <a:gd name="connsiteX3" fmla="*/ 600830 w 2854032"/>
              <a:gd name="connsiteY3" fmla="*/ 464875 h 3742340"/>
              <a:gd name="connsiteX4" fmla="*/ 1897075 w 2854032"/>
              <a:gd name="connsiteY4" fmla="*/ 16030 h 3742340"/>
              <a:gd name="connsiteX5" fmla="*/ 2192003 w 2854032"/>
              <a:gd name="connsiteY5" fmla="*/ 328126 h 3742340"/>
              <a:gd name="connsiteX6" fmla="*/ 2486109 w 2854032"/>
              <a:gd name="connsiteY6" fmla="*/ 641282 h 3742340"/>
              <a:gd name="connsiteX7" fmla="*/ 2680558 w 2854032"/>
              <a:gd name="connsiteY7" fmla="*/ 1180704 h 3742340"/>
              <a:gd name="connsiteX8" fmla="*/ 2761552 w 2854032"/>
              <a:gd name="connsiteY8" fmla="*/ 1558405 h 3742340"/>
              <a:gd name="connsiteX9" fmla="*/ 2843146 w 2854032"/>
              <a:gd name="connsiteY9" fmla="*/ 1770628 h 3742340"/>
              <a:gd name="connsiteX10" fmla="*/ 2854032 w 2854032"/>
              <a:gd name="connsiteY10" fmla="*/ 1803285 h 3742340"/>
              <a:gd name="connsiteX11" fmla="*/ 2821375 w 2854032"/>
              <a:gd name="connsiteY11" fmla="*/ 1835942 h 3742340"/>
              <a:gd name="connsiteX12" fmla="*/ 2799603 w 2854032"/>
              <a:gd name="connsiteY12" fmla="*/ 1868600 h 3742340"/>
              <a:gd name="connsiteX13" fmla="*/ 2777832 w 2854032"/>
              <a:gd name="connsiteY13" fmla="*/ 1890371 h 3742340"/>
              <a:gd name="connsiteX14" fmla="*/ 2766946 w 2854032"/>
              <a:gd name="connsiteY14" fmla="*/ 1944800 h 3742340"/>
              <a:gd name="connsiteX15" fmla="*/ 2799603 w 2854032"/>
              <a:gd name="connsiteY15" fmla="*/ 1999228 h 3742340"/>
              <a:gd name="connsiteX16" fmla="*/ 2821375 w 2854032"/>
              <a:gd name="connsiteY16" fmla="*/ 2086314 h 3742340"/>
              <a:gd name="connsiteX17" fmla="*/ 2766946 w 2854032"/>
              <a:gd name="connsiteY17" fmla="*/ 2162514 h 3742340"/>
              <a:gd name="connsiteX18" fmla="*/ 2723403 w 2854032"/>
              <a:gd name="connsiteY18" fmla="*/ 2184285 h 3742340"/>
              <a:gd name="connsiteX19" fmla="*/ 2679861 w 2854032"/>
              <a:gd name="connsiteY19" fmla="*/ 2184285 h 3742340"/>
              <a:gd name="connsiteX20" fmla="*/ 2564910 w 2854032"/>
              <a:gd name="connsiteY20" fmla="*/ 2221639 h 3742340"/>
              <a:gd name="connsiteX21" fmla="*/ 1972194 w 2854032"/>
              <a:gd name="connsiteY21" fmla="*/ 3098684 h 3742340"/>
              <a:gd name="connsiteX22" fmla="*/ 2364873 w 2854032"/>
              <a:gd name="connsiteY22" fmla="*/ 3742340 h 3742340"/>
              <a:gd name="connsiteX0" fmla="*/ 73287 w 2907973"/>
              <a:gd name="connsiteY0" fmla="*/ 3726661 h 3742340"/>
              <a:gd name="connsiteX1" fmla="*/ 128221 w 2907973"/>
              <a:gd name="connsiteY1" fmla="*/ 3135148 h 3742340"/>
              <a:gd name="connsiteX2" fmla="*/ 241677 w 2907973"/>
              <a:gd name="connsiteY2" fmla="*/ 2411655 h 3742340"/>
              <a:gd name="connsiteX3" fmla="*/ 600830 w 2907973"/>
              <a:gd name="connsiteY3" fmla="*/ 464875 h 3742340"/>
              <a:gd name="connsiteX4" fmla="*/ 1897075 w 2907973"/>
              <a:gd name="connsiteY4" fmla="*/ 16030 h 3742340"/>
              <a:gd name="connsiteX5" fmla="*/ 2192003 w 2907973"/>
              <a:gd name="connsiteY5" fmla="*/ 328126 h 3742340"/>
              <a:gd name="connsiteX6" fmla="*/ 2486109 w 2907973"/>
              <a:gd name="connsiteY6" fmla="*/ 641282 h 3742340"/>
              <a:gd name="connsiteX7" fmla="*/ 2680558 w 2907973"/>
              <a:gd name="connsiteY7" fmla="*/ 1180704 h 3742340"/>
              <a:gd name="connsiteX8" fmla="*/ 2761552 w 2907973"/>
              <a:gd name="connsiteY8" fmla="*/ 1558405 h 3742340"/>
              <a:gd name="connsiteX9" fmla="*/ 2843146 w 2907973"/>
              <a:gd name="connsiteY9" fmla="*/ 1770628 h 3742340"/>
              <a:gd name="connsiteX10" fmla="*/ 2854032 w 2907973"/>
              <a:gd name="connsiteY10" fmla="*/ 1803285 h 3742340"/>
              <a:gd name="connsiteX11" fmla="*/ 2821375 w 2907973"/>
              <a:gd name="connsiteY11" fmla="*/ 1835942 h 3742340"/>
              <a:gd name="connsiteX12" fmla="*/ 2799603 w 2907973"/>
              <a:gd name="connsiteY12" fmla="*/ 1868600 h 3742340"/>
              <a:gd name="connsiteX13" fmla="*/ 2777832 w 2907973"/>
              <a:gd name="connsiteY13" fmla="*/ 1890371 h 3742340"/>
              <a:gd name="connsiteX14" fmla="*/ 2766946 w 2907973"/>
              <a:gd name="connsiteY14" fmla="*/ 1944800 h 3742340"/>
              <a:gd name="connsiteX15" fmla="*/ 2799603 w 2907973"/>
              <a:gd name="connsiteY15" fmla="*/ 1999228 h 3742340"/>
              <a:gd name="connsiteX16" fmla="*/ 2821375 w 2907973"/>
              <a:gd name="connsiteY16" fmla="*/ 2086314 h 3742340"/>
              <a:gd name="connsiteX17" fmla="*/ 2766946 w 2907973"/>
              <a:gd name="connsiteY17" fmla="*/ 2162514 h 3742340"/>
              <a:gd name="connsiteX18" fmla="*/ 2723403 w 2907973"/>
              <a:gd name="connsiteY18" fmla="*/ 2184285 h 3742340"/>
              <a:gd name="connsiteX19" fmla="*/ 2679861 w 2907973"/>
              <a:gd name="connsiteY19" fmla="*/ 2184285 h 3742340"/>
              <a:gd name="connsiteX20" fmla="*/ 2564910 w 2907973"/>
              <a:gd name="connsiteY20" fmla="*/ 2221639 h 3742340"/>
              <a:gd name="connsiteX21" fmla="*/ 1972194 w 2907973"/>
              <a:gd name="connsiteY21" fmla="*/ 3098684 h 3742340"/>
              <a:gd name="connsiteX22" fmla="*/ 2364873 w 2907973"/>
              <a:gd name="connsiteY22" fmla="*/ 3742340 h 3742340"/>
              <a:gd name="connsiteX0" fmla="*/ 73287 w 2928556"/>
              <a:gd name="connsiteY0" fmla="*/ 3726661 h 3742340"/>
              <a:gd name="connsiteX1" fmla="*/ 128221 w 2928556"/>
              <a:gd name="connsiteY1" fmla="*/ 3135148 h 3742340"/>
              <a:gd name="connsiteX2" fmla="*/ 241677 w 2928556"/>
              <a:gd name="connsiteY2" fmla="*/ 2411655 h 3742340"/>
              <a:gd name="connsiteX3" fmla="*/ 600830 w 2928556"/>
              <a:gd name="connsiteY3" fmla="*/ 464875 h 3742340"/>
              <a:gd name="connsiteX4" fmla="*/ 1897075 w 2928556"/>
              <a:gd name="connsiteY4" fmla="*/ 16030 h 3742340"/>
              <a:gd name="connsiteX5" fmla="*/ 2192003 w 2928556"/>
              <a:gd name="connsiteY5" fmla="*/ 328126 h 3742340"/>
              <a:gd name="connsiteX6" fmla="*/ 2486109 w 2928556"/>
              <a:gd name="connsiteY6" fmla="*/ 641282 h 3742340"/>
              <a:gd name="connsiteX7" fmla="*/ 2680558 w 2928556"/>
              <a:gd name="connsiteY7" fmla="*/ 1180704 h 3742340"/>
              <a:gd name="connsiteX8" fmla="*/ 2761552 w 2928556"/>
              <a:gd name="connsiteY8" fmla="*/ 1558405 h 3742340"/>
              <a:gd name="connsiteX9" fmla="*/ 2843146 w 2928556"/>
              <a:gd name="connsiteY9" fmla="*/ 1770628 h 3742340"/>
              <a:gd name="connsiteX10" fmla="*/ 2854032 w 2928556"/>
              <a:gd name="connsiteY10" fmla="*/ 1803285 h 3742340"/>
              <a:gd name="connsiteX11" fmla="*/ 2821375 w 2928556"/>
              <a:gd name="connsiteY11" fmla="*/ 1835942 h 3742340"/>
              <a:gd name="connsiteX12" fmla="*/ 2799603 w 2928556"/>
              <a:gd name="connsiteY12" fmla="*/ 1868600 h 3742340"/>
              <a:gd name="connsiteX13" fmla="*/ 2777832 w 2928556"/>
              <a:gd name="connsiteY13" fmla="*/ 1890371 h 3742340"/>
              <a:gd name="connsiteX14" fmla="*/ 2766946 w 2928556"/>
              <a:gd name="connsiteY14" fmla="*/ 1944800 h 3742340"/>
              <a:gd name="connsiteX15" fmla="*/ 2799603 w 2928556"/>
              <a:gd name="connsiteY15" fmla="*/ 1999228 h 3742340"/>
              <a:gd name="connsiteX16" fmla="*/ 2821375 w 2928556"/>
              <a:gd name="connsiteY16" fmla="*/ 2086314 h 3742340"/>
              <a:gd name="connsiteX17" fmla="*/ 2766946 w 2928556"/>
              <a:gd name="connsiteY17" fmla="*/ 2162514 h 3742340"/>
              <a:gd name="connsiteX18" fmla="*/ 2723403 w 2928556"/>
              <a:gd name="connsiteY18" fmla="*/ 2184285 h 3742340"/>
              <a:gd name="connsiteX19" fmla="*/ 2679861 w 2928556"/>
              <a:gd name="connsiteY19" fmla="*/ 2184285 h 3742340"/>
              <a:gd name="connsiteX20" fmla="*/ 2564910 w 2928556"/>
              <a:gd name="connsiteY20" fmla="*/ 2221639 h 3742340"/>
              <a:gd name="connsiteX21" fmla="*/ 1972194 w 2928556"/>
              <a:gd name="connsiteY21" fmla="*/ 3098684 h 3742340"/>
              <a:gd name="connsiteX22" fmla="*/ 2364873 w 2928556"/>
              <a:gd name="connsiteY22" fmla="*/ 3742340 h 3742340"/>
              <a:gd name="connsiteX0" fmla="*/ 73287 w 2898384"/>
              <a:gd name="connsiteY0" fmla="*/ 3726661 h 3742340"/>
              <a:gd name="connsiteX1" fmla="*/ 128221 w 2898384"/>
              <a:gd name="connsiteY1" fmla="*/ 3135148 h 3742340"/>
              <a:gd name="connsiteX2" fmla="*/ 241677 w 2898384"/>
              <a:gd name="connsiteY2" fmla="*/ 2411655 h 3742340"/>
              <a:gd name="connsiteX3" fmla="*/ 600830 w 2898384"/>
              <a:gd name="connsiteY3" fmla="*/ 464875 h 3742340"/>
              <a:gd name="connsiteX4" fmla="*/ 1897075 w 2898384"/>
              <a:gd name="connsiteY4" fmla="*/ 16030 h 3742340"/>
              <a:gd name="connsiteX5" fmla="*/ 2192003 w 2898384"/>
              <a:gd name="connsiteY5" fmla="*/ 328126 h 3742340"/>
              <a:gd name="connsiteX6" fmla="*/ 2486109 w 2898384"/>
              <a:gd name="connsiteY6" fmla="*/ 641282 h 3742340"/>
              <a:gd name="connsiteX7" fmla="*/ 2680558 w 2898384"/>
              <a:gd name="connsiteY7" fmla="*/ 1180704 h 3742340"/>
              <a:gd name="connsiteX8" fmla="*/ 2761552 w 2898384"/>
              <a:gd name="connsiteY8" fmla="*/ 1558405 h 3742340"/>
              <a:gd name="connsiteX9" fmla="*/ 2843146 w 2898384"/>
              <a:gd name="connsiteY9" fmla="*/ 1770628 h 3742340"/>
              <a:gd name="connsiteX10" fmla="*/ 2854032 w 2898384"/>
              <a:gd name="connsiteY10" fmla="*/ 1803285 h 3742340"/>
              <a:gd name="connsiteX11" fmla="*/ 2821375 w 2898384"/>
              <a:gd name="connsiteY11" fmla="*/ 1835942 h 3742340"/>
              <a:gd name="connsiteX12" fmla="*/ 2799603 w 2898384"/>
              <a:gd name="connsiteY12" fmla="*/ 1868600 h 3742340"/>
              <a:gd name="connsiteX13" fmla="*/ 2777832 w 2898384"/>
              <a:gd name="connsiteY13" fmla="*/ 1890371 h 3742340"/>
              <a:gd name="connsiteX14" fmla="*/ 2766946 w 2898384"/>
              <a:gd name="connsiteY14" fmla="*/ 1944800 h 3742340"/>
              <a:gd name="connsiteX15" fmla="*/ 2799603 w 2898384"/>
              <a:gd name="connsiteY15" fmla="*/ 1999228 h 3742340"/>
              <a:gd name="connsiteX16" fmla="*/ 2821375 w 2898384"/>
              <a:gd name="connsiteY16" fmla="*/ 2086314 h 3742340"/>
              <a:gd name="connsiteX17" fmla="*/ 2766946 w 2898384"/>
              <a:gd name="connsiteY17" fmla="*/ 2162514 h 3742340"/>
              <a:gd name="connsiteX18" fmla="*/ 2723403 w 2898384"/>
              <a:gd name="connsiteY18" fmla="*/ 2184285 h 3742340"/>
              <a:gd name="connsiteX19" fmla="*/ 2679861 w 2898384"/>
              <a:gd name="connsiteY19" fmla="*/ 2184285 h 3742340"/>
              <a:gd name="connsiteX20" fmla="*/ 2564910 w 2898384"/>
              <a:gd name="connsiteY20" fmla="*/ 2221639 h 3742340"/>
              <a:gd name="connsiteX21" fmla="*/ 1972194 w 2898384"/>
              <a:gd name="connsiteY21" fmla="*/ 3098684 h 3742340"/>
              <a:gd name="connsiteX22" fmla="*/ 2364873 w 2898384"/>
              <a:gd name="connsiteY22" fmla="*/ 3742340 h 3742340"/>
              <a:gd name="connsiteX0" fmla="*/ 73287 w 2907435"/>
              <a:gd name="connsiteY0" fmla="*/ 3726661 h 3742340"/>
              <a:gd name="connsiteX1" fmla="*/ 128221 w 2907435"/>
              <a:gd name="connsiteY1" fmla="*/ 3135148 h 3742340"/>
              <a:gd name="connsiteX2" fmla="*/ 241677 w 2907435"/>
              <a:gd name="connsiteY2" fmla="*/ 2411655 h 3742340"/>
              <a:gd name="connsiteX3" fmla="*/ 600830 w 2907435"/>
              <a:gd name="connsiteY3" fmla="*/ 464875 h 3742340"/>
              <a:gd name="connsiteX4" fmla="*/ 1897075 w 2907435"/>
              <a:gd name="connsiteY4" fmla="*/ 16030 h 3742340"/>
              <a:gd name="connsiteX5" fmla="*/ 2192003 w 2907435"/>
              <a:gd name="connsiteY5" fmla="*/ 328126 h 3742340"/>
              <a:gd name="connsiteX6" fmla="*/ 2486109 w 2907435"/>
              <a:gd name="connsiteY6" fmla="*/ 641282 h 3742340"/>
              <a:gd name="connsiteX7" fmla="*/ 2680558 w 2907435"/>
              <a:gd name="connsiteY7" fmla="*/ 1180704 h 3742340"/>
              <a:gd name="connsiteX8" fmla="*/ 2761552 w 2907435"/>
              <a:gd name="connsiteY8" fmla="*/ 1558405 h 3742340"/>
              <a:gd name="connsiteX9" fmla="*/ 2843146 w 2907435"/>
              <a:gd name="connsiteY9" fmla="*/ 1770628 h 3742340"/>
              <a:gd name="connsiteX10" fmla="*/ 2854032 w 2907435"/>
              <a:gd name="connsiteY10" fmla="*/ 1803285 h 3742340"/>
              <a:gd name="connsiteX11" fmla="*/ 2821375 w 2907435"/>
              <a:gd name="connsiteY11" fmla="*/ 1835942 h 3742340"/>
              <a:gd name="connsiteX12" fmla="*/ 2799603 w 2907435"/>
              <a:gd name="connsiteY12" fmla="*/ 1868600 h 3742340"/>
              <a:gd name="connsiteX13" fmla="*/ 2777832 w 2907435"/>
              <a:gd name="connsiteY13" fmla="*/ 1890371 h 3742340"/>
              <a:gd name="connsiteX14" fmla="*/ 2766946 w 2907435"/>
              <a:gd name="connsiteY14" fmla="*/ 1944800 h 3742340"/>
              <a:gd name="connsiteX15" fmla="*/ 2799603 w 2907435"/>
              <a:gd name="connsiteY15" fmla="*/ 1999228 h 3742340"/>
              <a:gd name="connsiteX16" fmla="*/ 2821375 w 2907435"/>
              <a:gd name="connsiteY16" fmla="*/ 2086314 h 3742340"/>
              <a:gd name="connsiteX17" fmla="*/ 2766946 w 2907435"/>
              <a:gd name="connsiteY17" fmla="*/ 2162514 h 3742340"/>
              <a:gd name="connsiteX18" fmla="*/ 2723403 w 2907435"/>
              <a:gd name="connsiteY18" fmla="*/ 2184285 h 3742340"/>
              <a:gd name="connsiteX19" fmla="*/ 2679861 w 2907435"/>
              <a:gd name="connsiteY19" fmla="*/ 2184285 h 3742340"/>
              <a:gd name="connsiteX20" fmla="*/ 2564910 w 2907435"/>
              <a:gd name="connsiteY20" fmla="*/ 2221639 h 3742340"/>
              <a:gd name="connsiteX21" fmla="*/ 1972194 w 2907435"/>
              <a:gd name="connsiteY21" fmla="*/ 3098684 h 3742340"/>
              <a:gd name="connsiteX22" fmla="*/ 2364873 w 2907435"/>
              <a:gd name="connsiteY22"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43146 w 2901402"/>
              <a:gd name="connsiteY9" fmla="*/ 1770628 h 3742340"/>
              <a:gd name="connsiteX10" fmla="*/ 2854032 w 2901402"/>
              <a:gd name="connsiteY10" fmla="*/ 1803285 h 3742340"/>
              <a:gd name="connsiteX11" fmla="*/ 2821375 w 2901402"/>
              <a:gd name="connsiteY11" fmla="*/ 1835942 h 3742340"/>
              <a:gd name="connsiteX12" fmla="*/ 2799603 w 2901402"/>
              <a:gd name="connsiteY12" fmla="*/ 1868600 h 3742340"/>
              <a:gd name="connsiteX13" fmla="*/ 2777832 w 2901402"/>
              <a:gd name="connsiteY13" fmla="*/ 1890371 h 3742340"/>
              <a:gd name="connsiteX14" fmla="*/ 2766946 w 2901402"/>
              <a:gd name="connsiteY14" fmla="*/ 1944800 h 3742340"/>
              <a:gd name="connsiteX15" fmla="*/ 2799603 w 2901402"/>
              <a:gd name="connsiteY15" fmla="*/ 1999228 h 3742340"/>
              <a:gd name="connsiteX16" fmla="*/ 2821375 w 2901402"/>
              <a:gd name="connsiteY16" fmla="*/ 2086314 h 3742340"/>
              <a:gd name="connsiteX17" fmla="*/ 2766946 w 2901402"/>
              <a:gd name="connsiteY17" fmla="*/ 2162514 h 3742340"/>
              <a:gd name="connsiteX18" fmla="*/ 2723403 w 2901402"/>
              <a:gd name="connsiteY18" fmla="*/ 2184285 h 3742340"/>
              <a:gd name="connsiteX19" fmla="*/ 2679861 w 2901402"/>
              <a:gd name="connsiteY19" fmla="*/ 2184285 h 3742340"/>
              <a:gd name="connsiteX20" fmla="*/ 2564910 w 2901402"/>
              <a:gd name="connsiteY20" fmla="*/ 2221639 h 3742340"/>
              <a:gd name="connsiteX21" fmla="*/ 1972194 w 2901402"/>
              <a:gd name="connsiteY21" fmla="*/ 3098684 h 3742340"/>
              <a:gd name="connsiteX22" fmla="*/ 2364873 w 2901402"/>
              <a:gd name="connsiteY22"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43146 w 2901402"/>
              <a:gd name="connsiteY9" fmla="*/ 1770628 h 3742340"/>
              <a:gd name="connsiteX10" fmla="*/ 2854032 w 2901402"/>
              <a:gd name="connsiteY10" fmla="*/ 1803285 h 3742340"/>
              <a:gd name="connsiteX11" fmla="*/ 2821375 w 2901402"/>
              <a:gd name="connsiteY11" fmla="*/ 1835942 h 3742340"/>
              <a:gd name="connsiteX12" fmla="*/ 2777832 w 2901402"/>
              <a:gd name="connsiteY12" fmla="*/ 1890371 h 3742340"/>
              <a:gd name="connsiteX13" fmla="*/ 2766946 w 2901402"/>
              <a:gd name="connsiteY13" fmla="*/ 1944800 h 3742340"/>
              <a:gd name="connsiteX14" fmla="*/ 2799603 w 2901402"/>
              <a:gd name="connsiteY14" fmla="*/ 1999228 h 3742340"/>
              <a:gd name="connsiteX15" fmla="*/ 2821375 w 2901402"/>
              <a:gd name="connsiteY15" fmla="*/ 2086314 h 3742340"/>
              <a:gd name="connsiteX16" fmla="*/ 2766946 w 2901402"/>
              <a:gd name="connsiteY16" fmla="*/ 2162514 h 3742340"/>
              <a:gd name="connsiteX17" fmla="*/ 2723403 w 2901402"/>
              <a:gd name="connsiteY17" fmla="*/ 2184285 h 3742340"/>
              <a:gd name="connsiteX18" fmla="*/ 2679861 w 2901402"/>
              <a:gd name="connsiteY18" fmla="*/ 2184285 h 3742340"/>
              <a:gd name="connsiteX19" fmla="*/ 2564910 w 2901402"/>
              <a:gd name="connsiteY19" fmla="*/ 2221639 h 3742340"/>
              <a:gd name="connsiteX20" fmla="*/ 1972194 w 2901402"/>
              <a:gd name="connsiteY20" fmla="*/ 3098684 h 3742340"/>
              <a:gd name="connsiteX21" fmla="*/ 2364873 w 2901402"/>
              <a:gd name="connsiteY21"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43146 w 2901402"/>
              <a:gd name="connsiteY9" fmla="*/ 1770628 h 3742340"/>
              <a:gd name="connsiteX10" fmla="*/ 2854032 w 2901402"/>
              <a:gd name="connsiteY10" fmla="*/ 1803285 h 3742340"/>
              <a:gd name="connsiteX11" fmla="*/ 2821375 w 2901402"/>
              <a:gd name="connsiteY11" fmla="*/ 1835942 h 3742340"/>
              <a:gd name="connsiteX12" fmla="*/ 2766946 w 2901402"/>
              <a:gd name="connsiteY12" fmla="*/ 1944800 h 3742340"/>
              <a:gd name="connsiteX13" fmla="*/ 2799603 w 2901402"/>
              <a:gd name="connsiteY13" fmla="*/ 1999228 h 3742340"/>
              <a:gd name="connsiteX14" fmla="*/ 2821375 w 2901402"/>
              <a:gd name="connsiteY14" fmla="*/ 2086314 h 3742340"/>
              <a:gd name="connsiteX15" fmla="*/ 2766946 w 2901402"/>
              <a:gd name="connsiteY15" fmla="*/ 2162514 h 3742340"/>
              <a:gd name="connsiteX16" fmla="*/ 2723403 w 2901402"/>
              <a:gd name="connsiteY16" fmla="*/ 2184285 h 3742340"/>
              <a:gd name="connsiteX17" fmla="*/ 2679861 w 2901402"/>
              <a:gd name="connsiteY17" fmla="*/ 2184285 h 3742340"/>
              <a:gd name="connsiteX18" fmla="*/ 2564910 w 2901402"/>
              <a:gd name="connsiteY18" fmla="*/ 2221639 h 3742340"/>
              <a:gd name="connsiteX19" fmla="*/ 1972194 w 2901402"/>
              <a:gd name="connsiteY19" fmla="*/ 3098684 h 3742340"/>
              <a:gd name="connsiteX20" fmla="*/ 2364873 w 2901402"/>
              <a:gd name="connsiteY20"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43146 w 2901402"/>
              <a:gd name="connsiteY9" fmla="*/ 1770628 h 3742340"/>
              <a:gd name="connsiteX10" fmla="*/ 2854032 w 2901402"/>
              <a:gd name="connsiteY10" fmla="*/ 1803285 h 3742340"/>
              <a:gd name="connsiteX11" fmla="*/ 2821375 w 2901402"/>
              <a:gd name="connsiteY11" fmla="*/ 1835942 h 3742340"/>
              <a:gd name="connsiteX12" fmla="*/ 2799603 w 2901402"/>
              <a:gd name="connsiteY12" fmla="*/ 1999228 h 3742340"/>
              <a:gd name="connsiteX13" fmla="*/ 2821375 w 2901402"/>
              <a:gd name="connsiteY13" fmla="*/ 2086314 h 3742340"/>
              <a:gd name="connsiteX14" fmla="*/ 2766946 w 2901402"/>
              <a:gd name="connsiteY14" fmla="*/ 2162514 h 3742340"/>
              <a:gd name="connsiteX15" fmla="*/ 2723403 w 2901402"/>
              <a:gd name="connsiteY15" fmla="*/ 2184285 h 3742340"/>
              <a:gd name="connsiteX16" fmla="*/ 2679861 w 2901402"/>
              <a:gd name="connsiteY16" fmla="*/ 2184285 h 3742340"/>
              <a:gd name="connsiteX17" fmla="*/ 2564910 w 2901402"/>
              <a:gd name="connsiteY17" fmla="*/ 2221639 h 3742340"/>
              <a:gd name="connsiteX18" fmla="*/ 1972194 w 2901402"/>
              <a:gd name="connsiteY18" fmla="*/ 3098684 h 3742340"/>
              <a:gd name="connsiteX19" fmla="*/ 2364873 w 2901402"/>
              <a:gd name="connsiteY19"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43146 w 2901402"/>
              <a:gd name="connsiteY9" fmla="*/ 1770628 h 3742340"/>
              <a:gd name="connsiteX10" fmla="*/ 2854032 w 2901402"/>
              <a:gd name="connsiteY10" fmla="*/ 1803285 h 3742340"/>
              <a:gd name="connsiteX11" fmla="*/ 2821375 w 2901402"/>
              <a:gd name="connsiteY11" fmla="*/ 1835942 h 3742340"/>
              <a:gd name="connsiteX12" fmla="*/ 2821375 w 2901402"/>
              <a:gd name="connsiteY12" fmla="*/ 2086314 h 3742340"/>
              <a:gd name="connsiteX13" fmla="*/ 2766946 w 2901402"/>
              <a:gd name="connsiteY13" fmla="*/ 2162514 h 3742340"/>
              <a:gd name="connsiteX14" fmla="*/ 2723403 w 2901402"/>
              <a:gd name="connsiteY14" fmla="*/ 2184285 h 3742340"/>
              <a:gd name="connsiteX15" fmla="*/ 2679861 w 2901402"/>
              <a:gd name="connsiteY15" fmla="*/ 2184285 h 3742340"/>
              <a:gd name="connsiteX16" fmla="*/ 2564910 w 2901402"/>
              <a:gd name="connsiteY16" fmla="*/ 2221639 h 3742340"/>
              <a:gd name="connsiteX17" fmla="*/ 1972194 w 2901402"/>
              <a:gd name="connsiteY17" fmla="*/ 3098684 h 3742340"/>
              <a:gd name="connsiteX18" fmla="*/ 2364873 w 2901402"/>
              <a:gd name="connsiteY18"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43146 w 2901402"/>
              <a:gd name="connsiteY9" fmla="*/ 1770628 h 3742340"/>
              <a:gd name="connsiteX10" fmla="*/ 2854032 w 2901402"/>
              <a:gd name="connsiteY10" fmla="*/ 1803285 h 3742340"/>
              <a:gd name="connsiteX11" fmla="*/ 2821375 w 2901402"/>
              <a:gd name="connsiteY11" fmla="*/ 1835942 h 3742340"/>
              <a:gd name="connsiteX12" fmla="*/ 2766946 w 2901402"/>
              <a:gd name="connsiteY12" fmla="*/ 2162514 h 3742340"/>
              <a:gd name="connsiteX13" fmla="*/ 2723403 w 2901402"/>
              <a:gd name="connsiteY13" fmla="*/ 2184285 h 3742340"/>
              <a:gd name="connsiteX14" fmla="*/ 2679861 w 2901402"/>
              <a:gd name="connsiteY14" fmla="*/ 2184285 h 3742340"/>
              <a:gd name="connsiteX15" fmla="*/ 2564910 w 2901402"/>
              <a:gd name="connsiteY15" fmla="*/ 2221639 h 3742340"/>
              <a:gd name="connsiteX16" fmla="*/ 1972194 w 2901402"/>
              <a:gd name="connsiteY16" fmla="*/ 3098684 h 3742340"/>
              <a:gd name="connsiteX17" fmla="*/ 2364873 w 2901402"/>
              <a:gd name="connsiteY17"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43146 w 2901402"/>
              <a:gd name="connsiteY9" fmla="*/ 1770628 h 3742340"/>
              <a:gd name="connsiteX10" fmla="*/ 2854032 w 2901402"/>
              <a:gd name="connsiteY10" fmla="*/ 1803285 h 3742340"/>
              <a:gd name="connsiteX11" fmla="*/ 2821375 w 2901402"/>
              <a:gd name="connsiteY11" fmla="*/ 1835942 h 3742340"/>
              <a:gd name="connsiteX12" fmla="*/ 2766946 w 2901402"/>
              <a:gd name="connsiteY12" fmla="*/ 2162514 h 3742340"/>
              <a:gd name="connsiteX13" fmla="*/ 2679861 w 2901402"/>
              <a:gd name="connsiteY13" fmla="*/ 2184285 h 3742340"/>
              <a:gd name="connsiteX14" fmla="*/ 2564910 w 2901402"/>
              <a:gd name="connsiteY14" fmla="*/ 2221639 h 3742340"/>
              <a:gd name="connsiteX15" fmla="*/ 1972194 w 2901402"/>
              <a:gd name="connsiteY15" fmla="*/ 3098684 h 3742340"/>
              <a:gd name="connsiteX16" fmla="*/ 2364873 w 2901402"/>
              <a:gd name="connsiteY16"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43146 w 2901402"/>
              <a:gd name="connsiteY9" fmla="*/ 1770628 h 3742340"/>
              <a:gd name="connsiteX10" fmla="*/ 2854032 w 2901402"/>
              <a:gd name="connsiteY10" fmla="*/ 1803285 h 3742340"/>
              <a:gd name="connsiteX11" fmla="*/ 2821375 w 2901402"/>
              <a:gd name="connsiteY11" fmla="*/ 1835942 h 3742340"/>
              <a:gd name="connsiteX12" fmla="*/ 2679861 w 2901402"/>
              <a:gd name="connsiteY12" fmla="*/ 2184285 h 3742340"/>
              <a:gd name="connsiteX13" fmla="*/ 2564910 w 2901402"/>
              <a:gd name="connsiteY13" fmla="*/ 2221639 h 3742340"/>
              <a:gd name="connsiteX14" fmla="*/ 1972194 w 2901402"/>
              <a:gd name="connsiteY14" fmla="*/ 3098684 h 3742340"/>
              <a:gd name="connsiteX15" fmla="*/ 2364873 w 2901402"/>
              <a:gd name="connsiteY15"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43146 w 2901402"/>
              <a:gd name="connsiteY9" fmla="*/ 1770628 h 3742340"/>
              <a:gd name="connsiteX10" fmla="*/ 2854032 w 2901402"/>
              <a:gd name="connsiteY10" fmla="*/ 1803285 h 3742340"/>
              <a:gd name="connsiteX11" fmla="*/ 2679861 w 2901402"/>
              <a:gd name="connsiteY11" fmla="*/ 2184285 h 3742340"/>
              <a:gd name="connsiteX12" fmla="*/ 2564910 w 2901402"/>
              <a:gd name="connsiteY12" fmla="*/ 2221639 h 3742340"/>
              <a:gd name="connsiteX13" fmla="*/ 1972194 w 2901402"/>
              <a:gd name="connsiteY13" fmla="*/ 3098684 h 3742340"/>
              <a:gd name="connsiteX14" fmla="*/ 2364873 w 2901402"/>
              <a:gd name="connsiteY14"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43146 w 2901402"/>
              <a:gd name="connsiteY9" fmla="*/ 1770628 h 3742340"/>
              <a:gd name="connsiteX10" fmla="*/ 2679861 w 2901402"/>
              <a:gd name="connsiteY10" fmla="*/ 2184285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799001 w 2901402"/>
              <a:gd name="connsiteY9" fmla="*/ 1736670 h 3742340"/>
              <a:gd name="connsiteX10" fmla="*/ 2679861 w 2901402"/>
              <a:gd name="connsiteY10" fmla="*/ 2184285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799001 w 2901402"/>
              <a:gd name="connsiteY9" fmla="*/ 1736670 h 3742340"/>
              <a:gd name="connsiteX10" fmla="*/ 2761360 w 2901402"/>
              <a:gd name="connsiteY10" fmla="*/ 1953373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799001 w 2901402"/>
              <a:gd name="connsiteY9" fmla="*/ 1736670 h 3742340"/>
              <a:gd name="connsiteX10" fmla="*/ 2761360 w 2901402"/>
              <a:gd name="connsiteY10" fmla="*/ 1953373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799001 w 2901402"/>
              <a:gd name="connsiteY9" fmla="*/ 1736670 h 3742340"/>
              <a:gd name="connsiteX10" fmla="*/ 2761360 w 2901402"/>
              <a:gd name="connsiteY10" fmla="*/ 1953373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799001 w 2901402"/>
              <a:gd name="connsiteY9" fmla="*/ 1736670 h 3742340"/>
              <a:gd name="connsiteX10" fmla="*/ 2761360 w 2901402"/>
              <a:gd name="connsiteY10" fmla="*/ 1953373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799001 w 2901402"/>
              <a:gd name="connsiteY9" fmla="*/ 1736670 h 3742340"/>
              <a:gd name="connsiteX10" fmla="*/ 2761360 w 2901402"/>
              <a:gd name="connsiteY10" fmla="*/ 1953373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09189 w 2901402"/>
              <a:gd name="connsiteY9" fmla="*/ 1736670 h 3742340"/>
              <a:gd name="connsiteX10" fmla="*/ 2761360 w 2901402"/>
              <a:gd name="connsiteY10" fmla="*/ 1953373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09189 w 2901402"/>
              <a:gd name="connsiteY9" fmla="*/ 1736670 h 3742340"/>
              <a:gd name="connsiteX10" fmla="*/ 2761360 w 2901402"/>
              <a:gd name="connsiteY10" fmla="*/ 1953373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73287 w 2901402"/>
              <a:gd name="connsiteY0" fmla="*/ 3726661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09189 w 2901402"/>
              <a:gd name="connsiteY9" fmla="*/ 1736670 h 3742340"/>
              <a:gd name="connsiteX10" fmla="*/ 2761360 w 2901402"/>
              <a:gd name="connsiteY10" fmla="*/ 1953373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73288 w 2901402"/>
              <a:gd name="connsiteY0" fmla="*/ 3732635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09189 w 2901402"/>
              <a:gd name="connsiteY9" fmla="*/ 1736670 h 3742340"/>
              <a:gd name="connsiteX10" fmla="*/ 2761360 w 2901402"/>
              <a:gd name="connsiteY10" fmla="*/ 1953373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88156 w 2868464"/>
              <a:gd name="connsiteY0" fmla="*/ 3732635 h 3742340"/>
              <a:gd name="connsiteX1" fmla="*/ 95283 w 2868464"/>
              <a:gd name="connsiteY1" fmla="*/ 3135148 h 3742340"/>
              <a:gd name="connsiteX2" fmla="*/ 208739 w 2868464"/>
              <a:gd name="connsiteY2" fmla="*/ 2411655 h 3742340"/>
              <a:gd name="connsiteX3" fmla="*/ 567892 w 2868464"/>
              <a:gd name="connsiteY3" fmla="*/ 464875 h 3742340"/>
              <a:gd name="connsiteX4" fmla="*/ 1864137 w 2868464"/>
              <a:gd name="connsiteY4" fmla="*/ 16030 h 3742340"/>
              <a:gd name="connsiteX5" fmla="*/ 2159065 w 2868464"/>
              <a:gd name="connsiteY5" fmla="*/ 328126 h 3742340"/>
              <a:gd name="connsiteX6" fmla="*/ 2453171 w 2868464"/>
              <a:gd name="connsiteY6" fmla="*/ 641282 h 3742340"/>
              <a:gd name="connsiteX7" fmla="*/ 2647620 w 2868464"/>
              <a:gd name="connsiteY7" fmla="*/ 1180704 h 3742340"/>
              <a:gd name="connsiteX8" fmla="*/ 2728614 w 2868464"/>
              <a:gd name="connsiteY8" fmla="*/ 1558405 h 3742340"/>
              <a:gd name="connsiteX9" fmla="*/ 2776251 w 2868464"/>
              <a:gd name="connsiteY9" fmla="*/ 1736670 h 3742340"/>
              <a:gd name="connsiteX10" fmla="*/ 2728422 w 2868464"/>
              <a:gd name="connsiteY10" fmla="*/ 1953373 h 3742340"/>
              <a:gd name="connsiteX11" fmla="*/ 2531972 w 2868464"/>
              <a:gd name="connsiteY11" fmla="*/ 2221639 h 3742340"/>
              <a:gd name="connsiteX12" fmla="*/ 1939256 w 2868464"/>
              <a:gd name="connsiteY12" fmla="*/ 3098684 h 3742340"/>
              <a:gd name="connsiteX13" fmla="*/ 2331935 w 2868464"/>
              <a:gd name="connsiteY13" fmla="*/ 3742340 h 3742340"/>
              <a:gd name="connsiteX0" fmla="*/ 73289 w 2901402"/>
              <a:gd name="connsiteY0" fmla="*/ 3732635 h 3742340"/>
              <a:gd name="connsiteX1" fmla="*/ 128221 w 2901402"/>
              <a:gd name="connsiteY1" fmla="*/ 3135148 h 3742340"/>
              <a:gd name="connsiteX2" fmla="*/ 241677 w 2901402"/>
              <a:gd name="connsiteY2" fmla="*/ 2411655 h 3742340"/>
              <a:gd name="connsiteX3" fmla="*/ 600830 w 2901402"/>
              <a:gd name="connsiteY3" fmla="*/ 464875 h 3742340"/>
              <a:gd name="connsiteX4" fmla="*/ 1897075 w 2901402"/>
              <a:gd name="connsiteY4" fmla="*/ 16030 h 3742340"/>
              <a:gd name="connsiteX5" fmla="*/ 2192003 w 2901402"/>
              <a:gd name="connsiteY5" fmla="*/ 328126 h 3742340"/>
              <a:gd name="connsiteX6" fmla="*/ 2486109 w 2901402"/>
              <a:gd name="connsiteY6" fmla="*/ 641282 h 3742340"/>
              <a:gd name="connsiteX7" fmla="*/ 2680558 w 2901402"/>
              <a:gd name="connsiteY7" fmla="*/ 1180704 h 3742340"/>
              <a:gd name="connsiteX8" fmla="*/ 2761552 w 2901402"/>
              <a:gd name="connsiteY8" fmla="*/ 1558405 h 3742340"/>
              <a:gd name="connsiteX9" fmla="*/ 2809189 w 2901402"/>
              <a:gd name="connsiteY9" fmla="*/ 1736670 h 3742340"/>
              <a:gd name="connsiteX10" fmla="*/ 2761360 w 2901402"/>
              <a:gd name="connsiteY10" fmla="*/ 1953373 h 3742340"/>
              <a:gd name="connsiteX11" fmla="*/ 2564910 w 2901402"/>
              <a:gd name="connsiteY11" fmla="*/ 2221639 h 3742340"/>
              <a:gd name="connsiteX12" fmla="*/ 1972194 w 2901402"/>
              <a:gd name="connsiteY12" fmla="*/ 3098684 h 3742340"/>
              <a:gd name="connsiteX13" fmla="*/ 2364873 w 2901402"/>
              <a:gd name="connsiteY13" fmla="*/ 3742340 h 3742340"/>
              <a:gd name="connsiteX0" fmla="*/ 54698 w 2882811"/>
              <a:gd name="connsiteY0" fmla="*/ 3732635 h 3742340"/>
              <a:gd name="connsiteX1" fmla="*/ 109630 w 2882811"/>
              <a:gd name="connsiteY1" fmla="*/ 3135148 h 3742340"/>
              <a:gd name="connsiteX2" fmla="*/ 223086 w 2882811"/>
              <a:gd name="connsiteY2" fmla="*/ 2411655 h 3742340"/>
              <a:gd name="connsiteX3" fmla="*/ 582239 w 2882811"/>
              <a:gd name="connsiteY3" fmla="*/ 464875 h 3742340"/>
              <a:gd name="connsiteX4" fmla="*/ 1878484 w 2882811"/>
              <a:gd name="connsiteY4" fmla="*/ 16030 h 3742340"/>
              <a:gd name="connsiteX5" fmla="*/ 2173412 w 2882811"/>
              <a:gd name="connsiteY5" fmla="*/ 328126 h 3742340"/>
              <a:gd name="connsiteX6" fmla="*/ 2467518 w 2882811"/>
              <a:gd name="connsiteY6" fmla="*/ 641282 h 3742340"/>
              <a:gd name="connsiteX7" fmla="*/ 2661967 w 2882811"/>
              <a:gd name="connsiteY7" fmla="*/ 1180704 h 3742340"/>
              <a:gd name="connsiteX8" fmla="*/ 2742961 w 2882811"/>
              <a:gd name="connsiteY8" fmla="*/ 1558405 h 3742340"/>
              <a:gd name="connsiteX9" fmla="*/ 2790598 w 2882811"/>
              <a:gd name="connsiteY9" fmla="*/ 1736670 h 3742340"/>
              <a:gd name="connsiteX10" fmla="*/ 2742769 w 2882811"/>
              <a:gd name="connsiteY10" fmla="*/ 1953373 h 3742340"/>
              <a:gd name="connsiteX11" fmla="*/ 2546319 w 2882811"/>
              <a:gd name="connsiteY11" fmla="*/ 2221639 h 3742340"/>
              <a:gd name="connsiteX12" fmla="*/ 1953603 w 2882811"/>
              <a:gd name="connsiteY12" fmla="*/ 3098684 h 3742340"/>
              <a:gd name="connsiteX13" fmla="*/ 2346282 w 2882811"/>
              <a:gd name="connsiteY13" fmla="*/ 3742340 h 3742340"/>
              <a:gd name="connsiteX0" fmla="*/ 54697 w 2882811"/>
              <a:gd name="connsiteY0" fmla="*/ 3750563 h 3750563"/>
              <a:gd name="connsiteX1" fmla="*/ 109630 w 2882811"/>
              <a:gd name="connsiteY1" fmla="*/ 3135148 h 3750563"/>
              <a:gd name="connsiteX2" fmla="*/ 223086 w 2882811"/>
              <a:gd name="connsiteY2" fmla="*/ 2411655 h 3750563"/>
              <a:gd name="connsiteX3" fmla="*/ 582239 w 2882811"/>
              <a:gd name="connsiteY3" fmla="*/ 464875 h 3750563"/>
              <a:gd name="connsiteX4" fmla="*/ 1878484 w 2882811"/>
              <a:gd name="connsiteY4" fmla="*/ 16030 h 3750563"/>
              <a:gd name="connsiteX5" fmla="*/ 2173412 w 2882811"/>
              <a:gd name="connsiteY5" fmla="*/ 328126 h 3750563"/>
              <a:gd name="connsiteX6" fmla="*/ 2467518 w 2882811"/>
              <a:gd name="connsiteY6" fmla="*/ 641282 h 3750563"/>
              <a:gd name="connsiteX7" fmla="*/ 2661967 w 2882811"/>
              <a:gd name="connsiteY7" fmla="*/ 1180704 h 3750563"/>
              <a:gd name="connsiteX8" fmla="*/ 2742961 w 2882811"/>
              <a:gd name="connsiteY8" fmla="*/ 1558405 h 3750563"/>
              <a:gd name="connsiteX9" fmla="*/ 2790598 w 2882811"/>
              <a:gd name="connsiteY9" fmla="*/ 1736670 h 3750563"/>
              <a:gd name="connsiteX10" fmla="*/ 2742769 w 2882811"/>
              <a:gd name="connsiteY10" fmla="*/ 1953373 h 3750563"/>
              <a:gd name="connsiteX11" fmla="*/ 2546319 w 2882811"/>
              <a:gd name="connsiteY11" fmla="*/ 2221639 h 3750563"/>
              <a:gd name="connsiteX12" fmla="*/ 1953603 w 2882811"/>
              <a:gd name="connsiteY12" fmla="*/ 3098684 h 3750563"/>
              <a:gd name="connsiteX13" fmla="*/ 2346282 w 2882811"/>
              <a:gd name="connsiteY13" fmla="*/ 3742340 h 375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2811" h="3750563">
                <a:moveTo>
                  <a:pt x="54697" y="3750563"/>
                </a:moveTo>
                <a:cubicBezTo>
                  <a:pt x="-61743" y="3328140"/>
                  <a:pt x="32326" y="3327716"/>
                  <a:pt x="109630" y="3135148"/>
                </a:cubicBezTo>
                <a:cubicBezTo>
                  <a:pt x="-35922" y="2547615"/>
                  <a:pt x="96978" y="2629048"/>
                  <a:pt x="223086" y="2411655"/>
                </a:cubicBezTo>
                <a:cubicBezTo>
                  <a:pt x="405425" y="1829647"/>
                  <a:pt x="306339" y="864146"/>
                  <a:pt x="582239" y="464875"/>
                </a:cubicBezTo>
                <a:cubicBezTo>
                  <a:pt x="858139" y="65604"/>
                  <a:pt x="1332078" y="-46024"/>
                  <a:pt x="1878484" y="16030"/>
                </a:cubicBezTo>
                <a:cubicBezTo>
                  <a:pt x="2079798" y="58940"/>
                  <a:pt x="2155471" y="95055"/>
                  <a:pt x="2173412" y="328126"/>
                </a:cubicBezTo>
                <a:cubicBezTo>
                  <a:pt x="2343461" y="494025"/>
                  <a:pt x="2341947" y="482207"/>
                  <a:pt x="2467518" y="641282"/>
                </a:cubicBezTo>
                <a:cubicBezTo>
                  <a:pt x="2593089" y="800357"/>
                  <a:pt x="2451133" y="1059757"/>
                  <a:pt x="2661967" y="1180704"/>
                </a:cubicBezTo>
                <a:cubicBezTo>
                  <a:pt x="2787444" y="1282833"/>
                  <a:pt x="3041956" y="1425713"/>
                  <a:pt x="2742961" y="1558405"/>
                </a:cubicBezTo>
                <a:cubicBezTo>
                  <a:pt x="2758840" y="1617827"/>
                  <a:pt x="2866404" y="1643291"/>
                  <a:pt x="2790598" y="1736670"/>
                </a:cubicBezTo>
                <a:cubicBezTo>
                  <a:pt x="2774655" y="1808904"/>
                  <a:pt x="2880960" y="1799640"/>
                  <a:pt x="2742769" y="1953373"/>
                </a:cubicBezTo>
                <a:cubicBezTo>
                  <a:pt x="2853867" y="2199000"/>
                  <a:pt x="2693300" y="2223903"/>
                  <a:pt x="2546319" y="2221639"/>
                </a:cubicBezTo>
                <a:cubicBezTo>
                  <a:pt x="2268775" y="2160105"/>
                  <a:pt x="1835043" y="2701873"/>
                  <a:pt x="1953603" y="3098684"/>
                </a:cubicBezTo>
                <a:cubicBezTo>
                  <a:pt x="2096843" y="3358926"/>
                  <a:pt x="2159207" y="3363750"/>
                  <a:pt x="2346282" y="3742340"/>
                </a:cubicBezTo>
              </a:path>
            </a:pathLst>
          </a:custGeom>
          <a:gradFill>
            <a:gsLst>
              <a:gs pos="18000">
                <a:srgbClr val="0563C1">
                  <a:alpha val="73000"/>
                </a:srgbClr>
              </a:gs>
              <a:gs pos="85000">
                <a:srgbClr val="DC073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89968029-9329-4227-B91A-FA2B94F90ADF}"/>
              </a:ext>
            </a:extLst>
          </p:cNvPr>
          <p:cNvSpPr/>
          <p:nvPr userDrawn="1"/>
        </p:nvSpPr>
        <p:spPr>
          <a:xfrm>
            <a:off x="1795763" y="5867675"/>
            <a:ext cx="919080" cy="990325"/>
          </a:xfrm>
          <a:custGeom>
            <a:avLst/>
            <a:gdLst>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405312"/>
              <a:gd name="connsiteX1" fmla="*/ 2333625 w 3371850"/>
              <a:gd name="connsiteY1" fmla="*/ 3133725 h 4405312"/>
              <a:gd name="connsiteX2" fmla="*/ 3314700 w 3371850"/>
              <a:gd name="connsiteY2" fmla="*/ 2338387 h 4405312"/>
              <a:gd name="connsiteX3" fmla="*/ 3300413 w 3371850"/>
              <a:gd name="connsiteY3" fmla="*/ 2024062 h 4405312"/>
              <a:gd name="connsiteX4" fmla="*/ 3367088 w 3371850"/>
              <a:gd name="connsiteY4" fmla="*/ 1852612 h 4405312"/>
              <a:gd name="connsiteX5" fmla="*/ 3371850 w 3371850"/>
              <a:gd name="connsiteY5" fmla="*/ 1604962 h 4405312"/>
              <a:gd name="connsiteX6" fmla="*/ 3181350 w 3371850"/>
              <a:gd name="connsiteY6" fmla="*/ 1171575 h 4405312"/>
              <a:gd name="connsiteX7" fmla="*/ 3228975 w 3371850"/>
              <a:gd name="connsiteY7" fmla="*/ 1090612 h 4405312"/>
              <a:gd name="connsiteX8" fmla="*/ 3109913 w 3371850"/>
              <a:gd name="connsiteY8" fmla="*/ 1200150 h 4405312"/>
              <a:gd name="connsiteX9" fmla="*/ 2933700 w 3371850"/>
              <a:gd name="connsiteY9" fmla="*/ 495300 h 4405312"/>
              <a:gd name="connsiteX10" fmla="*/ 1857375 w 3371850"/>
              <a:gd name="connsiteY10" fmla="*/ 0 h 4405312"/>
              <a:gd name="connsiteX11" fmla="*/ 742950 w 3371850"/>
              <a:gd name="connsiteY11" fmla="*/ 695325 h 4405312"/>
              <a:gd name="connsiteX12" fmla="*/ 595313 w 3371850"/>
              <a:gd name="connsiteY12" fmla="*/ 985837 h 4405312"/>
              <a:gd name="connsiteX13" fmla="*/ 561975 w 3371850"/>
              <a:gd name="connsiteY13" fmla="*/ 928687 h 4405312"/>
              <a:gd name="connsiteX14" fmla="*/ 19050 w 3371850"/>
              <a:gd name="connsiteY14" fmla="*/ 1643062 h 4405312"/>
              <a:gd name="connsiteX15" fmla="*/ 57150 w 3371850"/>
              <a:gd name="connsiteY15" fmla="*/ 2085975 h 4405312"/>
              <a:gd name="connsiteX16" fmla="*/ 128588 w 3371850"/>
              <a:gd name="connsiteY16" fmla="*/ 1847850 h 4405312"/>
              <a:gd name="connsiteX17" fmla="*/ 0 w 3371850"/>
              <a:gd name="connsiteY17" fmla="*/ 2400300 h 4405312"/>
              <a:gd name="connsiteX18" fmla="*/ 200025 w 3371850"/>
              <a:gd name="connsiteY18" fmla="*/ 1985962 h 4405312"/>
              <a:gd name="connsiteX19" fmla="*/ 223838 w 3371850"/>
              <a:gd name="connsiteY19" fmla="*/ 2728912 h 4405312"/>
              <a:gd name="connsiteX20" fmla="*/ 285750 w 3371850"/>
              <a:gd name="connsiteY20" fmla="*/ 2286000 h 4405312"/>
              <a:gd name="connsiteX21" fmla="*/ 366713 w 3371850"/>
              <a:gd name="connsiteY21" fmla="*/ 3090862 h 4405312"/>
              <a:gd name="connsiteX22" fmla="*/ 395288 w 3371850"/>
              <a:gd name="connsiteY22" fmla="*/ 3424237 h 4405312"/>
              <a:gd name="connsiteX23" fmla="*/ 500063 w 3371850"/>
              <a:gd name="connsiteY23" fmla="*/ 2995612 h 4405312"/>
              <a:gd name="connsiteX24" fmla="*/ 471488 w 3371850"/>
              <a:gd name="connsiteY24" fmla="*/ 3543300 h 4405312"/>
              <a:gd name="connsiteX25" fmla="*/ 657225 w 3371850"/>
              <a:gd name="connsiteY25" fmla="*/ 3119437 h 4405312"/>
              <a:gd name="connsiteX26" fmla="*/ 719138 w 3371850"/>
              <a:gd name="connsiteY26" fmla="*/ 3676650 h 4405312"/>
              <a:gd name="connsiteX27" fmla="*/ 700088 w 3371850"/>
              <a:gd name="connsiteY27" fmla="*/ 3557587 h 4405312"/>
              <a:gd name="connsiteX28" fmla="*/ 695325 w 3371850"/>
              <a:gd name="connsiteY28" fmla="*/ 3038475 h 4405312"/>
              <a:gd name="connsiteX29" fmla="*/ 771525 w 3371850"/>
              <a:gd name="connsiteY29" fmla="*/ 3328987 h 4405312"/>
              <a:gd name="connsiteX30" fmla="*/ 757238 w 3371850"/>
              <a:gd name="connsiteY30" fmla="*/ 2333625 h 4405312"/>
              <a:gd name="connsiteX31" fmla="*/ 833438 w 3371850"/>
              <a:gd name="connsiteY31" fmla="*/ 2547937 h 4405312"/>
              <a:gd name="connsiteX32" fmla="*/ 847725 w 3371850"/>
              <a:gd name="connsiteY32" fmla="*/ 2486025 h 4405312"/>
              <a:gd name="connsiteX33" fmla="*/ 642938 w 3371850"/>
              <a:gd name="connsiteY33" fmla="*/ 1800225 h 4405312"/>
              <a:gd name="connsiteX34" fmla="*/ 747713 w 3371850"/>
              <a:gd name="connsiteY34" fmla="*/ 1243012 h 4405312"/>
              <a:gd name="connsiteX35" fmla="*/ 1347788 w 3371850"/>
              <a:gd name="connsiteY35" fmla="*/ 2409825 h 4405312"/>
              <a:gd name="connsiteX36" fmla="*/ 1262063 w 3371850"/>
              <a:gd name="connsiteY36" fmla="*/ 2571750 h 4405312"/>
              <a:gd name="connsiteX37" fmla="*/ 1219200 w 3371850"/>
              <a:gd name="connsiteY37" fmla="*/ 2662237 h 4405312"/>
              <a:gd name="connsiteX38" fmla="*/ 1171575 w 3371850"/>
              <a:gd name="connsiteY38" fmla="*/ 2738437 h 4405312"/>
              <a:gd name="connsiteX39" fmla="*/ 1152525 w 3371850"/>
              <a:gd name="connsiteY39" fmla="*/ 2771775 h 4405312"/>
              <a:gd name="connsiteX40" fmla="*/ 481013 w 3371850"/>
              <a:gd name="connsiteY40" fmla="*/ 4405312 h 4405312"/>
              <a:gd name="connsiteX41" fmla="*/ 2762250 w 3371850"/>
              <a:gd name="connsiteY41" fmla="*/ 4362450 h 4405312"/>
              <a:gd name="connsiteX0" fmla="*/ 2762250 w 3371850"/>
              <a:gd name="connsiteY0" fmla="*/ 4362450 h 4362450"/>
              <a:gd name="connsiteX1" fmla="*/ 2333625 w 3371850"/>
              <a:gd name="connsiteY1" fmla="*/ 3133725 h 4362450"/>
              <a:gd name="connsiteX2" fmla="*/ 3314700 w 3371850"/>
              <a:gd name="connsiteY2" fmla="*/ 2338387 h 4362450"/>
              <a:gd name="connsiteX3" fmla="*/ 3300413 w 3371850"/>
              <a:gd name="connsiteY3" fmla="*/ 2024062 h 4362450"/>
              <a:gd name="connsiteX4" fmla="*/ 3367088 w 3371850"/>
              <a:gd name="connsiteY4" fmla="*/ 1852612 h 4362450"/>
              <a:gd name="connsiteX5" fmla="*/ 3371850 w 3371850"/>
              <a:gd name="connsiteY5" fmla="*/ 1604962 h 4362450"/>
              <a:gd name="connsiteX6" fmla="*/ 3181350 w 3371850"/>
              <a:gd name="connsiteY6" fmla="*/ 1171575 h 4362450"/>
              <a:gd name="connsiteX7" fmla="*/ 3228975 w 3371850"/>
              <a:gd name="connsiteY7" fmla="*/ 1090612 h 4362450"/>
              <a:gd name="connsiteX8" fmla="*/ 3109913 w 3371850"/>
              <a:gd name="connsiteY8" fmla="*/ 1200150 h 4362450"/>
              <a:gd name="connsiteX9" fmla="*/ 2933700 w 3371850"/>
              <a:gd name="connsiteY9" fmla="*/ 495300 h 4362450"/>
              <a:gd name="connsiteX10" fmla="*/ 1857375 w 3371850"/>
              <a:gd name="connsiteY10" fmla="*/ 0 h 4362450"/>
              <a:gd name="connsiteX11" fmla="*/ 742950 w 3371850"/>
              <a:gd name="connsiteY11" fmla="*/ 695325 h 4362450"/>
              <a:gd name="connsiteX12" fmla="*/ 595313 w 3371850"/>
              <a:gd name="connsiteY12" fmla="*/ 985837 h 4362450"/>
              <a:gd name="connsiteX13" fmla="*/ 561975 w 3371850"/>
              <a:gd name="connsiteY13" fmla="*/ 928687 h 4362450"/>
              <a:gd name="connsiteX14" fmla="*/ 19050 w 3371850"/>
              <a:gd name="connsiteY14" fmla="*/ 1643062 h 4362450"/>
              <a:gd name="connsiteX15" fmla="*/ 57150 w 3371850"/>
              <a:gd name="connsiteY15" fmla="*/ 2085975 h 4362450"/>
              <a:gd name="connsiteX16" fmla="*/ 128588 w 3371850"/>
              <a:gd name="connsiteY16" fmla="*/ 1847850 h 4362450"/>
              <a:gd name="connsiteX17" fmla="*/ 0 w 3371850"/>
              <a:gd name="connsiteY17" fmla="*/ 2400300 h 4362450"/>
              <a:gd name="connsiteX18" fmla="*/ 200025 w 3371850"/>
              <a:gd name="connsiteY18" fmla="*/ 1985962 h 4362450"/>
              <a:gd name="connsiteX19" fmla="*/ 223838 w 3371850"/>
              <a:gd name="connsiteY19" fmla="*/ 2728912 h 4362450"/>
              <a:gd name="connsiteX20" fmla="*/ 285750 w 3371850"/>
              <a:gd name="connsiteY20" fmla="*/ 2286000 h 4362450"/>
              <a:gd name="connsiteX21" fmla="*/ 366713 w 3371850"/>
              <a:gd name="connsiteY21" fmla="*/ 3090862 h 4362450"/>
              <a:gd name="connsiteX22" fmla="*/ 395288 w 3371850"/>
              <a:gd name="connsiteY22" fmla="*/ 3424237 h 4362450"/>
              <a:gd name="connsiteX23" fmla="*/ 500063 w 3371850"/>
              <a:gd name="connsiteY23" fmla="*/ 2995612 h 4362450"/>
              <a:gd name="connsiteX24" fmla="*/ 471488 w 3371850"/>
              <a:gd name="connsiteY24" fmla="*/ 3543300 h 4362450"/>
              <a:gd name="connsiteX25" fmla="*/ 657225 w 3371850"/>
              <a:gd name="connsiteY25" fmla="*/ 3119437 h 4362450"/>
              <a:gd name="connsiteX26" fmla="*/ 719138 w 3371850"/>
              <a:gd name="connsiteY26" fmla="*/ 3676650 h 4362450"/>
              <a:gd name="connsiteX27" fmla="*/ 700088 w 3371850"/>
              <a:gd name="connsiteY27" fmla="*/ 3557587 h 4362450"/>
              <a:gd name="connsiteX28" fmla="*/ 695325 w 3371850"/>
              <a:gd name="connsiteY28" fmla="*/ 3038475 h 4362450"/>
              <a:gd name="connsiteX29" fmla="*/ 771525 w 3371850"/>
              <a:gd name="connsiteY29" fmla="*/ 3328987 h 4362450"/>
              <a:gd name="connsiteX30" fmla="*/ 757238 w 3371850"/>
              <a:gd name="connsiteY30" fmla="*/ 2333625 h 4362450"/>
              <a:gd name="connsiteX31" fmla="*/ 833438 w 3371850"/>
              <a:gd name="connsiteY31" fmla="*/ 2547937 h 4362450"/>
              <a:gd name="connsiteX32" fmla="*/ 847725 w 3371850"/>
              <a:gd name="connsiteY32" fmla="*/ 2486025 h 4362450"/>
              <a:gd name="connsiteX33" fmla="*/ 642938 w 3371850"/>
              <a:gd name="connsiteY33" fmla="*/ 1800225 h 4362450"/>
              <a:gd name="connsiteX34" fmla="*/ 747713 w 3371850"/>
              <a:gd name="connsiteY34" fmla="*/ 1243012 h 4362450"/>
              <a:gd name="connsiteX35" fmla="*/ 1347788 w 3371850"/>
              <a:gd name="connsiteY35" fmla="*/ 2409825 h 4362450"/>
              <a:gd name="connsiteX36" fmla="*/ 1262063 w 3371850"/>
              <a:gd name="connsiteY36" fmla="*/ 2571750 h 4362450"/>
              <a:gd name="connsiteX37" fmla="*/ 1219200 w 3371850"/>
              <a:gd name="connsiteY37" fmla="*/ 2662237 h 4362450"/>
              <a:gd name="connsiteX38" fmla="*/ 1171575 w 3371850"/>
              <a:gd name="connsiteY38" fmla="*/ 2738437 h 4362450"/>
              <a:gd name="connsiteX39" fmla="*/ 1152525 w 3371850"/>
              <a:gd name="connsiteY39" fmla="*/ 2771775 h 4362450"/>
              <a:gd name="connsiteX40" fmla="*/ 457201 w 3371850"/>
              <a:gd name="connsiteY40" fmla="*/ 4333875 h 4362450"/>
              <a:gd name="connsiteX41" fmla="*/ 2762250 w 3371850"/>
              <a:gd name="connsiteY41" fmla="*/ 4362450 h 4362450"/>
              <a:gd name="connsiteX0" fmla="*/ 2762250 w 3371850"/>
              <a:gd name="connsiteY0" fmla="*/ 4362450 h 4362450"/>
              <a:gd name="connsiteX1" fmla="*/ 2333625 w 3371850"/>
              <a:gd name="connsiteY1" fmla="*/ 3133725 h 4362450"/>
              <a:gd name="connsiteX2" fmla="*/ 3314700 w 3371850"/>
              <a:gd name="connsiteY2" fmla="*/ 2338387 h 4362450"/>
              <a:gd name="connsiteX3" fmla="*/ 3300413 w 3371850"/>
              <a:gd name="connsiteY3" fmla="*/ 2024062 h 4362450"/>
              <a:gd name="connsiteX4" fmla="*/ 3367088 w 3371850"/>
              <a:gd name="connsiteY4" fmla="*/ 1852612 h 4362450"/>
              <a:gd name="connsiteX5" fmla="*/ 3371850 w 3371850"/>
              <a:gd name="connsiteY5" fmla="*/ 1604962 h 4362450"/>
              <a:gd name="connsiteX6" fmla="*/ 3181350 w 3371850"/>
              <a:gd name="connsiteY6" fmla="*/ 1171575 h 4362450"/>
              <a:gd name="connsiteX7" fmla="*/ 3228975 w 3371850"/>
              <a:gd name="connsiteY7" fmla="*/ 1090612 h 4362450"/>
              <a:gd name="connsiteX8" fmla="*/ 3109913 w 3371850"/>
              <a:gd name="connsiteY8" fmla="*/ 1200150 h 4362450"/>
              <a:gd name="connsiteX9" fmla="*/ 2933700 w 3371850"/>
              <a:gd name="connsiteY9" fmla="*/ 495300 h 4362450"/>
              <a:gd name="connsiteX10" fmla="*/ 1857375 w 3371850"/>
              <a:gd name="connsiteY10" fmla="*/ 0 h 4362450"/>
              <a:gd name="connsiteX11" fmla="*/ 742950 w 3371850"/>
              <a:gd name="connsiteY11" fmla="*/ 695325 h 4362450"/>
              <a:gd name="connsiteX12" fmla="*/ 595313 w 3371850"/>
              <a:gd name="connsiteY12" fmla="*/ 985837 h 4362450"/>
              <a:gd name="connsiteX13" fmla="*/ 561975 w 3371850"/>
              <a:gd name="connsiteY13" fmla="*/ 928687 h 4362450"/>
              <a:gd name="connsiteX14" fmla="*/ 19050 w 3371850"/>
              <a:gd name="connsiteY14" fmla="*/ 1643062 h 4362450"/>
              <a:gd name="connsiteX15" fmla="*/ 57150 w 3371850"/>
              <a:gd name="connsiteY15" fmla="*/ 2085975 h 4362450"/>
              <a:gd name="connsiteX16" fmla="*/ 128588 w 3371850"/>
              <a:gd name="connsiteY16" fmla="*/ 1847850 h 4362450"/>
              <a:gd name="connsiteX17" fmla="*/ 0 w 3371850"/>
              <a:gd name="connsiteY17" fmla="*/ 2400300 h 4362450"/>
              <a:gd name="connsiteX18" fmla="*/ 200025 w 3371850"/>
              <a:gd name="connsiteY18" fmla="*/ 1985962 h 4362450"/>
              <a:gd name="connsiteX19" fmla="*/ 223838 w 3371850"/>
              <a:gd name="connsiteY19" fmla="*/ 2728912 h 4362450"/>
              <a:gd name="connsiteX20" fmla="*/ 285750 w 3371850"/>
              <a:gd name="connsiteY20" fmla="*/ 2286000 h 4362450"/>
              <a:gd name="connsiteX21" fmla="*/ 366713 w 3371850"/>
              <a:gd name="connsiteY21" fmla="*/ 3090862 h 4362450"/>
              <a:gd name="connsiteX22" fmla="*/ 395288 w 3371850"/>
              <a:gd name="connsiteY22" fmla="*/ 3424237 h 4362450"/>
              <a:gd name="connsiteX23" fmla="*/ 500063 w 3371850"/>
              <a:gd name="connsiteY23" fmla="*/ 2995612 h 4362450"/>
              <a:gd name="connsiteX24" fmla="*/ 471488 w 3371850"/>
              <a:gd name="connsiteY24" fmla="*/ 3543300 h 4362450"/>
              <a:gd name="connsiteX25" fmla="*/ 657225 w 3371850"/>
              <a:gd name="connsiteY25" fmla="*/ 3119437 h 4362450"/>
              <a:gd name="connsiteX26" fmla="*/ 719138 w 3371850"/>
              <a:gd name="connsiteY26" fmla="*/ 3676650 h 4362450"/>
              <a:gd name="connsiteX27" fmla="*/ 700088 w 3371850"/>
              <a:gd name="connsiteY27" fmla="*/ 3557587 h 4362450"/>
              <a:gd name="connsiteX28" fmla="*/ 695325 w 3371850"/>
              <a:gd name="connsiteY28" fmla="*/ 3038475 h 4362450"/>
              <a:gd name="connsiteX29" fmla="*/ 771525 w 3371850"/>
              <a:gd name="connsiteY29" fmla="*/ 3328987 h 4362450"/>
              <a:gd name="connsiteX30" fmla="*/ 757238 w 3371850"/>
              <a:gd name="connsiteY30" fmla="*/ 2333625 h 4362450"/>
              <a:gd name="connsiteX31" fmla="*/ 833438 w 3371850"/>
              <a:gd name="connsiteY31" fmla="*/ 2547937 h 4362450"/>
              <a:gd name="connsiteX32" fmla="*/ 847725 w 3371850"/>
              <a:gd name="connsiteY32" fmla="*/ 2486025 h 4362450"/>
              <a:gd name="connsiteX33" fmla="*/ 642938 w 3371850"/>
              <a:gd name="connsiteY33" fmla="*/ 1800225 h 4362450"/>
              <a:gd name="connsiteX34" fmla="*/ 747713 w 3371850"/>
              <a:gd name="connsiteY34" fmla="*/ 1243012 h 4362450"/>
              <a:gd name="connsiteX35" fmla="*/ 1347788 w 3371850"/>
              <a:gd name="connsiteY35" fmla="*/ 2409825 h 4362450"/>
              <a:gd name="connsiteX36" fmla="*/ 1262063 w 3371850"/>
              <a:gd name="connsiteY36" fmla="*/ 2571750 h 4362450"/>
              <a:gd name="connsiteX37" fmla="*/ 1219200 w 3371850"/>
              <a:gd name="connsiteY37" fmla="*/ 2662237 h 4362450"/>
              <a:gd name="connsiteX38" fmla="*/ 1171575 w 3371850"/>
              <a:gd name="connsiteY38" fmla="*/ 2738437 h 4362450"/>
              <a:gd name="connsiteX39" fmla="*/ 1152525 w 3371850"/>
              <a:gd name="connsiteY39" fmla="*/ 2771775 h 4362450"/>
              <a:gd name="connsiteX40" fmla="*/ 523876 w 3371850"/>
              <a:gd name="connsiteY40" fmla="*/ 4362450 h 4362450"/>
              <a:gd name="connsiteX41" fmla="*/ 2762250 w 3371850"/>
              <a:gd name="connsiteY41" fmla="*/ 4362450 h 4362450"/>
              <a:gd name="connsiteX0" fmla="*/ 2762250 w 3371850"/>
              <a:gd name="connsiteY0" fmla="*/ 4362450 h 4362450"/>
              <a:gd name="connsiteX1" fmla="*/ 2333625 w 3371850"/>
              <a:gd name="connsiteY1" fmla="*/ 3133725 h 4362450"/>
              <a:gd name="connsiteX2" fmla="*/ 3314700 w 3371850"/>
              <a:gd name="connsiteY2" fmla="*/ 2338387 h 4362450"/>
              <a:gd name="connsiteX3" fmla="*/ 3300413 w 3371850"/>
              <a:gd name="connsiteY3" fmla="*/ 2024062 h 4362450"/>
              <a:gd name="connsiteX4" fmla="*/ 3367088 w 3371850"/>
              <a:gd name="connsiteY4" fmla="*/ 1852612 h 4362450"/>
              <a:gd name="connsiteX5" fmla="*/ 3371850 w 3371850"/>
              <a:gd name="connsiteY5" fmla="*/ 1604962 h 4362450"/>
              <a:gd name="connsiteX6" fmla="*/ 3181350 w 3371850"/>
              <a:gd name="connsiteY6" fmla="*/ 1171575 h 4362450"/>
              <a:gd name="connsiteX7" fmla="*/ 3228975 w 3371850"/>
              <a:gd name="connsiteY7" fmla="*/ 1090612 h 4362450"/>
              <a:gd name="connsiteX8" fmla="*/ 3109913 w 3371850"/>
              <a:gd name="connsiteY8" fmla="*/ 1200150 h 4362450"/>
              <a:gd name="connsiteX9" fmla="*/ 2933700 w 3371850"/>
              <a:gd name="connsiteY9" fmla="*/ 495300 h 4362450"/>
              <a:gd name="connsiteX10" fmla="*/ 1857375 w 3371850"/>
              <a:gd name="connsiteY10" fmla="*/ 0 h 4362450"/>
              <a:gd name="connsiteX11" fmla="*/ 742950 w 3371850"/>
              <a:gd name="connsiteY11" fmla="*/ 695325 h 4362450"/>
              <a:gd name="connsiteX12" fmla="*/ 595313 w 3371850"/>
              <a:gd name="connsiteY12" fmla="*/ 985837 h 4362450"/>
              <a:gd name="connsiteX13" fmla="*/ 561975 w 3371850"/>
              <a:gd name="connsiteY13" fmla="*/ 928687 h 4362450"/>
              <a:gd name="connsiteX14" fmla="*/ 19050 w 3371850"/>
              <a:gd name="connsiteY14" fmla="*/ 1643062 h 4362450"/>
              <a:gd name="connsiteX15" fmla="*/ 57150 w 3371850"/>
              <a:gd name="connsiteY15" fmla="*/ 2085975 h 4362450"/>
              <a:gd name="connsiteX16" fmla="*/ 128588 w 3371850"/>
              <a:gd name="connsiteY16" fmla="*/ 1847850 h 4362450"/>
              <a:gd name="connsiteX17" fmla="*/ 0 w 3371850"/>
              <a:gd name="connsiteY17" fmla="*/ 2400300 h 4362450"/>
              <a:gd name="connsiteX18" fmla="*/ 200025 w 3371850"/>
              <a:gd name="connsiteY18" fmla="*/ 1985962 h 4362450"/>
              <a:gd name="connsiteX19" fmla="*/ 223838 w 3371850"/>
              <a:gd name="connsiteY19" fmla="*/ 2728912 h 4362450"/>
              <a:gd name="connsiteX20" fmla="*/ 285750 w 3371850"/>
              <a:gd name="connsiteY20" fmla="*/ 2286000 h 4362450"/>
              <a:gd name="connsiteX21" fmla="*/ 366713 w 3371850"/>
              <a:gd name="connsiteY21" fmla="*/ 3090862 h 4362450"/>
              <a:gd name="connsiteX22" fmla="*/ 395288 w 3371850"/>
              <a:gd name="connsiteY22" fmla="*/ 3424237 h 4362450"/>
              <a:gd name="connsiteX23" fmla="*/ 500063 w 3371850"/>
              <a:gd name="connsiteY23" fmla="*/ 2995612 h 4362450"/>
              <a:gd name="connsiteX24" fmla="*/ 471488 w 3371850"/>
              <a:gd name="connsiteY24" fmla="*/ 3543300 h 4362450"/>
              <a:gd name="connsiteX25" fmla="*/ 657225 w 3371850"/>
              <a:gd name="connsiteY25" fmla="*/ 3119437 h 4362450"/>
              <a:gd name="connsiteX26" fmla="*/ 719138 w 3371850"/>
              <a:gd name="connsiteY26" fmla="*/ 3676650 h 4362450"/>
              <a:gd name="connsiteX27" fmla="*/ 700088 w 3371850"/>
              <a:gd name="connsiteY27" fmla="*/ 3557587 h 4362450"/>
              <a:gd name="connsiteX28" fmla="*/ 695325 w 3371850"/>
              <a:gd name="connsiteY28" fmla="*/ 3038475 h 4362450"/>
              <a:gd name="connsiteX29" fmla="*/ 771525 w 3371850"/>
              <a:gd name="connsiteY29" fmla="*/ 3328987 h 4362450"/>
              <a:gd name="connsiteX30" fmla="*/ 757238 w 3371850"/>
              <a:gd name="connsiteY30" fmla="*/ 2333625 h 4362450"/>
              <a:gd name="connsiteX31" fmla="*/ 833438 w 3371850"/>
              <a:gd name="connsiteY31" fmla="*/ 2547937 h 4362450"/>
              <a:gd name="connsiteX32" fmla="*/ 847725 w 3371850"/>
              <a:gd name="connsiteY32" fmla="*/ 2486025 h 4362450"/>
              <a:gd name="connsiteX33" fmla="*/ 642938 w 3371850"/>
              <a:gd name="connsiteY33" fmla="*/ 1800225 h 4362450"/>
              <a:gd name="connsiteX34" fmla="*/ 747713 w 3371850"/>
              <a:gd name="connsiteY34" fmla="*/ 1243012 h 4362450"/>
              <a:gd name="connsiteX35" fmla="*/ 1347788 w 3371850"/>
              <a:gd name="connsiteY35" fmla="*/ 2409825 h 4362450"/>
              <a:gd name="connsiteX36" fmla="*/ 1262063 w 3371850"/>
              <a:gd name="connsiteY36" fmla="*/ 2571750 h 4362450"/>
              <a:gd name="connsiteX37" fmla="*/ 1219200 w 3371850"/>
              <a:gd name="connsiteY37" fmla="*/ 2662237 h 4362450"/>
              <a:gd name="connsiteX38" fmla="*/ 1171575 w 3371850"/>
              <a:gd name="connsiteY38" fmla="*/ 2738437 h 4362450"/>
              <a:gd name="connsiteX39" fmla="*/ 1285875 w 3371850"/>
              <a:gd name="connsiteY39" fmla="*/ 2847975 h 4362450"/>
              <a:gd name="connsiteX40" fmla="*/ 523876 w 3371850"/>
              <a:gd name="connsiteY40" fmla="*/ 4362450 h 4362450"/>
              <a:gd name="connsiteX41" fmla="*/ 2762250 w 3371850"/>
              <a:gd name="connsiteY41" fmla="*/ 4362450 h 4362450"/>
              <a:gd name="connsiteX0" fmla="*/ 2762250 w 3371850"/>
              <a:gd name="connsiteY0" fmla="*/ 4362450 h 4362450"/>
              <a:gd name="connsiteX1" fmla="*/ 2333625 w 3371850"/>
              <a:gd name="connsiteY1" fmla="*/ 3133725 h 4362450"/>
              <a:gd name="connsiteX2" fmla="*/ 3314700 w 3371850"/>
              <a:gd name="connsiteY2" fmla="*/ 2338387 h 4362450"/>
              <a:gd name="connsiteX3" fmla="*/ 3300413 w 3371850"/>
              <a:gd name="connsiteY3" fmla="*/ 2024062 h 4362450"/>
              <a:gd name="connsiteX4" fmla="*/ 3367088 w 3371850"/>
              <a:gd name="connsiteY4" fmla="*/ 1852612 h 4362450"/>
              <a:gd name="connsiteX5" fmla="*/ 3371850 w 3371850"/>
              <a:gd name="connsiteY5" fmla="*/ 1604962 h 4362450"/>
              <a:gd name="connsiteX6" fmla="*/ 3181350 w 3371850"/>
              <a:gd name="connsiteY6" fmla="*/ 1171575 h 4362450"/>
              <a:gd name="connsiteX7" fmla="*/ 3228975 w 3371850"/>
              <a:gd name="connsiteY7" fmla="*/ 1090612 h 4362450"/>
              <a:gd name="connsiteX8" fmla="*/ 3109913 w 3371850"/>
              <a:gd name="connsiteY8" fmla="*/ 1200150 h 4362450"/>
              <a:gd name="connsiteX9" fmla="*/ 2933700 w 3371850"/>
              <a:gd name="connsiteY9" fmla="*/ 495300 h 4362450"/>
              <a:gd name="connsiteX10" fmla="*/ 1857375 w 3371850"/>
              <a:gd name="connsiteY10" fmla="*/ 0 h 4362450"/>
              <a:gd name="connsiteX11" fmla="*/ 742950 w 3371850"/>
              <a:gd name="connsiteY11" fmla="*/ 695325 h 4362450"/>
              <a:gd name="connsiteX12" fmla="*/ 595313 w 3371850"/>
              <a:gd name="connsiteY12" fmla="*/ 985837 h 4362450"/>
              <a:gd name="connsiteX13" fmla="*/ 561975 w 3371850"/>
              <a:gd name="connsiteY13" fmla="*/ 928687 h 4362450"/>
              <a:gd name="connsiteX14" fmla="*/ 19050 w 3371850"/>
              <a:gd name="connsiteY14" fmla="*/ 1643062 h 4362450"/>
              <a:gd name="connsiteX15" fmla="*/ 57150 w 3371850"/>
              <a:gd name="connsiteY15" fmla="*/ 2085975 h 4362450"/>
              <a:gd name="connsiteX16" fmla="*/ 128588 w 3371850"/>
              <a:gd name="connsiteY16" fmla="*/ 1847850 h 4362450"/>
              <a:gd name="connsiteX17" fmla="*/ 0 w 3371850"/>
              <a:gd name="connsiteY17" fmla="*/ 2400300 h 4362450"/>
              <a:gd name="connsiteX18" fmla="*/ 200025 w 3371850"/>
              <a:gd name="connsiteY18" fmla="*/ 1985962 h 4362450"/>
              <a:gd name="connsiteX19" fmla="*/ 223838 w 3371850"/>
              <a:gd name="connsiteY19" fmla="*/ 2728912 h 4362450"/>
              <a:gd name="connsiteX20" fmla="*/ 285750 w 3371850"/>
              <a:gd name="connsiteY20" fmla="*/ 2286000 h 4362450"/>
              <a:gd name="connsiteX21" fmla="*/ 366713 w 3371850"/>
              <a:gd name="connsiteY21" fmla="*/ 3090862 h 4362450"/>
              <a:gd name="connsiteX22" fmla="*/ 395288 w 3371850"/>
              <a:gd name="connsiteY22" fmla="*/ 3424237 h 4362450"/>
              <a:gd name="connsiteX23" fmla="*/ 500063 w 3371850"/>
              <a:gd name="connsiteY23" fmla="*/ 2995612 h 4362450"/>
              <a:gd name="connsiteX24" fmla="*/ 471488 w 3371850"/>
              <a:gd name="connsiteY24" fmla="*/ 3543300 h 4362450"/>
              <a:gd name="connsiteX25" fmla="*/ 657225 w 3371850"/>
              <a:gd name="connsiteY25" fmla="*/ 3119437 h 4362450"/>
              <a:gd name="connsiteX26" fmla="*/ 719138 w 3371850"/>
              <a:gd name="connsiteY26" fmla="*/ 3676650 h 4362450"/>
              <a:gd name="connsiteX27" fmla="*/ 700088 w 3371850"/>
              <a:gd name="connsiteY27" fmla="*/ 3557587 h 4362450"/>
              <a:gd name="connsiteX28" fmla="*/ 695325 w 3371850"/>
              <a:gd name="connsiteY28" fmla="*/ 3038475 h 4362450"/>
              <a:gd name="connsiteX29" fmla="*/ 771525 w 3371850"/>
              <a:gd name="connsiteY29" fmla="*/ 3328987 h 4362450"/>
              <a:gd name="connsiteX30" fmla="*/ 757238 w 3371850"/>
              <a:gd name="connsiteY30" fmla="*/ 2333625 h 4362450"/>
              <a:gd name="connsiteX31" fmla="*/ 833438 w 3371850"/>
              <a:gd name="connsiteY31" fmla="*/ 2547937 h 4362450"/>
              <a:gd name="connsiteX32" fmla="*/ 847725 w 3371850"/>
              <a:gd name="connsiteY32" fmla="*/ 2486025 h 4362450"/>
              <a:gd name="connsiteX33" fmla="*/ 642938 w 3371850"/>
              <a:gd name="connsiteY33" fmla="*/ 1800225 h 4362450"/>
              <a:gd name="connsiteX34" fmla="*/ 747713 w 3371850"/>
              <a:gd name="connsiteY34" fmla="*/ 1243012 h 4362450"/>
              <a:gd name="connsiteX35" fmla="*/ 1347788 w 3371850"/>
              <a:gd name="connsiteY35" fmla="*/ 2409825 h 4362450"/>
              <a:gd name="connsiteX36" fmla="*/ 1262063 w 3371850"/>
              <a:gd name="connsiteY36" fmla="*/ 2571750 h 4362450"/>
              <a:gd name="connsiteX37" fmla="*/ 1219200 w 3371850"/>
              <a:gd name="connsiteY37" fmla="*/ 2662237 h 4362450"/>
              <a:gd name="connsiteX38" fmla="*/ 1171575 w 3371850"/>
              <a:gd name="connsiteY38" fmla="*/ 2738437 h 4362450"/>
              <a:gd name="connsiteX39" fmla="*/ 1285875 w 3371850"/>
              <a:gd name="connsiteY39" fmla="*/ 2847975 h 4362450"/>
              <a:gd name="connsiteX40" fmla="*/ 523876 w 3371850"/>
              <a:gd name="connsiteY40" fmla="*/ 4362450 h 4362450"/>
              <a:gd name="connsiteX41" fmla="*/ 2762250 w 3371850"/>
              <a:gd name="connsiteY41" fmla="*/ 4362450 h 4362450"/>
              <a:gd name="connsiteX0" fmla="*/ 2762250 w 3371850"/>
              <a:gd name="connsiteY0" fmla="*/ 4362450 h 4362450"/>
              <a:gd name="connsiteX1" fmla="*/ 2333625 w 3371850"/>
              <a:gd name="connsiteY1" fmla="*/ 3133725 h 4362450"/>
              <a:gd name="connsiteX2" fmla="*/ 3314700 w 3371850"/>
              <a:gd name="connsiteY2" fmla="*/ 2338387 h 4362450"/>
              <a:gd name="connsiteX3" fmla="*/ 3300413 w 3371850"/>
              <a:gd name="connsiteY3" fmla="*/ 2024062 h 4362450"/>
              <a:gd name="connsiteX4" fmla="*/ 3367088 w 3371850"/>
              <a:gd name="connsiteY4" fmla="*/ 1852612 h 4362450"/>
              <a:gd name="connsiteX5" fmla="*/ 3371850 w 3371850"/>
              <a:gd name="connsiteY5" fmla="*/ 1604962 h 4362450"/>
              <a:gd name="connsiteX6" fmla="*/ 3181350 w 3371850"/>
              <a:gd name="connsiteY6" fmla="*/ 1171575 h 4362450"/>
              <a:gd name="connsiteX7" fmla="*/ 3228975 w 3371850"/>
              <a:gd name="connsiteY7" fmla="*/ 1090612 h 4362450"/>
              <a:gd name="connsiteX8" fmla="*/ 3109913 w 3371850"/>
              <a:gd name="connsiteY8" fmla="*/ 1200150 h 4362450"/>
              <a:gd name="connsiteX9" fmla="*/ 2933700 w 3371850"/>
              <a:gd name="connsiteY9" fmla="*/ 495300 h 4362450"/>
              <a:gd name="connsiteX10" fmla="*/ 1857375 w 3371850"/>
              <a:gd name="connsiteY10" fmla="*/ 0 h 4362450"/>
              <a:gd name="connsiteX11" fmla="*/ 742950 w 3371850"/>
              <a:gd name="connsiteY11" fmla="*/ 695325 h 4362450"/>
              <a:gd name="connsiteX12" fmla="*/ 595313 w 3371850"/>
              <a:gd name="connsiteY12" fmla="*/ 985837 h 4362450"/>
              <a:gd name="connsiteX13" fmla="*/ 561975 w 3371850"/>
              <a:gd name="connsiteY13" fmla="*/ 928687 h 4362450"/>
              <a:gd name="connsiteX14" fmla="*/ 19050 w 3371850"/>
              <a:gd name="connsiteY14" fmla="*/ 1643062 h 4362450"/>
              <a:gd name="connsiteX15" fmla="*/ 57150 w 3371850"/>
              <a:gd name="connsiteY15" fmla="*/ 2085975 h 4362450"/>
              <a:gd name="connsiteX16" fmla="*/ 128588 w 3371850"/>
              <a:gd name="connsiteY16" fmla="*/ 1847850 h 4362450"/>
              <a:gd name="connsiteX17" fmla="*/ 0 w 3371850"/>
              <a:gd name="connsiteY17" fmla="*/ 2400300 h 4362450"/>
              <a:gd name="connsiteX18" fmla="*/ 200025 w 3371850"/>
              <a:gd name="connsiteY18" fmla="*/ 1985962 h 4362450"/>
              <a:gd name="connsiteX19" fmla="*/ 223838 w 3371850"/>
              <a:gd name="connsiteY19" fmla="*/ 2728912 h 4362450"/>
              <a:gd name="connsiteX20" fmla="*/ 285750 w 3371850"/>
              <a:gd name="connsiteY20" fmla="*/ 2286000 h 4362450"/>
              <a:gd name="connsiteX21" fmla="*/ 366713 w 3371850"/>
              <a:gd name="connsiteY21" fmla="*/ 3090862 h 4362450"/>
              <a:gd name="connsiteX22" fmla="*/ 395288 w 3371850"/>
              <a:gd name="connsiteY22" fmla="*/ 3424237 h 4362450"/>
              <a:gd name="connsiteX23" fmla="*/ 500063 w 3371850"/>
              <a:gd name="connsiteY23" fmla="*/ 2995612 h 4362450"/>
              <a:gd name="connsiteX24" fmla="*/ 471488 w 3371850"/>
              <a:gd name="connsiteY24" fmla="*/ 3543300 h 4362450"/>
              <a:gd name="connsiteX25" fmla="*/ 657225 w 3371850"/>
              <a:gd name="connsiteY25" fmla="*/ 3119437 h 4362450"/>
              <a:gd name="connsiteX26" fmla="*/ 719138 w 3371850"/>
              <a:gd name="connsiteY26" fmla="*/ 3676650 h 4362450"/>
              <a:gd name="connsiteX27" fmla="*/ 700088 w 3371850"/>
              <a:gd name="connsiteY27" fmla="*/ 3557587 h 4362450"/>
              <a:gd name="connsiteX28" fmla="*/ 695325 w 3371850"/>
              <a:gd name="connsiteY28" fmla="*/ 3038475 h 4362450"/>
              <a:gd name="connsiteX29" fmla="*/ 771525 w 3371850"/>
              <a:gd name="connsiteY29" fmla="*/ 3328987 h 4362450"/>
              <a:gd name="connsiteX30" fmla="*/ 757238 w 3371850"/>
              <a:gd name="connsiteY30" fmla="*/ 2333625 h 4362450"/>
              <a:gd name="connsiteX31" fmla="*/ 833438 w 3371850"/>
              <a:gd name="connsiteY31" fmla="*/ 2547937 h 4362450"/>
              <a:gd name="connsiteX32" fmla="*/ 847725 w 3371850"/>
              <a:gd name="connsiteY32" fmla="*/ 2486025 h 4362450"/>
              <a:gd name="connsiteX33" fmla="*/ 642938 w 3371850"/>
              <a:gd name="connsiteY33" fmla="*/ 1800225 h 4362450"/>
              <a:gd name="connsiteX34" fmla="*/ 747713 w 3371850"/>
              <a:gd name="connsiteY34" fmla="*/ 1243012 h 4362450"/>
              <a:gd name="connsiteX35" fmla="*/ 1347788 w 3371850"/>
              <a:gd name="connsiteY35" fmla="*/ 2409825 h 4362450"/>
              <a:gd name="connsiteX36" fmla="*/ 1262063 w 3371850"/>
              <a:gd name="connsiteY36" fmla="*/ 2571750 h 4362450"/>
              <a:gd name="connsiteX37" fmla="*/ 1219200 w 3371850"/>
              <a:gd name="connsiteY37" fmla="*/ 2662237 h 4362450"/>
              <a:gd name="connsiteX38" fmla="*/ 1171575 w 3371850"/>
              <a:gd name="connsiteY38" fmla="*/ 2738437 h 4362450"/>
              <a:gd name="connsiteX39" fmla="*/ 1285875 w 3371850"/>
              <a:gd name="connsiteY39" fmla="*/ 2847975 h 4362450"/>
              <a:gd name="connsiteX40" fmla="*/ 523876 w 3371850"/>
              <a:gd name="connsiteY40" fmla="*/ 4362450 h 4362450"/>
              <a:gd name="connsiteX41" fmla="*/ 2762250 w 3371850"/>
              <a:gd name="connsiteY41" fmla="*/ 4362450 h 4362450"/>
              <a:gd name="connsiteX0" fmla="*/ 2762250 w 3371850"/>
              <a:gd name="connsiteY0" fmla="*/ 4362450 h 4362450"/>
              <a:gd name="connsiteX1" fmla="*/ 2333625 w 3371850"/>
              <a:gd name="connsiteY1" fmla="*/ 3133725 h 4362450"/>
              <a:gd name="connsiteX2" fmla="*/ 3314700 w 3371850"/>
              <a:gd name="connsiteY2" fmla="*/ 2338387 h 4362450"/>
              <a:gd name="connsiteX3" fmla="*/ 3300413 w 3371850"/>
              <a:gd name="connsiteY3" fmla="*/ 2024062 h 4362450"/>
              <a:gd name="connsiteX4" fmla="*/ 3367088 w 3371850"/>
              <a:gd name="connsiteY4" fmla="*/ 1852612 h 4362450"/>
              <a:gd name="connsiteX5" fmla="*/ 3371850 w 3371850"/>
              <a:gd name="connsiteY5" fmla="*/ 1604962 h 4362450"/>
              <a:gd name="connsiteX6" fmla="*/ 3181350 w 3371850"/>
              <a:gd name="connsiteY6" fmla="*/ 1171575 h 4362450"/>
              <a:gd name="connsiteX7" fmla="*/ 3228975 w 3371850"/>
              <a:gd name="connsiteY7" fmla="*/ 1090612 h 4362450"/>
              <a:gd name="connsiteX8" fmla="*/ 3109913 w 3371850"/>
              <a:gd name="connsiteY8" fmla="*/ 1200150 h 4362450"/>
              <a:gd name="connsiteX9" fmla="*/ 2933700 w 3371850"/>
              <a:gd name="connsiteY9" fmla="*/ 495300 h 4362450"/>
              <a:gd name="connsiteX10" fmla="*/ 1857375 w 3371850"/>
              <a:gd name="connsiteY10" fmla="*/ 0 h 4362450"/>
              <a:gd name="connsiteX11" fmla="*/ 742950 w 3371850"/>
              <a:gd name="connsiteY11" fmla="*/ 695325 h 4362450"/>
              <a:gd name="connsiteX12" fmla="*/ 595313 w 3371850"/>
              <a:gd name="connsiteY12" fmla="*/ 985837 h 4362450"/>
              <a:gd name="connsiteX13" fmla="*/ 561975 w 3371850"/>
              <a:gd name="connsiteY13" fmla="*/ 928687 h 4362450"/>
              <a:gd name="connsiteX14" fmla="*/ 19050 w 3371850"/>
              <a:gd name="connsiteY14" fmla="*/ 1643062 h 4362450"/>
              <a:gd name="connsiteX15" fmla="*/ 57150 w 3371850"/>
              <a:gd name="connsiteY15" fmla="*/ 2085975 h 4362450"/>
              <a:gd name="connsiteX16" fmla="*/ 128588 w 3371850"/>
              <a:gd name="connsiteY16" fmla="*/ 1847850 h 4362450"/>
              <a:gd name="connsiteX17" fmla="*/ 0 w 3371850"/>
              <a:gd name="connsiteY17" fmla="*/ 2400300 h 4362450"/>
              <a:gd name="connsiteX18" fmla="*/ 200025 w 3371850"/>
              <a:gd name="connsiteY18" fmla="*/ 1985962 h 4362450"/>
              <a:gd name="connsiteX19" fmla="*/ 223838 w 3371850"/>
              <a:gd name="connsiteY19" fmla="*/ 2728912 h 4362450"/>
              <a:gd name="connsiteX20" fmla="*/ 285750 w 3371850"/>
              <a:gd name="connsiteY20" fmla="*/ 2286000 h 4362450"/>
              <a:gd name="connsiteX21" fmla="*/ 366713 w 3371850"/>
              <a:gd name="connsiteY21" fmla="*/ 3090862 h 4362450"/>
              <a:gd name="connsiteX22" fmla="*/ 395288 w 3371850"/>
              <a:gd name="connsiteY22" fmla="*/ 3424237 h 4362450"/>
              <a:gd name="connsiteX23" fmla="*/ 500063 w 3371850"/>
              <a:gd name="connsiteY23" fmla="*/ 2995612 h 4362450"/>
              <a:gd name="connsiteX24" fmla="*/ 471488 w 3371850"/>
              <a:gd name="connsiteY24" fmla="*/ 3543300 h 4362450"/>
              <a:gd name="connsiteX25" fmla="*/ 657225 w 3371850"/>
              <a:gd name="connsiteY25" fmla="*/ 3119437 h 4362450"/>
              <a:gd name="connsiteX26" fmla="*/ 719138 w 3371850"/>
              <a:gd name="connsiteY26" fmla="*/ 3676650 h 4362450"/>
              <a:gd name="connsiteX27" fmla="*/ 700088 w 3371850"/>
              <a:gd name="connsiteY27" fmla="*/ 3557587 h 4362450"/>
              <a:gd name="connsiteX28" fmla="*/ 695325 w 3371850"/>
              <a:gd name="connsiteY28" fmla="*/ 3038475 h 4362450"/>
              <a:gd name="connsiteX29" fmla="*/ 771525 w 3371850"/>
              <a:gd name="connsiteY29" fmla="*/ 3328987 h 4362450"/>
              <a:gd name="connsiteX30" fmla="*/ 757238 w 3371850"/>
              <a:gd name="connsiteY30" fmla="*/ 2333625 h 4362450"/>
              <a:gd name="connsiteX31" fmla="*/ 833438 w 3371850"/>
              <a:gd name="connsiteY31" fmla="*/ 2547937 h 4362450"/>
              <a:gd name="connsiteX32" fmla="*/ 847725 w 3371850"/>
              <a:gd name="connsiteY32" fmla="*/ 2486025 h 4362450"/>
              <a:gd name="connsiteX33" fmla="*/ 642938 w 3371850"/>
              <a:gd name="connsiteY33" fmla="*/ 1800225 h 4362450"/>
              <a:gd name="connsiteX34" fmla="*/ 747713 w 3371850"/>
              <a:gd name="connsiteY34" fmla="*/ 1243012 h 4362450"/>
              <a:gd name="connsiteX35" fmla="*/ 1347788 w 3371850"/>
              <a:gd name="connsiteY35" fmla="*/ 2409825 h 4362450"/>
              <a:gd name="connsiteX36" fmla="*/ 1262063 w 3371850"/>
              <a:gd name="connsiteY36" fmla="*/ 2571750 h 4362450"/>
              <a:gd name="connsiteX37" fmla="*/ 1219200 w 3371850"/>
              <a:gd name="connsiteY37" fmla="*/ 2662237 h 4362450"/>
              <a:gd name="connsiteX38" fmla="*/ 1171575 w 3371850"/>
              <a:gd name="connsiteY38" fmla="*/ 2738437 h 4362450"/>
              <a:gd name="connsiteX39" fmla="*/ 1285875 w 3371850"/>
              <a:gd name="connsiteY39" fmla="*/ 2847975 h 4362450"/>
              <a:gd name="connsiteX40" fmla="*/ 523876 w 3371850"/>
              <a:gd name="connsiteY40" fmla="*/ 4362450 h 4362450"/>
              <a:gd name="connsiteX41" fmla="*/ 2762250 w 3371850"/>
              <a:gd name="connsiteY41" fmla="*/ 4362450 h 4362450"/>
              <a:gd name="connsiteX0" fmla="*/ 2762250 w 3371850"/>
              <a:gd name="connsiteY0" fmla="*/ 4362450 h 4362450"/>
              <a:gd name="connsiteX1" fmla="*/ 2333625 w 3371850"/>
              <a:gd name="connsiteY1" fmla="*/ 3133725 h 4362450"/>
              <a:gd name="connsiteX2" fmla="*/ 3314700 w 3371850"/>
              <a:gd name="connsiteY2" fmla="*/ 2338387 h 4362450"/>
              <a:gd name="connsiteX3" fmla="*/ 3300413 w 3371850"/>
              <a:gd name="connsiteY3" fmla="*/ 2024062 h 4362450"/>
              <a:gd name="connsiteX4" fmla="*/ 3367088 w 3371850"/>
              <a:gd name="connsiteY4" fmla="*/ 1852612 h 4362450"/>
              <a:gd name="connsiteX5" fmla="*/ 3371850 w 3371850"/>
              <a:gd name="connsiteY5" fmla="*/ 1604962 h 4362450"/>
              <a:gd name="connsiteX6" fmla="*/ 3181350 w 3371850"/>
              <a:gd name="connsiteY6" fmla="*/ 1171575 h 4362450"/>
              <a:gd name="connsiteX7" fmla="*/ 3228975 w 3371850"/>
              <a:gd name="connsiteY7" fmla="*/ 1090612 h 4362450"/>
              <a:gd name="connsiteX8" fmla="*/ 3109913 w 3371850"/>
              <a:gd name="connsiteY8" fmla="*/ 1200150 h 4362450"/>
              <a:gd name="connsiteX9" fmla="*/ 2933700 w 3371850"/>
              <a:gd name="connsiteY9" fmla="*/ 495300 h 4362450"/>
              <a:gd name="connsiteX10" fmla="*/ 1857375 w 3371850"/>
              <a:gd name="connsiteY10" fmla="*/ 0 h 4362450"/>
              <a:gd name="connsiteX11" fmla="*/ 742950 w 3371850"/>
              <a:gd name="connsiteY11" fmla="*/ 695325 h 4362450"/>
              <a:gd name="connsiteX12" fmla="*/ 595313 w 3371850"/>
              <a:gd name="connsiteY12" fmla="*/ 985837 h 4362450"/>
              <a:gd name="connsiteX13" fmla="*/ 561975 w 3371850"/>
              <a:gd name="connsiteY13" fmla="*/ 928687 h 4362450"/>
              <a:gd name="connsiteX14" fmla="*/ 19050 w 3371850"/>
              <a:gd name="connsiteY14" fmla="*/ 1643062 h 4362450"/>
              <a:gd name="connsiteX15" fmla="*/ 57150 w 3371850"/>
              <a:gd name="connsiteY15" fmla="*/ 2085975 h 4362450"/>
              <a:gd name="connsiteX16" fmla="*/ 128588 w 3371850"/>
              <a:gd name="connsiteY16" fmla="*/ 1847850 h 4362450"/>
              <a:gd name="connsiteX17" fmla="*/ 0 w 3371850"/>
              <a:gd name="connsiteY17" fmla="*/ 2400300 h 4362450"/>
              <a:gd name="connsiteX18" fmla="*/ 200025 w 3371850"/>
              <a:gd name="connsiteY18" fmla="*/ 1985962 h 4362450"/>
              <a:gd name="connsiteX19" fmla="*/ 223838 w 3371850"/>
              <a:gd name="connsiteY19" fmla="*/ 2728912 h 4362450"/>
              <a:gd name="connsiteX20" fmla="*/ 285750 w 3371850"/>
              <a:gd name="connsiteY20" fmla="*/ 2286000 h 4362450"/>
              <a:gd name="connsiteX21" fmla="*/ 366713 w 3371850"/>
              <a:gd name="connsiteY21" fmla="*/ 3090862 h 4362450"/>
              <a:gd name="connsiteX22" fmla="*/ 395288 w 3371850"/>
              <a:gd name="connsiteY22" fmla="*/ 3424237 h 4362450"/>
              <a:gd name="connsiteX23" fmla="*/ 500063 w 3371850"/>
              <a:gd name="connsiteY23" fmla="*/ 2995612 h 4362450"/>
              <a:gd name="connsiteX24" fmla="*/ 471488 w 3371850"/>
              <a:gd name="connsiteY24" fmla="*/ 3543300 h 4362450"/>
              <a:gd name="connsiteX25" fmla="*/ 657225 w 3371850"/>
              <a:gd name="connsiteY25" fmla="*/ 3119437 h 4362450"/>
              <a:gd name="connsiteX26" fmla="*/ 719138 w 3371850"/>
              <a:gd name="connsiteY26" fmla="*/ 3676650 h 4362450"/>
              <a:gd name="connsiteX27" fmla="*/ 700088 w 3371850"/>
              <a:gd name="connsiteY27" fmla="*/ 3557587 h 4362450"/>
              <a:gd name="connsiteX28" fmla="*/ 695325 w 3371850"/>
              <a:gd name="connsiteY28" fmla="*/ 3038475 h 4362450"/>
              <a:gd name="connsiteX29" fmla="*/ 771525 w 3371850"/>
              <a:gd name="connsiteY29" fmla="*/ 3328987 h 4362450"/>
              <a:gd name="connsiteX30" fmla="*/ 757238 w 3371850"/>
              <a:gd name="connsiteY30" fmla="*/ 2333625 h 4362450"/>
              <a:gd name="connsiteX31" fmla="*/ 833438 w 3371850"/>
              <a:gd name="connsiteY31" fmla="*/ 2547937 h 4362450"/>
              <a:gd name="connsiteX32" fmla="*/ 847725 w 3371850"/>
              <a:gd name="connsiteY32" fmla="*/ 2486025 h 4362450"/>
              <a:gd name="connsiteX33" fmla="*/ 642938 w 3371850"/>
              <a:gd name="connsiteY33" fmla="*/ 1800225 h 4362450"/>
              <a:gd name="connsiteX34" fmla="*/ 747713 w 3371850"/>
              <a:gd name="connsiteY34" fmla="*/ 1243012 h 4362450"/>
              <a:gd name="connsiteX35" fmla="*/ 1347788 w 3371850"/>
              <a:gd name="connsiteY35" fmla="*/ 2409825 h 4362450"/>
              <a:gd name="connsiteX36" fmla="*/ 1262063 w 3371850"/>
              <a:gd name="connsiteY36" fmla="*/ 2571750 h 4362450"/>
              <a:gd name="connsiteX37" fmla="*/ 1219200 w 3371850"/>
              <a:gd name="connsiteY37" fmla="*/ 2662237 h 4362450"/>
              <a:gd name="connsiteX38" fmla="*/ 1171575 w 3371850"/>
              <a:gd name="connsiteY38" fmla="*/ 2738437 h 4362450"/>
              <a:gd name="connsiteX39" fmla="*/ 1285875 w 3371850"/>
              <a:gd name="connsiteY39" fmla="*/ 2847975 h 4362450"/>
              <a:gd name="connsiteX40" fmla="*/ 523876 w 3371850"/>
              <a:gd name="connsiteY40" fmla="*/ 4362450 h 4362450"/>
              <a:gd name="connsiteX41" fmla="*/ 2762250 w 3371850"/>
              <a:gd name="connsiteY41" fmla="*/ 4362450 h 4362450"/>
              <a:gd name="connsiteX0" fmla="*/ 2762250 w 3371850"/>
              <a:gd name="connsiteY0" fmla="*/ 4362450 h 4362450"/>
              <a:gd name="connsiteX1" fmla="*/ 2333625 w 3371850"/>
              <a:gd name="connsiteY1" fmla="*/ 3133725 h 4362450"/>
              <a:gd name="connsiteX2" fmla="*/ 3286125 w 3371850"/>
              <a:gd name="connsiteY2" fmla="*/ 2381249 h 4362450"/>
              <a:gd name="connsiteX3" fmla="*/ 3300413 w 3371850"/>
              <a:gd name="connsiteY3" fmla="*/ 2024062 h 4362450"/>
              <a:gd name="connsiteX4" fmla="*/ 3367088 w 3371850"/>
              <a:gd name="connsiteY4" fmla="*/ 1852612 h 4362450"/>
              <a:gd name="connsiteX5" fmla="*/ 3371850 w 3371850"/>
              <a:gd name="connsiteY5" fmla="*/ 1604962 h 4362450"/>
              <a:gd name="connsiteX6" fmla="*/ 3181350 w 3371850"/>
              <a:gd name="connsiteY6" fmla="*/ 1171575 h 4362450"/>
              <a:gd name="connsiteX7" fmla="*/ 3228975 w 3371850"/>
              <a:gd name="connsiteY7" fmla="*/ 1090612 h 4362450"/>
              <a:gd name="connsiteX8" fmla="*/ 3109913 w 3371850"/>
              <a:gd name="connsiteY8" fmla="*/ 1200150 h 4362450"/>
              <a:gd name="connsiteX9" fmla="*/ 2933700 w 3371850"/>
              <a:gd name="connsiteY9" fmla="*/ 495300 h 4362450"/>
              <a:gd name="connsiteX10" fmla="*/ 1857375 w 3371850"/>
              <a:gd name="connsiteY10" fmla="*/ 0 h 4362450"/>
              <a:gd name="connsiteX11" fmla="*/ 742950 w 3371850"/>
              <a:gd name="connsiteY11" fmla="*/ 695325 h 4362450"/>
              <a:gd name="connsiteX12" fmla="*/ 595313 w 3371850"/>
              <a:gd name="connsiteY12" fmla="*/ 985837 h 4362450"/>
              <a:gd name="connsiteX13" fmla="*/ 561975 w 3371850"/>
              <a:gd name="connsiteY13" fmla="*/ 928687 h 4362450"/>
              <a:gd name="connsiteX14" fmla="*/ 19050 w 3371850"/>
              <a:gd name="connsiteY14" fmla="*/ 1643062 h 4362450"/>
              <a:gd name="connsiteX15" fmla="*/ 57150 w 3371850"/>
              <a:gd name="connsiteY15" fmla="*/ 2085975 h 4362450"/>
              <a:gd name="connsiteX16" fmla="*/ 128588 w 3371850"/>
              <a:gd name="connsiteY16" fmla="*/ 1847850 h 4362450"/>
              <a:gd name="connsiteX17" fmla="*/ 0 w 3371850"/>
              <a:gd name="connsiteY17" fmla="*/ 2400300 h 4362450"/>
              <a:gd name="connsiteX18" fmla="*/ 200025 w 3371850"/>
              <a:gd name="connsiteY18" fmla="*/ 1985962 h 4362450"/>
              <a:gd name="connsiteX19" fmla="*/ 223838 w 3371850"/>
              <a:gd name="connsiteY19" fmla="*/ 2728912 h 4362450"/>
              <a:gd name="connsiteX20" fmla="*/ 285750 w 3371850"/>
              <a:gd name="connsiteY20" fmla="*/ 2286000 h 4362450"/>
              <a:gd name="connsiteX21" fmla="*/ 366713 w 3371850"/>
              <a:gd name="connsiteY21" fmla="*/ 3090862 h 4362450"/>
              <a:gd name="connsiteX22" fmla="*/ 395288 w 3371850"/>
              <a:gd name="connsiteY22" fmla="*/ 3424237 h 4362450"/>
              <a:gd name="connsiteX23" fmla="*/ 500063 w 3371850"/>
              <a:gd name="connsiteY23" fmla="*/ 2995612 h 4362450"/>
              <a:gd name="connsiteX24" fmla="*/ 471488 w 3371850"/>
              <a:gd name="connsiteY24" fmla="*/ 3543300 h 4362450"/>
              <a:gd name="connsiteX25" fmla="*/ 657225 w 3371850"/>
              <a:gd name="connsiteY25" fmla="*/ 3119437 h 4362450"/>
              <a:gd name="connsiteX26" fmla="*/ 719138 w 3371850"/>
              <a:gd name="connsiteY26" fmla="*/ 3676650 h 4362450"/>
              <a:gd name="connsiteX27" fmla="*/ 700088 w 3371850"/>
              <a:gd name="connsiteY27" fmla="*/ 3557587 h 4362450"/>
              <a:gd name="connsiteX28" fmla="*/ 695325 w 3371850"/>
              <a:gd name="connsiteY28" fmla="*/ 3038475 h 4362450"/>
              <a:gd name="connsiteX29" fmla="*/ 771525 w 3371850"/>
              <a:gd name="connsiteY29" fmla="*/ 3328987 h 4362450"/>
              <a:gd name="connsiteX30" fmla="*/ 757238 w 3371850"/>
              <a:gd name="connsiteY30" fmla="*/ 2333625 h 4362450"/>
              <a:gd name="connsiteX31" fmla="*/ 833438 w 3371850"/>
              <a:gd name="connsiteY31" fmla="*/ 2547937 h 4362450"/>
              <a:gd name="connsiteX32" fmla="*/ 847725 w 3371850"/>
              <a:gd name="connsiteY32" fmla="*/ 2486025 h 4362450"/>
              <a:gd name="connsiteX33" fmla="*/ 642938 w 3371850"/>
              <a:gd name="connsiteY33" fmla="*/ 1800225 h 4362450"/>
              <a:gd name="connsiteX34" fmla="*/ 747713 w 3371850"/>
              <a:gd name="connsiteY34" fmla="*/ 1243012 h 4362450"/>
              <a:gd name="connsiteX35" fmla="*/ 1347788 w 3371850"/>
              <a:gd name="connsiteY35" fmla="*/ 2409825 h 4362450"/>
              <a:gd name="connsiteX36" fmla="*/ 1262063 w 3371850"/>
              <a:gd name="connsiteY36" fmla="*/ 2571750 h 4362450"/>
              <a:gd name="connsiteX37" fmla="*/ 1219200 w 3371850"/>
              <a:gd name="connsiteY37" fmla="*/ 2662237 h 4362450"/>
              <a:gd name="connsiteX38" fmla="*/ 1171575 w 3371850"/>
              <a:gd name="connsiteY38" fmla="*/ 2738437 h 4362450"/>
              <a:gd name="connsiteX39" fmla="*/ 1285875 w 3371850"/>
              <a:gd name="connsiteY39" fmla="*/ 2847975 h 4362450"/>
              <a:gd name="connsiteX40" fmla="*/ 523876 w 3371850"/>
              <a:gd name="connsiteY40" fmla="*/ 4362450 h 4362450"/>
              <a:gd name="connsiteX41" fmla="*/ 2762250 w 3371850"/>
              <a:gd name="connsiteY41" fmla="*/ 4362450 h 4362450"/>
              <a:gd name="connsiteX0" fmla="*/ 2762250 w 3371850"/>
              <a:gd name="connsiteY0" fmla="*/ 4362450 h 4362450"/>
              <a:gd name="connsiteX1" fmla="*/ 2333625 w 3371850"/>
              <a:gd name="connsiteY1" fmla="*/ 3133725 h 4362450"/>
              <a:gd name="connsiteX2" fmla="*/ 3286125 w 3371850"/>
              <a:gd name="connsiteY2" fmla="*/ 2381249 h 4362450"/>
              <a:gd name="connsiteX3" fmla="*/ 3300413 w 3371850"/>
              <a:gd name="connsiteY3" fmla="*/ 2024062 h 4362450"/>
              <a:gd name="connsiteX4" fmla="*/ 3367088 w 3371850"/>
              <a:gd name="connsiteY4" fmla="*/ 1852612 h 4362450"/>
              <a:gd name="connsiteX5" fmla="*/ 3371850 w 3371850"/>
              <a:gd name="connsiteY5" fmla="*/ 1604962 h 4362450"/>
              <a:gd name="connsiteX6" fmla="*/ 3181350 w 3371850"/>
              <a:gd name="connsiteY6" fmla="*/ 1171575 h 4362450"/>
              <a:gd name="connsiteX7" fmla="*/ 3228975 w 3371850"/>
              <a:gd name="connsiteY7" fmla="*/ 1090612 h 4362450"/>
              <a:gd name="connsiteX8" fmla="*/ 3109913 w 3371850"/>
              <a:gd name="connsiteY8" fmla="*/ 1200150 h 4362450"/>
              <a:gd name="connsiteX9" fmla="*/ 2933700 w 3371850"/>
              <a:gd name="connsiteY9" fmla="*/ 495300 h 4362450"/>
              <a:gd name="connsiteX10" fmla="*/ 1857375 w 3371850"/>
              <a:gd name="connsiteY10" fmla="*/ 0 h 4362450"/>
              <a:gd name="connsiteX11" fmla="*/ 742950 w 3371850"/>
              <a:gd name="connsiteY11" fmla="*/ 695325 h 4362450"/>
              <a:gd name="connsiteX12" fmla="*/ 595313 w 3371850"/>
              <a:gd name="connsiteY12" fmla="*/ 985837 h 4362450"/>
              <a:gd name="connsiteX13" fmla="*/ 561975 w 3371850"/>
              <a:gd name="connsiteY13" fmla="*/ 928687 h 4362450"/>
              <a:gd name="connsiteX14" fmla="*/ 19050 w 3371850"/>
              <a:gd name="connsiteY14" fmla="*/ 1643062 h 4362450"/>
              <a:gd name="connsiteX15" fmla="*/ 57150 w 3371850"/>
              <a:gd name="connsiteY15" fmla="*/ 2085975 h 4362450"/>
              <a:gd name="connsiteX16" fmla="*/ 128588 w 3371850"/>
              <a:gd name="connsiteY16" fmla="*/ 1847850 h 4362450"/>
              <a:gd name="connsiteX17" fmla="*/ 0 w 3371850"/>
              <a:gd name="connsiteY17" fmla="*/ 2400300 h 4362450"/>
              <a:gd name="connsiteX18" fmla="*/ 200025 w 3371850"/>
              <a:gd name="connsiteY18" fmla="*/ 1985962 h 4362450"/>
              <a:gd name="connsiteX19" fmla="*/ 223838 w 3371850"/>
              <a:gd name="connsiteY19" fmla="*/ 2728912 h 4362450"/>
              <a:gd name="connsiteX20" fmla="*/ 285750 w 3371850"/>
              <a:gd name="connsiteY20" fmla="*/ 2286000 h 4362450"/>
              <a:gd name="connsiteX21" fmla="*/ 366713 w 3371850"/>
              <a:gd name="connsiteY21" fmla="*/ 3090862 h 4362450"/>
              <a:gd name="connsiteX22" fmla="*/ 395288 w 3371850"/>
              <a:gd name="connsiteY22" fmla="*/ 3424237 h 4362450"/>
              <a:gd name="connsiteX23" fmla="*/ 500063 w 3371850"/>
              <a:gd name="connsiteY23" fmla="*/ 2995612 h 4362450"/>
              <a:gd name="connsiteX24" fmla="*/ 471488 w 3371850"/>
              <a:gd name="connsiteY24" fmla="*/ 3543300 h 4362450"/>
              <a:gd name="connsiteX25" fmla="*/ 657225 w 3371850"/>
              <a:gd name="connsiteY25" fmla="*/ 3119437 h 4362450"/>
              <a:gd name="connsiteX26" fmla="*/ 719138 w 3371850"/>
              <a:gd name="connsiteY26" fmla="*/ 3676650 h 4362450"/>
              <a:gd name="connsiteX27" fmla="*/ 700088 w 3371850"/>
              <a:gd name="connsiteY27" fmla="*/ 3557587 h 4362450"/>
              <a:gd name="connsiteX28" fmla="*/ 695325 w 3371850"/>
              <a:gd name="connsiteY28" fmla="*/ 3038475 h 4362450"/>
              <a:gd name="connsiteX29" fmla="*/ 771525 w 3371850"/>
              <a:gd name="connsiteY29" fmla="*/ 3328987 h 4362450"/>
              <a:gd name="connsiteX30" fmla="*/ 757238 w 3371850"/>
              <a:gd name="connsiteY30" fmla="*/ 2333625 h 4362450"/>
              <a:gd name="connsiteX31" fmla="*/ 833438 w 3371850"/>
              <a:gd name="connsiteY31" fmla="*/ 2547937 h 4362450"/>
              <a:gd name="connsiteX32" fmla="*/ 847725 w 3371850"/>
              <a:gd name="connsiteY32" fmla="*/ 2486025 h 4362450"/>
              <a:gd name="connsiteX33" fmla="*/ 642938 w 3371850"/>
              <a:gd name="connsiteY33" fmla="*/ 1800225 h 4362450"/>
              <a:gd name="connsiteX34" fmla="*/ 747713 w 3371850"/>
              <a:gd name="connsiteY34" fmla="*/ 1243012 h 4362450"/>
              <a:gd name="connsiteX35" fmla="*/ 1347788 w 3371850"/>
              <a:gd name="connsiteY35" fmla="*/ 2409825 h 4362450"/>
              <a:gd name="connsiteX36" fmla="*/ 1262063 w 3371850"/>
              <a:gd name="connsiteY36" fmla="*/ 2571750 h 4362450"/>
              <a:gd name="connsiteX37" fmla="*/ 1219200 w 3371850"/>
              <a:gd name="connsiteY37" fmla="*/ 2662237 h 4362450"/>
              <a:gd name="connsiteX38" fmla="*/ 1171575 w 3371850"/>
              <a:gd name="connsiteY38" fmla="*/ 2738437 h 4362450"/>
              <a:gd name="connsiteX39" fmla="*/ 1285875 w 3371850"/>
              <a:gd name="connsiteY39" fmla="*/ 2847975 h 4362450"/>
              <a:gd name="connsiteX40" fmla="*/ 523876 w 3371850"/>
              <a:gd name="connsiteY40" fmla="*/ 4362450 h 4362450"/>
              <a:gd name="connsiteX41" fmla="*/ 2762250 w 3371850"/>
              <a:gd name="connsiteY41" fmla="*/ 4362450 h 4362450"/>
              <a:gd name="connsiteX0" fmla="*/ 2762250 w 3371850"/>
              <a:gd name="connsiteY0" fmla="*/ 4362450 h 4362450"/>
              <a:gd name="connsiteX1" fmla="*/ 2333625 w 3371850"/>
              <a:gd name="connsiteY1" fmla="*/ 3133725 h 4362450"/>
              <a:gd name="connsiteX2" fmla="*/ 3286125 w 3371850"/>
              <a:gd name="connsiteY2" fmla="*/ 2381249 h 4362450"/>
              <a:gd name="connsiteX3" fmla="*/ 3300413 w 3371850"/>
              <a:gd name="connsiteY3" fmla="*/ 2024062 h 4362450"/>
              <a:gd name="connsiteX4" fmla="*/ 3367088 w 3371850"/>
              <a:gd name="connsiteY4" fmla="*/ 1852612 h 4362450"/>
              <a:gd name="connsiteX5" fmla="*/ 3371850 w 3371850"/>
              <a:gd name="connsiteY5" fmla="*/ 1604962 h 4362450"/>
              <a:gd name="connsiteX6" fmla="*/ 3181350 w 3371850"/>
              <a:gd name="connsiteY6" fmla="*/ 1171575 h 4362450"/>
              <a:gd name="connsiteX7" fmla="*/ 3228975 w 3371850"/>
              <a:gd name="connsiteY7" fmla="*/ 1090612 h 4362450"/>
              <a:gd name="connsiteX8" fmla="*/ 3109913 w 3371850"/>
              <a:gd name="connsiteY8" fmla="*/ 1200150 h 4362450"/>
              <a:gd name="connsiteX9" fmla="*/ 2933700 w 3371850"/>
              <a:gd name="connsiteY9" fmla="*/ 495300 h 4362450"/>
              <a:gd name="connsiteX10" fmla="*/ 1857375 w 3371850"/>
              <a:gd name="connsiteY10" fmla="*/ 0 h 4362450"/>
              <a:gd name="connsiteX11" fmla="*/ 742950 w 3371850"/>
              <a:gd name="connsiteY11" fmla="*/ 695325 h 4362450"/>
              <a:gd name="connsiteX12" fmla="*/ 595313 w 3371850"/>
              <a:gd name="connsiteY12" fmla="*/ 985837 h 4362450"/>
              <a:gd name="connsiteX13" fmla="*/ 561975 w 3371850"/>
              <a:gd name="connsiteY13" fmla="*/ 928687 h 4362450"/>
              <a:gd name="connsiteX14" fmla="*/ 19050 w 3371850"/>
              <a:gd name="connsiteY14" fmla="*/ 1643062 h 4362450"/>
              <a:gd name="connsiteX15" fmla="*/ 57150 w 3371850"/>
              <a:gd name="connsiteY15" fmla="*/ 2085975 h 4362450"/>
              <a:gd name="connsiteX16" fmla="*/ 128588 w 3371850"/>
              <a:gd name="connsiteY16" fmla="*/ 1847850 h 4362450"/>
              <a:gd name="connsiteX17" fmla="*/ 0 w 3371850"/>
              <a:gd name="connsiteY17" fmla="*/ 2400300 h 4362450"/>
              <a:gd name="connsiteX18" fmla="*/ 200025 w 3371850"/>
              <a:gd name="connsiteY18" fmla="*/ 1985962 h 4362450"/>
              <a:gd name="connsiteX19" fmla="*/ 223838 w 3371850"/>
              <a:gd name="connsiteY19" fmla="*/ 2728912 h 4362450"/>
              <a:gd name="connsiteX20" fmla="*/ 285750 w 3371850"/>
              <a:gd name="connsiteY20" fmla="*/ 2286000 h 4362450"/>
              <a:gd name="connsiteX21" fmla="*/ 366713 w 3371850"/>
              <a:gd name="connsiteY21" fmla="*/ 3090862 h 4362450"/>
              <a:gd name="connsiteX22" fmla="*/ 395288 w 3371850"/>
              <a:gd name="connsiteY22" fmla="*/ 3424237 h 4362450"/>
              <a:gd name="connsiteX23" fmla="*/ 500063 w 3371850"/>
              <a:gd name="connsiteY23" fmla="*/ 2995612 h 4362450"/>
              <a:gd name="connsiteX24" fmla="*/ 471488 w 3371850"/>
              <a:gd name="connsiteY24" fmla="*/ 3543300 h 4362450"/>
              <a:gd name="connsiteX25" fmla="*/ 657225 w 3371850"/>
              <a:gd name="connsiteY25" fmla="*/ 3119437 h 4362450"/>
              <a:gd name="connsiteX26" fmla="*/ 719138 w 3371850"/>
              <a:gd name="connsiteY26" fmla="*/ 3676650 h 4362450"/>
              <a:gd name="connsiteX27" fmla="*/ 700088 w 3371850"/>
              <a:gd name="connsiteY27" fmla="*/ 3557587 h 4362450"/>
              <a:gd name="connsiteX28" fmla="*/ 695325 w 3371850"/>
              <a:gd name="connsiteY28" fmla="*/ 3038475 h 4362450"/>
              <a:gd name="connsiteX29" fmla="*/ 771525 w 3371850"/>
              <a:gd name="connsiteY29" fmla="*/ 3328987 h 4362450"/>
              <a:gd name="connsiteX30" fmla="*/ 757238 w 3371850"/>
              <a:gd name="connsiteY30" fmla="*/ 2333625 h 4362450"/>
              <a:gd name="connsiteX31" fmla="*/ 833438 w 3371850"/>
              <a:gd name="connsiteY31" fmla="*/ 2547937 h 4362450"/>
              <a:gd name="connsiteX32" fmla="*/ 847725 w 3371850"/>
              <a:gd name="connsiteY32" fmla="*/ 2486025 h 4362450"/>
              <a:gd name="connsiteX33" fmla="*/ 642938 w 3371850"/>
              <a:gd name="connsiteY33" fmla="*/ 1800225 h 4362450"/>
              <a:gd name="connsiteX34" fmla="*/ 747713 w 3371850"/>
              <a:gd name="connsiteY34" fmla="*/ 1243012 h 4362450"/>
              <a:gd name="connsiteX35" fmla="*/ 1347788 w 3371850"/>
              <a:gd name="connsiteY35" fmla="*/ 2409825 h 4362450"/>
              <a:gd name="connsiteX36" fmla="*/ 1262063 w 3371850"/>
              <a:gd name="connsiteY36" fmla="*/ 2571750 h 4362450"/>
              <a:gd name="connsiteX37" fmla="*/ 1219200 w 3371850"/>
              <a:gd name="connsiteY37" fmla="*/ 2662237 h 4362450"/>
              <a:gd name="connsiteX38" fmla="*/ 1171575 w 3371850"/>
              <a:gd name="connsiteY38" fmla="*/ 2738437 h 4362450"/>
              <a:gd name="connsiteX39" fmla="*/ 1285875 w 3371850"/>
              <a:gd name="connsiteY39" fmla="*/ 2847975 h 4362450"/>
              <a:gd name="connsiteX40" fmla="*/ 523876 w 3371850"/>
              <a:gd name="connsiteY40" fmla="*/ 4362450 h 4362450"/>
              <a:gd name="connsiteX41" fmla="*/ 2762250 w 3371850"/>
              <a:gd name="connsiteY41" fmla="*/ 4362450 h 4362450"/>
              <a:gd name="connsiteX0" fmla="*/ 2762250 w 3505454"/>
              <a:gd name="connsiteY0" fmla="*/ 4362450 h 4362450"/>
              <a:gd name="connsiteX1" fmla="*/ 2333625 w 3505454"/>
              <a:gd name="connsiteY1" fmla="*/ 3133725 h 4362450"/>
              <a:gd name="connsiteX2" fmla="*/ 3286125 w 3505454"/>
              <a:gd name="connsiteY2" fmla="*/ 2381249 h 4362450"/>
              <a:gd name="connsiteX3" fmla="*/ 3300413 w 3505454"/>
              <a:gd name="connsiteY3" fmla="*/ 2024062 h 4362450"/>
              <a:gd name="connsiteX4" fmla="*/ 3367088 w 3505454"/>
              <a:gd name="connsiteY4" fmla="*/ 1852612 h 4362450"/>
              <a:gd name="connsiteX5" fmla="*/ 3371850 w 3505454"/>
              <a:gd name="connsiteY5" fmla="*/ 1604962 h 4362450"/>
              <a:gd name="connsiteX6" fmla="*/ 3181350 w 3505454"/>
              <a:gd name="connsiteY6" fmla="*/ 1171575 h 4362450"/>
              <a:gd name="connsiteX7" fmla="*/ 3228975 w 3505454"/>
              <a:gd name="connsiteY7" fmla="*/ 1090612 h 4362450"/>
              <a:gd name="connsiteX8" fmla="*/ 3109913 w 3505454"/>
              <a:gd name="connsiteY8" fmla="*/ 1200150 h 4362450"/>
              <a:gd name="connsiteX9" fmla="*/ 2933700 w 3505454"/>
              <a:gd name="connsiteY9" fmla="*/ 495300 h 4362450"/>
              <a:gd name="connsiteX10" fmla="*/ 1857375 w 3505454"/>
              <a:gd name="connsiteY10" fmla="*/ 0 h 4362450"/>
              <a:gd name="connsiteX11" fmla="*/ 742950 w 3505454"/>
              <a:gd name="connsiteY11" fmla="*/ 695325 h 4362450"/>
              <a:gd name="connsiteX12" fmla="*/ 595313 w 3505454"/>
              <a:gd name="connsiteY12" fmla="*/ 985837 h 4362450"/>
              <a:gd name="connsiteX13" fmla="*/ 561975 w 3505454"/>
              <a:gd name="connsiteY13" fmla="*/ 928687 h 4362450"/>
              <a:gd name="connsiteX14" fmla="*/ 19050 w 3505454"/>
              <a:gd name="connsiteY14" fmla="*/ 1643062 h 4362450"/>
              <a:gd name="connsiteX15" fmla="*/ 57150 w 3505454"/>
              <a:gd name="connsiteY15" fmla="*/ 2085975 h 4362450"/>
              <a:gd name="connsiteX16" fmla="*/ 128588 w 3505454"/>
              <a:gd name="connsiteY16" fmla="*/ 1847850 h 4362450"/>
              <a:gd name="connsiteX17" fmla="*/ 0 w 3505454"/>
              <a:gd name="connsiteY17" fmla="*/ 2400300 h 4362450"/>
              <a:gd name="connsiteX18" fmla="*/ 200025 w 3505454"/>
              <a:gd name="connsiteY18" fmla="*/ 1985962 h 4362450"/>
              <a:gd name="connsiteX19" fmla="*/ 223838 w 3505454"/>
              <a:gd name="connsiteY19" fmla="*/ 2728912 h 4362450"/>
              <a:gd name="connsiteX20" fmla="*/ 285750 w 3505454"/>
              <a:gd name="connsiteY20" fmla="*/ 2286000 h 4362450"/>
              <a:gd name="connsiteX21" fmla="*/ 366713 w 3505454"/>
              <a:gd name="connsiteY21" fmla="*/ 3090862 h 4362450"/>
              <a:gd name="connsiteX22" fmla="*/ 395288 w 3505454"/>
              <a:gd name="connsiteY22" fmla="*/ 3424237 h 4362450"/>
              <a:gd name="connsiteX23" fmla="*/ 500063 w 3505454"/>
              <a:gd name="connsiteY23" fmla="*/ 2995612 h 4362450"/>
              <a:gd name="connsiteX24" fmla="*/ 471488 w 3505454"/>
              <a:gd name="connsiteY24" fmla="*/ 3543300 h 4362450"/>
              <a:gd name="connsiteX25" fmla="*/ 657225 w 3505454"/>
              <a:gd name="connsiteY25" fmla="*/ 3119437 h 4362450"/>
              <a:gd name="connsiteX26" fmla="*/ 719138 w 3505454"/>
              <a:gd name="connsiteY26" fmla="*/ 3676650 h 4362450"/>
              <a:gd name="connsiteX27" fmla="*/ 700088 w 3505454"/>
              <a:gd name="connsiteY27" fmla="*/ 3557587 h 4362450"/>
              <a:gd name="connsiteX28" fmla="*/ 695325 w 3505454"/>
              <a:gd name="connsiteY28" fmla="*/ 3038475 h 4362450"/>
              <a:gd name="connsiteX29" fmla="*/ 771525 w 3505454"/>
              <a:gd name="connsiteY29" fmla="*/ 3328987 h 4362450"/>
              <a:gd name="connsiteX30" fmla="*/ 757238 w 3505454"/>
              <a:gd name="connsiteY30" fmla="*/ 2333625 h 4362450"/>
              <a:gd name="connsiteX31" fmla="*/ 833438 w 3505454"/>
              <a:gd name="connsiteY31" fmla="*/ 2547937 h 4362450"/>
              <a:gd name="connsiteX32" fmla="*/ 847725 w 3505454"/>
              <a:gd name="connsiteY32" fmla="*/ 2486025 h 4362450"/>
              <a:gd name="connsiteX33" fmla="*/ 642938 w 3505454"/>
              <a:gd name="connsiteY33" fmla="*/ 1800225 h 4362450"/>
              <a:gd name="connsiteX34" fmla="*/ 747713 w 3505454"/>
              <a:gd name="connsiteY34" fmla="*/ 1243012 h 4362450"/>
              <a:gd name="connsiteX35" fmla="*/ 1347788 w 3505454"/>
              <a:gd name="connsiteY35" fmla="*/ 2409825 h 4362450"/>
              <a:gd name="connsiteX36" fmla="*/ 1262063 w 3505454"/>
              <a:gd name="connsiteY36" fmla="*/ 2571750 h 4362450"/>
              <a:gd name="connsiteX37" fmla="*/ 1219200 w 3505454"/>
              <a:gd name="connsiteY37" fmla="*/ 2662237 h 4362450"/>
              <a:gd name="connsiteX38" fmla="*/ 1171575 w 3505454"/>
              <a:gd name="connsiteY38" fmla="*/ 2738437 h 4362450"/>
              <a:gd name="connsiteX39" fmla="*/ 1285875 w 3505454"/>
              <a:gd name="connsiteY39" fmla="*/ 2847975 h 4362450"/>
              <a:gd name="connsiteX40" fmla="*/ 523876 w 3505454"/>
              <a:gd name="connsiteY40" fmla="*/ 4362450 h 4362450"/>
              <a:gd name="connsiteX41" fmla="*/ 2762250 w 3505454"/>
              <a:gd name="connsiteY41" fmla="*/ 4362450 h 4362450"/>
              <a:gd name="connsiteX0" fmla="*/ 2762250 w 3505454"/>
              <a:gd name="connsiteY0" fmla="*/ 4362450 h 4362450"/>
              <a:gd name="connsiteX1" fmla="*/ 2333625 w 3505454"/>
              <a:gd name="connsiteY1" fmla="*/ 3133725 h 4362450"/>
              <a:gd name="connsiteX2" fmla="*/ 3286125 w 3505454"/>
              <a:gd name="connsiteY2" fmla="*/ 2381249 h 4362450"/>
              <a:gd name="connsiteX3" fmla="*/ 3300413 w 3505454"/>
              <a:gd name="connsiteY3" fmla="*/ 2024062 h 4362450"/>
              <a:gd name="connsiteX4" fmla="*/ 3367088 w 3505454"/>
              <a:gd name="connsiteY4" fmla="*/ 1852612 h 4362450"/>
              <a:gd name="connsiteX5" fmla="*/ 3371850 w 3505454"/>
              <a:gd name="connsiteY5" fmla="*/ 1604962 h 4362450"/>
              <a:gd name="connsiteX6" fmla="*/ 3181350 w 3505454"/>
              <a:gd name="connsiteY6" fmla="*/ 1171575 h 4362450"/>
              <a:gd name="connsiteX7" fmla="*/ 3228975 w 3505454"/>
              <a:gd name="connsiteY7" fmla="*/ 1090612 h 4362450"/>
              <a:gd name="connsiteX8" fmla="*/ 3109913 w 3505454"/>
              <a:gd name="connsiteY8" fmla="*/ 1200150 h 4362450"/>
              <a:gd name="connsiteX9" fmla="*/ 2933700 w 3505454"/>
              <a:gd name="connsiteY9" fmla="*/ 495300 h 4362450"/>
              <a:gd name="connsiteX10" fmla="*/ 1857375 w 3505454"/>
              <a:gd name="connsiteY10" fmla="*/ 0 h 4362450"/>
              <a:gd name="connsiteX11" fmla="*/ 742950 w 3505454"/>
              <a:gd name="connsiteY11" fmla="*/ 695325 h 4362450"/>
              <a:gd name="connsiteX12" fmla="*/ 595313 w 3505454"/>
              <a:gd name="connsiteY12" fmla="*/ 985837 h 4362450"/>
              <a:gd name="connsiteX13" fmla="*/ 561975 w 3505454"/>
              <a:gd name="connsiteY13" fmla="*/ 928687 h 4362450"/>
              <a:gd name="connsiteX14" fmla="*/ 19050 w 3505454"/>
              <a:gd name="connsiteY14" fmla="*/ 1643062 h 4362450"/>
              <a:gd name="connsiteX15" fmla="*/ 57150 w 3505454"/>
              <a:gd name="connsiteY15" fmla="*/ 2085975 h 4362450"/>
              <a:gd name="connsiteX16" fmla="*/ 128588 w 3505454"/>
              <a:gd name="connsiteY16" fmla="*/ 1847850 h 4362450"/>
              <a:gd name="connsiteX17" fmla="*/ 0 w 3505454"/>
              <a:gd name="connsiteY17" fmla="*/ 2400300 h 4362450"/>
              <a:gd name="connsiteX18" fmla="*/ 200025 w 3505454"/>
              <a:gd name="connsiteY18" fmla="*/ 1985962 h 4362450"/>
              <a:gd name="connsiteX19" fmla="*/ 223838 w 3505454"/>
              <a:gd name="connsiteY19" fmla="*/ 2728912 h 4362450"/>
              <a:gd name="connsiteX20" fmla="*/ 285750 w 3505454"/>
              <a:gd name="connsiteY20" fmla="*/ 2286000 h 4362450"/>
              <a:gd name="connsiteX21" fmla="*/ 366713 w 3505454"/>
              <a:gd name="connsiteY21" fmla="*/ 3090862 h 4362450"/>
              <a:gd name="connsiteX22" fmla="*/ 395288 w 3505454"/>
              <a:gd name="connsiteY22" fmla="*/ 3424237 h 4362450"/>
              <a:gd name="connsiteX23" fmla="*/ 500063 w 3505454"/>
              <a:gd name="connsiteY23" fmla="*/ 2995612 h 4362450"/>
              <a:gd name="connsiteX24" fmla="*/ 471488 w 3505454"/>
              <a:gd name="connsiteY24" fmla="*/ 3543300 h 4362450"/>
              <a:gd name="connsiteX25" fmla="*/ 657225 w 3505454"/>
              <a:gd name="connsiteY25" fmla="*/ 3119437 h 4362450"/>
              <a:gd name="connsiteX26" fmla="*/ 719138 w 3505454"/>
              <a:gd name="connsiteY26" fmla="*/ 3676650 h 4362450"/>
              <a:gd name="connsiteX27" fmla="*/ 700088 w 3505454"/>
              <a:gd name="connsiteY27" fmla="*/ 3557587 h 4362450"/>
              <a:gd name="connsiteX28" fmla="*/ 695325 w 3505454"/>
              <a:gd name="connsiteY28" fmla="*/ 3038475 h 4362450"/>
              <a:gd name="connsiteX29" fmla="*/ 771525 w 3505454"/>
              <a:gd name="connsiteY29" fmla="*/ 3328987 h 4362450"/>
              <a:gd name="connsiteX30" fmla="*/ 757238 w 3505454"/>
              <a:gd name="connsiteY30" fmla="*/ 2333625 h 4362450"/>
              <a:gd name="connsiteX31" fmla="*/ 833438 w 3505454"/>
              <a:gd name="connsiteY31" fmla="*/ 2547937 h 4362450"/>
              <a:gd name="connsiteX32" fmla="*/ 847725 w 3505454"/>
              <a:gd name="connsiteY32" fmla="*/ 2486025 h 4362450"/>
              <a:gd name="connsiteX33" fmla="*/ 642938 w 3505454"/>
              <a:gd name="connsiteY33" fmla="*/ 1800225 h 4362450"/>
              <a:gd name="connsiteX34" fmla="*/ 747713 w 3505454"/>
              <a:gd name="connsiteY34" fmla="*/ 1243012 h 4362450"/>
              <a:gd name="connsiteX35" fmla="*/ 1347788 w 3505454"/>
              <a:gd name="connsiteY35" fmla="*/ 2409825 h 4362450"/>
              <a:gd name="connsiteX36" fmla="*/ 1262063 w 3505454"/>
              <a:gd name="connsiteY36" fmla="*/ 2571750 h 4362450"/>
              <a:gd name="connsiteX37" fmla="*/ 1219200 w 3505454"/>
              <a:gd name="connsiteY37" fmla="*/ 2662237 h 4362450"/>
              <a:gd name="connsiteX38" fmla="*/ 1171575 w 3505454"/>
              <a:gd name="connsiteY38" fmla="*/ 2738437 h 4362450"/>
              <a:gd name="connsiteX39" fmla="*/ 1285875 w 3505454"/>
              <a:gd name="connsiteY39" fmla="*/ 2847975 h 4362450"/>
              <a:gd name="connsiteX40" fmla="*/ 523876 w 3505454"/>
              <a:gd name="connsiteY40" fmla="*/ 4362450 h 4362450"/>
              <a:gd name="connsiteX41" fmla="*/ 2762250 w 3505454"/>
              <a:gd name="connsiteY41" fmla="*/ 4362450 h 4362450"/>
              <a:gd name="connsiteX0" fmla="*/ 2762250 w 3495045"/>
              <a:gd name="connsiteY0" fmla="*/ 4362450 h 4362450"/>
              <a:gd name="connsiteX1" fmla="*/ 2333625 w 3495045"/>
              <a:gd name="connsiteY1" fmla="*/ 3133725 h 4362450"/>
              <a:gd name="connsiteX2" fmla="*/ 3286125 w 3495045"/>
              <a:gd name="connsiteY2" fmla="*/ 2381249 h 4362450"/>
              <a:gd name="connsiteX3" fmla="*/ 3300413 w 3495045"/>
              <a:gd name="connsiteY3" fmla="*/ 2024062 h 4362450"/>
              <a:gd name="connsiteX4" fmla="*/ 3367088 w 3495045"/>
              <a:gd name="connsiteY4" fmla="*/ 1852612 h 4362450"/>
              <a:gd name="connsiteX5" fmla="*/ 3371850 w 3495045"/>
              <a:gd name="connsiteY5" fmla="*/ 1604962 h 4362450"/>
              <a:gd name="connsiteX6" fmla="*/ 3181350 w 3495045"/>
              <a:gd name="connsiteY6" fmla="*/ 1171575 h 4362450"/>
              <a:gd name="connsiteX7" fmla="*/ 3228975 w 3495045"/>
              <a:gd name="connsiteY7" fmla="*/ 1090612 h 4362450"/>
              <a:gd name="connsiteX8" fmla="*/ 3109913 w 3495045"/>
              <a:gd name="connsiteY8" fmla="*/ 1200150 h 4362450"/>
              <a:gd name="connsiteX9" fmla="*/ 2933700 w 3495045"/>
              <a:gd name="connsiteY9" fmla="*/ 495300 h 4362450"/>
              <a:gd name="connsiteX10" fmla="*/ 1857375 w 3495045"/>
              <a:gd name="connsiteY10" fmla="*/ 0 h 4362450"/>
              <a:gd name="connsiteX11" fmla="*/ 742950 w 3495045"/>
              <a:gd name="connsiteY11" fmla="*/ 695325 h 4362450"/>
              <a:gd name="connsiteX12" fmla="*/ 595313 w 3495045"/>
              <a:gd name="connsiteY12" fmla="*/ 985837 h 4362450"/>
              <a:gd name="connsiteX13" fmla="*/ 561975 w 3495045"/>
              <a:gd name="connsiteY13" fmla="*/ 928687 h 4362450"/>
              <a:gd name="connsiteX14" fmla="*/ 19050 w 3495045"/>
              <a:gd name="connsiteY14" fmla="*/ 1643062 h 4362450"/>
              <a:gd name="connsiteX15" fmla="*/ 57150 w 3495045"/>
              <a:gd name="connsiteY15" fmla="*/ 2085975 h 4362450"/>
              <a:gd name="connsiteX16" fmla="*/ 128588 w 3495045"/>
              <a:gd name="connsiteY16" fmla="*/ 1847850 h 4362450"/>
              <a:gd name="connsiteX17" fmla="*/ 0 w 3495045"/>
              <a:gd name="connsiteY17" fmla="*/ 2400300 h 4362450"/>
              <a:gd name="connsiteX18" fmla="*/ 200025 w 3495045"/>
              <a:gd name="connsiteY18" fmla="*/ 1985962 h 4362450"/>
              <a:gd name="connsiteX19" fmla="*/ 223838 w 3495045"/>
              <a:gd name="connsiteY19" fmla="*/ 2728912 h 4362450"/>
              <a:gd name="connsiteX20" fmla="*/ 285750 w 3495045"/>
              <a:gd name="connsiteY20" fmla="*/ 2286000 h 4362450"/>
              <a:gd name="connsiteX21" fmla="*/ 366713 w 3495045"/>
              <a:gd name="connsiteY21" fmla="*/ 3090862 h 4362450"/>
              <a:gd name="connsiteX22" fmla="*/ 395288 w 3495045"/>
              <a:gd name="connsiteY22" fmla="*/ 3424237 h 4362450"/>
              <a:gd name="connsiteX23" fmla="*/ 500063 w 3495045"/>
              <a:gd name="connsiteY23" fmla="*/ 2995612 h 4362450"/>
              <a:gd name="connsiteX24" fmla="*/ 471488 w 3495045"/>
              <a:gd name="connsiteY24" fmla="*/ 3543300 h 4362450"/>
              <a:gd name="connsiteX25" fmla="*/ 657225 w 3495045"/>
              <a:gd name="connsiteY25" fmla="*/ 3119437 h 4362450"/>
              <a:gd name="connsiteX26" fmla="*/ 719138 w 3495045"/>
              <a:gd name="connsiteY26" fmla="*/ 3676650 h 4362450"/>
              <a:gd name="connsiteX27" fmla="*/ 700088 w 3495045"/>
              <a:gd name="connsiteY27" fmla="*/ 3557587 h 4362450"/>
              <a:gd name="connsiteX28" fmla="*/ 695325 w 3495045"/>
              <a:gd name="connsiteY28" fmla="*/ 3038475 h 4362450"/>
              <a:gd name="connsiteX29" fmla="*/ 771525 w 3495045"/>
              <a:gd name="connsiteY29" fmla="*/ 3328987 h 4362450"/>
              <a:gd name="connsiteX30" fmla="*/ 757238 w 3495045"/>
              <a:gd name="connsiteY30" fmla="*/ 2333625 h 4362450"/>
              <a:gd name="connsiteX31" fmla="*/ 833438 w 3495045"/>
              <a:gd name="connsiteY31" fmla="*/ 2547937 h 4362450"/>
              <a:gd name="connsiteX32" fmla="*/ 847725 w 3495045"/>
              <a:gd name="connsiteY32" fmla="*/ 2486025 h 4362450"/>
              <a:gd name="connsiteX33" fmla="*/ 642938 w 3495045"/>
              <a:gd name="connsiteY33" fmla="*/ 1800225 h 4362450"/>
              <a:gd name="connsiteX34" fmla="*/ 747713 w 3495045"/>
              <a:gd name="connsiteY34" fmla="*/ 1243012 h 4362450"/>
              <a:gd name="connsiteX35" fmla="*/ 1347788 w 3495045"/>
              <a:gd name="connsiteY35" fmla="*/ 2409825 h 4362450"/>
              <a:gd name="connsiteX36" fmla="*/ 1262063 w 3495045"/>
              <a:gd name="connsiteY36" fmla="*/ 2571750 h 4362450"/>
              <a:gd name="connsiteX37" fmla="*/ 1219200 w 3495045"/>
              <a:gd name="connsiteY37" fmla="*/ 2662237 h 4362450"/>
              <a:gd name="connsiteX38" fmla="*/ 1171575 w 3495045"/>
              <a:gd name="connsiteY38" fmla="*/ 2738437 h 4362450"/>
              <a:gd name="connsiteX39" fmla="*/ 1285875 w 3495045"/>
              <a:gd name="connsiteY39" fmla="*/ 2847975 h 4362450"/>
              <a:gd name="connsiteX40" fmla="*/ 523876 w 3495045"/>
              <a:gd name="connsiteY40" fmla="*/ 4362450 h 4362450"/>
              <a:gd name="connsiteX41" fmla="*/ 2762250 w 3495045"/>
              <a:gd name="connsiteY41" fmla="*/ 4362450 h 4362450"/>
              <a:gd name="connsiteX0" fmla="*/ 2762250 w 3481567"/>
              <a:gd name="connsiteY0" fmla="*/ 4362450 h 4362450"/>
              <a:gd name="connsiteX1" fmla="*/ 2333625 w 3481567"/>
              <a:gd name="connsiteY1" fmla="*/ 3133725 h 4362450"/>
              <a:gd name="connsiteX2" fmla="*/ 3286125 w 3481567"/>
              <a:gd name="connsiteY2" fmla="*/ 2381249 h 4362450"/>
              <a:gd name="connsiteX3" fmla="*/ 3300413 w 3481567"/>
              <a:gd name="connsiteY3" fmla="*/ 2024062 h 4362450"/>
              <a:gd name="connsiteX4" fmla="*/ 3367088 w 3481567"/>
              <a:gd name="connsiteY4" fmla="*/ 1852612 h 4362450"/>
              <a:gd name="connsiteX5" fmla="*/ 3371850 w 3481567"/>
              <a:gd name="connsiteY5" fmla="*/ 1604962 h 4362450"/>
              <a:gd name="connsiteX6" fmla="*/ 3181350 w 3481567"/>
              <a:gd name="connsiteY6" fmla="*/ 1171575 h 4362450"/>
              <a:gd name="connsiteX7" fmla="*/ 3228975 w 3481567"/>
              <a:gd name="connsiteY7" fmla="*/ 1090612 h 4362450"/>
              <a:gd name="connsiteX8" fmla="*/ 3109913 w 3481567"/>
              <a:gd name="connsiteY8" fmla="*/ 1200150 h 4362450"/>
              <a:gd name="connsiteX9" fmla="*/ 2933700 w 3481567"/>
              <a:gd name="connsiteY9" fmla="*/ 495300 h 4362450"/>
              <a:gd name="connsiteX10" fmla="*/ 1857375 w 3481567"/>
              <a:gd name="connsiteY10" fmla="*/ 0 h 4362450"/>
              <a:gd name="connsiteX11" fmla="*/ 742950 w 3481567"/>
              <a:gd name="connsiteY11" fmla="*/ 695325 h 4362450"/>
              <a:gd name="connsiteX12" fmla="*/ 595313 w 3481567"/>
              <a:gd name="connsiteY12" fmla="*/ 985837 h 4362450"/>
              <a:gd name="connsiteX13" fmla="*/ 561975 w 3481567"/>
              <a:gd name="connsiteY13" fmla="*/ 928687 h 4362450"/>
              <a:gd name="connsiteX14" fmla="*/ 19050 w 3481567"/>
              <a:gd name="connsiteY14" fmla="*/ 1643062 h 4362450"/>
              <a:gd name="connsiteX15" fmla="*/ 57150 w 3481567"/>
              <a:gd name="connsiteY15" fmla="*/ 2085975 h 4362450"/>
              <a:gd name="connsiteX16" fmla="*/ 128588 w 3481567"/>
              <a:gd name="connsiteY16" fmla="*/ 1847850 h 4362450"/>
              <a:gd name="connsiteX17" fmla="*/ 0 w 3481567"/>
              <a:gd name="connsiteY17" fmla="*/ 2400300 h 4362450"/>
              <a:gd name="connsiteX18" fmla="*/ 200025 w 3481567"/>
              <a:gd name="connsiteY18" fmla="*/ 1985962 h 4362450"/>
              <a:gd name="connsiteX19" fmla="*/ 223838 w 3481567"/>
              <a:gd name="connsiteY19" fmla="*/ 2728912 h 4362450"/>
              <a:gd name="connsiteX20" fmla="*/ 285750 w 3481567"/>
              <a:gd name="connsiteY20" fmla="*/ 2286000 h 4362450"/>
              <a:gd name="connsiteX21" fmla="*/ 366713 w 3481567"/>
              <a:gd name="connsiteY21" fmla="*/ 3090862 h 4362450"/>
              <a:gd name="connsiteX22" fmla="*/ 395288 w 3481567"/>
              <a:gd name="connsiteY22" fmla="*/ 3424237 h 4362450"/>
              <a:gd name="connsiteX23" fmla="*/ 500063 w 3481567"/>
              <a:gd name="connsiteY23" fmla="*/ 2995612 h 4362450"/>
              <a:gd name="connsiteX24" fmla="*/ 471488 w 3481567"/>
              <a:gd name="connsiteY24" fmla="*/ 3543300 h 4362450"/>
              <a:gd name="connsiteX25" fmla="*/ 657225 w 3481567"/>
              <a:gd name="connsiteY25" fmla="*/ 3119437 h 4362450"/>
              <a:gd name="connsiteX26" fmla="*/ 719138 w 3481567"/>
              <a:gd name="connsiteY26" fmla="*/ 3676650 h 4362450"/>
              <a:gd name="connsiteX27" fmla="*/ 700088 w 3481567"/>
              <a:gd name="connsiteY27" fmla="*/ 3557587 h 4362450"/>
              <a:gd name="connsiteX28" fmla="*/ 695325 w 3481567"/>
              <a:gd name="connsiteY28" fmla="*/ 3038475 h 4362450"/>
              <a:gd name="connsiteX29" fmla="*/ 771525 w 3481567"/>
              <a:gd name="connsiteY29" fmla="*/ 3328987 h 4362450"/>
              <a:gd name="connsiteX30" fmla="*/ 757238 w 3481567"/>
              <a:gd name="connsiteY30" fmla="*/ 2333625 h 4362450"/>
              <a:gd name="connsiteX31" fmla="*/ 833438 w 3481567"/>
              <a:gd name="connsiteY31" fmla="*/ 2547937 h 4362450"/>
              <a:gd name="connsiteX32" fmla="*/ 847725 w 3481567"/>
              <a:gd name="connsiteY32" fmla="*/ 2486025 h 4362450"/>
              <a:gd name="connsiteX33" fmla="*/ 642938 w 3481567"/>
              <a:gd name="connsiteY33" fmla="*/ 1800225 h 4362450"/>
              <a:gd name="connsiteX34" fmla="*/ 747713 w 3481567"/>
              <a:gd name="connsiteY34" fmla="*/ 1243012 h 4362450"/>
              <a:gd name="connsiteX35" fmla="*/ 1347788 w 3481567"/>
              <a:gd name="connsiteY35" fmla="*/ 2409825 h 4362450"/>
              <a:gd name="connsiteX36" fmla="*/ 1262063 w 3481567"/>
              <a:gd name="connsiteY36" fmla="*/ 2571750 h 4362450"/>
              <a:gd name="connsiteX37" fmla="*/ 1219200 w 3481567"/>
              <a:gd name="connsiteY37" fmla="*/ 2662237 h 4362450"/>
              <a:gd name="connsiteX38" fmla="*/ 1171575 w 3481567"/>
              <a:gd name="connsiteY38" fmla="*/ 2738437 h 4362450"/>
              <a:gd name="connsiteX39" fmla="*/ 1285875 w 3481567"/>
              <a:gd name="connsiteY39" fmla="*/ 2847975 h 4362450"/>
              <a:gd name="connsiteX40" fmla="*/ 523876 w 3481567"/>
              <a:gd name="connsiteY40" fmla="*/ 4362450 h 4362450"/>
              <a:gd name="connsiteX41" fmla="*/ 2762250 w 3481567"/>
              <a:gd name="connsiteY41" fmla="*/ 4362450 h 4362450"/>
              <a:gd name="connsiteX0" fmla="*/ 2762250 w 3482148"/>
              <a:gd name="connsiteY0" fmla="*/ 4362450 h 4362450"/>
              <a:gd name="connsiteX1" fmla="*/ 2333625 w 3482148"/>
              <a:gd name="connsiteY1" fmla="*/ 3133725 h 4362450"/>
              <a:gd name="connsiteX2" fmla="*/ 3286125 w 3482148"/>
              <a:gd name="connsiteY2" fmla="*/ 2381249 h 4362450"/>
              <a:gd name="connsiteX3" fmla="*/ 3300413 w 3482148"/>
              <a:gd name="connsiteY3" fmla="*/ 2024062 h 4362450"/>
              <a:gd name="connsiteX4" fmla="*/ 3367088 w 3482148"/>
              <a:gd name="connsiteY4" fmla="*/ 1852612 h 4362450"/>
              <a:gd name="connsiteX5" fmla="*/ 3371850 w 3482148"/>
              <a:gd name="connsiteY5" fmla="*/ 1604962 h 4362450"/>
              <a:gd name="connsiteX6" fmla="*/ 3186112 w 3482148"/>
              <a:gd name="connsiteY6" fmla="*/ 1171575 h 4362450"/>
              <a:gd name="connsiteX7" fmla="*/ 3228975 w 3482148"/>
              <a:gd name="connsiteY7" fmla="*/ 1090612 h 4362450"/>
              <a:gd name="connsiteX8" fmla="*/ 3109913 w 3482148"/>
              <a:gd name="connsiteY8" fmla="*/ 1200150 h 4362450"/>
              <a:gd name="connsiteX9" fmla="*/ 2933700 w 3482148"/>
              <a:gd name="connsiteY9" fmla="*/ 495300 h 4362450"/>
              <a:gd name="connsiteX10" fmla="*/ 1857375 w 3482148"/>
              <a:gd name="connsiteY10" fmla="*/ 0 h 4362450"/>
              <a:gd name="connsiteX11" fmla="*/ 742950 w 3482148"/>
              <a:gd name="connsiteY11" fmla="*/ 695325 h 4362450"/>
              <a:gd name="connsiteX12" fmla="*/ 595313 w 3482148"/>
              <a:gd name="connsiteY12" fmla="*/ 985837 h 4362450"/>
              <a:gd name="connsiteX13" fmla="*/ 561975 w 3482148"/>
              <a:gd name="connsiteY13" fmla="*/ 928687 h 4362450"/>
              <a:gd name="connsiteX14" fmla="*/ 19050 w 3482148"/>
              <a:gd name="connsiteY14" fmla="*/ 1643062 h 4362450"/>
              <a:gd name="connsiteX15" fmla="*/ 57150 w 3482148"/>
              <a:gd name="connsiteY15" fmla="*/ 2085975 h 4362450"/>
              <a:gd name="connsiteX16" fmla="*/ 128588 w 3482148"/>
              <a:gd name="connsiteY16" fmla="*/ 1847850 h 4362450"/>
              <a:gd name="connsiteX17" fmla="*/ 0 w 3482148"/>
              <a:gd name="connsiteY17" fmla="*/ 2400300 h 4362450"/>
              <a:gd name="connsiteX18" fmla="*/ 200025 w 3482148"/>
              <a:gd name="connsiteY18" fmla="*/ 1985962 h 4362450"/>
              <a:gd name="connsiteX19" fmla="*/ 223838 w 3482148"/>
              <a:gd name="connsiteY19" fmla="*/ 2728912 h 4362450"/>
              <a:gd name="connsiteX20" fmla="*/ 285750 w 3482148"/>
              <a:gd name="connsiteY20" fmla="*/ 2286000 h 4362450"/>
              <a:gd name="connsiteX21" fmla="*/ 366713 w 3482148"/>
              <a:gd name="connsiteY21" fmla="*/ 3090862 h 4362450"/>
              <a:gd name="connsiteX22" fmla="*/ 395288 w 3482148"/>
              <a:gd name="connsiteY22" fmla="*/ 3424237 h 4362450"/>
              <a:gd name="connsiteX23" fmla="*/ 500063 w 3482148"/>
              <a:gd name="connsiteY23" fmla="*/ 2995612 h 4362450"/>
              <a:gd name="connsiteX24" fmla="*/ 471488 w 3482148"/>
              <a:gd name="connsiteY24" fmla="*/ 3543300 h 4362450"/>
              <a:gd name="connsiteX25" fmla="*/ 657225 w 3482148"/>
              <a:gd name="connsiteY25" fmla="*/ 3119437 h 4362450"/>
              <a:gd name="connsiteX26" fmla="*/ 719138 w 3482148"/>
              <a:gd name="connsiteY26" fmla="*/ 3676650 h 4362450"/>
              <a:gd name="connsiteX27" fmla="*/ 700088 w 3482148"/>
              <a:gd name="connsiteY27" fmla="*/ 3557587 h 4362450"/>
              <a:gd name="connsiteX28" fmla="*/ 695325 w 3482148"/>
              <a:gd name="connsiteY28" fmla="*/ 3038475 h 4362450"/>
              <a:gd name="connsiteX29" fmla="*/ 771525 w 3482148"/>
              <a:gd name="connsiteY29" fmla="*/ 3328987 h 4362450"/>
              <a:gd name="connsiteX30" fmla="*/ 757238 w 3482148"/>
              <a:gd name="connsiteY30" fmla="*/ 2333625 h 4362450"/>
              <a:gd name="connsiteX31" fmla="*/ 833438 w 3482148"/>
              <a:gd name="connsiteY31" fmla="*/ 2547937 h 4362450"/>
              <a:gd name="connsiteX32" fmla="*/ 847725 w 3482148"/>
              <a:gd name="connsiteY32" fmla="*/ 2486025 h 4362450"/>
              <a:gd name="connsiteX33" fmla="*/ 642938 w 3482148"/>
              <a:gd name="connsiteY33" fmla="*/ 1800225 h 4362450"/>
              <a:gd name="connsiteX34" fmla="*/ 747713 w 3482148"/>
              <a:gd name="connsiteY34" fmla="*/ 1243012 h 4362450"/>
              <a:gd name="connsiteX35" fmla="*/ 1347788 w 3482148"/>
              <a:gd name="connsiteY35" fmla="*/ 2409825 h 4362450"/>
              <a:gd name="connsiteX36" fmla="*/ 1262063 w 3482148"/>
              <a:gd name="connsiteY36" fmla="*/ 2571750 h 4362450"/>
              <a:gd name="connsiteX37" fmla="*/ 1219200 w 3482148"/>
              <a:gd name="connsiteY37" fmla="*/ 2662237 h 4362450"/>
              <a:gd name="connsiteX38" fmla="*/ 1171575 w 3482148"/>
              <a:gd name="connsiteY38" fmla="*/ 2738437 h 4362450"/>
              <a:gd name="connsiteX39" fmla="*/ 1285875 w 3482148"/>
              <a:gd name="connsiteY39" fmla="*/ 2847975 h 4362450"/>
              <a:gd name="connsiteX40" fmla="*/ 523876 w 3482148"/>
              <a:gd name="connsiteY40" fmla="*/ 4362450 h 4362450"/>
              <a:gd name="connsiteX41" fmla="*/ 2762250 w 3482148"/>
              <a:gd name="connsiteY41" fmla="*/ 4362450 h 4362450"/>
              <a:gd name="connsiteX0" fmla="*/ 2762250 w 3482148"/>
              <a:gd name="connsiteY0" fmla="*/ 4362450 h 4362450"/>
              <a:gd name="connsiteX1" fmla="*/ 2333625 w 3482148"/>
              <a:gd name="connsiteY1" fmla="*/ 3133725 h 4362450"/>
              <a:gd name="connsiteX2" fmla="*/ 3286125 w 3482148"/>
              <a:gd name="connsiteY2" fmla="*/ 2381249 h 4362450"/>
              <a:gd name="connsiteX3" fmla="*/ 3300413 w 3482148"/>
              <a:gd name="connsiteY3" fmla="*/ 2024062 h 4362450"/>
              <a:gd name="connsiteX4" fmla="*/ 3367088 w 3482148"/>
              <a:gd name="connsiteY4" fmla="*/ 1852612 h 4362450"/>
              <a:gd name="connsiteX5" fmla="*/ 3371850 w 3482148"/>
              <a:gd name="connsiteY5" fmla="*/ 1604962 h 4362450"/>
              <a:gd name="connsiteX6" fmla="*/ 3186112 w 3482148"/>
              <a:gd name="connsiteY6" fmla="*/ 1171575 h 4362450"/>
              <a:gd name="connsiteX7" fmla="*/ 3228975 w 3482148"/>
              <a:gd name="connsiteY7" fmla="*/ 1090612 h 4362450"/>
              <a:gd name="connsiteX8" fmla="*/ 3109913 w 3482148"/>
              <a:gd name="connsiteY8" fmla="*/ 1200150 h 4362450"/>
              <a:gd name="connsiteX9" fmla="*/ 2933700 w 3482148"/>
              <a:gd name="connsiteY9" fmla="*/ 495300 h 4362450"/>
              <a:gd name="connsiteX10" fmla="*/ 1857375 w 3482148"/>
              <a:gd name="connsiteY10" fmla="*/ 0 h 4362450"/>
              <a:gd name="connsiteX11" fmla="*/ 742950 w 3482148"/>
              <a:gd name="connsiteY11" fmla="*/ 695325 h 4362450"/>
              <a:gd name="connsiteX12" fmla="*/ 595313 w 3482148"/>
              <a:gd name="connsiteY12" fmla="*/ 985837 h 4362450"/>
              <a:gd name="connsiteX13" fmla="*/ 561975 w 3482148"/>
              <a:gd name="connsiteY13" fmla="*/ 928687 h 4362450"/>
              <a:gd name="connsiteX14" fmla="*/ 19050 w 3482148"/>
              <a:gd name="connsiteY14" fmla="*/ 1643062 h 4362450"/>
              <a:gd name="connsiteX15" fmla="*/ 57150 w 3482148"/>
              <a:gd name="connsiteY15" fmla="*/ 2085975 h 4362450"/>
              <a:gd name="connsiteX16" fmla="*/ 128588 w 3482148"/>
              <a:gd name="connsiteY16" fmla="*/ 1847850 h 4362450"/>
              <a:gd name="connsiteX17" fmla="*/ 0 w 3482148"/>
              <a:gd name="connsiteY17" fmla="*/ 2400300 h 4362450"/>
              <a:gd name="connsiteX18" fmla="*/ 200025 w 3482148"/>
              <a:gd name="connsiteY18" fmla="*/ 1985962 h 4362450"/>
              <a:gd name="connsiteX19" fmla="*/ 223838 w 3482148"/>
              <a:gd name="connsiteY19" fmla="*/ 2728912 h 4362450"/>
              <a:gd name="connsiteX20" fmla="*/ 285750 w 3482148"/>
              <a:gd name="connsiteY20" fmla="*/ 2286000 h 4362450"/>
              <a:gd name="connsiteX21" fmla="*/ 366713 w 3482148"/>
              <a:gd name="connsiteY21" fmla="*/ 3090862 h 4362450"/>
              <a:gd name="connsiteX22" fmla="*/ 395288 w 3482148"/>
              <a:gd name="connsiteY22" fmla="*/ 3424237 h 4362450"/>
              <a:gd name="connsiteX23" fmla="*/ 500063 w 3482148"/>
              <a:gd name="connsiteY23" fmla="*/ 2995612 h 4362450"/>
              <a:gd name="connsiteX24" fmla="*/ 471488 w 3482148"/>
              <a:gd name="connsiteY24" fmla="*/ 3543300 h 4362450"/>
              <a:gd name="connsiteX25" fmla="*/ 657225 w 3482148"/>
              <a:gd name="connsiteY25" fmla="*/ 3119437 h 4362450"/>
              <a:gd name="connsiteX26" fmla="*/ 719138 w 3482148"/>
              <a:gd name="connsiteY26" fmla="*/ 3676650 h 4362450"/>
              <a:gd name="connsiteX27" fmla="*/ 700088 w 3482148"/>
              <a:gd name="connsiteY27" fmla="*/ 3557587 h 4362450"/>
              <a:gd name="connsiteX28" fmla="*/ 695325 w 3482148"/>
              <a:gd name="connsiteY28" fmla="*/ 3038475 h 4362450"/>
              <a:gd name="connsiteX29" fmla="*/ 771525 w 3482148"/>
              <a:gd name="connsiteY29" fmla="*/ 3328987 h 4362450"/>
              <a:gd name="connsiteX30" fmla="*/ 757238 w 3482148"/>
              <a:gd name="connsiteY30" fmla="*/ 2333625 h 4362450"/>
              <a:gd name="connsiteX31" fmla="*/ 833438 w 3482148"/>
              <a:gd name="connsiteY31" fmla="*/ 2547937 h 4362450"/>
              <a:gd name="connsiteX32" fmla="*/ 847725 w 3482148"/>
              <a:gd name="connsiteY32" fmla="*/ 2486025 h 4362450"/>
              <a:gd name="connsiteX33" fmla="*/ 642938 w 3482148"/>
              <a:gd name="connsiteY33" fmla="*/ 1800225 h 4362450"/>
              <a:gd name="connsiteX34" fmla="*/ 747713 w 3482148"/>
              <a:gd name="connsiteY34" fmla="*/ 1243012 h 4362450"/>
              <a:gd name="connsiteX35" fmla="*/ 1347788 w 3482148"/>
              <a:gd name="connsiteY35" fmla="*/ 2409825 h 4362450"/>
              <a:gd name="connsiteX36" fmla="*/ 1262063 w 3482148"/>
              <a:gd name="connsiteY36" fmla="*/ 2571750 h 4362450"/>
              <a:gd name="connsiteX37" fmla="*/ 1219200 w 3482148"/>
              <a:gd name="connsiteY37" fmla="*/ 2662237 h 4362450"/>
              <a:gd name="connsiteX38" fmla="*/ 1171575 w 3482148"/>
              <a:gd name="connsiteY38" fmla="*/ 2738437 h 4362450"/>
              <a:gd name="connsiteX39" fmla="*/ 1285875 w 3482148"/>
              <a:gd name="connsiteY39" fmla="*/ 2847975 h 4362450"/>
              <a:gd name="connsiteX40" fmla="*/ 523876 w 3482148"/>
              <a:gd name="connsiteY40" fmla="*/ 4362450 h 4362450"/>
              <a:gd name="connsiteX41" fmla="*/ 2762250 w 3482148"/>
              <a:gd name="connsiteY41" fmla="*/ 4362450 h 4362450"/>
              <a:gd name="connsiteX0" fmla="*/ 2762250 w 3485971"/>
              <a:gd name="connsiteY0" fmla="*/ 4362450 h 4362450"/>
              <a:gd name="connsiteX1" fmla="*/ 2333625 w 3485971"/>
              <a:gd name="connsiteY1" fmla="*/ 3133725 h 4362450"/>
              <a:gd name="connsiteX2" fmla="*/ 3286125 w 3485971"/>
              <a:gd name="connsiteY2" fmla="*/ 2381249 h 4362450"/>
              <a:gd name="connsiteX3" fmla="*/ 3300413 w 3485971"/>
              <a:gd name="connsiteY3" fmla="*/ 2024062 h 4362450"/>
              <a:gd name="connsiteX4" fmla="*/ 3367088 w 3485971"/>
              <a:gd name="connsiteY4" fmla="*/ 1852612 h 4362450"/>
              <a:gd name="connsiteX5" fmla="*/ 3371850 w 3485971"/>
              <a:gd name="connsiteY5" fmla="*/ 1604962 h 4362450"/>
              <a:gd name="connsiteX6" fmla="*/ 3186112 w 3485971"/>
              <a:gd name="connsiteY6" fmla="*/ 1171575 h 4362450"/>
              <a:gd name="connsiteX7" fmla="*/ 3228975 w 3485971"/>
              <a:gd name="connsiteY7" fmla="*/ 1090612 h 4362450"/>
              <a:gd name="connsiteX8" fmla="*/ 3109913 w 3485971"/>
              <a:gd name="connsiteY8" fmla="*/ 1200150 h 4362450"/>
              <a:gd name="connsiteX9" fmla="*/ 2933700 w 3485971"/>
              <a:gd name="connsiteY9" fmla="*/ 495300 h 4362450"/>
              <a:gd name="connsiteX10" fmla="*/ 1857375 w 3485971"/>
              <a:gd name="connsiteY10" fmla="*/ 0 h 4362450"/>
              <a:gd name="connsiteX11" fmla="*/ 742950 w 3485971"/>
              <a:gd name="connsiteY11" fmla="*/ 695325 h 4362450"/>
              <a:gd name="connsiteX12" fmla="*/ 595313 w 3485971"/>
              <a:gd name="connsiteY12" fmla="*/ 985837 h 4362450"/>
              <a:gd name="connsiteX13" fmla="*/ 561975 w 3485971"/>
              <a:gd name="connsiteY13" fmla="*/ 928687 h 4362450"/>
              <a:gd name="connsiteX14" fmla="*/ 19050 w 3485971"/>
              <a:gd name="connsiteY14" fmla="*/ 1643062 h 4362450"/>
              <a:gd name="connsiteX15" fmla="*/ 57150 w 3485971"/>
              <a:gd name="connsiteY15" fmla="*/ 2085975 h 4362450"/>
              <a:gd name="connsiteX16" fmla="*/ 128588 w 3485971"/>
              <a:gd name="connsiteY16" fmla="*/ 1847850 h 4362450"/>
              <a:gd name="connsiteX17" fmla="*/ 0 w 3485971"/>
              <a:gd name="connsiteY17" fmla="*/ 2400300 h 4362450"/>
              <a:gd name="connsiteX18" fmla="*/ 200025 w 3485971"/>
              <a:gd name="connsiteY18" fmla="*/ 1985962 h 4362450"/>
              <a:gd name="connsiteX19" fmla="*/ 223838 w 3485971"/>
              <a:gd name="connsiteY19" fmla="*/ 2728912 h 4362450"/>
              <a:gd name="connsiteX20" fmla="*/ 285750 w 3485971"/>
              <a:gd name="connsiteY20" fmla="*/ 2286000 h 4362450"/>
              <a:gd name="connsiteX21" fmla="*/ 366713 w 3485971"/>
              <a:gd name="connsiteY21" fmla="*/ 3090862 h 4362450"/>
              <a:gd name="connsiteX22" fmla="*/ 395288 w 3485971"/>
              <a:gd name="connsiteY22" fmla="*/ 3424237 h 4362450"/>
              <a:gd name="connsiteX23" fmla="*/ 500063 w 3485971"/>
              <a:gd name="connsiteY23" fmla="*/ 2995612 h 4362450"/>
              <a:gd name="connsiteX24" fmla="*/ 471488 w 3485971"/>
              <a:gd name="connsiteY24" fmla="*/ 3543300 h 4362450"/>
              <a:gd name="connsiteX25" fmla="*/ 657225 w 3485971"/>
              <a:gd name="connsiteY25" fmla="*/ 3119437 h 4362450"/>
              <a:gd name="connsiteX26" fmla="*/ 719138 w 3485971"/>
              <a:gd name="connsiteY26" fmla="*/ 3676650 h 4362450"/>
              <a:gd name="connsiteX27" fmla="*/ 700088 w 3485971"/>
              <a:gd name="connsiteY27" fmla="*/ 3557587 h 4362450"/>
              <a:gd name="connsiteX28" fmla="*/ 695325 w 3485971"/>
              <a:gd name="connsiteY28" fmla="*/ 3038475 h 4362450"/>
              <a:gd name="connsiteX29" fmla="*/ 771525 w 3485971"/>
              <a:gd name="connsiteY29" fmla="*/ 3328987 h 4362450"/>
              <a:gd name="connsiteX30" fmla="*/ 757238 w 3485971"/>
              <a:gd name="connsiteY30" fmla="*/ 2333625 h 4362450"/>
              <a:gd name="connsiteX31" fmla="*/ 833438 w 3485971"/>
              <a:gd name="connsiteY31" fmla="*/ 2547937 h 4362450"/>
              <a:gd name="connsiteX32" fmla="*/ 847725 w 3485971"/>
              <a:gd name="connsiteY32" fmla="*/ 2486025 h 4362450"/>
              <a:gd name="connsiteX33" fmla="*/ 642938 w 3485971"/>
              <a:gd name="connsiteY33" fmla="*/ 1800225 h 4362450"/>
              <a:gd name="connsiteX34" fmla="*/ 747713 w 3485971"/>
              <a:gd name="connsiteY34" fmla="*/ 1243012 h 4362450"/>
              <a:gd name="connsiteX35" fmla="*/ 1347788 w 3485971"/>
              <a:gd name="connsiteY35" fmla="*/ 2409825 h 4362450"/>
              <a:gd name="connsiteX36" fmla="*/ 1262063 w 3485971"/>
              <a:gd name="connsiteY36" fmla="*/ 2571750 h 4362450"/>
              <a:gd name="connsiteX37" fmla="*/ 1219200 w 3485971"/>
              <a:gd name="connsiteY37" fmla="*/ 2662237 h 4362450"/>
              <a:gd name="connsiteX38" fmla="*/ 1171575 w 3485971"/>
              <a:gd name="connsiteY38" fmla="*/ 2738437 h 4362450"/>
              <a:gd name="connsiteX39" fmla="*/ 1285875 w 3485971"/>
              <a:gd name="connsiteY39" fmla="*/ 2847975 h 4362450"/>
              <a:gd name="connsiteX40" fmla="*/ 523876 w 3485971"/>
              <a:gd name="connsiteY40" fmla="*/ 4362450 h 4362450"/>
              <a:gd name="connsiteX41" fmla="*/ 2762250 w 3485971"/>
              <a:gd name="connsiteY41" fmla="*/ 4362450 h 4362450"/>
              <a:gd name="connsiteX0" fmla="*/ 2791871 w 3515592"/>
              <a:gd name="connsiteY0" fmla="*/ 4362450 h 4362450"/>
              <a:gd name="connsiteX1" fmla="*/ 2363246 w 3515592"/>
              <a:gd name="connsiteY1" fmla="*/ 3133725 h 4362450"/>
              <a:gd name="connsiteX2" fmla="*/ 3315746 w 3515592"/>
              <a:gd name="connsiteY2" fmla="*/ 2381249 h 4362450"/>
              <a:gd name="connsiteX3" fmla="*/ 3330034 w 3515592"/>
              <a:gd name="connsiteY3" fmla="*/ 2024062 h 4362450"/>
              <a:gd name="connsiteX4" fmla="*/ 3396709 w 3515592"/>
              <a:gd name="connsiteY4" fmla="*/ 1852612 h 4362450"/>
              <a:gd name="connsiteX5" fmla="*/ 3401471 w 3515592"/>
              <a:gd name="connsiteY5" fmla="*/ 1604962 h 4362450"/>
              <a:gd name="connsiteX6" fmla="*/ 3215733 w 3515592"/>
              <a:gd name="connsiteY6" fmla="*/ 1171575 h 4362450"/>
              <a:gd name="connsiteX7" fmla="*/ 3258596 w 3515592"/>
              <a:gd name="connsiteY7" fmla="*/ 1090612 h 4362450"/>
              <a:gd name="connsiteX8" fmla="*/ 3139534 w 3515592"/>
              <a:gd name="connsiteY8" fmla="*/ 1200150 h 4362450"/>
              <a:gd name="connsiteX9" fmla="*/ 2963321 w 3515592"/>
              <a:gd name="connsiteY9" fmla="*/ 495300 h 4362450"/>
              <a:gd name="connsiteX10" fmla="*/ 1886996 w 3515592"/>
              <a:gd name="connsiteY10" fmla="*/ 0 h 4362450"/>
              <a:gd name="connsiteX11" fmla="*/ 772571 w 3515592"/>
              <a:gd name="connsiteY11" fmla="*/ 695325 h 4362450"/>
              <a:gd name="connsiteX12" fmla="*/ 624934 w 3515592"/>
              <a:gd name="connsiteY12" fmla="*/ 985837 h 4362450"/>
              <a:gd name="connsiteX13" fmla="*/ 591596 w 3515592"/>
              <a:gd name="connsiteY13" fmla="*/ 928687 h 4362450"/>
              <a:gd name="connsiteX14" fmla="*/ 48671 w 3515592"/>
              <a:gd name="connsiteY14" fmla="*/ 1643062 h 4362450"/>
              <a:gd name="connsiteX15" fmla="*/ 86771 w 3515592"/>
              <a:gd name="connsiteY15" fmla="*/ 2085975 h 4362450"/>
              <a:gd name="connsiteX16" fmla="*/ 158209 w 3515592"/>
              <a:gd name="connsiteY16" fmla="*/ 1847850 h 4362450"/>
              <a:gd name="connsiteX17" fmla="*/ 29621 w 3515592"/>
              <a:gd name="connsiteY17" fmla="*/ 2400300 h 4362450"/>
              <a:gd name="connsiteX18" fmla="*/ 229646 w 3515592"/>
              <a:gd name="connsiteY18" fmla="*/ 1985962 h 4362450"/>
              <a:gd name="connsiteX19" fmla="*/ 253459 w 3515592"/>
              <a:gd name="connsiteY19" fmla="*/ 2728912 h 4362450"/>
              <a:gd name="connsiteX20" fmla="*/ 315371 w 3515592"/>
              <a:gd name="connsiteY20" fmla="*/ 2286000 h 4362450"/>
              <a:gd name="connsiteX21" fmla="*/ 396334 w 3515592"/>
              <a:gd name="connsiteY21" fmla="*/ 3090862 h 4362450"/>
              <a:gd name="connsiteX22" fmla="*/ 424909 w 3515592"/>
              <a:gd name="connsiteY22" fmla="*/ 3424237 h 4362450"/>
              <a:gd name="connsiteX23" fmla="*/ 529684 w 3515592"/>
              <a:gd name="connsiteY23" fmla="*/ 2995612 h 4362450"/>
              <a:gd name="connsiteX24" fmla="*/ 501109 w 3515592"/>
              <a:gd name="connsiteY24" fmla="*/ 3543300 h 4362450"/>
              <a:gd name="connsiteX25" fmla="*/ 686846 w 3515592"/>
              <a:gd name="connsiteY25" fmla="*/ 3119437 h 4362450"/>
              <a:gd name="connsiteX26" fmla="*/ 748759 w 3515592"/>
              <a:gd name="connsiteY26" fmla="*/ 3676650 h 4362450"/>
              <a:gd name="connsiteX27" fmla="*/ 729709 w 3515592"/>
              <a:gd name="connsiteY27" fmla="*/ 3557587 h 4362450"/>
              <a:gd name="connsiteX28" fmla="*/ 724946 w 3515592"/>
              <a:gd name="connsiteY28" fmla="*/ 3038475 h 4362450"/>
              <a:gd name="connsiteX29" fmla="*/ 801146 w 3515592"/>
              <a:gd name="connsiteY29" fmla="*/ 3328987 h 4362450"/>
              <a:gd name="connsiteX30" fmla="*/ 786859 w 3515592"/>
              <a:gd name="connsiteY30" fmla="*/ 2333625 h 4362450"/>
              <a:gd name="connsiteX31" fmla="*/ 863059 w 3515592"/>
              <a:gd name="connsiteY31" fmla="*/ 2547937 h 4362450"/>
              <a:gd name="connsiteX32" fmla="*/ 877346 w 3515592"/>
              <a:gd name="connsiteY32" fmla="*/ 2486025 h 4362450"/>
              <a:gd name="connsiteX33" fmla="*/ 672559 w 3515592"/>
              <a:gd name="connsiteY33" fmla="*/ 1800225 h 4362450"/>
              <a:gd name="connsiteX34" fmla="*/ 777334 w 3515592"/>
              <a:gd name="connsiteY34" fmla="*/ 1243012 h 4362450"/>
              <a:gd name="connsiteX35" fmla="*/ 1377409 w 3515592"/>
              <a:gd name="connsiteY35" fmla="*/ 2409825 h 4362450"/>
              <a:gd name="connsiteX36" fmla="*/ 1291684 w 3515592"/>
              <a:gd name="connsiteY36" fmla="*/ 2571750 h 4362450"/>
              <a:gd name="connsiteX37" fmla="*/ 1248821 w 3515592"/>
              <a:gd name="connsiteY37" fmla="*/ 2662237 h 4362450"/>
              <a:gd name="connsiteX38" fmla="*/ 1201196 w 3515592"/>
              <a:gd name="connsiteY38" fmla="*/ 2738437 h 4362450"/>
              <a:gd name="connsiteX39" fmla="*/ 1315496 w 3515592"/>
              <a:gd name="connsiteY39" fmla="*/ 2847975 h 4362450"/>
              <a:gd name="connsiteX40" fmla="*/ 553497 w 3515592"/>
              <a:gd name="connsiteY40" fmla="*/ 4362450 h 4362450"/>
              <a:gd name="connsiteX41" fmla="*/ 2791871 w 3515592"/>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787151 w 3515884"/>
              <a:gd name="connsiteY30" fmla="*/ 2333625 h 4362450"/>
              <a:gd name="connsiteX31" fmla="*/ 863351 w 3515884"/>
              <a:gd name="connsiteY31" fmla="*/ 2547937 h 4362450"/>
              <a:gd name="connsiteX32" fmla="*/ 877638 w 3515884"/>
              <a:gd name="connsiteY32" fmla="*/ 2486025 h 4362450"/>
              <a:gd name="connsiteX33" fmla="*/ 672851 w 3515884"/>
              <a:gd name="connsiteY33" fmla="*/ 1800225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315788 w 3515884"/>
              <a:gd name="connsiteY39" fmla="*/ 2847975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787151 w 3515884"/>
              <a:gd name="connsiteY30" fmla="*/ 2333625 h 4362450"/>
              <a:gd name="connsiteX31" fmla="*/ 863351 w 3515884"/>
              <a:gd name="connsiteY31" fmla="*/ 2547937 h 4362450"/>
              <a:gd name="connsiteX32" fmla="*/ 877638 w 3515884"/>
              <a:gd name="connsiteY32" fmla="*/ 2486025 h 4362450"/>
              <a:gd name="connsiteX33" fmla="*/ 672851 w 3515884"/>
              <a:gd name="connsiteY33" fmla="*/ 1800225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315788 w 3515884"/>
              <a:gd name="connsiteY39" fmla="*/ 2847975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63351 w 3515884"/>
              <a:gd name="connsiteY31" fmla="*/ 2547937 h 4362450"/>
              <a:gd name="connsiteX32" fmla="*/ 877638 w 3515884"/>
              <a:gd name="connsiteY32" fmla="*/ 2486025 h 4362450"/>
              <a:gd name="connsiteX33" fmla="*/ 672851 w 3515884"/>
              <a:gd name="connsiteY33" fmla="*/ 1800225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315788 w 3515884"/>
              <a:gd name="connsiteY39" fmla="*/ 2847975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63351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315788 w 3515884"/>
              <a:gd name="connsiteY39" fmla="*/ 2847975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63351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315788 w 3515884"/>
              <a:gd name="connsiteY39" fmla="*/ 2847975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315788 w 3515884"/>
              <a:gd name="connsiteY39" fmla="*/ 2847975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01401 w 3515884"/>
              <a:gd name="connsiteY24" fmla="*/ 354330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87138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730001 w 3515884"/>
              <a:gd name="connsiteY27" fmla="*/ 3557587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49113 w 3515884"/>
              <a:gd name="connsiteY37" fmla="*/ 2662237 h 4362450"/>
              <a:gd name="connsiteX38" fmla="*/ 1201488 w 3515884"/>
              <a:gd name="connsiteY38" fmla="*/ 2738437 h 4362450"/>
              <a:gd name="connsiteX39" fmla="*/ 1296738 w 3515884"/>
              <a:gd name="connsiteY39" fmla="*/ 2814637 h 4362450"/>
              <a:gd name="connsiteX40" fmla="*/ 553789 w 3515884"/>
              <a:gd name="connsiteY40" fmla="*/ 4362450 h 4362450"/>
              <a:gd name="connsiteX41" fmla="*/ 2792163 w 3515884"/>
              <a:gd name="connsiteY41"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1976 w 3515884"/>
              <a:gd name="connsiteY36" fmla="*/ 2571750 h 4362450"/>
              <a:gd name="connsiteX37" fmla="*/ 1201488 w 3515884"/>
              <a:gd name="connsiteY37" fmla="*/ 2738437 h 4362450"/>
              <a:gd name="connsiteX38" fmla="*/ 1296738 w 3515884"/>
              <a:gd name="connsiteY38" fmla="*/ 2814637 h 4362450"/>
              <a:gd name="connsiteX39" fmla="*/ 553789 w 3515884"/>
              <a:gd name="connsiteY39" fmla="*/ 4362450 h 4362450"/>
              <a:gd name="connsiteX40" fmla="*/ 2792163 w 3515884"/>
              <a:gd name="connsiteY40"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01488 w 3515884"/>
              <a:gd name="connsiteY36" fmla="*/ 2738437 h 4362450"/>
              <a:gd name="connsiteX37" fmla="*/ 1296738 w 3515884"/>
              <a:gd name="connsiteY37" fmla="*/ 2814637 h 4362450"/>
              <a:gd name="connsiteX38" fmla="*/ 553789 w 3515884"/>
              <a:gd name="connsiteY38" fmla="*/ 4362450 h 4362450"/>
              <a:gd name="connsiteX39" fmla="*/ 2792163 w 3515884"/>
              <a:gd name="connsiteY39"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377701 w 3515884"/>
              <a:gd name="connsiteY35" fmla="*/ 2409825 h 4362450"/>
              <a:gd name="connsiteX36" fmla="*/ 1296738 w 3515884"/>
              <a:gd name="connsiteY36" fmla="*/ 2814637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620588 w 3515884"/>
              <a:gd name="connsiteY35" fmla="*/ 2362200 h 4362450"/>
              <a:gd name="connsiteX36" fmla="*/ 1296738 w 3515884"/>
              <a:gd name="connsiteY36" fmla="*/ 2814637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14637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14637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82451 w 3515884"/>
              <a:gd name="connsiteY36" fmla="*/ 3019425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58888 w 3515884"/>
              <a:gd name="connsiteY7" fmla="*/ 109061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61400 w 3515884"/>
              <a:gd name="connsiteY7" fmla="*/ 103032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61400 w 3515884"/>
              <a:gd name="connsiteY7" fmla="*/ 103032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61400 w 3515884"/>
              <a:gd name="connsiteY7" fmla="*/ 1030322 h 4362450"/>
              <a:gd name="connsiteX8" fmla="*/ 3139826 w 3515884"/>
              <a:gd name="connsiteY8" fmla="*/ 1200150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61400 w 3515884"/>
              <a:gd name="connsiteY7" fmla="*/ 1030322 h 4362450"/>
              <a:gd name="connsiteX8" fmla="*/ 3172483 w 3515884"/>
              <a:gd name="connsiteY8" fmla="*/ 1157444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61400 w 3515884"/>
              <a:gd name="connsiteY7" fmla="*/ 1030322 h 4362450"/>
              <a:gd name="connsiteX8" fmla="*/ 3172483 w 3515884"/>
              <a:gd name="connsiteY8" fmla="*/ 1157444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61400 w 3515884"/>
              <a:gd name="connsiteY7" fmla="*/ 1030322 h 4362450"/>
              <a:gd name="connsiteX8" fmla="*/ 3172483 w 3515884"/>
              <a:gd name="connsiteY8" fmla="*/ 1157444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261400 w 3515884"/>
              <a:gd name="connsiteY7" fmla="*/ 1030322 h 4362450"/>
              <a:gd name="connsiteX8" fmla="*/ 3172483 w 3515884"/>
              <a:gd name="connsiteY8" fmla="*/ 1157444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316665 w 3515884"/>
              <a:gd name="connsiteY7" fmla="*/ 1047906 h 4362450"/>
              <a:gd name="connsiteX8" fmla="*/ 3172483 w 3515884"/>
              <a:gd name="connsiteY8" fmla="*/ 1157444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15884"/>
              <a:gd name="connsiteY0" fmla="*/ 4362450 h 4362450"/>
              <a:gd name="connsiteX1" fmla="*/ 2363538 w 3515884"/>
              <a:gd name="connsiteY1" fmla="*/ 3133725 h 4362450"/>
              <a:gd name="connsiteX2" fmla="*/ 3316038 w 3515884"/>
              <a:gd name="connsiteY2" fmla="*/ 2381249 h 4362450"/>
              <a:gd name="connsiteX3" fmla="*/ 3330326 w 3515884"/>
              <a:gd name="connsiteY3" fmla="*/ 2024062 h 4362450"/>
              <a:gd name="connsiteX4" fmla="*/ 3397001 w 3515884"/>
              <a:gd name="connsiteY4" fmla="*/ 1852612 h 4362450"/>
              <a:gd name="connsiteX5" fmla="*/ 3401763 w 3515884"/>
              <a:gd name="connsiteY5" fmla="*/ 1604962 h 4362450"/>
              <a:gd name="connsiteX6" fmla="*/ 3216025 w 3515884"/>
              <a:gd name="connsiteY6" fmla="*/ 1171575 h 4362450"/>
              <a:gd name="connsiteX7" fmla="*/ 3316665 w 3515884"/>
              <a:gd name="connsiteY7" fmla="*/ 1047906 h 4362450"/>
              <a:gd name="connsiteX8" fmla="*/ 3185044 w 3515884"/>
              <a:gd name="connsiteY8" fmla="*/ 1129811 h 4362450"/>
              <a:gd name="connsiteX9" fmla="*/ 2963613 w 3515884"/>
              <a:gd name="connsiteY9" fmla="*/ 495300 h 4362450"/>
              <a:gd name="connsiteX10" fmla="*/ 1887288 w 3515884"/>
              <a:gd name="connsiteY10" fmla="*/ 0 h 4362450"/>
              <a:gd name="connsiteX11" fmla="*/ 772863 w 3515884"/>
              <a:gd name="connsiteY11" fmla="*/ 695325 h 4362450"/>
              <a:gd name="connsiteX12" fmla="*/ 625226 w 3515884"/>
              <a:gd name="connsiteY12" fmla="*/ 985837 h 4362450"/>
              <a:gd name="connsiteX13" fmla="*/ 591888 w 3515884"/>
              <a:gd name="connsiteY13" fmla="*/ 928687 h 4362450"/>
              <a:gd name="connsiteX14" fmla="*/ 48963 w 3515884"/>
              <a:gd name="connsiteY14" fmla="*/ 1643062 h 4362450"/>
              <a:gd name="connsiteX15" fmla="*/ 87063 w 3515884"/>
              <a:gd name="connsiteY15" fmla="*/ 2085975 h 4362450"/>
              <a:gd name="connsiteX16" fmla="*/ 158501 w 3515884"/>
              <a:gd name="connsiteY16" fmla="*/ 1847850 h 4362450"/>
              <a:gd name="connsiteX17" fmla="*/ 29913 w 3515884"/>
              <a:gd name="connsiteY17" fmla="*/ 2400300 h 4362450"/>
              <a:gd name="connsiteX18" fmla="*/ 229938 w 3515884"/>
              <a:gd name="connsiteY18" fmla="*/ 1985962 h 4362450"/>
              <a:gd name="connsiteX19" fmla="*/ 253751 w 3515884"/>
              <a:gd name="connsiteY19" fmla="*/ 2728912 h 4362450"/>
              <a:gd name="connsiteX20" fmla="*/ 315663 w 3515884"/>
              <a:gd name="connsiteY20" fmla="*/ 2286000 h 4362450"/>
              <a:gd name="connsiteX21" fmla="*/ 396626 w 3515884"/>
              <a:gd name="connsiteY21" fmla="*/ 3090862 h 4362450"/>
              <a:gd name="connsiteX22" fmla="*/ 425201 w 3515884"/>
              <a:gd name="connsiteY22" fmla="*/ 3424237 h 4362450"/>
              <a:gd name="connsiteX23" fmla="*/ 529976 w 3515884"/>
              <a:gd name="connsiteY23" fmla="*/ 2995612 h 4362450"/>
              <a:gd name="connsiteX24" fmla="*/ 544263 w 3515884"/>
              <a:gd name="connsiteY24" fmla="*/ 3714750 h 4362450"/>
              <a:gd name="connsiteX25" fmla="*/ 620463 w 3515884"/>
              <a:gd name="connsiteY25" fmla="*/ 3119437 h 4362450"/>
              <a:gd name="connsiteX26" fmla="*/ 749051 w 3515884"/>
              <a:gd name="connsiteY26" fmla="*/ 3676650 h 4362450"/>
              <a:gd name="connsiteX27" fmla="*/ 663326 w 3515884"/>
              <a:gd name="connsiteY27" fmla="*/ 3609975 h 4362450"/>
              <a:gd name="connsiteX28" fmla="*/ 725238 w 3515884"/>
              <a:gd name="connsiteY28" fmla="*/ 3038475 h 4362450"/>
              <a:gd name="connsiteX29" fmla="*/ 801438 w 3515884"/>
              <a:gd name="connsiteY29" fmla="*/ 3328987 h 4362450"/>
              <a:gd name="connsiteX30" fmla="*/ 863351 w 3515884"/>
              <a:gd name="connsiteY30" fmla="*/ 2324100 h 4362450"/>
              <a:gd name="connsiteX31" fmla="*/ 877638 w 3515884"/>
              <a:gd name="connsiteY31" fmla="*/ 2547937 h 4362450"/>
              <a:gd name="connsiteX32" fmla="*/ 877638 w 3515884"/>
              <a:gd name="connsiteY32" fmla="*/ 2486025 h 4362450"/>
              <a:gd name="connsiteX33" fmla="*/ 691901 w 3515884"/>
              <a:gd name="connsiteY33" fmla="*/ 1809750 h 4362450"/>
              <a:gd name="connsiteX34" fmla="*/ 777626 w 3515884"/>
              <a:gd name="connsiteY34" fmla="*/ 1243012 h 4362450"/>
              <a:gd name="connsiteX35" fmla="*/ 1439613 w 3515884"/>
              <a:gd name="connsiteY35" fmla="*/ 2443163 h 4362450"/>
              <a:gd name="connsiteX36" fmla="*/ 1296738 w 3515884"/>
              <a:gd name="connsiteY36" fmla="*/ 2838450 h 4362450"/>
              <a:gd name="connsiteX37" fmla="*/ 553789 w 3515884"/>
              <a:gd name="connsiteY37" fmla="*/ 4362450 h 4362450"/>
              <a:gd name="connsiteX38" fmla="*/ 2792163 w 3515884"/>
              <a:gd name="connsiteY38" fmla="*/ 4362450 h 4362450"/>
              <a:gd name="connsiteX0" fmla="*/ 2792163 w 3522489"/>
              <a:gd name="connsiteY0" fmla="*/ 4362450 h 4362450"/>
              <a:gd name="connsiteX1" fmla="*/ 2363538 w 3522489"/>
              <a:gd name="connsiteY1" fmla="*/ 3133725 h 4362450"/>
              <a:gd name="connsiteX2" fmla="*/ 3316038 w 3522489"/>
              <a:gd name="connsiteY2" fmla="*/ 2381249 h 4362450"/>
              <a:gd name="connsiteX3" fmla="*/ 3330326 w 3522489"/>
              <a:gd name="connsiteY3" fmla="*/ 2024062 h 4362450"/>
              <a:gd name="connsiteX4" fmla="*/ 3397001 w 3522489"/>
              <a:gd name="connsiteY4" fmla="*/ 1852612 h 4362450"/>
              <a:gd name="connsiteX5" fmla="*/ 3409300 w 3522489"/>
              <a:gd name="connsiteY5" fmla="*/ 1615010 h 4362450"/>
              <a:gd name="connsiteX6" fmla="*/ 3216025 w 3522489"/>
              <a:gd name="connsiteY6" fmla="*/ 1171575 h 4362450"/>
              <a:gd name="connsiteX7" fmla="*/ 3316665 w 3522489"/>
              <a:gd name="connsiteY7" fmla="*/ 1047906 h 4362450"/>
              <a:gd name="connsiteX8" fmla="*/ 3185044 w 3522489"/>
              <a:gd name="connsiteY8" fmla="*/ 1129811 h 4362450"/>
              <a:gd name="connsiteX9" fmla="*/ 2963613 w 3522489"/>
              <a:gd name="connsiteY9" fmla="*/ 495300 h 4362450"/>
              <a:gd name="connsiteX10" fmla="*/ 1887288 w 3522489"/>
              <a:gd name="connsiteY10" fmla="*/ 0 h 4362450"/>
              <a:gd name="connsiteX11" fmla="*/ 772863 w 3522489"/>
              <a:gd name="connsiteY11" fmla="*/ 695325 h 4362450"/>
              <a:gd name="connsiteX12" fmla="*/ 625226 w 3522489"/>
              <a:gd name="connsiteY12" fmla="*/ 985837 h 4362450"/>
              <a:gd name="connsiteX13" fmla="*/ 591888 w 3522489"/>
              <a:gd name="connsiteY13" fmla="*/ 928687 h 4362450"/>
              <a:gd name="connsiteX14" fmla="*/ 48963 w 3522489"/>
              <a:gd name="connsiteY14" fmla="*/ 1643062 h 4362450"/>
              <a:gd name="connsiteX15" fmla="*/ 87063 w 3522489"/>
              <a:gd name="connsiteY15" fmla="*/ 2085975 h 4362450"/>
              <a:gd name="connsiteX16" fmla="*/ 158501 w 3522489"/>
              <a:gd name="connsiteY16" fmla="*/ 1847850 h 4362450"/>
              <a:gd name="connsiteX17" fmla="*/ 29913 w 3522489"/>
              <a:gd name="connsiteY17" fmla="*/ 2400300 h 4362450"/>
              <a:gd name="connsiteX18" fmla="*/ 229938 w 3522489"/>
              <a:gd name="connsiteY18" fmla="*/ 1985962 h 4362450"/>
              <a:gd name="connsiteX19" fmla="*/ 253751 w 3522489"/>
              <a:gd name="connsiteY19" fmla="*/ 2728912 h 4362450"/>
              <a:gd name="connsiteX20" fmla="*/ 315663 w 3522489"/>
              <a:gd name="connsiteY20" fmla="*/ 2286000 h 4362450"/>
              <a:gd name="connsiteX21" fmla="*/ 396626 w 3522489"/>
              <a:gd name="connsiteY21" fmla="*/ 3090862 h 4362450"/>
              <a:gd name="connsiteX22" fmla="*/ 425201 w 3522489"/>
              <a:gd name="connsiteY22" fmla="*/ 3424237 h 4362450"/>
              <a:gd name="connsiteX23" fmla="*/ 529976 w 3522489"/>
              <a:gd name="connsiteY23" fmla="*/ 2995612 h 4362450"/>
              <a:gd name="connsiteX24" fmla="*/ 544263 w 3522489"/>
              <a:gd name="connsiteY24" fmla="*/ 3714750 h 4362450"/>
              <a:gd name="connsiteX25" fmla="*/ 620463 w 3522489"/>
              <a:gd name="connsiteY25" fmla="*/ 3119437 h 4362450"/>
              <a:gd name="connsiteX26" fmla="*/ 749051 w 3522489"/>
              <a:gd name="connsiteY26" fmla="*/ 3676650 h 4362450"/>
              <a:gd name="connsiteX27" fmla="*/ 663326 w 3522489"/>
              <a:gd name="connsiteY27" fmla="*/ 3609975 h 4362450"/>
              <a:gd name="connsiteX28" fmla="*/ 725238 w 3522489"/>
              <a:gd name="connsiteY28" fmla="*/ 3038475 h 4362450"/>
              <a:gd name="connsiteX29" fmla="*/ 801438 w 3522489"/>
              <a:gd name="connsiteY29" fmla="*/ 3328987 h 4362450"/>
              <a:gd name="connsiteX30" fmla="*/ 863351 w 3522489"/>
              <a:gd name="connsiteY30" fmla="*/ 2324100 h 4362450"/>
              <a:gd name="connsiteX31" fmla="*/ 877638 w 3522489"/>
              <a:gd name="connsiteY31" fmla="*/ 2547937 h 4362450"/>
              <a:gd name="connsiteX32" fmla="*/ 877638 w 3522489"/>
              <a:gd name="connsiteY32" fmla="*/ 2486025 h 4362450"/>
              <a:gd name="connsiteX33" fmla="*/ 691901 w 3522489"/>
              <a:gd name="connsiteY33" fmla="*/ 1809750 h 4362450"/>
              <a:gd name="connsiteX34" fmla="*/ 777626 w 3522489"/>
              <a:gd name="connsiteY34" fmla="*/ 1243012 h 4362450"/>
              <a:gd name="connsiteX35" fmla="*/ 1439613 w 3522489"/>
              <a:gd name="connsiteY35" fmla="*/ 2443163 h 4362450"/>
              <a:gd name="connsiteX36" fmla="*/ 1296738 w 3522489"/>
              <a:gd name="connsiteY36" fmla="*/ 2838450 h 4362450"/>
              <a:gd name="connsiteX37" fmla="*/ 553789 w 3522489"/>
              <a:gd name="connsiteY37" fmla="*/ 4362450 h 4362450"/>
              <a:gd name="connsiteX38" fmla="*/ 2792163 w 3522489"/>
              <a:gd name="connsiteY38" fmla="*/ 4362450 h 4362450"/>
              <a:gd name="connsiteX0" fmla="*/ 2792163 w 3474811"/>
              <a:gd name="connsiteY0" fmla="*/ 4362450 h 4362450"/>
              <a:gd name="connsiteX1" fmla="*/ 2363538 w 3474811"/>
              <a:gd name="connsiteY1" fmla="*/ 3133725 h 4362450"/>
              <a:gd name="connsiteX2" fmla="*/ 3316038 w 3474811"/>
              <a:gd name="connsiteY2" fmla="*/ 2381249 h 4362450"/>
              <a:gd name="connsiteX3" fmla="*/ 3330326 w 3474811"/>
              <a:gd name="connsiteY3" fmla="*/ 2024062 h 4362450"/>
              <a:gd name="connsiteX4" fmla="*/ 3397001 w 3474811"/>
              <a:gd name="connsiteY4" fmla="*/ 1852612 h 4362450"/>
              <a:gd name="connsiteX5" fmla="*/ 3409300 w 3474811"/>
              <a:gd name="connsiteY5" fmla="*/ 1615010 h 4362450"/>
              <a:gd name="connsiteX6" fmla="*/ 3216025 w 3474811"/>
              <a:gd name="connsiteY6" fmla="*/ 1171575 h 4362450"/>
              <a:gd name="connsiteX7" fmla="*/ 3316665 w 3474811"/>
              <a:gd name="connsiteY7" fmla="*/ 1047906 h 4362450"/>
              <a:gd name="connsiteX8" fmla="*/ 3185044 w 3474811"/>
              <a:gd name="connsiteY8" fmla="*/ 1129811 h 4362450"/>
              <a:gd name="connsiteX9" fmla="*/ 2963613 w 3474811"/>
              <a:gd name="connsiteY9" fmla="*/ 495300 h 4362450"/>
              <a:gd name="connsiteX10" fmla="*/ 1887288 w 3474811"/>
              <a:gd name="connsiteY10" fmla="*/ 0 h 4362450"/>
              <a:gd name="connsiteX11" fmla="*/ 772863 w 3474811"/>
              <a:gd name="connsiteY11" fmla="*/ 695325 h 4362450"/>
              <a:gd name="connsiteX12" fmla="*/ 625226 w 3474811"/>
              <a:gd name="connsiteY12" fmla="*/ 985837 h 4362450"/>
              <a:gd name="connsiteX13" fmla="*/ 591888 w 3474811"/>
              <a:gd name="connsiteY13" fmla="*/ 928687 h 4362450"/>
              <a:gd name="connsiteX14" fmla="*/ 48963 w 3474811"/>
              <a:gd name="connsiteY14" fmla="*/ 1643062 h 4362450"/>
              <a:gd name="connsiteX15" fmla="*/ 87063 w 3474811"/>
              <a:gd name="connsiteY15" fmla="*/ 2085975 h 4362450"/>
              <a:gd name="connsiteX16" fmla="*/ 158501 w 3474811"/>
              <a:gd name="connsiteY16" fmla="*/ 1847850 h 4362450"/>
              <a:gd name="connsiteX17" fmla="*/ 29913 w 3474811"/>
              <a:gd name="connsiteY17" fmla="*/ 2400300 h 4362450"/>
              <a:gd name="connsiteX18" fmla="*/ 229938 w 3474811"/>
              <a:gd name="connsiteY18" fmla="*/ 1985962 h 4362450"/>
              <a:gd name="connsiteX19" fmla="*/ 253751 w 3474811"/>
              <a:gd name="connsiteY19" fmla="*/ 2728912 h 4362450"/>
              <a:gd name="connsiteX20" fmla="*/ 315663 w 3474811"/>
              <a:gd name="connsiteY20" fmla="*/ 2286000 h 4362450"/>
              <a:gd name="connsiteX21" fmla="*/ 396626 w 3474811"/>
              <a:gd name="connsiteY21" fmla="*/ 3090862 h 4362450"/>
              <a:gd name="connsiteX22" fmla="*/ 425201 w 3474811"/>
              <a:gd name="connsiteY22" fmla="*/ 3424237 h 4362450"/>
              <a:gd name="connsiteX23" fmla="*/ 529976 w 3474811"/>
              <a:gd name="connsiteY23" fmla="*/ 2995612 h 4362450"/>
              <a:gd name="connsiteX24" fmla="*/ 544263 w 3474811"/>
              <a:gd name="connsiteY24" fmla="*/ 3714750 h 4362450"/>
              <a:gd name="connsiteX25" fmla="*/ 620463 w 3474811"/>
              <a:gd name="connsiteY25" fmla="*/ 3119437 h 4362450"/>
              <a:gd name="connsiteX26" fmla="*/ 749051 w 3474811"/>
              <a:gd name="connsiteY26" fmla="*/ 3676650 h 4362450"/>
              <a:gd name="connsiteX27" fmla="*/ 663326 w 3474811"/>
              <a:gd name="connsiteY27" fmla="*/ 3609975 h 4362450"/>
              <a:gd name="connsiteX28" fmla="*/ 725238 w 3474811"/>
              <a:gd name="connsiteY28" fmla="*/ 3038475 h 4362450"/>
              <a:gd name="connsiteX29" fmla="*/ 801438 w 3474811"/>
              <a:gd name="connsiteY29" fmla="*/ 3328987 h 4362450"/>
              <a:gd name="connsiteX30" fmla="*/ 863351 w 3474811"/>
              <a:gd name="connsiteY30" fmla="*/ 2324100 h 4362450"/>
              <a:gd name="connsiteX31" fmla="*/ 877638 w 3474811"/>
              <a:gd name="connsiteY31" fmla="*/ 2547937 h 4362450"/>
              <a:gd name="connsiteX32" fmla="*/ 877638 w 3474811"/>
              <a:gd name="connsiteY32" fmla="*/ 2486025 h 4362450"/>
              <a:gd name="connsiteX33" fmla="*/ 691901 w 3474811"/>
              <a:gd name="connsiteY33" fmla="*/ 1809750 h 4362450"/>
              <a:gd name="connsiteX34" fmla="*/ 777626 w 3474811"/>
              <a:gd name="connsiteY34" fmla="*/ 1243012 h 4362450"/>
              <a:gd name="connsiteX35" fmla="*/ 1439613 w 3474811"/>
              <a:gd name="connsiteY35" fmla="*/ 2443163 h 4362450"/>
              <a:gd name="connsiteX36" fmla="*/ 1296738 w 3474811"/>
              <a:gd name="connsiteY36" fmla="*/ 2838450 h 4362450"/>
              <a:gd name="connsiteX37" fmla="*/ 553789 w 3474811"/>
              <a:gd name="connsiteY37" fmla="*/ 4362450 h 4362450"/>
              <a:gd name="connsiteX38" fmla="*/ 2792163 w 3474811"/>
              <a:gd name="connsiteY38" fmla="*/ 4362450 h 4362450"/>
              <a:gd name="connsiteX0" fmla="*/ 2792163 w 3526521"/>
              <a:gd name="connsiteY0" fmla="*/ 4362450 h 4362450"/>
              <a:gd name="connsiteX1" fmla="*/ 2363538 w 3526521"/>
              <a:gd name="connsiteY1" fmla="*/ 3133725 h 4362450"/>
              <a:gd name="connsiteX2" fmla="*/ 3316038 w 3526521"/>
              <a:gd name="connsiteY2" fmla="*/ 2381249 h 4362450"/>
              <a:gd name="connsiteX3" fmla="*/ 3330326 w 3526521"/>
              <a:gd name="connsiteY3" fmla="*/ 2024062 h 4362450"/>
              <a:gd name="connsiteX4" fmla="*/ 3397001 w 3526521"/>
              <a:gd name="connsiteY4" fmla="*/ 1852612 h 4362450"/>
              <a:gd name="connsiteX5" fmla="*/ 3409300 w 3526521"/>
              <a:gd name="connsiteY5" fmla="*/ 1615010 h 4362450"/>
              <a:gd name="connsiteX6" fmla="*/ 3216025 w 3526521"/>
              <a:gd name="connsiteY6" fmla="*/ 1171575 h 4362450"/>
              <a:gd name="connsiteX7" fmla="*/ 3316665 w 3526521"/>
              <a:gd name="connsiteY7" fmla="*/ 1047906 h 4362450"/>
              <a:gd name="connsiteX8" fmla="*/ 3185044 w 3526521"/>
              <a:gd name="connsiteY8" fmla="*/ 1129811 h 4362450"/>
              <a:gd name="connsiteX9" fmla="*/ 2963613 w 3526521"/>
              <a:gd name="connsiteY9" fmla="*/ 495300 h 4362450"/>
              <a:gd name="connsiteX10" fmla="*/ 1887288 w 3526521"/>
              <a:gd name="connsiteY10" fmla="*/ 0 h 4362450"/>
              <a:gd name="connsiteX11" fmla="*/ 772863 w 3526521"/>
              <a:gd name="connsiteY11" fmla="*/ 695325 h 4362450"/>
              <a:gd name="connsiteX12" fmla="*/ 625226 w 3526521"/>
              <a:gd name="connsiteY12" fmla="*/ 985837 h 4362450"/>
              <a:gd name="connsiteX13" fmla="*/ 591888 w 3526521"/>
              <a:gd name="connsiteY13" fmla="*/ 928687 h 4362450"/>
              <a:gd name="connsiteX14" fmla="*/ 48963 w 3526521"/>
              <a:gd name="connsiteY14" fmla="*/ 1643062 h 4362450"/>
              <a:gd name="connsiteX15" fmla="*/ 87063 w 3526521"/>
              <a:gd name="connsiteY15" fmla="*/ 2085975 h 4362450"/>
              <a:gd name="connsiteX16" fmla="*/ 158501 w 3526521"/>
              <a:gd name="connsiteY16" fmla="*/ 1847850 h 4362450"/>
              <a:gd name="connsiteX17" fmla="*/ 29913 w 3526521"/>
              <a:gd name="connsiteY17" fmla="*/ 2400300 h 4362450"/>
              <a:gd name="connsiteX18" fmla="*/ 229938 w 3526521"/>
              <a:gd name="connsiteY18" fmla="*/ 1985962 h 4362450"/>
              <a:gd name="connsiteX19" fmla="*/ 253751 w 3526521"/>
              <a:gd name="connsiteY19" fmla="*/ 2728912 h 4362450"/>
              <a:gd name="connsiteX20" fmla="*/ 315663 w 3526521"/>
              <a:gd name="connsiteY20" fmla="*/ 2286000 h 4362450"/>
              <a:gd name="connsiteX21" fmla="*/ 396626 w 3526521"/>
              <a:gd name="connsiteY21" fmla="*/ 3090862 h 4362450"/>
              <a:gd name="connsiteX22" fmla="*/ 425201 w 3526521"/>
              <a:gd name="connsiteY22" fmla="*/ 3424237 h 4362450"/>
              <a:gd name="connsiteX23" fmla="*/ 529976 w 3526521"/>
              <a:gd name="connsiteY23" fmla="*/ 2995612 h 4362450"/>
              <a:gd name="connsiteX24" fmla="*/ 544263 w 3526521"/>
              <a:gd name="connsiteY24" fmla="*/ 3714750 h 4362450"/>
              <a:gd name="connsiteX25" fmla="*/ 620463 w 3526521"/>
              <a:gd name="connsiteY25" fmla="*/ 3119437 h 4362450"/>
              <a:gd name="connsiteX26" fmla="*/ 749051 w 3526521"/>
              <a:gd name="connsiteY26" fmla="*/ 3676650 h 4362450"/>
              <a:gd name="connsiteX27" fmla="*/ 663326 w 3526521"/>
              <a:gd name="connsiteY27" fmla="*/ 3609975 h 4362450"/>
              <a:gd name="connsiteX28" fmla="*/ 725238 w 3526521"/>
              <a:gd name="connsiteY28" fmla="*/ 3038475 h 4362450"/>
              <a:gd name="connsiteX29" fmla="*/ 801438 w 3526521"/>
              <a:gd name="connsiteY29" fmla="*/ 3328987 h 4362450"/>
              <a:gd name="connsiteX30" fmla="*/ 863351 w 3526521"/>
              <a:gd name="connsiteY30" fmla="*/ 2324100 h 4362450"/>
              <a:gd name="connsiteX31" fmla="*/ 877638 w 3526521"/>
              <a:gd name="connsiteY31" fmla="*/ 2547937 h 4362450"/>
              <a:gd name="connsiteX32" fmla="*/ 877638 w 3526521"/>
              <a:gd name="connsiteY32" fmla="*/ 2486025 h 4362450"/>
              <a:gd name="connsiteX33" fmla="*/ 691901 w 3526521"/>
              <a:gd name="connsiteY33" fmla="*/ 1809750 h 4362450"/>
              <a:gd name="connsiteX34" fmla="*/ 777626 w 3526521"/>
              <a:gd name="connsiteY34" fmla="*/ 1243012 h 4362450"/>
              <a:gd name="connsiteX35" fmla="*/ 1439613 w 3526521"/>
              <a:gd name="connsiteY35" fmla="*/ 2443163 h 4362450"/>
              <a:gd name="connsiteX36" fmla="*/ 1296738 w 3526521"/>
              <a:gd name="connsiteY36" fmla="*/ 2838450 h 4362450"/>
              <a:gd name="connsiteX37" fmla="*/ 553789 w 3526521"/>
              <a:gd name="connsiteY37" fmla="*/ 4362450 h 4362450"/>
              <a:gd name="connsiteX38" fmla="*/ 2792163 w 3526521"/>
              <a:gd name="connsiteY38" fmla="*/ 4362450 h 4362450"/>
              <a:gd name="connsiteX0" fmla="*/ 2792163 w 3522363"/>
              <a:gd name="connsiteY0" fmla="*/ 4362450 h 4362450"/>
              <a:gd name="connsiteX1" fmla="*/ 2363538 w 3522363"/>
              <a:gd name="connsiteY1" fmla="*/ 3133725 h 4362450"/>
              <a:gd name="connsiteX2" fmla="*/ 3316038 w 3522363"/>
              <a:gd name="connsiteY2" fmla="*/ 2381249 h 4362450"/>
              <a:gd name="connsiteX3" fmla="*/ 3330326 w 3522363"/>
              <a:gd name="connsiteY3" fmla="*/ 2024062 h 4362450"/>
              <a:gd name="connsiteX4" fmla="*/ 3397001 w 3522363"/>
              <a:gd name="connsiteY4" fmla="*/ 1852612 h 4362450"/>
              <a:gd name="connsiteX5" fmla="*/ 3409300 w 3522363"/>
              <a:gd name="connsiteY5" fmla="*/ 1615010 h 4362450"/>
              <a:gd name="connsiteX6" fmla="*/ 3216025 w 3522363"/>
              <a:gd name="connsiteY6" fmla="*/ 1171575 h 4362450"/>
              <a:gd name="connsiteX7" fmla="*/ 3316665 w 3522363"/>
              <a:gd name="connsiteY7" fmla="*/ 1047906 h 4362450"/>
              <a:gd name="connsiteX8" fmla="*/ 3185044 w 3522363"/>
              <a:gd name="connsiteY8" fmla="*/ 1129811 h 4362450"/>
              <a:gd name="connsiteX9" fmla="*/ 2963613 w 3522363"/>
              <a:gd name="connsiteY9" fmla="*/ 495300 h 4362450"/>
              <a:gd name="connsiteX10" fmla="*/ 1887288 w 3522363"/>
              <a:gd name="connsiteY10" fmla="*/ 0 h 4362450"/>
              <a:gd name="connsiteX11" fmla="*/ 772863 w 3522363"/>
              <a:gd name="connsiteY11" fmla="*/ 695325 h 4362450"/>
              <a:gd name="connsiteX12" fmla="*/ 625226 w 3522363"/>
              <a:gd name="connsiteY12" fmla="*/ 985837 h 4362450"/>
              <a:gd name="connsiteX13" fmla="*/ 591888 w 3522363"/>
              <a:gd name="connsiteY13" fmla="*/ 928687 h 4362450"/>
              <a:gd name="connsiteX14" fmla="*/ 48963 w 3522363"/>
              <a:gd name="connsiteY14" fmla="*/ 1643062 h 4362450"/>
              <a:gd name="connsiteX15" fmla="*/ 87063 w 3522363"/>
              <a:gd name="connsiteY15" fmla="*/ 2085975 h 4362450"/>
              <a:gd name="connsiteX16" fmla="*/ 158501 w 3522363"/>
              <a:gd name="connsiteY16" fmla="*/ 1847850 h 4362450"/>
              <a:gd name="connsiteX17" fmla="*/ 29913 w 3522363"/>
              <a:gd name="connsiteY17" fmla="*/ 2400300 h 4362450"/>
              <a:gd name="connsiteX18" fmla="*/ 229938 w 3522363"/>
              <a:gd name="connsiteY18" fmla="*/ 1985962 h 4362450"/>
              <a:gd name="connsiteX19" fmla="*/ 253751 w 3522363"/>
              <a:gd name="connsiteY19" fmla="*/ 2728912 h 4362450"/>
              <a:gd name="connsiteX20" fmla="*/ 315663 w 3522363"/>
              <a:gd name="connsiteY20" fmla="*/ 2286000 h 4362450"/>
              <a:gd name="connsiteX21" fmla="*/ 396626 w 3522363"/>
              <a:gd name="connsiteY21" fmla="*/ 3090862 h 4362450"/>
              <a:gd name="connsiteX22" fmla="*/ 425201 w 3522363"/>
              <a:gd name="connsiteY22" fmla="*/ 3424237 h 4362450"/>
              <a:gd name="connsiteX23" fmla="*/ 529976 w 3522363"/>
              <a:gd name="connsiteY23" fmla="*/ 2995612 h 4362450"/>
              <a:gd name="connsiteX24" fmla="*/ 544263 w 3522363"/>
              <a:gd name="connsiteY24" fmla="*/ 3714750 h 4362450"/>
              <a:gd name="connsiteX25" fmla="*/ 620463 w 3522363"/>
              <a:gd name="connsiteY25" fmla="*/ 3119437 h 4362450"/>
              <a:gd name="connsiteX26" fmla="*/ 749051 w 3522363"/>
              <a:gd name="connsiteY26" fmla="*/ 3676650 h 4362450"/>
              <a:gd name="connsiteX27" fmla="*/ 663326 w 3522363"/>
              <a:gd name="connsiteY27" fmla="*/ 3609975 h 4362450"/>
              <a:gd name="connsiteX28" fmla="*/ 725238 w 3522363"/>
              <a:gd name="connsiteY28" fmla="*/ 3038475 h 4362450"/>
              <a:gd name="connsiteX29" fmla="*/ 801438 w 3522363"/>
              <a:gd name="connsiteY29" fmla="*/ 3328987 h 4362450"/>
              <a:gd name="connsiteX30" fmla="*/ 863351 w 3522363"/>
              <a:gd name="connsiteY30" fmla="*/ 2324100 h 4362450"/>
              <a:gd name="connsiteX31" fmla="*/ 877638 w 3522363"/>
              <a:gd name="connsiteY31" fmla="*/ 2547937 h 4362450"/>
              <a:gd name="connsiteX32" fmla="*/ 877638 w 3522363"/>
              <a:gd name="connsiteY32" fmla="*/ 2486025 h 4362450"/>
              <a:gd name="connsiteX33" fmla="*/ 691901 w 3522363"/>
              <a:gd name="connsiteY33" fmla="*/ 1809750 h 4362450"/>
              <a:gd name="connsiteX34" fmla="*/ 777626 w 3522363"/>
              <a:gd name="connsiteY34" fmla="*/ 1243012 h 4362450"/>
              <a:gd name="connsiteX35" fmla="*/ 1439613 w 3522363"/>
              <a:gd name="connsiteY35" fmla="*/ 2443163 h 4362450"/>
              <a:gd name="connsiteX36" fmla="*/ 1296738 w 3522363"/>
              <a:gd name="connsiteY36" fmla="*/ 2838450 h 4362450"/>
              <a:gd name="connsiteX37" fmla="*/ 553789 w 3522363"/>
              <a:gd name="connsiteY37" fmla="*/ 4362450 h 4362450"/>
              <a:gd name="connsiteX38" fmla="*/ 2792163 w 3522363"/>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30326 w 3523446"/>
              <a:gd name="connsiteY3" fmla="*/ 2024062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30326 w 3523446"/>
              <a:gd name="connsiteY3" fmla="*/ 2024062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30326 w 3523446"/>
              <a:gd name="connsiteY3" fmla="*/ 2024062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30326 w 3523446"/>
              <a:gd name="connsiteY3" fmla="*/ 2024062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30326 w 3523446"/>
              <a:gd name="connsiteY3" fmla="*/ 2024062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30326 w 3523446"/>
              <a:gd name="connsiteY3" fmla="*/ 2024062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30326 w 3523446"/>
              <a:gd name="connsiteY3" fmla="*/ 2024062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30326 w 3523446"/>
              <a:gd name="connsiteY3" fmla="*/ 2024062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53751 w 3523446"/>
              <a:gd name="connsiteY19" fmla="*/ 272891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38678 w 3523446"/>
              <a:gd name="connsiteY19" fmla="*/ 270379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38678 w 3523446"/>
              <a:gd name="connsiteY19" fmla="*/ 270379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38678 w 3523446"/>
              <a:gd name="connsiteY19" fmla="*/ 270379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38678 w 3523446"/>
              <a:gd name="connsiteY19" fmla="*/ 270379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38678 w 3523446"/>
              <a:gd name="connsiteY19" fmla="*/ 270379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38678 w 3523446"/>
              <a:gd name="connsiteY19" fmla="*/ 2703792 h 4362450"/>
              <a:gd name="connsiteX20" fmla="*/ 315663 w 3523446"/>
              <a:gd name="connsiteY20" fmla="*/ 2286000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2163 w 3523446"/>
              <a:gd name="connsiteY0" fmla="*/ 4362450 h 4362450"/>
              <a:gd name="connsiteX1" fmla="*/ 2363538 w 3523446"/>
              <a:gd name="connsiteY1" fmla="*/ 3133725 h 4362450"/>
              <a:gd name="connsiteX2" fmla="*/ 3316038 w 3523446"/>
              <a:gd name="connsiteY2" fmla="*/ 2381249 h 4362450"/>
              <a:gd name="connsiteX3" fmla="*/ 3340374 w 3523446"/>
              <a:gd name="connsiteY3" fmla="*/ 2026575 h 4362450"/>
              <a:gd name="connsiteX4" fmla="*/ 3397001 w 3523446"/>
              <a:gd name="connsiteY4" fmla="*/ 1852612 h 4362450"/>
              <a:gd name="connsiteX5" fmla="*/ 3409300 w 3523446"/>
              <a:gd name="connsiteY5" fmla="*/ 1615010 h 4362450"/>
              <a:gd name="connsiteX6" fmla="*/ 3216025 w 3523446"/>
              <a:gd name="connsiteY6" fmla="*/ 1171575 h 4362450"/>
              <a:gd name="connsiteX7" fmla="*/ 3316665 w 3523446"/>
              <a:gd name="connsiteY7" fmla="*/ 1047906 h 4362450"/>
              <a:gd name="connsiteX8" fmla="*/ 3185044 w 3523446"/>
              <a:gd name="connsiteY8" fmla="*/ 1129811 h 4362450"/>
              <a:gd name="connsiteX9" fmla="*/ 2963613 w 3523446"/>
              <a:gd name="connsiteY9" fmla="*/ 495300 h 4362450"/>
              <a:gd name="connsiteX10" fmla="*/ 1887288 w 3523446"/>
              <a:gd name="connsiteY10" fmla="*/ 0 h 4362450"/>
              <a:gd name="connsiteX11" fmla="*/ 772863 w 3523446"/>
              <a:gd name="connsiteY11" fmla="*/ 695325 h 4362450"/>
              <a:gd name="connsiteX12" fmla="*/ 625226 w 3523446"/>
              <a:gd name="connsiteY12" fmla="*/ 985837 h 4362450"/>
              <a:gd name="connsiteX13" fmla="*/ 591888 w 3523446"/>
              <a:gd name="connsiteY13" fmla="*/ 928687 h 4362450"/>
              <a:gd name="connsiteX14" fmla="*/ 48963 w 3523446"/>
              <a:gd name="connsiteY14" fmla="*/ 1643062 h 4362450"/>
              <a:gd name="connsiteX15" fmla="*/ 87063 w 3523446"/>
              <a:gd name="connsiteY15" fmla="*/ 2085975 h 4362450"/>
              <a:gd name="connsiteX16" fmla="*/ 158501 w 3523446"/>
              <a:gd name="connsiteY16" fmla="*/ 1847850 h 4362450"/>
              <a:gd name="connsiteX17" fmla="*/ 29913 w 3523446"/>
              <a:gd name="connsiteY17" fmla="*/ 2400300 h 4362450"/>
              <a:gd name="connsiteX18" fmla="*/ 229938 w 3523446"/>
              <a:gd name="connsiteY18" fmla="*/ 1985962 h 4362450"/>
              <a:gd name="connsiteX19" fmla="*/ 238678 w 3523446"/>
              <a:gd name="connsiteY19" fmla="*/ 2703792 h 4362450"/>
              <a:gd name="connsiteX20" fmla="*/ 305615 w 3523446"/>
              <a:gd name="connsiteY20" fmla="*/ 2363875 h 4362450"/>
              <a:gd name="connsiteX21" fmla="*/ 396626 w 3523446"/>
              <a:gd name="connsiteY21" fmla="*/ 3090862 h 4362450"/>
              <a:gd name="connsiteX22" fmla="*/ 425201 w 3523446"/>
              <a:gd name="connsiteY22" fmla="*/ 3424237 h 4362450"/>
              <a:gd name="connsiteX23" fmla="*/ 529976 w 3523446"/>
              <a:gd name="connsiteY23" fmla="*/ 2995612 h 4362450"/>
              <a:gd name="connsiteX24" fmla="*/ 544263 w 3523446"/>
              <a:gd name="connsiteY24" fmla="*/ 3714750 h 4362450"/>
              <a:gd name="connsiteX25" fmla="*/ 620463 w 3523446"/>
              <a:gd name="connsiteY25" fmla="*/ 3119437 h 4362450"/>
              <a:gd name="connsiteX26" fmla="*/ 749051 w 3523446"/>
              <a:gd name="connsiteY26" fmla="*/ 3676650 h 4362450"/>
              <a:gd name="connsiteX27" fmla="*/ 663326 w 3523446"/>
              <a:gd name="connsiteY27" fmla="*/ 3609975 h 4362450"/>
              <a:gd name="connsiteX28" fmla="*/ 725238 w 3523446"/>
              <a:gd name="connsiteY28" fmla="*/ 3038475 h 4362450"/>
              <a:gd name="connsiteX29" fmla="*/ 801438 w 3523446"/>
              <a:gd name="connsiteY29" fmla="*/ 3328987 h 4362450"/>
              <a:gd name="connsiteX30" fmla="*/ 863351 w 3523446"/>
              <a:gd name="connsiteY30" fmla="*/ 2324100 h 4362450"/>
              <a:gd name="connsiteX31" fmla="*/ 877638 w 3523446"/>
              <a:gd name="connsiteY31" fmla="*/ 2547937 h 4362450"/>
              <a:gd name="connsiteX32" fmla="*/ 877638 w 3523446"/>
              <a:gd name="connsiteY32" fmla="*/ 2486025 h 4362450"/>
              <a:gd name="connsiteX33" fmla="*/ 691901 w 3523446"/>
              <a:gd name="connsiteY33" fmla="*/ 1809750 h 4362450"/>
              <a:gd name="connsiteX34" fmla="*/ 777626 w 3523446"/>
              <a:gd name="connsiteY34" fmla="*/ 1243012 h 4362450"/>
              <a:gd name="connsiteX35" fmla="*/ 1439613 w 3523446"/>
              <a:gd name="connsiteY35" fmla="*/ 2443163 h 4362450"/>
              <a:gd name="connsiteX36" fmla="*/ 1296738 w 3523446"/>
              <a:gd name="connsiteY36" fmla="*/ 2838450 h 4362450"/>
              <a:gd name="connsiteX37" fmla="*/ 553789 w 3523446"/>
              <a:gd name="connsiteY37" fmla="*/ 4362450 h 4362450"/>
              <a:gd name="connsiteX38" fmla="*/ 2792163 w 3523446"/>
              <a:gd name="connsiteY38" fmla="*/ 4362450 h 4362450"/>
              <a:gd name="connsiteX0" fmla="*/ 2796861 w 3528144"/>
              <a:gd name="connsiteY0" fmla="*/ 4362450 h 4362450"/>
              <a:gd name="connsiteX1" fmla="*/ 2368236 w 3528144"/>
              <a:gd name="connsiteY1" fmla="*/ 3133725 h 4362450"/>
              <a:gd name="connsiteX2" fmla="*/ 3320736 w 3528144"/>
              <a:gd name="connsiteY2" fmla="*/ 2381249 h 4362450"/>
              <a:gd name="connsiteX3" fmla="*/ 3345072 w 3528144"/>
              <a:gd name="connsiteY3" fmla="*/ 2026575 h 4362450"/>
              <a:gd name="connsiteX4" fmla="*/ 3401699 w 3528144"/>
              <a:gd name="connsiteY4" fmla="*/ 1852612 h 4362450"/>
              <a:gd name="connsiteX5" fmla="*/ 3413998 w 3528144"/>
              <a:gd name="connsiteY5" fmla="*/ 1615010 h 4362450"/>
              <a:gd name="connsiteX6" fmla="*/ 3220723 w 3528144"/>
              <a:gd name="connsiteY6" fmla="*/ 1171575 h 4362450"/>
              <a:gd name="connsiteX7" fmla="*/ 3321363 w 3528144"/>
              <a:gd name="connsiteY7" fmla="*/ 1047906 h 4362450"/>
              <a:gd name="connsiteX8" fmla="*/ 3189742 w 3528144"/>
              <a:gd name="connsiteY8" fmla="*/ 1129811 h 4362450"/>
              <a:gd name="connsiteX9" fmla="*/ 2968311 w 3528144"/>
              <a:gd name="connsiteY9" fmla="*/ 495300 h 4362450"/>
              <a:gd name="connsiteX10" fmla="*/ 1891986 w 3528144"/>
              <a:gd name="connsiteY10" fmla="*/ 0 h 4362450"/>
              <a:gd name="connsiteX11" fmla="*/ 777561 w 3528144"/>
              <a:gd name="connsiteY11" fmla="*/ 695325 h 4362450"/>
              <a:gd name="connsiteX12" fmla="*/ 629924 w 3528144"/>
              <a:gd name="connsiteY12" fmla="*/ 985837 h 4362450"/>
              <a:gd name="connsiteX13" fmla="*/ 596586 w 3528144"/>
              <a:gd name="connsiteY13" fmla="*/ 928687 h 4362450"/>
              <a:gd name="connsiteX14" fmla="*/ 48637 w 3528144"/>
              <a:gd name="connsiteY14" fmla="*/ 1675720 h 4362450"/>
              <a:gd name="connsiteX15" fmla="*/ 91761 w 3528144"/>
              <a:gd name="connsiteY15" fmla="*/ 2085975 h 4362450"/>
              <a:gd name="connsiteX16" fmla="*/ 163199 w 3528144"/>
              <a:gd name="connsiteY16" fmla="*/ 1847850 h 4362450"/>
              <a:gd name="connsiteX17" fmla="*/ 34611 w 3528144"/>
              <a:gd name="connsiteY17" fmla="*/ 2400300 h 4362450"/>
              <a:gd name="connsiteX18" fmla="*/ 234636 w 3528144"/>
              <a:gd name="connsiteY18" fmla="*/ 1985962 h 4362450"/>
              <a:gd name="connsiteX19" fmla="*/ 243376 w 3528144"/>
              <a:gd name="connsiteY19" fmla="*/ 2703792 h 4362450"/>
              <a:gd name="connsiteX20" fmla="*/ 310313 w 3528144"/>
              <a:gd name="connsiteY20" fmla="*/ 2363875 h 4362450"/>
              <a:gd name="connsiteX21" fmla="*/ 401324 w 3528144"/>
              <a:gd name="connsiteY21" fmla="*/ 3090862 h 4362450"/>
              <a:gd name="connsiteX22" fmla="*/ 429899 w 3528144"/>
              <a:gd name="connsiteY22" fmla="*/ 3424237 h 4362450"/>
              <a:gd name="connsiteX23" fmla="*/ 534674 w 3528144"/>
              <a:gd name="connsiteY23" fmla="*/ 2995612 h 4362450"/>
              <a:gd name="connsiteX24" fmla="*/ 548961 w 3528144"/>
              <a:gd name="connsiteY24" fmla="*/ 3714750 h 4362450"/>
              <a:gd name="connsiteX25" fmla="*/ 625161 w 3528144"/>
              <a:gd name="connsiteY25" fmla="*/ 3119437 h 4362450"/>
              <a:gd name="connsiteX26" fmla="*/ 753749 w 3528144"/>
              <a:gd name="connsiteY26" fmla="*/ 3676650 h 4362450"/>
              <a:gd name="connsiteX27" fmla="*/ 668024 w 3528144"/>
              <a:gd name="connsiteY27" fmla="*/ 3609975 h 4362450"/>
              <a:gd name="connsiteX28" fmla="*/ 729936 w 3528144"/>
              <a:gd name="connsiteY28" fmla="*/ 3038475 h 4362450"/>
              <a:gd name="connsiteX29" fmla="*/ 806136 w 3528144"/>
              <a:gd name="connsiteY29" fmla="*/ 3328987 h 4362450"/>
              <a:gd name="connsiteX30" fmla="*/ 868049 w 3528144"/>
              <a:gd name="connsiteY30" fmla="*/ 2324100 h 4362450"/>
              <a:gd name="connsiteX31" fmla="*/ 882336 w 3528144"/>
              <a:gd name="connsiteY31" fmla="*/ 2547937 h 4362450"/>
              <a:gd name="connsiteX32" fmla="*/ 882336 w 3528144"/>
              <a:gd name="connsiteY32" fmla="*/ 2486025 h 4362450"/>
              <a:gd name="connsiteX33" fmla="*/ 696599 w 3528144"/>
              <a:gd name="connsiteY33" fmla="*/ 1809750 h 4362450"/>
              <a:gd name="connsiteX34" fmla="*/ 782324 w 3528144"/>
              <a:gd name="connsiteY34" fmla="*/ 1243012 h 4362450"/>
              <a:gd name="connsiteX35" fmla="*/ 1444311 w 3528144"/>
              <a:gd name="connsiteY35" fmla="*/ 2443163 h 4362450"/>
              <a:gd name="connsiteX36" fmla="*/ 1301436 w 3528144"/>
              <a:gd name="connsiteY36" fmla="*/ 2838450 h 4362450"/>
              <a:gd name="connsiteX37" fmla="*/ 558487 w 3528144"/>
              <a:gd name="connsiteY37" fmla="*/ 4362450 h 4362450"/>
              <a:gd name="connsiteX38" fmla="*/ 2796861 w 3528144"/>
              <a:gd name="connsiteY38" fmla="*/ 4362450 h 4362450"/>
              <a:gd name="connsiteX0" fmla="*/ 2796861 w 3528144"/>
              <a:gd name="connsiteY0" fmla="*/ 4362450 h 4362450"/>
              <a:gd name="connsiteX1" fmla="*/ 2368236 w 3528144"/>
              <a:gd name="connsiteY1" fmla="*/ 3133725 h 4362450"/>
              <a:gd name="connsiteX2" fmla="*/ 3320736 w 3528144"/>
              <a:gd name="connsiteY2" fmla="*/ 2381249 h 4362450"/>
              <a:gd name="connsiteX3" fmla="*/ 3345072 w 3528144"/>
              <a:gd name="connsiteY3" fmla="*/ 2026575 h 4362450"/>
              <a:gd name="connsiteX4" fmla="*/ 3401699 w 3528144"/>
              <a:gd name="connsiteY4" fmla="*/ 1852612 h 4362450"/>
              <a:gd name="connsiteX5" fmla="*/ 3413998 w 3528144"/>
              <a:gd name="connsiteY5" fmla="*/ 1615010 h 4362450"/>
              <a:gd name="connsiteX6" fmla="*/ 3220723 w 3528144"/>
              <a:gd name="connsiteY6" fmla="*/ 1171575 h 4362450"/>
              <a:gd name="connsiteX7" fmla="*/ 3321363 w 3528144"/>
              <a:gd name="connsiteY7" fmla="*/ 1047906 h 4362450"/>
              <a:gd name="connsiteX8" fmla="*/ 3189742 w 3528144"/>
              <a:gd name="connsiteY8" fmla="*/ 1129811 h 4362450"/>
              <a:gd name="connsiteX9" fmla="*/ 2968311 w 3528144"/>
              <a:gd name="connsiteY9" fmla="*/ 495300 h 4362450"/>
              <a:gd name="connsiteX10" fmla="*/ 1891986 w 3528144"/>
              <a:gd name="connsiteY10" fmla="*/ 0 h 4362450"/>
              <a:gd name="connsiteX11" fmla="*/ 777561 w 3528144"/>
              <a:gd name="connsiteY11" fmla="*/ 695325 h 4362450"/>
              <a:gd name="connsiteX12" fmla="*/ 637460 w 3528144"/>
              <a:gd name="connsiteY12" fmla="*/ 958204 h 4362450"/>
              <a:gd name="connsiteX13" fmla="*/ 596586 w 3528144"/>
              <a:gd name="connsiteY13" fmla="*/ 928687 h 4362450"/>
              <a:gd name="connsiteX14" fmla="*/ 48637 w 3528144"/>
              <a:gd name="connsiteY14" fmla="*/ 1675720 h 4362450"/>
              <a:gd name="connsiteX15" fmla="*/ 91761 w 3528144"/>
              <a:gd name="connsiteY15" fmla="*/ 2085975 h 4362450"/>
              <a:gd name="connsiteX16" fmla="*/ 163199 w 3528144"/>
              <a:gd name="connsiteY16" fmla="*/ 1847850 h 4362450"/>
              <a:gd name="connsiteX17" fmla="*/ 34611 w 3528144"/>
              <a:gd name="connsiteY17" fmla="*/ 2400300 h 4362450"/>
              <a:gd name="connsiteX18" fmla="*/ 234636 w 3528144"/>
              <a:gd name="connsiteY18" fmla="*/ 1985962 h 4362450"/>
              <a:gd name="connsiteX19" fmla="*/ 243376 w 3528144"/>
              <a:gd name="connsiteY19" fmla="*/ 2703792 h 4362450"/>
              <a:gd name="connsiteX20" fmla="*/ 310313 w 3528144"/>
              <a:gd name="connsiteY20" fmla="*/ 2363875 h 4362450"/>
              <a:gd name="connsiteX21" fmla="*/ 401324 w 3528144"/>
              <a:gd name="connsiteY21" fmla="*/ 3090862 h 4362450"/>
              <a:gd name="connsiteX22" fmla="*/ 429899 w 3528144"/>
              <a:gd name="connsiteY22" fmla="*/ 3424237 h 4362450"/>
              <a:gd name="connsiteX23" fmla="*/ 534674 w 3528144"/>
              <a:gd name="connsiteY23" fmla="*/ 2995612 h 4362450"/>
              <a:gd name="connsiteX24" fmla="*/ 548961 w 3528144"/>
              <a:gd name="connsiteY24" fmla="*/ 3714750 h 4362450"/>
              <a:gd name="connsiteX25" fmla="*/ 625161 w 3528144"/>
              <a:gd name="connsiteY25" fmla="*/ 3119437 h 4362450"/>
              <a:gd name="connsiteX26" fmla="*/ 753749 w 3528144"/>
              <a:gd name="connsiteY26" fmla="*/ 3676650 h 4362450"/>
              <a:gd name="connsiteX27" fmla="*/ 668024 w 3528144"/>
              <a:gd name="connsiteY27" fmla="*/ 3609975 h 4362450"/>
              <a:gd name="connsiteX28" fmla="*/ 729936 w 3528144"/>
              <a:gd name="connsiteY28" fmla="*/ 3038475 h 4362450"/>
              <a:gd name="connsiteX29" fmla="*/ 806136 w 3528144"/>
              <a:gd name="connsiteY29" fmla="*/ 3328987 h 4362450"/>
              <a:gd name="connsiteX30" fmla="*/ 868049 w 3528144"/>
              <a:gd name="connsiteY30" fmla="*/ 2324100 h 4362450"/>
              <a:gd name="connsiteX31" fmla="*/ 882336 w 3528144"/>
              <a:gd name="connsiteY31" fmla="*/ 2547937 h 4362450"/>
              <a:gd name="connsiteX32" fmla="*/ 882336 w 3528144"/>
              <a:gd name="connsiteY32" fmla="*/ 2486025 h 4362450"/>
              <a:gd name="connsiteX33" fmla="*/ 696599 w 3528144"/>
              <a:gd name="connsiteY33" fmla="*/ 1809750 h 4362450"/>
              <a:gd name="connsiteX34" fmla="*/ 782324 w 3528144"/>
              <a:gd name="connsiteY34" fmla="*/ 1243012 h 4362450"/>
              <a:gd name="connsiteX35" fmla="*/ 1444311 w 3528144"/>
              <a:gd name="connsiteY35" fmla="*/ 2443163 h 4362450"/>
              <a:gd name="connsiteX36" fmla="*/ 1301436 w 3528144"/>
              <a:gd name="connsiteY36" fmla="*/ 2838450 h 4362450"/>
              <a:gd name="connsiteX37" fmla="*/ 558487 w 3528144"/>
              <a:gd name="connsiteY37" fmla="*/ 4362450 h 4362450"/>
              <a:gd name="connsiteX38" fmla="*/ 2796861 w 3528144"/>
              <a:gd name="connsiteY38" fmla="*/ 4362450 h 4362450"/>
              <a:gd name="connsiteX0" fmla="*/ 2797351 w 3528634"/>
              <a:gd name="connsiteY0" fmla="*/ 4362450 h 4362450"/>
              <a:gd name="connsiteX1" fmla="*/ 2368726 w 3528634"/>
              <a:gd name="connsiteY1" fmla="*/ 3133725 h 4362450"/>
              <a:gd name="connsiteX2" fmla="*/ 3321226 w 3528634"/>
              <a:gd name="connsiteY2" fmla="*/ 2381249 h 4362450"/>
              <a:gd name="connsiteX3" fmla="*/ 3345562 w 3528634"/>
              <a:gd name="connsiteY3" fmla="*/ 2026575 h 4362450"/>
              <a:gd name="connsiteX4" fmla="*/ 3402189 w 3528634"/>
              <a:gd name="connsiteY4" fmla="*/ 1852612 h 4362450"/>
              <a:gd name="connsiteX5" fmla="*/ 3414488 w 3528634"/>
              <a:gd name="connsiteY5" fmla="*/ 1615010 h 4362450"/>
              <a:gd name="connsiteX6" fmla="*/ 3221213 w 3528634"/>
              <a:gd name="connsiteY6" fmla="*/ 1171575 h 4362450"/>
              <a:gd name="connsiteX7" fmla="*/ 3321853 w 3528634"/>
              <a:gd name="connsiteY7" fmla="*/ 1047906 h 4362450"/>
              <a:gd name="connsiteX8" fmla="*/ 3190232 w 3528634"/>
              <a:gd name="connsiteY8" fmla="*/ 1129811 h 4362450"/>
              <a:gd name="connsiteX9" fmla="*/ 2968801 w 3528634"/>
              <a:gd name="connsiteY9" fmla="*/ 495300 h 4362450"/>
              <a:gd name="connsiteX10" fmla="*/ 1892476 w 3528634"/>
              <a:gd name="connsiteY10" fmla="*/ 0 h 4362450"/>
              <a:gd name="connsiteX11" fmla="*/ 778051 w 3528634"/>
              <a:gd name="connsiteY11" fmla="*/ 695325 h 4362450"/>
              <a:gd name="connsiteX12" fmla="*/ 637950 w 3528634"/>
              <a:gd name="connsiteY12" fmla="*/ 958204 h 4362450"/>
              <a:gd name="connsiteX13" fmla="*/ 589540 w 3528634"/>
              <a:gd name="connsiteY13" fmla="*/ 928687 h 4362450"/>
              <a:gd name="connsiteX14" fmla="*/ 49127 w 3528634"/>
              <a:gd name="connsiteY14" fmla="*/ 1675720 h 4362450"/>
              <a:gd name="connsiteX15" fmla="*/ 92251 w 3528634"/>
              <a:gd name="connsiteY15" fmla="*/ 2085975 h 4362450"/>
              <a:gd name="connsiteX16" fmla="*/ 163689 w 3528634"/>
              <a:gd name="connsiteY16" fmla="*/ 1847850 h 4362450"/>
              <a:gd name="connsiteX17" fmla="*/ 35101 w 3528634"/>
              <a:gd name="connsiteY17" fmla="*/ 2400300 h 4362450"/>
              <a:gd name="connsiteX18" fmla="*/ 235126 w 3528634"/>
              <a:gd name="connsiteY18" fmla="*/ 1985962 h 4362450"/>
              <a:gd name="connsiteX19" fmla="*/ 243866 w 3528634"/>
              <a:gd name="connsiteY19" fmla="*/ 2703792 h 4362450"/>
              <a:gd name="connsiteX20" fmla="*/ 310803 w 3528634"/>
              <a:gd name="connsiteY20" fmla="*/ 2363875 h 4362450"/>
              <a:gd name="connsiteX21" fmla="*/ 401814 w 3528634"/>
              <a:gd name="connsiteY21" fmla="*/ 3090862 h 4362450"/>
              <a:gd name="connsiteX22" fmla="*/ 430389 w 3528634"/>
              <a:gd name="connsiteY22" fmla="*/ 3424237 h 4362450"/>
              <a:gd name="connsiteX23" fmla="*/ 535164 w 3528634"/>
              <a:gd name="connsiteY23" fmla="*/ 2995612 h 4362450"/>
              <a:gd name="connsiteX24" fmla="*/ 549451 w 3528634"/>
              <a:gd name="connsiteY24" fmla="*/ 3714750 h 4362450"/>
              <a:gd name="connsiteX25" fmla="*/ 625651 w 3528634"/>
              <a:gd name="connsiteY25" fmla="*/ 3119437 h 4362450"/>
              <a:gd name="connsiteX26" fmla="*/ 754239 w 3528634"/>
              <a:gd name="connsiteY26" fmla="*/ 3676650 h 4362450"/>
              <a:gd name="connsiteX27" fmla="*/ 668514 w 3528634"/>
              <a:gd name="connsiteY27" fmla="*/ 3609975 h 4362450"/>
              <a:gd name="connsiteX28" fmla="*/ 730426 w 3528634"/>
              <a:gd name="connsiteY28" fmla="*/ 3038475 h 4362450"/>
              <a:gd name="connsiteX29" fmla="*/ 806626 w 3528634"/>
              <a:gd name="connsiteY29" fmla="*/ 3328987 h 4362450"/>
              <a:gd name="connsiteX30" fmla="*/ 868539 w 3528634"/>
              <a:gd name="connsiteY30" fmla="*/ 2324100 h 4362450"/>
              <a:gd name="connsiteX31" fmla="*/ 882826 w 3528634"/>
              <a:gd name="connsiteY31" fmla="*/ 2547937 h 4362450"/>
              <a:gd name="connsiteX32" fmla="*/ 882826 w 3528634"/>
              <a:gd name="connsiteY32" fmla="*/ 2486025 h 4362450"/>
              <a:gd name="connsiteX33" fmla="*/ 697089 w 3528634"/>
              <a:gd name="connsiteY33" fmla="*/ 1809750 h 4362450"/>
              <a:gd name="connsiteX34" fmla="*/ 782814 w 3528634"/>
              <a:gd name="connsiteY34" fmla="*/ 1243012 h 4362450"/>
              <a:gd name="connsiteX35" fmla="*/ 1444801 w 3528634"/>
              <a:gd name="connsiteY35" fmla="*/ 2443163 h 4362450"/>
              <a:gd name="connsiteX36" fmla="*/ 1301926 w 3528634"/>
              <a:gd name="connsiteY36" fmla="*/ 2838450 h 4362450"/>
              <a:gd name="connsiteX37" fmla="*/ 558977 w 3528634"/>
              <a:gd name="connsiteY37" fmla="*/ 4362450 h 4362450"/>
              <a:gd name="connsiteX38" fmla="*/ 2797351 w 3528634"/>
              <a:gd name="connsiteY38" fmla="*/ 4362450 h 4362450"/>
              <a:gd name="connsiteX0" fmla="*/ 2803582 w 3534865"/>
              <a:gd name="connsiteY0" fmla="*/ 4362450 h 4362450"/>
              <a:gd name="connsiteX1" fmla="*/ 2374957 w 3534865"/>
              <a:gd name="connsiteY1" fmla="*/ 3133725 h 4362450"/>
              <a:gd name="connsiteX2" fmla="*/ 3327457 w 3534865"/>
              <a:gd name="connsiteY2" fmla="*/ 2381249 h 4362450"/>
              <a:gd name="connsiteX3" fmla="*/ 3351793 w 3534865"/>
              <a:gd name="connsiteY3" fmla="*/ 2026575 h 4362450"/>
              <a:gd name="connsiteX4" fmla="*/ 3408420 w 3534865"/>
              <a:gd name="connsiteY4" fmla="*/ 1852612 h 4362450"/>
              <a:gd name="connsiteX5" fmla="*/ 3420719 w 3534865"/>
              <a:gd name="connsiteY5" fmla="*/ 1615010 h 4362450"/>
              <a:gd name="connsiteX6" fmla="*/ 3227444 w 3534865"/>
              <a:gd name="connsiteY6" fmla="*/ 1171575 h 4362450"/>
              <a:gd name="connsiteX7" fmla="*/ 3328084 w 3534865"/>
              <a:gd name="connsiteY7" fmla="*/ 1047906 h 4362450"/>
              <a:gd name="connsiteX8" fmla="*/ 3196463 w 3534865"/>
              <a:gd name="connsiteY8" fmla="*/ 1129811 h 4362450"/>
              <a:gd name="connsiteX9" fmla="*/ 2975032 w 3534865"/>
              <a:gd name="connsiteY9" fmla="*/ 495300 h 4362450"/>
              <a:gd name="connsiteX10" fmla="*/ 1898707 w 3534865"/>
              <a:gd name="connsiteY10" fmla="*/ 0 h 4362450"/>
              <a:gd name="connsiteX11" fmla="*/ 784282 w 3534865"/>
              <a:gd name="connsiteY11" fmla="*/ 695325 h 4362450"/>
              <a:gd name="connsiteX12" fmla="*/ 644181 w 3534865"/>
              <a:gd name="connsiteY12" fmla="*/ 958204 h 4362450"/>
              <a:gd name="connsiteX13" fmla="*/ 595771 w 3534865"/>
              <a:gd name="connsiteY13" fmla="*/ 928687 h 4362450"/>
              <a:gd name="connsiteX14" fmla="*/ 55358 w 3534865"/>
              <a:gd name="connsiteY14" fmla="*/ 1675720 h 4362450"/>
              <a:gd name="connsiteX15" fmla="*/ 98482 w 3534865"/>
              <a:gd name="connsiteY15" fmla="*/ 2085975 h 4362450"/>
              <a:gd name="connsiteX16" fmla="*/ 169920 w 3534865"/>
              <a:gd name="connsiteY16" fmla="*/ 1847850 h 4362450"/>
              <a:gd name="connsiteX17" fmla="*/ 41332 w 3534865"/>
              <a:gd name="connsiteY17" fmla="*/ 2400300 h 4362450"/>
              <a:gd name="connsiteX18" fmla="*/ 241357 w 3534865"/>
              <a:gd name="connsiteY18" fmla="*/ 1985962 h 4362450"/>
              <a:gd name="connsiteX19" fmla="*/ 250097 w 3534865"/>
              <a:gd name="connsiteY19" fmla="*/ 2703792 h 4362450"/>
              <a:gd name="connsiteX20" fmla="*/ 317034 w 3534865"/>
              <a:gd name="connsiteY20" fmla="*/ 2363875 h 4362450"/>
              <a:gd name="connsiteX21" fmla="*/ 408045 w 3534865"/>
              <a:gd name="connsiteY21" fmla="*/ 3090862 h 4362450"/>
              <a:gd name="connsiteX22" fmla="*/ 436620 w 3534865"/>
              <a:gd name="connsiteY22" fmla="*/ 3424237 h 4362450"/>
              <a:gd name="connsiteX23" fmla="*/ 541395 w 3534865"/>
              <a:gd name="connsiteY23" fmla="*/ 2995612 h 4362450"/>
              <a:gd name="connsiteX24" fmla="*/ 555682 w 3534865"/>
              <a:gd name="connsiteY24" fmla="*/ 3714750 h 4362450"/>
              <a:gd name="connsiteX25" fmla="*/ 631882 w 3534865"/>
              <a:gd name="connsiteY25" fmla="*/ 3119437 h 4362450"/>
              <a:gd name="connsiteX26" fmla="*/ 760470 w 3534865"/>
              <a:gd name="connsiteY26" fmla="*/ 3676650 h 4362450"/>
              <a:gd name="connsiteX27" fmla="*/ 674745 w 3534865"/>
              <a:gd name="connsiteY27" fmla="*/ 3609975 h 4362450"/>
              <a:gd name="connsiteX28" fmla="*/ 736657 w 3534865"/>
              <a:gd name="connsiteY28" fmla="*/ 3038475 h 4362450"/>
              <a:gd name="connsiteX29" fmla="*/ 812857 w 3534865"/>
              <a:gd name="connsiteY29" fmla="*/ 3328987 h 4362450"/>
              <a:gd name="connsiteX30" fmla="*/ 874770 w 3534865"/>
              <a:gd name="connsiteY30" fmla="*/ 2324100 h 4362450"/>
              <a:gd name="connsiteX31" fmla="*/ 889057 w 3534865"/>
              <a:gd name="connsiteY31" fmla="*/ 2547937 h 4362450"/>
              <a:gd name="connsiteX32" fmla="*/ 889057 w 3534865"/>
              <a:gd name="connsiteY32" fmla="*/ 2486025 h 4362450"/>
              <a:gd name="connsiteX33" fmla="*/ 703320 w 3534865"/>
              <a:gd name="connsiteY33" fmla="*/ 1809750 h 4362450"/>
              <a:gd name="connsiteX34" fmla="*/ 789045 w 3534865"/>
              <a:gd name="connsiteY34" fmla="*/ 1243012 h 4362450"/>
              <a:gd name="connsiteX35" fmla="*/ 1451032 w 3534865"/>
              <a:gd name="connsiteY35" fmla="*/ 2443163 h 4362450"/>
              <a:gd name="connsiteX36" fmla="*/ 1308157 w 3534865"/>
              <a:gd name="connsiteY36" fmla="*/ 2838450 h 4362450"/>
              <a:gd name="connsiteX37" fmla="*/ 565208 w 3534865"/>
              <a:gd name="connsiteY37" fmla="*/ 4362450 h 4362450"/>
              <a:gd name="connsiteX38" fmla="*/ 2803582 w 3534865"/>
              <a:gd name="connsiteY38" fmla="*/ 4362450 h 4362450"/>
              <a:gd name="connsiteX0" fmla="*/ 2803582 w 3534865"/>
              <a:gd name="connsiteY0" fmla="*/ 4362450 h 4362450"/>
              <a:gd name="connsiteX1" fmla="*/ 2374957 w 3534865"/>
              <a:gd name="connsiteY1" fmla="*/ 3133725 h 4362450"/>
              <a:gd name="connsiteX2" fmla="*/ 3327457 w 3534865"/>
              <a:gd name="connsiteY2" fmla="*/ 2381249 h 4362450"/>
              <a:gd name="connsiteX3" fmla="*/ 3351793 w 3534865"/>
              <a:gd name="connsiteY3" fmla="*/ 2026575 h 4362450"/>
              <a:gd name="connsiteX4" fmla="*/ 3408420 w 3534865"/>
              <a:gd name="connsiteY4" fmla="*/ 1852612 h 4362450"/>
              <a:gd name="connsiteX5" fmla="*/ 3420719 w 3534865"/>
              <a:gd name="connsiteY5" fmla="*/ 1615010 h 4362450"/>
              <a:gd name="connsiteX6" fmla="*/ 3227444 w 3534865"/>
              <a:gd name="connsiteY6" fmla="*/ 1171575 h 4362450"/>
              <a:gd name="connsiteX7" fmla="*/ 3328084 w 3534865"/>
              <a:gd name="connsiteY7" fmla="*/ 1047906 h 4362450"/>
              <a:gd name="connsiteX8" fmla="*/ 3196463 w 3534865"/>
              <a:gd name="connsiteY8" fmla="*/ 1129811 h 4362450"/>
              <a:gd name="connsiteX9" fmla="*/ 2975032 w 3534865"/>
              <a:gd name="connsiteY9" fmla="*/ 495300 h 4362450"/>
              <a:gd name="connsiteX10" fmla="*/ 1898707 w 3534865"/>
              <a:gd name="connsiteY10" fmla="*/ 0 h 4362450"/>
              <a:gd name="connsiteX11" fmla="*/ 784282 w 3534865"/>
              <a:gd name="connsiteY11" fmla="*/ 695325 h 4362450"/>
              <a:gd name="connsiteX12" fmla="*/ 644181 w 3534865"/>
              <a:gd name="connsiteY12" fmla="*/ 958204 h 4362450"/>
              <a:gd name="connsiteX13" fmla="*/ 595771 w 3534865"/>
              <a:gd name="connsiteY13" fmla="*/ 928687 h 4362450"/>
              <a:gd name="connsiteX14" fmla="*/ 55358 w 3534865"/>
              <a:gd name="connsiteY14" fmla="*/ 1675720 h 4362450"/>
              <a:gd name="connsiteX15" fmla="*/ 98482 w 3534865"/>
              <a:gd name="connsiteY15" fmla="*/ 2085975 h 4362450"/>
              <a:gd name="connsiteX16" fmla="*/ 169920 w 3534865"/>
              <a:gd name="connsiteY16" fmla="*/ 1847850 h 4362450"/>
              <a:gd name="connsiteX17" fmla="*/ 94086 w 3534865"/>
              <a:gd name="connsiteY17" fmla="*/ 2558562 h 4362450"/>
              <a:gd name="connsiteX18" fmla="*/ 241357 w 3534865"/>
              <a:gd name="connsiteY18" fmla="*/ 1985962 h 4362450"/>
              <a:gd name="connsiteX19" fmla="*/ 250097 w 3534865"/>
              <a:gd name="connsiteY19" fmla="*/ 2703792 h 4362450"/>
              <a:gd name="connsiteX20" fmla="*/ 317034 w 3534865"/>
              <a:gd name="connsiteY20" fmla="*/ 2363875 h 4362450"/>
              <a:gd name="connsiteX21" fmla="*/ 408045 w 3534865"/>
              <a:gd name="connsiteY21" fmla="*/ 3090862 h 4362450"/>
              <a:gd name="connsiteX22" fmla="*/ 436620 w 3534865"/>
              <a:gd name="connsiteY22" fmla="*/ 3424237 h 4362450"/>
              <a:gd name="connsiteX23" fmla="*/ 541395 w 3534865"/>
              <a:gd name="connsiteY23" fmla="*/ 2995612 h 4362450"/>
              <a:gd name="connsiteX24" fmla="*/ 555682 w 3534865"/>
              <a:gd name="connsiteY24" fmla="*/ 3714750 h 4362450"/>
              <a:gd name="connsiteX25" fmla="*/ 631882 w 3534865"/>
              <a:gd name="connsiteY25" fmla="*/ 3119437 h 4362450"/>
              <a:gd name="connsiteX26" fmla="*/ 760470 w 3534865"/>
              <a:gd name="connsiteY26" fmla="*/ 3676650 h 4362450"/>
              <a:gd name="connsiteX27" fmla="*/ 674745 w 3534865"/>
              <a:gd name="connsiteY27" fmla="*/ 3609975 h 4362450"/>
              <a:gd name="connsiteX28" fmla="*/ 736657 w 3534865"/>
              <a:gd name="connsiteY28" fmla="*/ 3038475 h 4362450"/>
              <a:gd name="connsiteX29" fmla="*/ 812857 w 3534865"/>
              <a:gd name="connsiteY29" fmla="*/ 3328987 h 4362450"/>
              <a:gd name="connsiteX30" fmla="*/ 874770 w 3534865"/>
              <a:gd name="connsiteY30" fmla="*/ 2324100 h 4362450"/>
              <a:gd name="connsiteX31" fmla="*/ 889057 w 3534865"/>
              <a:gd name="connsiteY31" fmla="*/ 2547937 h 4362450"/>
              <a:gd name="connsiteX32" fmla="*/ 889057 w 3534865"/>
              <a:gd name="connsiteY32" fmla="*/ 2486025 h 4362450"/>
              <a:gd name="connsiteX33" fmla="*/ 703320 w 3534865"/>
              <a:gd name="connsiteY33" fmla="*/ 1809750 h 4362450"/>
              <a:gd name="connsiteX34" fmla="*/ 789045 w 3534865"/>
              <a:gd name="connsiteY34" fmla="*/ 1243012 h 4362450"/>
              <a:gd name="connsiteX35" fmla="*/ 1451032 w 3534865"/>
              <a:gd name="connsiteY35" fmla="*/ 2443163 h 4362450"/>
              <a:gd name="connsiteX36" fmla="*/ 1308157 w 3534865"/>
              <a:gd name="connsiteY36" fmla="*/ 2838450 h 4362450"/>
              <a:gd name="connsiteX37" fmla="*/ 565208 w 3534865"/>
              <a:gd name="connsiteY37" fmla="*/ 4362450 h 4362450"/>
              <a:gd name="connsiteX38" fmla="*/ 2803582 w 3534865"/>
              <a:gd name="connsiteY38" fmla="*/ 4362450 h 4362450"/>
              <a:gd name="connsiteX0" fmla="*/ 2803582 w 3534865"/>
              <a:gd name="connsiteY0" fmla="*/ 4362450 h 4362450"/>
              <a:gd name="connsiteX1" fmla="*/ 2374957 w 3534865"/>
              <a:gd name="connsiteY1" fmla="*/ 3133725 h 4362450"/>
              <a:gd name="connsiteX2" fmla="*/ 3327457 w 3534865"/>
              <a:gd name="connsiteY2" fmla="*/ 2381249 h 4362450"/>
              <a:gd name="connsiteX3" fmla="*/ 3351793 w 3534865"/>
              <a:gd name="connsiteY3" fmla="*/ 2026575 h 4362450"/>
              <a:gd name="connsiteX4" fmla="*/ 3408420 w 3534865"/>
              <a:gd name="connsiteY4" fmla="*/ 1852612 h 4362450"/>
              <a:gd name="connsiteX5" fmla="*/ 3420719 w 3534865"/>
              <a:gd name="connsiteY5" fmla="*/ 1615010 h 4362450"/>
              <a:gd name="connsiteX6" fmla="*/ 3227444 w 3534865"/>
              <a:gd name="connsiteY6" fmla="*/ 1171575 h 4362450"/>
              <a:gd name="connsiteX7" fmla="*/ 3328084 w 3534865"/>
              <a:gd name="connsiteY7" fmla="*/ 1047906 h 4362450"/>
              <a:gd name="connsiteX8" fmla="*/ 3196463 w 3534865"/>
              <a:gd name="connsiteY8" fmla="*/ 1129811 h 4362450"/>
              <a:gd name="connsiteX9" fmla="*/ 2975032 w 3534865"/>
              <a:gd name="connsiteY9" fmla="*/ 495300 h 4362450"/>
              <a:gd name="connsiteX10" fmla="*/ 1898707 w 3534865"/>
              <a:gd name="connsiteY10" fmla="*/ 0 h 4362450"/>
              <a:gd name="connsiteX11" fmla="*/ 784282 w 3534865"/>
              <a:gd name="connsiteY11" fmla="*/ 695325 h 4362450"/>
              <a:gd name="connsiteX12" fmla="*/ 644181 w 3534865"/>
              <a:gd name="connsiteY12" fmla="*/ 958204 h 4362450"/>
              <a:gd name="connsiteX13" fmla="*/ 595771 w 3534865"/>
              <a:gd name="connsiteY13" fmla="*/ 928687 h 4362450"/>
              <a:gd name="connsiteX14" fmla="*/ 55358 w 3534865"/>
              <a:gd name="connsiteY14" fmla="*/ 1675720 h 4362450"/>
              <a:gd name="connsiteX15" fmla="*/ 98482 w 3534865"/>
              <a:gd name="connsiteY15" fmla="*/ 2085975 h 4362450"/>
              <a:gd name="connsiteX16" fmla="*/ 169920 w 3534865"/>
              <a:gd name="connsiteY16" fmla="*/ 1847850 h 4362450"/>
              <a:gd name="connsiteX17" fmla="*/ 94086 w 3534865"/>
              <a:gd name="connsiteY17" fmla="*/ 2558562 h 4362450"/>
              <a:gd name="connsiteX18" fmla="*/ 241357 w 3534865"/>
              <a:gd name="connsiteY18" fmla="*/ 1985962 h 4362450"/>
              <a:gd name="connsiteX19" fmla="*/ 250097 w 3534865"/>
              <a:gd name="connsiteY19" fmla="*/ 2703792 h 4362450"/>
              <a:gd name="connsiteX20" fmla="*/ 317034 w 3534865"/>
              <a:gd name="connsiteY20" fmla="*/ 2363875 h 4362450"/>
              <a:gd name="connsiteX21" fmla="*/ 408045 w 3534865"/>
              <a:gd name="connsiteY21" fmla="*/ 3090862 h 4362450"/>
              <a:gd name="connsiteX22" fmla="*/ 436620 w 3534865"/>
              <a:gd name="connsiteY22" fmla="*/ 3424237 h 4362450"/>
              <a:gd name="connsiteX23" fmla="*/ 541395 w 3534865"/>
              <a:gd name="connsiteY23" fmla="*/ 2995612 h 4362450"/>
              <a:gd name="connsiteX24" fmla="*/ 555682 w 3534865"/>
              <a:gd name="connsiteY24" fmla="*/ 3714750 h 4362450"/>
              <a:gd name="connsiteX25" fmla="*/ 631882 w 3534865"/>
              <a:gd name="connsiteY25" fmla="*/ 3119437 h 4362450"/>
              <a:gd name="connsiteX26" fmla="*/ 760470 w 3534865"/>
              <a:gd name="connsiteY26" fmla="*/ 3676650 h 4362450"/>
              <a:gd name="connsiteX27" fmla="*/ 674745 w 3534865"/>
              <a:gd name="connsiteY27" fmla="*/ 3609975 h 4362450"/>
              <a:gd name="connsiteX28" fmla="*/ 736657 w 3534865"/>
              <a:gd name="connsiteY28" fmla="*/ 3038475 h 4362450"/>
              <a:gd name="connsiteX29" fmla="*/ 812857 w 3534865"/>
              <a:gd name="connsiteY29" fmla="*/ 3328987 h 4362450"/>
              <a:gd name="connsiteX30" fmla="*/ 874770 w 3534865"/>
              <a:gd name="connsiteY30" fmla="*/ 2324100 h 4362450"/>
              <a:gd name="connsiteX31" fmla="*/ 889057 w 3534865"/>
              <a:gd name="connsiteY31" fmla="*/ 2547937 h 4362450"/>
              <a:gd name="connsiteX32" fmla="*/ 889057 w 3534865"/>
              <a:gd name="connsiteY32" fmla="*/ 2486025 h 4362450"/>
              <a:gd name="connsiteX33" fmla="*/ 703320 w 3534865"/>
              <a:gd name="connsiteY33" fmla="*/ 1809750 h 4362450"/>
              <a:gd name="connsiteX34" fmla="*/ 789045 w 3534865"/>
              <a:gd name="connsiteY34" fmla="*/ 1243012 h 4362450"/>
              <a:gd name="connsiteX35" fmla="*/ 1451032 w 3534865"/>
              <a:gd name="connsiteY35" fmla="*/ 2443163 h 4362450"/>
              <a:gd name="connsiteX36" fmla="*/ 1308157 w 3534865"/>
              <a:gd name="connsiteY36" fmla="*/ 2838450 h 4362450"/>
              <a:gd name="connsiteX37" fmla="*/ 565208 w 3534865"/>
              <a:gd name="connsiteY37" fmla="*/ 4362450 h 4362450"/>
              <a:gd name="connsiteX38" fmla="*/ 2803582 w 3534865"/>
              <a:gd name="connsiteY38" fmla="*/ 4362450 h 4362450"/>
              <a:gd name="connsiteX0" fmla="*/ 2803582 w 3534865"/>
              <a:gd name="connsiteY0" fmla="*/ 4362450 h 4362450"/>
              <a:gd name="connsiteX1" fmla="*/ 2374957 w 3534865"/>
              <a:gd name="connsiteY1" fmla="*/ 3133725 h 4362450"/>
              <a:gd name="connsiteX2" fmla="*/ 3327457 w 3534865"/>
              <a:gd name="connsiteY2" fmla="*/ 2381249 h 4362450"/>
              <a:gd name="connsiteX3" fmla="*/ 3351793 w 3534865"/>
              <a:gd name="connsiteY3" fmla="*/ 2026575 h 4362450"/>
              <a:gd name="connsiteX4" fmla="*/ 3408420 w 3534865"/>
              <a:gd name="connsiteY4" fmla="*/ 1852612 h 4362450"/>
              <a:gd name="connsiteX5" fmla="*/ 3420719 w 3534865"/>
              <a:gd name="connsiteY5" fmla="*/ 1615010 h 4362450"/>
              <a:gd name="connsiteX6" fmla="*/ 3227444 w 3534865"/>
              <a:gd name="connsiteY6" fmla="*/ 1171575 h 4362450"/>
              <a:gd name="connsiteX7" fmla="*/ 3328084 w 3534865"/>
              <a:gd name="connsiteY7" fmla="*/ 1047906 h 4362450"/>
              <a:gd name="connsiteX8" fmla="*/ 3196463 w 3534865"/>
              <a:gd name="connsiteY8" fmla="*/ 1129811 h 4362450"/>
              <a:gd name="connsiteX9" fmla="*/ 2975032 w 3534865"/>
              <a:gd name="connsiteY9" fmla="*/ 495300 h 4362450"/>
              <a:gd name="connsiteX10" fmla="*/ 1898707 w 3534865"/>
              <a:gd name="connsiteY10" fmla="*/ 0 h 4362450"/>
              <a:gd name="connsiteX11" fmla="*/ 784282 w 3534865"/>
              <a:gd name="connsiteY11" fmla="*/ 695325 h 4362450"/>
              <a:gd name="connsiteX12" fmla="*/ 644181 w 3534865"/>
              <a:gd name="connsiteY12" fmla="*/ 958204 h 4362450"/>
              <a:gd name="connsiteX13" fmla="*/ 595771 w 3534865"/>
              <a:gd name="connsiteY13" fmla="*/ 928687 h 4362450"/>
              <a:gd name="connsiteX14" fmla="*/ 55358 w 3534865"/>
              <a:gd name="connsiteY14" fmla="*/ 1675720 h 4362450"/>
              <a:gd name="connsiteX15" fmla="*/ 98482 w 3534865"/>
              <a:gd name="connsiteY15" fmla="*/ 2085975 h 4362450"/>
              <a:gd name="connsiteX16" fmla="*/ 169920 w 3534865"/>
              <a:gd name="connsiteY16" fmla="*/ 1847850 h 4362450"/>
              <a:gd name="connsiteX17" fmla="*/ 94086 w 3534865"/>
              <a:gd name="connsiteY17" fmla="*/ 2558562 h 4362450"/>
              <a:gd name="connsiteX18" fmla="*/ 241357 w 3534865"/>
              <a:gd name="connsiteY18" fmla="*/ 1985962 h 4362450"/>
              <a:gd name="connsiteX19" fmla="*/ 250097 w 3534865"/>
              <a:gd name="connsiteY19" fmla="*/ 2703792 h 4362450"/>
              <a:gd name="connsiteX20" fmla="*/ 317034 w 3534865"/>
              <a:gd name="connsiteY20" fmla="*/ 2363875 h 4362450"/>
              <a:gd name="connsiteX21" fmla="*/ 408045 w 3534865"/>
              <a:gd name="connsiteY21" fmla="*/ 3090862 h 4362450"/>
              <a:gd name="connsiteX22" fmla="*/ 436620 w 3534865"/>
              <a:gd name="connsiteY22" fmla="*/ 3424237 h 4362450"/>
              <a:gd name="connsiteX23" fmla="*/ 541395 w 3534865"/>
              <a:gd name="connsiteY23" fmla="*/ 2995612 h 4362450"/>
              <a:gd name="connsiteX24" fmla="*/ 555682 w 3534865"/>
              <a:gd name="connsiteY24" fmla="*/ 3714750 h 4362450"/>
              <a:gd name="connsiteX25" fmla="*/ 631882 w 3534865"/>
              <a:gd name="connsiteY25" fmla="*/ 3119437 h 4362450"/>
              <a:gd name="connsiteX26" fmla="*/ 760470 w 3534865"/>
              <a:gd name="connsiteY26" fmla="*/ 3676650 h 4362450"/>
              <a:gd name="connsiteX27" fmla="*/ 674745 w 3534865"/>
              <a:gd name="connsiteY27" fmla="*/ 3609975 h 4362450"/>
              <a:gd name="connsiteX28" fmla="*/ 736657 w 3534865"/>
              <a:gd name="connsiteY28" fmla="*/ 3038475 h 4362450"/>
              <a:gd name="connsiteX29" fmla="*/ 812857 w 3534865"/>
              <a:gd name="connsiteY29" fmla="*/ 3328987 h 4362450"/>
              <a:gd name="connsiteX30" fmla="*/ 874770 w 3534865"/>
              <a:gd name="connsiteY30" fmla="*/ 2324100 h 4362450"/>
              <a:gd name="connsiteX31" fmla="*/ 889057 w 3534865"/>
              <a:gd name="connsiteY31" fmla="*/ 2547937 h 4362450"/>
              <a:gd name="connsiteX32" fmla="*/ 889057 w 3534865"/>
              <a:gd name="connsiteY32" fmla="*/ 2486025 h 4362450"/>
              <a:gd name="connsiteX33" fmla="*/ 703320 w 3534865"/>
              <a:gd name="connsiteY33" fmla="*/ 1809750 h 4362450"/>
              <a:gd name="connsiteX34" fmla="*/ 789045 w 3534865"/>
              <a:gd name="connsiteY34" fmla="*/ 1243012 h 4362450"/>
              <a:gd name="connsiteX35" fmla="*/ 1451032 w 3534865"/>
              <a:gd name="connsiteY35" fmla="*/ 2443163 h 4362450"/>
              <a:gd name="connsiteX36" fmla="*/ 1308157 w 3534865"/>
              <a:gd name="connsiteY36" fmla="*/ 2838450 h 4362450"/>
              <a:gd name="connsiteX37" fmla="*/ 565208 w 3534865"/>
              <a:gd name="connsiteY37" fmla="*/ 4362450 h 4362450"/>
              <a:gd name="connsiteX38" fmla="*/ 2803582 w 3534865"/>
              <a:gd name="connsiteY38" fmla="*/ 4362450 h 4362450"/>
              <a:gd name="connsiteX0" fmla="*/ 2803582 w 3534865"/>
              <a:gd name="connsiteY0" fmla="*/ 4362450 h 4362450"/>
              <a:gd name="connsiteX1" fmla="*/ 2374957 w 3534865"/>
              <a:gd name="connsiteY1" fmla="*/ 3133725 h 4362450"/>
              <a:gd name="connsiteX2" fmla="*/ 3327457 w 3534865"/>
              <a:gd name="connsiteY2" fmla="*/ 2381249 h 4362450"/>
              <a:gd name="connsiteX3" fmla="*/ 3351793 w 3534865"/>
              <a:gd name="connsiteY3" fmla="*/ 2026575 h 4362450"/>
              <a:gd name="connsiteX4" fmla="*/ 3408420 w 3534865"/>
              <a:gd name="connsiteY4" fmla="*/ 1852612 h 4362450"/>
              <a:gd name="connsiteX5" fmla="*/ 3420719 w 3534865"/>
              <a:gd name="connsiteY5" fmla="*/ 1615010 h 4362450"/>
              <a:gd name="connsiteX6" fmla="*/ 3227444 w 3534865"/>
              <a:gd name="connsiteY6" fmla="*/ 1171575 h 4362450"/>
              <a:gd name="connsiteX7" fmla="*/ 3328084 w 3534865"/>
              <a:gd name="connsiteY7" fmla="*/ 1047906 h 4362450"/>
              <a:gd name="connsiteX8" fmla="*/ 3196463 w 3534865"/>
              <a:gd name="connsiteY8" fmla="*/ 1129811 h 4362450"/>
              <a:gd name="connsiteX9" fmla="*/ 2975032 w 3534865"/>
              <a:gd name="connsiteY9" fmla="*/ 495300 h 4362450"/>
              <a:gd name="connsiteX10" fmla="*/ 1898707 w 3534865"/>
              <a:gd name="connsiteY10" fmla="*/ 0 h 4362450"/>
              <a:gd name="connsiteX11" fmla="*/ 784282 w 3534865"/>
              <a:gd name="connsiteY11" fmla="*/ 695325 h 4362450"/>
              <a:gd name="connsiteX12" fmla="*/ 644181 w 3534865"/>
              <a:gd name="connsiteY12" fmla="*/ 958204 h 4362450"/>
              <a:gd name="connsiteX13" fmla="*/ 595771 w 3534865"/>
              <a:gd name="connsiteY13" fmla="*/ 928687 h 4362450"/>
              <a:gd name="connsiteX14" fmla="*/ 55358 w 3534865"/>
              <a:gd name="connsiteY14" fmla="*/ 1675720 h 4362450"/>
              <a:gd name="connsiteX15" fmla="*/ 98482 w 3534865"/>
              <a:gd name="connsiteY15" fmla="*/ 2085975 h 4362450"/>
              <a:gd name="connsiteX16" fmla="*/ 169920 w 3534865"/>
              <a:gd name="connsiteY16" fmla="*/ 1847850 h 4362450"/>
              <a:gd name="connsiteX17" fmla="*/ 94086 w 3534865"/>
              <a:gd name="connsiteY17" fmla="*/ 2558562 h 4362450"/>
              <a:gd name="connsiteX18" fmla="*/ 243869 w 3534865"/>
              <a:gd name="connsiteY18" fmla="*/ 2224611 h 4362450"/>
              <a:gd name="connsiteX19" fmla="*/ 250097 w 3534865"/>
              <a:gd name="connsiteY19" fmla="*/ 2703792 h 4362450"/>
              <a:gd name="connsiteX20" fmla="*/ 317034 w 3534865"/>
              <a:gd name="connsiteY20" fmla="*/ 2363875 h 4362450"/>
              <a:gd name="connsiteX21" fmla="*/ 408045 w 3534865"/>
              <a:gd name="connsiteY21" fmla="*/ 3090862 h 4362450"/>
              <a:gd name="connsiteX22" fmla="*/ 436620 w 3534865"/>
              <a:gd name="connsiteY22" fmla="*/ 3424237 h 4362450"/>
              <a:gd name="connsiteX23" fmla="*/ 541395 w 3534865"/>
              <a:gd name="connsiteY23" fmla="*/ 2995612 h 4362450"/>
              <a:gd name="connsiteX24" fmla="*/ 555682 w 3534865"/>
              <a:gd name="connsiteY24" fmla="*/ 3714750 h 4362450"/>
              <a:gd name="connsiteX25" fmla="*/ 631882 w 3534865"/>
              <a:gd name="connsiteY25" fmla="*/ 3119437 h 4362450"/>
              <a:gd name="connsiteX26" fmla="*/ 760470 w 3534865"/>
              <a:gd name="connsiteY26" fmla="*/ 3676650 h 4362450"/>
              <a:gd name="connsiteX27" fmla="*/ 674745 w 3534865"/>
              <a:gd name="connsiteY27" fmla="*/ 3609975 h 4362450"/>
              <a:gd name="connsiteX28" fmla="*/ 736657 w 3534865"/>
              <a:gd name="connsiteY28" fmla="*/ 3038475 h 4362450"/>
              <a:gd name="connsiteX29" fmla="*/ 812857 w 3534865"/>
              <a:gd name="connsiteY29" fmla="*/ 3328987 h 4362450"/>
              <a:gd name="connsiteX30" fmla="*/ 874770 w 3534865"/>
              <a:gd name="connsiteY30" fmla="*/ 2324100 h 4362450"/>
              <a:gd name="connsiteX31" fmla="*/ 889057 w 3534865"/>
              <a:gd name="connsiteY31" fmla="*/ 2547937 h 4362450"/>
              <a:gd name="connsiteX32" fmla="*/ 889057 w 3534865"/>
              <a:gd name="connsiteY32" fmla="*/ 2486025 h 4362450"/>
              <a:gd name="connsiteX33" fmla="*/ 703320 w 3534865"/>
              <a:gd name="connsiteY33" fmla="*/ 1809750 h 4362450"/>
              <a:gd name="connsiteX34" fmla="*/ 789045 w 3534865"/>
              <a:gd name="connsiteY34" fmla="*/ 1243012 h 4362450"/>
              <a:gd name="connsiteX35" fmla="*/ 1451032 w 3534865"/>
              <a:gd name="connsiteY35" fmla="*/ 2443163 h 4362450"/>
              <a:gd name="connsiteX36" fmla="*/ 1308157 w 3534865"/>
              <a:gd name="connsiteY36" fmla="*/ 2838450 h 4362450"/>
              <a:gd name="connsiteX37" fmla="*/ 565208 w 3534865"/>
              <a:gd name="connsiteY37" fmla="*/ 4362450 h 4362450"/>
              <a:gd name="connsiteX38" fmla="*/ 2803582 w 3534865"/>
              <a:gd name="connsiteY38" fmla="*/ 4362450 h 4362450"/>
              <a:gd name="connsiteX0" fmla="*/ 2978918 w 3710201"/>
              <a:gd name="connsiteY0" fmla="*/ 4362450 h 4362450"/>
              <a:gd name="connsiteX1" fmla="*/ 2550293 w 3710201"/>
              <a:gd name="connsiteY1" fmla="*/ 3133725 h 4362450"/>
              <a:gd name="connsiteX2" fmla="*/ 3502793 w 3710201"/>
              <a:gd name="connsiteY2" fmla="*/ 2381249 h 4362450"/>
              <a:gd name="connsiteX3" fmla="*/ 3527129 w 3710201"/>
              <a:gd name="connsiteY3" fmla="*/ 2026575 h 4362450"/>
              <a:gd name="connsiteX4" fmla="*/ 3583756 w 3710201"/>
              <a:gd name="connsiteY4" fmla="*/ 1852612 h 4362450"/>
              <a:gd name="connsiteX5" fmla="*/ 3596055 w 3710201"/>
              <a:gd name="connsiteY5" fmla="*/ 1615010 h 4362450"/>
              <a:gd name="connsiteX6" fmla="*/ 3402780 w 3710201"/>
              <a:gd name="connsiteY6" fmla="*/ 1171575 h 4362450"/>
              <a:gd name="connsiteX7" fmla="*/ 3503420 w 3710201"/>
              <a:gd name="connsiteY7" fmla="*/ 1047906 h 4362450"/>
              <a:gd name="connsiteX8" fmla="*/ 3371799 w 3710201"/>
              <a:gd name="connsiteY8" fmla="*/ 1129811 h 4362450"/>
              <a:gd name="connsiteX9" fmla="*/ 3150368 w 3710201"/>
              <a:gd name="connsiteY9" fmla="*/ 495300 h 4362450"/>
              <a:gd name="connsiteX10" fmla="*/ 2074043 w 3710201"/>
              <a:gd name="connsiteY10" fmla="*/ 0 h 4362450"/>
              <a:gd name="connsiteX11" fmla="*/ 959618 w 3710201"/>
              <a:gd name="connsiteY11" fmla="*/ 695325 h 4362450"/>
              <a:gd name="connsiteX12" fmla="*/ 819517 w 3710201"/>
              <a:gd name="connsiteY12" fmla="*/ 958204 h 4362450"/>
              <a:gd name="connsiteX13" fmla="*/ 771107 w 3710201"/>
              <a:gd name="connsiteY13" fmla="*/ 928687 h 4362450"/>
              <a:gd name="connsiteX14" fmla="*/ 230694 w 3710201"/>
              <a:gd name="connsiteY14" fmla="*/ 1675720 h 4362450"/>
              <a:gd name="connsiteX15" fmla="*/ 0 w 3710201"/>
              <a:gd name="connsiteY15" fmla="*/ 2168873 h 4362450"/>
              <a:gd name="connsiteX16" fmla="*/ 345256 w 3710201"/>
              <a:gd name="connsiteY16" fmla="*/ 1847850 h 4362450"/>
              <a:gd name="connsiteX17" fmla="*/ 269422 w 3710201"/>
              <a:gd name="connsiteY17" fmla="*/ 2558562 h 4362450"/>
              <a:gd name="connsiteX18" fmla="*/ 419205 w 3710201"/>
              <a:gd name="connsiteY18" fmla="*/ 2224611 h 4362450"/>
              <a:gd name="connsiteX19" fmla="*/ 425433 w 3710201"/>
              <a:gd name="connsiteY19" fmla="*/ 2703792 h 4362450"/>
              <a:gd name="connsiteX20" fmla="*/ 492370 w 3710201"/>
              <a:gd name="connsiteY20" fmla="*/ 2363875 h 4362450"/>
              <a:gd name="connsiteX21" fmla="*/ 583381 w 3710201"/>
              <a:gd name="connsiteY21" fmla="*/ 3090862 h 4362450"/>
              <a:gd name="connsiteX22" fmla="*/ 611956 w 3710201"/>
              <a:gd name="connsiteY22" fmla="*/ 3424237 h 4362450"/>
              <a:gd name="connsiteX23" fmla="*/ 716731 w 3710201"/>
              <a:gd name="connsiteY23" fmla="*/ 2995612 h 4362450"/>
              <a:gd name="connsiteX24" fmla="*/ 731018 w 3710201"/>
              <a:gd name="connsiteY24" fmla="*/ 3714750 h 4362450"/>
              <a:gd name="connsiteX25" fmla="*/ 807218 w 3710201"/>
              <a:gd name="connsiteY25" fmla="*/ 3119437 h 4362450"/>
              <a:gd name="connsiteX26" fmla="*/ 935806 w 3710201"/>
              <a:gd name="connsiteY26" fmla="*/ 3676650 h 4362450"/>
              <a:gd name="connsiteX27" fmla="*/ 850081 w 3710201"/>
              <a:gd name="connsiteY27" fmla="*/ 3609975 h 4362450"/>
              <a:gd name="connsiteX28" fmla="*/ 911993 w 3710201"/>
              <a:gd name="connsiteY28" fmla="*/ 3038475 h 4362450"/>
              <a:gd name="connsiteX29" fmla="*/ 988193 w 3710201"/>
              <a:gd name="connsiteY29" fmla="*/ 3328987 h 4362450"/>
              <a:gd name="connsiteX30" fmla="*/ 1050106 w 3710201"/>
              <a:gd name="connsiteY30" fmla="*/ 2324100 h 4362450"/>
              <a:gd name="connsiteX31" fmla="*/ 1064393 w 3710201"/>
              <a:gd name="connsiteY31" fmla="*/ 2547937 h 4362450"/>
              <a:gd name="connsiteX32" fmla="*/ 1064393 w 3710201"/>
              <a:gd name="connsiteY32" fmla="*/ 2486025 h 4362450"/>
              <a:gd name="connsiteX33" fmla="*/ 878656 w 3710201"/>
              <a:gd name="connsiteY33" fmla="*/ 1809750 h 4362450"/>
              <a:gd name="connsiteX34" fmla="*/ 964381 w 3710201"/>
              <a:gd name="connsiteY34" fmla="*/ 1243012 h 4362450"/>
              <a:gd name="connsiteX35" fmla="*/ 1626368 w 3710201"/>
              <a:gd name="connsiteY35" fmla="*/ 2443163 h 4362450"/>
              <a:gd name="connsiteX36" fmla="*/ 1483493 w 3710201"/>
              <a:gd name="connsiteY36" fmla="*/ 2838450 h 4362450"/>
              <a:gd name="connsiteX37" fmla="*/ 740544 w 3710201"/>
              <a:gd name="connsiteY37" fmla="*/ 4362450 h 4362450"/>
              <a:gd name="connsiteX38" fmla="*/ 2978918 w 3710201"/>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03321 w 3534866"/>
              <a:gd name="connsiteY33" fmla="*/ 180975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03321 w 3534866"/>
              <a:gd name="connsiteY33" fmla="*/ 180975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03321 w 3534866"/>
              <a:gd name="connsiteY33" fmla="*/ 180975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03321 w 3534866"/>
              <a:gd name="connsiteY33" fmla="*/ 180975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03321 w 3534866"/>
              <a:gd name="connsiteY33" fmla="*/ 180975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03321 w 3534866"/>
              <a:gd name="connsiteY33" fmla="*/ 180975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03321 w 3534866"/>
              <a:gd name="connsiteY33" fmla="*/ 180975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03321 w 3534866"/>
              <a:gd name="connsiteY33" fmla="*/ 180975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41396 w 3534866"/>
              <a:gd name="connsiteY23" fmla="*/ 2995612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31347 w 3534866"/>
              <a:gd name="connsiteY23" fmla="*/ 3078511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31347 w 3534866"/>
              <a:gd name="connsiteY23" fmla="*/ 3078511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31347 w 3534866"/>
              <a:gd name="connsiteY23" fmla="*/ 3078511 h 4362450"/>
              <a:gd name="connsiteX24" fmla="*/ 555683 w 3534866"/>
              <a:gd name="connsiteY24" fmla="*/ 3714750 h 4362450"/>
              <a:gd name="connsiteX25" fmla="*/ 631883 w 3534866"/>
              <a:gd name="connsiteY25" fmla="*/ 3119437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31347 w 3534866"/>
              <a:gd name="connsiteY23" fmla="*/ 3078511 h 4362450"/>
              <a:gd name="connsiteX24" fmla="*/ 555683 w 3534866"/>
              <a:gd name="connsiteY24" fmla="*/ 3714750 h 4362450"/>
              <a:gd name="connsiteX25" fmla="*/ 631883 w 3534866"/>
              <a:gd name="connsiteY25" fmla="*/ 3410839 h 4362450"/>
              <a:gd name="connsiteX26" fmla="*/ 760471 w 3534866"/>
              <a:gd name="connsiteY26" fmla="*/ 3676650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31347 w 3534866"/>
              <a:gd name="connsiteY23" fmla="*/ 3078511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74746 w 3534866"/>
              <a:gd name="connsiteY27" fmla="*/ 3609975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31347 w 3534866"/>
              <a:gd name="connsiteY23" fmla="*/ 3078511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36658 w 3534866"/>
              <a:gd name="connsiteY28" fmla="*/ 3038475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531347 w 3534866"/>
              <a:gd name="connsiteY23" fmla="*/ 3078511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374958 w 3534866"/>
              <a:gd name="connsiteY1" fmla="*/ 3133725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327458 w 3534866"/>
              <a:gd name="connsiteY2" fmla="*/ 2381249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218630 w 3534866"/>
              <a:gd name="connsiteY2" fmla="*/ 2547083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218630 w 3534866"/>
              <a:gd name="connsiteY2" fmla="*/ 2547083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171990 w 3534866"/>
              <a:gd name="connsiteY2" fmla="*/ 2567812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171990 w 3534866"/>
              <a:gd name="connsiteY2" fmla="*/ 2567812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171990 w 3534866"/>
              <a:gd name="connsiteY2" fmla="*/ 2567812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171990 w 3534866"/>
              <a:gd name="connsiteY2" fmla="*/ 2567812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171990 w 3534866"/>
              <a:gd name="connsiteY2" fmla="*/ 2567812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784283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171990 w 3534866"/>
              <a:gd name="connsiteY2" fmla="*/ 2567812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867200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62450 h 4362450"/>
              <a:gd name="connsiteX1" fmla="*/ 2281677 w 3534866"/>
              <a:gd name="connsiteY1" fmla="*/ 3418751 h 4362450"/>
              <a:gd name="connsiteX2" fmla="*/ 3171990 w 3534866"/>
              <a:gd name="connsiteY2" fmla="*/ 2567812 h 4362450"/>
              <a:gd name="connsiteX3" fmla="*/ 3351794 w 3534866"/>
              <a:gd name="connsiteY3" fmla="*/ 2026575 h 4362450"/>
              <a:gd name="connsiteX4" fmla="*/ 3408421 w 3534866"/>
              <a:gd name="connsiteY4" fmla="*/ 1852612 h 4362450"/>
              <a:gd name="connsiteX5" fmla="*/ 3420720 w 3534866"/>
              <a:gd name="connsiteY5" fmla="*/ 1615010 h 4362450"/>
              <a:gd name="connsiteX6" fmla="*/ 3227445 w 3534866"/>
              <a:gd name="connsiteY6" fmla="*/ 1171575 h 4362450"/>
              <a:gd name="connsiteX7" fmla="*/ 3328085 w 3534866"/>
              <a:gd name="connsiteY7" fmla="*/ 1047906 h 4362450"/>
              <a:gd name="connsiteX8" fmla="*/ 3196464 w 3534866"/>
              <a:gd name="connsiteY8" fmla="*/ 1129811 h 4362450"/>
              <a:gd name="connsiteX9" fmla="*/ 2975033 w 3534866"/>
              <a:gd name="connsiteY9" fmla="*/ 495300 h 4362450"/>
              <a:gd name="connsiteX10" fmla="*/ 1898708 w 3534866"/>
              <a:gd name="connsiteY10" fmla="*/ 0 h 4362450"/>
              <a:gd name="connsiteX11" fmla="*/ 867200 w 3534866"/>
              <a:gd name="connsiteY11" fmla="*/ 695325 h 4362450"/>
              <a:gd name="connsiteX12" fmla="*/ 644182 w 3534866"/>
              <a:gd name="connsiteY12" fmla="*/ 958204 h 4362450"/>
              <a:gd name="connsiteX13" fmla="*/ 595772 w 3534866"/>
              <a:gd name="connsiteY13" fmla="*/ 928687 h 4362450"/>
              <a:gd name="connsiteX14" fmla="*/ 55359 w 3534866"/>
              <a:gd name="connsiteY14" fmla="*/ 1675720 h 4362450"/>
              <a:gd name="connsiteX15" fmla="*/ 10559 w 3534866"/>
              <a:gd name="connsiteY15" fmla="*/ 2294477 h 4362450"/>
              <a:gd name="connsiteX16" fmla="*/ 169921 w 3534866"/>
              <a:gd name="connsiteY16" fmla="*/ 1847850 h 4362450"/>
              <a:gd name="connsiteX17" fmla="*/ 94087 w 3534866"/>
              <a:gd name="connsiteY17" fmla="*/ 2558562 h 4362450"/>
              <a:gd name="connsiteX18" fmla="*/ 243870 w 3534866"/>
              <a:gd name="connsiteY18" fmla="*/ 2224611 h 4362450"/>
              <a:gd name="connsiteX19" fmla="*/ 250098 w 3534866"/>
              <a:gd name="connsiteY19" fmla="*/ 2703792 h 4362450"/>
              <a:gd name="connsiteX20" fmla="*/ 317035 w 3534866"/>
              <a:gd name="connsiteY20" fmla="*/ 2363875 h 4362450"/>
              <a:gd name="connsiteX21" fmla="*/ 408046 w 3534866"/>
              <a:gd name="connsiteY21" fmla="*/ 3090862 h 4362450"/>
              <a:gd name="connsiteX22" fmla="*/ 436621 w 3534866"/>
              <a:gd name="connsiteY22" fmla="*/ 3424237 h 4362450"/>
              <a:gd name="connsiteX23" fmla="*/ 496178 w 3534866"/>
              <a:gd name="connsiteY23" fmla="*/ 3209139 h 4362450"/>
              <a:gd name="connsiteX24" fmla="*/ 555683 w 3534866"/>
              <a:gd name="connsiteY24" fmla="*/ 3714750 h 4362450"/>
              <a:gd name="connsiteX25" fmla="*/ 631883 w 3534866"/>
              <a:gd name="connsiteY25" fmla="*/ 3410839 h 4362450"/>
              <a:gd name="connsiteX26" fmla="*/ 649939 w 3534866"/>
              <a:gd name="connsiteY26" fmla="*/ 3649017 h 4362450"/>
              <a:gd name="connsiteX27" fmla="*/ 692330 w 3534866"/>
              <a:gd name="connsiteY27" fmla="*/ 3356254 h 4362450"/>
              <a:gd name="connsiteX28" fmla="*/ 761779 w 3534866"/>
              <a:gd name="connsiteY28" fmla="*/ 3239442 h 4362450"/>
              <a:gd name="connsiteX29" fmla="*/ 812858 w 3534866"/>
              <a:gd name="connsiteY29" fmla="*/ 3328987 h 4362450"/>
              <a:gd name="connsiteX30" fmla="*/ 874771 w 3534866"/>
              <a:gd name="connsiteY30" fmla="*/ 2324100 h 4362450"/>
              <a:gd name="connsiteX31" fmla="*/ 889058 w 3534866"/>
              <a:gd name="connsiteY31" fmla="*/ 2547937 h 4362450"/>
              <a:gd name="connsiteX32" fmla="*/ 889058 w 3534866"/>
              <a:gd name="connsiteY32" fmla="*/ 2486025 h 4362450"/>
              <a:gd name="connsiteX33" fmla="*/ 753563 w 3534866"/>
              <a:gd name="connsiteY33" fmla="*/ 1797190 h 4362450"/>
              <a:gd name="connsiteX34" fmla="*/ 789046 w 3534866"/>
              <a:gd name="connsiteY34" fmla="*/ 1243012 h 4362450"/>
              <a:gd name="connsiteX35" fmla="*/ 1451033 w 3534866"/>
              <a:gd name="connsiteY35" fmla="*/ 2443163 h 4362450"/>
              <a:gd name="connsiteX36" fmla="*/ 1308158 w 3534866"/>
              <a:gd name="connsiteY36" fmla="*/ 2838450 h 4362450"/>
              <a:gd name="connsiteX37" fmla="*/ 565209 w 3534866"/>
              <a:gd name="connsiteY37" fmla="*/ 4362450 h 4362450"/>
              <a:gd name="connsiteX38" fmla="*/ 2803583 w 3534866"/>
              <a:gd name="connsiteY38" fmla="*/ 4362450 h 4362450"/>
              <a:gd name="connsiteX0" fmla="*/ 2803583 w 3534866"/>
              <a:gd name="connsiteY0" fmla="*/ 4398726 h 4398726"/>
              <a:gd name="connsiteX1" fmla="*/ 2281677 w 3534866"/>
              <a:gd name="connsiteY1" fmla="*/ 3455027 h 4398726"/>
              <a:gd name="connsiteX2" fmla="*/ 3171990 w 3534866"/>
              <a:gd name="connsiteY2" fmla="*/ 2604088 h 4398726"/>
              <a:gd name="connsiteX3" fmla="*/ 3351794 w 3534866"/>
              <a:gd name="connsiteY3" fmla="*/ 2062851 h 4398726"/>
              <a:gd name="connsiteX4" fmla="*/ 3408421 w 3534866"/>
              <a:gd name="connsiteY4" fmla="*/ 1888888 h 4398726"/>
              <a:gd name="connsiteX5" fmla="*/ 3420720 w 3534866"/>
              <a:gd name="connsiteY5" fmla="*/ 1651286 h 4398726"/>
              <a:gd name="connsiteX6" fmla="*/ 3227445 w 3534866"/>
              <a:gd name="connsiteY6" fmla="*/ 1207851 h 4398726"/>
              <a:gd name="connsiteX7" fmla="*/ 3328085 w 3534866"/>
              <a:gd name="connsiteY7" fmla="*/ 1084182 h 4398726"/>
              <a:gd name="connsiteX8" fmla="*/ 3196464 w 3534866"/>
              <a:gd name="connsiteY8" fmla="*/ 1166087 h 4398726"/>
              <a:gd name="connsiteX9" fmla="*/ 2975033 w 3534866"/>
              <a:gd name="connsiteY9" fmla="*/ 531576 h 4398726"/>
              <a:gd name="connsiteX10" fmla="*/ 1924620 w 3534866"/>
              <a:gd name="connsiteY10" fmla="*/ 0 h 4398726"/>
              <a:gd name="connsiteX11" fmla="*/ 867200 w 3534866"/>
              <a:gd name="connsiteY11" fmla="*/ 731601 h 4398726"/>
              <a:gd name="connsiteX12" fmla="*/ 644182 w 3534866"/>
              <a:gd name="connsiteY12" fmla="*/ 994480 h 4398726"/>
              <a:gd name="connsiteX13" fmla="*/ 595772 w 3534866"/>
              <a:gd name="connsiteY13" fmla="*/ 964963 h 4398726"/>
              <a:gd name="connsiteX14" fmla="*/ 55359 w 3534866"/>
              <a:gd name="connsiteY14" fmla="*/ 1711996 h 4398726"/>
              <a:gd name="connsiteX15" fmla="*/ 10559 w 3534866"/>
              <a:gd name="connsiteY15" fmla="*/ 2330753 h 4398726"/>
              <a:gd name="connsiteX16" fmla="*/ 169921 w 3534866"/>
              <a:gd name="connsiteY16" fmla="*/ 1884126 h 4398726"/>
              <a:gd name="connsiteX17" fmla="*/ 94087 w 3534866"/>
              <a:gd name="connsiteY17" fmla="*/ 2594838 h 4398726"/>
              <a:gd name="connsiteX18" fmla="*/ 243870 w 3534866"/>
              <a:gd name="connsiteY18" fmla="*/ 2260887 h 4398726"/>
              <a:gd name="connsiteX19" fmla="*/ 250098 w 3534866"/>
              <a:gd name="connsiteY19" fmla="*/ 2740068 h 4398726"/>
              <a:gd name="connsiteX20" fmla="*/ 317035 w 3534866"/>
              <a:gd name="connsiteY20" fmla="*/ 2400151 h 4398726"/>
              <a:gd name="connsiteX21" fmla="*/ 408046 w 3534866"/>
              <a:gd name="connsiteY21" fmla="*/ 3127138 h 4398726"/>
              <a:gd name="connsiteX22" fmla="*/ 436621 w 3534866"/>
              <a:gd name="connsiteY22" fmla="*/ 3460513 h 4398726"/>
              <a:gd name="connsiteX23" fmla="*/ 496178 w 3534866"/>
              <a:gd name="connsiteY23" fmla="*/ 3245415 h 4398726"/>
              <a:gd name="connsiteX24" fmla="*/ 555683 w 3534866"/>
              <a:gd name="connsiteY24" fmla="*/ 3751026 h 4398726"/>
              <a:gd name="connsiteX25" fmla="*/ 631883 w 3534866"/>
              <a:gd name="connsiteY25" fmla="*/ 3447115 h 4398726"/>
              <a:gd name="connsiteX26" fmla="*/ 649939 w 3534866"/>
              <a:gd name="connsiteY26" fmla="*/ 3685293 h 4398726"/>
              <a:gd name="connsiteX27" fmla="*/ 692330 w 3534866"/>
              <a:gd name="connsiteY27" fmla="*/ 3392530 h 4398726"/>
              <a:gd name="connsiteX28" fmla="*/ 761779 w 3534866"/>
              <a:gd name="connsiteY28" fmla="*/ 3275718 h 4398726"/>
              <a:gd name="connsiteX29" fmla="*/ 812858 w 3534866"/>
              <a:gd name="connsiteY29" fmla="*/ 3365263 h 4398726"/>
              <a:gd name="connsiteX30" fmla="*/ 874771 w 3534866"/>
              <a:gd name="connsiteY30" fmla="*/ 2360376 h 4398726"/>
              <a:gd name="connsiteX31" fmla="*/ 889058 w 3534866"/>
              <a:gd name="connsiteY31" fmla="*/ 2584213 h 4398726"/>
              <a:gd name="connsiteX32" fmla="*/ 889058 w 3534866"/>
              <a:gd name="connsiteY32" fmla="*/ 2522301 h 4398726"/>
              <a:gd name="connsiteX33" fmla="*/ 753563 w 3534866"/>
              <a:gd name="connsiteY33" fmla="*/ 1833466 h 4398726"/>
              <a:gd name="connsiteX34" fmla="*/ 789046 w 3534866"/>
              <a:gd name="connsiteY34" fmla="*/ 1279288 h 4398726"/>
              <a:gd name="connsiteX35" fmla="*/ 1451033 w 3534866"/>
              <a:gd name="connsiteY35" fmla="*/ 2479439 h 4398726"/>
              <a:gd name="connsiteX36" fmla="*/ 1308158 w 3534866"/>
              <a:gd name="connsiteY36" fmla="*/ 2874726 h 4398726"/>
              <a:gd name="connsiteX37" fmla="*/ 565209 w 3534866"/>
              <a:gd name="connsiteY37" fmla="*/ 4398726 h 4398726"/>
              <a:gd name="connsiteX38" fmla="*/ 2803583 w 3534866"/>
              <a:gd name="connsiteY38" fmla="*/ 4398726 h 4398726"/>
              <a:gd name="connsiteX0" fmla="*/ 2803583 w 3534866"/>
              <a:gd name="connsiteY0" fmla="*/ 4423515 h 4423515"/>
              <a:gd name="connsiteX1" fmla="*/ 2281677 w 3534866"/>
              <a:gd name="connsiteY1" fmla="*/ 3479816 h 4423515"/>
              <a:gd name="connsiteX2" fmla="*/ 3171990 w 3534866"/>
              <a:gd name="connsiteY2" fmla="*/ 2628877 h 4423515"/>
              <a:gd name="connsiteX3" fmla="*/ 3351794 w 3534866"/>
              <a:gd name="connsiteY3" fmla="*/ 2087640 h 4423515"/>
              <a:gd name="connsiteX4" fmla="*/ 3408421 w 3534866"/>
              <a:gd name="connsiteY4" fmla="*/ 1913677 h 4423515"/>
              <a:gd name="connsiteX5" fmla="*/ 3420720 w 3534866"/>
              <a:gd name="connsiteY5" fmla="*/ 1676075 h 4423515"/>
              <a:gd name="connsiteX6" fmla="*/ 3227445 w 3534866"/>
              <a:gd name="connsiteY6" fmla="*/ 1232640 h 4423515"/>
              <a:gd name="connsiteX7" fmla="*/ 3328085 w 3534866"/>
              <a:gd name="connsiteY7" fmla="*/ 1108971 h 4423515"/>
              <a:gd name="connsiteX8" fmla="*/ 3196464 w 3534866"/>
              <a:gd name="connsiteY8" fmla="*/ 1190876 h 4423515"/>
              <a:gd name="connsiteX9" fmla="*/ 2975033 w 3534866"/>
              <a:gd name="connsiteY9" fmla="*/ 556365 h 4423515"/>
              <a:gd name="connsiteX10" fmla="*/ 1924620 w 3534866"/>
              <a:gd name="connsiteY10" fmla="*/ 24789 h 4423515"/>
              <a:gd name="connsiteX11" fmla="*/ 867200 w 3534866"/>
              <a:gd name="connsiteY11" fmla="*/ 756390 h 4423515"/>
              <a:gd name="connsiteX12" fmla="*/ 644182 w 3534866"/>
              <a:gd name="connsiteY12" fmla="*/ 1019269 h 4423515"/>
              <a:gd name="connsiteX13" fmla="*/ 595772 w 3534866"/>
              <a:gd name="connsiteY13" fmla="*/ 989752 h 4423515"/>
              <a:gd name="connsiteX14" fmla="*/ 55359 w 3534866"/>
              <a:gd name="connsiteY14" fmla="*/ 1736785 h 4423515"/>
              <a:gd name="connsiteX15" fmla="*/ 10559 w 3534866"/>
              <a:gd name="connsiteY15" fmla="*/ 2355542 h 4423515"/>
              <a:gd name="connsiteX16" fmla="*/ 169921 w 3534866"/>
              <a:gd name="connsiteY16" fmla="*/ 1908915 h 4423515"/>
              <a:gd name="connsiteX17" fmla="*/ 94087 w 3534866"/>
              <a:gd name="connsiteY17" fmla="*/ 2619627 h 4423515"/>
              <a:gd name="connsiteX18" fmla="*/ 243870 w 3534866"/>
              <a:gd name="connsiteY18" fmla="*/ 2285676 h 4423515"/>
              <a:gd name="connsiteX19" fmla="*/ 250098 w 3534866"/>
              <a:gd name="connsiteY19" fmla="*/ 2764857 h 4423515"/>
              <a:gd name="connsiteX20" fmla="*/ 317035 w 3534866"/>
              <a:gd name="connsiteY20" fmla="*/ 2424940 h 4423515"/>
              <a:gd name="connsiteX21" fmla="*/ 408046 w 3534866"/>
              <a:gd name="connsiteY21" fmla="*/ 3151927 h 4423515"/>
              <a:gd name="connsiteX22" fmla="*/ 436621 w 3534866"/>
              <a:gd name="connsiteY22" fmla="*/ 3485302 h 4423515"/>
              <a:gd name="connsiteX23" fmla="*/ 496178 w 3534866"/>
              <a:gd name="connsiteY23" fmla="*/ 3270204 h 4423515"/>
              <a:gd name="connsiteX24" fmla="*/ 555683 w 3534866"/>
              <a:gd name="connsiteY24" fmla="*/ 3775815 h 4423515"/>
              <a:gd name="connsiteX25" fmla="*/ 631883 w 3534866"/>
              <a:gd name="connsiteY25" fmla="*/ 3471904 h 4423515"/>
              <a:gd name="connsiteX26" fmla="*/ 649939 w 3534866"/>
              <a:gd name="connsiteY26" fmla="*/ 3710082 h 4423515"/>
              <a:gd name="connsiteX27" fmla="*/ 692330 w 3534866"/>
              <a:gd name="connsiteY27" fmla="*/ 3417319 h 4423515"/>
              <a:gd name="connsiteX28" fmla="*/ 761779 w 3534866"/>
              <a:gd name="connsiteY28" fmla="*/ 3300507 h 4423515"/>
              <a:gd name="connsiteX29" fmla="*/ 812858 w 3534866"/>
              <a:gd name="connsiteY29" fmla="*/ 3390052 h 4423515"/>
              <a:gd name="connsiteX30" fmla="*/ 874771 w 3534866"/>
              <a:gd name="connsiteY30" fmla="*/ 2385165 h 4423515"/>
              <a:gd name="connsiteX31" fmla="*/ 889058 w 3534866"/>
              <a:gd name="connsiteY31" fmla="*/ 2609002 h 4423515"/>
              <a:gd name="connsiteX32" fmla="*/ 889058 w 3534866"/>
              <a:gd name="connsiteY32" fmla="*/ 2547090 h 4423515"/>
              <a:gd name="connsiteX33" fmla="*/ 753563 w 3534866"/>
              <a:gd name="connsiteY33" fmla="*/ 1858255 h 4423515"/>
              <a:gd name="connsiteX34" fmla="*/ 789046 w 3534866"/>
              <a:gd name="connsiteY34" fmla="*/ 1304077 h 4423515"/>
              <a:gd name="connsiteX35" fmla="*/ 1451033 w 3534866"/>
              <a:gd name="connsiteY35" fmla="*/ 2504228 h 4423515"/>
              <a:gd name="connsiteX36" fmla="*/ 1308158 w 3534866"/>
              <a:gd name="connsiteY36" fmla="*/ 2899515 h 4423515"/>
              <a:gd name="connsiteX37" fmla="*/ 565209 w 3534866"/>
              <a:gd name="connsiteY37" fmla="*/ 4423515 h 4423515"/>
              <a:gd name="connsiteX38" fmla="*/ 2803583 w 3534866"/>
              <a:gd name="connsiteY38" fmla="*/ 4423515 h 4423515"/>
              <a:gd name="connsiteX0" fmla="*/ 2803583 w 3534866"/>
              <a:gd name="connsiteY0" fmla="*/ 4404308 h 4404308"/>
              <a:gd name="connsiteX1" fmla="*/ 2281677 w 3534866"/>
              <a:gd name="connsiteY1" fmla="*/ 3460609 h 4404308"/>
              <a:gd name="connsiteX2" fmla="*/ 3171990 w 3534866"/>
              <a:gd name="connsiteY2" fmla="*/ 2609670 h 4404308"/>
              <a:gd name="connsiteX3" fmla="*/ 3351794 w 3534866"/>
              <a:gd name="connsiteY3" fmla="*/ 2068433 h 4404308"/>
              <a:gd name="connsiteX4" fmla="*/ 3408421 w 3534866"/>
              <a:gd name="connsiteY4" fmla="*/ 1894470 h 4404308"/>
              <a:gd name="connsiteX5" fmla="*/ 3420720 w 3534866"/>
              <a:gd name="connsiteY5" fmla="*/ 1656868 h 4404308"/>
              <a:gd name="connsiteX6" fmla="*/ 3227445 w 3534866"/>
              <a:gd name="connsiteY6" fmla="*/ 1213433 h 4404308"/>
              <a:gd name="connsiteX7" fmla="*/ 3328085 w 3534866"/>
              <a:gd name="connsiteY7" fmla="*/ 1089764 h 4404308"/>
              <a:gd name="connsiteX8" fmla="*/ 3196464 w 3534866"/>
              <a:gd name="connsiteY8" fmla="*/ 1171669 h 4404308"/>
              <a:gd name="connsiteX9" fmla="*/ 2975033 w 3534866"/>
              <a:gd name="connsiteY9" fmla="*/ 537158 h 4404308"/>
              <a:gd name="connsiteX10" fmla="*/ 1924620 w 3534866"/>
              <a:gd name="connsiteY10" fmla="*/ 5582 h 4404308"/>
              <a:gd name="connsiteX11" fmla="*/ 867200 w 3534866"/>
              <a:gd name="connsiteY11" fmla="*/ 737183 h 4404308"/>
              <a:gd name="connsiteX12" fmla="*/ 644182 w 3534866"/>
              <a:gd name="connsiteY12" fmla="*/ 1000062 h 4404308"/>
              <a:gd name="connsiteX13" fmla="*/ 595772 w 3534866"/>
              <a:gd name="connsiteY13" fmla="*/ 970545 h 4404308"/>
              <a:gd name="connsiteX14" fmla="*/ 55359 w 3534866"/>
              <a:gd name="connsiteY14" fmla="*/ 1717578 h 4404308"/>
              <a:gd name="connsiteX15" fmla="*/ 10559 w 3534866"/>
              <a:gd name="connsiteY15" fmla="*/ 2336335 h 4404308"/>
              <a:gd name="connsiteX16" fmla="*/ 169921 w 3534866"/>
              <a:gd name="connsiteY16" fmla="*/ 1889708 h 4404308"/>
              <a:gd name="connsiteX17" fmla="*/ 94087 w 3534866"/>
              <a:gd name="connsiteY17" fmla="*/ 2600420 h 4404308"/>
              <a:gd name="connsiteX18" fmla="*/ 243870 w 3534866"/>
              <a:gd name="connsiteY18" fmla="*/ 2266469 h 4404308"/>
              <a:gd name="connsiteX19" fmla="*/ 250098 w 3534866"/>
              <a:gd name="connsiteY19" fmla="*/ 2745650 h 4404308"/>
              <a:gd name="connsiteX20" fmla="*/ 317035 w 3534866"/>
              <a:gd name="connsiteY20" fmla="*/ 2405733 h 4404308"/>
              <a:gd name="connsiteX21" fmla="*/ 408046 w 3534866"/>
              <a:gd name="connsiteY21" fmla="*/ 3132720 h 4404308"/>
              <a:gd name="connsiteX22" fmla="*/ 436621 w 3534866"/>
              <a:gd name="connsiteY22" fmla="*/ 3466095 h 4404308"/>
              <a:gd name="connsiteX23" fmla="*/ 496178 w 3534866"/>
              <a:gd name="connsiteY23" fmla="*/ 3250997 h 4404308"/>
              <a:gd name="connsiteX24" fmla="*/ 555683 w 3534866"/>
              <a:gd name="connsiteY24" fmla="*/ 3756608 h 4404308"/>
              <a:gd name="connsiteX25" fmla="*/ 631883 w 3534866"/>
              <a:gd name="connsiteY25" fmla="*/ 3452697 h 4404308"/>
              <a:gd name="connsiteX26" fmla="*/ 649939 w 3534866"/>
              <a:gd name="connsiteY26" fmla="*/ 3690875 h 4404308"/>
              <a:gd name="connsiteX27" fmla="*/ 692330 w 3534866"/>
              <a:gd name="connsiteY27" fmla="*/ 3398112 h 4404308"/>
              <a:gd name="connsiteX28" fmla="*/ 761779 w 3534866"/>
              <a:gd name="connsiteY28" fmla="*/ 3281300 h 4404308"/>
              <a:gd name="connsiteX29" fmla="*/ 812858 w 3534866"/>
              <a:gd name="connsiteY29" fmla="*/ 3370845 h 4404308"/>
              <a:gd name="connsiteX30" fmla="*/ 874771 w 3534866"/>
              <a:gd name="connsiteY30" fmla="*/ 2365958 h 4404308"/>
              <a:gd name="connsiteX31" fmla="*/ 889058 w 3534866"/>
              <a:gd name="connsiteY31" fmla="*/ 2589795 h 4404308"/>
              <a:gd name="connsiteX32" fmla="*/ 889058 w 3534866"/>
              <a:gd name="connsiteY32" fmla="*/ 2527883 h 4404308"/>
              <a:gd name="connsiteX33" fmla="*/ 753563 w 3534866"/>
              <a:gd name="connsiteY33" fmla="*/ 1839048 h 4404308"/>
              <a:gd name="connsiteX34" fmla="*/ 789046 w 3534866"/>
              <a:gd name="connsiteY34" fmla="*/ 1284870 h 4404308"/>
              <a:gd name="connsiteX35" fmla="*/ 1451033 w 3534866"/>
              <a:gd name="connsiteY35" fmla="*/ 2485021 h 4404308"/>
              <a:gd name="connsiteX36" fmla="*/ 1308158 w 3534866"/>
              <a:gd name="connsiteY36" fmla="*/ 2880308 h 4404308"/>
              <a:gd name="connsiteX37" fmla="*/ 565209 w 3534866"/>
              <a:gd name="connsiteY37" fmla="*/ 4404308 h 4404308"/>
              <a:gd name="connsiteX38" fmla="*/ 2803583 w 3534866"/>
              <a:gd name="connsiteY38" fmla="*/ 4404308 h 4404308"/>
              <a:gd name="connsiteX0" fmla="*/ 2803583 w 3534866"/>
              <a:gd name="connsiteY0" fmla="*/ 4384240 h 4384240"/>
              <a:gd name="connsiteX1" fmla="*/ 2281677 w 3534866"/>
              <a:gd name="connsiteY1" fmla="*/ 3440541 h 4384240"/>
              <a:gd name="connsiteX2" fmla="*/ 3171990 w 3534866"/>
              <a:gd name="connsiteY2" fmla="*/ 2589602 h 4384240"/>
              <a:gd name="connsiteX3" fmla="*/ 3351794 w 3534866"/>
              <a:gd name="connsiteY3" fmla="*/ 2048365 h 4384240"/>
              <a:gd name="connsiteX4" fmla="*/ 3408421 w 3534866"/>
              <a:gd name="connsiteY4" fmla="*/ 1874402 h 4384240"/>
              <a:gd name="connsiteX5" fmla="*/ 3420720 w 3534866"/>
              <a:gd name="connsiteY5" fmla="*/ 1636800 h 4384240"/>
              <a:gd name="connsiteX6" fmla="*/ 3227445 w 3534866"/>
              <a:gd name="connsiteY6" fmla="*/ 1193365 h 4384240"/>
              <a:gd name="connsiteX7" fmla="*/ 3328085 w 3534866"/>
              <a:gd name="connsiteY7" fmla="*/ 1069696 h 4384240"/>
              <a:gd name="connsiteX8" fmla="*/ 3196464 w 3534866"/>
              <a:gd name="connsiteY8" fmla="*/ 1151601 h 4384240"/>
              <a:gd name="connsiteX9" fmla="*/ 2975033 w 3534866"/>
              <a:gd name="connsiteY9" fmla="*/ 517090 h 4384240"/>
              <a:gd name="connsiteX10" fmla="*/ 1991990 w 3534866"/>
              <a:gd name="connsiteY10" fmla="*/ 6243 h 4384240"/>
              <a:gd name="connsiteX11" fmla="*/ 867200 w 3534866"/>
              <a:gd name="connsiteY11" fmla="*/ 717115 h 4384240"/>
              <a:gd name="connsiteX12" fmla="*/ 644182 w 3534866"/>
              <a:gd name="connsiteY12" fmla="*/ 979994 h 4384240"/>
              <a:gd name="connsiteX13" fmla="*/ 595772 w 3534866"/>
              <a:gd name="connsiteY13" fmla="*/ 950477 h 4384240"/>
              <a:gd name="connsiteX14" fmla="*/ 55359 w 3534866"/>
              <a:gd name="connsiteY14" fmla="*/ 1697510 h 4384240"/>
              <a:gd name="connsiteX15" fmla="*/ 10559 w 3534866"/>
              <a:gd name="connsiteY15" fmla="*/ 2316267 h 4384240"/>
              <a:gd name="connsiteX16" fmla="*/ 169921 w 3534866"/>
              <a:gd name="connsiteY16" fmla="*/ 1869640 h 4384240"/>
              <a:gd name="connsiteX17" fmla="*/ 94087 w 3534866"/>
              <a:gd name="connsiteY17" fmla="*/ 2580352 h 4384240"/>
              <a:gd name="connsiteX18" fmla="*/ 243870 w 3534866"/>
              <a:gd name="connsiteY18" fmla="*/ 2246401 h 4384240"/>
              <a:gd name="connsiteX19" fmla="*/ 250098 w 3534866"/>
              <a:gd name="connsiteY19" fmla="*/ 2725582 h 4384240"/>
              <a:gd name="connsiteX20" fmla="*/ 317035 w 3534866"/>
              <a:gd name="connsiteY20" fmla="*/ 2385665 h 4384240"/>
              <a:gd name="connsiteX21" fmla="*/ 408046 w 3534866"/>
              <a:gd name="connsiteY21" fmla="*/ 3112652 h 4384240"/>
              <a:gd name="connsiteX22" fmla="*/ 436621 w 3534866"/>
              <a:gd name="connsiteY22" fmla="*/ 3446027 h 4384240"/>
              <a:gd name="connsiteX23" fmla="*/ 496178 w 3534866"/>
              <a:gd name="connsiteY23" fmla="*/ 3230929 h 4384240"/>
              <a:gd name="connsiteX24" fmla="*/ 555683 w 3534866"/>
              <a:gd name="connsiteY24" fmla="*/ 3736540 h 4384240"/>
              <a:gd name="connsiteX25" fmla="*/ 631883 w 3534866"/>
              <a:gd name="connsiteY25" fmla="*/ 3432629 h 4384240"/>
              <a:gd name="connsiteX26" fmla="*/ 649939 w 3534866"/>
              <a:gd name="connsiteY26" fmla="*/ 3670807 h 4384240"/>
              <a:gd name="connsiteX27" fmla="*/ 692330 w 3534866"/>
              <a:gd name="connsiteY27" fmla="*/ 3378044 h 4384240"/>
              <a:gd name="connsiteX28" fmla="*/ 761779 w 3534866"/>
              <a:gd name="connsiteY28" fmla="*/ 3261232 h 4384240"/>
              <a:gd name="connsiteX29" fmla="*/ 812858 w 3534866"/>
              <a:gd name="connsiteY29" fmla="*/ 3350777 h 4384240"/>
              <a:gd name="connsiteX30" fmla="*/ 874771 w 3534866"/>
              <a:gd name="connsiteY30" fmla="*/ 2345890 h 4384240"/>
              <a:gd name="connsiteX31" fmla="*/ 889058 w 3534866"/>
              <a:gd name="connsiteY31" fmla="*/ 2569727 h 4384240"/>
              <a:gd name="connsiteX32" fmla="*/ 889058 w 3534866"/>
              <a:gd name="connsiteY32" fmla="*/ 2507815 h 4384240"/>
              <a:gd name="connsiteX33" fmla="*/ 753563 w 3534866"/>
              <a:gd name="connsiteY33" fmla="*/ 1818980 h 4384240"/>
              <a:gd name="connsiteX34" fmla="*/ 789046 w 3534866"/>
              <a:gd name="connsiteY34" fmla="*/ 1264802 h 4384240"/>
              <a:gd name="connsiteX35" fmla="*/ 1451033 w 3534866"/>
              <a:gd name="connsiteY35" fmla="*/ 2464953 h 4384240"/>
              <a:gd name="connsiteX36" fmla="*/ 1308158 w 3534866"/>
              <a:gd name="connsiteY36" fmla="*/ 2860240 h 4384240"/>
              <a:gd name="connsiteX37" fmla="*/ 565209 w 3534866"/>
              <a:gd name="connsiteY37" fmla="*/ 4384240 h 4384240"/>
              <a:gd name="connsiteX38" fmla="*/ 2803583 w 3534866"/>
              <a:gd name="connsiteY38" fmla="*/ 4384240 h 4384240"/>
              <a:gd name="connsiteX0" fmla="*/ 2803583 w 3534866"/>
              <a:gd name="connsiteY0" fmla="*/ 4384240 h 4384240"/>
              <a:gd name="connsiteX1" fmla="*/ 2281677 w 3534866"/>
              <a:gd name="connsiteY1" fmla="*/ 3440541 h 4384240"/>
              <a:gd name="connsiteX2" fmla="*/ 3171990 w 3534866"/>
              <a:gd name="connsiteY2" fmla="*/ 2589602 h 4384240"/>
              <a:gd name="connsiteX3" fmla="*/ 3351794 w 3534866"/>
              <a:gd name="connsiteY3" fmla="*/ 2048365 h 4384240"/>
              <a:gd name="connsiteX4" fmla="*/ 3408421 w 3534866"/>
              <a:gd name="connsiteY4" fmla="*/ 1874402 h 4384240"/>
              <a:gd name="connsiteX5" fmla="*/ 3420720 w 3534866"/>
              <a:gd name="connsiteY5" fmla="*/ 1636800 h 4384240"/>
              <a:gd name="connsiteX6" fmla="*/ 3227445 w 3534866"/>
              <a:gd name="connsiteY6" fmla="*/ 1193365 h 4384240"/>
              <a:gd name="connsiteX7" fmla="*/ 3328085 w 3534866"/>
              <a:gd name="connsiteY7" fmla="*/ 1069696 h 4384240"/>
              <a:gd name="connsiteX8" fmla="*/ 3196464 w 3534866"/>
              <a:gd name="connsiteY8" fmla="*/ 1151601 h 4384240"/>
              <a:gd name="connsiteX9" fmla="*/ 2975033 w 3534866"/>
              <a:gd name="connsiteY9" fmla="*/ 517090 h 4384240"/>
              <a:gd name="connsiteX10" fmla="*/ 1991990 w 3534866"/>
              <a:gd name="connsiteY10" fmla="*/ 6243 h 4384240"/>
              <a:gd name="connsiteX11" fmla="*/ 867200 w 3534866"/>
              <a:gd name="connsiteY11" fmla="*/ 717115 h 4384240"/>
              <a:gd name="connsiteX12" fmla="*/ 644182 w 3534866"/>
              <a:gd name="connsiteY12" fmla="*/ 979994 h 4384240"/>
              <a:gd name="connsiteX13" fmla="*/ 595772 w 3534866"/>
              <a:gd name="connsiteY13" fmla="*/ 950477 h 4384240"/>
              <a:gd name="connsiteX14" fmla="*/ 55359 w 3534866"/>
              <a:gd name="connsiteY14" fmla="*/ 1697510 h 4384240"/>
              <a:gd name="connsiteX15" fmla="*/ 10559 w 3534866"/>
              <a:gd name="connsiteY15" fmla="*/ 2316267 h 4384240"/>
              <a:gd name="connsiteX16" fmla="*/ 169921 w 3534866"/>
              <a:gd name="connsiteY16" fmla="*/ 1869640 h 4384240"/>
              <a:gd name="connsiteX17" fmla="*/ 94087 w 3534866"/>
              <a:gd name="connsiteY17" fmla="*/ 2580352 h 4384240"/>
              <a:gd name="connsiteX18" fmla="*/ 243870 w 3534866"/>
              <a:gd name="connsiteY18" fmla="*/ 2246401 h 4384240"/>
              <a:gd name="connsiteX19" fmla="*/ 250098 w 3534866"/>
              <a:gd name="connsiteY19" fmla="*/ 2725582 h 4384240"/>
              <a:gd name="connsiteX20" fmla="*/ 317035 w 3534866"/>
              <a:gd name="connsiteY20" fmla="*/ 2385665 h 4384240"/>
              <a:gd name="connsiteX21" fmla="*/ 408046 w 3534866"/>
              <a:gd name="connsiteY21" fmla="*/ 3112652 h 4384240"/>
              <a:gd name="connsiteX22" fmla="*/ 436621 w 3534866"/>
              <a:gd name="connsiteY22" fmla="*/ 3446027 h 4384240"/>
              <a:gd name="connsiteX23" fmla="*/ 496178 w 3534866"/>
              <a:gd name="connsiteY23" fmla="*/ 3230929 h 4384240"/>
              <a:gd name="connsiteX24" fmla="*/ 555683 w 3534866"/>
              <a:gd name="connsiteY24" fmla="*/ 3736540 h 4384240"/>
              <a:gd name="connsiteX25" fmla="*/ 631883 w 3534866"/>
              <a:gd name="connsiteY25" fmla="*/ 3432629 h 4384240"/>
              <a:gd name="connsiteX26" fmla="*/ 649939 w 3534866"/>
              <a:gd name="connsiteY26" fmla="*/ 3670807 h 4384240"/>
              <a:gd name="connsiteX27" fmla="*/ 692330 w 3534866"/>
              <a:gd name="connsiteY27" fmla="*/ 3378044 h 4384240"/>
              <a:gd name="connsiteX28" fmla="*/ 761779 w 3534866"/>
              <a:gd name="connsiteY28" fmla="*/ 3261232 h 4384240"/>
              <a:gd name="connsiteX29" fmla="*/ 812858 w 3534866"/>
              <a:gd name="connsiteY29" fmla="*/ 3350777 h 4384240"/>
              <a:gd name="connsiteX30" fmla="*/ 874771 w 3534866"/>
              <a:gd name="connsiteY30" fmla="*/ 2345890 h 4384240"/>
              <a:gd name="connsiteX31" fmla="*/ 889058 w 3534866"/>
              <a:gd name="connsiteY31" fmla="*/ 2569727 h 4384240"/>
              <a:gd name="connsiteX32" fmla="*/ 889058 w 3534866"/>
              <a:gd name="connsiteY32" fmla="*/ 2507815 h 4384240"/>
              <a:gd name="connsiteX33" fmla="*/ 753563 w 3534866"/>
              <a:gd name="connsiteY33" fmla="*/ 1818980 h 4384240"/>
              <a:gd name="connsiteX34" fmla="*/ 789046 w 3534866"/>
              <a:gd name="connsiteY34" fmla="*/ 1264802 h 4384240"/>
              <a:gd name="connsiteX35" fmla="*/ 1451033 w 3534866"/>
              <a:gd name="connsiteY35" fmla="*/ 2464953 h 4384240"/>
              <a:gd name="connsiteX36" fmla="*/ 1308158 w 3534866"/>
              <a:gd name="connsiteY36" fmla="*/ 2860240 h 4384240"/>
              <a:gd name="connsiteX37" fmla="*/ 565209 w 3534866"/>
              <a:gd name="connsiteY37" fmla="*/ 4384240 h 4384240"/>
              <a:gd name="connsiteX38" fmla="*/ 2803583 w 3534866"/>
              <a:gd name="connsiteY38" fmla="*/ 4384240 h 4384240"/>
              <a:gd name="connsiteX0" fmla="*/ 2803583 w 3534866"/>
              <a:gd name="connsiteY0" fmla="*/ 4384240 h 4384240"/>
              <a:gd name="connsiteX1" fmla="*/ 2281677 w 3534866"/>
              <a:gd name="connsiteY1" fmla="*/ 3440541 h 4384240"/>
              <a:gd name="connsiteX2" fmla="*/ 3171990 w 3534866"/>
              <a:gd name="connsiteY2" fmla="*/ 2589602 h 4384240"/>
              <a:gd name="connsiteX3" fmla="*/ 3351794 w 3534866"/>
              <a:gd name="connsiteY3" fmla="*/ 2048365 h 4384240"/>
              <a:gd name="connsiteX4" fmla="*/ 3408421 w 3534866"/>
              <a:gd name="connsiteY4" fmla="*/ 1874402 h 4384240"/>
              <a:gd name="connsiteX5" fmla="*/ 3420720 w 3534866"/>
              <a:gd name="connsiteY5" fmla="*/ 1636800 h 4384240"/>
              <a:gd name="connsiteX6" fmla="*/ 3227445 w 3534866"/>
              <a:gd name="connsiteY6" fmla="*/ 1193365 h 4384240"/>
              <a:gd name="connsiteX7" fmla="*/ 3328085 w 3534866"/>
              <a:gd name="connsiteY7" fmla="*/ 1069696 h 4384240"/>
              <a:gd name="connsiteX8" fmla="*/ 3196464 w 3534866"/>
              <a:gd name="connsiteY8" fmla="*/ 1151601 h 4384240"/>
              <a:gd name="connsiteX9" fmla="*/ 2975033 w 3534866"/>
              <a:gd name="connsiteY9" fmla="*/ 517090 h 4384240"/>
              <a:gd name="connsiteX10" fmla="*/ 1991990 w 3534866"/>
              <a:gd name="connsiteY10" fmla="*/ 6243 h 4384240"/>
              <a:gd name="connsiteX11" fmla="*/ 867200 w 3534866"/>
              <a:gd name="connsiteY11" fmla="*/ 717115 h 4384240"/>
              <a:gd name="connsiteX12" fmla="*/ 644182 w 3534866"/>
              <a:gd name="connsiteY12" fmla="*/ 979994 h 4384240"/>
              <a:gd name="connsiteX13" fmla="*/ 595772 w 3534866"/>
              <a:gd name="connsiteY13" fmla="*/ 950477 h 4384240"/>
              <a:gd name="connsiteX14" fmla="*/ 55359 w 3534866"/>
              <a:gd name="connsiteY14" fmla="*/ 1697510 h 4384240"/>
              <a:gd name="connsiteX15" fmla="*/ 10559 w 3534866"/>
              <a:gd name="connsiteY15" fmla="*/ 2316267 h 4384240"/>
              <a:gd name="connsiteX16" fmla="*/ 169921 w 3534866"/>
              <a:gd name="connsiteY16" fmla="*/ 1869640 h 4384240"/>
              <a:gd name="connsiteX17" fmla="*/ 94087 w 3534866"/>
              <a:gd name="connsiteY17" fmla="*/ 2580352 h 4384240"/>
              <a:gd name="connsiteX18" fmla="*/ 243870 w 3534866"/>
              <a:gd name="connsiteY18" fmla="*/ 2246401 h 4384240"/>
              <a:gd name="connsiteX19" fmla="*/ 250098 w 3534866"/>
              <a:gd name="connsiteY19" fmla="*/ 2725582 h 4384240"/>
              <a:gd name="connsiteX20" fmla="*/ 317035 w 3534866"/>
              <a:gd name="connsiteY20" fmla="*/ 2385665 h 4384240"/>
              <a:gd name="connsiteX21" fmla="*/ 408046 w 3534866"/>
              <a:gd name="connsiteY21" fmla="*/ 3112652 h 4384240"/>
              <a:gd name="connsiteX22" fmla="*/ 436621 w 3534866"/>
              <a:gd name="connsiteY22" fmla="*/ 3446027 h 4384240"/>
              <a:gd name="connsiteX23" fmla="*/ 496178 w 3534866"/>
              <a:gd name="connsiteY23" fmla="*/ 3230929 h 4384240"/>
              <a:gd name="connsiteX24" fmla="*/ 555683 w 3534866"/>
              <a:gd name="connsiteY24" fmla="*/ 3736540 h 4384240"/>
              <a:gd name="connsiteX25" fmla="*/ 631883 w 3534866"/>
              <a:gd name="connsiteY25" fmla="*/ 3432629 h 4384240"/>
              <a:gd name="connsiteX26" fmla="*/ 649939 w 3534866"/>
              <a:gd name="connsiteY26" fmla="*/ 3670807 h 4384240"/>
              <a:gd name="connsiteX27" fmla="*/ 692330 w 3534866"/>
              <a:gd name="connsiteY27" fmla="*/ 3378044 h 4384240"/>
              <a:gd name="connsiteX28" fmla="*/ 761779 w 3534866"/>
              <a:gd name="connsiteY28" fmla="*/ 3261232 h 4384240"/>
              <a:gd name="connsiteX29" fmla="*/ 812858 w 3534866"/>
              <a:gd name="connsiteY29" fmla="*/ 3350777 h 4384240"/>
              <a:gd name="connsiteX30" fmla="*/ 874771 w 3534866"/>
              <a:gd name="connsiteY30" fmla="*/ 2345890 h 4384240"/>
              <a:gd name="connsiteX31" fmla="*/ 889058 w 3534866"/>
              <a:gd name="connsiteY31" fmla="*/ 2569727 h 4384240"/>
              <a:gd name="connsiteX32" fmla="*/ 889058 w 3534866"/>
              <a:gd name="connsiteY32" fmla="*/ 2507815 h 4384240"/>
              <a:gd name="connsiteX33" fmla="*/ 753563 w 3534866"/>
              <a:gd name="connsiteY33" fmla="*/ 1818980 h 4384240"/>
              <a:gd name="connsiteX34" fmla="*/ 789046 w 3534866"/>
              <a:gd name="connsiteY34" fmla="*/ 1264802 h 4384240"/>
              <a:gd name="connsiteX35" fmla="*/ 1451033 w 3534866"/>
              <a:gd name="connsiteY35" fmla="*/ 2464953 h 4384240"/>
              <a:gd name="connsiteX36" fmla="*/ 1308158 w 3534866"/>
              <a:gd name="connsiteY36" fmla="*/ 2860240 h 4384240"/>
              <a:gd name="connsiteX37" fmla="*/ 565209 w 3534866"/>
              <a:gd name="connsiteY37" fmla="*/ 4384240 h 4384240"/>
              <a:gd name="connsiteX38" fmla="*/ 2803583 w 3534866"/>
              <a:gd name="connsiteY38" fmla="*/ 4384240 h 4384240"/>
              <a:gd name="connsiteX0" fmla="*/ 2803583 w 3534866"/>
              <a:gd name="connsiteY0" fmla="*/ 4384240 h 4384240"/>
              <a:gd name="connsiteX1" fmla="*/ 2281677 w 3534866"/>
              <a:gd name="connsiteY1" fmla="*/ 3440541 h 4384240"/>
              <a:gd name="connsiteX2" fmla="*/ 3171990 w 3534866"/>
              <a:gd name="connsiteY2" fmla="*/ 2589602 h 4384240"/>
              <a:gd name="connsiteX3" fmla="*/ 3351794 w 3534866"/>
              <a:gd name="connsiteY3" fmla="*/ 2048365 h 4384240"/>
              <a:gd name="connsiteX4" fmla="*/ 3408421 w 3534866"/>
              <a:gd name="connsiteY4" fmla="*/ 1874402 h 4384240"/>
              <a:gd name="connsiteX5" fmla="*/ 3420720 w 3534866"/>
              <a:gd name="connsiteY5" fmla="*/ 1636800 h 4384240"/>
              <a:gd name="connsiteX6" fmla="*/ 3227445 w 3534866"/>
              <a:gd name="connsiteY6" fmla="*/ 1193365 h 4384240"/>
              <a:gd name="connsiteX7" fmla="*/ 3328085 w 3534866"/>
              <a:gd name="connsiteY7" fmla="*/ 1069696 h 4384240"/>
              <a:gd name="connsiteX8" fmla="*/ 3196464 w 3534866"/>
              <a:gd name="connsiteY8" fmla="*/ 1151601 h 4384240"/>
              <a:gd name="connsiteX9" fmla="*/ 2975033 w 3534866"/>
              <a:gd name="connsiteY9" fmla="*/ 517090 h 4384240"/>
              <a:gd name="connsiteX10" fmla="*/ 1991990 w 3534866"/>
              <a:gd name="connsiteY10" fmla="*/ 6243 h 4384240"/>
              <a:gd name="connsiteX11" fmla="*/ 867200 w 3534866"/>
              <a:gd name="connsiteY11" fmla="*/ 717115 h 4384240"/>
              <a:gd name="connsiteX12" fmla="*/ 644182 w 3534866"/>
              <a:gd name="connsiteY12" fmla="*/ 979994 h 4384240"/>
              <a:gd name="connsiteX13" fmla="*/ 595772 w 3534866"/>
              <a:gd name="connsiteY13" fmla="*/ 950477 h 4384240"/>
              <a:gd name="connsiteX14" fmla="*/ 55359 w 3534866"/>
              <a:gd name="connsiteY14" fmla="*/ 1697510 h 4384240"/>
              <a:gd name="connsiteX15" fmla="*/ 10559 w 3534866"/>
              <a:gd name="connsiteY15" fmla="*/ 2316267 h 4384240"/>
              <a:gd name="connsiteX16" fmla="*/ 169921 w 3534866"/>
              <a:gd name="connsiteY16" fmla="*/ 1869640 h 4384240"/>
              <a:gd name="connsiteX17" fmla="*/ 94087 w 3534866"/>
              <a:gd name="connsiteY17" fmla="*/ 2580352 h 4384240"/>
              <a:gd name="connsiteX18" fmla="*/ 243870 w 3534866"/>
              <a:gd name="connsiteY18" fmla="*/ 2246401 h 4384240"/>
              <a:gd name="connsiteX19" fmla="*/ 250098 w 3534866"/>
              <a:gd name="connsiteY19" fmla="*/ 2725582 h 4384240"/>
              <a:gd name="connsiteX20" fmla="*/ 317035 w 3534866"/>
              <a:gd name="connsiteY20" fmla="*/ 2385665 h 4384240"/>
              <a:gd name="connsiteX21" fmla="*/ 408046 w 3534866"/>
              <a:gd name="connsiteY21" fmla="*/ 3112652 h 4384240"/>
              <a:gd name="connsiteX22" fmla="*/ 436621 w 3534866"/>
              <a:gd name="connsiteY22" fmla="*/ 3446027 h 4384240"/>
              <a:gd name="connsiteX23" fmla="*/ 496178 w 3534866"/>
              <a:gd name="connsiteY23" fmla="*/ 3230929 h 4384240"/>
              <a:gd name="connsiteX24" fmla="*/ 555683 w 3534866"/>
              <a:gd name="connsiteY24" fmla="*/ 3736540 h 4384240"/>
              <a:gd name="connsiteX25" fmla="*/ 631883 w 3534866"/>
              <a:gd name="connsiteY25" fmla="*/ 3432629 h 4384240"/>
              <a:gd name="connsiteX26" fmla="*/ 649939 w 3534866"/>
              <a:gd name="connsiteY26" fmla="*/ 3670807 h 4384240"/>
              <a:gd name="connsiteX27" fmla="*/ 692330 w 3534866"/>
              <a:gd name="connsiteY27" fmla="*/ 3378044 h 4384240"/>
              <a:gd name="connsiteX28" fmla="*/ 761779 w 3534866"/>
              <a:gd name="connsiteY28" fmla="*/ 3261232 h 4384240"/>
              <a:gd name="connsiteX29" fmla="*/ 812858 w 3534866"/>
              <a:gd name="connsiteY29" fmla="*/ 3350777 h 4384240"/>
              <a:gd name="connsiteX30" fmla="*/ 874771 w 3534866"/>
              <a:gd name="connsiteY30" fmla="*/ 2345890 h 4384240"/>
              <a:gd name="connsiteX31" fmla="*/ 889058 w 3534866"/>
              <a:gd name="connsiteY31" fmla="*/ 2569727 h 4384240"/>
              <a:gd name="connsiteX32" fmla="*/ 889058 w 3534866"/>
              <a:gd name="connsiteY32" fmla="*/ 2507815 h 4384240"/>
              <a:gd name="connsiteX33" fmla="*/ 753563 w 3534866"/>
              <a:gd name="connsiteY33" fmla="*/ 1818980 h 4384240"/>
              <a:gd name="connsiteX34" fmla="*/ 789046 w 3534866"/>
              <a:gd name="connsiteY34" fmla="*/ 1264802 h 4384240"/>
              <a:gd name="connsiteX35" fmla="*/ 1451033 w 3534866"/>
              <a:gd name="connsiteY35" fmla="*/ 2464953 h 4384240"/>
              <a:gd name="connsiteX36" fmla="*/ 1308158 w 3534866"/>
              <a:gd name="connsiteY36" fmla="*/ 2860240 h 4384240"/>
              <a:gd name="connsiteX37" fmla="*/ 565209 w 3534866"/>
              <a:gd name="connsiteY37" fmla="*/ 4384240 h 4384240"/>
              <a:gd name="connsiteX38" fmla="*/ 2803583 w 3534866"/>
              <a:gd name="connsiteY38" fmla="*/ 4384240 h 4384240"/>
              <a:gd name="connsiteX0" fmla="*/ 2803583 w 3534866"/>
              <a:gd name="connsiteY0" fmla="*/ 4381536 h 4381536"/>
              <a:gd name="connsiteX1" fmla="*/ 2281677 w 3534866"/>
              <a:gd name="connsiteY1" fmla="*/ 3437837 h 4381536"/>
              <a:gd name="connsiteX2" fmla="*/ 3171990 w 3534866"/>
              <a:gd name="connsiteY2" fmla="*/ 2586898 h 4381536"/>
              <a:gd name="connsiteX3" fmla="*/ 3351794 w 3534866"/>
              <a:gd name="connsiteY3" fmla="*/ 2045661 h 4381536"/>
              <a:gd name="connsiteX4" fmla="*/ 3408421 w 3534866"/>
              <a:gd name="connsiteY4" fmla="*/ 1871698 h 4381536"/>
              <a:gd name="connsiteX5" fmla="*/ 3420720 w 3534866"/>
              <a:gd name="connsiteY5" fmla="*/ 1634096 h 4381536"/>
              <a:gd name="connsiteX6" fmla="*/ 3227445 w 3534866"/>
              <a:gd name="connsiteY6" fmla="*/ 1190661 h 4381536"/>
              <a:gd name="connsiteX7" fmla="*/ 3328085 w 3534866"/>
              <a:gd name="connsiteY7" fmla="*/ 1066992 h 4381536"/>
              <a:gd name="connsiteX8" fmla="*/ 3196464 w 3534866"/>
              <a:gd name="connsiteY8" fmla="*/ 1148897 h 4381536"/>
              <a:gd name="connsiteX9" fmla="*/ 2975033 w 3534866"/>
              <a:gd name="connsiteY9" fmla="*/ 514386 h 4381536"/>
              <a:gd name="connsiteX10" fmla="*/ 1991990 w 3534866"/>
              <a:gd name="connsiteY10" fmla="*/ 3539 h 4381536"/>
              <a:gd name="connsiteX11" fmla="*/ 867200 w 3534866"/>
              <a:gd name="connsiteY11" fmla="*/ 714411 h 4381536"/>
              <a:gd name="connsiteX12" fmla="*/ 644182 w 3534866"/>
              <a:gd name="connsiteY12" fmla="*/ 977290 h 4381536"/>
              <a:gd name="connsiteX13" fmla="*/ 595772 w 3534866"/>
              <a:gd name="connsiteY13" fmla="*/ 947773 h 4381536"/>
              <a:gd name="connsiteX14" fmla="*/ 55359 w 3534866"/>
              <a:gd name="connsiteY14" fmla="*/ 1694806 h 4381536"/>
              <a:gd name="connsiteX15" fmla="*/ 10559 w 3534866"/>
              <a:gd name="connsiteY15" fmla="*/ 2313563 h 4381536"/>
              <a:gd name="connsiteX16" fmla="*/ 169921 w 3534866"/>
              <a:gd name="connsiteY16" fmla="*/ 1866936 h 4381536"/>
              <a:gd name="connsiteX17" fmla="*/ 94087 w 3534866"/>
              <a:gd name="connsiteY17" fmla="*/ 2577648 h 4381536"/>
              <a:gd name="connsiteX18" fmla="*/ 243870 w 3534866"/>
              <a:gd name="connsiteY18" fmla="*/ 2243697 h 4381536"/>
              <a:gd name="connsiteX19" fmla="*/ 250098 w 3534866"/>
              <a:gd name="connsiteY19" fmla="*/ 2722878 h 4381536"/>
              <a:gd name="connsiteX20" fmla="*/ 317035 w 3534866"/>
              <a:gd name="connsiteY20" fmla="*/ 2382961 h 4381536"/>
              <a:gd name="connsiteX21" fmla="*/ 408046 w 3534866"/>
              <a:gd name="connsiteY21" fmla="*/ 3109948 h 4381536"/>
              <a:gd name="connsiteX22" fmla="*/ 436621 w 3534866"/>
              <a:gd name="connsiteY22" fmla="*/ 3443323 h 4381536"/>
              <a:gd name="connsiteX23" fmla="*/ 496178 w 3534866"/>
              <a:gd name="connsiteY23" fmla="*/ 3228225 h 4381536"/>
              <a:gd name="connsiteX24" fmla="*/ 555683 w 3534866"/>
              <a:gd name="connsiteY24" fmla="*/ 3733836 h 4381536"/>
              <a:gd name="connsiteX25" fmla="*/ 631883 w 3534866"/>
              <a:gd name="connsiteY25" fmla="*/ 3429925 h 4381536"/>
              <a:gd name="connsiteX26" fmla="*/ 649939 w 3534866"/>
              <a:gd name="connsiteY26" fmla="*/ 3668103 h 4381536"/>
              <a:gd name="connsiteX27" fmla="*/ 692330 w 3534866"/>
              <a:gd name="connsiteY27" fmla="*/ 3375340 h 4381536"/>
              <a:gd name="connsiteX28" fmla="*/ 761779 w 3534866"/>
              <a:gd name="connsiteY28" fmla="*/ 3258528 h 4381536"/>
              <a:gd name="connsiteX29" fmla="*/ 812858 w 3534866"/>
              <a:gd name="connsiteY29" fmla="*/ 3348073 h 4381536"/>
              <a:gd name="connsiteX30" fmla="*/ 874771 w 3534866"/>
              <a:gd name="connsiteY30" fmla="*/ 2343186 h 4381536"/>
              <a:gd name="connsiteX31" fmla="*/ 889058 w 3534866"/>
              <a:gd name="connsiteY31" fmla="*/ 2567023 h 4381536"/>
              <a:gd name="connsiteX32" fmla="*/ 889058 w 3534866"/>
              <a:gd name="connsiteY32" fmla="*/ 2505111 h 4381536"/>
              <a:gd name="connsiteX33" fmla="*/ 753563 w 3534866"/>
              <a:gd name="connsiteY33" fmla="*/ 1816276 h 4381536"/>
              <a:gd name="connsiteX34" fmla="*/ 789046 w 3534866"/>
              <a:gd name="connsiteY34" fmla="*/ 1262098 h 4381536"/>
              <a:gd name="connsiteX35" fmla="*/ 1451033 w 3534866"/>
              <a:gd name="connsiteY35" fmla="*/ 2462249 h 4381536"/>
              <a:gd name="connsiteX36" fmla="*/ 1308158 w 3534866"/>
              <a:gd name="connsiteY36" fmla="*/ 2857536 h 4381536"/>
              <a:gd name="connsiteX37" fmla="*/ 565209 w 3534866"/>
              <a:gd name="connsiteY37" fmla="*/ 4381536 h 4381536"/>
              <a:gd name="connsiteX38" fmla="*/ 2803583 w 3534866"/>
              <a:gd name="connsiteY38" fmla="*/ 4381536 h 4381536"/>
              <a:gd name="connsiteX0" fmla="*/ 2803583 w 3534866"/>
              <a:gd name="connsiteY0" fmla="*/ 4368608 h 4368608"/>
              <a:gd name="connsiteX1" fmla="*/ 2281677 w 3534866"/>
              <a:gd name="connsiteY1" fmla="*/ 3424909 h 4368608"/>
              <a:gd name="connsiteX2" fmla="*/ 3171990 w 3534866"/>
              <a:gd name="connsiteY2" fmla="*/ 2573970 h 4368608"/>
              <a:gd name="connsiteX3" fmla="*/ 3351794 w 3534866"/>
              <a:gd name="connsiteY3" fmla="*/ 2032733 h 4368608"/>
              <a:gd name="connsiteX4" fmla="*/ 3408421 w 3534866"/>
              <a:gd name="connsiteY4" fmla="*/ 1858770 h 4368608"/>
              <a:gd name="connsiteX5" fmla="*/ 3420720 w 3534866"/>
              <a:gd name="connsiteY5" fmla="*/ 1621168 h 4368608"/>
              <a:gd name="connsiteX6" fmla="*/ 3227445 w 3534866"/>
              <a:gd name="connsiteY6" fmla="*/ 1177733 h 4368608"/>
              <a:gd name="connsiteX7" fmla="*/ 3328085 w 3534866"/>
              <a:gd name="connsiteY7" fmla="*/ 1054064 h 4368608"/>
              <a:gd name="connsiteX8" fmla="*/ 3196464 w 3534866"/>
              <a:gd name="connsiteY8" fmla="*/ 1135969 h 4368608"/>
              <a:gd name="connsiteX9" fmla="*/ 2975033 w 3534866"/>
              <a:gd name="connsiteY9" fmla="*/ 501458 h 4368608"/>
              <a:gd name="connsiteX10" fmla="*/ 2054178 w 3534866"/>
              <a:gd name="connsiteY10" fmla="*/ 6158 h 4368608"/>
              <a:gd name="connsiteX11" fmla="*/ 867200 w 3534866"/>
              <a:gd name="connsiteY11" fmla="*/ 701483 h 4368608"/>
              <a:gd name="connsiteX12" fmla="*/ 644182 w 3534866"/>
              <a:gd name="connsiteY12" fmla="*/ 964362 h 4368608"/>
              <a:gd name="connsiteX13" fmla="*/ 595772 w 3534866"/>
              <a:gd name="connsiteY13" fmla="*/ 934845 h 4368608"/>
              <a:gd name="connsiteX14" fmla="*/ 55359 w 3534866"/>
              <a:gd name="connsiteY14" fmla="*/ 1681878 h 4368608"/>
              <a:gd name="connsiteX15" fmla="*/ 10559 w 3534866"/>
              <a:gd name="connsiteY15" fmla="*/ 2300635 h 4368608"/>
              <a:gd name="connsiteX16" fmla="*/ 169921 w 3534866"/>
              <a:gd name="connsiteY16" fmla="*/ 1854008 h 4368608"/>
              <a:gd name="connsiteX17" fmla="*/ 94087 w 3534866"/>
              <a:gd name="connsiteY17" fmla="*/ 2564720 h 4368608"/>
              <a:gd name="connsiteX18" fmla="*/ 243870 w 3534866"/>
              <a:gd name="connsiteY18" fmla="*/ 2230769 h 4368608"/>
              <a:gd name="connsiteX19" fmla="*/ 250098 w 3534866"/>
              <a:gd name="connsiteY19" fmla="*/ 2709950 h 4368608"/>
              <a:gd name="connsiteX20" fmla="*/ 317035 w 3534866"/>
              <a:gd name="connsiteY20" fmla="*/ 2370033 h 4368608"/>
              <a:gd name="connsiteX21" fmla="*/ 408046 w 3534866"/>
              <a:gd name="connsiteY21" fmla="*/ 3097020 h 4368608"/>
              <a:gd name="connsiteX22" fmla="*/ 436621 w 3534866"/>
              <a:gd name="connsiteY22" fmla="*/ 3430395 h 4368608"/>
              <a:gd name="connsiteX23" fmla="*/ 496178 w 3534866"/>
              <a:gd name="connsiteY23" fmla="*/ 3215297 h 4368608"/>
              <a:gd name="connsiteX24" fmla="*/ 555683 w 3534866"/>
              <a:gd name="connsiteY24" fmla="*/ 3720908 h 4368608"/>
              <a:gd name="connsiteX25" fmla="*/ 631883 w 3534866"/>
              <a:gd name="connsiteY25" fmla="*/ 3416997 h 4368608"/>
              <a:gd name="connsiteX26" fmla="*/ 649939 w 3534866"/>
              <a:gd name="connsiteY26" fmla="*/ 3655175 h 4368608"/>
              <a:gd name="connsiteX27" fmla="*/ 692330 w 3534866"/>
              <a:gd name="connsiteY27" fmla="*/ 3362412 h 4368608"/>
              <a:gd name="connsiteX28" fmla="*/ 761779 w 3534866"/>
              <a:gd name="connsiteY28" fmla="*/ 3245600 h 4368608"/>
              <a:gd name="connsiteX29" fmla="*/ 812858 w 3534866"/>
              <a:gd name="connsiteY29" fmla="*/ 3335145 h 4368608"/>
              <a:gd name="connsiteX30" fmla="*/ 874771 w 3534866"/>
              <a:gd name="connsiteY30" fmla="*/ 2330258 h 4368608"/>
              <a:gd name="connsiteX31" fmla="*/ 889058 w 3534866"/>
              <a:gd name="connsiteY31" fmla="*/ 2554095 h 4368608"/>
              <a:gd name="connsiteX32" fmla="*/ 889058 w 3534866"/>
              <a:gd name="connsiteY32" fmla="*/ 2492183 h 4368608"/>
              <a:gd name="connsiteX33" fmla="*/ 753563 w 3534866"/>
              <a:gd name="connsiteY33" fmla="*/ 1803348 h 4368608"/>
              <a:gd name="connsiteX34" fmla="*/ 789046 w 3534866"/>
              <a:gd name="connsiteY34" fmla="*/ 1249170 h 4368608"/>
              <a:gd name="connsiteX35" fmla="*/ 1451033 w 3534866"/>
              <a:gd name="connsiteY35" fmla="*/ 2449321 h 4368608"/>
              <a:gd name="connsiteX36" fmla="*/ 1308158 w 3534866"/>
              <a:gd name="connsiteY36" fmla="*/ 2844608 h 4368608"/>
              <a:gd name="connsiteX37" fmla="*/ 565209 w 3534866"/>
              <a:gd name="connsiteY37" fmla="*/ 4368608 h 4368608"/>
              <a:gd name="connsiteX38" fmla="*/ 2803583 w 3534866"/>
              <a:gd name="connsiteY38" fmla="*/ 4368608 h 4368608"/>
              <a:gd name="connsiteX0" fmla="*/ 2803583 w 3534866"/>
              <a:gd name="connsiteY0" fmla="*/ 4368608 h 4368608"/>
              <a:gd name="connsiteX1" fmla="*/ 2281677 w 3534866"/>
              <a:gd name="connsiteY1" fmla="*/ 3424909 h 4368608"/>
              <a:gd name="connsiteX2" fmla="*/ 3171990 w 3534866"/>
              <a:gd name="connsiteY2" fmla="*/ 2573970 h 4368608"/>
              <a:gd name="connsiteX3" fmla="*/ 3351794 w 3534866"/>
              <a:gd name="connsiteY3" fmla="*/ 2032733 h 4368608"/>
              <a:gd name="connsiteX4" fmla="*/ 3408421 w 3534866"/>
              <a:gd name="connsiteY4" fmla="*/ 1858770 h 4368608"/>
              <a:gd name="connsiteX5" fmla="*/ 3420720 w 3534866"/>
              <a:gd name="connsiteY5" fmla="*/ 1621168 h 4368608"/>
              <a:gd name="connsiteX6" fmla="*/ 3227445 w 3534866"/>
              <a:gd name="connsiteY6" fmla="*/ 1177733 h 4368608"/>
              <a:gd name="connsiteX7" fmla="*/ 3328085 w 3534866"/>
              <a:gd name="connsiteY7" fmla="*/ 1054064 h 4368608"/>
              <a:gd name="connsiteX8" fmla="*/ 3196464 w 3534866"/>
              <a:gd name="connsiteY8" fmla="*/ 1135969 h 4368608"/>
              <a:gd name="connsiteX9" fmla="*/ 2975033 w 3534866"/>
              <a:gd name="connsiteY9" fmla="*/ 501458 h 4368608"/>
              <a:gd name="connsiteX10" fmla="*/ 2054178 w 3534866"/>
              <a:gd name="connsiteY10" fmla="*/ 6158 h 4368608"/>
              <a:gd name="connsiteX11" fmla="*/ 867200 w 3534866"/>
              <a:gd name="connsiteY11" fmla="*/ 701483 h 4368608"/>
              <a:gd name="connsiteX12" fmla="*/ 644182 w 3534866"/>
              <a:gd name="connsiteY12" fmla="*/ 964362 h 4368608"/>
              <a:gd name="connsiteX13" fmla="*/ 595772 w 3534866"/>
              <a:gd name="connsiteY13" fmla="*/ 934845 h 4368608"/>
              <a:gd name="connsiteX14" fmla="*/ 55359 w 3534866"/>
              <a:gd name="connsiteY14" fmla="*/ 1681878 h 4368608"/>
              <a:gd name="connsiteX15" fmla="*/ 10559 w 3534866"/>
              <a:gd name="connsiteY15" fmla="*/ 2300635 h 4368608"/>
              <a:gd name="connsiteX16" fmla="*/ 169921 w 3534866"/>
              <a:gd name="connsiteY16" fmla="*/ 1854008 h 4368608"/>
              <a:gd name="connsiteX17" fmla="*/ 94087 w 3534866"/>
              <a:gd name="connsiteY17" fmla="*/ 2564720 h 4368608"/>
              <a:gd name="connsiteX18" fmla="*/ 243870 w 3534866"/>
              <a:gd name="connsiteY18" fmla="*/ 2230769 h 4368608"/>
              <a:gd name="connsiteX19" fmla="*/ 250098 w 3534866"/>
              <a:gd name="connsiteY19" fmla="*/ 2709950 h 4368608"/>
              <a:gd name="connsiteX20" fmla="*/ 317035 w 3534866"/>
              <a:gd name="connsiteY20" fmla="*/ 2370033 h 4368608"/>
              <a:gd name="connsiteX21" fmla="*/ 408046 w 3534866"/>
              <a:gd name="connsiteY21" fmla="*/ 3097020 h 4368608"/>
              <a:gd name="connsiteX22" fmla="*/ 436621 w 3534866"/>
              <a:gd name="connsiteY22" fmla="*/ 3430395 h 4368608"/>
              <a:gd name="connsiteX23" fmla="*/ 496178 w 3534866"/>
              <a:gd name="connsiteY23" fmla="*/ 3215297 h 4368608"/>
              <a:gd name="connsiteX24" fmla="*/ 555683 w 3534866"/>
              <a:gd name="connsiteY24" fmla="*/ 3720908 h 4368608"/>
              <a:gd name="connsiteX25" fmla="*/ 631883 w 3534866"/>
              <a:gd name="connsiteY25" fmla="*/ 3416997 h 4368608"/>
              <a:gd name="connsiteX26" fmla="*/ 649939 w 3534866"/>
              <a:gd name="connsiteY26" fmla="*/ 3655175 h 4368608"/>
              <a:gd name="connsiteX27" fmla="*/ 692330 w 3534866"/>
              <a:gd name="connsiteY27" fmla="*/ 3362412 h 4368608"/>
              <a:gd name="connsiteX28" fmla="*/ 761779 w 3534866"/>
              <a:gd name="connsiteY28" fmla="*/ 3245600 h 4368608"/>
              <a:gd name="connsiteX29" fmla="*/ 812858 w 3534866"/>
              <a:gd name="connsiteY29" fmla="*/ 3335145 h 4368608"/>
              <a:gd name="connsiteX30" fmla="*/ 874771 w 3534866"/>
              <a:gd name="connsiteY30" fmla="*/ 2330258 h 4368608"/>
              <a:gd name="connsiteX31" fmla="*/ 889058 w 3534866"/>
              <a:gd name="connsiteY31" fmla="*/ 2554095 h 4368608"/>
              <a:gd name="connsiteX32" fmla="*/ 889058 w 3534866"/>
              <a:gd name="connsiteY32" fmla="*/ 2492183 h 4368608"/>
              <a:gd name="connsiteX33" fmla="*/ 753563 w 3534866"/>
              <a:gd name="connsiteY33" fmla="*/ 1803348 h 4368608"/>
              <a:gd name="connsiteX34" fmla="*/ 789046 w 3534866"/>
              <a:gd name="connsiteY34" fmla="*/ 1249170 h 4368608"/>
              <a:gd name="connsiteX35" fmla="*/ 1451033 w 3534866"/>
              <a:gd name="connsiteY35" fmla="*/ 2449321 h 4368608"/>
              <a:gd name="connsiteX36" fmla="*/ 1308158 w 3534866"/>
              <a:gd name="connsiteY36" fmla="*/ 2844608 h 4368608"/>
              <a:gd name="connsiteX37" fmla="*/ 565209 w 3534866"/>
              <a:gd name="connsiteY37" fmla="*/ 4368608 h 4368608"/>
              <a:gd name="connsiteX38" fmla="*/ 2803583 w 3534866"/>
              <a:gd name="connsiteY38" fmla="*/ 4368608 h 4368608"/>
              <a:gd name="connsiteX0" fmla="*/ 2803583 w 3534866"/>
              <a:gd name="connsiteY0" fmla="*/ 4367645 h 4367645"/>
              <a:gd name="connsiteX1" fmla="*/ 2281677 w 3534866"/>
              <a:gd name="connsiteY1" fmla="*/ 3423946 h 4367645"/>
              <a:gd name="connsiteX2" fmla="*/ 3171990 w 3534866"/>
              <a:gd name="connsiteY2" fmla="*/ 2573007 h 4367645"/>
              <a:gd name="connsiteX3" fmla="*/ 3351794 w 3534866"/>
              <a:gd name="connsiteY3" fmla="*/ 2031770 h 4367645"/>
              <a:gd name="connsiteX4" fmla="*/ 3408421 w 3534866"/>
              <a:gd name="connsiteY4" fmla="*/ 1857807 h 4367645"/>
              <a:gd name="connsiteX5" fmla="*/ 3420720 w 3534866"/>
              <a:gd name="connsiteY5" fmla="*/ 1620205 h 4367645"/>
              <a:gd name="connsiteX6" fmla="*/ 3227445 w 3534866"/>
              <a:gd name="connsiteY6" fmla="*/ 1176770 h 4367645"/>
              <a:gd name="connsiteX7" fmla="*/ 3328085 w 3534866"/>
              <a:gd name="connsiteY7" fmla="*/ 1053101 h 4367645"/>
              <a:gd name="connsiteX8" fmla="*/ 3196464 w 3534866"/>
              <a:gd name="connsiteY8" fmla="*/ 1135006 h 4367645"/>
              <a:gd name="connsiteX9" fmla="*/ 3032038 w 3534866"/>
              <a:gd name="connsiteY9" fmla="*/ 500495 h 4367645"/>
              <a:gd name="connsiteX10" fmla="*/ 2054178 w 3534866"/>
              <a:gd name="connsiteY10" fmla="*/ 5195 h 4367645"/>
              <a:gd name="connsiteX11" fmla="*/ 867200 w 3534866"/>
              <a:gd name="connsiteY11" fmla="*/ 700520 h 4367645"/>
              <a:gd name="connsiteX12" fmla="*/ 644182 w 3534866"/>
              <a:gd name="connsiteY12" fmla="*/ 963399 h 4367645"/>
              <a:gd name="connsiteX13" fmla="*/ 595772 w 3534866"/>
              <a:gd name="connsiteY13" fmla="*/ 933882 h 4367645"/>
              <a:gd name="connsiteX14" fmla="*/ 55359 w 3534866"/>
              <a:gd name="connsiteY14" fmla="*/ 1680915 h 4367645"/>
              <a:gd name="connsiteX15" fmla="*/ 10559 w 3534866"/>
              <a:gd name="connsiteY15" fmla="*/ 2299672 h 4367645"/>
              <a:gd name="connsiteX16" fmla="*/ 169921 w 3534866"/>
              <a:gd name="connsiteY16" fmla="*/ 1853045 h 4367645"/>
              <a:gd name="connsiteX17" fmla="*/ 94087 w 3534866"/>
              <a:gd name="connsiteY17" fmla="*/ 2563757 h 4367645"/>
              <a:gd name="connsiteX18" fmla="*/ 243870 w 3534866"/>
              <a:gd name="connsiteY18" fmla="*/ 2229806 h 4367645"/>
              <a:gd name="connsiteX19" fmla="*/ 250098 w 3534866"/>
              <a:gd name="connsiteY19" fmla="*/ 2708987 h 4367645"/>
              <a:gd name="connsiteX20" fmla="*/ 317035 w 3534866"/>
              <a:gd name="connsiteY20" fmla="*/ 2369070 h 4367645"/>
              <a:gd name="connsiteX21" fmla="*/ 408046 w 3534866"/>
              <a:gd name="connsiteY21" fmla="*/ 3096057 h 4367645"/>
              <a:gd name="connsiteX22" fmla="*/ 436621 w 3534866"/>
              <a:gd name="connsiteY22" fmla="*/ 3429432 h 4367645"/>
              <a:gd name="connsiteX23" fmla="*/ 496178 w 3534866"/>
              <a:gd name="connsiteY23" fmla="*/ 3214334 h 4367645"/>
              <a:gd name="connsiteX24" fmla="*/ 555683 w 3534866"/>
              <a:gd name="connsiteY24" fmla="*/ 3719945 h 4367645"/>
              <a:gd name="connsiteX25" fmla="*/ 631883 w 3534866"/>
              <a:gd name="connsiteY25" fmla="*/ 3416034 h 4367645"/>
              <a:gd name="connsiteX26" fmla="*/ 649939 w 3534866"/>
              <a:gd name="connsiteY26" fmla="*/ 3654212 h 4367645"/>
              <a:gd name="connsiteX27" fmla="*/ 692330 w 3534866"/>
              <a:gd name="connsiteY27" fmla="*/ 3361449 h 4367645"/>
              <a:gd name="connsiteX28" fmla="*/ 761779 w 3534866"/>
              <a:gd name="connsiteY28" fmla="*/ 3244637 h 4367645"/>
              <a:gd name="connsiteX29" fmla="*/ 812858 w 3534866"/>
              <a:gd name="connsiteY29" fmla="*/ 3334182 h 4367645"/>
              <a:gd name="connsiteX30" fmla="*/ 874771 w 3534866"/>
              <a:gd name="connsiteY30" fmla="*/ 2329295 h 4367645"/>
              <a:gd name="connsiteX31" fmla="*/ 889058 w 3534866"/>
              <a:gd name="connsiteY31" fmla="*/ 2553132 h 4367645"/>
              <a:gd name="connsiteX32" fmla="*/ 889058 w 3534866"/>
              <a:gd name="connsiteY32" fmla="*/ 2491220 h 4367645"/>
              <a:gd name="connsiteX33" fmla="*/ 753563 w 3534866"/>
              <a:gd name="connsiteY33" fmla="*/ 1802385 h 4367645"/>
              <a:gd name="connsiteX34" fmla="*/ 789046 w 3534866"/>
              <a:gd name="connsiteY34" fmla="*/ 1248207 h 4367645"/>
              <a:gd name="connsiteX35" fmla="*/ 1451033 w 3534866"/>
              <a:gd name="connsiteY35" fmla="*/ 2448358 h 4367645"/>
              <a:gd name="connsiteX36" fmla="*/ 1308158 w 3534866"/>
              <a:gd name="connsiteY36" fmla="*/ 2843645 h 4367645"/>
              <a:gd name="connsiteX37" fmla="*/ 565209 w 3534866"/>
              <a:gd name="connsiteY37" fmla="*/ 4367645 h 4367645"/>
              <a:gd name="connsiteX38" fmla="*/ 2803583 w 3534866"/>
              <a:gd name="connsiteY38" fmla="*/ 4367645 h 4367645"/>
              <a:gd name="connsiteX0" fmla="*/ 2803583 w 3534866"/>
              <a:gd name="connsiteY0" fmla="*/ 4367645 h 4367645"/>
              <a:gd name="connsiteX1" fmla="*/ 2281677 w 3534866"/>
              <a:gd name="connsiteY1" fmla="*/ 3423946 h 4367645"/>
              <a:gd name="connsiteX2" fmla="*/ 3171990 w 3534866"/>
              <a:gd name="connsiteY2" fmla="*/ 2573007 h 4367645"/>
              <a:gd name="connsiteX3" fmla="*/ 3351794 w 3534866"/>
              <a:gd name="connsiteY3" fmla="*/ 2031770 h 4367645"/>
              <a:gd name="connsiteX4" fmla="*/ 3408421 w 3534866"/>
              <a:gd name="connsiteY4" fmla="*/ 1857807 h 4367645"/>
              <a:gd name="connsiteX5" fmla="*/ 3420720 w 3534866"/>
              <a:gd name="connsiteY5" fmla="*/ 1620205 h 4367645"/>
              <a:gd name="connsiteX6" fmla="*/ 3227445 w 3534866"/>
              <a:gd name="connsiteY6" fmla="*/ 1176770 h 4367645"/>
              <a:gd name="connsiteX7" fmla="*/ 3328085 w 3534866"/>
              <a:gd name="connsiteY7" fmla="*/ 1053101 h 4367645"/>
              <a:gd name="connsiteX8" fmla="*/ 3196464 w 3534866"/>
              <a:gd name="connsiteY8" fmla="*/ 1135006 h 4367645"/>
              <a:gd name="connsiteX9" fmla="*/ 3032038 w 3534866"/>
              <a:gd name="connsiteY9" fmla="*/ 500495 h 4367645"/>
              <a:gd name="connsiteX10" fmla="*/ 2054178 w 3534866"/>
              <a:gd name="connsiteY10" fmla="*/ 5195 h 4367645"/>
              <a:gd name="connsiteX11" fmla="*/ 867200 w 3534866"/>
              <a:gd name="connsiteY11" fmla="*/ 700520 h 4367645"/>
              <a:gd name="connsiteX12" fmla="*/ 644182 w 3534866"/>
              <a:gd name="connsiteY12" fmla="*/ 963399 h 4367645"/>
              <a:gd name="connsiteX13" fmla="*/ 595772 w 3534866"/>
              <a:gd name="connsiteY13" fmla="*/ 933882 h 4367645"/>
              <a:gd name="connsiteX14" fmla="*/ 55359 w 3534866"/>
              <a:gd name="connsiteY14" fmla="*/ 1680915 h 4367645"/>
              <a:gd name="connsiteX15" fmla="*/ 10559 w 3534866"/>
              <a:gd name="connsiteY15" fmla="*/ 2299672 h 4367645"/>
              <a:gd name="connsiteX16" fmla="*/ 169921 w 3534866"/>
              <a:gd name="connsiteY16" fmla="*/ 1853045 h 4367645"/>
              <a:gd name="connsiteX17" fmla="*/ 94087 w 3534866"/>
              <a:gd name="connsiteY17" fmla="*/ 2563757 h 4367645"/>
              <a:gd name="connsiteX18" fmla="*/ 243870 w 3534866"/>
              <a:gd name="connsiteY18" fmla="*/ 2229806 h 4367645"/>
              <a:gd name="connsiteX19" fmla="*/ 250098 w 3534866"/>
              <a:gd name="connsiteY19" fmla="*/ 2708987 h 4367645"/>
              <a:gd name="connsiteX20" fmla="*/ 317035 w 3534866"/>
              <a:gd name="connsiteY20" fmla="*/ 2369070 h 4367645"/>
              <a:gd name="connsiteX21" fmla="*/ 408046 w 3534866"/>
              <a:gd name="connsiteY21" fmla="*/ 3096057 h 4367645"/>
              <a:gd name="connsiteX22" fmla="*/ 436621 w 3534866"/>
              <a:gd name="connsiteY22" fmla="*/ 3429432 h 4367645"/>
              <a:gd name="connsiteX23" fmla="*/ 496178 w 3534866"/>
              <a:gd name="connsiteY23" fmla="*/ 3214334 h 4367645"/>
              <a:gd name="connsiteX24" fmla="*/ 555683 w 3534866"/>
              <a:gd name="connsiteY24" fmla="*/ 3719945 h 4367645"/>
              <a:gd name="connsiteX25" fmla="*/ 631883 w 3534866"/>
              <a:gd name="connsiteY25" fmla="*/ 3416034 h 4367645"/>
              <a:gd name="connsiteX26" fmla="*/ 649939 w 3534866"/>
              <a:gd name="connsiteY26" fmla="*/ 3654212 h 4367645"/>
              <a:gd name="connsiteX27" fmla="*/ 692330 w 3534866"/>
              <a:gd name="connsiteY27" fmla="*/ 3361449 h 4367645"/>
              <a:gd name="connsiteX28" fmla="*/ 761779 w 3534866"/>
              <a:gd name="connsiteY28" fmla="*/ 3244637 h 4367645"/>
              <a:gd name="connsiteX29" fmla="*/ 812858 w 3534866"/>
              <a:gd name="connsiteY29" fmla="*/ 3334182 h 4367645"/>
              <a:gd name="connsiteX30" fmla="*/ 874771 w 3534866"/>
              <a:gd name="connsiteY30" fmla="*/ 2329295 h 4367645"/>
              <a:gd name="connsiteX31" fmla="*/ 889058 w 3534866"/>
              <a:gd name="connsiteY31" fmla="*/ 2553132 h 4367645"/>
              <a:gd name="connsiteX32" fmla="*/ 889058 w 3534866"/>
              <a:gd name="connsiteY32" fmla="*/ 2491220 h 4367645"/>
              <a:gd name="connsiteX33" fmla="*/ 753563 w 3534866"/>
              <a:gd name="connsiteY33" fmla="*/ 1802385 h 4367645"/>
              <a:gd name="connsiteX34" fmla="*/ 789046 w 3534866"/>
              <a:gd name="connsiteY34" fmla="*/ 1248207 h 4367645"/>
              <a:gd name="connsiteX35" fmla="*/ 1467243 w 3534866"/>
              <a:gd name="connsiteY35" fmla="*/ 2295985 h 4367645"/>
              <a:gd name="connsiteX36" fmla="*/ 1308158 w 3534866"/>
              <a:gd name="connsiteY36" fmla="*/ 2843645 h 4367645"/>
              <a:gd name="connsiteX37" fmla="*/ 565209 w 3534866"/>
              <a:gd name="connsiteY37" fmla="*/ 4367645 h 4367645"/>
              <a:gd name="connsiteX38" fmla="*/ 2803583 w 3534866"/>
              <a:gd name="connsiteY38" fmla="*/ 4367645 h 4367645"/>
              <a:gd name="connsiteX0" fmla="*/ 2803583 w 3534866"/>
              <a:gd name="connsiteY0" fmla="*/ 4367645 h 4367645"/>
              <a:gd name="connsiteX1" fmla="*/ 2281677 w 3534866"/>
              <a:gd name="connsiteY1" fmla="*/ 3423946 h 4367645"/>
              <a:gd name="connsiteX2" fmla="*/ 3171990 w 3534866"/>
              <a:gd name="connsiteY2" fmla="*/ 2573007 h 4367645"/>
              <a:gd name="connsiteX3" fmla="*/ 3351794 w 3534866"/>
              <a:gd name="connsiteY3" fmla="*/ 2031770 h 4367645"/>
              <a:gd name="connsiteX4" fmla="*/ 3408421 w 3534866"/>
              <a:gd name="connsiteY4" fmla="*/ 1857807 h 4367645"/>
              <a:gd name="connsiteX5" fmla="*/ 3420720 w 3534866"/>
              <a:gd name="connsiteY5" fmla="*/ 1620205 h 4367645"/>
              <a:gd name="connsiteX6" fmla="*/ 3227445 w 3534866"/>
              <a:gd name="connsiteY6" fmla="*/ 1176770 h 4367645"/>
              <a:gd name="connsiteX7" fmla="*/ 3328085 w 3534866"/>
              <a:gd name="connsiteY7" fmla="*/ 1053101 h 4367645"/>
              <a:gd name="connsiteX8" fmla="*/ 3196464 w 3534866"/>
              <a:gd name="connsiteY8" fmla="*/ 1135006 h 4367645"/>
              <a:gd name="connsiteX9" fmla="*/ 3032038 w 3534866"/>
              <a:gd name="connsiteY9" fmla="*/ 500495 h 4367645"/>
              <a:gd name="connsiteX10" fmla="*/ 2054178 w 3534866"/>
              <a:gd name="connsiteY10" fmla="*/ 5195 h 4367645"/>
              <a:gd name="connsiteX11" fmla="*/ 867200 w 3534866"/>
              <a:gd name="connsiteY11" fmla="*/ 700520 h 4367645"/>
              <a:gd name="connsiteX12" fmla="*/ 644182 w 3534866"/>
              <a:gd name="connsiteY12" fmla="*/ 963399 h 4367645"/>
              <a:gd name="connsiteX13" fmla="*/ 595772 w 3534866"/>
              <a:gd name="connsiteY13" fmla="*/ 933882 h 4367645"/>
              <a:gd name="connsiteX14" fmla="*/ 55359 w 3534866"/>
              <a:gd name="connsiteY14" fmla="*/ 1680915 h 4367645"/>
              <a:gd name="connsiteX15" fmla="*/ 10559 w 3534866"/>
              <a:gd name="connsiteY15" fmla="*/ 2299672 h 4367645"/>
              <a:gd name="connsiteX16" fmla="*/ 169921 w 3534866"/>
              <a:gd name="connsiteY16" fmla="*/ 1853045 h 4367645"/>
              <a:gd name="connsiteX17" fmla="*/ 94087 w 3534866"/>
              <a:gd name="connsiteY17" fmla="*/ 2563757 h 4367645"/>
              <a:gd name="connsiteX18" fmla="*/ 243870 w 3534866"/>
              <a:gd name="connsiteY18" fmla="*/ 2229806 h 4367645"/>
              <a:gd name="connsiteX19" fmla="*/ 250098 w 3534866"/>
              <a:gd name="connsiteY19" fmla="*/ 2708987 h 4367645"/>
              <a:gd name="connsiteX20" fmla="*/ 317035 w 3534866"/>
              <a:gd name="connsiteY20" fmla="*/ 2369070 h 4367645"/>
              <a:gd name="connsiteX21" fmla="*/ 408046 w 3534866"/>
              <a:gd name="connsiteY21" fmla="*/ 3096057 h 4367645"/>
              <a:gd name="connsiteX22" fmla="*/ 436621 w 3534866"/>
              <a:gd name="connsiteY22" fmla="*/ 3429432 h 4367645"/>
              <a:gd name="connsiteX23" fmla="*/ 496178 w 3534866"/>
              <a:gd name="connsiteY23" fmla="*/ 3214334 h 4367645"/>
              <a:gd name="connsiteX24" fmla="*/ 555683 w 3534866"/>
              <a:gd name="connsiteY24" fmla="*/ 3719945 h 4367645"/>
              <a:gd name="connsiteX25" fmla="*/ 631883 w 3534866"/>
              <a:gd name="connsiteY25" fmla="*/ 3416034 h 4367645"/>
              <a:gd name="connsiteX26" fmla="*/ 649939 w 3534866"/>
              <a:gd name="connsiteY26" fmla="*/ 3654212 h 4367645"/>
              <a:gd name="connsiteX27" fmla="*/ 692330 w 3534866"/>
              <a:gd name="connsiteY27" fmla="*/ 3361449 h 4367645"/>
              <a:gd name="connsiteX28" fmla="*/ 761779 w 3534866"/>
              <a:gd name="connsiteY28" fmla="*/ 3244637 h 4367645"/>
              <a:gd name="connsiteX29" fmla="*/ 812858 w 3534866"/>
              <a:gd name="connsiteY29" fmla="*/ 3334182 h 4367645"/>
              <a:gd name="connsiteX30" fmla="*/ 874771 w 3534866"/>
              <a:gd name="connsiteY30" fmla="*/ 2329295 h 4367645"/>
              <a:gd name="connsiteX31" fmla="*/ 889058 w 3534866"/>
              <a:gd name="connsiteY31" fmla="*/ 2553132 h 4367645"/>
              <a:gd name="connsiteX32" fmla="*/ 889058 w 3534866"/>
              <a:gd name="connsiteY32" fmla="*/ 2491220 h 4367645"/>
              <a:gd name="connsiteX33" fmla="*/ 753563 w 3534866"/>
              <a:gd name="connsiteY33" fmla="*/ 1802385 h 4367645"/>
              <a:gd name="connsiteX34" fmla="*/ 789046 w 3534866"/>
              <a:gd name="connsiteY34" fmla="*/ 1248207 h 4367645"/>
              <a:gd name="connsiteX35" fmla="*/ 1467243 w 3534866"/>
              <a:gd name="connsiteY35" fmla="*/ 2295985 h 4367645"/>
              <a:gd name="connsiteX36" fmla="*/ 1308158 w 3534866"/>
              <a:gd name="connsiteY36" fmla="*/ 2843645 h 4367645"/>
              <a:gd name="connsiteX37" fmla="*/ 565209 w 3534866"/>
              <a:gd name="connsiteY37" fmla="*/ 4367645 h 4367645"/>
              <a:gd name="connsiteX38" fmla="*/ 2803583 w 3534866"/>
              <a:gd name="connsiteY38" fmla="*/ 4367645 h 4367645"/>
              <a:gd name="connsiteX0" fmla="*/ 2803583 w 3534866"/>
              <a:gd name="connsiteY0" fmla="*/ 4367645 h 4367645"/>
              <a:gd name="connsiteX1" fmla="*/ 2281677 w 3534866"/>
              <a:gd name="connsiteY1" fmla="*/ 3423946 h 4367645"/>
              <a:gd name="connsiteX2" fmla="*/ 3171990 w 3534866"/>
              <a:gd name="connsiteY2" fmla="*/ 2573007 h 4367645"/>
              <a:gd name="connsiteX3" fmla="*/ 3351794 w 3534866"/>
              <a:gd name="connsiteY3" fmla="*/ 2031770 h 4367645"/>
              <a:gd name="connsiteX4" fmla="*/ 3408421 w 3534866"/>
              <a:gd name="connsiteY4" fmla="*/ 1857807 h 4367645"/>
              <a:gd name="connsiteX5" fmla="*/ 3420720 w 3534866"/>
              <a:gd name="connsiteY5" fmla="*/ 1620205 h 4367645"/>
              <a:gd name="connsiteX6" fmla="*/ 3227445 w 3534866"/>
              <a:gd name="connsiteY6" fmla="*/ 1176770 h 4367645"/>
              <a:gd name="connsiteX7" fmla="*/ 3328085 w 3534866"/>
              <a:gd name="connsiteY7" fmla="*/ 1053101 h 4367645"/>
              <a:gd name="connsiteX8" fmla="*/ 3196464 w 3534866"/>
              <a:gd name="connsiteY8" fmla="*/ 1135006 h 4367645"/>
              <a:gd name="connsiteX9" fmla="*/ 3032038 w 3534866"/>
              <a:gd name="connsiteY9" fmla="*/ 500495 h 4367645"/>
              <a:gd name="connsiteX10" fmla="*/ 2054178 w 3534866"/>
              <a:gd name="connsiteY10" fmla="*/ 5195 h 4367645"/>
              <a:gd name="connsiteX11" fmla="*/ 867200 w 3534866"/>
              <a:gd name="connsiteY11" fmla="*/ 700520 h 4367645"/>
              <a:gd name="connsiteX12" fmla="*/ 644182 w 3534866"/>
              <a:gd name="connsiteY12" fmla="*/ 963399 h 4367645"/>
              <a:gd name="connsiteX13" fmla="*/ 595772 w 3534866"/>
              <a:gd name="connsiteY13" fmla="*/ 933882 h 4367645"/>
              <a:gd name="connsiteX14" fmla="*/ 55359 w 3534866"/>
              <a:gd name="connsiteY14" fmla="*/ 1680915 h 4367645"/>
              <a:gd name="connsiteX15" fmla="*/ 10559 w 3534866"/>
              <a:gd name="connsiteY15" fmla="*/ 2299672 h 4367645"/>
              <a:gd name="connsiteX16" fmla="*/ 169921 w 3534866"/>
              <a:gd name="connsiteY16" fmla="*/ 1853045 h 4367645"/>
              <a:gd name="connsiteX17" fmla="*/ 94087 w 3534866"/>
              <a:gd name="connsiteY17" fmla="*/ 2563757 h 4367645"/>
              <a:gd name="connsiteX18" fmla="*/ 243870 w 3534866"/>
              <a:gd name="connsiteY18" fmla="*/ 2229806 h 4367645"/>
              <a:gd name="connsiteX19" fmla="*/ 250098 w 3534866"/>
              <a:gd name="connsiteY19" fmla="*/ 2708987 h 4367645"/>
              <a:gd name="connsiteX20" fmla="*/ 317035 w 3534866"/>
              <a:gd name="connsiteY20" fmla="*/ 2369070 h 4367645"/>
              <a:gd name="connsiteX21" fmla="*/ 408046 w 3534866"/>
              <a:gd name="connsiteY21" fmla="*/ 3096057 h 4367645"/>
              <a:gd name="connsiteX22" fmla="*/ 436621 w 3534866"/>
              <a:gd name="connsiteY22" fmla="*/ 3429432 h 4367645"/>
              <a:gd name="connsiteX23" fmla="*/ 496178 w 3534866"/>
              <a:gd name="connsiteY23" fmla="*/ 3214334 h 4367645"/>
              <a:gd name="connsiteX24" fmla="*/ 555683 w 3534866"/>
              <a:gd name="connsiteY24" fmla="*/ 3719945 h 4367645"/>
              <a:gd name="connsiteX25" fmla="*/ 631883 w 3534866"/>
              <a:gd name="connsiteY25" fmla="*/ 3416034 h 4367645"/>
              <a:gd name="connsiteX26" fmla="*/ 649939 w 3534866"/>
              <a:gd name="connsiteY26" fmla="*/ 3654212 h 4367645"/>
              <a:gd name="connsiteX27" fmla="*/ 692330 w 3534866"/>
              <a:gd name="connsiteY27" fmla="*/ 3361449 h 4367645"/>
              <a:gd name="connsiteX28" fmla="*/ 761779 w 3534866"/>
              <a:gd name="connsiteY28" fmla="*/ 3244637 h 4367645"/>
              <a:gd name="connsiteX29" fmla="*/ 812858 w 3534866"/>
              <a:gd name="connsiteY29" fmla="*/ 3334182 h 4367645"/>
              <a:gd name="connsiteX30" fmla="*/ 874771 w 3534866"/>
              <a:gd name="connsiteY30" fmla="*/ 2329295 h 4367645"/>
              <a:gd name="connsiteX31" fmla="*/ 889058 w 3534866"/>
              <a:gd name="connsiteY31" fmla="*/ 2553132 h 4367645"/>
              <a:gd name="connsiteX32" fmla="*/ 889058 w 3534866"/>
              <a:gd name="connsiteY32" fmla="*/ 2491220 h 4367645"/>
              <a:gd name="connsiteX33" fmla="*/ 753563 w 3534866"/>
              <a:gd name="connsiteY33" fmla="*/ 1802385 h 4367645"/>
              <a:gd name="connsiteX34" fmla="*/ 821466 w 3534866"/>
              <a:gd name="connsiteY34" fmla="*/ 1043961 h 4367645"/>
              <a:gd name="connsiteX35" fmla="*/ 1467243 w 3534866"/>
              <a:gd name="connsiteY35" fmla="*/ 2295985 h 4367645"/>
              <a:gd name="connsiteX36" fmla="*/ 1308158 w 3534866"/>
              <a:gd name="connsiteY36" fmla="*/ 2843645 h 4367645"/>
              <a:gd name="connsiteX37" fmla="*/ 565209 w 3534866"/>
              <a:gd name="connsiteY37" fmla="*/ 4367645 h 4367645"/>
              <a:gd name="connsiteX38" fmla="*/ 2803583 w 3534866"/>
              <a:gd name="connsiteY38" fmla="*/ 4367645 h 4367645"/>
              <a:gd name="connsiteX0" fmla="*/ 2803583 w 3534866"/>
              <a:gd name="connsiteY0" fmla="*/ 4367645 h 4367645"/>
              <a:gd name="connsiteX1" fmla="*/ 2281677 w 3534866"/>
              <a:gd name="connsiteY1" fmla="*/ 3423946 h 4367645"/>
              <a:gd name="connsiteX2" fmla="*/ 3171990 w 3534866"/>
              <a:gd name="connsiteY2" fmla="*/ 2573007 h 4367645"/>
              <a:gd name="connsiteX3" fmla="*/ 3351794 w 3534866"/>
              <a:gd name="connsiteY3" fmla="*/ 2031770 h 4367645"/>
              <a:gd name="connsiteX4" fmla="*/ 3408421 w 3534866"/>
              <a:gd name="connsiteY4" fmla="*/ 1857807 h 4367645"/>
              <a:gd name="connsiteX5" fmla="*/ 3420720 w 3534866"/>
              <a:gd name="connsiteY5" fmla="*/ 1620205 h 4367645"/>
              <a:gd name="connsiteX6" fmla="*/ 3227445 w 3534866"/>
              <a:gd name="connsiteY6" fmla="*/ 1176770 h 4367645"/>
              <a:gd name="connsiteX7" fmla="*/ 3328085 w 3534866"/>
              <a:gd name="connsiteY7" fmla="*/ 1053101 h 4367645"/>
              <a:gd name="connsiteX8" fmla="*/ 3196464 w 3534866"/>
              <a:gd name="connsiteY8" fmla="*/ 1135006 h 4367645"/>
              <a:gd name="connsiteX9" fmla="*/ 3032038 w 3534866"/>
              <a:gd name="connsiteY9" fmla="*/ 500495 h 4367645"/>
              <a:gd name="connsiteX10" fmla="*/ 2054178 w 3534866"/>
              <a:gd name="connsiteY10" fmla="*/ 5195 h 4367645"/>
              <a:gd name="connsiteX11" fmla="*/ 867200 w 3534866"/>
              <a:gd name="connsiteY11" fmla="*/ 700520 h 4367645"/>
              <a:gd name="connsiteX12" fmla="*/ 644182 w 3534866"/>
              <a:gd name="connsiteY12" fmla="*/ 963399 h 4367645"/>
              <a:gd name="connsiteX13" fmla="*/ 595772 w 3534866"/>
              <a:gd name="connsiteY13" fmla="*/ 933882 h 4367645"/>
              <a:gd name="connsiteX14" fmla="*/ 55359 w 3534866"/>
              <a:gd name="connsiteY14" fmla="*/ 1680915 h 4367645"/>
              <a:gd name="connsiteX15" fmla="*/ 10559 w 3534866"/>
              <a:gd name="connsiteY15" fmla="*/ 2299672 h 4367645"/>
              <a:gd name="connsiteX16" fmla="*/ 169921 w 3534866"/>
              <a:gd name="connsiteY16" fmla="*/ 1853045 h 4367645"/>
              <a:gd name="connsiteX17" fmla="*/ 94087 w 3534866"/>
              <a:gd name="connsiteY17" fmla="*/ 2563757 h 4367645"/>
              <a:gd name="connsiteX18" fmla="*/ 243870 w 3534866"/>
              <a:gd name="connsiteY18" fmla="*/ 2229806 h 4367645"/>
              <a:gd name="connsiteX19" fmla="*/ 250098 w 3534866"/>
              <a:gd name="connsiteY19" fmla="*/ 2708987 h 4367645"/>
              <a:gd name="connsiteX20" fmla="*/ 317035 w 3534866"/>
              <a:gd name="connsiteY20" fmla="*/ 2369070 h 4367645"/>
              <a:gd name="connsiteX21" fmla="*/ 408046 w 3534866"/>
              <a:gd name="connsiteY21" fmla="*/ 3096057 h 4367645"/>
              <a:gd name="connsiteX22" fmla="*/ 436621 w 3534866"/>
              <a:gd name="connsiteY22" fmla="*/ 3429432 h 4367645"/>
              <a:gd name="connsiteX23" fmla="*/ 496178 w 3534866"/>
              <a:gd name="connsiteY23" fmla="*/ 3214334 h 4367645"/>
              <a:gd name="connsiteX24" fmla="*/ 555683 w 3534866"/>
              <a:gd name="connsiteY24" fmla="*/ 3719945 h 4367645"/>
              <a:gd name="connsiteX25" fmla="*/ 631883 w 3534866"/>
              <a:gd name="connsiteY25" fmla="*/ 3416034 h 4367645"/>
              <a:gd name="connsiteX26" fmla="*/ 649939 w 3534866"/>
              <a:gd name="connsiteY26" fmla="*/ 3654212 h 4367645"/>
              <a:gd name="connsiteX27" fmla="*/ 692330 w 3534866"/>
              <a:gd name="connsiteY27" fmla="*/ 3361449 h 4367645"/>
              <a:gd name="connsiteX28" fmla="*/ 761779 w 3534866"/>
              <a:gd name="connsiteY28" fmla="*/ 3244637 h 4367645"/>
              <a:gd name="connsiteX29" fmla="*/ 812858 w 3534866"/>
              <a:gd name="connsiteY29" fmla="*/ 3334182 h 4367645"/>
              <a:gd name="connsiteX30" fmla="*/ 874771 w 3534866"/>
              <a:gd name="connsiteY30" fmla="*/ 2329295 h 4367645"/>
              <a:gd name="connsiteX31" fmla="*/ 889058 w 3534866"/>
              <a:gd name="connsiteY31" fmla="*/ 2553132 h 4367645"/>
              <a:gd name="connsiteX32" fmla="*/ 889058 w 3534866"/>
              <a:gd name="connsiteY32" fmla="*/ 2491220 h 4367645"/>
              <a:gd name="connsiteX33" fmla="*/ 753563 w 3534866"/>
              <a:gd name="connsiteY33" fmla="*/ 1802385 h 4367645"/>
              <a:gd name="connsiteX34" fmla="*/ 821466 w 3534866"/>
              <a:gd name="connsiteY34" fmla="*/ 1043961 h 4367645"/>
              <a:gd name="connsiteX35" fmla="*/ 1467243 w 3534866"/>
              <a:gd name="connsiteY35" fmla="*/ 2295985 h 4367645"/>
              <a:gd name="connsiteX36" fmla="*/ 1308158 w 3534866"/>
              <a:gd name="connsiteY36" fmla="*/ 2843645 h 4367645"/>
              <a:gd name="connsiteX37" fmla="*/ 565209 w 3534866"/>
              <a:gd name="connsiteY37" fmla="*/ 4367645 h 4367645"/>
              <a:gd name="connsiteX38" fmla="*/ 2803583 w 3534866"/>
              <a:gd name="connsiteY38" fmla="*/ 4367645 h 4367645"/>
              <a:gd name="connsiteX0" fmla="*/ 2803583 w 3534866"/>
              <a:gd name="connsiteY0" fmla="*/ 4367645 h 4367645"/>
              <a:gd name="connsiteX1" fmla="*/ 2281677 w 3534866"/>
              <a:gd name="connsiteY1" fmla="*/ 3423946 h 4367645"/>
              <a:gd name="connsiteX2" fmla="*/ 3171990 w 3534866"/>
              <a:gd name="connsiteY2" fmla="*/ 2573007 h 4367645"/>
              <a:gd name="connsiteX3" fmla="*/ 3351794 w 3534866"/>
              <a:gd name="connsiteY3" fmla="*/ 2031770 h 4367645"/>
              <a:gd name="connsiteX4" fmla="*/ 3408421 w 3534866"/>
              <a:gd name="connsiteY4" fmla="*/ 1857807 h 4367645"/>
              <a:gd name="connsiteX5" fmla="*/ 3420720 w 3534866"/>
              <a:gd name="connsiteY5" fmla="*/ 1620205 h 4367645"/>
              <a:gd name="connsiteX6" fmla="*/ 3227445 w 3534866"/>
              <a:gd name="connsiteY6" fmla="*/ 1176770 h 4367645"/>
              <a:gd name="connsiteX7" fmla="*/ 3328085 w 3534866"/>
              <a:gd name="connsiteY7" fmla="*/ 1053101 h 4367645"/>
              <a:gd name="connsiteX8" fmla="*/ 3196464 w 3534866"/>
              <a:gd name="connsiteY8" fmla="*/ 1135006 h 4367645"/>
              <a:gd name="connsiteX9" fmla="*/ 3032038 w 3534866"/>
              <a:gd name="connsiteY9" fmla="*/ 500495 h 4367645"/>
              <a:gd name="connsiteX10" fmla="*/ 2054178 w 3534866"/>
              <a:gd name="connsiteY10" fmla="*/ 5195 h 4367645"/>
              <a:gd name="connsiteX11" fmla="*/ 867200 w 3534866"/>
              <a:gd name="connsiteY11" fmla="*/ 700520 h 4367645"/>
              <a:gd name="connsiteX12" fmla="*/ 799798 w 3534866"/>
              <a:gd name="connsiteY12" fmla="*/ 710523 h 4367645"/>
              <a:gd name="connsiteX13" fmla="*/ 595772 w 3534866"/>
              <a:gd name="connsiteY13" fmla="*/ 933882 h 4367645"/>
              <a:gd name="connsiteX14" fmla="*/ 55359 w 3534866"/>
              <a:gd name="connsiteY14" fmla="*/ 1680915 h 4367645"/>
              <a:gd name="connsiteX15" fmla="*/ 10559 w 3534866"/>
              <a:gd name="connsiteY15" fmla="*/ 2299672 h 4367645"/>
              <a:gd name="connsiteX16" fmla="*/ 169921 w 3534866"/>
              <a:gd name="connsiteY16" fmla="*/ 1853045 h 4367645"/>
              <a:gd name="connsiteX17" fmla="*/ 94087 w 3534866"/>
              <a:gd name="connsiteY17" fmla="*/ 2563757 h 4367645"/>
              <a:gd name="connsiteX18" fmla="*/ 243870 w 3534866"/>
              <a:gd name="connsiteY18" fmla="*/ 2229806 h 4367645"/>
              <a:gd name="connsiteX19" fmla="*/ 250098 w 3534866"/>
              <a:gd name="connsiteY19" fmla="*/ 2708987 h 4367645"/>
              <a:gd name="connsiteX20" fmla="*/ 317035 w 3534866"/>
              <a:gd name="connsiteY20" fmla="*/ 2369070 h 4367645"/>
              <a:gd name="connsiteX21" fmla="*/ 408046 w 3534866"/>
              <a:gd name="connsiteY21" fmla="*/ 3096057 h 4367645"/>
              <a:gd name="connsiteX22" fmla="*/ 436621 w 3534866"/>
              <a:gd name="connsiteY22" fmla="*/ 3429432 h 4367645"/>
              <a:gd name="connsiteX23" fmla="*/ 496178 w 3534866"/>
              <a:gd name="connsiteY23" fmla="*/ 3214334 h 4367645"/>
              <a:gd name="connsiteX24" fmla="*/ 555683 w 3534866"/>
              <a:gd name="connsiteY24" fmla="*/ 3719945 h 4367645"/>
              <a:gd name="connsiteX25" fmla="*/ 631883 w 3534866"/>
              <a:gd name="connsiteY25" fmla="*/ 3416034 h 4367645"/>
              <a:gd name="connsiteX26" fmla="*/ 649939 w 3534866"/>
              <a:gd name="connsiteY26" fmla="*/ 3654212 h 4367645"/>
              <a:gd name="connsiteX27" fmla="*/ 692330 w 3534866"/>
              <a:gd name="connsiteY27" fmla="*/ 3361449 h 4367645"/>
              <a:gd name="connsiteX28" fmla="*/ 761779 w 3534866"/>
              <a:gd name="connsiteY28" fmla="*/ 3244637 h 4367645"/>
              <a:gd name="connsiteX29" fmla="*/ 812858 w 3534866"/>
              <a:gd name="connsiteY29" fmla="*/ 3334182 h 4367645"/>
              <a:gd name="connsiteX30" fmla="*/ 874771 w 3534866"/>
              <a:gd name="connsiteY30" fmla="*/ 2329295 h 4367645"/>
              <a:gd name="connsiteX31" fmla="*/ 889058 w 3534866"/>
              <a:gd name="connsiteY31" fmla="*/ 2553132 h 4367645"/>
              <a:gd name="connsiteX32" fmla="*/ 889058 w 3534866"/>
              <a:gd name="connsiteY32" fmla="*/ 2491220 h 4367645"/>
              <a:gd name="connsiteX33" fmla="*/ 753563 w 3534866"/>
              <a:gd name="connsiteY33" fmla="*/ 1802385 h 4367645"/>
              <a:gd name="connsiteX34" fmla="*/ 821466 w 3534866"/>
              <a:gd name="connsiteY34" fmla="*/ 1043961 h 4367645"/>
              <a:gd name="connsiteX35" fmla="*/ 1467243 w 3534866"/>
              <a:gd name="connsiteY35" fmla="*/ 2295985 h 4367645"/>
              <a:gd name="connsiteX36" fmla="*/ 1308158 w 3534866"/>
              <a:gd name="connsiteY36" fmla="*/ 2843645 h 4367645"/>
              <a:gd name="connsiteX37" fmla="*/ 565209 w 3534866"/>
              <a:gd name="connsiteY37" fmla="*/ 4367645 h 4367645"/>
              <a:gd name="connsiteX38" fmla="*/ 2803583 w 3534866"/>
              <a:gd name="connsiteY38" fmla="*/ 4367645 h 4367645"/>
              <a:gd name="connsiteX0" fmla="*/ 2803583 w 3534866"/>
              <a:gd name="connsiteY0" fmla="*/ 4367645 h 4367645"/>
              <a:gd name="connsiteX1" fmla="*/ 2281677 w 3534866"/>
              <a:gd name="connsiteY1" fmla="*/ 3423946 h 4367645"/>
              <a:gd name="connsiteX2" fmla="*/ 3171990 w 3534866"/>
              <a:gd name="connsiteY2" fmla="*/ 2573007 h 4367645"/>
              <a:gd name="connsiteX3" fmla="*/ 3351794 w 3534866"/>
              <a:gd name="connsiteY3" fmla="*/ 2031770 h 4367645"/>
              <a:gd name="connsiteX4" fmla="*/ 3408421 w 3534866"/>
              <a:gd name="connsiteY4" fmla="*/ 1857807 h 4367645"/>
              <a:gd name="connsiteX5" fmla="*/ 3420720 w 3534866"/>
              <a:gd name="connsiteY5" fmla="*/ 1620205 h 4367645"/>
              <a:gd name="connsiteX6" fmla="*/ 3227445 w 3534866"/>
              <a:gd name="connsiteY6" fmla="*/ 1176770 h 4367645"/>
              <a:gd name="connsiteX7" fmla="*/ 3328085 w 3534866"/>
              <a:gd name="connsiteY7" fmla="*/ 1053101 h 4367645"/>
              <a:gd name="connsiteX8" fmla="*/ 3196464 w 3534866"/>
              <a:gd name="connsiteY8" fmla="*/ 1135006 h 4367645"/>
              <a:gd name="connsiteX9" fmla="*/ 3032038 w 3534866"/>
              <a:gd name="connsiteY9" fmla="*/ 500495 h 4367645"/>
              <a:gd name="connsiteX10" fmla="*/ 2054178 w 3534866"/>
              <a:gd name="connsiteY10" fmla="*/ 5195 h 4367645"/>
              <a:gd name="connsiteX11" fmla="*/ 867200 w 3534866"/>
              <a:gd name="connsiteY11" fmla="*/ 700520 h 4367645"/>
              <a:gd name="connsiteX12" fmla="*/ 806282 w 3534866"/>
              <a:gd name="connsiteY12" fmla="*/ 746186 h 4367645"/>
              <a:gd name="connsiteX13" fmla="*/ 595772 w 3534866"/>
              <a:gd name="connsiteY13" fmla="*/ 933882 h 4367645"/>
              <a:gd name="connsiteX14" fmla="*/ 55359 w 3534866"/>
              <a:gd name="connsiteY14" fmla="*/ 1680915 h 4367645"/>
              <a:gd name="connsiteX15" fmla="*/ 10559 w 3534866"/>
              <a:gd name="connsiteY15" fmla="*/ 2299672 h 4367645"/>
              <a:gd name="connsiteX16" fmla="*/ 169921 w 3534866"/>
              <a:gd name="connsiteY16" fmla="*/ 1853045 h 4367645"/>
              <a:gd name="connsiteX17" fmla="*/ 94087 w 3534866"/>
              <a:gd name="connsiteY17" fmla="*/ 2563757 h 4367645"/>
              <a:gd name="connsiteX18" fmla="*/ 243870 w 3534866"/>
              <a:gd name="connsiteY18" fmla="*/ 2229806 h 4367645"/>
              <a:gd name="connsiteX19" fmla="*/ 250098 w 3534866"/>
              <a:gd name="connsiteY19" fmla="*/ 2708987 h 4367645"/>
              <a:gd name="connsiteX20" fmla="*/ 317035 w 3534866"/>
              <a:gd name="connsiteY20" fmla="*/ 2369070 h 4367645"/>
              <a:gd name="connsiteX21" fmla="*/ 408046 w 3534866"/>
              <a:gd name="connsiteY21" fmla="*/ 3096057 h 4367645"/>
              <a:gd name="connsiteX22" fmla="*/ 436621 w 3534866"/>
              <a:gd name="connsiteY22" fmla="*/ 3429432 h 4367645"/>
              <a:gd name="connsiteX23" fmla="*/ 496178 w 3534866"/>
              <a:gd name="connsiteY23" fmla="*/ 3214334 h 4367645"/>
              <a:gd name="connsiteX24" fmla="*/ 555683 w 3534866"/>
              <a:gd name="connsiteY24" fmla="*/ 3719945 h 4367645"/>
              <a:gd name="connsiteX25" fmla="*/ 631883 w 3534866"/>
              <a:gd name="connsiteY25" fmla="*/ 3416034 h 4367645"/>
              <a:gd name="connsiteX26" fmla="*/ 649939 w 3534866"/>
              <a:gd name="connsiteY26" fmla="*/ 3654212 h 4367645"/>
              <a:gd name="connsiteX27" fmla="*/ 692330 w 3534866"/>
              <a:gd name="connsiteY27" fmla="*/ 3361449 h 4367645"/>
              <a:gd name="connsiteX28" fmla="*/ 761779 w 3534866"/>
              <a:gd name="connsiteY28" fmla="*/ 3244637 h 4367645"/>
              <a:gd name="connsiteX29" fmla="*/ 812858 w 3534866"/>
              <a:gd name="connsiteY29" fmla="*/ 3334182 h 4367645"/>
              <a:gd name="connsiteX30" fmla="*/ 874771 w 3534866"/>
              <a:gd name="connsiteY30" fmla="*/ 2329295 h 4367645"/>
              <a:gd name="connsiteX31" fmla="*/ 889058 w 3534866"/>
              <a:gd name="connsiteY31" fmla="*/ 2553132 h 4367645"/>
              <a:gd name="connsiteX32" fmla="*/ 889058 w 3534866"/>
              <a:gd name="connsiteY32" fmla="*/ 2491220 h 4367645"/>
              <a:gd name="connsiteX33" fmla="*/ 753563 w 3534866"/>
              <a:gd name="connsiteY33" fmla="*/ 1802385 h 4367645"/>
              <a:gd name="connsiteX34" fmla="*/ 821466 w 3534866"/>
              <a:gd name="connsiteY34" fmla="*/ 1043961 h 4367645"/>
              <a:gd name="connsiteX35" fmla="*/ 1467243 w 3534866"/>
              <a:gd name="connsiteY35" fmla="*/ 2295985 h 4367645"/>
              <a:gd name="connsiteX36" fmla="*/ 1308158 w 3534866"/>
              <a:gd name="connsiteY36" fmla="*/ 2843645 h 4367645"/>
              <a:gd name="connsiteX37" fmla="*/ 565209 w 3534866"/>
              <a:gd name="connsiteY37" fmla="*/ 4367645 h 4367645"/>
              <a:gd name="connsiteX38" fmla="*/ 2803583 w 3534866"/>
              <a:gd name="connsiteY38" fmla="*/ 4367645 h 4367645"/>
              <a:gd name="connsiteX0" fmla="*/ 2843338 w 3574621"/>
              <a:gd name="connsiteY0" fmla="*/ 4367645 h 4367645"/>
              <a:gd name="connsiteX1" fmla="*/ 2321432 w 3574621"/>
              <a:gd name="connsiteY1" fmla="*/ 3423946 h 4367645"/>
              <a:gd name="connsiteX2" fmla="*/ 3211745 w 3574621"/>
              <a:gd name="connsiteY2" fmla="*/ 2573007 h 4367645"/>
              <a:gd name="connsiteX3" fmla="*/ 3391549 w 3574621"/>
              <a:gd name="connsiteY3" fmla="*/ 2031770 h 4367645"/>
              <a:gd name="connsiteX4" fmla="*/ 3448176 w 3574621"/>
              <a:gd name="connsiteY4" fmla="*/ 1857807 h 4367645"/>
              <a:gd name="connsiteX5" fmla="*/ 3460475 w 3574621"/>
              <a:gd name="connsiteY5" fmla="*/ 1620205 h 4367645"/>
              <a:gd name="connsiteX6" fmla="*/ 3267200 w 3574621"/>
              <a:gd name="connsiteY6" fmla="*/ 1176770 h 4367645"/>
              <a:gd name="connsiteX7" fmla="*/ 3367840 w 3574621"/>
              <a:gd name="connsiteY7" fmla="*/ 1053101 h 4367645"/>
              <a:gd name="connsiteX8" fmla="*/ 3236219 w 3574621"/>
              <a:gd name="connsiteY8" fmla="*/ 1135006 h 4367645"/>
              <a:gd name="connsiteX9" fmla="*/ 3071793 w 3574621"/>
              <a:gd name="connsiteY9" fmla="*/ 500495 h 4367645"/>
              <a:gd name="connsiteX10" fmla="*/ 2093933 w 3574621"/>
              <a:gd name="connsiteY10" fmla="*/ 5195 h 4367645"/>
              <a:gd name="connsiteX11" fmla="*/ 906955 w 3574621"/>
              <a:gd name="connsiteY11" fmla="*/ 700520 h 4367645"/>
              <a:gd name="connsiteX12" fmla="*/ 846037 w 3574621"/>
              <a:gd name="connsiteY12" fmla="*/ 746186 h 4367645"/>
              <a:gd name="connsiteX13" fmla="*/ 343746 w 3574621"/>
              <a:gd name="connsiteY13" fmla="*/ 697216 h 4367645"/>
              <a:gd name="connsiteX14" fmla="*/ 95114 w 3574621"/>
              <a:gd name="connsiteY14" fmla="*/ 1680915 h 4367645"/>
              <a:gd name="connsiteX15" fmla="*/ 50314 w 3574621"/>
              <a:gd name="connsiteY15" fmla="*/ 2299672 h 4367645"/>
              <a:gd name="connsiteX16" fmla="*/ 209676 w 3574621"/>
              <a:gd name="connsiteY16" fmla="*/ 1853045 h 4367645"/>
              <a:gd name="connsiteX17" fmla="*/ 133842 w 3574621"/>
              <a:gd name="connsiteY17" fmla="*/ 2563757 h 4367645"/>
              <a:gd name="connsiteX18" fmla="*/ 283625 w 3574621"/>
              <a:gd name="connsiteY18" fmla="*/ 2229806 h 4367645"/>
              <a:gd name="connsiteX19" fmla="*/ 289853 w 3574621"/>
              <a:gd name="connsiteY19" fmla="*/ 2708987 h 4367645"/>
              <a:gd name="connsiteX20" fmla="*/ 356790 w 3574621"/>
              <a:gd name="connsiteY20" fmla="*/ 2369070 h 4367645"/>
              <a:gd name="connsiteX21" fmla="*/ 447801 w 3574621"/>
              <a:gd name="connsiteY21" fmla="*/ 3096057 h 4367645"/>
              <a:gd name="connsiteX22" fmla="*/ 476376 w 3574621"/>
              <a:gd name="connsiteY22" fmla="*/ 3429432 h 4367645"/>
              <a:gd name="connsiteX23" fmla="*/ 535933 w 3574621"/>
              <a:gd name="connsiteY23" fmla="*/ 3214334 h 4367645"/>
              <a:gd name="connsiteX24" fmla="*/ 595438 w 3574621"/>
              <a:gd name="connsiteY24" fmla="*/ 3719945 h 4367645"/>
              <a:gd name="connsiteX25" fmla="*/ 671638 w 3574621"/>
              <a:gd name="connsiteY25" fmla="*/ 3416034 h 4367645"/>
              <a:gd name="connsiteX26" fmla="*/ 689694 w 3574621"/>
              <a:gd name="connsiteY26" fmla="*/ 3654212 h 4367645"/>
              <a:gd name="connsiteX27" fmla="*/ 732085 w 3574621"/>
              <a:gd name="connsiteY27" fmla="*/ 3361449 h 4367645"/>
              <a:gd name="connsiteX28" fmla="*/ 801534 w 3574621"/>
              <a:gd name="connsiteY28" fmla="*/ 3244637 h 4367645"/>
              <a:gd name="connsiteX29" fmla="*/ 852613 w 3574621"/>
              <a:gd name="connsiteY29" fmla="*/ 3334182 h 4367645"/>
              <a:gd name="connsiteX30" fmla="*/ 914526 w 3574621"/>
              <a:gd name="connsiteY30" fmla="*/ 2329295 h 4367645"/>
              <a:gd name="connsiteX31" fmla="*/ 928813 w 3574621"/>
              <a:gd name="connsiteY31" fmla="*/ 2553132 h 4367645"/>
              <a:gd name="connsiteX32" fmla="*/ 928813 w 3574621"/>
              <a:gd name="connsiteY32" fmla="*/ 2491220 h 4367645"/>
              <a:gd name="connsiteX33" fmla="*/ 793318 w 3574621"/>
              <a:gd name="connsiteY33" fmla="*/ 1802385 h 4367645"/>
              <a:gd name="connsiteX34" fmla="*/ 861221 w 3574621"/>
              <a:gd name="connsiteY34" fmla="*/ 1043961 h 4367645"/>
              <a:gd name="connsiteX35" fmla="*/ 1506998 w 3574621"/>
              <a:gd name="connsiteY35" fmla="*/ 2295985 h 4367645"/>
              <a:gd name="connsiteX36" fmla="*/ 1347913 w 3574621"/>
              <a:gd name="connsiteY36" fmla="*/ 2843645 h 4367645"/>
              <a:gd name="connsiteX37" fmla="*/ 604964 w 3574621"/>
              <a:gd name="connsiteY37" fmla="*/ 4367645 h 4367645"/>
              <a:gd name="connsiteX38" fmla="*/ 2843338 w 3574621"/>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202808 w 3727115"/>
              <a:gd name="connsiteY15" fmla="*/ 2299672 h 4367645"/>
              <a:gd name="connsiteX16" fmla="*/ 362170 w 3727115"/>
              <a:gd name="connsiteY16" fmla="*/ 1853045 h 4367645"/>
              <a:gd name="connsiteX17" fmla="*/ 286336 w 3727115"/>
              <a:gd name="connsiteY17" fmla="*/ 2563757 h 4367645"/>
              <a:gd name="connsiteX18" fmla="*/ 436119 w 3727115"/>
              <a:gd name="connsiteY18" fmla="*/ 2229806 h 4367645"/>
              <a:gd name="connsiteX19" fmla="*/ 442347 w 3727115"/>
              <a:gd name="connsiteY19" fmla="*/ 2708987 h 4367645"/>
              <a:gd name="connsiteX20" fmla="*/ 509284 w 3727115"/>
              <a:gd name="connsiteY20" fmla="*/ 2369070 h 4367645"/>
              <a:gd name="connsiteX21" fmla="*/ 600295 w 3727115"/>
              <a:gd name="connsiteY21" fmla="*/ 3096057 h 4367645"/>
              <a:gd name="connsiteX22" fmla="*/ 628870 w 3727115"/>
              <a:gd name="connsiteY22" fmla="*/ 3429432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362170 w 3727115"/>
              <a:gd name="connsiteY16" fmla="*/ 1853045 h 4367645"/>
              <a:gd name="connsiteX17" fmla="*/ 286336 w 3727115"/>
              <a:gd name="connsiteY17" fmla="*/ 2563757 h 4367645"/>
              <a:gd name="connsiteX18" fmla="*/ 436119 w 3727115"/>
              <a:gd name="connsiteY18" fmla="*/ 2229806 h 4367645"/>
              <a:gd name="connsiteX19" fmla="*/ 442347 w 3727115"/>
              <a:gd name="connsiteY19" fmla="*/ 2708987 h 4367645"/>
              <a:gd name="connsiteX20" fmla="*/ 509284 w 3727115"/>
              <a:gd name="connsiteY20" fmla="*/ 2369070 h 4367645"/>
              <a:gd name="connsiteX21" fmla="*/ 600295 w 3727115"/>
              <a:gd name="connsiteY21" fmla="*/ 3096057 h 4367645"/>
              <a:gd name="connsiteX22" fmla="*/ 628870 w 3727115"/>
              <a:gd name="connsiteY22" fmla="*/ 3429432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86336 w 3727115"/>
              <a:gd name="connsiteY17" fmla="*/ 2563757 h 4367645"/>
              <a:gd name="connsiteX18" fmla="*/ 436119 w 3727115"/>
              <a:gd name="connsiteY18" fmla="*/ 2229806 h 4367645"/>
              <a:gd name="connsiteX19" fmla="*/ 442347 w 3727115"/>
              <a:gd name="connsiteY19" fmla="*/ 2708987 h 4367645"/>
              <a:gd name="connsiteX20" fmla="*/ 509284 w 3727115"/>
              <a:gd name="connsiteY20" fmla="*/ 2369070 h 4367645"/>
              <a:gd name="connsiteX21" fmla="*/ 600295 w 3727115"/>
              <a:gd name="connsiteY21" fmla="*/ 3096057 h 4367645"/>
              <a:gd name="connsiteX22" fmla="*/ 628870 w 3727115"/>
              <a:gd name="connsiteY22" fmla="*/ 3429432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36119 w 3727115"/>
              <a:gd name="connsiteY18" fmla="*/ 2229806 h 4367645"/>
              <a:gd name="connsiteX19" fmla="*/ 442347 w 3727115"/>
              <a:gd name="connsiteY19" fmla="*/ 2708987 h 4367645"/>
              <a:gd name="connsiteX20" fmla="*/ 509284 w 3727115"/>
              <a:gd name="connsiteY20" fmla="*/ 2369070 h 4367645"/>
              <a:gd name="connsiteX21" fmla="*/ 600295 w 3727115"/>
              <a:gd name="connsiteY21" fmla="*/ 3096057 h 4367645"/>
              <a:gd name="connsiteX22" fmla="*/ 628870 w 3727115"/>
              <a:gd name="connsiteY22" fmla="*/ 3429432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442347 w 3727115"/>
              <a:gd name="connsiteY19" fmla="*/ 2708987 h 4367645"/>
              <a:gd name="connsiteX20" fmla="*/ 509284 w 3727115"/>
              <a:gd name="connsiteY20" fmla="*/ 2369070 h 4367645"/>
              <a:gd name="connsiteX21" fmla="*/ 600295 w 3727115"/>
              <a:gd name="connsiteY21" fmla="*/ 3096057 h 4367645"/>
              <a:gd name="connsiteX22" fmla="*/ 628870 w 3727115"/>
              <a:gd name="connsiteY22" fmla="*/ 3429432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280246 w 3727115"/>
              <a:gd name="connsiteY19" fmla="*/ 2838667 h 4367645"/>
              <a:gd name="connsiteX20" fmla="*/ 509284 w 3727115"/>
              <a:gd name="connsiteY20" fmla="*/ 2369070 h 4367645"/>
              <a:gd name="connsiteX21" fmla="*/ 600295 w 3727115"/>
              <a:gd name="connsiteY21" fmla="*/ 3096057 h 4367645"/>
              <a:gd name="connsiteX22" fmla="*/ 628870 w 3727115"/>
              <a:gd name="connsiteY22" fmla="*/ 3429432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280246 w 3727115"/>
              <a:gd name="connsiteY19" fmla="*/ 2838667 h 4367645"/>
              <a:gd name="connsiteX20" fmla="*/ 509284 w 3727115"/>
              <a:gd name="connsiteY20" fmla="*/ 2369070 h 4367645"/>
              <a:gd name="connsiteX21" fmla="*/ 464131 w 3727115"/>
              <a:gd name="connsiteY21" fmla="*/ 2885327 h 4367645"/>
              <a:gd name="connsiteX22" fmla="*/ 628870 w 3727115"/>
              <a:gd name="connsiteY22" fmla="*/ 3429432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280246 w 3727115"/>
              <a:gd name="connsiteY19" fmla="*/ 2838667 h 4367645"/>
              <a:gd name="connsiteX20" fmla="*/ 509284 w 3727115"/>
              <a:gd name="connsiteY20" fmla="*/ 2369070 h 4367645"/>
              <a:gd name="connsiteX21" fmla="*/ 464131 w 3727115"/>
              <a:gd name="connsiteY21" fmla="*/ 2885327 h 4367645"/>
              <a:gd name="connsiteX22" fmla="*/ 586724 w 3727115"/>
              <a:gd name="connsiteY22" fmla="*/ 2657836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280246 w 3727115"/>
              <a:gd name="connsiteY19" fmla="*/ 2838667 h 4367645"/>
              <a:gd name="connsiteX20" fmla="*/ 509284 w 3727115"/>
              <a:gd name="connsiteY20" fmla="*/ 2369070 h 4367645"/>
              <a:gd name="connsiteX21" fmla="*/ 457646 w 3727115"/>
              <a:gd name="connsiteY21" fmla="*/ 2911263 h 4367645"/>
              <a:gd name="connsiteX22" fmla="*/ 586724 w 3727115"/>
              <a:gd name="connsiteY22" fmla="*/ 2657836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280246 w 3727115"/>
              <a:gd name="connsiteY19" fmla="*/ 2838667 h 4367645"/>
              <a:gd name="connsiteX20" fmla="*/ 509284 w 3727115"/>
              <a:gd name="connsiteY20" fmla="*/ 2369070 h 4367645"/>
              <a:gd name="connsiteX21" fmla="*/ 457646 w 3727115"/>
              <a:gd name="connsiteY21" fmla="*/ 2911263 h 4367645"/>
              <a:gd name="connsiteX22" fmla="*/ 586724 w 3727115"/>
              <a:gd name="connsiteY22" fmla="*/ 2657836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280246 w 3727115"/>
              <a:gd name="connsiteY19" fmla="*/ 2838667 h 4367645"/>
              <a:gd name="connsiteX20" fmla="*/ 509284 w 3727115"/>
              <a:gd name="connsiteY20" fmla="*/ 2369070 h 4367645"/>
              <a:gd name="connsiteX21" fmla="*/ 421984 w 3727115"/>
              <a:gd name="connsiteY21" fmla="*/ 2911263 h 4367645"/>
              <a:gd name="connsiteX22" fmla="*/ 586724 w 3727115"/>
              <a:gd name="connsiteY22" fmla="*/ 2657836 h 4367645"/>
              <a:gd name="connsiteX23" fmla="*/ 688427 w 3727115"/>
              <a:gd name="connsiteY23" fmla="*/ 3214334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280246 w 3727115"/>
              <a:gd name="connsiteY19" fmla="*/ 2838667 h 4367645"/>
              <a:gd name="connsiteX20" fmla="*/ 509284 w 3727115"/>
              <a:gd name="connsiteY20" fmla="*/ 2369070 h 4367645"/>
              <a:gd name="connsiteX21" fmla="*/ 421984 w 3727115"/>
              <a:gd name="connsiteY21" fmla="*/ 2911263 h 4367645"/>
              <a:gd name="connsiteX22" fmla="*/ 586724 w 3727115"/>
              <a:gd name="connsiteY22" fmla="*/ 2657836 h 4367645"/>
              <a:gd name="connsiteX23" fmla="*/ 529569 w 3727115"/>
              <a:gd name="connsiteY23" fmla="*/ 3117075 h 4367645"/>
              <a:gd name="connsiteX24" fmla="*/ 747932 w 3727115"/>
              <a:gd name="connsiteY24" fmla="*/ 3719945 h 4367645"/>
              <a:gd name="connsiteX25" fmla="*/ 824132 w 3727115"/>
              <a:gd name="connsiteY25" fmla="*/ 3416034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280246 w 3727115"/>
              <a:gd name="connsiteY19" fmla="*/ 2838667 h 4367645"/>
              <a:gd name="connsiteX20" fmla="*/ 509284 w 3727115"/>
              <a:gd name="connsiteY20" fmla="*/ 2369070 h 4367645"/>
              <a:gd name="connsiteX21" fmla="*/ 421984 w 3727115"/>
              <a:gd name="connsiteY21" fmla="*/ 2911263 h 4367645"/>
              <a:gd name="connsiteX22" fmla="*/ 586724 w 3727115"/>
              <a:gd name="connsiteY22" fmla="*/ 2657836 h 4367645"/>
              <a:gd name="connsiteX23" fmla="*/ 529569 w 3727115"/>
              <a:gd name="connsiteY23" fmla="*/ 3117075 h 4367645"/>
              <a:gd name="connsiteX24" fmla="*/ 747932 w 3727115"/>
              <a:gd name="connsiteY24" fmla="*/ 3719945 h 4367645"/>
              <a:gd name="connsiteX25" fmla="*/ 720388 w 3727115"/>
              <a:gd name="connsiteY25" fmla="*/ 2780601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280246 w 3727115"/>
              <a:gd name="connsiteY19" fmla="*/ 2838667 h 4367645"/>
              <a:gd name="connsiteX20" fmla="*/ 509284 w 3727115"/>
              <a:gd name="connsiteY20" fmla="*/ 2369070 h 4367645"/>
              <a:gd name="connsiteX21" fmla="*/ 421984 w 3727115"/>
              <a:gd name="connsiteY21" fmla="*/ 2911263 h 4367645"/>
              <a:gd name="connsiteX22" fmla="*/ 586724 w 3727115"/>
              <a:gd name="connsiteY22" fmla="*/ 2657836 h 4367645"/>
              <a:gd name="connsiteX23" fmla="*/ 529569 w 3727115"/>
              <a:gd name="connsiteY23" fmla="*/ 3117075 h 4367645"/>
              <a:gd name="connsiteX24" fmla="*/ 663640 w 3727115"/>
              <a:gd name="connsiteY24" fmla="*/ 3058576 h 4367645"/>
              <a:gd name="connsiteX25" fmla="*/ 720388 w 3727115"/>
              <a:gd name="connsiteY25" fmla="*/ 2780601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2995832 w 3727115"/>
              <a:gd name="connsiteY0" fmla="*/ 4367645 h 4367645"/>
              <a:gd name="connsiteX1" fmla="*/ 2473926 w 3727115"/>
              <a:gd name="connsiteY1" fmla="*/ 3423946 h 4367645"/>
              <a:gd name="connsiteX2" fmla="*/ 3364239 w 3727115"/>
              <a:gd name="connsiteY2" fmla="*/ 2573007 h 4367645"/>
              <a:gd name="connsiteX3" fmla="*/ 3544043 w 3727115"/>
              <a:gd name="connsiteY3" fmla="*/ 2031770 h 4367645"/>
              <a:gd name="connsiteX4" fmla="*/ 3600670 w 3727115"/>
              <a:gd name="connsiteY4" fmla="*/ 1857807 h 4367645"/>
              <a:gd name="connsiteX5" fmla="*/ 3612969 w 3727115"/>
              <a:gd name="connsiteY5" fmla="*/ 1620205 h 4367645"/>
              <a:gd name="connsiteX6" fmla="*/ 3419694 w 3727115"/>
              <a:gd name="connsiteY6" fmla="*/ 1176770 h 4367645"/>
              <a:gd name="connsiteX7" fmla="*/ 3520334 w 3727115"/>
              <a:gd name="connsiteY7" fmla="*/ 1053101 h 4367645"/>
              <a:gd name="connsiteX8" fmla="*/ 3388713 w 3727115"/>
              <a:gd name="connsiteY8" fmla="*/ 1135006 h 4367645"/>
              <a:gd name="connsiteX9" fmla="*/ 3224287 w 3727115"/>
              <a:gd name="connsiteY9" fmla="*/ 500495 h 4367645"/>
              <a:gd name="connsiteX10" fmla="*/ 2246427 w 3727115"/>
              <a:gd name="connsiteY10" fmla="*/ 5195 h 4367645"/>
              <a:gd name="connsiteX11" fmla="*/ 1059449 w 3727115"/>
              <a:gd name="connsiteY11" fmla="*/ 700520 h 4367645"/>
              <a:gd name="connsiteX12" fmla="*/ 998531 w 3727115"/>
              <a:gd name="connsiteY12" fmla="*/ 746186 h 4367645"/>
              <a:gd name="connsiteX13" fmla="*/ 496240 w 3727115"/>
              <a:gd name="connsiteY13" fmla="*/ 697216 h 4367645"/>
              <a:gd name="connsiteX14" fmla="*/ 66056 w 3727115"/>
              <a:gd name="connsiteY14" fmla="*/ 1658222 h 4367645"/>
              <a:gd name="connsiteX15" fmla="*/ 128242 w 3727115"/>
              <a:gd name="connsiteY15" fmla="*/ 2257526 h 4367645"/>
              <a:gd name="connsiteX16" fmla="*/ 274636 w 3727115"/>
              <a:gd name="connsiteY16" fmla="*/ 1908159 h 4367645"/>
              <a:gd name="connsiteX17" fmla="*/ 237707 w 3727115"/>
              <a:gd name="connsiteY17" fmla="*/ 2579967 h 4367645"/>
              <a:gd name="connsiteX18" fmla="*/ 403699 w 3727115"/>
              <a:gd name="connsiteY18" fmla="*/ 2229806 h 4367645"/>
              <a:gd name="connsiteX19" fmla="*/ 280246 w 3727115"/>
              <a:gd name="connsiteY19" fmla="*/ 2838667 h 4367645"/>
              <a:gd name="connsiteX20" fmla="*/ 509284 w 3727115"/>
              <a:gd name="connsiteY20" fmla="*/ 2369070 h 4367645"/>
              <a:gd name="connsiteX21" fmla="*/ 421984 w 3727115"/>
              <a:gd name="connsiteY21" fmla="*/ 2911263 h 4367645"/>
              <a:gd name="connsiteX22" fmla="*/ 586724 w 3727115"/>
              <a:gd name="connsiteY22" fmla="*/ 2657836 h 4367645"/>
              <a:gd name="connsiteX23" fmla="*/ 493906 w 3727115"/>
              <a:gd name="connsiteY23" fmla="*/ 3087897 h 4367645"/>
              <a:gd name="connsiteX24" fmla="*/ 663640 w 3727115"/>
              <a:gd name="connsiteY24" fmla="*/ 3058576 h 4367645"/>
              <a:gd name="connsiteX25" fmla="*/ 720388 w 3727115"/>
              <a:gd name="connsiteY25" fmla="*/ 2780601 h 4367645"/>
              <a:gd name="connsiteX26" fmla="*/ 842188 w 3727115"/>
              <a:gd name="connsiteY26" fmla="*/ 3654212 h 4367645"/>
              <a:gd name="connsiteX27" fmla="*/ 884579 w 3727115"/>
              <a:gd name="connsiteY27" fmla="*/ 3361449 h 4367645"/>
              <a:gd name="connsiteX28" fmla="*/ 954028 w 3727115"/>
              <a:gd name="connsiteY28" fmla="*/ 3244637 h 4367645"/>
              <a:gd name="connsiteX29" fmla="*/ 1005107 w 3727115"/>
              <a:gd name="connsiteY29" fmla="*/ 3334182 h 4367645"/>
              <a:gd name="connsiteX30" fmla="*/ 1067020 w 3727115"/>
              <a:gd name="connsiteY30" fmla="*/ 2329295 h 4367645"/>
              <a:gd name="connsiteX31" fmla="*/ 1081307 w 3727115"/>
              <a:gd name="connsiteY31" fmla="*/ 2553132 h 4367645"/>
              <a:gd name="connsiteX32" fmla="*/ 1081307 w 3727115"/>
              <a:gd name="connsiteY32" fmla="*/ 2491220 h 4367645"/>
              <a:gd name="connsiteX33" fmla="*/ 945812 w 3727115"/>
              <a:gd name="connsiteY33" fmla="*/ 1802385 h 4367645"/>
              <a:gd name="connsiteX34" fmla="*/ 1013715 w 3727115"/>
              <a:gd name="connsiteY34" fmla="*/ 1043961 h 4367645"/>
              <a:gd name="connsiteX35" fmla="*/ 1659492 w 3727115"/>
              <a:gd name="connsiteY35" fmla="*/ 2295985 h 4367645"/>
              <a:gd name="connsiteX36" fmla="*/ 1500407 w 3727115"/>
              <a:gd name="connsiteY36" fmla="*/ 2843645 h 4367645"/>
              <a:gd name="connsiteX37" fmla="*/ 757458 w 3727115"/>
              <a:gd name="connsiteY37" fmla="*/ 4367645 h 4367645"/>
              <a:gd name="connsiteX38" fmla="*/ 2995832 w 3727115"/>
              <a:gd name="connsiteY38"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97372 w 3782299"/>
              <a:gd name="connsiteY26" fmla="*/ 3654212 h 4367645"/>
              <a:gd name="connsiteX27" fmla="*/ 939763 w 3782299"/>
              <a:gd name="connsiteY27" fmla="*/ 3361449 h 4367645"/>
              <a:gd name="connsiteX28" fmla="*/ 1009212 w 3782299"/>
              <a:gd name="connsiteY28" fmla="*/ 3244637 h 4367645"/>
              <a:gd name="connsiteX29" fmla="*/ 1060291 w 3782299"/>
              <a:gd name="connsiteY29" fmla="*/ 3334182 h 4367645"/>
              <a:gd name="connsiteX30" fmla="*/ 1122204 w 3782299"/>
              <a:gd name="connsiteY30" fmla="*/ 2329295 h 4367645"/>
              <a:gd name="connsiteX31" fmla="*/ 1136491 w 3782299"/>
              <a:gd name="connsiteY31" fmla="*/ 2553132 h 4367645"/>
              <a:gd name="connsiteX32" fmla="*/ 1136491 w 3782299"/>
              <a:gd name="connsiteY32" fmla="*/ 2491220 h 4367645"/>
              <a:gd name="connsiteX33" fmla="*/ 1000996 w 3782299"/>
              <a:gd name="connsiteY33" fmla="*/ 1802385 h 4367645"/>
              <a:gd name="connsiteX34" fmla="*/ 1068899 w 3782299"/>
              <a:gd name="connsiteY34" fmla="*/ 1043961 h 4367645"/>
              <a:gd name="connsiteX35" fmla="*/ 1714676 w 3782299"/>
              <a:gd name="connsiteY35" fmla="*/ 2295985 h 4367645"/>
              <a:gd name="connsiteX36" fmla="*/ 1555591 w 3782299"/>
              <a:gd name="connsiteY36" fmla="*/ 2843645 h 4367645"/>
              <a:gd name="connsiteX37" fmla="*/ 812642 w 3782299"/>
              <a:gd name="connsiteY37" fmla="*/ 4367645 h 4367645"/>
              <a:gd name="connsiteX38" fmla="*/ 3051016 w 3782299"/>
              <a:gd name="connsiteY38"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97372 w 3782299"/>
              <a:gd name="connsiteY26" fmla="*/ 3654212 h 4367645"/>
              <a:gd name="connsiteX27" fmla="*/ 939763 w 3782299"/>
              <a:gd name="connsiteY27" fmla="*/ 3361449 h 4367645"/>
              <a:gd name="connsiteX28" fmla="*/ 1009212 w 3782299"/>
              <a:gd name="connsiteY28" fmla="*/ 3244637 h 4367645"/>
              <a:gd name="connsiteX29" fmla="*/ 1060291 w 3782299"/>
              <a:gd name="connsiteY29" fmla="*/ 3334182 h 4367645"/>
              <a:gd name="connsiteX30" fmla="*/ 1122204 w 3782299"/>
              <a:gd name="connsiteY30" fmla="*/ 2329295 h 4367645"/>
              <a:gd name="connsiteX31" fmla="*/ 1136491 w 3782299"/>
              <a:gd name="connsiteY31" fmla="*/ 2553132 h 4367645"/>
              <a:gd name="connsiteX32" fmla="*/ 1136491 w 3782299"/>
              <a:gd name="connsiteY32" fmla="*/ 2491220 h 4367645"/>
              <a:gd name="connsiteX33" fmla="*/ 1000996 w 3782299"/>
              <a:gd name="connsiteY33" fmla="*/ 1802385 h 4367645"/>
              <a:gd name="connsiteX34" fmla="*/ 1068899 w 3782299"/>
              <a:gd name="connsiteY34" fmla="*/ 1043961 h 4367645"/>
              <a:gd name="connsiteX35" fmla="*/ 1714676 w 3782299"/>
              <a:gd name="connsiteY35" fmla="*/ 2295985 h 4367645"/>
              <a:gd name="connsiteX36" fmla="*/ 1555591 w 3782299"/>
              <a:gd name="connsiteY36" fmla="*/ 2843645 h 4367645"/>
              <a:gd name="connsiteX37" fmla="*/ 812642 w 3782299"/>
              <a:gd name="connsiteY37" fmla="*/ 4367645 h 4367645"/>
              <a:gd name="connsiteX38" fmla="*/ 3051016 w 3782299"/>
              <a:gd name="connsiteY38"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97372 w 3782299"/>
              <a:gd name="connsiteY26" fmla="*/ 3654212 h 4367645"/>
              <a:gd name="connsiteX27" fmla="*/ 855472 w 3782299"/>
              <a:gd name="connsiteY27" fmla="*/ 2567159 h 4367645"/>
              <a:gd name="connsiteX28" fmla="*/ 1009212 w 3782299"/>
              <a:gd name="connsiteY28" fmla="*/ 3244637 h 4367645"/>
              <a:gd name="connsiteX29" fmla="*/ 1060291 w 3782299"/>
              <a:gd name="connsiteY29" fmla="*/ 3334182 h 4367645"/>
              <a:gd name="connsiteX30" fmla="*/ 1122204 w 3782299"/>
              <a:gd name="connsiteY30" fmla="*/ 2329295 h 4367645"/>
              <a:gd name="connsiteX31" fmla="*/ 1136491 w 3782299"/>
              <a:gd name="connsiteY31" fmla="*/ 2553132 h 4367645"/>
              <a:gd name="connsiteX32" fmla="*/ 1136491 w 3782299"/>
              <a:gd name="connsiteY32" fmla="*/ 2491220 h 4367645"/>
              <a:gd name="connsiteX33" fmla="*/ 1000996 w 3782299"/>
              <a:gd name="connsiteY33" fmla="*/ 1802385 h 4367645"/>
              <a:gd name="connsiteX34" fmla="*/ 1068899 w 3782299"/>
              <a:gd name="connsiteY34" fmla="*/ 1043961 h 4367645"/>
              <a:gd name="connsiteX35" fmla="*/ 1714676 w 3782299"/>
              <a:gd name="connsiteY35" fmla="*/ 2295985 h 4367645"/>
              <a:gd name="connsiteX36" fmla="*/ 1555591 w 3782299"/>
              <a:gd name="connsiteY36" fmla="*/ 2843645 h 4367645"/>
              <a:gd name="connsiteX37" fmla="*/ 812642 w 3782299"/>
              <a:gd name="connsiteY37" fmla="*/ 4367645 h 4367645"/>
              <a:gd name="connsiteX38" fmla="*/ 3051016 w 3782299"/>
              <a:gd name="connsiteY38"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1009212 w 3782299"/>
              <a:gd name="connsiteY28" fmla="*/ 3244637 h 4367645"/>
              <a:gd name="connsiteX29" fmla="*/ 1060291 w 3782299"/>
              <a:gd name="connsiteY29" fmla="*/ 3334182 h 4367645"/>
              <a:gd name="connsiteX30" fmla="*/ 1122204 w 3782299"/>
              <a:gd name="connsiteY30" fmla="*/ 2329295 h 4367645"/>
              <a:gd name="connsiteX31" fmla="*/ 1136491 w 3782299"/>
              <a:gd name="connsiteY31" fmla="*/ 2553132 h 4367645"/>
              <a:gd name="connsiteX32" fmla="*/ 1136491 w 3782299"/>
              <a:gd name="connsiteY32" fmla="*/ 2491220 h 4367645"/>
              <a:gd name="connsiteX33" fmla="*/ 1000996 w 3782299"/>
              <a:gd name="connsiteY33" fmla="*/ 1802385 h 4367645"/>
              <a:gd name="connsiteX34" fmla="*/ 1068899 w 3782299"/>
              <a:gd name="connsiteY34" fmla="*/ 1043961 h 4367645"/>
              <a:gd name="connsiteX35" fmla="*/ 1714676 w 3782299"/>
              <a:gd name="connsiteY35" fmla="*/ 2295985 h 4367645"/>
              <a:gd name="connsiteX36" fmla="*/ 1555591 w 3782299"/>
              <a:gd name="connsiteY36" fmla="*/ 2843645 h 4367645"/>
              <a:gd name="connsiteX37" fmla="*/ 812642 w 3782299"/>
              <a:gd name="connsiteY37" fmla="*/ 4367645 h 4367645"/>
              <a:gd name="connsiteX38" fmla="*/ 3051016 w 3782299"/>
              <a:gd name="connsiteY38"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1060291 w 3782299"/>
              <a:gd name="connsiteY28" fmla="*/ 3334182 h 4367645"/>
              <a:gd name="connsiteX29" fmla="*/ 1122204 w 3782299"/>
              <a:gd name="connsiteY29" fmla="*/ 2329295 h 4367645"/>
              <a:gd name="connsiteX30" fmla="*/ 1136491 w 3782299"/>
              <a:gd name="connsiteY30" fmla="*/ 2553132 h 4367645"/>
              <a:gd name="connsiteX31" fmla="*/ 1136491 w 3782299"/>
              <a:gd name="connsiteY31" fmla="*/ 2491220 h 4367645"/>
              <a:gd name="connsiteX32" fmla="*/ 1000996 w 3782299"/>
              <a:gd name="connsiteY32" fmla="*/ 1802385 h 4367645"/>
              <a:gd name="connsiteX33" fmla="*/ 1068899 w 3782299"/>
              <a:gd name="connsiteY33" fmla="*/ 1043961 h 4367645"/>
              <a:gd name="connsiteX34" fmla="*/ 1714676 w 3782299"/>
              <a:gd name="connsiteY34" fmla="*/ 2295985 h 4367645"/>
              <a:gd name="connsiteX35" fmla="*/ 1555591 w 3782299"/>
              <a:gd name="connsiteY35" fmla="*/ 2843645 h 4367645"/>
              <a:gd name="connsiteX36" fmla="*/ 812642 w 3782299"/>
              <a:gd name="connsiteY36" fmla="*/ 4367645 h 4367645"/>
              <a:gd name="connsiteX37" fmla="*/ 3051016 w 3782299"/>
              <a:gd name="connsiteY37"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1122204 w 3782299"/>
              <a:gd name="connsiteY28" fmla="*/ 2329295 h 4367645"/>
              <a:gd name="connsiteX29" fmla="*/ 1136491 w 3782299"/>
              <a:gd name="connsiteY29" fmla="*/ 2553132 h 4367645"/>
              <a:gd name="connsiteX30" fmla="*/ 1136491 w 3782299"/>
              <a:gd name="connsiteY30" fmla="*/ 2491220 h 4367645"/>
              <a:gd name="connsiteX31" fmla="*/ 1000996 w 3782299"/>
              <a:gd name="connsiteY31" fmla="*/ 1802385 h 4367645"/>
              <a:gd name="connsiteX32" fmla="*/ 1068899 w 3782299"/>
              <a:gd name="connsiteY32" fmla="*/ 1043961 h 4367645"/>
              <a:gd name="connsiteX33" fmla="*/ 1714676 w 3782299"/>
              <a:gd name="connsiteY33" fmla="*/ 2295985 h 4367645"/>
              <a:gd name="connsiteX34" fmla="*/ 1555591 w 3782299"/>
              <a:gd name="connsiteY34" fmla="*/ 2843645 h 4367645"/>
              <a:gd name="connsiteX35" fmla="*/ 812642 w 3782299"/>
              <a:gd name="connsiteY35" fmla="*/ 4367645 h 4367645"/>
              <a:gd name="connsiteX36" fmla="*/ 3051016 w 3782299"/>
              <a:gd name="connsiteY36"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1122204 w 3782299"/>
              <a:gd name="connsiteY28" fmla="*/ 2329295 h 4367645"/>
              <a:gd name="connsiteX29" fmla="*/ 1136491 w 3782299"/>
              <a:gd name="connsiteY29" fmla="*/ 2553132 h 4367645"/>
              <a:gd name="connsiteX30" fmla="*/ 964665 w 3782299"/>
              <a:gd name="connsiteY30" fmla="*/ 2867292 h 4367645"/>
              <a:gd name="connsiteX31" fmla="*/ 1000996 w 3782299"/>
              <a:gd name="connsiteY31" fmla="*/ 1802385 h 4367645"/>
              <a:gd name="connsiteX32" fmla="*/ 1068899 w 3782299"/>
              <a:gd name="connsiteY32" fmla="*/ 1043961 h 4367645"/>
              <a:gd name="connsiteX33" fmla="*/ 1714676 w 3782299"/>
              <a:gd name="connsiteY33" fmla="*/ 2295985 h 4367645"/>
              <a:gd name="connsiteX34" fmla="*/ 1555591 w 3782299"/>
              <a:gd name="connsiteY34" fmla="*/ 2843645 h 4367645"/>
              <a:gd name="connsiteX35" fmla="*/ 812642 w 3782299"/>
              <a:gd name="connsiteY35" fmla="*/ 4367645 h 4367645"/>
              <a:gd name="connsiteX36" fmla="*/ 3051016 w 3782299"/>
              <a:gd name="connsiteY36"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950378 w 3782299"/>
              <a:gd name="connsiteY28" fmla="*/ 2741029 h 4367645"/>
              <a:gd name="connsiteX29" fmla="*/ 1136491 w 3782299"/>
              <a:gd name="connsiteY29" fmla="*/ 2553132 h 4367645"/>
              <a:gd name="connsiteX30" fmla="*/ 964665 w 3782299"/>
              <a:gd name="connsiteY30" fmla="*/ 2867292 h 4367645"/>
              <a:gd name="connsiteX31" fmla="*/ 1000996 w 3782299"/>
              <a:gd name="connsiteY31" fmla="*/ 1802385 h 4367645"/>
              <a:gd name="connsiteX32" fmla="*/ 1068899 w 3782299"/>
              <a:gd name="connsiteY32" fmla="*/ 1043961 h 4367645"/>
              <a:gd name="connsiteX33" fmla="*/ 1714676 w 3782299"/>
              <a:gd name="connsiteY33" fmla="*/ 2295985 h 4367645"/>
              <a:gd name="connsiteX34" fmla="*/ 1555591 w 3782299"/>
              <a:gd name="connsiteY34" fmla="*/ 2843645 h 4367645"/>
              <a:gd name="connsiteX35" fmla="*/ 812642 w 3782299"/>
              <a:gd name="connsiteY35" fmla="*/ 4367645 h 4367645"/>
              <a:gd name="connsiteX36" fmla="*/ 3051016 w 3782299"/>
              <a:gd name="connsiteY36"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950378 w 3782299"/>
              <a:gd name="connsiteY28" fmla="*/ 2741029 h 4367645"/>
              <a:gd name="connsiteX29" fmla="*/ 964665 w 3782299"/>
              <a:gd name="connsiteY29" fmla="*/ 2867292 h 4367645"/>
              <a:gd name="connsiteX30" fmla="*/ 1000996 w 3782299"/>
              <a:gd name="connsiteY30" fmla="*/ 1802385 h 4367645"/>
              <a:gd name="connsiteX31" fmla="*/ 1068899 w 3782299"/>
              <a:gd name="connsiteY31" fmla="*/ 1043961 h 4367645"/>
              <a:gd name="connsiteX32" fmla="*/ 1714676 w 3782299"/>
              <a:gd name="connsiteY32" fmla="*/ 2295985 h 4367645"/>
              <a:gd name="connsiteX33" fmla="*/ 1555591 w 3782299"/>
              <a:gd name="connsiteY33" fmla="*/ 2843645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950378 w 3782299"/>
              <a:gd name="connsiteY28" fmla="*/ 2741029 h 4367645"/>
              <a:gd name="connsiteX29" fmla="*/ 964665 w 3782299"/>
              <a:gd name="connsiteY29" fmla="*/ 2867292 h 4367645"/>
              <a:gd name="connsiteX30" fmla="*/ 919946 w 3782299"/>
              <a:gd name="connsiteY30" fmla="*/ 1909371 h 4367645"/>
              <a:gd name="connsiteX31" fmla="*/ 1068899 w 3782299"/>
              <a:gd name="connsiteY31" fmla="*/ 1043961 h 4367645"/>
              <a:gd name="connsiteX32" fmla="*/ 1714676 w 3782299"/>
              <a:gd name="connsiteY32" fmla="*/ 2295985 h 4367645"/>
              <a:gd name="connsiteX33" fmla="*/ 1555591 w 3782299"/>
              <a:gd name="connsiteY33" fmla="*/ 2843645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950378 w 3782299"/>
              <a:gd name="connsiteY28" fmla="*/ 2741029 h 4367645"/>
              <a:gd name="connsiteX29" fmla="*/ 964665 w 3782299"/>
              <a:gd name="connsiteY29" fmla="*/ 2867292 h 4367645"/>
              <a:gd name="connsiteX30" fmla="*/ 919946 w 3782299"/>
              <a:gd name="connsiteY30" fmla="*/ 1909371 h 4367645"/>
              <a:gd name="connsiteX31" fmla="*/ 1068899 w 3782299"/>
              <a:gd name="connsiteY31" fmla="*/ 1043961 h 4367645"/>
              <a:gd name="connsiteX32" fmla="*/ 1714676 w 3782299"/>
              <a:gd name="connsiteY32" fmla="*/ 2295985 h 4367645"/>
              <a:gd name="connsiteX33" fmla="*/ 1555591 w 3782299"/>
              <a:gd name="connsiteY33" fmla="*/ 2843645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950378 w 3782299"/>
              <a:gd name="connsiteY28" fmla="*/ 2741029 h 4367645"/>
              <a:gd name="connsiteX29" fmla="*/ 964665 w 3782299"/>
              <a:gd name="connsiteY29" fmla="*/ 2867292 h 4367645"/>
              <a:gd name="connsiteX30" fmla="*/ 919946 w 3782299"/>
              <a:gd name="connsiteY30" fmla="*/ 1909371 h 4367645"/>
              <a:gd name="connsiteX31" fmla="*/ 1068899 w 3782299"/>
              <a:gd name="connsiteY31" fmla="*/ 1043961 h 4367645"/>
              <a:gd name="connsiteX32" fmla="*/ 1714676 w 3782299"/>
              <a:gd name="connsiteY32" fmla="*/ 2295985 h 4367645"/>
              <a:gd name="connsiteX33" fmla="*/ 1555591 w 3782299"/>
              <a:gd name="connsiteY33" fmla="*/ 2843645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937410 w 3782299"/>
              <a:gd name="connsiteY28" fmla="*/ 2462217 h 4367645"/>
              <a:gd name="connsiteX29" fmla="*/ 964665 w 3782299"/>
              <a:gd name="connsiteY29" fmla="*/ 2867292 h 4367645"/>
              <a:gd name="connsiteX30" fmla="*/ 919946 w 3782299"/>
              <a:gd name="connsiteY30" fmla="*/ 1909371 h 4367645"/>
              <a:gd name="connsiteX31" fmla="*/ 1068899 w 3782299"/>
              <a:gd name="connsiteY31" fmla="*/ 1043961 h 4367645"/>
              <a:gd name="connsiteX32" fmla="*/ 1714676 w 3782299"/>
              <a:gd name="connsiteY32" fmla="*/ 2295985 h 4367645"/>
              <a:gd name="connsiteX33" fmla="*/ 1555591 w 3782299"/>
              <a:gd name="connsiteY33" fmla="*/ 2843645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830424 w 3782299"/>
              <a:gd name="connsiteY28" fmla="*/ 2510847 h 4367645"/>
              <a:gd name="connsiteX29" fmla="*/ 964665 w 3782299"/>
              <a:gd name="connsiteY29" fmla="*/ 2867292 h 4367645"/>
              <a:gd name="connsiteX30" fmla="*/ 919946 w 3782299"/>
              <a:gd name="connsiteY30" fmla="*/ 1909371 h 4367645"/>
              <a:gd name="connsiteX31" fmla="*/ 1068899 w 3782299"/>
              <a:gd name="connsiteY31" fmla="*/ 1043961 h 4367645"/>
              <a:gd name="connsiteX32" fmla="*/ 1714676 w 3782299"/>
              <a:gd name="connsiteY32" fmla="*/ 2295985 h 4367645"/>
              <a:gd name="connsiteX33" fmla="*/ 1555591 w 3782299"/>
              <a:gd name="connsiteY33" fmla="*/ 2843645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830424 w 3782299"/>
              <a:gd name="connsiteY28" fmla="*/ 2510847 h 4367645"/>
              <a:gd name="connsiteX29" fmla="*/ 964665 w 3782299"/>
              <a:gd name="connsiteY29" fmla="*/ 2867292 h 4367645"/>
              <a:gd name="connsiteX30" fmla="*/ 861590 w 3782299"/>
              <a:gd name="connsiteY30" fmla="*/ 1562477 h 4367645"/>
              <a:gd name="connsiteX31" fmla="*/ 1068899 w 3782299"/>
              <a:gd name="connsiteY31" fmla="*/ 1043961 h 4367645"/>
              <a:gd name="connsiteX32" fmla="*/ 1714676 w 3782299"/>
              <a:gd name="connsiteY32" fmla="*/ 2295985 h 4367645"/>
              <a:gd name="connsiteX33" fmla="*/ 1555591 w 3782299"/>
              <a:gd name="connsiteY33" fmla="*/ 2843645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830424 w 3782299"/>
              <a:gd name="connsiteY28" fmla="*/ 2510847 h 4367645"/>
              <a:gd name="connsiteX29" fmla="*/ 964665 w 3782299"/>
              <a:gd name="connsiteY29" fmla="*/ 2867292 h 4367645"/>
              <a:gd name="connsiteX30" fmla="*/ 861590 w 3782299"/>
              <a:gd name="connsiteY30" fmla="*/ 1562477 h 4367645"/>
              <a:gd name="connsiteX31" fmla="*/ 1068899 w 3782299"/>
              <a:gd name="connsiteY31" fmla="*/ 1043961 h 4367645"/>
              <a:gd name="connsiteX32" fmla="*/ 1714676 w 3782299"/>
              <a:gd name="connsiteY32" fmla="*/ 2295985 h 4367645"/>
              <a:gd name="connsiteX33" fmla="*/ 1510203 w 3782299"/>
              <a:gd name="connsiteY33" fmla="*/ 3064101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830424 w 3782299"/>
              <a:gd name="connsiteY28" fmla="*/ 2510847 h 4367645"/>
              <a:gd name="connsiteX29" fmla="*/ 964665 w 3782299"/>
              <a:gd name="connsiteY29" fmla="*/ 2867292 h 4367645"/>
              <a:gd name="connsiteX30" fmla="*/ 861590 w 3782299"/>
              <a:gd name="connsiteY30" fmla="*/ 1562477 h 4367645"/>
              <a:gd name="connsiteX31" fmla="*/ 1068899 w 3782299"/>
              <a:gd name="connsiteY31" fmla="*/ 1043961 h 4367645"/>
              <a:gd name="connsiteX32" fmla="*/ 1714676 w 3782299"/>
              <a:gd name="connsiteY32" fmla="*/ 2295985 h 4367645"/>
              <a:gd name="connsiteX33" fmla="*/ 1510203 w 3782299"/>
              <a:gd name="connsiteY33" fmla="*/ 3064101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830424 w 3782299"/>
              <a:gd name="connsiteY28" fmla="*/ 2510847 h 4367645"/>
              <a:gd name="connsiteX29" fmla="*/ 964665 w 3782299"/>
              <a:gd name="connsiteY29" fmla="*/ 2867292 h 4367645"/>
              <a:gd name="connsiteX30" fmla="*/ 861590 w 3782299"/>
              <a:gd name="connsiteY30" fmla="*/ 1562477 h 4367645"/>
              <a:gd name="connsiteX31" fmla="*/ 1068899 w 3782299"/>
              <a:gd name="connsiteY31" fmla="*/ 1043961 h 4367645"/>
              <a:gd name="connsiteX32" fmla="*/ 1714676 w 3782299"/>
              <a:gd name="connsiteY32" fmla="*/ 2295985 h 4367645"/>
              <a:gd name="connsiteX33" fmla="*/ 1510203 w 3782299"/>
              <a:gd name="connsiteY33" fmla="*/ 3064101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830424 w 3782299"/>
              <a:gd name="connsiteY28" fmla="*/ 2510847 h 4367645"/>
              <a:gd name="connsiteX29" fmla="*/ 964665 w 3782299"/>
              <a:gd name="connsiteY29" fmla="*/ 2867292 h 4367645"/>
              <a:gd name="connsiteX30" fmla="*/ 861590 w 3782299"/>
              <a:gd name="connsiteY30" fmla="*/ 1562477 h 4367645"/>
              <a:gd name="connsiteX31" fmla="*/ 1068899 w 3782299"/>
              <a:gd name="connsiteY31" fmla="*/ 1043961 h 4367645"/>
              <a:gd name="connsiteX32" fmla="*/ 1714676 w 3782299"/>
              <a:gd name="connsiteY32" fmla="*/ 2295985 h 4367645"/>
              <a:gd name="connsiteX33" fmla="*/ 1510203 w 3782299"/>
              <a:gd name="connsiteY33" fmla="*/ 3064101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99227 w 3782299"/>
              <a:gd name="connsiteY3" fmla="*/ 2031770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830424 w 3782299"/>
              <a:gd name="connsiteY28" fmla="*/ 2510847 h 4367645"/>
              <a:gd name="connsiteX29" fmla="*/ 964665 w 3782299"/>
              <a:gd name="connsiteY29" fmla="*/ 2867292 h 4367645"/>
              <a:gd name="connsiteX30" fmla="*/ 861590 w 3782299"/>
              <a:gd name="connsiteY30" fmla="*/ 1562477 h 4367645"/>
              <a:gd name="connsiteX31" fmla="*/ 1068899 w 3782299"/>
              <a:gd name="connsiteY31" fmla="*/ 1043961 h 4367645"/>
              <a:gd name="connsiteX32" fmla="*/ 1714676 w 3782299"/>
              <a:gd name="connsiteY32" fmla="*/ 2295985 h 4367645"/>
              <a:gd name="connsiteX33" fmla="*/ 1510203 w 3782299"/>
              <a:gd name="connsiteY33" fmla="*/ 3064101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60324 w 3782299"/>
              <a:gd name="connsiteY3" fmla="*/ 2148483 h 4367645"/>
              <a:gd name="connsiteX4" fmla="*/ 3655854 w 3782299"/>
              <a:gd name="connsiteY4" fmla="*/ 1857807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830424 w 3782299"/>
              <a:gd name="connsiteY28" fmla="*/ 2510847 h 4367645"/>
              <a:gd name="connsiteX29" fmla="*/ 964665 w 3782299"/>
              <a:gd name="connsiteY29" fmla="*/ 2867292 h 4367645"/>
              <a:gd name="connsiteX30" fmla="*/ 861590 w 3782299"/>
              <a:gd name="connsiteY30" fmla="*/ 1562477 h 4367645"/>
              <a:gd name="connsiteX31" fmla="*/ 1068899 w 3782299"/>
              <a:gd name="connsiteY31" fmla="*/ 1043961 h 4367645"/>
              <a:gd name="connsiteX32" fmla="*/ 1714676 w 3782299"/>
              <a:gd name="connsiteY32" fmla="*/ 2295985 h 4367645"/>
              <a:gd name="connsiteX33" fmla="*/ 1510203 w 3782299"/>
              <a:gd name="connsiteY33" fmla="*/ 3064101 h 4367645"/>
              <a:gd name="connsiteX34" fmla="*/ 812642 w 3782299"/>
              <a:gd name="connsiteY34" fmla="*/ 4367645 h 4367645"/>
              <a:gd name="connsiteX35" fmla="*/ 3051016 w 3782299"/>
              <a:gd name="connsiteY35" fmla="*/ 4367645 h 4367645"/>
              <a:gd name="connsiteX0" fmla="*/ 3051016 w 3782299"/>
              <a:gd name="connsiteY0" fmla="*/ 4367645 h 4367645"/>
              <a:gd name="connsiteX1" fmla="*/ 2529110 w 3782299"/>
              <a:gd name="connsiteY1" fmla="*/ 3423946 h 4367645"/>
              <a:gd name="connsiteX2" fmla="*/ 3419423 w 3782299"/>
              <a:gd name="connsiteY2" fmla="*/ 2573007 h 4367645"/>
              <a:gd name="connsiteX3" fmla="*/ 3560324 w 3782299"/>
              <a:gd name="connsiteY3" fmla="*/ 2148483 h 4367645"/>
              <a:gd name="connsiteX4" fmla="*/ 3578047 w 3782299"/>
              <a:gd name="connsiteY4" fmla="*/ 2010181 h 4367645"/>
              <a:gd name="connsiteX5" fmla="*/ 3668153 w 3782299"/>
              <a:gd name="connsiteY5" fmla="*/ 1620205 h 4367645"/>
              <a:gd name="connsiteX6" fmla="*/ 3474878 w 3782299"/>
              <a:gd name="connsiteY6" fmla="*/ 1176770 h 4367645"/>
              <a:gd name="connsiteX7" fmla="*/ 3575518 w 3782299"/>
              <a:gd name="connsiteY7" fmla="*/ 1053101 h 4367645"/>
              <a:gd name="connsiteX8" fmla="*/ 3443897 w 3782299"/>
              <a:gd name="connsiteY8" fmla="*/ 1135006 h 4367645"/>
              <a:gd name="connsiteX9" fmla="*/ 3279471 w 3782299"/>
              <a:gd name="connsiteY9" fmla="*/ 500495 h 4367645"/>
              <a:gd name="connsiteX10" fmla="*/ 2301611 w 3782299"/>
              <a:gd name="connsiteY10" fmla="*/ 5195 h 4367645"/>
              <a:gd name="connsiteX11" fmla="*/ 1114633 w 3782299"/>
              <a:gd name="connsiteY11" fmla="*/ 700520 h 4367645"/>
              <a:gd name="connsiteX12" fmla="*/ 1053715 w 3782299"/>
              <a:gd name="connsiteY12" fmla="*/ 746186 h 4367645"/>
              <a:gd name="connsiteX13" fmla="*/ 551424 w 3782299"/>
              <a:gd name="connsiteY13" fmla="*/ 697216 h 4367645"/>
              <a:gd name="connsiteX14" fmla="*/ 59642 w 3782299"/>
              <a:gd name="connsiteY14" fmla="*/ 1651739 h 4367645"/>
              <a:gd name="connsiteX15" fmla="*/ 183426 w 3782299"/>
              <a:gd name="connsiteY15" fmla="*/ 2257526 h 4367645"/>
              <a:gd name="connsiteX16" fmla="*/ 329820 w 3782299"/>
              <a:gd name="connsiteY16" fmla="*/ 1908159 h 4367645"/>
              <a:gd name="connsiteX17" fmla="*/ 292891 w 3782299"/>
              <a:gd name="connsiteY17" fmla="*/ 2579967 h 4367645"/>
              <a:gd name="connsiteX18" fmla="*/ 458883 w 3782299"/>
              <a:gd name="connsiteY18" fmla="*/ 2229806 h 4367645"/>
              <a:gd name="connsiteX19" fmla="*/ 335430 w 3782299"/>
              <a:gd name="connsiteY19" fmla="*/ 2838667 h 4367645"/>
              <a:gd name="connsiteX20" fmla="*/ 564468 w 3782299"/>
              <a:gd name="connsiteY20" fmla="*/ 2369070 h 4367645"/>
              <a:gd name="connsiteX21" fmla="*/ 477168 w 3782299"/>
              <a:gd name="connsiteY21" fmla="*/ 2911263 h 4367645"/>
              <a:gd name="connsiteX22" fmla="*/ 641908 w 3782299"/>
              <a:gd name="connsiteY22" fmla="*/ 2657836 h 4367645"/>
              <a:gd name="connsiteX23" fmla="*/ 549090 w 3782299"/>
              <a:gd name="connsiteY23" fmla="*/ 3087897 h 4367645"/>
              <a:gd name="connsiteX24" fmla="*/ 718824 w 3782299"/>
              <a:gd name="connsiteY24" fmla="*/ 3058576 h 4367645"/>
              <a:gd name="connsiteX25" fmla="*/ 775572 w 3782299"/>
              <a:gd name="connsiteY25" fmla="*/ 2780601 h 4367645"/>
              <a:gd name="connsiteX26" fmla="*/ 845500 w 3782299"/>
              <a:gd name="connsiteY26" fmla="*/ 3038233 h 4367645"/>
              <a:gd name="connsiteX27" fmla="*/ 855472 w 3782299"/>
              <a:gd name="connsiteY27" fmla="*/ 2567159 h 4367645"/>
              <a:gd name="connsiteX28" fmla="*/ 830424 w 3782299"/>
              <a:gd name="connsiteY28" fmla="*/ 2510847 h 4367645"/>
              <a:gd name="connsiteX29" fmla="*/ 964665 w 3782299"/>
              <a:gd name="connsiteY29" fmla="*/ 2867292 h 4367645"/>
              <a:gd name="connsiteX30" fmla="*/ 861590 w 3782299"/>
              <a:gd name="connsiteY30" fmla="*/ 1562477 h 4367645"/>
              <a:gd name="connsiteX31" fmla="*/ 1068899 w 3782299"/>
              <a:gd name="connsiteY31" fmla="*/ 1043961 h 4367645"/>
              <a:gd name="connsiteX32" fmla="*/ 1714676 w 3782299"/>
              <a:gd name="connsiteY32" fmla="*/ 2295985 h 4367645"/>
              <a:gd name="connsiteX33" fmla="*/ 1510203 w 3782299"/>
              <a:gd name="connsiteY33" fmla="*/ 3064101 h 4367645"/>
              <a:gd name="connsiteX34" fmla="*/ 812642 w 3782299"/>
              <a:gd name="connsiteY34" fmla="*/ 4367645 h 4367645"/>
              <a:gd name="connsiteX35" fmla="*/ 3051016 w 3782299"/>
              <a:gd name="connsiteY35" fmla="*/ 4367645 h 4367645"/>
              <a:gd name="connsiteX0" fmla="*/ 3051016 w 3695127"/>
              <a:gd name="connsiteY0" fmla="*/ 4367645 h 4367645"/>
              <a:gd name="connsiteX1" fmla="*/ 2529110 w 3695127"/>
              <a:gd name="connsiteY1" fmla="*/ 3423946 h 4367645"/>
              <a:gd name="connsiteX2" fmla="*/ 3419423 w 3695127"/>
              <a:gd name="connsiteY2" fmla="*/ 2573007 h 4367645"/>
              <a:gd name="connsiteX3" fmla="*/ 3560324 w 3695127"/>
              <a:gd name="connsiteY3" fmla="*/ 2148483 h 4367645"/>
              <a:gd name="connsiteX4" fmla="*/ 3578047 w 3695127"/>
              <a:gd name="connsiteY4" fmla="*/ 2010181 h 4367645"/>
              <a:gd name="connsiteX5" fmla="*/ 3567651 w 3695127"/>
              <a:gd name="connsiteY5" fmla="*/ 1811483 h 4367645"/>
              <a:gd name="connsiteX6" fmla="*/ 3474878 w 3695127"/>
              <a:gd name="connsiteY6" fmla="*/ 1176770 h 4367645"/>
              <a:gd name="connsiteX7" fmla="*/ 3575518 w 3695127"/>
              <a:gd name="connsiteY7" fmla="*/ 1053101 h 4367645"/>
              <a:gd name="connsiteX8" fmla="*/ 3443897 w 3695127"/>
              <a:gd name="connsiteY8" fmla="*/ 1135006 h 4367645"/>
              <a:gd name="connsiteX9" fmla="*/ 3279471 w 3695127"/>
              <a:gd name="connsiteY9" fmla="*/ 500495 h 4367645"/>
              <a:gd name="connsiteX10" fmla="*/ 2301611 w 3695127"/>
              <a:gd name="connsiteY10" fmla="*/ 5195 h 4367645"/>
              <a:gd name="connsiteX11" fmla="*/ 1114633 w 3695127"/>
              <a:gd name="connsiteY11" fmla="*/ 700520 h 4367645"/>
              <a:gd name="connsiteX12" fmla="*/ 1053715 w 3695127"/>
              <a:gd name="connsiteY12" fmla="*/ 746186 h 4367645"/>
              <a:gd name="connsiteX13" fmla="*/ 551424 w 3695127"/>
              <a:gd name="connsiteY13" fmla="*/ 697216 h 4367645"/>
              <a:gd name="connsiteX14" fmla="*/ 59642 w 3695127"/>
              <a:gd name="connsiteY14" fmla="*/ 1651739 h 4367645"/>
              <a:gd name="connsiteX15" fmla="*/ 183426 w 3695127"/>
              <a:gd name="connsiteY15" fmla="*/ 2257526 h 4367645"/>
              <a:gd name="connsiteX16" fmla="*/ 329820 w 3695127"/>
              <a:gd name="connsiteY16" fmla="*/ 1908159 h 4367645"/>
              <a:gd name="connsiteX17" fmla="*/ 292891 w 3695127"/>
              <a:gd name="connsiteY17" fmla="*/ 2579967 h 4367645"/>
              <a:gd name="connsiteX18" fmla="*/ 458883 w 3695127"/>
              <a:gd name="connsiteY18" fmla="*/ 2229806 h 4367645"/>
              <a:gd name="connsiteX19" fmla="*/ 335430 w 3695127"/>
              <a:gd name="connsiteY19" fmla="*/ 2838667 h 4367645"/>
              <a:gd name="connsiteX20" fmla="*/ 564468 w 3695127"/>
              <a:gd name="connsiteY20" fmla="*/ 2369070 h 4367645"/>
              <a:gd name="connsiteX21" fmla="*/ 477168 w 3695127"/>
              <a:gd name="connsiteY21" fmla="*/ 2911263 h 4367645"/>
              <a:gd name="connsiteX22" fmla="*/ 641908 w 3695127"/>
              <a:gd name="connsiteY22" fmla="*/ 2657836 h 4367645"/>
              <a:gd name="connsiteX23" fmla="*/ 549090 w 3695127"/>
              <a:gd name="connsiteY23" fmla="*/ 3087897 h 4367645"/>
              <a:gd name="connsiteX24" fmla="*/ 718824 w 3695127"/>
              <a:gd name="connsiteY24" fmla="*/ 3058576 h 4367645"/>
              <a:gd name="connsiteX25" fmla="*/ 775572 w 3695127"/>
              <a:gd name="connsiteY25" fmla="*/ 2780601 h 4367645"/>
              <a:gd name="connsiteX26" fmla="*/ 845500 w 3695127"/>
              <a:gd name="connsiteY26" fmla="*/ 3038233 h 4367645"/>
              <a:gd name="connsiteX27" fmla="*/ 855472 w 3695127"/>
              <a:gd name="connsiteY27" fmla="*/ 2567159 h 4367645"/>
              <a:gd name="connsiteX28" fmla="*/ 830424 w 3695127"/>
              <a:gd name="connsiteY28" fmla="*/ 2510847 h 4367645"/>
              <a:gd name="connsiteX29" fmla="*/ 964665 w 3695127"/>
              <a:gd name="connsiteY29" fmla="*/ 2867292 h 4367645"/>
              <a:gd name="connsiteX30" fmla="*/ 861590 w 3695127"/>
              <a:gd name="connsiteY30" fmla="*/ 1562477 h 4367645"/>
              <a:gd name="connsiteX31" fmla="*/ 1068899 w 3695127"/>
              <a:gd name="connsiteY31" fmla="*/ 1043961 h 4367645"/>
              <a:gd name="connsiteX32" fmla="*/ 1714676 w 3695127"/>
              <a:gd name="connsiteY32" fmla="*/ 2295985 h 4367645"/>
              <a:gd name="connsiteX33" fmla="*/ 1510203 w 3695127"/>
              <a:gd name="connsiteY33" fmla="*/ 3064101 h 4367645"/>
              <a:gd name="connsiteX34" fmla="*/ 812642 w 3695127"/>
              <a:gd name="connsiteY34" fmla="*/ 4367645 h 4367645"/>
              <a:gd name="connsiteX35" fmla="*/ 3051016 w 3695127"/>
              <a:gd name="connsiteY35" fmla="*/ 4367645 h 4367645"/>
              <a:gd name="connsiteX0" fmla="*/ 3051016 w 3695127"/>
              <a:gd name="connsiteY0" fmla="*/ 4367645 h 4367645"/>
              <a:gd name="connsiteX1" fmla="*/ 2529110 w 3695127"/>
              <a:gd name="connsiteY1" fmla="*/ 3423946 h 4367645"/>
              <a:gd name="connsiteX2" fmla="*/ 3419423 w 3695127"/>
              <a:gd name="connsiteY2" fmla="*/ 2573007 h 4367645"/>
              <a:gd name="connsiteX3" fmla="*/ 3560324 w 3695127"/>
              <a:gd name="connsiteY3" fmla="*/ 2148483 h 4367645"/>
              <a:gd name="connsiteX4" fmla="*/ 3578047 w 3695127"/>
              <a:gd name="connsiteY4" fmla="*/ 2010181 h 4367645"/>
              <a:gd name="connsiteX5" fmla="*/ 3567651 w 3695127"/>
              <a:gd name="connsiteY5" fmla="*/ 1811483 h 4367645"/>
              <a:gd name="connsiteX6" fmla="*/ 3474878 w 3695127"/>
              <a:gd name="connsiteY6" fmla="*/ 1176770 h 4367645"/>
              <a:gd name="connsiteX7" fmla="*/ 3575518 w 3695127"/>
              <a:gd name="connsiteY7" fmla="*/ 1053101 h 4367645"/>
              <a:gd name="connsiteX8" fmla="*/ 3479559 w 3695127"/>
              <a:gd name="connsiteY8" fmla="*/ 1319800 h 4367645"/>
              <a:gd name="connsiteX9" fmla="*/ 3279471 w 3695127"/>
              <a:gd name="connsiteY9" fmla="*/ 500495 h 4367645"/>
              <a:gd name="connsiteX10" fmla="*/ 2301611 w 3695127"/>
              <a:gd name="connsiteY10" fmla="*/ 5195 h 4367645"/>
              <a:gd name="connsiteX11" fmla="*/ 1114633 w 3695127"/>
              <a:gd name="connsiteY11" fmla="*/ 700520 h 4367645"/>
              <a:gd name="connsiteX12" fmla="*/ 1053715 w 3695127"/>
              <a:gd name="connsiteY12" fmla="*/ 746186 h 4367645"/>
              <a:gd name="connsiteX13" fmla="*/ 551424 w 3695127"/>
              <a:gd name="connsiteY13" fmla="*/ 697216 h 4367645"/>
              <a:gd name="connsiteX14" fmla="*/ 59642 w 3695127"/>
              <a:gd name="connsiteY14" fmla="*/ 1651739 h 4367645"/>
              <a:gd name="connsiteX15" fmla="*/ 183426 w 3695127"/>
              <a:gd name="connsiteY15" fmla="*/ 2257526 h 4367645"/>
              <a:gd name="connsiteX16" fmla="*/ 329820 w 3695127"/>
              <a:gd name="connsiteY16" fmla="*/ 1908159 h 4367645"/>
              <a:gd name="connsiteX17" fmla="*/ 292891 w 3695127"/>
              <a:gd name="connsiteY17" fmla="*/ 2579967 h 4367645"/>
              <a:gd name="connsiteX18" fmla="*/ 458883 w 3695127"/>
              <a:gd name="connsiteY18" fmla="*/ 2229806 h 4367645"/>
              <a:gd name="connsiteX19" fmla="*/ 335430 w 3695127"/>
              <a:gd name="connsiteY19" fmla="*/ 2838667 h 4367645"/>
              <a:gd name="connsiteX20" fmla="*/ 564468 w 3695127"/>
              <a:gd name="connsiteY20" fmla="*/ 2369070 h 4367645"/>
              <a:gd name="connsiteX21" fmla="*/ 477168 w 3695127"/>
              <a:gd name="connsiteY21" fmla="*/ 2911263 h 4367645"/>
              <a:gd name="connsiteX22" fmla="*/ 641908 w 3695127"/>
              <a:gd name="connsiteY22" fmla="*/ 2657836 h 4367645"/>
              <a:gd name="connsiteX23" fmla="*/ 549090 w 3695127"/>
              <a:gd name="connsiteY23" fmla="*/ 3087897 h 4367645"/>
              <a:gd name="connsiteX24" fmla="*/ 718824 w 3695127"/>
              <a:gd name="connsiteY24" fmla="*/ 3058576 h 4367645"/>
              <a:gd name="connsiteX25" fmla="*/ 775572 w 3695127"/>
              <a:gd name="connsiteY25" fmla="*/ 2780601 h 4367645"/>
              <a:gd name="connsiteX26" fmla="*/ 845500 w 3695127"/>
              <a:gd name="connsiteY26" fmla="*/ 3038233 h 4367645"/>
              <a:gd name="connsiteX27" fmla="*/ 855472 w 3695127"/>
              <a:gd name="connsiteY27" fmla="*/ 2567159 h 4367645"/>
              <a:gd name="connsiteX28" fmla="*/ 830424 w 3695127"/>
              <a:gd name="connsiteY28" fmla="*/ 2510847 h 4367645"/>
              <a:gd name="connsiteX29" fmla="*/ 964665 w 3695127"/>
              <a:gd name="connsiteY29" fmla="*/ 2867292 h 4367645"/>
              <a:gd name="connsiteX30" fmla="*/ 861590 w 3695127"/>
              <a:gd name="connsiteY30" fmla="*/ 1562477 h 4367645"/>
              <a:gd name="connsiteX31" fmla="*/ 1068899 w 3695127"/>
              <a:gd name="connsiteY31" fmla="*/ 1043961 h 4367645"/>
              <a:gd name="connsiteX32" fmla="*/ 1714676 w 3695127"/>
              <a:gd name="connsiteY32" fmla="*/ 2295985 h 4367645"/>
              <a:gd name="connsiteX33" fmla="*/ 1510203 w 3695127"/>
              <a:gd name="connsiteY33" fmla="*/ 3064101 h 4367645"/>
              <a:gd name="connsiteX34" fmla="*/ 812642 w 3695127"/>
              <a:gd name="connsiteY34" fmla="*/ 4367645 h 4367645"/>
              <a:gd name="connsiteX35" fmla="*/ 3051016 w 3695127"/>
              <a:gd name="connsiteY35" fmla="*/ 4367645 h 4367645"/>
              <a:gd name="connsiteX0" fmla="*/ 3051016 w 3695127"/>
              <a:gd name="connsiteY0" fmla="*/ 4367645 h 4367645"/>
              <a:gd name="connsiteX1" fmla="*/ 2529110 w 3695127"/>
              <a:gd name="connsiteY1" fmla="*/ 3423946 h 4367645"/>
              <a:gd name="connsiteX2" fmla="*/ 3419423 w 3695127"/>
              <a:gd name="connsiteY2" fmla="*/ 2573007 h 4367645"/>
              <a:gd name="connsiteX3" fmla="*/ 3560324 w 3695127"/>
              <a:gd name="connsiteY3" fmla="*/ 2148483 h 4367645"/>
              <a:gd name="connsiteX4" fmla="*/ 3578047 w 3695127"/>
              <a:gd name="connsiteY4" fmla="*/ 2010181 h 4367645"/>
              <a:gd name="connsiteX5" fmla="*/ 3567651 w 3695127"/>
              <a:gd name="connsiteY5" fmla="*/ 1811483 h 4367645"/>
              <a:gd name="connsiteX6" fmla="*/ 3474878 w 3695127"/>
              <a:gd name="connsiteY6" fmla="*/ 1176770 h 4367645"/>
              <a:gd name="connsiteX7" fmla="*/ 3479559 w 3695127"/>
              <a:gd name="connsiteY7" fmla="*/ 1319800 h 4367645"/>
              <a:gd name="connsiteX8" fmla="*/ 3279471 w 3695127"/>
              <a:gd name="connsiteY8" fmla="*/ 500495 h 4367645"/>
              <a:gd name="connsiteX9" fmla="*/ 2301611 w 3695127"/>
              <a:gd name="connsiteY9" fmla="*/ 5195 h 4367645"/>
              <a:gd name="connsiteX10" fmla="*/ 1114633 w 3695127"/>
              <a:gd name="connsiteY10" fmla="*/ 700520 h 4367645"/>
              <a:gd name="connsiteX11" fmla="*/ 1053715 w 3695127"/>
              <a:gd name="connsiteY11" fmla="*/ 746186 h 4367645"/>
              <a:gd name="connsiteX12" fmla="*/ 551424 w 3695127"/>
              <a:gd name="connsiteY12" fmla="*/ 697216 h 4367645"/>
              <a:gd name="connsiteX13" fmla="*/ 59642 w 3695127"/>
              <a:gd name="connsiteY13" fmla="*/ 1651739 h 4367645"/>
              <a:gd name="connsiteX14" fmla="*/ 183426 w 3695127"/>
              <a:gd name="connsiteY14" fmla="*/ 2257526 h 4367645"/>
              <a:gd name="connsiteX15" fmla="*/ 329820 w 3695127"/>
              <a:gd name="connsiteY15" fmla="*/ 1908159 h 4367645"/>
              <a:gd name="connsiteX16" fmla="*/ 292891 w 3695127"/>
              <a:gd name="connsiteY16" fmla="*/ 2579967 h 4367645"/>
              <a:gd name="connsiteX17" fmla="*/ 458883 w 3695127"/>
              <a:gd name="connsiteY17" fmla="*/ 2229806 h 4367645"/>
              <a:gd name="connsiteX18" fmla="*/ 335430 w 3695127"/>
              <a:gd name="connsiteY18" fmla="*/ 2838667 h 4367645"/>
              <a:gd name="connsiteX19" fmla="*/ 564468 w 3695127"/>
              <a:gd name="connsiteY19" fmla="*/ 2369070 h 4367645"/>
              <a:gd name="connsiteX20" fmla="*/ 477168 w 3695127"/>
              <a:gd name="connsiteY20" fmla="*/ 2911263 h 4367645"/>
              <a:gd name="connsiteX21" fmla="*/ 641908 w 3695127"/>
              <a:gd name="connsiteY21" fmla="*/ 2657836 h 4367645"/>
              <a:gd name="connsiteX22" fmla="*/ 549090 w 3695127"/>
              <a:gd name="connsiteY22" fmla="*/ 3087897 h 4367645"/>
              <a:gd name="connsiteX23" fmla="*/ 718824 w 3695127"/>
              <a:gd name="connsiteY23" fmla="*/ 3058576 h 4367645"/>
              <a:gd name="connsiteX24" fmla="*/ 775572 w 3695127"/>
              <a:gd name="connsiteY24" fmla="*/ 2780601 h 4367645"/>
              <a:gd name="connsiteX25" fmla="*/ 845500 w 3695127"/>
              <a:gd name="connsiteY25" fmla="*/ 3038233 h 4367645"/>
              <a:gd name="connsiteX26" fmla="*/ 855472 w 3695127"/>
              <a:gd name="connsiteY26" fmla="*/ 2567159 h 4367645"/>
              <a:gd name="connsiteX27" fmla="*/ 830424 w 3695127"/>
              <a:gd name="connsiteY27" fmla="*/ 2510847 h 4367645"/>
              <a:gd name="connsiteX28" fmla="*/ 964665 w 3695127"/>
              <a:gd name="connsiteY28" fmla="*/ 2867292 h 4367645"/>
              <a:gd name="connsiteX29" fmla="*/ 861590 w 3695127"/>
              <a:gd name="connsiteY29" fmla="*/ 1562477 h 4367645"/>
              <a:gd name="connsiteX30" fmla="*/ 1068899 w 3695127"/>
              <a:gd name="connsiteY30" fmla="*/ 1043961 h 4367645"/>
              <a:gd name="connsiteX31" fmla="*/ 1714676 w 3695127"/>
              <a:gd name="connsiteY31" fmla="*/ 2295985 h 4367645"/>
              <a:gd name="connsiteX32" fmla="*/ 1510203 w 3695127"/>
              <a:gd name="connsiteY32" fmla="*/ 3064101 h 4367645"/>
              <a:gd name="connsiteX33" fmla="*/ 812642 w 3695127"/>
              <a:gd name="connsiteY33" fmla="*/ 4367645 h 4367645"/>
              <a:gd name="connsiteX34" fmla="*/ 3051016 w 3695127"/>
              <a:gd name="connsiteY34" fmla="*/ 4367645 h 4367645"/>
              <a:gd name="connsiteX0" fmla="*/ 3051016 w 3640104"/>
              <a:gd name="connsiteY0" fmla="*/ 4367645 h 4367645"/>
              <a:gd name="connsiteX1" fmla="*/ 2529110 w 3640104"/>
              <a:gd name="connsiteY1" fmla="*/ 3423946 h 4367645"/>
              <a:gd name="connsiteX2" fmla="*/ 3419423 w 3640104"/>
              <a:gd name="connsiteY2" fmla="*/ 2573007 h 4367645"/>
              <a:gd name="connsiteX3" fmla="*/ 3560324 w 3640104"/>
              <a:gd name="connsiteY3" fmla="*/ 2148483 h 4367645"/>
              <a:gd name="connsiteX4" fmla="*/ 3578047 w 3640104"/>
              <a:gd name="connsiteY4" fmla="*/ 2010181 h 4367645"/>
              <a:gd name="connsiteX5" fmla="*/ 3567651 w 3640104"/>
              <a:gd name="connsiteY5" fmla="*/ 1811483 h 4367645"/>
              <a:gd name="connsiteX6" fmla="*/ 3479559 w 3640104"/>
              <a:gd name="connsiteY6" fmla="*/ 1319800 h 4367645"/>
              <a:gd name="connsiteX7" fmla="*/ 3279471 w 3640104"/>
              <a:gd name="connsiteY7" fmla="*/ 500495 h 4367645"/>
              <a:gd name="connsiteX8" fmla="*/ 2301611 w 3640104"/>
              <a:gd name="connsiteY8" fmla="*/ 5195 h 4367645"/>
              <a:gd name="connsiteX9" fmla="*/ 1114633 w 3640104"/>
              <a:gd name="connsiteY9" fmla="*/ 700520 h 4367645"/>
              <a:gd name="connsiteX10" fmla="*/ 1053715 w 3640104"/>
              <a:gd name="connsiteY10" fmla="*/ 746186 h 4367645"/>
              <a:gd name="connsiteX11" fmla="*/ 551424 w 3640104"/>
              <a:gd name="connsiteY11" fmla="*/ 697216 h 4367645"/>
              <a:gd name="connsiteX12" fmla="*/ 59642 w 3640104"/>
              <a:gd name="connsiteY12" fmla="*/ 1651739 h 4367645"/>
              <a:gd name="connsiteX13" fmla="*/ 183426 w 3640104"/>
              <a:gd name="connsiteY13" fmla="*/ 2257526 h 4367645"/>
              <a:gd name="connsiteX14" fmla="*/ 329820 w 3640104"/>
              <a:gd name="connsiteY14" fmla="*/ 1908159 h 4367645"/>
              <a:gd name="connsiteX15" fmla="*/ 292891 w 3640104"/>
              <a:gd name="connsiteY15" fmla="*/ 2579967 h 4367645"/>
              <a:gd name="connsiteX16" fmla="*/ 458883 w 3640104"/>
              <a:gd name="connsiteY16" fmla="*/ 2229806 h 4367645"/>
              <a:gd name="connsiteX17" fmla="*/ 335430 w 3640104"/>
              <a:gd name="connsiteY17" fmla="*/ 2838667 h 4367645"/>
              <a:gd name="connsiteX18" fmla="*/ 564468 w 3640104"/>
              <a:gd name="connsiteY18" fmla="*/ 2369070 h 4367645"/>
              <a:gd name="connsiteX19" fmla="*/ 477168 w 3640104"/>
              <a:gd name="connsiteY19" fmla="*/ 2911263 h 4367645"/>
              <a:gd name="connsiteX20" fmla="*/ 641908 w 3640104"/>
              <a:gd name="connsiteY20" fmla="*/ 2657836 h 4367645"/>
              <a:gd name="connsiteX21" fmla="*/ 549090 w 3640104"/>
              <a:gd name="connsiteY21" fmla="*/ 3087897 h 4367645"/>
              <a:gd name="connsiteX22" fmla="*/ 718824 w 3640104"/>
              <a:gd name="connsiteY22" fmla="*/ 3058576 h 4367645"/>
              <a:gd name="connsiteX23" fmla="*/ 775572 w 3640104"/>
              <a:gd name="connsiteY23" fmla="*/ 2780601 h 4367645"/>
              <a:gd name="connsiteX24" fmla="*/ 845500 w 3640104"/>
              <a:gd name="connsiteY24" fmla="*/ 3038233 h 4367645"/>
              <a:gd name="connsiteX25" fmla="*/ 855472 w 3640104"/>
              <a:gd name="connsiteY25" fmla="*/ 2567159 h 4367645"/>
              <a:gd name="connsiteX26" fmla="*/ 830424 w 3640104"/>
              <a:gd name="connsiteY26" fmla="*/ 2510847 h 4367645"/>
              <a:gd name="connsiteX27" fmla="*/ 964665 w 3640104"/>
              <a:gd name="connsiteY27" fmla="*/ 2867292 h 4367645"/>
              <a:gd name="connsiteX28" fmla="*/ 861590 w 3640104"/>
              <a:gd name="connsiteY28" fmla="*/ 1562477 h 4367645"/>
              <a:gd name="connsiteX29" fmla="*/ 1068899 w 3640104"/>
              <a:gd name="connsiteY29" fmla="*/ 1043961 h 4367645"/>
              <a:gd name="connsiteX30" fmla="*/ 1714676 w 3640104"/>
              <a:gd name="connsiteY30" fmla="*/ 2295985 h 4367645"/>
              <a:gd name="connsiteX31" fmla="*/ 1510203 w 3640104"/>
              <a:gd name="connsiteY31" fmla="*/ 3064101 h 4367645"/>
              <a:gd name="connsiteX32" fmla="*/ 812642 w 3640104"/>
              <a:gd name="connsiteY32" fmla="*/ 4367645 h 4367645"/>
              <a:gd name="connsiteX33" fmla="*/ 3051016 w 3640104"/>
              <a:gd name="connsiteY33" fmla="*/ 4367645 h 4367645"/>
              <a:gd name="connsiteX0" fmla="*/ 3051016 w 3688072"/>
              <a:gd name="connsiteY0" fmla="*/ 4367645 h 4367645"/>
              <a:gd name="connsiteX1" fmla="*/ 2529110 w 3688072"/>
              <a:gd name="connsiteY1" fmla="*/ 3423946 h 4367645"/>
              <a:gd name="connsiteX2" fmla="*/ 3419423 w 3688072"/>
              <a:gd name="connsiteY2" fmla="*/ 2573007 h 4367645"/>
              <a:gd name="connsiteX3" fmla="*/ 3560324 w 3688072"/>
              <a:gd name="connsiteY3" fmla="*/ 2148483 h 4367645"/>
              <a:gd name="connsiteX4" fmla="*/ 3578047 w 3688072"/>
              <a:gd name="connsiteY4" fmla="*/ 2010181 h 4367645"/>
              <a:gd name="connsiteX5" fmla="*/ 3567651 w 3688072"/>
              <a:gd name="connsiteY5" fmla="*/ 1811483 h 4367645"/>
              <a:gd name="connsiteX6" fmla="*/ 3479559 w 3688072"/>
              <a:gd name="connsiteY6" fmla="*/ 1319800 h 4367645"/>
              <a:gd name="connsiteX7" fmla="*/ 3279471 w 3688072"/>
              <a:gd name="connsiteY7" fmla="*/ 500495 h 4367645"/>
              <a:gd name="connsiteX8" fmla="*/ 2301611 w 3688072"/>
              <a:gd name="connsiteY8" fmla="*/ 5195 h 4367645"/>
              <a:gd name="connsiteX9" fmla="*/ 1114633 w 3688072"/>
              <a:gd name="connsiteY9" fmla="*/ 700520 h 4367645"/>
              <a:gd name="connsiteX10" fmla="*/ 1053715 w 3688072"/>
              <a:gd name="connsiteY10" fmla="*/ 746186 h 4367645"/>
              <a:gd name="connsiteX11" fmla="*/ 551424 w 3688072"/>
              <a:gd name="connsiteY11" fmla="*/ 697216 h 4367645"/>
              <a:gd name="connsiteX12" fmla="*/ 59642 w 3688072"/>
              <a:gd name="connsiteY12" fmla="*/ 1651739 h 4367645"/>
              <a:gd name="connsiteX13" fmla="*/ 183426 w 3688072"/>
              <a:gd name="connsiteY13" fmla="*/ 2257526 h 4367645"/>
              <a:gd name="connsiteX14" fmla="*/ 329820 w 3688072"/>
              <a:gd name="connsiteY14" fmla="*/ 1908159 h 4367645"/>
              <a:gd name="connsiteX15" fmla="*/ 292891 w 3688072"/>
              <a:gd name="connsiteY15" fmla="*/ 2579967 h 4367645"/>
              <a:gd name="connsiteX16" fmla="*/ 458883 w 3688072"/>
              <a:gd name="connsiteY16" fmla="*/ 2229806 h 4367645"/>
              <a:gd name="connsiteX17" fmla="*/ 335430 w 3688072"/>
              <a:gd name="connsiteY17" fmla="*/ 2838667 h 4367645"/>
              <a:gd name="connsiteX18" fmla="*/ 564468 w 3688072"/>
              <a:gd name="connsiteY18" fmla="*/ 2369070 h 4367645"/>
              <a:gd name="connsiteX19" fmla="*/ 477168 w 3688072"/>
              <a:gd name="connsiteY19" fmla="*/ 2911263 h 4367645"/>
              <a:gd name="connsiteX20" fmla="*/ 641908 w 3688072"/>
              <a:gd name="connsiteY20" fmla="*/ 2657836 h 4367645"/>
              <a:gd name="connsiteX21" fmla="*/ 549090 w 3688072"/>
              <a:gd name="connsiteY21" fmla="*/ 3087897 h 4367645"/>
              <a:gd name="connsiteX22" fmla="*/ 718824 w 3688072"/>
              <a:gd name="connsiteY22" fmla="*/ 3058576 h 4367645"/>
              <a:gd name="connsiteX23" fmla="*/ 775572 w 3688072"/>
              <a:gd name="connsiteY23" fmla="*/ 2780601 h 4367645"/>
              <a:gd name="connsiteX24" fmla="*/ 845500 w 3688072"/>
              <a:gd name="connsiteY24" fmla="*/ 3038233 h 4367645"/>
              <a:gd name="connsiteX25" fmla="*/ 855472 w 3688072"/>
              <a:gd name="connsiteY25" fmla="*/ 2567159 h 4367645"/>
              <a:gd name="connsiteX26" fmla="*/ 830424 w 3688072"/>
              <a:gd name="connsiteY26" fmla="*/ 2510847 h 4367645"/>
              <a:gd name="connsiteX27" fmla="*/ 964665 w 3688072"/>
              <a:gd name="connsiteY27" fmla="*/ 2867292 h 4367645"/>
              <a:gd name="connsiteX28" fmla="*/ 861590 w 3688072"/>
              <a:gd name="connsiteY28" fmla="*/ 1562477 h 4367645"/>
              <a:gd name="connsiteX29" fmla="*/ 1068899 w 3688072"/>
              <a:gd name="connsiteY29" fmla="*/ 1043961 h 4367645"/>
              <a:gd name="connsiteX30" fmla="*/ 1714676 w 3688072"/>
              <a:gd name="connsiteY30" fmla="*/ 2295985 h 4367645"/>
              <a:gd name="connsiteX31" fmla="*/ 1510203 w 3688072"/>
              <a:gd name="connsiteY31" fmla="*/ 3064101 h 4367645"/>
              <a:gd name="connsiteX32" fmla="*/ 812642 w 3688072"/>
              <a:gd name="connsiteY32" fmla="*/ 4367645 h 4367645"/>
              <a:gd name="connsiteX33" fmla="*/ 3051016 w 3688072"/>
              <a:gd name="connsiteY33" fmla="*/ 4367645 h 4367645"/>
              <a:gd name="connsiteX0" fmla="*/ 3051016 w 3640104"/>
              <a:gd name="connsiteY0" fmla="*/ 4367645 h 4367645"/>
              <a:gd name="connsiteX1" fmla="*/ 2529110 w 3640104"/>
              <a:gd name="connsiteY1" fmla="*/ 3423946 h 4367645"/>
              <a:gd name="connsiteX2" fmla="*/ 3419423 w 3640104"/>
              <a:gd name="connsiteY2" fmla="*/ 2573007 h 4367645"/>
              <a:gd name="connsiteX3" fmla="*/ 3560324 w 3640104"/>
              <a:gd name="connsiteY3" fmla="*/ 2148483 h 4367645"/>
              <a:gd name="connsiteX4" fmla="*/ 3578047 w 3640104"/>
              <a:gd name="connsiteY4" fmla="*/ 2010181 h 4367645"/>
              <a:gd name="connsiteX5" fmla="*/ 3567651 w 3640104"/>
              <a:gd name="connsiteY5" fmla="*/ 1811483 h 4367645"/>
              <a:gd name="connsiteX6" fmla="*/ 3479559 w 3640104"/>
              <a:gd name="connsiteY6" fmla="*/ 1319800 h 4367645"/>
              <a:gd name="connsiteX7" fmla="*/ 3279471 w 3640104"/>
              <a:gd name="connsiteY7" fmla="*/ 500495 h 4367645"/>
              <a:gd name="connsiteX8" fmla="*/ 2301611 w 3640104"/>
              <a:gd name="connsiteY8" fmla="*/ 5195 h 4367645"/>
              <a:gd name="connsiteX9" fmla="*/ 1114633 w 3640104"/>
              <a:gd name="connsiteY9" fmla="*/ 700520 h 4367645"/>
              <a:gd name="connsiteX10" fmla="*/ 1053715 w 3640104"/>
              <a:gd name="connsiteY10" fmla="*/ 746186 h 4367645"/>
              <a:gd name="connsiteX11" fmla="*/ 551424 w 3640104"/>
              <a:gd name="connsiteY11" fmla="*/ 697216 h 4367645"/>
              <a:gd name="connsiteX12" fmla="*/ 59642 w 3640104"/>
              <a:gd name="connsiteY12" fmla="*/ 1651739 h 4367645"/>
              <a:gd name="connsiteX13" fmla="*/ 183426 w 3640104"/>
              <a:gd name="connsiteY13" fmla="*/ 2257526 h 4367645"/>
              <a:gd name="connsiteX14" fmla="*/ 329820 w 3640104"/>
              <a:gd name="connsiteY14" fmla="*/ 1908159 h 4367645"/>
              <a:gd name="connsiteX15" fmla="*/ 292891 w 3640104"/>
              <a:gd name="connsiteY15" fmla="*/ 2579967 h 4367645"/>
              <a:gd name="connsiteX16" fmla="*/ 458883 w 3640104"/>
              <a:gd name="connsiteY16" fmla="*/ 2229806 h 4367645"/>
              <a:gd name="connsiteX17" fmla="*/ 335430 w 3640104"/>
              <a:gd name="connsiteY17" fmla="*/ 2838667 h 4367645"/>
              <a:gd name="connsiteX18" fmla="*/ 564468 w 3640104"/>
              <a:gd name="connsiteY18" fmla="*/ 2369070 h 4367645"/>
              <a:gd name="connsiteX19" fmla="*/ 477168 w 3640104"/>
              <a:gd name="connsiteY19" fmla="*/ 2911263 h 4367645"/>
              <a:gd name="connsiteX20" fmla="*/ 641908 w 3640104"/>
              <a:gd name="connsiteY20" fmla="*/ 2657836 h 4367645"/>
              <a:gd name="connsiteX21" fmla="*/ 549090 w 3640104"/>
              <a:gd name="connsiteY21" fmla="*/ 3087897 h 4367645"/>
              <a:gd name="connsiteX22" fmla="*/ 718824 w 3640104"/>
              <a:gd name="connsiteY22" fmla="*/ 3058576 h 4367645"/>
              <a:gd name="connsiteX23" fmla="*/ 775572 w 3640104"/>
              <a:gd name="connsiteY23" fmla="*/ 2780601 h 4367645"/>
              <a:gd name="connsiteX24" fmla="*/ 845500 w 3640104"/>
              <a:gd name="connsiteY24" fmla="*/ 3038233 h 4367645"/>
              <a:gd name="connsiteX25" fmla="*/ 855472 w 3640104"/>
              <a:gd name="connsiteY25" fmla="*/ 2567159 h 4367645"/>
              <a:gd name="connsiteX26" fmla="*/ 830424 w 3640104"/>
              <a:gd name="connsiteY26" fmla="*/ 2510847 h 4367645"/>
              <a:gd name="connsiteX27" fmla="*/ 964665 w 3640104"/>
              <a:gd name="connsiteY27" fmla="*/ 2867292 h 4367645"/>
              <a:gd name="connsiteX28" fmla="*/ 861590 w 3640104"/>
              <a:gd name="connsiteY28" fmla="*/ 1562477 h 4367645"/>
              <a:gd name="connsiteX29" fmla="*/ 1068899 w 3640104"/>
              <a:gd name="connsiteY29" fmla="*/ 1043961 h 4367645"/>
              <a:gd name="connsiteX30" fmla="*/ 1714676 w 3640104"/>
              <a:gd name="connsiteY30" fmla="*/ 2295985 h 4367645"/>
              <a:gd name="connsiteX31" fmla="*/ 1510203 w 3640104"/>
              <a:gd name="connsiteY31" fmla="*/ 3064101 h 4367645"/>
              <a:gd name="connsiteX32" fmla="*/ 812642 w 3640104"/>
              <a:gd name="connsiteY32" fmla="*/ 4367645 h 4367645"/>
              <a:gd name="connsiteX33" fmla="*/ 3051016 w 3640104"/>
              <a:gd name="connsiteY33" fmla="*/ 4367645 h 4367645"/>
              <a:gd name="connsiteX0" fmla="*/ 3051016 w 3765742"/>
              <a:gd name="connsiteY0" fmla="*/ 4367645 h 4367645"/>
              <a:gd name="connsiteX1" fmla="*/ 2529110 w 3765742"/>
              <a:gd name="connsiteY1" fmla="*/ 3423946 h 4367645"/>
              <a:gd name="connsiteX2" fmla="*/ 3419423 w 3765742"/>
              <a:gd name="connsiteY2" fmla="*/ 2573007 h 4367645"/>
              <a:gd name="connsiteX3" fmla="*/ 3560324 w 3765742"/>
              <a:gd name="connsiteY3" fmla="*/ 2148483 h 4367645"/>
              <a:gd name="connsiteX4" fmla="*/ 3578047 w 3765742"/>
              <a:gd name="connsiteY4" fmla="*/ 2010181 h 4367645"/>
              <a:gd name="connsiteX5" fmla="*/ 3567651 w 3765742"/>
              <a:gd name="connsiteY5" fmla="*/ 1811483 h 4367645"/>
              <a:gd name="connsiteX6" fmla="*/ 3479559 w 3765742"/>
              <a:gd name="connsiteY6" fmla="*/ 1319800 h 4367645"/>
              <a:gd name="connsiteX7" fmla="*/ 3279471 w 3765742"/>
              <a:gd name="connsiteY7" fmla="*/ 500495 h 4367645"/>
              <a:gd name="connsiteX8" fmla="*/ 2301611 w 3765742"/>
              <a:gd name="connsiteY8" fmla="*/ 5195 h 4367645"/>
              <a:gd name="connsiteX9" fmla="*/ 1114633 w 3765742"/>
              <a:gd name="connsiteY9" fmla="*/ 700520 h 4367645"/>
              <a:gd name="connsiteX10" fmla="*/ 1053715 w 3765742"/>
              <a:gd name="connsiteY10" fmla="*/ 746186 h 4367645"/>
              <a:gd name="connsiteX11" fmla="*/ 551424 w 3765742"/>
              <a:gd name="connsiteY11" fmla="*/ 697216 h 4367645"/>
              <a:gd name="connsiteX12" fmla="*/ 59642 w 3765742"/>
              <a:gd name="connsiteY12" fmla="*/ 1651739 h 4367645"/>
              <a:gd name="connsiteX13" fmla="*/ 183426 w 3765742"/>
              <a:gd name="connsiteY13" fmla="*/ 2257526 h 4367645"/>
              <a:gd name="connsiteX14" fmla="*/ 329820 w 3765742"/>
              <a:gd name="connsiteY14" fmla="*/ 1908159 h 4367645"/>
              <a:gd name="connsiteX15" fmla="*/ 292891 w 3765742"/>
              <a:gd name="connsiteY15" fmla="*/ 2579967 h 4367645"/>
              <a:gd name="connsiteX16" fmla="*/ 458883 w 3765742"/>
              <a:gd name="connsiteY16" fmla="*/ 2229806 h 4367645"/>
              <a:gd name="connsiteX17" fmla="*/ 335430 w 3765742"/>
              <a:gd name="connsiteY17" fmla="*/ 2838667 h 4367645"/>
              <a:gd name="connsiteX18" fmla="*/ 564468 w 3765742"/>
              <a:gd name="connsiteY18" fmla="*/ 2369070 h 4367645"/>
              <a:gd name="connsiteX19" fmla="*/ 477168 w 3765742"/>
              <a:gd name="connsiteY19" fmla="*/ 2911263 h 4367645"/>
              <a:gd name="connsiteX20" fmla="*/ 641908 w 3765742"/>
              <a:gd name="connsiteY20" fmla="*/ 2657836 h 4367645"/>
              <a:gd name="connsiteX21" fmla="*/ 549090 w 3765742"/>
              <a:gd name="connsiteY21" fmla="*/ 3087897 h 4367645"/>
              <a:gd name="connsiteX22" fmla="*/ 718824 w 3765742"/>
              <a:gd name="connsiteY22" fmla="*/ 3058576 h 4367645"/>
              <a:gd name="connsiteX23" fmla="*/ 775572 w 3765742"/>
              <a:gd name="connsiteY23" fmla="*/ 2780601 h 4367645"/>
              <a:gd name="connsiteX24" fmla="*/ 845500 w 3765742"/>
              <a:gd name="connsiteY24" fmla="*/ 3038233 h 4367645"/>
              <a:gd name="connsiteX25" fmla="*/ 855472 w 3765742"/>
              <a:gd name="connsiteY25" fmla="*/ 2567159 h 4367645"/>
              <a:gd name="connsiteX26" fmla="*/ 830424 w 3765742"/>
              <a:gd name="connsiteY26" fmla="*/ 2510847 h 4367645"/>
              <a:gd name="connsiteX27" fmla="*/ 964665 w 3765742"/>
              <a:gd name="connsiteY27" fmla="*/ 2867292 h 4367645"/>
              <a:gd name="connsiteX28" fmla="*/ 861590 w 3765742"/>
              <a:gd name="connsiteY28" fmla="*/ 1562477 h 4367645"/>
              <a:gd name="connsiteX29" fmla="*/ 1068899 w 3765742"/>
              <a:gd name="connsiteY29" fmla="*/ 1043961 h 4367645"/>
              <a:gd name="connsiteX30" fmla="*/ 1714676 w 3765742"/>
              <a:gd name="connsiteY30" fmla="*/ 2295985 h 4367645"/>
              <a:gd name="connsiteX31" fmla="*/ 1510203 w 3765742"/>
              <a:gd name="connsiteY31" fmla="*/ 3064101 h 4367645"/>
              <a:gd name="connsiteX32" fmla="*/ 812642 w 3765742"/>
              <a:gd name="connsiteY32" fmla="*/ 4367645 h 4367645"/>
              <a:gd name="connsiteX33" fmla="*/ 3051016 w 3765742"/>
              <a:gd name="connsiteY33" fmla="*/ 4367645 h 4367645"/>
              <a:gd name="connsiteX0" fmla="*/ 3051016 w 3760205"/>
              <a:gd name="connsiteY0" fmla="*/ 4367645 h 4367645"/>
              <a:gd name="connsiteX1" fmla="*/ 2529110 w 3760205"/>
              <a:gd name="connsiteY1" fmla="*/ 3423946 h 4367645"/>
              <a:gd name="connsiteX2" fmla="*/ 3419423 w 3760205"/>
              <a:gd name="connsiteY2" fmla="*/ 2573007 h 4367645"/>
              <a:gd name="connsiteX3" fmla="*/ 3560324 w 3760205"/>
              <a:gd name="connsiteY3" fmla="*/ 2148483 h 4367645"/>
              <a:gd name="connsiteX4" fmla="*/ 3578047 w 3760205"/>
              <a:gd name="connsiteY4" fmla="*/ 2010181 h 4367645"/>
              <a:gd name="connsiteX5" fmla="*/ 3567651 w 3760205"/>
              <a:gd name="connsiteY5" fmla="*/ 1811483 h 4367645"/>
              <a:gd name="connsiteX6" fmla="*/ 3479559 w 3760205"/>
              <a:gd name="connsiteY6" fmla="*/ 1319800 h 4367645"/>
              <a:gd name="connsiteX7" fmla="*/ 3279471 w 3760205"/>
              <a:gd name="connsiteY7" fmla="*/ 500495 h 4367645"/>
              <a:gd name="connsiteX8" fmla="*/ 2301611 w 3760205"/>
              <a:gd name="connsiteY8" fmla="*/ 5195 h 4367645"/>
              <a:gd name="connsiteX9" fmla="*/ 1114633 w 3760205"/>
              <a:gd name="connsiteY9" fmla="*/ 700520 h 4367645"/>
              <a:gd name="connsiteX10" fmla="*/ 1053715 w 3760205"/>
              <a:gd name="connsiteY10" fmla="*/ 746186 h 4367645"/>
              <a:gd name="connsiteX11" fmla="*/ 551424 w 3760205"/>
              <a:gd name="connsiteY11" fmla="*/ 697216 h 4367645"/>
              <a:gd name="connsiteX12" fmla="*/ 59642 w 3760205"/>
              <a:gd name="connsiteY12" fmla="*/ 1651739 h 4367645"/>
              <a:gd name="connsiteX13" fmla="*/ 183426 w 3760205"/>
              <a:gd name="connsiteY13" fmla="*/ 2257526 h 4367645"/>
              <a:gd name="connsiteX14" fmla="*/ 329820 w 3760205"/>
              <a:gd name="connsiteY14" fmla="*/ 1908159 h 4367645"/>
              <a:gd name="connsiteX15" fmla="*/ 292891 w 3760205"/>
              <a:gd name="connsiteY15" fmla="*/ 2579967 h 4367645"/>
              <a:gd name="connsiteX16" fmla="*/ 458883 w 3760205"/>
              <a:gd name="connsiteY16" fmla="*/ 2229806 h 4367645"/>
              <a:gd name="connsiteX17" fmla="*/ 335430 w 3760205"/>
              <a:gd name="connsiteY17" fmla="*/ 2838667 h 4367645"/>
              <a:gd name="connsiteX18" fmla="*/ 564468 w 3760205"/>
              <a:gd name="connsiteY18" fmla="*/ 2369070 h 4367645"/>
              <a:gd name="connsiteX19" fmla="*/ 477168 w 3760205"/>
              <a:gd name="connsiteY19" fmla="*/ 2911263 h 4367645"/>
              <a:gd name="connsiteX20" fmla="*/ 641908 w 3760205"/>
              <a:gd name="connsiteY20" fmla="*/ 2657836 h 4367645"/>
              <a:gd name="connsiteX21" fmla="*/ 549090 w 3760205"/>
              <a:gd name="connsiteY21" fmla="*/ 3087897 h 4367645"/>
              <a:gd name="connsiteX22" fmla="*/ 718824 w 3760205"/>
              <a:gd name="connsiteY22" fmla="*/ 3058576 h 4367645"/>
              <a:gd name="connsiteX23" fmla="*/ 775572 w 3760205"/>
              <a:gd name="connsiteY23" fmla="*/ 2780601 h 4367645"/>
              <a:gd name="connsiteX24" fmla="*/ 845500 w 3760205"/>
              <a:gd name="connsiteY24" fmla="*/ 3038233 h 4367645"/>
              <a:gd name="connsiteX25" fmla="*/ 855472 w 3760205"/>
              <a:gd name="connsiteY25" fmla="*/ 2567159 h 4367645"/>
              <a:gd name="connsiteX26" fmla="*/ 830424 w 3760205"/>
              <a:gd name="connsiteY26" fmla="*/ 2510847 h 4367645"/>
              <a:gd name="connsiteX27" fmla="*/ 964665 w 3760205"/>
              <a:gd name="connsiteY27" fmla="*/ 2867292 h 4367645"/>
              <a:gd name="connsiteX28" fmla="*/ 861590 w 3760205"/>
              <a:gd name="connsiteY28" fmla="*/ 1562477 h 4367645"/>
              <a:gd name="connsiteX29" fmla="*/ 1068899 w 3760205"/>
              <a:gd name="connsiteY29" fmla="*/ 1043961 h 4367645"/>
              <a:gd name="connsiteX30" fmla="*/ 1714676 w 3760205"/>
              <a:gd name="connsiteY30" fmla="*/ 2295985 h 4367645"/>
              <a:gd name="connsiteX31" fmla="*/ 1510203 w 3760205"/>
              <a:gd name="connsiteY31" fmla="*/ 3064101 h 4367645"/>
              <a:gd name="connsiteX32" fmla="*/ 812642 w 3760205"/>
              <a:gd name="connsiteY32" fmla="*/ 4367645 h 4367645"/>
              <a:gd name="connsiteX33" fmla="*/ 3051016 w 3760205"/>
              <a:gd name="connsiteY33" fmla="*/ 4367645 h 4367645"/>
              <a:gd name="connsiteX0" fmla="*/ 3051016 w 3754155"/>
              <a:gd name="connsiteY0" fmla="*/ 4367645 h 4367645"/>
              <a:gd name="connsiteX1" fmla="*/ 2529110 w 3754155"/>
              <a:gd name="connsiteY1" fmla="*/ 3423946 h 4367645"/>
              <a:gd name="connsiteX2" fmla="*/ 3419423 w 3754155"/>
              <a:gd name="connsiteY2" fmla="*/ 2573007 h 4367645"/>
              <a:gd name="connsiteX3" fmla="*/ 3560324 w 3754155"/>
              <a:gd name="connsiteY3" fmla="*/ 2148483 h 4367645"/>
              <a:gd name="connsiteX4" fmla="*/ 3578047 w 3754155"/>
              <a:gd name="connsiteY4" fmla="*/ 2010181 h 4367645"/>
              <a:gd name="connsiteX5" fmla="*/ 3557925 w 3754155"/>
              <a:gd name="connsiteY5" fmla="*/ 1817968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29110 w 3754155"/>
              <a:gd name="connsiteY1" fmla="*/ 3423946 h 4367645"/>
              <a:gd name="connsiteX2" fmla="*/ 3419423 w 3754155"/>
              <a:gd name="connsiteY2" fmla="*/ 2573007 h 4367645"/>
              <a:gd name="connsiteX3" fmla="*/ 3560324 w 3754155"/>
              <a:gd name="connsiteY3" fmla="*/ 2148483 h 4367645"/>
              <a:gd name="connsiteX4" fmla="*/ 3578047 w 3754155"/>
              <a:gd name="connsiteY4" fmla="*/ 2010181 h 4367645"/>
              <a:gd name="connsiteX5" fmla="*/ 3557925 w 3754155"/>
              <a:gd name="connsiteY5" fmla="*/ 1817968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29110 w 3754155"/>
              <a:gd name="connsiteY1" fmla="*/ 3423946 h 4367645"/>
              <a:gd name="connsiteX2" fmla="*/ 3419423 w 3754155"/>
              <a:gd name="connsiteY2" fmla="*/ 2573007 h 4367645"/>
              <a:gd name="connsiteX3" fmla="*/ 3560324 w 3754155"/>
              <a:gd name="connsiteY3" fmla="*/ 2148483 h 4367645"/>
              <a:gd name="connsiteX4" fmla="*/ 3567837 w 3754155"/>
              <a:gd name="connsiteY4" fmla="*/ 2022943 h 4367645"/>
              <a:gd name="connsiteX5" fmla="*/ 3557925 w 3754155"/>
              <a:gd name="connsiteY5" fmla="*/ 1817968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29110 w 3754155"/>
              <a:gd name="connsiteY1" fmla="*/ 3423946 h 4367645"/>
              <a:gd name="connsiteX2" fmla="*/ 3419423 w 3754155"/>
              <a:gd name="connsiteY2" fmla="*/ 2573007 h 4367645"/>
              <a:gd name="connsiteX3" fmla="*/ 3560324 w 3754155"/>
              <a:gd name="connsiteY3" fmla="*/ 2148483 h 4367645"/>
              <a:gd name="connsiteX4" fmla="*/ 3567837 w 3754155"/>
              <a:gd name="connsiteY4" fmla="*/ 2022943 h 4367645"/>
              <a:gd name="connsiteX5" fmla="*/ 3557925 w 3754155"/>
              <a:gd name="connsiteY5" fmla="*/ 1817968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29110 w 3754155"/>
              <a:gd name="connsiteY1" fmla="*/ 3423946 h 4367645"/>
              <a:gd name="connsiteX2" fmla="*/ 3419423 w 3754155"/>
              <a:gd name="connsiteY2" fmla="*/ 2573007 h 4367645"/>
              <a:gd name="connsiteX3" fmla="*/ 3560324 w 3754155"/>
              <a:gd name="connsiteY3" fmla="*/ 2148483 h 4367645"/>
              <a:gd name="connsiteX4" fmla="*/ 3567837 w 3754155"/>
              <a:gd name="connsiteY4" fmla="*/ 2022943 h 4367645"/>
              <a:gd name="connsiteX5" fmla="*/ 3557925 w 3754155"/>
              <a:gd name="connsiteY5" fmla="*/ 1833283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29110 w 3754155"/>
              <a:gd name="connsiteY1" fmla="*/ 3423946 h 4367645"/>
              <a:gd name="connsiteX2" fmla="*/ 3319876 w 3754155"/>
              <a:gd name="connsiteY2" fmla="*/ 2578112 h 4367645"/>
              <a:gd name="connsiteX3" fmla="*/ 3560324 w 3754155"/>
              <a:gd name="connsiteY3" fmla="*/ 2148483 h 4367645"/>
              <a:gd name="connsiteX4" fmla="*/ 3567837 w 3754155"/>
              <a:gd name="connsiteY4" fmla="*/ 2022943 h 4367645"/>
              <a:gd name="connsiteX5" fmla="*/ 3557925 w 3754155"/>
              <a:gd name="connsiteY5" fmla="*/ 1833283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29110 w 3754155"/>
              <a:gd name="connsiteY1" fmla="*/ 3423946 h 4367645"/>
              <a:gd name="connsiteX2" fmla="*/ 3238197 w 3754155"/>
              <a:gd name="connsiteY2" fmla="*/ 2573008 h 4367645"/>
              <a:gd name="connsiteX3" fmla="*/ 3560324 w 3754155"/>
              <a:gd name="connsiteY3" fmla="*/ 2148483 h 4367645"/>
              <a:gd name="connsiteX4" fmla="*/ 3567837 w 3754155"/>
              <a:gd name="connsiteY4" fmla="*/ 2022943 h 4367645"/>
              <a:gd name="connsiteX5" fmla="*/ 3557925 w 3754155"/>
              <a:gd name="connsiteY5" fmla="*/ 1833283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29110 w 3754155"/>
              <a:gd name="connsiteY1" fmla="*/ 3423946 h 4367645"/>
              <a:gd name="connsiteX2" fmla="*/ 3238197 w 3754155"/>
              <a:gd name="connsiteY2" fmla="*/ 2573008 h 4367645"/>
              <a:gd name="connsiteX3" fmla="*/ 3560324 w 3754155"/>
              <a:gd name="connsiteY3" fmla="*/ 2148483 h 4367645"/>
              <a:gd name="connsiteX4" fmla="*/ 3567837 w 3754155"/>
              <a:gd name="connsiteY4" fmla="*/ 2022943 h 4367645"/>
              <a:gd name="connsiteX5" fmla="*/ 3557925 w 3754155"/>
              <a:gd name="connsiteY5" fmla="*/ 1833283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29110 w 3754155"/>
              <a:gd name="connsiteY1" fmla="*/ 3423946 h 4367645"/>
              <a:gd name="connsiteX2" fmla="*/ 3238197 w 3754155"/>
              <a:gd name="connsiteY2" fmla="*/ 2573008 h 4367645"/>
              <a:gd name="connsiteX3" fmla="*/ 3560324 w 3754155"/>
              <a:gd name="connsiteY3" fmla="*/ 2148483 h 4367645"/>
              <a:gd name="connsiteX4" fmla="*/ 3567837 w 3754155"/>
              <a:gd name="connsiteY4" fmla="*/ 2022943 h 4367645"/>
              <a:gd name="connsiteX5" fmla="*/ 3557925 w 3754155"/>
              <a:gd name="connsiteY5" fmla="*/ 1833283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29110 w 3754155"/>
              <a:gd name="connsiteY1" fmla="*/ 3423946 h 4367645"/>
              <a:gd name="connsiteX2" fmla="*/ 3276484 w 3754155"/>
              <a:gd name="connsiteY2" fmla="*/ 2567903 h 4367645"/>
              <a:gd name="connsiteX3" fmla="*/ 3560324 w 3754155"/>
              <a:gd name="connsiteY3" fmla="*/ 2148483 h 4367645"/>
              <a:gd name="connsiteX4" fmla="*/ 3567837 w 3754155"/>
              <a:gd name="connsiteY4" fmla="*/ 2022943 h 4367645"/>
              <a:gd name="connsiteX5" fmla="*/ 3557925 w 3754155"/>
              <a:gd name="connsiteY5" fmla="*/ 1833283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29110 w 3754155"/>
              <a:gd name="connsiteY1" fmla="*/ 3423946 h 4367645"/>
              <a:gd name="connsiteX2" fmla="*/ 3276484 w 3754155"/>
              <a:gd name="connsiteY2" fmla="*/ 2567903 h 4367645"/>
              <a:gd name="connsiteX3" fmla="*/ 3560324 w 3754155"/>
              <a:gd name="connsiteY3" fmla="*/ 2148483 h 4367645"/>
              <a:gd name="connsiteX4" fmla="*/ 3567837 w 3754155"/>
              <a:gd name="connsiteY4" fmla="*/ 2022943 h 4367645"/>
              <a:gd name="connsiteX5" fmla="*/ 3557925 w 3754155"/>
              <a:gd name="connsiteY5" fmla="*/ 1833283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03586 w 3754155"/>
              <a:gd name="connsiteY1" fmla="*/ 3411184 h 4367645"/>
              <a:gd name="connsiteX2" fmla="*/ 3276484 w 3754155"/>
              <a:gd name="connsiteY2" fmla="*/ 2567903 h 4367645"/>
              <a:gd name="connsiteX3" fmla="*/ 3560324 w 3754155"/>
              <a:gd name="connsiteY3" fmla="*/ 2148483 h 4367645"/>
              <a:gd name="connsiteX4" fmla="*/ 3567837 w 3754155"/>
              <a:gd name="connsiteY4" fmla="*/ 2022943 h 4367645"/>
              <a:gd name="connsiteX5" fmla="*/ 3557925 w 3754155"/>
              <a:gd name="connsiteY5" fmla="*/ 1833283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03586 w 3754155"/>
              <a:gd name="connsiteY1" fmla="*/ 3411184 h 4367645"/>
              <a:gd name="connsiteX2" fmla="*/ 3276484 w 3754155"/>
              <a:gd name="connsiteY2" fmla="*/ 2567903 h 4367645"/>
              <a:gd name="connsiteX3" fmla="*/ 3560324 w 3754155"/>
              <a:gd name="connsiteY3" fmla="*/ 2148483 h 4367645"/>
              <a:gd name="connsiteX4" fmla="*/ 3567837 w 3754155"/>
              <a:gd name="connsiteY4" fmla="*/ 2022943 h 4367645"/>
              <a:gd name="connsiteX5" fmla="*/ 3557925 w 3754155"/>
              <a:gd name="connsiteY5" fmla="*/ 1833283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4155"/>
              <a:gd name="connsiteY0" fmla="*/ 4367645 h 4367645"/>
              <a:gd name="connsiteX1" fmla="*/ 2503586 w 3754155"/>
              <a:gd name="connsiteY1" fmla="*/ 3411184 h 4367645"/>
              <a:gd name="connsiteX2" fmla="*/ 3276484 w 3754155"/>
              <a:gd name="connsiteY2" fmla="*/ 2567903 h 4367645"/>
              <a:gd name="connsiteX3" fmla="*/ 3560324 w 3754155"/>
              <a:gd name="connsiteY3" fmla="*/ 2148483 h 4367645"/>
              <a:gd name="connsiteX4" fmla="*/ 3567837 w 3754155"/>
              <a:gd name="connsiteY4" fmla="*/ 2022943 h 4367645"/>
              <a:gd name="connsiteX5" fmla="*/ 3557925 w 3754155"/>
              <a:gd name="connsiteY5" fmla="*/ 1833283 h 4367645"/>
              <a:gd name="connsiteX6" fmla="*/ 3479559 w 3754155"/>
              <a:gd name="connsiteY6" fmla="*/ 1319800 h 4367645"/>
              <a:gd name="connsiteX7" fmla="*/ 3279471 w 3754155"/>
              <a:gd name="connsiteY7" fmla="*/ 500495 h 4367645"/>
              <a:gd name="connsiteX8" fmla="*/ 2301611 w 3754155"/>
              <a:gd name="connsiteY8" fmla="*/ 5195 h 4367645"/>
              <a:gd name="connsiteX9" fmla="*/ 1114633 w 3754155"/>
              <a:gd name="connsiteY9" fmla="*/ 700520 h 4367645"/>
              <a:gd name="connsiteX10" fmla="*/ 1053715 w 3754155"/>
              <a:gd name="connsiteY10" fmla="*/ 746186 h 4367645"/>
              <a:gd name="connsiteX11" fmla="*/ 551424 w 3754155"/>
              <a:gd name="connsiteY11" fmla="*/ 697216 h 4367645"/>
              <a:gd name="connsiteX12" fmla="*/ 59642 w 3754155"/>
              <a:gd name="connsiteY12" fmla="*/ 1651739 h 4367645"/>
              <a:gd name="connsiteX13" fmla="*/ 183426 w 3754155"/>
              <a:gd name="connsiteY13" fmla="*/ 2257526 h 4367645"/>
              <a:gd name="connsiteX14" fmla="*/ 329820 w 3754155"/>
              <a:gd name="connsiteY14" fmla="*/ 1908159 h 4367645"/>
              <a:gd name="connsiteX15" fmla="*/ 292891 w 3754155"/>
              <a:gd name="connsiteY15" fmla="*/ 2579967 h 4367645"/>
              <a:gd name="connsiteX16" fmla="*/ 458883 w 3754155"/>
              <a:gd name="connsiteY16" fmla="*/ 2229806 h 4367645"/>
              <a:gd name="connsiteX17" fmla="*/ 335430 w 3754155"/>
              <a:gd name="connsiteY17" fmla="*/ 2838667 h 4367645"/>
              <a:gd name="connsiteX18" fmla="*/ 564468 w 3754155"/>
              <a:gd name="connsiteY18" fmla="*/ 2369070 h 4367645"/>
              <a:gd name="connsiteX19" fmla="*/ 477168 w 3754155"/>
              <a:gd name="connsiteY19" fmla="*/ 2911263 h 4367645"/>
              <a:gd name="connsiteX20" fmla="*/ 641908 w 3754155"/>
              <a:gd name="connsiteY20" fmla="*/ 2657836 h 4367645"/>
              <a:gd name="connsiteX21" fmla="*/ 549090 w 3754155"/>
              <a:gd name="connsiteY21" fmla="*/ 3087897 h 4367645"/>
              <a:gd name="connsiteX22" fmla="*/ 718824 w 3754155"/>
              <a:gd name="connsiteY22" fmla="*/ 3058576 h 4367645"/>
              <a:gd name="connsiteX23" fmla="*/ 775572 w 3754155"/>
              <a:gd name="connsiteY23" fmla="*/ 2780601 h 4367645"/>
              <a:gd name="connsiteX24" fmla="*/ 845500 w 3754155"/>
              <a:gd name="connsiteY24" fmla="*/ 3038233 h 4367645"/>
              <a:gd name="connsiteX25" fmla="*/ 855472 w 3754155"/>
              <a:gd name="connsiteY25" fmla="*/ 2567159 h 4367645"/>
              <a:gd name="connsiteX26" fmla="*/ 830424 w 3754155"/>
              <a:gd name="connsiteY26" fmla="*/ 2510847 h 4367645"/>
              <a:gd name="connsiteX27" fmla="*/ 964665 w 3754155"/>
              <a:gd name="connsiteY27" fmla="*/ 2867292 h 4367645"/>
              <a:gd name="connsiteX28" fmla="*/ 861590 w 3754155"/>
              <a:gd name="connsiteY28" fmla="*/ 1562477 h 4367645"/>
              <a:gd name="connsiteX29" fmla="*/ 1068899 w 3754155"/>
              <a:gd name="connsiteY29" fmla="*/ 1043961 h 4367645"/>
              <a:gd name="connsiteX30" fmla="*/ 1714676 w 3754155"/>
              <a:gd name="connsiteY30" fmla="*/ 2295985 h 4367645"/>
              <a:gd name="connsiteX31" fmla="*/ 1510203 w 3754155"/>
              <a:gd name="connsiteY31" fmla="*/ 3064101 h 4367645"/>
              <a:gd name="connsiteX32" fmla="*/ 812642 w 3754155"/>
              <a:gd name="connsiteY32" fmla="*/ 4367645 h 4367645"/>
              <a:gd name="connsiteX33" fmla="*/ 3051016 w 3754155"/>
              <a:gd name="connsiteY33" fmla="*/ 4367645 h 4367645"/>
              <a:gd name="connsiteX0" fmla="*/ 3051016 w 3751996"/>
              <a:gd name="connsiteY0" fmla="*/ 4367645 h 4367645"/>
              <a:gd name="connsiteX1" fmla="*/ 2503586 w 3751996"/>
              <a:gd name="connsiteY1" fmla="*/ 3411184 h 4367645"/>
              <a:gd name="connsiteX2" fmla="*/ 3276484 w 3751996"/>
              <a:gd name="connsiteY2" fmla="*/ 2567903 h 4367645"/>
              <a:gd name="connsiteX3" fmla="*/ 3560324 w 3751996"/>
              <a:gd name="connsiteY3" fmla="*/ 2148483 h 4367645"/>
              <a:gd name="connsiteX4" fmla="*/ 3567837 w 3751996"/>
              <a:gd name="connsiteY4" fmla="*/ 2022943 h 4367645"/>
              <a:gd name="connsiteX5" fmla="*/ 3557925 w 3751996"/>
              <a:gd name="connsiteY5" fmla="*/ 1833283 h 4367645"/>
              <a:gd name="connsiteX6" fmla="*/ 3479559 w 3751996"/>
              <a:gd name="connsiteY6" fmla="*/ 1319800 h 4367645"/>
              <a:gd name="connsiteX7" fmla="*/ 3279471 w 3751996"/>
              <a:gd name="connsiteY7" fmla="*/ 500495 h 4367645"/>
              <a:gd name="connsiteX8" fmla="*/ 2301611 w 3751996"/>
              <a:gd name="connsiteY8" fmla="*/ 5195 h 4367645"/>
              <a:gd name="connsiteX9" fmla="*/ 1114633 w 3751996"/>
              <a:gd name="connsiteY9" fmla="*/ 700520 h 4367645"/>
              <a:gd name="connsiteX10" fmla="*/ 1053715 w 3751996"/>
              <a:gd name="connsiteY10" fmla="*/ 746186 h 4367645"/>
              <a:gd name="connsiteX11" fmla="*/ 551424 w 3751996"/>
              <a:gd name="connsiteY11" fmla="*/ 697216 h 4367645"/>
              <a:gd name="connsiteX12" fmla="*/ 59642 w 3751996"/>
              <a:gd name="connsiteY12" fmla="*/ 1651739 h 4367645"/>
              <a:gd name="connsiteX13" fmla="*/ 183426 w 3751996"/>
              <a:gd name="connsiteY13" fmla="*/ 2257526 h 4367645"/>
              <a:gd name="connsiteX14" fmla="*/ 329820 w 3751996"/>
              <a:gd name="connsiteY14" fmla="*/ 1908159 h 4367645"/>
              <a:gd name="connsiteX15" fmla="*/ 292891 w 3751996"/>
              <a:gd name="connsiteY15" fmla="*/ 2579967 h 4367645"/>
              <a:gd name="connsiteX16" fmla="*/ 458883 w 3751996"/>
              <a:gd name="connsiteY16" fmla="*/ 2229806 h 4367645"/>
              <a:gd name="connsiteX17" fmla="*/ 335430 w 3751996"/>
              <a:gd name="connsiteY17" fmla="*/ 2838667 h 4367645"/>
              <a:gd name="connsiteX18" fmla="*/ 564468 w 3751996"/>
              <a:gd name="connsiteY18" fmla="*/ 2369070 h 4367645"/>
              <a:gd name="connsiteX19" fmla="*/ 477168 w 3751996"/>
              <a:gd name="connsiteY19" fmla="*/ 2911263 h 4367645"/>
              <a:gd name="connsiteX20" fmla="*/ 641908 w 3751996"/>
              <a:gd name="connsiteY20" fmla="*/ 2657836 h 4367645"/>
              <a:gd name="connsiteX21" fmla="*/ 549090 w 3751996"/>
              <a:gd name="connsiteY21" fmla="*/ 3087897 h 4367645"/>
              <a:gd name="connsiteX22" fmla="*/ 718824 w 3751996"/>
              <a:gd name="connsiteY22" fmla="*/ 3058576 h 4367645"/>
              <a:gd name="connsiteX23" fmla="*/ 775572 w 3751996"/>
              <a:gd name="connsiteY23" fmla="*/ 2780601 h 4367645"/>
              <a:gd name="connsiteX24" fmla="*/ 845500 w 3751996"/>
              <a:gd name="connsiteY24" fmla="*/ 3038233 h 4367645"/>
              <a:gd name="connsiteX25" fmla="*/ 855472 w 3751996"/>
              <a:gd name="connsiteY25" fmla="*/ 2567159 h 4367645"/>
              <a:gd name="connsiteX26" fmla="*/ 830424 w 3751996"/>
              <a:gd name="connsiteY26" fmla="*/ 2510847 h 4367645"/>
              <a:gd name="connsiteX27" fmla="*/ 964665 w 3751996"/>
              <a:gd name="connsiteY27" fmla="*/ 2867292 h 4367645"/>
              <a:gd name="connsiteX28" fmla="*/ 861590 w 3751996"/>
              <a:gd name="connsiteY28" fmla="*/ 1562477 h 4367645"/>
              <a:gd name="connsiteX29" fmla="*/ 1068899 w 3751996"/>
              <a:gd name="connsiteY29" fmla="*/ 1043961 h 4367645"/>
              <a:gd name="connsiteX30" fmla="*/ 1714676 w 3751996"/>
              <a:gd name="connsiteY30" fmla="*/ 2295985 h 4367645"/>
              <a:gd name="connsiteX31" fmla="*/ 1510203 w 3751996"/>
              <a:gd name="connsiteY31" fmla="*/ 3064101 h 4367645"/>
              <a:gd name="connsiteX32" fmla="*/ 812642 w 3751996"/>
              <a:gd name="connsiteY32" fmla="*/ 4367645 h 4367645"/>
              <a:gd name="connsiteX33" fmla="*/ 3051016 w 3751996"/>
              <a:gd name="connsiteY33" fmla="*/ 4367645 h 4367645"/>
              <a:gd name="connsiteX0" fmla="*/ 3051016 w 3757399"/>
              <a:gd name="connsiteY0" fmla="*/ 4367645 h 4367645"/>
              <a:gd name="connsiteX1" fmla="*/ 2503586 w 3757399"/>
              <a:gd name="connsiteY1" fmla="*/ 3411184 h 4367645"/>
              <a:gd name="connsiteX2" fmla="*/ 3276484 w 3757399"/>
              <a:gd name="connsiteY2" fmla="*/ 2567903 h 4367645"/>
              <a:gd name="connsiteX3" fmla="*/ 3560324 w 3757399"/>
              <a:gd name="connsiteY3" fmla="*/ 2148483 h 4367645"/>
              <a:gd name="connsiteX4" fmla="*/ 3567837 w 3757399"/>
              <a:gd name="connsiteY4" fmla="*/ 2022943 h 4367645"/>
              <a:gd name="connsiteX5" fmla="*/ 3557925 w 3757399"/>
              <a:gd name="connsiteY5" fmla="*/ 1833283 h 4367645"/>
              <a:gd name="connsiteX6" fmla="*/ 3479559 w 3757399"/>
              <a:gd name="connsiteY6" fmla="*/ 1319800 h 4367645"/>
              <a:gd name="connsiteX7" fmla="*/ 3279471 w 3757399"/>
              <a:gd name="connsiteY7" fmla="*/ 500495 h 4367645"/>
              <a:gd name="connsiteX8" fmla="*/ 2301611 w 3757399"/>
              <a:gd name="connsiteY8" fmla="*/ 5195 h 4367645"/>
              <a:gd name="connsiteX9" fmla="*/ 1114633 w 3757399"/>
              <a:gd name="connsiteY9" fmla="*/ 700520 h 4367645"/>
              <a:gd name="connsiteX10" fmla="*/ 1053715 w 3757399"/>
              <a:gd name="connsiteY10" fmla="*/ 746186 h 4367645"/>
              <a:gd name="connsiteX11" fmla="*/ 551424 w 3757399"/>
              <a:gd name="connsiteY11" fmla="*/ 697216 h 4367645"/>
              <a:gd name="connsiteX12" fmla="*/ 59642 w 3757399"/>
              <a:gd name="connsiteY12" fmla="*/ 1651739 h 4367645"/>
              <a:gd name="connsiteX13" fmla="*/ 183426 w 3757399"/>
              <a:gd name="connsiteY13" fmla="*/ 2257526 h 4367645"/>
              <a:gd name="connsiteX14" fmla="*/ 329820 w 3757399"/>
              <a:gd name="connsiteY14" fmla="*/ 1908159 h 4367645"/>
              <a:gd name="connsiteX15" fmla="*/ 292891 w 3757399"/>
              <a:gd name="connsiteY15" fmla="*/ 2579967 h 4367645"/>
              <a:gd name="connsiteX16" fmla="*/ 458883 w 3757399"/>
              <a:gd name="connsiteY16" fmla="*/ 2229806 h 4367645"/>
              <a:gd name="connsiteX17" fmla="*/ 335430 w 3757399"/>
              <a:gd name="connsiteY17" fmla="*/ 2838667 h 4367645"/>
              <a:gd name="connsiteX18" fmla="*/ 564468 w 3757399"/>
              <a:gd name="connsiteY18" fmla="*/ 2369070 h 4367645"/>
              <a:gd name="connsiteX19" fmla="*/ 477168 w 3757399"/>
              <a:gd name="connsiteY19" fmla="*/ 2911263 h 4367645"/>
              <a:gd name="connsiteX20" fmla="*/ 641908 w 3757399"/>
              <a:gd name="connsiteY20" fmla="*/ 2657836 h 4367645"/>
              <a:gd name="connsiteX21" fmla="*/ 549090 w 3757399"/>
              <a:gd name="connsiteY21" fmla="*/ 3087897 h 4367645"/>
              <a:gd name="connsiteX22" fmla="*/ 718824 w 3757399"/>
              <a:gd name="connsiteY22" fmla="*/ 3058576 h 4367645"/>
              <a:gd name="connsiteX23" fmla="*/ 775572 w 3757399"/>
              <a:gd name="connsiteY23" fmla="*/ 2780601 h 4367645"/>
              <a:gd name="connsiteX24" fmla="*/ 845500 w 3757399"/>
              <a:gd name="connsiteY24" fmla="*/ 3038233 h 4367645"/>
              <a:gd name="connsiteX25" fmla="*/ 855472 w 3757399"/>
              <a:gd name="connsiteY25" fmla="*/ 2567159 h 4367645"/>
              <a:gd name="connsiteX26" fmla="*/ 830424 w 3757399"/>
              <a:gd name="connsiteY26" fmla="*/ 2510847 h 4367645"/>
              <a:gd name="connsiteX27" fmla="*/ 964665 w 3757399"/>
              <a:gd name="connsiteY27" fmla="*/ 2867292 h 4367645"/>
              <a:gd name="connsiteX28" fmla="*/ 861590 w 3757399"/>
              <a:gd name="connsiteY28" fmla="*/ 1562477 h 4367645"/>
              <a:gd name="connsiteX29" fmla="*/ 1068899 w 3757399"/>
              <a:gd name="connsiteY29" fmla="*/ 1043961 h 4367645"/>
              <a:gd name="connsiteX30" fmla="*/ 1714676 w 3757399"/>
              <a:gd name="connsiteY30" fmla="*/ 2295985 h 4367645"/>
              <a:gd name="connsiteX31" fmla="*/ 1510203 w 3757399"/>
              <a:gd name="connsiteY31" fmla="*/ 3064101 h 4367645"/>
              <a:gd name="connsiteX32" fmla="*/ 812642 w 3757399"/>
              <a:gd name="connsiteY32" fmla="*/ 4367645 h 4367645"/>
              <a:gd name="connsiteX33" fmla="*/ 3051016 w 3757399"/>
              <a:gd name="connsiteY33" fmla="*/ 4367645 h 4367645"/>
              <a:gd name="connsiteX0" fmla="*/ 3051016 w 3770430"/>
              <a:gd name="connsiteY0" fmla="*/ 4367645 h 4367645"/>
              <a:gd name="connsiteX1" fmla="*/ 2503586 w 3770430"/>
              <a:gd name="connsiteY1" fmla="*/ 3411184 h 4367645"/>
              <a:gd name="connsiteX2" fmla="*/ 3276484 w 3770430"/>
              <a:gd name="connsiteY2" fmla="*/ 2567903 h 4367645"/>
              <a:gd name="connsiteX3" fmla="*/ 3560324 w 3770430"/>
              <a:gd name="connsiteY3" fmla="*/ 2148483 h 4367645"/>
              <a:gd name="connsiteX4" fmla="*/ 3567837 w 3770430"/>
              <a:gd name="connsiteY4" fmla="*/ 2022943 h 4367645"/>
              <a:gd name="connsiteX5" fmla="*/ 3557925 w 3770430"/>
              <a:gd name="connsiteY5" fmla="*/ 1833283 h 4367645"/>
              <a:gd name="connsiteX6" fmla="*/ 3479559 w 3770430"/>
              <a:gd name="connsiteY6" fmla="*/ 1319800 h 4367645"/>
              <a:gd name="connsiteX7" fmla="*/ 3279471 w 3770430"/>
              <a:gd name="connsiteY7" fmla="*/ 500495 h 4367645"/>
              <a:gd name="connsiteX8" fmla="*/ 2301611 w 3770430"/>
              <a:gd name="connsiteY8" fmla="*/ 5195 h 4367645"/>
              <a:gd name="connsiteX9" fmla="*/ 1114633 w 3770430"/>
              <a:gd name="connsiteY9" fmla="*/ 700520 h 4367645"/>
              <a:gd name="connsiteX10" fmla="*/ 1053715 w 3770430"/>
              <a:gd name="connsiteY10" fmla="*/ 746186 h 4367645"/>
              <a:gd name="connsiteX11" fmla="*/ 551424 w 3770430"/>
              <a:gd name="connsiteY11" fmla="*/ 697216 h 4367645"/>
              <a:gd name="connsiteX12" fmla="*/ 59642 w 3770430"/>
              <a:gd name="connsiteY12" fmla="*/ 1651739 h 4367645"/>
              <a:gd name="connsiteX13" fmla="*/ 183426 w 3770430"/>
              <a:gd name="connsiteY13" fmla="*/ 2257526 h 4367645"/>
              <a:gd name="connsiteX14" fmla="*/ 329820 w 3770430"/>
              <a:gd name="connsiteY14" fmla="*/ 1908159 h 4367645"/>
              <a:gd name="connsiteX15" fmla="*/ 292891 w 3770430"/>
              <a:gd name="connsiteY15" fmla="*/ 2579967 h 4367645"/>
              <a:gd name="connsiteX16" fmla="*/ 458883 w 3770430"/>
              <a:gd name="connsiteY16" fmla="*/ 2229806 h 4367645"/>
              <a:gd name="connsiteX17" fmla="*/ 335430 w 3770430"/>
              <a:gd name="connsiteY17" fmla="*/ 2838667 h 4367645"/>
              <a:gd name="connsiteX18" fmla="*/ 564468 w 3770430"/>
              <a:gd name="connsiteY18" fmla="*/ 2369070 h 4367645"/>
              <a:gd name="connsiteX19" fmla="*/ 477168 w 3770430"/>
              <a:gd name="connsiteY19" fmla="*/ 2911263 h 4367645"/>
              <a:gd name="connsiteX20" fmla="*/ 641908 w 3770430"/>
              <a:gd name="connsiteY20" fmla="*/ 2657836 h 4367645"/>
              <a:gd name="connsiteX21" fmla="*/ 549090 w 3770430"/>
              <a:gd name="connsiteY21" fmla="*/ 3087897 h 4367645"/>
              <a:gd name="connsiteX22" fmla="*/ 718824 w 3770430"/>
              <a:gd name="connsiteY22" fmla="*/ 3058576 h 4367645"/>
              <a:gd name="connsiteX23" fmla="*/ 775572 w 3770430"/>
              <a:gd name="connsiteY23" fmla="*/ 2780601 h 4367645"/>
              <a:gd name="connsiteX24" fmla="*/ 845500 w 3770430"/>
              <a:gd name="connsiteY24" fmla="*/ 3038233 h 4367645"/>
              <a:gd name="connsiteX25" fmla="*/ 855472 w 3770430"/>
              <a:gd name="connsiteY25" fmla="*/ 2567159 h 4367645"/>
              <a:gd name="connsiteX26" fmla="*/ 830424 w 3770430"/>
              <a:gd name="connsiteY26" fmla="*/ 2510847 h 4367645"/>
              <a:gd name="connsiteX27" fmla="*/ 964665 w 3770430"/>
              <a:gd name="connsiteY27" fmla="*/ 2867292 h 4367645"/>
              <a:gd name="connsiteX28" fmla="*/ 861590 w 3770430"/>
              <a:gd name="connsiteY28" fmla="*/ 1562477 h 4367645"/>
              <a:gd name="connsiteX29" fmla="*/ 1068899 w 3770430"/>
              <a:gd name="connsiteY29" fmla="*/ 1043961 h 4367645"/>
              <a:gd name="connsiteX30" fmla="*/ 1714676 w 3770430"/>
              <a:gd name="connsiteY30" fmla="*/ 2295985 h 4367645"/>
              <a:gd name="connsiteX31" fmla="*/ 1510203 w 3770430"/>
              <a:gd name="connsiteY31" fmla="*/ 3064101 h 4367645"/>
              <a:gd name="connsiteX32" fmla="*/ 812642 w 3770430"/>
              <a:gd name="connsiteY32" fmla="*/ 4367645 h 4367645"/>
              <a:gd name="connsiteX33" fmla="*/ 3051016 w 3770430"/>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329820 w 3762892"/>
              <a:gd name="connsiteY14" fmla="*/ 1908159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329820 w 3762892"/>
              <a:gd name="connsiteY14" fmla="*/ 1908159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329820 w 3762892"/>
              <a:gd name="connsiteY14" fmla="*/ 1908159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329820 w 3762892"/>
              <a:gd name="connsiteY14" fmla="*/ 1908159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329820 w 3762892"/>
              <a:gd name="connsiteY14" fmla="*/ 1908159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329820 w 3762892"/>
              <a:gd name="connsiteY14" fmla="*/ 1908159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80639 w 3762892"/>
              <a:gd name="connsiteY14" fmla="*/ 2046760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85111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85111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85111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85111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85111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85111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64468 w 3762892"/>
              <a:gd name="connsiteY18" fmla="*/ 2369070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14676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24402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24402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43961 h 4367645"/>
              <a:gd name="connsiteX30" fmla="*/ 1724402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11541 h 4367645"/>
              <a:gd name="connsiteX30" fmla="*/ 1724402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61590 w 3762892"/>
              <a:gd name="connsiteY28" fmla="*/ 1562477 h 4367645"/>
              <a:gd name="connsiteX29" fmla="*/ 1068899 w 3762892"/>
              <a:gd name="connsiteY29" fmla="*/ 1011541 h 4367645"/>
              <a:gd name="connsiteX30" fmla="*/ 1724402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29171 w 3762892"/>
              <a:gd name="connsiteY28" fmla="*/ 1559235 h 4367645"/>
              <a:gd name="connsiteX29" fmla="*/ 1068899 w 3762892"/>
              <a:gd name="connsiteY29" fmla="*/ 1011541 h 4367645"/>
              <a:gd name="connsiteX30" fmla="*/ 1724402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29171 w 3762892"/>
              <a:gd name="connsiteY28" fmla="*/ 1559235 h 4367645"/>
              <a:gd name="connsiteX29" fmla="*/ 1068899 w 3762892"/>
              <a:gd name="connsiteY29" fmla="*/ 1011541 h 4367645"/>
              <a:gd name="connsiteX30" fmla="*/ 1724402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42139 w 3762892"/>
              <a:gd name="connsiteY28" fmla="*/ 1624075 h 4367645"/>
              <a:gd name="connsiteX29" fmla="*/ 1068899 w 3762892"/>
              <a:gd name="connsiteY29" fmla="*/ 1011541 h 4367645"/>
              <a:gd name="connsiteX30" fmla="*/ 1724402 w 3762892"/>
              <a:gd name="connsiteY30" fmla="*/ 2295985 h 4367645"/>
              <a:gd name="connsiteX31" fmla="*/ 1510203 w 3762892"/>
              <a:gd name="connsiteY31" fmla="*/ 3064101 h 4367645"/>
              <a:gd name="connsiteX32" fmla="*/ 812642 w 3762892"/>
              <a:gd name="connsiteY32" fmla="*/ 4367645 h 4367645"/>
              <a:gd name="connsiteX33" fmla="*/ 3051016 w 3762892"/>
              <a:gd name="connsiteY33"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99449 w 3762892"/>
              <a:gd name="connsiteY28" fmla="*/ 2197755 h 4367645"/>
              <a:gd name="connsiteX29" fmla="*/ 842139 w 3762892"/>
              <a:gd name="connsiteY29" fmla="*/ 1624075 h 4367645"/>
              <a:gd name="connsiteX30" fmla="*/ 1068899 w 3762892"/>
              <a:gd name="connsiteY30" fmla="*/ 1011541 h 4367645"/>
              <a:gd name="connsiteX31" fmla="*/ 1724402 w 3762892"/>
              <a:gd name="connsiteY31" fmla="*/ 2295985 h 4367645"/>
              <a:gd name="connsiteX32" fmla="*/ 1510203 w 3762892"/>
              <a:gd name="connsiteY32" fmla="*/ 3064101 h 4367645"/>
              <a:gd name="connsiteX33" fmla="*/ 812642 w 3762892"/>
              <a:gd name="connsiteY33" fmla="*/ 4367645 h 4367645"/>
              <a:gd name="connsiteX34" fmla="*/ 3051016 w 3762892"/>
              <a:gd name="connsiteY34"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922143 w 3762892"/>
              <a:gd name="connsiteY28" fmla="*/ 2489534 h 4367645"/>
              <a:gd name="connsiteX29" fmla="*/ 899449 w 3762892"/>
              <a:gd name="connsiteY29" fmla="*/ 2197755 h 4367645"/>
              <a:gd name="connsiteX30" fmla="*/ 842139 w 3762892"/>
              <a:gd name="connsiteY30" fmla="*/ 1624075 h 4367645"/>
              <a:gd name="connsiteX31" fmla="*/ 1068899 w 3762892"/>
              <a:gd name="connsiteY31" fmla="*/ 1011541 h 4367645"/>
              <a:gd name="connsiteX32" fmla="*/ 1724402 w 3762892"/>
              <a:gd name="connsiteY32" fmla="*/ 2295985 h 4367645"/>
              <a:gd name="connsiteX33" fmla="*/ 1510203 w 3762892"/>
              <a:gd name="connsiteY33" fmla="*/ 3064101 h 4367645"/>
              <a:gd name="connsiteX34" fmla="*/ 812642 w 3762892"/>
              <a:gd name="connsiteY34" fmla="*/ 4367645 h 4367645"/>
              <a:gd name="connsiteX35" fmla="*/ 3051016 w 3762892"/>
              <a:gd name="connsiteY35"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83426 w 3762892"/>
              <a:gd name="connsiteY13" fmla="*/ 2257526 h 4367645"/>
              <a:gd name="connsiteX14" fmla="*/ 262757 w 3762892"/>
              <a:gd name="connsiteY14" fmla="*/ 2064644 h 4367645"/>
              <a:gd name="connsiteX15" fmla="*/ 292891 w 3762892"/>
              <a:gd name="connsiteY15" fmla="*/ 2579967 h 4367645"/>
              <a:gd name="connsiteX16" fmla="*/ 458883 w 3762892"/>
              <a:gd name="connsiteY16" fmla="*/ 2229806 h 4367645"/>
              <a:gd name="connsiteX17" fmla="*/ 335430 w 3762892"/>
              <a:gd name="connsiteY17" fmla="*/ 2838667 h 4367645"/>
              <a:gd name="connsiteX18" fmla="*/ 524229 w 3762892"/>
              <a:gd name="connsiteY18" fmla="*/ 2440607 h 4367645"/>
              <a:gd name="connsiteX19" fmla="*/ 477168 w 3762892"/>
              <a:gd name="connsiteY19" fmla="*/ 2911263 h 4367645"/>
              <a:gd name="connsiteX20" fmla="*/ 641908 w 3762892"/>
              <a:gd name="connsiteY20" fmla="*/ 2657836 h 4367645"/>
              <a:gd name="connsiteX21" fmla="*/ 549090 w 3762892"/>
              <a:gd name="connsiteY21" fmla="*/ 3087897 h 4367645"/>
              <a:gd name="connsiteX22" fmla="*/ 718824 w 3762892"/>
              <a:gd name="connsiteY22" fmla="*/ 3058576 h 4367645"/>
              <a:gd name="connsiteX23" fmla="*/ 775572 w 3762892"/>
              <a:gd name="connsiteY23" fmla="*/ 2780601 h 4367645"/>
              <a:gd name="connsiteX24" fmla="*/ 845500 w 3762892"/>
              <a:gd name="connsiteY24" fmla="*/ 3038233 h 4367645"/>
              <a:gd name="connsiteX25" fmla="*/ 855472 w 3762892"/>
              <a:gd name="connsiteY25" fmla="*/ 2567159 h 4367645"/>
              <a:gd name="connsiteX26" fmla="*/ 830424 w 3762892"/>
              <a:gd name="connsiteY26" fmla="*/ 2510847 h 4367645"/>
              <a:gd name="connsiteX27" fmla="*/ 964665 w 3762892"/>
              <a:gd name="connsiteY27" fmla="*/ 2867292 h 4367645"/>
              <a:gd name="connsiteX28" fmla="*/ 847577 w 3762892"/>
              <a:gd name="connsiteY28" fmla="*/ 2275562 h 4367645"/>
              <a:gd name="connsiteX29" fmla="*/ 899449 w 3762892"/>
              <a:gd name="connsiteY29" fmla="*/ 2197755 h 4367645"/>
              <a:gd name="connsiteX30" fmla="*/ 842139 w 3762892"/>
              <a:gd name="connsiteY30" fmla="*/ 1624075 h 4367645"/>
              <a:gd name="connsiteX31" fmla="*/ 1068899 w 3762892"/>
              <a:gd name="connsiteY31" fmla="*/ 1011541 h 4367645"/>
              <a:gd name="connsiteX32" fmla="*/ 1724402 w 3762892"/>
              <a:gd name="connsiteY32" fmla="*/ 2295985 h 4367645"/>
              <a:gd name="connsiteX33" fmla="*/ 1510203 w 3762892"/>
              <a:gd name="connsiteY33" fmla="*/ 3064101 h 4367645"/>
              <a:gd name="connsiteX34" fmla="*/ 812642 w 3762892"/>
              <a:gd name="connsiteY34" fmla="*/ 4367645 h 4367645"/>
              <a:gd name="connsiteX35" fmla="*/ 3051016 w 3762892"/>
              <a:gd name="connsiteY35"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31094 w 3762892"/>
              <a:gd name="connsiteY13" fmla="*/ 1980540 h 4367645"/>
              <a:gd name="connsiteX14" fmla="*/ 183426 w 3762892"/>
              <a:gd name="connsiteY14" fmla="*/ 2257526 h 4367645"/>
              <a:gd name="connsiteX15" fmla="*/ 262757 w 3762892"/>
              <a:gd name="connsiteY15" fmla="*/ 2064644 h 4367645"/>
              <a:gd name="connsiteX16" fmla="*/ 292891 w 3762892"/>
              <a:gd name="connsiteY16" fmla="*/ 2579967 h 4367645"/>
              <a:gd name="connsiteX17" fmla="*/ 458883 w 3762892"/>
              <a:gd name="connsiteY17" fmla="*/ 2229806 h 4367645"/>
              <a:gd name="connsiteX18" fmla="*/ 335430 w 3762892"/>
              <a:gd name="connsiteY18" fmla="*/ 2838667 h 4367645"/>
              <a:gd name="connsiteX19" fmla="*/ 524229 w 3762892"/>
              <a:gd name="connsiteY19" fmla="*/ 2440607 h 4367645"/>
              <a:gd name="connsiteX20" fmla="*/ 477168 w 3762892"/>
              <a:gd name="connsiteY20" fmla="*/ 2911263 h 4367645"/>
              <a:gd name="connsiteX21" fmla="*/ 641908 w 3762892"/>
              <a:gd name="connsiteY21" fmla="*/ 2657836 h 4367645"/>
              <a:gd name="connsiteX22" fmla="*/ 549090 w 3762892"/>
              <a:gd name="connsiteY22" fmla="*/ 3087897 h 4367645"/>
              <a:gd name="connsiteX23" fmla="*/ 718824 w 3762892"/>
              <a:gd name="connsiteY23" fmla="*/ 3058576 h 4367645"/>
              <a:gd name="connsiteX24" fmla="*/ 775572 w 3762892"/>
              <a:gd name="connsiteY24" fmla="*/ 2780601 h 4367645"/>
              <a:gd name="connsiteX25" fmla="*/ 845500 w 3762892"/>
              <a:gd name="connsiteY25" fmla="*/ 3038233 h 4367645"/>
              <a:gd name="connsiteX26" fmla="*/ 855472 w 3762892"/>
              <a:gd name="connsiteY26" fmla="*/ 2567159 h 4367645"/>
              <a:gd name="connsiteX27" fmla="*/ 830424 w 3762892"/>
              <a:gd name="connsiteY27" fmla="*/ 2510847 h 4367645"/>
              <a:gd name="connsiteX28" fmla="*/ 964665 w 3762892"/>
              <a:gd name="connsiteY28" fmla="*/ 2867292 h 4367645"/>
              <a:gd name="connsiteX29" fmla="*/ 847577 w 3762892"/>
              <a:gd name="connsiteY29" fmla="*/ 2275562 h 4367645"/>
              <a:gd name="connsiteX30" fmla="*/ 899449 w 3762892"/>
              <a:gd name="connsiteY30" fmla="*/ 2197755 h 4367645"/>
              <a:gd name="connsiteX31" fmla="*/ 842139 w 3762892"/>
              <a:gd name="connsiteY31" fmla="*/ 1624075 h 4367645"/>
              <a:gd name="connsiteX32" fmla="*/ 1068899 w 3762892"/>
              <a:gd name="connsiteY32" fmla="*/ 1011541 h 4367645"/>
              <a:gd name="connsiteX33" fmla="*/ 1724402 w 3762892"/>
              <a:gd name="connsiteY33" fmla="*/ 2295985 h 4367645"/>
              <a:gd name="connsiteX34" fmla="*/ 1510203 w 3762892"/>
              <a:gd name="connsiteY34" fmla="*/ 3064101 h 4367645"/>
              <a:gd name="connsiteX35" fmla="*/ 812642 w 3762892"/>
              <a:gd name="connsiteY35" fmla="*/ 4367645 h 4367645"/>
              <a:gd name="connsiteX36" fmla="*/ 3051016 w 3762892"/>
              <a:gd name="connsiteY36"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79724 w 3762892"/>
              <a:gd name="connsiteY13" fmla="*/ 1951362 h 4367645"/>
              <a:gd name="connsiteX14" fmla="*/ 183426 w 3762892"/>
              <a:gd name="connsiteY14" fmla="*/ 2257526 h 4367645"/>
              <a:gd name="connsiteX15" fmla="*/ 262757 w 3762892"/>
              <a:gd name="connsiteY15" fmla="*/ 2064644 h 4367645"/>
              <a:gd name="connsiteX16" fmla="*/ 292891 w 3762892"/>
              <a:gd name="connsiteY16" fmla="*/ 2579967 h 4367645"/>
              <a:gd name="connsiteX17" fmla="*/ 458883 w 3762892"/>
              <a:gd name="connsiteY17" fmla="*/ 2229806 h 4367645"/>
              <a:gd name="connsiteX18" fmla="*/ 335430 w 3762892"/>
              <a:gd name="connsiteY18" fmla="*/ 2838667 h 4367645"/>
              <a:gd name="connsiteX19" fmla="*/ 524229 w 3762892"/>
              <a:gd name="connsiteY19" fmla="*/ 2440607 h 4367645"/>
              <a:gd name="connsiteX20" fmla="*/ 477168 w 3762892"/>
              <a:gd name="connsiteY20" fmla="*/ 2911263 h 4367645"/>
              <a:gd name="connsiteX21" fmla="*/ 641908 w 3762892"/>
              <a:gd name="connsiteY21" fmla="*/ 2657836 h 4367645"/>
              <a:gd name="connsiteX22" fmla="*/ 549090 w 3762892"/>
              <a:gd name="connsiteY22" fmla="*/ 3087897 h 4367645"/>
              <a:gd name="connsiteX23" fmla="*/ 718824 w 3762892"/>
              <a:gd name="connsiteY23" fmla="*/ 3058576 h 4367645"/>
              <a:gd name="connsiteX24" fmla="*/ 775572 w 3762892"/>
              <a:gd name="connsiteY24" fmla="*/ 2780601 h 4367645"/>
              <a:gd name="connsiteX25" fmla="*/ 845500 w 3762892"/>
              <a:gd name="connsiteY25" fmla="*/ 3038233 h 4367645"/>
              <a:gd name="connsiteX26" fmla="*/ 855472 w 3762892"/>
              <a:gd name="connsiteY26" fmla="*/ 2567159 h 4367645"/>
              <a:gd name="connsiteX27" fmla="*/ 830424 w 3762892"/>
              <a:gd name="connsiteY27" fmla="*/ 2510847 h 4367645"/>
              <a:gd name="connsiteX28" fmla="*/ 964665 w 3762892"/>
              <a:gd name="connsiteY28" fmla="*/ 2867292 h 4367645"/>
              <a:gd name="connsiteX29" fmla="*/ 847577 w 3762892"/>
              <a:gd name="connsiteY29" fmla="*/ 2275562 h 4367645"/>
              <a:gd name="connsiteX30" fmla="*/ 899449 w 3762892"/>
              <a:gd name="connsiteY30" fmla="*/ 2197755 h 4367645"/>
              <a:gd name="connsiteX31" fmla="*/ 842139 w 3762892"/>
              <a:gd name="connsiteY31" fmla="*/ 1624075 h 4367645"/>
              <a:gd name="connsiteX32" fmla="*/ 1068899 w 3762892"/>
              <a:gd name="connsiteY32" fmla="*/ 1011541 h 4367645"/>
              <a:gd name="connsiteX33" fmla="*/ 1724402 w 3762892"/>
              <a:gd name="connsiteY33" fmla="*/ 2295985 h 4367645"/>
              <a:gd name="connsiteX34" fmla="*/ 1510203 w 3762892"/>
              <a:gd name="connsiteY34" fmla="*/ 3064101 h 4367645"/>
              <a:gd name="connsiteX35" fmla="*/ 812642 w 3762892"/>
              <a:gd name="connsiteY35" fmla="*/ 4367645 h 4367645"/>
              <a:gd name="connsiteX36" fmla="*/ 3051016 w 3762892"/>
              <a:gd name="connsiteY36"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01917 w 3762892"/>
              <a:gd name="connsiteY13" fmla="*/ 1854103 h 4367645"/>
              <a:gd name="connsiteX14" fmla="*/ 179724 w 3762892"/>
              <a:gd name="connsiteY14" fmla="*/ 1951362 h 4367645"/>
              <a:gd name="connsiteX15" fmla="*/ 183426 w 3762892"/>
              <a:gd name="connsiteY15" fmla="*/ 2257526 h 4367645"/>
              <a:gd name="connsiteX16" fmla="*/ 262757 w 3762892"/>
              <a:gd name="connsiteY16" fmla="*/ 2064644 h 4367645"/>
              <a:gd name="connsiteX17" fmla="*/ 292891 w 3762892"/>
              <a:gd name="connsiteY17" fmla="*/ 2579967 h 4367645"/>
              <a:gd name="connsiteX18" fmla="*/ 458883 w 3762892"/>
              <a:gd name="connsiteY18" fmla="*/ 2229806 h 4367645"/>
              <a:gd name="connsiteX19" fmla="*/ 335430 w 3762892"/>
              <a:gd name="connsiteY19" fmla="*/ 2838667 h 4367645"/>
              <a:gd name="connsiteX20" fmla="*/ 524229 w 3762892"/>
              <a:gd name="connsiteY20" fmla="*/ 2440607 h 4367645"/>
              <a:gd name="connsiteX21" fmla="*/ 477168 w 3762892"/>
              <a:gd name="connsiteY21" fmla="*/ 2911263 h 4367645"/>
              <a:gd name="connsiteX22" fmla="*/ 641908 w 3762892"/>
              <a:gd name="connsiteY22" fmla="*/ 2657836 h 4367645"/>
              <a:gd name="connsiteX23" fmla="*/ 549090 w 3762892"/>
              <a:gd name="connsiteY23" fmla="*/ 3087897 h 4367645"/>
              <a:gd name="connsiteX24" fmla="*/ 718824 w 3762892"/>
              <a:gd name="connsiteY24" fmla="*/ 3058576 h 4367645"/>
              <a:gd name="connsiteX25" fmla="*/ 775572 w 3762892"/>
              <a:gd name="connsiteY25" fmla="*/ 2780601 h 4367645"/>
              <a:gd name="connsiteX26" fmla="*/ 845500 w 3762892"/>
              <a:gd name="connsiteY26" fmla="*/ 3038233 h 4367645"/>
              <a:gd name="connsiteX27" fmla="*/ 855472 w 3762892"/>
              <a:gd name="connsiteY27" fmla="*/ 2567159 h 4367645"/>
              <a:gd name="connsiteX28" fmla="*/ 830424 w 3762892"/>
              <a:gd name="connsiteY28" fmla="*/ 2510847 h 4367645"/>
              <a:gd name="connsiteX29" fmla="*/ 964665 w 3762892"/>
              <a:gd name="connsiteY29" fmla="*/ 2867292 h 4367645"/>
              <a:gd name="connsiteX30" fmla="*/ 847577 w 3762892"/>
              <a:gd name="connsiteY30" fmla="*/ 2275562 h 4367645"/>
              <a:gd name="connsiteX31" fmla="*/ 899449 w 3762892"/>
              <a:gd name="connsiteY31" fmla="*/ 2197755 h 4367645"/>
              <a:gd name="connsiteX32" fmla="*/ 842139 w 3762892"/>
              <a:gd name="connsiteY32" fmla="*/ 1624075 h 4367645"/>
              <a:gd name="connsiteX33" fmla="*/ 1068899 w 3762892"/>
              <a:gd name="connsiteY33" fmla="*/ 1011541 h 4367645"/>
              <a:gd name="connsiteX34" fmla="*/ 1724402 w 3762892"/>
              <a:gd name="connsiteY34" fmla="*/ 2295985 h 4367645"/>
              <a:gd name="connsiteX35" fmla="*/ 1510203 w 3762892"/>
              <a:gd name="connsiteY35" fmla="*/ 3064101 h 4367645"/>
              <a:gd name="connsiteX36" fmla="*/ 812642 w 3762892"/>
              <a:gd name="connsiteY36" fmla="*/ 4367645 h 4367645"/>
              <a:gd name="connsiteX37" fmla="*/ 3051016 w 3762892"/>
              <a:gd name="connsiteY37"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18127 w 3762892"/>
              <a:gd name="connsiteY13" fmla="*/ 2048623 h 4367645"/>
              <a:gd name="connsiteX14" fmla="*/ 179724 w 3762892"/>
              <a:gd name="connsiteY14" fmla="*/ 1951362 h 4367645"/>
              <a:gd name="connsiteX15" fmla="*/ 183426 w 3762892"/>
              <a:gd name="connsiteY15" fmla="*/ 2257526 h 4367645"/>
              <a:gd name="connsiteX16" fmla="*/ 262757 w 3762892"/>
              <a:gd name="connsiteY16" fmla="*/ 2064644 h 4367645"/>
              <a:gd name="connsiteX17" fmla="*/ 292891 w 3762892"/>
              <a:gd name="connsiteY17" fmla="*/ 2579967 h 4367645"/>
              <a:gd name="connsiteX18" fmla="*/ 458883 w 3762892"/>
              <a:gd name="connsiteY18" fmla="*/ 2229806 h 4367645"/>
              <a:gd name="connsiteX19" fmla="*/ 335430 w 3762892"/>
              <a:gd name="connsiteY19" fmla="*/ 2838667 h 4367645"/>
              <a:gd name="connsiteX20" fmla="*/ 524229 w 3762892"/>
              <a:gd name="connsiteY20" fmla="*/ 2440607 h 4367645"/>
              <a:gd name="connsiteX21" fmla="*/ 477168 w 3762892"/>
              <a:gd name="connsiteY21" fmla="*/ 2911263 h 4367645"/>
              <a:gd name="connsiteX22" fmla="*/ 641908 w 3762892"/>
              <a:gd name="connsiteY22" fmla="*/ 2657836 h 4367645"/>
              <a:gd name="connsiteX23" fmla="*/ 549090 w 3762892"/>
              <a:gd name="connsiteY23" fmla="*/ 3087897 h 4367645"/>
              <a:gd name="connsiteX24" fmla="*/ 718824 w 3762892"/>
              <a:gd name="connsiteY24" fmla="*/ 3058576 h 4367645"/>
              <a:gd name="connsiteX25" fmla="*/ 775572 w 3762892"/>
              <a:gd name="connsiteY25" fmla="*/ 2780601 h 4367645"/>
              <a:gd name="connsiteX26" fmla="*/ 845500 w 3762892"/>
              <a:gd name="connsiteY26" fmla="*/ 3038233 h 4367645"/>
              <a:gd name="connsiteX27" fmla="*/ 855472 w 3762892"/>
              <a:gd name="connsiteY27" fmla="*/ 2567159 h 4367645"/>
              <a:gd name="connsiteX28" fmla="*/ 830424 w 3762892"/>
              <a:gd name="connsiteY28" fmla="*/ 2510847 h 4367645"/>
              <a:gd name="connsiteX29" fmla="*/ 964665 w 3762892"/>
              <a:gd name="connsiteY29" fmla="*/ 2867292 h 4367645"/>
              <a:gd name="connsiteX30" fmla="*/ 847577 w 3762892"/>
              <a:gd name="connsiteY30" fmla="*/ 2275562 h 4367645"/>
              <a:gd name="connsiteX31" fmla="*/ 899449 w 3762892"/>
              <a:gd name="connsiteY31" fmla="*/ 2197755 h 4367645"/>
              <a:gd name="connsiteX32" fmla="*/ 842139 w 3762892"/>
              <a:gd name="connsiteY32" fmla="*/ 1624075 h 4367645"/>
              <a:gd name="connsiteX33" fmla="*/ 1068899 w 3762892"/>
              <a:gd name="connsiteY33" fmla="*/ 1011541 h 4367645"/>
              <a:gd name="connsiteX34" fmla="*/ 1724402 w 3762892"/>
              <a:gd name="connsiteY34" fmla="*/ 2295985 h 4367645"/>
              <a:gd name="connsiteX35" fmla="*/ 1510203 w 3762892"/>
              <a:gd name="connsiteY35" fmla="*/ 3064101 h 4367645"/>
              <a:gd name="connsiteX36" fmla="*/ 812642 w 3762892"/>
              <a:gd name="connsiteY36" fmla="*/ 4367645 h 4367645"/>
              <a:gd name="connsiteX37" fmla="*/ 3051016 w 3762892"/>
              <a:gd name="connsiteY37"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118127 w 3762892"/>
              <a:gd name="connsiteY13" fmla="*/ 2048623 h 4367645"/>
              <a:gd name="connsiteX14" fmla="*/ 179724 w 3762892"/>
              <a:gd name="connsiteY14" fmla="*/ 1951362 h 4367645"/>
              <a:gd name="connsiteX15" fmla="*/ 183426 w 3762892"/>
              <a:gd name="connsiteY15" fmla="*/ 2257526 h 4367645"/>
              <a:gd name="connsiteX16" fmla="*/ 262757 w 3762892"/>
              <a:gd name="connsiteY16" fmla="*/ 2064644 h 4367645"/>
              <a:gd name="connsiteX17" fmla="*/ 292891 w 3762892"/>
              <a:gd name="connsiteY17" fmla="*/ 2579967 h 4367645"/>
              <a:gd name="connsiteX18" fmla="*/ 458883 w 3762892"/>
              <a:gd name="connsiteY18" fmla="*/ 2229806 h 4367645"/>
              <a:gd name="connsiteX19" fmla="*/ 335430 w 3762892"/>
              <a:gd name="connsiteY19" fmla="*/ 2838667 h 4367645"/>
              <a:gd name="connsiteX20" fmla="*/ 524229 w 3762892"/>
              <a:gd name="connsiteY20" fmla="*/ 2440607 h 4367645"/>
              <a:gd name="connsiteX21" fmla="*/ 477168 w 3762892"/>
              <a:gd name="connsiteY21" fmla="*/ 2911263 h 4367645"/>
              <a:gd name="connsiteX22" fmla="*/ 641908 w 3762892"/>
              <a:gd name="connsiteY22" fmla="*/ 2657836 h 4367645"/>
              <a:gd name="connsiteX23" fmla="*/ 549090 w 3762892"/>
              <a:gd name="connsiteY23" fmla="*/ 3087897 h 4367645"/>
              <a:gd name="connsiteX24" fmla="*/ 718824 w 3762892"/>
              <a:gd name="connsiteY24" fmla="*/ 3058576 h 4367645"/>
              <a:gd name="connsiteX25" fmla="*/ 775572 w 3762892"/>
              <a:gd name="connsiteY25" fmla="*/ 2780601 h 4367645"/>
              <a:gd name="connsiteX26" fmla="*/ 845500 w 3762892"/>
              <a:gd name="connsiteY26" fmla="*/ 3038233 h 4367645"/>
              <a:gd name="connsiteX27" fmla="*/ 855472 w 3762892"/>
              <a:gd name="connsiteY27" fmla="*/ 2567159 h 4367645"/>
              <a:gd name="connsiteX28" fmla="*/ 830424 w 3762892"/>
              <a:gd name="connsiteY28" fmla="*/ 2510847 h 4367645"/>
              <a:gd name="connsiteX29" fmla="*/ 964665 w 3762892"/>
              <a:gd name="connsiteY29" fmla="*/ 2867292 h 4367645"/>
              <a:gd name="connsiteX30" fmla="*/ 847577 w 3762892"/>
              <a:gd name="connsiteY30" fmla="*/ 2275562 h 4367645"/>
              <a:gd name="connsiteX31" fmla="*/ 899449 w 3762892"/>
              <a:gd name="connsiteY31" fmla="*/ 2197755 h 4367645"/>
              <a:gd name="connsiteX32" fmla="*/ 842139 w 3762892"/>
              <a:gd name="connsiteY32" fmla="*/ 1624075 h 4367645"/>
              <a:gd name="connsiteX33" fmla="*/ 1068899 w 3762892"/>
              <a:gd name="connsiteY33" fmla="*/ 1011541 h 4367645"/>
              <a:gd name="connsiteX34" fmla="*/ 1724402 w 3762892"/>
              <a:gd name="connsiteY34" fmla="*/ 2295985 h 4367645"/>
              <a:gd name="connsiteX35" fmla="*/ 1510203 w 3762892"/>
              <a:gd name="connsiteY35" fmla="*/ 3064101 h 4367645"/>
              <a:gd name="connsiteX36" fmla="*/ 812642 w 3762892"/>
              <a:gd name="connsiteY36" fmla="*/ 4367645 h 4367645"/>
              <a:gd name="connsiteX37" fmla="*/ 3051016 w 3762892"/>
              <a:gd name="connsiteY37"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79222 w 3762892"/>
              <a:gd name="connsiteY13" fmla="*/ 1896248 h 4367645"/>
              <a:gd name="connsiteX14" fmla="*/ 118127 w 3762892"/>
              <a:gd name="connsiteY14" fmla="*/ 2048623 h 4367645"/>
              <a:gd name="connsiteX15" fmla="*/ 179724 w 3762892"/>
              <a:gd name="connsiteY15" fmla="*/ 1951362 h 4367645"/>
              <a:gd name="connsiteX16" fmla="*/ 183426 w 3762892"/>
              <a:gd name="connsiteY16" fmla="*/ 2257526 h 4367645"/>
              <a:gd name="connsiteX17" fmla="*/ 262757 w 3762892"/>
              <a:gd name="connsiteY17" fmla="*/ 2064644 h 4367645"/>
              <a:gd name="connsiteX18" fmla="*/ 292891 w 3762892"/>
              <a:gd name="connsiteY18" fmla="*/ 2579967 h 4367645"/>
              <a:gd name="connsiteX19" fmla="*/ 458883 w 3762892"/>
              <a:gd name="connsiteY19" fmla="*/ 2229806 h 4367645"/>
              <a:gd name="connsiteX20" fmla="*/ 335430 w 3762892"/>
              <a:gd name="connsiteY20" fmla="*/ 2838667 h 4367645"/>
              <a:gd name="connsiteX21" fmla="*/ 524229 w 3762892"/>
              <a:gd name="connsiteY21" fmla="*/ 2440607 h 4367645"/>
              <a:gd name="connsiteX22" fmla="*/ 477168 w 3762892"/>
              <a:gd name="connsiteY22" fmla="*/ 2911263 h 4367645"/>
              <a:gd name="connsiteX23" fmla="*/ 641908 w 3762892"/>
              <a:gd name="connsiteY23" fmla="*/ 2657836 h 4367645"/>
              <a:gd name="connsiteX24" fmla="*/ 549090 w 3762892"/>
              <a:gd name="connsiteY24" fmla="*/ 3087897 h 4367645"/>
              <a:gd name="connsiteX25" fmla="*/ 718824 w 3762892"/>
              <a:gd name="connsiteY25" fmla="*/ 3058576 h 4367645"/>
              <a:gd name="connsiteX26" fmla="*/ 775572 w 3762892"/>
              <a:gd name="connsiteY26" fmla="*/ 2780601 h 4367645"/>
              <a:gd name="connsiteX27" fmla="*/ 845500 w 3762892"/>
              <a:gd name="connsiteY27" fmla="*/ 3038233 h 4367645"/>
              <a:gd name="connsiteX28" fmla="*/ 855472 w 3762892"/>
              <a:gd name="connsiteY28" fmla="*/ 2567159 h 4367645"/>
              <a:gd name="connsiteX29" fmla="*/ 830424 w 3762892"/>
              <a:gd name="connsiteY29" fmla="*/ 2510847 h 4367645"/>
              <a:gd name="connsiteX30" fmla="*/ 964665 w 3762892"/>
              <a:gd name="connsiteY30" fmla="*/ 2867292 h 4367645"/>
              <a:gd name="connsiteX31" fmla="*/ 847577 w 3762892"/>
              <a:gd name="connsiteY31" fmla="*/ 2275562 h 4367645"/>
              <a:gd name="connsiteX32" fmla="*/ 899449 w 3762892"/>
              <a:gd name="connsiteY32" fmla="*/ 2197755 h 4367645"/>
              <a:gd name="connsiteX33" fmla="*/ 842139 w 3762892"/>
              <a:gd name="connsiteY33" fmla="*/ 1624075 h 4367645"/>
              <a:gd name="connsiteX34" fmla="*/ 1068899 w 3762892"/>
              <a:gd name="connsiteY34" fmla="*/ 1011541 h 4367645"/>
              <a:gd name="connsiteX35" fmla="*/ 1724402 w 3762892"/>
              <a:gd name="connsiteY35" fmla="*/ 2295985 h 4367645"/>
              <a:gd name="connsiteX36" fmla="*/ 1510203 w 3762892"/>
              <a:gd name="connsiteY36" fmla="*/ 3064101 h 4367645"/>
              <a:gd name="connsiteX37" fmla="*/ 812642 w 3762892"/>
              <a:gd name="connsiteY37" fmla="*/ 4367645 h 4367645"/>
              <a:gd name="connsiteX38" fmla="*/ 3051016 w 3762892"/>
              <a:gd name="connsiteY38"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37077 w 3762892"/>
              <a:gd name="connsiteY13" fmla="*/ 1889764 h 4367645"/>
              <a:gd name="connsiteX14" fmla="*/ 118127 w 3762892"/>
              <a:gd name="connsiteY14" fmla="*/ 2048623 h 4367645"/>
              <a:gd name="connsiteX15" fmla="*/ 179724 w 3762892"/>
              <a:gd name="connsiteY15" fmla="*/ 1951362 h 4367645"/>
              <a:gd name="connsiteX16" fmla="*/ 183426 w 3762892"/>
              <a:gd name="connsiteY16" fmla="*/ 2257526 h 4367645"/>
              <a:gd name="connsiteX17" fmla="*/ 262757 w 3762892"/>
              <a:gd name="connsiteY17" fmla="*/ 2064644 h 4367645"/>
              <a:gd name="connsiteX18" fmla="*/ 292891 w 3762892"/>
              <a:gd name="connsiteY18" fmla="*/ 2579967 h 4367645"/>
              <a:gd name="connsiteX19" fmla="*/ 458883 w 3762892"/>
              <a:gd name="connsiteY19" fmla="*/ 2229806 h 4367645"/>
              <a:gd name="connsiteX20" fmla="*/ 335430 w 3762892"/>
              <a:gd name="connsiteY20" fmla="*/ 2838667 h 4367645"/>
              <a:gd name="connsiteX21" fmla="*/ 524229 w 3762892"/>
              <a:gd name="connsiteY21" fmla="*/ 2440607 h 4367645"/>
              <a:gd name="connsiteX22" fmla="*/ 477168 w 3762892"/>
              <a:gd name="connsiteY22" fmla="*/ 2911263 h 4367645"/>
              <a:gd name="connsiteX23" fmla="*/ 641908 w 3762892"/>
              <a:gd name="connsiteY23" fmla="*/ 2657836 h 4367645"/>
              <a:gd name="connsiteX24" fmla="*/ 549090 w 3762892"/>
              <a:gd name="connsiteY24" fmla="*/ 3087897 h 4367645"/>
              <a:gd name="connsiteX25" fmla="*/ 718824 w 3762892"/>
              <a:gd name="connsiteY25" fmla="*/ 3058576 h 4367645"/>
              <a:gd name="connsiteX26" fmla="*/ 775572 w 3762892"/>
              <a:gd name="connsiteY26" fmla="*/ 2780601 h 4367645"/>
              <a:gd name="connsiteX27" fmla="*/ 845500 w 3762892"/>
              <a:gd name="connsiteY27" fmla="*/ 3038233 h 4367645"/>
              <a:gd name="connsiteX28" fmla="*/ 855472 w 3762892"/>
              <a:gd name="connsiteY28" fmla="*/ 2567159 h 4367645"/>
              <a:gd name="connsiteX29" fmla="*/ 830424 w 3762892"/>
              <a:gd name="connsiteY29" fmla="*/ 2510847 h 4367645"/>
              <a:gd name="connsiteX30" fmla="*/ 964665 w 3762892"/>
              <a:gd name="connsiteY30" fmla="*/ 2867292 h 4367645"/>
              <a:gd name="connsiteX31" fmla="*/ 847577 w 3762892"/>
              <a:gd name="connsiteY31" fmla="*/ 2275562 h 4367645"/>
              <a:gd name="connsiteX32" fmla="*/ 899449 w 3762892"/>
              <a:gd name="connsiteY32" fmla="*/ 2197755 h 4367645"/>
              <a:gd name="connsiteX33" fmla="*/ 842139 w 3762892"/>
              <a:gd name="connsiteY33" fmla="*/ 1624075 h 4367645"/>
              <a:gd name="connsiteX34" fmla="*/ 1068899 w 3762892"/>
              <a:gd name="connsiteY34" fmla="*/ 1011541 h 4367645"/>
              <a:gd name="connsiteX35" fmla="*/ 1724402 w 3762892"/>
              <a:gd name="connsiteY35" fmla="*/ 2295985 h 4367645"/>
              <a:gd name="connsiteX36" fmla="*/ 1510203 w 3762892"/>
              <a:gd name="connsiteY36" fmla="*/ 3064101 h 4367645"/>
              <a:gd name="connsiteX37" fmla="*/ 812642 w 3762892"/>
              <a:gd name="connsiteY37" fmla="*/ 4367645 h 4367645"/>
              <a:gd name="connsiteX38" fmla="*/ 3051016 w 3762892"/>
              <a:gd name="connsiteY38" fmla="*/ 4367645 h 4367645"/>
              <a:gd name="connsiteX0" fmla="*/ 3051016 w 3762892"/>
              <a:gd name="connsiteY0" fmla="*/ 4367645 h 4367645"/>
              <a:gd name="connsiteX1" fmla="*/ 2503586 w 3762892"/>
              <a:gd name="connsiteY1" fmla="*/ 3411184 h 4367645"/>
              <a:gd name="connsiteX2" fmla="*/ 3276484 w 3762892"/>
              <a:gd name="connsiteY2" fmla="*/ 2567903 h 4367645"/>
              <a:gd name="connsiteX3" fmla="*/ 3560324 w 3762892"/>
              <a:gd name="connsiteY3" fmla="*/ 2148483 h 4367645"/>
              <a:gd name="connsiteX4" fmla="*/ 3567837 w 3762892"/>
              <a:gd name="connsiteY4" fmla="*/ 2022943 h 4367645"/>
              <a:gd name="connsiteX5" fmla="*/ 3557925 w 3762892"/>
              <a:gd name="connsiteY5" fmla="*/ 1833283 h 4367645"/>
              <a:gd name="connsiteX6" fmla="*/ 3479559 w 3762892"/>
              <a:gd name="connsiteY6" fmla="*/ 1319800 h 4367645"/>
              <a:gd name="connsiteX7" fmla="*/ 3279471 w 3762892"/>
              <a:gd name="connsiteY7" fmla="*/ 500495 h 4367645"/>
              <a:gd name="connsiteX8" fmla="*/ 2301611 w 3762892"/>
              <a:gd name="connsiteY8" fmla="*/ 5195 h 4367645"/>
              <a:gd name="connsiteX9" fmla="*/ 1114633 w 3762892"/>
              <a:gd name="connsiteY9" fmla="*/ 700520 h 4367645"/>
              <a:gd name="connsiteX10" fmla="*/ 1053715 w 3762892"/>
              <a:gd name="connsiteY10" fmla="*/ 746186 h 4367645"/>
              <a:gd name="connsiteX11" fmla="*/ 551424 w 3762892"/>
              <a:gd name="connsiteY11" fmla="*/ 697216 h 4367645"/>
              <a:gd name="connsiteX12" fmla="*/ 59642 w 3762892"/>
              <a:gd name="connsiteY12" fmla="*/ 1651739 h 4367645"/>
              <a:gd name="connsiteX13" fmla="*/ 37077 w 3762892"/>
              <a:gd name="connsiteY13" fmla="*/ 1889764 h 4367645"/>
              <a:gd name="connsiteX14" fmla="*/ 118127 w 3762892"/>
              <a:gd name="connsiteY14" fmla="*/ 2048623 h 4367645"/>
              <a:gd name="connsiteX15" fmla="*/ 179724 w 3762892"/>
              <a:gd name="connsiteY15" fmla="*/ 1951362 h 4367645"/>
              <a:gd name="connsiteX16" fmla="*/ 183426 w 3762892"/>
              <a:gd name="connsiteY16" fmla="*/ 2257526 h 4367645"/>
              <a:gd name="connsiteX17" fmla="*/ 262757 w 3762892"/>
              <a:gd name="connsiteY17" fmla="*/ 2064644 h 4367645"/>
              <a:gd name="connsiteX18" fmla="*/ 292891 w 3762892"/>
              <a:gd name="connsiteY18" fmla="*/ 2579967 h 4367645"/>
              <a:gd name="connsiteX19" fmla="*/ 458883 w 3762892"/>
              <a:gd name="connsiteY19" fmla="*/ 2229806 h 4367645"/>
              <a:gd name="connsiteX20" fmla="*/ 335430 w 3762892"/>
              <a:gd name="connsiteY20" fmla="*/ 2838667 h 4367645"/>
              <a:gd name="connsiteX21" fmla="*/ 524229 w 3762892"/>
              <a:gd name="connsiteY21" fmla="*/ 2440607 h 4367645"/>
              <a:gd name="connsiteX22" fmla="*/ 477168 w 3762892"/>
              <a:gd name="connsiteY22" fmla="*/ 2911263 h 4367645"/>
              <a:gd name="connsiteX23" fmla="*/ 641908 w 3762892"/>
              <a:gd name="connsiteY23" fmla="*/ 2657836 h 4367645"/>
              <a:gd name="connsiteX24" fmla="*/ 549090 w 3762892"/>
              <a:gd name="connsiteY24" fmla="*/ 3087897 h 4367645"/>
              <a:gd name="connsiteX25" fmla="*/ 718824 w 3762892"/>
              <a:gd name="connsiteY25" fmla="*/ 3058576 h 4367645"/>
              <a:gd name="connsiteX26" fmla="*/ 775572 w 3762892"/>
              <a:gd name="connsiteY26" fmla="*/ 2780601 h 4367645"/>
              <a:gd name="connsiteX27" fmla="*/ 845500 w 3762892"/>
              <a:gd name="connsiteY27" fmla="*/ 3038233 h 4367645"/>
              <a:gd name="connsiteX28" fmla="*/ 855472 w 3762892"/>
              <a:gd name="connsiteY28" fmla="*/ 2567159 h 4367645"/>
              <a:gd name="connsiteX29" fmla="*/ 830424 w 3762892"/>
              <a:gd name="connsiteY29" fmla="*/ 2510847 h 4367645"/>
              <a:gd name="connsiteX30" fmla="*/ 964665 w 3762892"/>
              <a:gd name="connsiteY30" fmla="*/ 2867292 h 4367645"/>
              <a:gd name="connsiteX31" fmla="*/ 847577 w 3762892"/>
              <a:gd name="connsiteY31" fmla="*/ 2275562 h 4367645"/>
              <a:gd name="connsiteX32" fmla="*/ 899449 w 3762892"/>
              <a:gd name="connsiteY32" fmla="*/ 2197755 h 4367645"/>
              <a:gd name="connsiteX33" fmla="*/ 842139 w 3762892"/>
              <a:gd name="connsiteY33" fmla="*/ 1624075 h 4367645"/>
              <a:gd name="connsiteX34" fmla="*/ 1068899 w 3762892"/>
              <a:gd name="connsiteY34" fmla="*/ 1011541 h 4367645"/>
              <a:gd name="connsiteX35" fmla="*/ 1724402 w 3762892"/>
              <a:gd name="connsiteY35" fmla="*/ 2295985 h 4367645"/>
              <a:gd name="connsiteX36" fmla="*/ 1510203 w 3762892"/>
              <a:gd name="connsiteY36" fmla="*/ 3064101 h 4367645"/>
              <a:gd name="connsiteX37" fmla="*/ 812642 w 3762892"/>
              <a:gd name="connsiteY37" fmla="*/ 4367645 h 4367645"/>
              <a:gd name="connsiteX38" fmla="*/ 3051016 w 3762892"/>
              <a:gd name="connsiteY38" fmla="*/ 4367645 h 4367645"/>
              <a:gd name="connsiteX0" fmla="*/ 3051016 w 3762892"/>
              <a:gd name="connsiteY0" fmla="*/ 4364396 h 4364396"/>
              <a:gd name="connsiteX1" fmla="*/ 2503586 w 3762892"/>
              <a:gd name="connsiteY1" fmla="*/ 3407935 h 4364396"/>
              <a:gd name="connsiteX2" fmla="*/ 3276484 w 3762892"/>
              <a:gd name="connsiteY2" fmla="*/ 2564654 h 4364396"/>
              <a:gd name="connsiteX3" fmla="*/ 3560324 w 3762892"/>
              <a:gd name="connsiteY3" fmla="*/ 2145234 h 4364396"/>
              <a:gd name="connsiteX4" fmla="*/ 3567837 w 3762892"/>
              <a:gd name="connsiteY4" fmla="*/ 2019694 h 4364396"/>
              <a:gd name="connsiteX5" fmla="*/ 3557925 w 3762892"/>
              <a:gd name="connsiteY5" fmla="*/ 1830034 h 4364396"/>
              <a:gd name="connsiteX6" fmla="*/ 3479559 w 3762892"/>
              <a:gd name="connsiteY6" fmla="*/ 1316551 h 4364396"/>
              <a:gd name="connsiteX7" fmla="*/ 3279471 w 3762892"/>
              <a:gd name="connsiteY7" fmla="*/ 497246 h 4364396"/>
              <a:gd name="connsiteX8" fmla="*/ 3288805 w 3762892"/>
              <a:gd name="connsiteY8" fmla="*/ 489213 h 4364396"/>
              <a:gd name="connsiteX9" fmla="*/ 2301611 w 3762892"/>
              <a:gd name="connsiteY9" fmla="*/ 1946 h 4364396"/>
              <a:gd name="connsiteX10" fmla="*/ 1114633 w 3762892"/>
              <a:gd name="connsiteY10" fmla="*/ 697271 h 4364396"/>
              <a:gd name="connsiteX11" fmla="*/ 1053715 w 3762892"/>
              <a:gd name="connsiteY11" fmla="*/ 742937 h 4364396"/>
              <a:gd name="connsiteX12" fmla="*/ 551424 w 3762892"/>
              <a:gd name="connsiteY12" fmla="*/ 693967 h 4364396"/>
              <a:gd name="connsiteX13" fmla="*/ 59642 w 3762892"/>
              <a:gd name="connsiteY13" fmla="*/ 1648490 h 4364396"/>
              <a:gd name="connsiteX14" fmla="*/ 37077 w 3762892"/>
              <a:gd name="connsiteY14" fmla="*/ 1886515 h 4364396"/>
              <a:gd name="connsiteX15" fmla="*/ 118127 w 3762892"/>
              <a:gd name="connsiteY15" fmla="*/ 2045374 h 4364396"/>
              <a:gd name="connsiteX16" fmla="*/ 179724 w 3762892"/>
              <a:gd name="connsiteY16" fmla="*/ 1948113 h 4364396"/>
              <a:gd name="connsiteX17" fmla="*/ 183426 w 3762892"/>
              <a:gd name="connsiteY17" fmla="*/ 2254277 h 4364396"/>
              <a:gd name="connsiteX18" fmla="*/ 262757 w 3762892"/>
              <a:gd name="connsiteY18" fmla="*/ 2061395 h 4364396"/>
              <a:gd name="connsiteX19" fmla="*/ 292891 w 3762892"/>
              <a:gd name="connsiteY19" fmla="*/ 2576718 h 4364396"/>
              <a:gd name="connsiteX20" fmla="*/ 458883 w 3762892"/>
              <a:gd name="connsiteY20" fmla="*/ 2226557 h 4364396"/>
              <a:gd name="connsiteX21" fmla="*/ 335430 w 3762892"/>
              <a:gd name="connsiteY21" fmla="*/ 2835418 h 4364396"/>
              <a:gd name="connsiteX22" fmla="*/ 524229 w 3762892"/>
              <a:gd name="connsiteY22" fmla="*/ 2437358 h 4364396"/>
              <a:gd name="connsiteX23" fmla="*/ 477168 w 3762892"/>
              <a:gd name="connsiteY23" fmla="*/ 2908014 h 4364396"/>
              <a:gd name="connsiteX24" fmla="*/ 641908 w 3762892"/>
              <a:gd name="connsiteY24" fmla="*/ 2654587 h 4364396"/>
              <a:gd name="connsiteX25" fmla="*/ 549090 w 3762892"/>
              <a:gd name="connsiteY25" fmla="*/ 3084648 h 4364396"/>
              <a:gd name="connsiteX26" fmla="*/ 718824 w 3762892"/>
              <a:gd name="connsiteY26" fmla="*/ 3055327 h 4364396"/>
              <a:gd name="connsiteX27" fmla="*/ 775572 w 3762892"/>
              <a:gd name="connsiteY27" fmla="*/ 2777352 h 4364396"/>
              <a:gd name="connsiteX28" fmla="*/ 845500 w 3762892"/>
              <a:gd name="connsiteY28" fmla="*/ 3034984 h 4364396"/>
              <a:gd name="connsiteX29" fmla="*/ 855472 w 3762892"/>
              <a:gd name="connsiteY29" fmla="*/ 2563910 h 4364396"/>
              <a:gd name="connsiteX30" fmla="*/ 830424 w 3762892"/>
              <a:gd name="connsiteY30" fmla="*/ 2507598 h 4364396"/>
              <a:gd name="connsiteX31" fmla="*/ 964665 w 3762892"/>
              <a:gd name="connsiteY31" fmla="*/ 2864043 h 4364396"/>
              <a:gd name="connsiteX32" fmla="*/ 847577 w 3762892"/>
              <a:gd name="connsiteY32" fmla="*/ 2272313 h 4364396"/>
              <a:gd name="connsiteX33" fmla="*/ 899449 w 3762892"/>
              <a:gd name="connsiteY33" fmla="*/ 2194506 h 4364396"/>
              <a:gd name="connsiteX34" fmla="*/ 842139 w 3762892"/>
              <a:gd name="connsiteY34" fmla="*/ 1620826 h 4364396"/>
              <a:gd name="connsiteX35" fmla="*/ 1068899 w 3762892"/>
              <a:gd name="connsiteY35" fmla="*/ 1008292 h 4364396"/>
              <a:gd name="connsiteX36" fmla="*/ 1724402 w 3762892"/>
              <a:gd name="connsiteY36" fmla="*/ 2292736 h 4364396"/>
              <a:gd name="connsiteX37" fmla="*/ 1510203 w 3762892"/>
              <a:gd name="connsiteY37" fmla="*/ 3060852 h 4364396"/>
              <a:gd name="connsiteX38" fmla="*/ 812642 w 3762892"/>
              <a:gd name="connsiteY38" fmla="*/ 4364396 h 4364396"/>
              <a:gd name="connsiteX39" fmla="*/ 3051016 w 3762892"/>
              <a:gd name="connsiteY39" fmla="*/ 4364396 h 4364396"/>
              <a:gd name="connsiteX0" fmla="*/ 3051016 w 3762892"/>
              <a:gd name="connsiteY0" fmla="*/ 4381777 h 4381777"/>
              <a:gd name="connsiteX1" fmla="*/ 2503586 w 3762892"/>
              <a:gd name="connsiteY1" fmla="*/ 3425316 h 4381777"/>
              <a:gd name="connsiteX2" fmla="*/ 3276484 w 3762892"/>
              <a:gd name="connsiteY2" fmla="*/ 2582035 h 4381777"/>
              <a:gd name="connsiteX3" fmla="*/ 3560324 w 3762892"/>
              <a:gd name="connsiteY3" fmla="*/ 2162615 h 4381777"/>
              <a:gd name="connsiteX4" fmla="*/ 3567837 w 3762892"/>
              <a:gd name="connsiteY4" fmla="*/ 2037075 h 4381777"/>
              <a:gd name="connsiteX5" fmla="*/ 3557925 w 3762892"/>
              <a:gd name="connsiteY5" fmla="*/ 1847415 h 4381777"/>
              <a:gd name="connsiteX6" fmla="*/ 3479559 w 3762892"/>
              <a:gd name="connsiteY6" fmla="*/ 1333932 h 4381777"/>
              <a:gd name="connsiteX7" fmla="*/ 3279471 w 3762892"/>
              <a:gd name="connsiteY7" fmla="*/ 514627 h 4381777"/>
              <a:gd name="connsiteX8" fmla="*/ 2990541 w 3762892"/>
              <a:gd name="connsiteY8" fmla="*/ 221298 h 4381777"/>
              <a:gd name="connsiteX9" fmla="*/ 2301611 w 3762892"/>
              <a:gd name="connsiteY9" fmla="*/ 19327 h 4381777"/>
              <a:gd name="connsiteX10" fmla="*/ 1114633 w 3762892"/>
              <a:gd name="connsiteY10" fmla="*/ 714652 h 4381777"/>
              <a:gd name="connsiteX11" fmla="*/ 1053715 w 3762892"/>
              <a:gd name="connsiteY11" fmla="*/ 760318 h 4381777"/>
              <a:gd name="connsiteX12" fmla="*/ 551424 w 3762892"/>
              <a:gd name="connsiteY12" fmla="*/ 711348 h 4381777"/>
              <a:gd name="connsiteX13" fmla="*/ 59642 w 3762892"/>
              <a:gd name="connsiteY13" fmla="*/ 1665871 h 4381777"/>
              <a:gd name="connsiteX14" fmla="*/ 37077 w 3762892"/>
              <a:gd name="connsiteY14" fmla="*/ 1903896 h 4381777"/>
              <a:gd name="connsiteX15" fmla="*/ 118127 w 3762892"/>
              <a:gd name="connsiteY15" fmla="*/ 2062755 h 4381777"/>
              <a:gd name="connsiteX16" fmla="*/ 179724 w 3762892"/>
              <a:gd name="connsiteY16" fmla="*/ 1965494 h 4381777"/>
              <a:gd name="connsiteX17" fmla="*/ 183426 w 3762892"/>
              <a:gd name="connsiteY17" fmla="*/ 2271658 h 4381777"/>
              <a:gd name="connsiteX18" fmla="*/ 262757 w 3762892"/>
              <a:gd name="connsiteY18" fmla="*/ 2078776 h 4381777"/>
              <a:gd name="connsiteX19" fmla="*/ 292891 w 3762892"/>
              <a:gd name="connsiteY19" fmla="*/ 2594099 h 4381777"/>
              <a:gd name="connsiteX20" fmla="*/ 458883 w 3762892"/>
              <a:gd name="connsiteY20" fmla="*/ 2243938 h 4381777"/>
              <a:gd name="connsiteX21" fmla="*/ 335430 w 3762892"/>
              <a:gd name="connsiteY21" fmla="*/ 2852799 h 4381777"/>
              <a:gd name="connsiteX22" fmla="*/ 524229 w 3762892"/>
              <a:gd name="connsiteY22" fmla="*/ 2454739 h 4381777"/>
              <a:gd name="connsiteX23" fmla="*/ 477168 w 3762892"/>
              <a:gd name="connsiteY23" fmla="*/ 2925395 h 4381777"/>
              <a:gd name="connsiteX24" fmla="*/ 641908 w 3762892"/>
              <a:gd name="connsiteY24" fmla="*/ 2671968 h 4381777"/>
              <a:gd name="connsiteX25" fmla="*/ 549090 w 3762892"/>
              <a:gd name="connsiteY25" fmla="*/ 3102029 h 4381777"/>
              <a:gd name="connsiteX26" fmla="*/ 718824 w 3762892"/>
              <a:gd name="connsiteY26" fmla="*/ 3072708 h 4381777"/>
              <a:gd name="connsiteX27" fmla="*/ 775572 w 3762892"/>
              <a:gd name="connsiteY27" fmla="*/ 2794733 h 4381777"/>
              <a:gd name="connsiteX28" fmla="*/ 845500 w 3762892"/>
              <a:gd name="connsiteY28" fmla="*/ 3052365 h 4381777"/>
              <a:gd name="connsiteX29" fmla="*/ 855472 w 3762892"/>
              <a:gd name="connsiteY29" fmla="*/ 2581291 h 4381777"/>
              <a:gd name="connsiteX30" fmla="*/ 830424 w 3762892"/>
              <a:gd name="connsiteY30" fmla="*/ 2524979 h 4381777"/>
              <a:gd name="connsiteX31" fmla="*/ 964665 w 3762892"/>
              <a:gd name="connsiteY31" fmla="*/ 2881424 h 4381777"/>
              <a:gd name="connsiteX32" fmla="*/ 847577 w 3762892"/>
              <a:gd name="connsiteY32" fmla="*/ 2289694 h 4381777"/>
              <a:gd name="connsiteX33" fmla="*/ 899449 w 3762892"/>
              <a:gd name="connsiteY33" fmla="*/ 2211887 h 4381777"/>
              <a:gd name="connsiteX34" fmla="*/ 842139 w 3762892"/>
              <a:gd name="connsiteY34" fmla="*/ 1638207 h 4381777"/>
              <a:gd name="connsiteX35" fmla="*/ 1068899 w 3762892"/>
              <a:gd name="connsiteY35" fmla="*/ 1025673 h 4381777"/>
              <a:gd name="connsiteX36" fmla="*/ 1724402 w 3762892"/>
              <a:gd name="connsiteY36" fmla="*/ 2310117 h 4381777"/>
              <a:gd name="connsiteX37" fmla="*/ 1510203 w 3762892"/>
              <a:gd name="connsiteY37" fmla="*/ 3078233 h 4381777"/>
              <a:gd name="connsiteX38" fmla="*/ 812642 w 3762892"/>
              <a:gd name="connsiteY38" fmla="*/ 4381777 h 4381777"/>
              <a:gd name="connsiteX39" fmla="*/ 3051016 w 3762892"/>
              <a:gd name="connsiteY39" fmla="*/ 4381777 h 4381777"/>
              <a:gd name="connsiteX0" fmla="*/ 3051016 w 3762892"/>
              <a:gd name="connsiteY0" fmla="*/ 4379812 h 4379812"/>
              <a:gd name="connsiteX1" fmla="*/ 2503586 w 3762892"/>
              <a:gd name="connsiteY1" fmla="*/ 3423351 h 4379812"/>
              <a:gd name="connsiteX2" fmla="*/ 3276484 w 3762892"/>
              <a:gd name="connsiteY2" fmla="*/ 2580070 h 4379812"/>
              <a:gd name="connsiteX3" fmla="*/ 3560324 w 3762892"/>
              <a:gd name="connsiteY3" fmla="*/ 2160650 h 4379812"/>
              <a:gd name="connsiteX4" fmla="*/ 3567837 w 3762892"/>
              <a:gd name="connsiteY4" fmla="*/ 2035110 h 4379812"/>
              <a:gd name="connsiteX5" fmla="*/ 3557925 w 3762892"/>
              <a:gd name="connsiteY5" fmla="*/ 1845450 h 4379812"/>
              <a:gd name="connsiteX6" fmla="*/ 3479559 w 3762892"/>
              <a:gd name="connsiteY6" fmla="*/ 1331967 h 4379812"/>
              <a:gd name="connsiteX7" fmla="*/ 3279471 w 3762892"/>
              <a:gd name="connsiteY7" fmla="*/ 512662 h 4379812"/>
              <a:gd name="connsiteX8" fmla="*/ 3149399 w 3762892"/>
              <a:gd name="connsiteY8" fmla="*/ 319834 h 4379812"/>
              <a:gd name="connsiteX9" fmla="*/ 2990541 w 3762892"/>
              <a:gd name="connsiteY9" fmla="*/ 219333 h 4379812"/>
              <a:gd name="connsiteX10" fmla="*/ 2301611 w 3762892"/>
              <a:gd name="connsiteY10" fmla="*/ 17362 h 4379812"/>
              <a:gd name="connsiteX11" fmla="*/ 1114633 w 3762892"/>
              <a:gd name="connsiteY11" fmla="*/ 712687 h 4379812"/>
              <a:gd name="connsiteX12" fmla="*/ 1053715 w 3762892"/>
              <a:gd name="connsiteY12" fmla="*/ 758353 h 4379812"/>
              <a:gd name="connsiteX13" fmla="*/ 551424 w 3762892"/>
              <a:gd name="connsiteY13" fmla="*/ 709383 h 4379812"/>
              <a:gd name="connsiteX14" fmla="*/ 59642 w 3762892"/>
              <a:gd name="connsiteY14" fmla="*/ 1663906 h 4379812"/>
              <a:gd name="connsiteX15" fmla="*/ 37077 w 3762892"/>
              <a:gd name="connsiteY15" fmla="*/ 1901931 h 4379812"/>
              <a:gd name="connsiteX16" fmla="*/ 118127 w 3762892"/>
              <a:gd name="connsiteY16" fmla="*/ 2060790 h 4379812"/>
              <a:gd name="connsiteX17" fmla="*/ 179724 w 3762892"/>
              <a:gd name="connsiteY17" fmla="*/ 1963529 h 4379812"/>
              <a:gd name="connsiteX18" fmla="*/ 183426 w 3762892"/>
              <a:gd name="connsiteY18" fmla="*/ 2269693 h 4379812"/>
              <a:gd name="connsiteX19" fmla="*/ 262757 w 3762892"/>
              <a:gd name="connsiteY19" fmla="*/ 2076811 h 4379812"/>
              <a:gd name="connsiteX20" fmla="*/ 292891 w 3762892"/>
              <a:gd name="connsiteY20" fmla="*/ 2592134 h 4379812"/>
              <a:gd name="connsiteX21" fmla="*/ 458883 w 3762892"/>
              <a:gd name="connsiteY21" fmla="*/ 2241973 h 4379812"/>
              <a:gd name="connsiteX22" fmla="*/ 335430 w 3762892"/>
              <a:gd name="connsiteY22" fmla="*/ 2850834 h 4379812"/>
              <a:gd name="connsiteX23" fmla="*/ 524229 w 3762892"/>
              <a:gd name="connsiteY23" fmla="*/ 2452774 h 4379812"/>
              <a:gd name="connsiteX24" fmla="*/ 477168 w 3762892"/>
              <a:gd name="connsiteY24" fmla="*/ 2923430 h 4379812"/>
              <a:gd name="connsiteX25" fmla="*/ 641908 w 3762892"/>
              <a:gd name="connsiteY25" fmla="*/ 2670003 h 4379812"/>
              <a:gd name="connsiteX26" fmla="*/ 549090 w 3762892"/>
              <a:gd name="connsiteY26" fmla="*/ 3100064 h 4379812"/>
              <a:gd name="connsiteX27" fmla="*/ 718824 w 3762892"/>
              <a:gd name="connsiteY27" fmla="*/ 3070743 h 4379812"/>
              <a:gd name="connsiteX28" fmla="*/ 775572 w 3762892"/>
              <a:gd name="connsiteY28" fmla="*/ 2792768 h 4379812"/>
              <a:gd name="connsiteX29" fmla="*/ 845500 w 3762892"/>
              <a:gd name="connsiteY29" fmla="*/ 3050400 h 4379812"/>
              <a:gd name="connsiteX30" fmla="*/ 855472 w 3762892"/>
              <a:gd name="connsiteY30" fmla="*/ 2579326 h 4379812"/>
              <a:gd name="connsiteX31" fmla="*/ 830424 w 3762892"/>
              <a:gd name="connsiteY31" fmla="*/ 2523014 h 4379812"/>
              <a:gd name="connsiteX32" fmla="*/ 964665 w 3762892"/>
              <a:gd name="connsiteY32" fmla="*/ 2879459 h 4379812"/>
              <a:gd name="connsiteX33" fmla="*/ 847577 w 3762892"/>
              <a:gd name="connsiteY33" fmla="*/ 2287729 h 4379812"/>
              <a:gd name="connsiteX34" fmla="*/ 899449 w 3762892"/>
              <a:gd name="connsiteY34" fmla="*/ 2209922 h 4379812"/>
              <a:gd name="connsiteX35" fmla="*/ 842139 w 3762892"/>
              <a:gd name="connsiteY35" fmla="*/ 1636242 h 4379812"/>
              <a:gd name="connsiteX36" fmla="*/ 1068899 w 3762892"/>
              <a:gd name="connsiteY36" fmla="*/ 1023708 h 4379812"/>
              <a:gd name="connsiteX37" fmla="*/ 1724402 w 3762892"/>
              <a:gd name="connsiteY37" fmla="*/ 2308152 h 4379812"/>
              <a:gd name="connsiteX38" fmla="*/ 1510203 w 3762892"/>
              <a:gd name="connsiteY38" fmla="*/ 3076268 h 4379812"/>
              <a:gd name="connsiteX39" fmla="*/ 812642 w 3762892"/>
              <a:gd name="connsiteY39" fmla="*/ 4379812 h 4379812"/>
              <a:gd name="connsiteX40" fmla="*/ 3051016 w 3762892"/>
              <a:gd name="connsiteY40" fmla="*/ 4379812 h 4379812"/>
              <a:gd name="connsiteX0" fmla="*/ 3051016 w 3762892"/>
              <a:gd name="connsiteY0" fmla="*/ 4379812 h 4379812"/>
              <a:gd name="connsiteX1" fmla="*/ 2503586 w 3762892"/>
              <a:gd name="connsiteY1" fmla="*/ 3423351 h 4379812"/>
              <a:gd name="connsiteX2" fmla="*/ 3276484 w 3762892"/>
              <a:gd name="connsiteY2" fmla="*/ 2580070 h 4379812"/>
              <a:gd name="connsiteX3" fmla="*/ 3560324 w 3762892"/>
              <a:gd name="connsiteY3" fmla="*/ 2160650 h 4379812"/>
              <a:gd name="connsiteX4" fmla="*/ 3567837 w 3762892"/>
              <a:gd name="connsiteY4" fmla="*/ 2035110 h 4379812"/>
              <a:gd name="connsiteX5" fmla="*/ 3557925 w 3762892"/>
              <a:gd name="connsiteY5" fmla="*/ 1845450 h 4379812"/>
              <a:gd name="connsiteX6" fmla="*/ 3479559 w 3762892"/>
              <a:gd name="connsiteY6" fmla="*/ 1331967 h 4379812"/>
              <a:gd name="connsiteX7" fmla="*/ 3279471 w 3762892"/>
              <a:gd name="connsiteY7" fmla="*/ 512662 h 4379812"/>
              <a:gd name="connsiteX8" fmla="*/ 3434695 w 3762892"/>
              <a:gd name="connsiteY8" fmla="*/ 339286 h 4379812"/>
              <a:gd name="connsiteX9" fmla="*/ 2990541 w 3762892"/>
              <a:gd name="connsiteY9" fmla="*/ 219333 h 4379812"/>
              <a:gd name="connsiteX10" fmla="*/ 2301611 w 3762892"/>
              <a:gd name="connsiteY10" fmla="*/ 17362 h 4379812"/>
              <a:gd name="connsiteX11" fmla="*/ 1114633 w 3762892"/>
              <a:gd name="connsiteY11" fmla="*/ 712687 h 4379812"/>
              <a:gd name="connsiteX12" fmla="*/ 1053715 w 3762892"/>
              <a:gd name="connsiteY12" fmla="*/ 758353 h 4379812"/>
              <a:gd name="connsiteX13" fmla="*/ 551424 w 3762892"/>
              <a:gd name="connsiteY13" fmla="*/ 709383 h 4379812"/>
              <a:gd name="connsiteX14" fmla="*/ 59642 w 3762892"/>
              <a:gd name="connsiteY14" fmla="*/ 1663906 h 4379812"/>
              <a:gd name="connsiteX15" fmla="*/ 37077 w 3762892"/>
              <a:gd name="connsiteY15" fmla="*/ 1901931 h 4379812"/>
              <a:gd name="connsiteX16" fmla="*/ 118127 w 3762892"/>
              <a:gd name="connsiteY16" fmla="*/ 2060790 h 4379812"/>
              <a:gd name="connsiteX17" fmla="*/ 179724 w 3762892"/>
              <a:gd name="connsiteY17" fmla="*/ 1963529 h 4379812"/>
              <a:gd name="connsiteX18" fmla="*/ 183426 w 3762892"/>
              <a:gd name="connsiteY18" fmla="*/ 2269693 h 4379812"/>
              <a:gd name="connsiteX19" fmla="*/ 262757 w 3762892"/>
              <a:gd name="connsiteY19" fmla="*/ 2076811 h 4379812"/>
              <a:gd name="connsiteX20" fmla="*/ 292891 w 3762892"/>
              <a:gd name="connsiteY20" fmla="*/ 2592134 h 4379812"/>
              <a:gd name="connsiteX21" fmla="*/ 458883 w 3762892"/>
              <a:gd name="connsiteY21" fmla="*/ 2241973 h 4379812"/>
              <a:gd name="connsiteX22" fmla="*/ 335430 w 3762892"/>
              <a:gd name="connsiteY22" fmla="*/ 2850834 h 4379812"/>
              <a:gd name="connsiteX23" fmla="*/ 524229 w 3762892"/>
              <a:gd name="connsiteY23" fmla="*/ 2452774 h 4379812"/>
              <a:gd name="connsiteX24" fmla="*/ 477168 w 3762892"/>
              <a:gd name="connsiteY24" fmla="*/ 2923430 h 4379812"/>
              <a:gd name="connsiteX25" fmla="*/ 641908 w 3762892"/>
              <a:gd name="connsiteY25" fmla="*/ 2670003 h 4379812"/>
              <a:gd name="connsiteX26" fmla="*/ 549090 w 3762892"/>
              <a:gd name="connsiteY26" fmla="*/ 3100064 h 4379812"/>
              <a:gd name="connsiteX27" fmla="*/ 718824 w 3762892"/>
              <a:gd name="connsiteY27" fmla="*/ 3070743 h 4379812"/>
              <a:gd name="connsiteX28" fmla="*/ 775572 w 3762892"/>
              <a:gd name="connsiteY28" fmla="*/ 2792768 h 4379812"/>
              <a:gd name="connsiteX29" fmla="*/ 845500 w 3762892"/>
              <a:gd name="connsiteY29" fmla="*/ 3050400 h 4379812"/>
              <a:gd name="connsiteX30" fmla="*/ 855472 w 3762892"/>
              <a:gd name="connsiteY30" fmla="*/ 2579326 h 4379812"/>
              <a:gd name="connsiteX31" fmla="*/ 830424 w 3762892"/>
              <a:gd name="connsiteY31" fmla="*/ 2523014 h 4379812"/>
              <a:gd name="connsiteX32" fmla="*/ 964665 w 3762892"/>
              <a:gd name="connsiteY32" fmla="*/ 2879459 h 4379812"/>
              <a:gd name="connsiteX33" fmla="*/ 847577 w 3762892"/>
              <a:gd name="connsiteY33" fmla="*/ 2287729 h 4379812"/>
              <a:gd name="connsiteX34" fmla="*/ 899449 w 3762892"/>
              <a:gd name="connsiteY34" fmla="*/ 2209922 h 4379812"/>
              <a:gd name="connsiteX35" fmla="*/ 842139 w 3762892"/>
              <a:gd name="connsiteY35" fmla="*/ 1636242 h 4379812"/>
              <a:gd name="connsiteX36" fmla="*/ 1068899 w 3762892"/>
              <a:gd name="connsiteY36" fmla="*/ 1023708 h 4379812"/>
              <a:gd name="connsiteX37" fmla="*/ 1724402 w 3762892"/>
              <a:gd name="connsiteY37" fmla="*/ 2308152 h 4379812"/>
              <a:gd name="connsiteX38" fmla="*/ 1510203 w 3762892"/>
              <a:gd name="connsiteY38" fmla="*/ 3076268 h 4379812"/>
              <a:gd name="connsiteX39" fmla="*/ 812642 w 3762892"/>
              <a:gd name="connsiteY39" fmla="*/ 4379812 h 4379812"/>
              <a:gd name="connsiteX40" fmla="*/ 3051016 w 3762892"/>
              <a:gd name="connsiteY40" fmla="*/ 4379812 h 4379812"/>
              <a:gd name="connsiteX0" fmla="*/ 3051016 w 3762892"/>
              <a:gd name="connsiteY0" fmla="*/ 4379812 h 4379812"/>
              <a:gd name="connsiteX1" fmla="*/ 2503586 w 3762892"/>
              <a:gd name="connsiteY1" fmla="*/ 3423351 h 4379812"/>
              <a:gd name="connsiteX2" fmla="*/ 3276484 w 3762892"/>
              <a:gd name="connsiteY2" fmla="*/ 2580070 h 4379812"/>
              <a:gd name="connsiteX3" fmla="*/ 3560324 w 3762892"/>
              <a:gd name="connsiteY3" fmla="*/ 2160650 h 4379812"/>
              <a:gd name="connsiteX4" fmla="*/ 3567837 w 3762892"/>
              <a:gd name="connsiteY4" fmla="*/ 2035110 h 4379812"/>
              <a:gd name="connsiteX5" fmla="*/ 3557925 w 3762892"/>
              <a:gd name="connsiteY5" fmla="*/ 1845450 h 4379812"/>
              <a:gd name="connsiteX6" fmla="*/ 3479559 w 3762892"/>
              <a:gd name="connsiteY6" fmla="*/ 1331967 h 4379812"/>
              <a:gd name="connsiteX7" fmla="*/ 3279471 w 3762892"/>
              <a:gd name="connsiteY7" fmla="*/ 512662 h 4379812"/>
              <a:gd name="connsiteX8" fmla="*/ 3340676 w 3762892"/>
              <a:gd name="connsiteY8" fmla="*/ 374948 h 4379812"/>
              <a:gd name="connsiteX9" fmla="*/ 3434695 w 3762892"/>
              <a:gd name="connsiteY9" fmla="*/ 339286 h 4379812"/>
              <a:gd name="connsiteX10" fmla="*/ 2990541 w 3762892"/>
              <a:gd name="connsiteY10" fmla="*/ 219333 h 4379812"/>
              <a:gd name="connsiteX11" fmla="*/ 2301611 w 3762892"/>
              <a:gd name="connsiteY11" fmla="*/ 17362 h 4379812"/>
              <a:gd name="connsiteX12" fmla="*/ 1114633 w 3762892"/>
              <a:gd name="connsiteY12" fmla="*/ 712687 h 4379812"/>
              <a:gd name="connsiteX13" fmla="*/ 1053715 w 3762892"/>
              <a:gd name="connsiteY13" fmla="*/ 758353 h 4379812"/>
              <a:gd name="connsiteX14" fmla="*/ 551424 w 3762892"/>
              <a:gd name="connsiteY14" fmla="*/ 709383 h 4379812"/>
              <a:gd name="connsiteX15" fmla="*/ 59642 w 3762892"/>
              <a:gd name="connsiteY15" fmla="*/ 1663906 h 4379812"/>
              <a:gd name="connsiteX16" fmla="*/ 37077 w 3762892"/>
              <a:gd name="connsiteY16" fmla="*/ 1901931 h 4379812"/>
              <a:gd name="connsiteX17" fmla="*/ 118127 w 3762892"/>
              <a:gd name="connsiteY17" fmla="*/ 2060790 h 4379812"/>
              <a:gd name="connsiteX18" fmla="*/ 179724 w 3762892"/>
              <a:gd name="connsiteY18" fmla="*/ 1963529 h 4379812"/>
              <a:gd name="connsiteX19" fmla="*/ 183426 w 3762892"/>
              <a:gd name="connsiteY19" fmla="*/ 2269693 h 4379812"/>
              <a:gd name="connsiteX20" fmla="*/ 262757 w 3762892"/>
              <a:gd name="connsiteY20" fmla="*/ 2076811 h 4379812"/>
              <a:gd name="connsiteX21" fmla="*/ 292891 w 3762892"/>
              <a:gd name="connsiteY21" fmla="*/ 2592134 h 4379812"/>
              <a:gd name="connsiteX22" fmla="*/ 458883 w 3762892"/>
              <a:gd name="connsiteY22" fmla="*/ 2241973 h 4379812"/>
              <a:gd name="connsiteX23" fmla="*/ 335430 w 3762892"/>
              <a:gd name="connsiteY23" fmla="*/ 2850834 h 4379812"/>
              <a:gd name="connsiteX24" fmla="*/ 524229 w 3762892"/>
              <a:gd name="connsiteY24" fmla="*/ 2452774 h 4379812"/>
              <a:gd name="connsiteX25" fmla="*/ 477168 w 3762892"/>
              <a:gd name="connsiteY25" fmla="*/ 2923430 h 4379812"/>
              <a:gd name="connsiteX26" fmla="*/ 641908 w 3762892"/>
              <a:gd name="connsiteY26" fmla="*/ 2670003 h 4379812"/>
              <a:gd name="connsiteX27" fmla="*/ 549090 w 3762892"/>
              <a:gd name="connsiteY27" fmla="*/ 3100064 h 4379812"/>
              <a:gd name="connsiteX28" fmla="*/ 718824 w 3762892"/>
              <a:gd name="connsiteY28" fmla="*/ 3070743 h 4379812"/>
              <a:gd name="connsiteX29" fmla="*/ 775572 w 3762892"/>
              <a:gd name="connsiteY29" fmla="*/ 2792768 h 4379812"/>
              <a:gd name="connsiteX30" fmla="*/ 845500 w 3762892"/>
              <a:gd name="connsiteY30" fmla="*/ 3050400 h 4379812"/>
              <a:gd name="connsiteX31" fmla="*/ 855472 w 3762892"/>
              <a:gd name="connsiteY31" fmla="*/ 2579326 h 4379812"/>
              <a:gd name="connsiteX32" fmla="*/ 830424 w 3762892"/>
              <a:gd name="connsiteY32" fmla="*/ 2523014 h 4379812"/>
              <a:gd name="connsiteX33" fmla="*/ 964665 w 3762892"/>
              <a:gd name="connsiteY33" fmla="*/ 2879459 h 4379812"/>
              <a:gd name="connsiteX34" fmla="*/ 847577 w 3762892"/>
              <a:gd name="connsiteY34" fmla="*/ 2287729 h 4379812"/>
              <a:gd name="connsiteX35" fmla="*/ 899449 w 3762892"/>
              <a:gd name="connsiteY35" fmla="*/ 2209922 h 4379812"/>
              <a:gd name="connsiteX36" fmla="*/ 842139 w 3762892"/>
              <a:gd name="connsiteY36" fmla="*/ 1636242 h 4379812"/>
              <a:gd name="connsiteX37" fmla="*/ 1068899 w 3762892"/>
              <a:gd name="connsiteY37" fmla="*/ 1023708 h 4379812"/>
              <a:gd name="connsiteX38" fmla="*/ 1724402 w 3762892"/>
              <a:gd name="connsiteY38" fmla="*/ 2308152 h 4379812"/>
              <a:gd name="connsiteX39" fmla="*/ 1510203 w 3762892"/>
              <a:gd name="connsiteY39" fmla="*/ 3076268 h 4379812"/>
              <a:gd name="connsiteX40" fmla="*/ 812642 w 3762892"/>
              <a:gd name="connsiteY40" fmla="*/ 4379812 h 4379812"/>
              <a:gd name="connsiteX41" fmla="*/ 3051016 w 3762892"/>
              <a:gd name="connsiteY41" fmla="*/ 4379812 h 4379812"/>
              <a:gd name="connsiteX0" fmla="*/ 3051016 w 3762892"/>
              <a:gd name="connsiteY0" fmla="*/ 4379812 h 4379812"/>
              <a:gd name="connsiteX1" fmla="*/ 2503586 w 3762892"/>
              <a:gd name="connsiteY1" fmla="*/ 3423351 h 4379812"/>
              <a:gd name="connsiteX2" fmla="*/ 3276484 w 3762892"/>
              <a:gd name="connsiteY2" fmla="*/ 2580070 h 4379812"/>
              <a:gd name="connsiteX3" fmla="*/ 3560324 w 3762892"/>
              <a:gd name="connsiteY3" fmla="*/ 2160650 h 4379812"/>
              <a:gd name="connsiteX4" fmla="*/ 3567837 w 3762892"/>
              <a:gd name="connsiteY4" fmla="*/ 2035110 h 4379812"/>
              <a:gd name="connsiteX5" fmla="*/ 3557925 w 3762892"/>
              <a:gd name="connsiteY5" fmla="*/ 1845450 h 4379812"/>
              <a:gd name="connsiteX6" fmla="*/ 3479559 w 3762892"/>
              <a:gd name="connsiteY6" fmla="*/ 1331967 h 4379812"/>
              <a:gd name="connsiteX7" fmla="*/ 3279471 w 3762892"/>
              <a:gd name="connsiteY7" fmla="*/ 512662 h 4379812"/>
              <a:gd name="connsiteX8" fmla="*/ 3684329 w 3762892"/>
              <a:gd name="connsiteY8" fmla="*/ 806134 h 4379812"/>
              <a:gd name="connsiteX9" fmla="*/ 3434695 w 3762892"/>
              <a:gd name="connsiteY9" fmla="*/ 339286 h 4379812"/>
              <a:gd name="connsiteX10" fmla="*/ 2990541 w 3762892"/>
              <a:gd name="connsiteY10" fmla="*/ 219333 h 4379812"/>
              <a:gd name="connsiteX11" fmla="*/ 2301611 w 3762892"/>
              <a:gd name="connsiteY11" fmla="*/ 17362 h 4379812"/>
              <a:gd name="connsiteX12" fmla="*/ 1114633 w 3762892"/>
              <a:gd name="connsiteY12" fmla="*/ 712687 h 4379812"/>
              <a:gd name="connsiteX13" fmla="*/ 1053715 w 3762892"/>
              <a:gd name="connsiteY13" fmla="*/ 758353 h 4379812"/>
              <a:gd name="connsiteX14" fmla="*/ 551424 w 3762892"/>
              <a:gd name="connsiteY14" fmla="*/ 709383 h 4379812"/>
              <a:gd name="connsiteX15" fmla="*/ 59642 w 3762892"/>
              <a:gd name="connsiteY15" fmla="*/ 1663906 h 4379812"/>
              <a:gd name="connsiteX16" fmla="*/ 37077 w 3762892"/>
              <a:gd name="connsiteY16" fmla="*/ 1901931 h 4379812"/>
              <a:gd name="connsiteX17" fmla="*/ 118127 w 3762892"/>
              <a:gd name="connsiteY17" fmla="*/ 2060790 h 4379812"/>
              <a:gd name="connsiteX18" fmla="*/ 179724 w 3762892"/>
              <a:gd name="connsiteY18" fmla="*/ 1963529 h 4379812"/>
              <a:gd name="connsiteX19" fmla="*/ 183426 w 3762892"/>
              <a:gd name="connsiteY19" fmla="*/ 2269693 h 4379812"/>
              <a:gd name="connsiteX20" fmla="*/ 262757 w 3762892"/>
              <a:gd name="connsiteY20" fmla="*/ 2076811 h 4379812"/>
              <a:gd name="connsiteX21" fmla="*/ 292891 w 3762892"/>
              <a:gd name="connsiteY21" fmla="*/ 2592134 h 4379812"/>
              <a:gd name="connsiteX22" fmla="*/ 458883 w 3762892"/>
              <a:gd name="connsiteY22" fmla="*/ 2241973 h 4379812"/>
              <a:gd name="connsiteX23" fmla="*/ 335430 w 3762892"/>
              <a:gd name="connsiteY23" fmla="*/ 2850834 h 4379812"/>
              <a:gd name="connsiteX24" fmla="*/ 524229 w 3762892"/>
              <a:gd name="connsiteY24" fmla="*/ 2452774 h 4379812"/>
              <a:gd name="connsiteX25" fmla="*/ 477168 w 3762892"/>
              <a:gd name="connsiteY25" fmla="*/ 2923430 h 4379812"/>
              <a:gd name="connsiteX26" fmla="*/ 641908 w 3762892"/>
              <a:gd name="connsiteY26" fmla="*/ 2670003 h 4379812"/>
              <a:gd name="connsiteX27" fmla="*/ 549090 w 3762892"/>
              <a:gd name="connsiteY27" fmla="*/ 3100064 h 4379812"/>
              <a:gd name="connsiteX28" fmla="*/ 718824 w 3762892"/>
              <a:gd name="connsiteY28" fmla="*/ 3070743 h 4379812"/>
              <a:gd name="connsiteX29" fmla="*/ 775572 w 3762892"/>
              <a:gd name="connsiteY29" fmla="*/ 2792768 h 4379812"/>
              <a:gd name="connsiteX30" fmla="*/ 845500 w 3762892"/>
              <a:gd name="connsiteY30" fmla="*/ 3050400 h 4379812"/>
              <a:gd name="connsiteX31" fmla="*/ 855472 w 3762892"/>
              <a:gd name="connsiteY31" fmla="*/ 2579326 h 4379812"/>
              <a:gd name="connsiteX32" fmla="*/ 830424 w 3762892"/>
              <a:gd name="connsiteY32" fmla="*/ 2523014 h 4379812"/>
              <a:gd name="connsiteX33" fmla="*/ 964665 w 3762892"/>
              <a:gd name="connsiteY33" fmla="*/ 2879459 h 4379812"/>
              <a:gd name="connsiteX34" fmla="*/ 847577 w 3762892"/>
              <a:gd name="connsiteY34" fmla="*/ 2287729 h 4379812"/>
              <a:gd name="connsiteX35" fmla="*/ 899449 w 3762892"/>
              <a:gd name="connsiteY35" fmla="*/ 2209922 h 4379812"/>
              <a:gd name="connsiteX36" fmla="*/ 842139 w 3762892"/>
              <a:gd name="connsiteY36" fmla="*/ 1636242 h 4379812"/>
              <a:gd name="connsiteX37" fmla="*/ 1068899 w 3762892"/>
              <a:gd name="connsiteY37" fmla="*/ 1023708 h 4379812"/>
              <a:gd name="connsiteX38" fmla="*/ 1724402 w 3762892"/>
              <a:gd name="connsiteY38" fmla="*/ 2308152 h 4379812"/>
              <a:gd name="connsiteX39" fmla="*/ 1510203 w 3762892"/>
              <a:gd name="connsiteY39" fmla="*/ 3076268 h 4379812"/>
              <a:gd name="connsiteX40" fmla="*/ 812642 w 3762892"/>
              <a:gd name="connsiteY40" fmla="*/ 4379812 h 4379812"/>
              <a:gd name="connsiteX41" fmla="*/ 3051016 w 3762892"/>
              <a:gd name="connsiteY41" fmla="*/ 4379812 h 4379812"/>
              <a:gd name="connsiteX0" fmla="*/ 3051016 w 3762892"/>
              <a:gd name="connsiteY0" fmla="*/ 4379812 h 4379812"/>
              <a:gd name="connsiteX1" fmla="*/ 2503586 w 3762892"/>
              <a:gd name="connsiteY1" fmla="*/ 3423351 h 4379812"/>
              <a:gd name="connsiteX2" fmla="*/ 3276484 w 3762892"/>
              <a:gd name="connsiteY2" fmla="*/ 2580070 h 4379812"/>
              <a:gd name="connsiteX3" fmla="*/ 3560324 w 3762892"/>
              <a:gd name="connsiteY3" fmla="*/ 2160650 h 4379812"/>
              <a:gd name="connsiteX4" fmla="*/ 3567837 w 3762892"/>
              <a:gd name="connsiteY4" fmla="*/ 2035110 h 4379812"/>
              <a:gd name="connsiteX5" fmla="*/ 3557925 w 3762892"/>
              <a:gd name="connsiteY5" fmla="*/ 1845450 h 4379812"/>
              <a:gd name="connsiteX6" fmla="*/ 3479559 w 3762892"/>
              <a:gd name="connsiteY6" fmla="*/ 1331967 h 4379812"/>
              <a:gd name="connsiteX7" fmla="*/ 3279471 w 3762892"/>
              <a:gd name="connsiteY7" fmla="*/ 512662 h 4379812"/>
              <a:gd name="connsiteX8" fmla="*/ 3642183 w 3762892"/>
              <a:gd name="connsiteY8" fmla="*/ 1023348 h 4379812"/>
              <a:gd name="connsiteX9" fmla="*/ 3434695 w 3762892"/>
              <a:gd name="connsiteY9" fmla="*/ 339286 h 4379812"/>
              <a:gd name="connsiteX10" fmla="*/ 2990541 w 3762892"/>
              <a:gd name="connsiteY10" fmla="*/ 219333 h 4379812"/>
              <a:gd name="connsiteX11" fmla="*/ 2301611 w 3762892"/>
              <a:gd name="connsiteY11" fmla="*/ 17362 h 4379812"/>
              <a:gd name="connsiteX12" fmla="*/ 1114633 w 3762892"/>
              <a:gd name="connsiteY12" fmla="*/ 712687 h 4379812"/>
              <a:gd name="connsiteX13" fmla="*/ 1053715 w 3762892"/>
              <a:gd name="connsiteY13" fmla="*/ 758353 h 4379812"/>
              <a:gd name="connsiteX14" fmla="*/ 551424 w 3762892"/>
              <a:gd name="connsiteY14" fmla="*/ 709383 h 4379812"/>
              <a:gd name="connsiteX15" fmla="*/ 59642 w 3762892"/>
              <a:gd name="connsiteY15" fmla="*/ 1663906 h 4379812"/>
              <a:gd name="connsiteX16" fmla="*/ 37077 w 3762892"/>
              <a:gd name="connsiteY16" fmla="*/ 1901931 h 4379812"/>
              <a:gd name="connsiteX17" fmla="*/ 118127 w 3762892"/>
              <a:gd name="connsiteY17" fmla="*/ 2060790 h 4379812"/>
              <a:gd name="connsiteX18" fmla="*/ 179724 w 3762892"/>
              <a:gd name="connsiteY18" fmla="*/ 1963529 h 4379812"/>
              <a:gd name="connsiteX19" fmla="*/ 183426 w 3762892"/>
              <a:gd name="connsiteY19" fmla="*/ 2269693 h 4379812"/>
              <a:gd name="connsiteX20" fmla="*/ 262757 w 3762892"/>
              <a:gd name="connsiteY20" fmla="*/ 2076811 h 4379812"/>
              <a:gd name="connsiteX21" fmla="*/ 292891 w 3762892"/>
              <a:gd name="connsiteY21" fmla="*/ 2592134 h 4379812"/>
              <a:gd name="connsiteX22" fmla="*/ 458883 w 3762892"/>
              <a:gd name="connsiteY22" fmla="*/ 2241973 h 4379812"/>
              <a:gd name="connsiteX23" fmla="*/ 335430 w 3762892"/>
              <a:gd name="connsiteY23" fmla="*/ 2850834 h 4379812"/>
              <a:gd name="connsiteX24" fmla="*/ 524229 w 3762892"/>
              <a:gd name="connsiteY24" fmla="*/ 2452774 h 4379812"/>
              <a:gd name="connsiteX25" fmla="*/ 477168 w 3762892"/>
              <a:gd name="connsiteY25" fmla="*/ 2923430 h 4379812"/>
              <a:gd name="connsiteX26" fmla="*/ 641908 w 3762892"/>
              <a:gd name="connsiteY26" fmla="*/ 2670003 h 4379812"/>
              <a:gd name="connsiteX27" fmla="*/ 549090 w 3762892"/>
              <a:gd name="connsiteY27" fmla="*/ 3100064 h 4379812"/>
              <a:gd name="connsiteX28" fmla="*/ 718824 w 3762892"/>
              <a:gd name="connsiteY28" fmla="*/ 3070743 h 4379812"/>
              <a:gd name="connsiteX29" fmla="*/ 775572 w 3762892"/>
              <a:gd name="connsiteY29" fmla="*/ 2792768 h 4379812"/>
              <a:gd name="connsiteX30" fmla="*/ 845500 w 3762892"/>
              <a:gd name="connsiteY30" fmla="*/ 3050400 h 4379812"/>
              <a:gd name="connsiteX31" fmla="*/ 855472 w 3762892"/>
              <a:gd name="connsiteY31" fmla="*/ 2579326 h 4379812"/>
              <a:gd name="connsiteX32" fmla="*/ 830424 w 3762892"/>
              <a:gd name="connsiteY32" fmla="*/ 2523014 h 4379812"/>
              <a:gd name="connsiteX33" fmla="*/ 964665 w 3762892"/>
              <a:gd name="connsiteY33" fmla="*/ 2879459 h 4379812"/>
              <a:gd name="connsiteX34" fmla="*/ 847577 w 3762892"/>
              <a:gd name="connsiteY34" fmla="*/ 2287729 h 4379812"/>
              <a:gd name="connsiteX35" fmla="*/ 899449 w 3762892"/>
              <a:gd name="connsiteY35" fmla="*/ 2209922 h 4379812"/>
              <a:gd name="connsiteX36" fmla="*/ 842139 w 3762892"/>
              <a:gd name="connsiteY36" fmla="*/ 1636242 h 4379812"/>
              <a:gd name="connsiteX37" fmla="*/ 1068899 w 3762892"/>
              <a:gd name="connsiteY37" fmla="*/ 1023708 h 4379812"/>
              <a:gd name="connsiteX38" fmla="*/ 1724402 w 3762892"/>
              <a:gd name="connsiteY38" fmla="*/ 2308152 h 4379812"/>
              <a:gd name="connsiteX39" fmla="*/ 1510203 w 3762892"/>
              <a:gd name="connsiteY39" fmla="*/ 3076268 h 4379812"/>
              <a:gd name="connsiteX40" fmla="*/ 812642 w 3762892"/>
              <a:gd name="connsiteY40" fmla="*/ 4379812 h 4379812"/>
              <a:gd name="connsiteX41" fmla="*/ 3051016 w 3762892"/>
              <a:gd name="connsiteY41" fmla="*/ 4379812 h 4379812"/>
              <a:gd name="connsiteX0" fmla="*/ 3076038 w 3787914"/>
              <a:gd name="connsiteY0" fmla="*/ 4379812 h 4379812"/>
              <a:gd name="connsiteX1" fmla="*/ 2528608 w 3787914"/>
              <a:gd name="connsiteY1" fmla="*/ 3423351 h 4379812"/>
              <a:gd name="connsiteX2" fmla="*/ 3301506 w 3787914"/>
              <a:gd name="connsiteY2" fmla="*/ 2580070 h 4379812"/>
              <a:gd name="connsiteX3" fmla="*/ 3585346 w 3787914"/>
              <a:gd name="connsiteY3" fmla="*/ 2160650 h 4379812"/>
              <a:gd name="connsiteX4" fmla="*/ 3592859 w 3787914"/>
              <a:gd name="connsiteY4" fmla="*/ 2035110 h 4379812"/>
              <a:gd name="connsiteX5" fmla="*/ 3582947 w 3787914"/>
              <a:gd name="connsiteY5" fmla="*/ 1845450 h 4379812"/>
              <a:gd name="connsiteX6" fmla="*/ 3504581 w 3787914"/>
              <a:gd name="connsiteY6" fmla="*/ 1331967 h 4379812"/>
              <a:gd name="connsiteX7" fmla="*/ 3304493 w 3787914"/>
              <a:gd name="connsiteY7" fmla="*/ 512662 h 4379812"/>
              <a:gd name="connsiteX8" fmla="*/ 3667205 w 3787914"/>
              <a:gd name="connsiteY8" fmla="*/ 1023348 h 4379812"/>
              <a:gd name="connsiteX9" fmla="*/ 3459717 w 3787914"/>
              <a:gd name="connsiteY9" fmla="*/ 339286 h 4379812"/>
              <a:gd name="connsiteX10" fmla="*/ 3015563 w 3787914"/>
              <a:gd name="connsiteY10" fmla="*/ 219333 h 4379812"/>
              <a:gd name="connsiteX11" fmla="*/ 2326633 w 3787914"/>
              <a:gd name="connsiteY11" fmla="*/ 17362 h 4379812"/>
              <a:gd name="connsiteX12" fmla="*/ 1139655 w 3787914"/>
              <a:gd name="connsiteY12" fmla="*/ 712687 h 4379812"/>
              <a:gd name="connsiteX13" fmla="*/ 1078737 w 3787914"/>
              <a:gd name="connsiteY13" fmla="*/ 758353 h 4379812"/>
              <a:gd name="connsiteX14" fmla="*/ 576446 w 3787914"/>
              <a:gd name="connsiteY14" fmla="*/ 709383 h 4379812"/>
              <a:gd name="connsiteX15" fmla="*/ 26436 w 3787914"/>
              <a:gd name="connsiteY15" fmla="*/ 1473986 h 4379812"/>
              <a:gd name="connsiteX16" fmla="*/ 84664 w 3787914"/>
              <a:gd name="connsiteY16" fmla="*/ 1663906 h 4379812"/>
              <a:gd name="connsiteX17" fmla="*/ 62099 w 3787914"/>
              <a:gd name="connsiteY17" fmla="*/ 1901931 h 4379812"/>
              <a:gd name="connsiteX18" fmla="*/ 143149 w 3787914"/>
              <a:gd name="connsiteY18" fmla="*/ 2060790 h 4379812"/>
              <a:gd name="connsiteX19" fmla="*/ 204746 w 3787914"/>
              <a:gd name="connsiteY19" fmla="*/ 1963529 h 4379812"/>
              <a:gd name="connsiteX20" fmla="*/ 208448 w 3787914"/>
              <a:gd name="connsiteY20" fmla="*/ 2269693 h 4379812"/>
              <a:gd name="connsiteX21" fmla="*/ 287779 w 3787914"/>
              <a:gd name="connsiteY21" fmla="*/ 2076811 h 4379812"/>
              <a:gd name="connsiteX22" fmla="*/ 317913 w 3787914"/>
              <a:gd name="connsiteY22" fmla="*/ 2592134 h 4379812"/>
              <a:gd name="connsiteX23" fmla="*/ 483905 w 3787914"/>
              <a:gd name="connsiteY23" fmla="*/ 2241973 h 4379812"/>
              <a:gd name="connsiteX24" fmla="*/ 360452 w 3787914"/>
              <a:gd name="connsiteY24" fmla="*/ 2850834 h 4379812"/>
              <a:gd name="connsiteX25" fmla="*/ 549251 w 3787914"/>
              <a:gd name="connsiteY25" fmla="*/ 2452774 h 4379812"/>
              <a:gd name="connsiteX26" fmla="*/ 502190 w 3787914"/>
              <a:gd name="connsiteY26" fmla="*/ 2923430 h 4379812"/>
              <a:gd name="connsiteX27" fmla="*/ 666930 w 3787914"/>
              <a:gd name="connsiteY27" fmla="*/ 2670003 h 4379812"/>
              <a:gd name="connsiteX28" fmla="*/ 574112 w 3787914"/>
              <a:gd name="connsiteY28" fmla="*/ 3100064 h 4379812"/>
              <a:gd name="connsiteX29" fmla="*/ 743846 w 3787914"/>
              <a:gd name="connsiteY29" fmla="*/ 3070743 h 4379812"/>
              <a:gd name="connsiteX30" fmla="*/ 800594 w 3787914"/>
              <a:gd name="connsiteY30" fmla="*/ 2792768 h 4379812"/>
              <a:gd name="connsiteX31" fmla="*/ 870522 w 3787914"/>
              <a:gd name="connsiteY31" fmla="*/ 3050400 h 4379812"/>
              <a:gd name="connsiteX32" fmla="*/ 880494 w 3787914"/>
              <a:gd name="connsiteY32" fmla="*/ 2579326 h 4379812"/>
              <a:gd name="connsiteX33" fmla="*/ 855446 w 3787914"/>
              <a:gd name="connsiteY33" fmla="*/ 2523014 h 4379812"/>
              <a:gd name="connsiteX34" fmla="*/ 989687 w 3787914"/>
              <a:gd name="connsiteY34" fmla="*/ 2879459 h 4379812"/>
              <a:gd name="connsiteX35" fmla="*/ 872599 w 3787914"/>
              <a:gd name="connsiteY35" fmla="*/ 2287729 h 4379812"/>
              <a:gd name="connsiteX36" fmla="*/ 924471 w 3787914"/>
              <a:gd name="connsiteY36" fmla="*/ 2209922 h 4379812"/>
              <a:gd name="connsiteX37" fmla="*/ 867161 w 3787914"/>
              <a:gd name="connsiteY37" fmla="*/ 1636242 h 4379812"/>
              <a:gd name="connsiteX38" fmla="*/ 1093921 w 3787914"/>
              <a:gd name="connsiteY38" fmla="*/ 1023708 h 4379812"/>
              <a:gd name="connsiteX39" fmla="*/ 1749424 w 3787914"/>
              <a:gd name="connsiteY39" fmla="*/ 2308152 h 4379812"/>
              <a:gd name="connsiteX40" fmla="*/ 1535225 w 3787914"/>
              <a:gd name="connsiteY40" fmla="*/ 3076268 h 4379812"/>
              <a:gd name="connsiteX41" fmla="*/ 837664 w 3787914"/>
              <a:gd name="connsiteY41" fmla="*/ 4379812 h 4379812"/>
              <a:gd name="connsiteX42" fmla="*/ 3076038 w 3787914"/>
              <a:gd name="connsiteY42"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131150 w 3762948"/>
              <a:gd name="connsiteY15" fmla="*/ 1237321 h 4379812"/>
              <a:gd name="connsiteX16" fmla="*/ 1470 w 3762948"/>
              <a:gd name="connsiteY16" fmla="*/ 1473986 h 4379812"/>
              <a:gd name="connsiteX17" fmla="*/ 59698 w 3762948"/>
              <a:gd name="connsiteY17" fmla="*/ 1663906 h 4379812"/>
              <a:gd name="connsiteX18" fmla="*/ 37133 w 3762948"/>
              <a:gd name="connsiteY18" fmla="*/ 1901931 h 4379812"/>
              <a:gd name="connsiteX19" fmla="*/ 118183 w 3762948"/>
              <a:gd name="connsiteY19" fmla="*/ 2060790 h 4379812"/>
              <a:gd name="connsiteX20" fmla="*/ 179780 w 3762948"/>
              <a:gd name="connsiteY20" fmla="*/ 1963529 h 4379812"/>
              <a:gd name="connsiteX21" fmla="*/ 183482 w 3762948"/>
              <a:gd name="connsiteY21" fmla="*/ 2269693 h 4379812"/>
              <a:gd name="connsiteX22" fmla="*/ 262813 w 3762948"/>
              <a:gd name="connsiteY22" fmla="*/ 2076811 h 4379812"/>
              <a:gd name="connsiteX23" fmla="*/ 292947 w 3762948"/>
              <a:gd name="connsiteY23" fmla="*/ 2592134 h 4379812"/>
              <a:gd name="connsiteX24" fmla="*/ 458939 w 3762948"/>
              <a:gd name="connsiteY24" fmla="*/ 2241973 h 4379812"/>
              <a:gd name="connsiteX25" fmla="*/ 335486 w 3762948"/>
              <a:gd name="connsiteY25" fmla="*/ 2850834 h 4379812"/>
              <a:gd name="connsiteX26" fmla="*/ 524285 w 3762948"/>
              <a:gd name="connsiteY26" fmla="*/ 2452774 h 4379812"/>
              <a:gd name="connsiteX27" fmla="*/ 477224 w 3762948"/>
              <a:gd name="connsiteY27" fmla="*/ 2923430 h 4379812"/>
              <a:gd name="connsiteX28" fmla="*/ 641964 w 3762948"/>
              <a:gd name="connsiteY28" fmla="*/ 2670003 h 4379812"/>
              <a:gd name="connsiteX29" fmla="*/ 549146 w 3762948"/>
              <a:gd name="connsiteY29" fmla="*/ 3100064 h 4379812"/>
              <a:gd name="connsiteX30" fmla="*/ 718880 w 3762948"/>
              <a:gd name="connsiteY30" fmla="*/ 3070743 h 4379812"/>
              <a:gd name="connsiteX31" fmla="*/ 775628 w 3762948"/>
              <a:gd name="connsiteY31" fmla="*/ 2792768 h 4379812"/>
              <a:gd name="connsiteX32" fmla="*/ 845556 w 3762948"/>
              <a:gd name="connsiteY32" fmla="*/ 3050400 h 4379812"/>
              <a:gd name="connsiteX33" fmla="*/ 855528 w 3762948"/>
              <a:gd name="connsiteY33" fmla="*/ 2579326 h 4379812"/>
              <a:gd name="connsiteX34" fmla="*/ 830480 w 3762948"/>
              <a:gd name="connsiteY34" fmla="*/ 2523014 h 4379812"/>
              <a:gd name="connsiteX35" fmla="*/ 964721 w 3762948"/>
              <a:gd name="connsiteY35" fmla="*/ 2879459 h 4379812"/>
              <a:gd name="connsiteX36" fmla="*/ 847633 w 3762948"/>
              <a:gd name="connsiteY36" fmla="*/ 2287729 h 4379812"/>
              <a:gd name="connsiteX37" fmla="*/ 899505 w 3762948"/>
              <a:gd name="connsiteY37" fmla="*/ 2209922 h 4379812"/>
              <a:gd name="connsiteX38" fmla="*/ 842195 w 3762948"/>
              <a:gd name="connsiteY38" fmla="*/ 1636242 h 4379812"/>
              <a:gd name="connsiteX39" fmla="*/ 1068955 w 3762948"/>
              <a:gd name="connsiteY39" fmla="*/ 1023708 h 4379812"/>
              <a:gd name="connsiteX40" fmla="*/ 1724458 w 3762948"/>
              <a:gd name="connsiteY40" fmla="*/ 2308152 h 4379812"/>
              <a:gd name="connsiteX41" fmla="*/ 1510259 w 3762948"/>
              <a:gd name="connsiteY41" fmla="*/ 3076268 h 4379812"/>
              <a:gd name="connsiteX42" fmla="*/ 812698 w 3762948"/>
              <a:gd name="connsiteY42" fmla="*/ 4379812 h 4379812"/>
              <a:gd name="connsiteX43" fmla="*/ 3051072 w 3762948"/>
              <a:gd name="connsiteY43"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251103 w 3762948"/>
              <a:gd name="connsiteY15" fmla="*/ 1059010 h 4379812"/>
              <a:gd name="connsiteX16" fmla="*/ 131150 w 3762948"/>
              <a:gd name="connsiteY16" fmla="*/ 1237321 h 4379812"/>
              <a:gd name="connsiteX17" fmla="*/ 1470 w 3762948"/>
              <a:gd name="connsiteY17" fmla="*/ 1473986 h 4379812"/>
              <a:gd name="connsiteX18" fmla="*/ 59698 w 3762948"/>
              <a:gd name="connsiteY18" fmla="*/ 1663906 h 4379812"/>
              <a:gd name="connsiteX19" fmla="*/ 37133 w 3762948"/>
              <a:gd name="connsiteY19" fmla="*/ 1901931 h 4379812"/>
              <a:gd name="connsiteX20" fmla="*/ 118183 w 3762948"/>
              <a:gd name="connsiteY20" fmla="*/ 2060790 h 4379812"/>
              <a:gd name="connsiteX21" fmla="*/ 179780 w 3762948"/>
              <a:gd name="connsiteY21" fmla="*/ 1963529 h 4379812"/>
              <a:gd name="connsiteX22" fmla="*/ 183482 w 3762948"/>
              <a:gd name="connsiteY22" fmla="*/ 2269693 h 4379812"/>
              <a:gd name="connsiteX23" fmla="*/ 262813 w 3762948"/>
              <a:gd name="connsiteY23" fmla="*/ 2076811 h 4379812"/>
              <a:gd name="connsiteX24" fmla="*/ 292947 w 3762948"/>
              <a:gd name="connsiteY24" fmla="*/ 2592134 h 4379812"/>
              <a:gd name="connsiteX25" fmla="*/ 458939 w 3762948"/>
              <a:gd name="connsiteY25" fmla="*/ 2241973 h 4379812"/>
              <a:gd name="connsiteX26" fmla="*/ 335486 w 3762948"/>
              <a:gd name="connsiteY26" fmla="*/ 2850834 h 4379812"/>
              <a:gd name="connsiteX27" fmla="*/ 524285 w 3762948"/>
              <a:gd name="connsiteY27" fmla="*/ 2452774 h 4379812"/>
              <a:gd name="connsiteX28" fmla="*/ 477224 w 3762948"/>
              <a:gd name="connsiteY28" fmla="*/ 2923430 h 4379812"/>
              <a:gd name="connsiteX29" fmla="*/ 641964 w 3762948"/>
              <a:gd name="connsiteY29" fmla="*/ 2670003 h 4379812"/>
              <a:gd name="connsiteX30" fmla="*/ 549146 w 3762948"/>
              <a:gd name="connsiteY30" fmla="*/ 3100064 h 4379812"/>
              <a:gd name="connsiteX31" fmla="*/ 718880 w 3762948"/>
              <a:gd name="connsiteY31" fmla="*/ 3070743 h 4379812"/>
              <a:gd name="connsiteX32" fmla="*/ 775628 w 3762948"/>
              <a:gd name="connsiteY32" fmla="*/ 2792768 h 4379812"/>
              <a:gd name="connsiteX33" fmla="*/ 845556 w 3762948"/>
              <a:gd name="connsiteY33" fmla="*/ 3050400 h 4379812"/>
              <a:gd name="connsiteX34" fmla="*/ 855528 w 3762948"/>
              <a:gd name="connsiteY34" fmla="*/ 2579326 h 4379812"/>
              <a:gd name="connsiteX35" fmla="*/ 830480 w 3762948"/>
              <a:gd name="connsiteY35" fmla="*/ 2523014 h 4379812"/>
              <a:gd name="connsiteX36" fmla="*/ 964721 w 3762948"/>
              <a:gd name="connsiteY36" fmla="*/ 2879459 h 4379812"/>
              <a:gd name="connsiteX37" fmla="*/ 847633 w 3762948"/>
              <a:gd name="connsiteY37" fmla="*/ 2287729 h 4379812"/>
              <a:gd name="connsiteX38" fmla="*/ 899505 w 3762948"/>
              <a:gd name="connsiteY38" fmla="*/ 2209922 h 4379812"/>
              <a:gd name="connsiteX39" fmla="*/ 842195 w 3762948"/>
              <a:gd name="connsiteY39" fmla="*/ 1636242 h 4379812"/>
              <a:gd name="connsiteX40" fmla="*/ 1068955 w 3762948"/>
              <a:gd name="connsiteY40" fmla="*/ 1023708 h 4379812"/>
              <a:gd name="connsiteX41" fmla="*/ 1724458 w 3762948"/>
              <a:gd name="connsiteY41" fmla="*/ 2308152 h 4379812"/>
              <a:gd name="connsiteX42" fmla="*/ 1510259 w 3762948"/>
              <a:gd name="connsiteY42" fmla="*/ 3076268 h 4379812"/>
              <a:gd name="connsiteX43" fmla="*/ 812698 w 3762948"/>
              <a:gd name="connsiteY43" fmla="*/ 4379812 h 4379812"/>
              <a:gd name="connsiteX44" fmla="*/ 3051072 w 3762948"/>
              <a:gd name="connsiteY44"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361332 w 3762948"/>
              <a:gd name="connsiteY15" fmla="*/ 896911 h 4379812"/>
              <a:gd name="connsiteX16" fmla="*/ 251103 w 3762948"/>
              <a:gd name="connsiteY16" fmla="*/ 1059010 h 4379812"/>
              <a:gd name="connsiteX17" fmla="*/ 131150 w 3762948"/>
              <a:gd name="connsiteY17" fmla="*/ 1237321 h 4379812"/>
              <a:gd name="connsiteX18" fmla="*/ 1470 w 3762948"/>
              <a:gd name="connsiteY18" fmla="*/ 1473986 h 4379812"/>
              <a:gd name="connsiteX19" fmla="*/ 59698 w 3762948"/>
              <a:gd name="connsiteY19" fmla="*/ 1663906 h 4379812"/>
              <a:gd name="connsiteX20" fmla="*/ 37133 w 3762948"/>
              <a:gd name="connsiteY20" fmla="*/ 1901931 h 4379812"/>
              <a:gd name="connsiteX21" fmla="*/ 118183 w 3762948"/>
              <a:gd name="connsiteY21" fmla="*/ 2060790 h 4379812"/>
              <a:gd name="connsiteX22" fmla="*/ 179780 w 3762948"/>
              <a:gd name="connsiteY22" fmla="*/ 1963529 h 4379812"/>
              <a:gd name="connsiteX23" fmla="*/ 183482 w 3762948"/>
              <a:gd name="connsiteY23" fmla="*/ 2269693 h 4379812"/>
              <a:gd name="connsiteX24" fmla="*/ 262813 w 3762948"/>
              <a:gd name="connsiteY24" fmla="*/ 2076811 h 4379812"/>
              <a:gd name="connsiteX25" fmla="*/ 292947 w 3762948"/>
              <a:gd name="connsiteY25" fmla="*/ 2592134 h 4379812"/>
              <a:gd name="connsiteX26" fmla="*/ 458939 w 3762948"/>
              <a:gd name="connsiteY26" fmla="*/ 2241973 h 4379812"/>
              <a:gd name="connsiteX27" fmla="*/ 335486 w 3762948"/>
              <a:gd name="connsiteY27" fmla="*/ 2850834 h 4379812"/>
              <a:gd name="connsiteX28" fmla="*/ 524285 w 3762948"/>
              <a:gd name="connsiteY28" fmla="*/ 2452774 h 4379812"/>
              <a:gd name="connsiteX29" fmla="*/ 477224 w 3762948"/>
              <a:gd name="connsiteY29" fmla="*/ 2923430 h 4379812"/>
              <a:gd name="connsiteX30" fmla="*/ 641964 w 3762948"/>
              <a:gd name="connsiteY30" fmla="*/ 2670003 h 4379812"/>
              <a:gd name="connsiteX31" fmla="*/ 549146 w 3762948"/>
              <a:gd name="connsiteY31" fmla="*/ 3100064 h 4379812"/>
              <a:gd name="connsiteX32" fmla="*/ 718880 w 3762948"/>
              <a:gd name="connsiteY32" fmla="*/ 3070743 h 4379812"/>
              <a:gd name="connsiteX33" fmla="*/ 775628 w 3762948"/>
              <a:gd name="connsiteY33" fmla="*/ 2792768 h 4379812"/>
              <a:gd name="connsiteX34" fmla="*/ 845556 w 3762948"/>
              <a:gd name="connsiteY34" fmla="*/ 3050400 h 4379812"/>
              <a:gd name="connsiteX35" fmla="*/ 855528 w 3762948"/>
              <a:gd name="connsiteY35" fmla="*/ 2579326 h 4379812"/>
              <a:gd name="connsiteX36" fmla="*/ 830480 w 3762948"/>
              <a:gd name="connsiteY36" fmla="*/ 2523014 h 4379812"/>
              <a:gd name="connsiteX37" fmla="*/ 964721 w 3762948"/>
              <a:gd name="connsiteY37" fmla="*/ 2879459 h 4379812"/>
              <a:gd name="connsiteX38" fmla="*/ 847633 w 3762948"/>
              <a:gd name="connsiteY38" fmla="*/ 2287729 h 4379812"/>
              <a:gd name="connsiteX39" fmla="*/ 899505 w 3762948"/>
              <a:gd name="connsiteY39" fmla="*/ 2209922 h 4379812"/>
              <a:gd name="connsiteX40" fmla="*/ 842195 w 3762948"/>
              <a:gd name="connsiteY40" fmla="*/ 1636242 h 4379812"/>
              <a:gd name="connsiteX41" fmla="*/ 1068955 w 3762948"/>
              <a:gd name="connsiteY41" fmla="*/ 1023708 h 4379812"/>
              <a:gd name="connsiteX42" fmla="*/ 1724458 w 3762948"/>
              <a:gd name="connsiteY42" fmla="*/ 2308152 h 4379812"/>
              <a:gd name="connsiteX43" fmla="*/ 1510259 w 3762948"/>
              <a:gd name="connsiteY43" fmla="*/ 3076268 h 4379812"/>
              <a:gd name="connsiteX44" fmla="*/ 812698 w 3762948"/>
              <a:gd name="connsiteY44" fmla="*/ 4379812 h 4379812"/>
              <a:gd name="connsiteX45" fmla="*/ 3051072 w 3762948"/>
              <a:gd name="connsiteY45"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458939 w 3762948"/>
              <a:gd name="connsiteY27" fmla="*/ 2241973 h 4379812"/>
              <a:gd name="connsiteX28" fmla="*/ 335486 w 3762948"/>
              <a:gd name="connsiteY28" fmla="*/ 2850834 h 4379812"/>
              <a:gd name="connsiteX29" fmla="*/ 524285 w 3762948"/>
              <a:gd name="connsiteY29" fmla="*/ 2452774 h 4379812"/>
              <a:gd name="connsiteX30" fmla="*/ 477224 w 3762948"/>
              <a:gd name="connsiteY30" fmla="*/ 2923430 h 4379812"/>
              <a:gd name="connsiteX31" fmla="*/ 641964 w 3762948"/>
              <a:gd name="connsiteY31" fmla="*/ 2670003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458939 w 3762948"/>
              <a:gd name="connsiteY27" fmla="*/ 2241973 h 4379812"/>
              <a:gd name="connsiteX28" fmla="*/ 335486 w 3762948"/>
              <a:gd name="connsiteY28" fmla="*/ 2850834 h 4379812"/>
              <a:gd name="connsiteX29" fmla="*/ 524285 w 3762948"/>
              <a:gd name="connsiteY29" fmla="*/ 2452774 h 4379812"/>
              <a:gd name="connsiteX30" fmla="*/ 477224 w 3762948"/>
              <a:gd name="connsiteY30" fmla="*/ 2923430 h 4379812"/>
              <a:gd name="connsiteX31" fmla="*/ 641964 w 3762948"/>
              <a:gd name="connsiteY31" fmla="*/ 2670003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458939 w 3762948"/>
              <a:gd name="connsiteY27" fmla="*/ 2241973 h 4379812"/>
              <a:gd name="connsiteX28" fmla="*/ 335486 w 3762948"/>
              <a:gd name="connsiteY28" fmla="*/ 2850834 h 4379812"/>
              <a:gd name="connsiteX29" fmla="*/ 524285 w 3762948"/>
              <a:gd name="connsiteY29" fmla="*/ 2452774 h 4379812"/>
              <a:gd name="connsiteX30" fmla="*/ 477224 w 3762948"/>
              <a:gd name="connsiteY30" fmla="*/ 2923430 h 4379812"/>
              <a:gd name="connsiteX31" fmla="*/ 641964 w 3762948"/>
              <a:gd name="connsiteY31" fmla="*/ 2670003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352201 h 4379812"/>
              <a:gd name="connsiteX28" fmla="*/ 335486 w 3762948"/>
              <a:gd name="connsiteY28" fmla="*/ 2850834 h 4379812"/>
              <a:gd name="connsiteX29" fmla="*/ 524285 w 3762948"/>
              <a:gd name="connsiteY29" fmla="*/ 2452774 h 4379812"/>
              <a:gd name="connsiteX30" fmla="*/ 477224 w 3762948"/>
              <a:gd name="connsiteY30" fmla="*/ 2923430 h 4379812"/>
              <a:gd name="connsiteX31" fmla="*/ 641964 w 3762948"/>
              <a:gd name="connsiteY31" fmla="*/ 2670003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352201 h 4379812"/>
              <a:gd name="connsiteX28" fmla="*/ 335486 w 3762948"/>
              <a:gd name="connsiteY28" fmla="*/ 2850834 h 4379812"/>
              <a:gd name="connsiteX29" fmla="*/ 524285 w 3762948"/>
              <a:gd name="connsiteY29" fmla="*/ 2452774 h 4379812"/>
              <a:gd name="connsiteX30" fmla="*/ 477224 w 3762948"/>
              <a:gd name="connsiteY30" fmla="*/ 2923430 h 4379812"/>
              <a:gd name="connsiteX31" fmla="*/ 641964 w 3762948"/>
              <a:gd name="connsiteY31" fmla="*/ 2670003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352201 h 4379812"/>
              <a:gd name="connsiteX28" fmla="*/ 335486 w 3762948"/>
              <a:gd name="connsiteY28" fmla="*/ 2850834 h 4379812"/>
              <a:gd name="connsiteX29" fmla="*/ 524285 w 3762948"/>
              <a:gd name="connsiteY29" fmla="*/ 2452774 h 4379812"/>
              <a:gd name="connsiteX30" fmla="*/ 477224 w 3762948"/>
              <a:gd name="connsiteY30" fmla="*/ 2923430 h 4379812"/>
              <a:gd name="connsiteX31" fmla="*/ 641964 w 3762948"/>
              <a:gd name="connsiteY31" fmla="*/ 2670003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452703 h 4379812"/>
              <a:gd name="connsiteX28" fmla="*/ 335486 w 3762948"/>
              <a:gd name="connsiteY28" fmla="*/ 2850834 h 4379812"/>
              <a:gd name="connsiteX29" fmla="*/ 524285 w 3762948"/>
              <a:gd name="connsiteY29" fmla="*/ 2452774 h 4379812"/>
              <a:gd name="connsiteX30" fmla="*/ 477224 w 3762948"/>
              <a:gd name="connsiteY30" fmla="*/ 2923430 h 4379812"/>
              <a:gd name="connsiteX31" fmla="*/ 641964 w 3762948"/>
              <a:gd name="connsiteY31" fmla="*/ 2670003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452703 h 4379812"/>
              <a:gd name="connsiteX28" fmla="*/ 335486 w 3762948"/>
              <a:gd name="connsiteY28" fmla="*/ 2850834 h 4379812"/>
              <a:gd name="connsiteX29" fmla="*/ 524285 w 3762948"/>
              <a:gd name="connsiteY29" fmla="*/ 2452774 h 4379812"/>
              <a:gd name="connsiteX30" fmla="*/ 477224 w 3762948"/>
              <a:gd name="connsiteY30" fmla="*/ 2923430 h 4379812"/>
              <a:gd name="connsiteX31" fmla="*/ 641964 w 3762948"/>
              <a:gd name="connsiteY31" fmla="*/ 2670003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452703 h 4379812"/>
              <a:gd name="connsiteX28" fmla="*/ 371148 w 3762948"/>
              <a:gd name="connsiteY28" fmla="*/ 2957820 h 4379812"/>
              <a:gd name="connsiteX29" fmla="*/ 524285 w 3762948"/>
              <a:gd name="connsiteY29" fmla="*/ 2452774 h 4379812"/>
              <a:gd name="connsiteX30" fmla="*/ 477224 w 3762948"/>
              <a:gd name="connsiteY30" fmla="*/ 2923430 h 4379812"/>
              <a:gd name="connsiteX31" fmla="*/ 641964 w 3762948"/>
              <a:gd name="connsiteY31" fmla="*/ 2670003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452703 h 4379812"/>
              <a:gd name="connsiteX28" fmla="*/ 371148 w 3762948"/>
              <a:gd name="connsiteY28" fmla="*/ 2957820 h 4379812"/>
              <a:gd name="connsiteX29" fmla="*/ 439993 w 3762948"/>
              <a:gd name="connsiteY29" fmla="*/ 2611632 h 4379812"/>
              <a:gd name="connsiteX30" fmla="*/ 477224 w 3762948"/>
              <a:gd name="connsiteY30" fmla="*/ 2923430 h 4379812"/>
              <a:gd name="connsiteX31" fmla="*/ 641964 w 3762948"/>
              <a:gd name="connsiteY31" fmla="*/ 2670003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452703 h 4379812"/>
              <a:gd name="connsiteX28" fmla="*/ 371148 w 3762948"/>
              <a:gd name="connsiteY28" fmla="*/ 2957820 h 4379812"/>
              <a:gd name="connsiteX29" fmla="*/ 439993 w 3762948"/>
              <a:gd name="connsiteY29" fmla="*/ 2611632 h 4379812"/>
              <a:gd name="connsiteX30" fmla="*/ 477224 w 3762948"/>
              <a:gd name="connsiteY30" fmla="*/ 2923430 h 4379812"/>
              <a:gd name="connsiteX31" fmla="*/ 580365 w 3762948"/>
              <a:gd name="connsiteY31" fmla="*/ 2744569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452703 h 4379812"/>
              <a:gd name="connsiteX28" fmla="*/ 371148 w 3762948"/>
              <a:gd name="connsiteY28" fmla="*/ 2957820 h 4379812"/>
              <a:gd name="connsiteX29" fmla="*/ 439993 w 3762948"/>
              <a:gd name="connsiteY29" fmla="*/ 2611632 h 4379812"/>
              <a:gd name="connsiteX30" fmla="*/ 477224 w 3762948"/>
              <a:gd name="connsiteY30" fmla="*/ 2923430 h 4379812"/>
              <a:gd name="connsiteX31" fmla="*/ 534977 w 3762948"/>
              <a:gd name="connsiteY31" fmla="*/ 2751054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847633 w 3762948"/>
              <a:gd name="connsiteY39" fmla="*/ 2287729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452703 h 4379812"/>
              <a:gd name="connsiteX28" fmla="*/ 371148 w 3762948"/>
              <a:gd name="connsiteY28" fmla="*/ 2957820 h 4379812"/>
              <a:gd name="connsiteX29" fmla="*/ 439993 w 3762948"/>
              <a:gd name="connsiteY29" fmla="*/ 2611632 h 4379812"/>
              <a:gd name="connsiteX30" fmla="*/ 477224 w 3762948"/>
              <a:gd name="connsiteY30" fmla="*/ 2923430 h 4379812"/>
              <a:gd name="connsiteX31" fmla="*/ 534977 w 3762948"/>
              <a:gd name="connsiteY31" fmla="*/ 2751054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795761 w 3762948"/>
              <a:gd name="connsiteY39" fmla="*/ 2255310 h 4379812"/>
              <a:gd name="connsiteX40" fmla="*/ 899505 w 3762948"/>
              <a:gd name="connsiteY40" fmla="*/ 2209922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051072 w 3762948"/>
              <a:gd name="connsiteY0" fmla="*/ 4379812 h 4379812"/>
              <a:gd name="connsiteX1" fmla="*/ 2503642 w 3762948"/>
              <a:gd name="connsiteY1" fmla="*/ 3423351 h 4379812"/>
              <a:gd name="connsiteX2" fmla="*/ 3276540 w 3762948"/>
              <a:gd name="connsiteY2" fmla="*/ 2580070 h 4379812"/>
              <a:gd name="connsiteX3" fmla="*/ 3560380 w 3762948"/>
              <a:gd name="connsiteY3" fmla="*/ 2160650 h 4379812"/>
              <a:gd name="connsiteX4" fmla="*/ 3567893 w 3762948"/>
              <a:gd name="connsiteY4" fmla="*/ 2035110 h 4379812"/>
              <a:gd name="connsiteX5" fmla="*/ 3557981 w 3762948"/>
              <a:gd name="connsiteY5" fmla="*/ 1845450 h 4379812"/>
              <a:gd name="connsiteX6" fmla="*/ 3479615 w 3762948"/>
              <a:gd name="connsiteY6" fmla="*/ 1331967 h 4379812"/>
              <a:gd name="connsiteX7" fmla="*/ 3279527 w 3762948"/>
              <a:gd name="connsiteY7" fmla="*/ 512662 h 4379812"/>
              <a:gd name="connsiteX8" fmla="*/ 3642239 w 3762948"/>
              <a:gd name="connsiteY8" fmla="*/ 1023348 h 4379812"/>
              <a:gd name="connsiteX9" fmla="*/ 3434751 w 3762948"/>
              <a:gd name="connsiteY9" fmla="*/ 339286 h 4379812"/>
              <a:gd name="connsiteX10" fmla="*/ 2990597 w 3762948"/>
              <a:gd name="connsiteY10" fmla="*/ 219333 h 4379812"/>
              <a:gd name="connsiteX11" fmla="*/ 2301667 w 3762948"/>
              <a:gd name="connsiteY11" fmla="*/ 17362 h 4379812"/>
              <a:gd name="connsiteX12" fmla="*/ 1114689 w 3762948"/>
              <a:gd name="connsiteY12" fmla="*/ 712687 h 4379812"/>
              <a:gd name="connsiteX13" fmla="*/ 1053771 w 3762948"/>
              <a:gd name="connsiteY13" fmla="*/ 758353 h 4379812"/>
              <a:gd name="connsiteX14" fmla="*/ 551480 w 3762948"/>
              <a:gd name="connsiteY14" fmla="*/ 709383 h 4379812"/>
              <a:gd name="connsiteX15" fmla="*/ 439140 w 3762948"/>
              <a:gd name="connsiteY15" fmla="*/ 767231 h 4379812"/>
              <a:gd name="connsiteX16" fmla="*/ 361332 w 3762948"/>
              <a:gd name="connsiteY16" fmla="*/ 896911 h 4379812"/>
              <a:gd name="connsiteX17" fmla="*/ 251103 w 3762948"/>
              <a:gd name="connsiteY17" fmla="*/ 1059010 h 4379812"/>
              <a:gd name="connsiteX18" fmla="*/ 131150 w 3762948"/>
              <a:gd name="connsiteY18" fmla="*/ 1237321 h 4379812"/>
              <a:gd name="connsiteX19" fmla="*/ 1470 w 3762948"/>
              <a:gd name="connsiteY19" fmla="*/ 1473986 h 4379812"/>
              <a:gd name="connsiteX20" fmla="*/ 59698 w 3762948"/>
              <a:gd name="connsiteY20" fmla="*/ 1663906 h 4379812"/>
              <a:gd name="connsiteX21" fmla="*/ 37133 w 3762948"/>
              <a:gd name="connsiteY21" fmla="*/ 1901931 h 4379812"/>
              <a:gd name="connsiteX22" fmla="*/ 118183 w 3762948"/>
              <a:gd name="connsiteY22" fmla="*/ 2060790 h 4379812"/>
              <a:gd name="connsiteX23" fmla="*/ 179780 w 3762948"/>
              <a:gd name="connsiteY23" fmla="*/ 1963529 h 4379812"/>
              <a:gd name="connsiteX24" fmla="*/ 183482 w 3762948"/>
              <a:gd name="connsiteY24" fmla="*/ 2269693 h 4379812"/>
              <a:gd name="connsiteX25" fmla="*/ 262813 w 3762948"/>
              <a:gd name="connsiteY25" fmla="*/ 2076811 h 4379812"/>
              <a:gd name="connsiteX26" fmla="*/ 292947 w 3762948"/>
              <a:gd name="connsiteY26" fmla="*/ 2592134 h 4379812"/>
              <a:gd name="connsiteX27" fmla="*/ 387615 w 3762948"/>
              <a:gd name="connsiteY27" fmla="*/ 2452703 h 4379812"/>
              <a:gd name="connsiteX28" fmla="*/ 371148 w 3762948"/>
              <a:gd name="connsiteY28" fmla="*/ 2957820 h 4379812"/>
              <a:gd name="connsiteX29" fmla="*/ 439993 w 3762948"/>
              <a:gd name="connsiteY29" fmla="*/ 2611632 h 4379812"/>
              <a:gd name="connsiteX30" fmla="*/ 477224 w 3762948"/>
              <a:gd name="connsiteY30" fmla="*/ 2923430 h 4379812"/>
              <a:gd name="connsiteX31" fmla="*/ 534977 w 3762948"/>
              <a:gd name="connsiteY31" fmla="*/ 2751054 h 4379812"/>
              <a:gd name="connsiteX32" fmla="*/ 549146 w 3762948"/>
              <a:gd name="connsiteY32" fmla="*/ 3100064 h 4379812"/>
              <a:gd name="connsiteX33" fmla="*/ 718880 w 3762948"/>
              <a:gd name="connsiteY33" fmla="*/ 3070743 h 4379812"/>
              <a:gd name="connsiteX34" fmla="*/ 775628 w 3762948"/>
              <a:gd name="connsiteY34" fmla="*/ 2792768 h 4379812"/>
              <a:gd name="connsiteX35" fmla="*/ 845556 w 3762948"/>
              <a:gd name="connsiteY35" fmla="*/ 3050400 h 4379812"/>
              <a:gd name="connsiteX36" fmla="*/ 855528 w 3762948"/>
              <a:gd name="connsiteY36" fmla="*/ 2579326 h 4379812"/>
              <a:gd name="connsiteX37" fmla="*/ 830480 w 3762948"/>
              <a:gd name="connsiteY37" fmla="*/ 2523014 h 4379812"/>
              <a:gd name="connsiteX38" fmla="*/ 964721 w 3762948"/>
              <a:gd name="connsiteY38" fmla="*/ 2879459 h 4379812"/>
              <a:gd name="connsiteX39" fmla="*/ 795761 w 3762948"/>
              <a:gd name="connsiteY39" fmla="*/ 2255310 h 4379812"/>
              <a:gd name="connsiteX40" fmla="*/ 918957 w 3762948"/>
              <a:gd name="connsiteY40" fmla="*/ 2342844 h 4379812"/>
              <a:gd name="connsiteX41" fmla="*/ 842195 w 3762948"/>
              <a:gd name="connsiteY41" fmla="*/ 1636242 h 4379812"/>
              <a:gd name="connsiteX42" fmla="*/ 1068955 w 3762948"/>
              <a:gd name="connsiteY42" fmla="*/ 1023708 h 4379812"/>
              <a:gd name="connsiteX43" fmla="*/ 1724458 w 3762948"/>
              <a:gd name="connsiteY43" fmla="*/ 2308152 h 4379812"/>
              <a:gd name="connsiteX44" fmla="*/ 1510259 w 3762948"/>
              <a:gd name="connsiteY44" fmla="*/ 3076268 h 4379812"/>
              <a:gd name="connsiteX45" fmla="*/ 812698 w 3762948"/>
              <a:gd name="connsiteY45" fmla="*/ 4379812 h 4379812"/>
              <a:gd name="connsiteX46" fmla="*/ 3051072 w 3762948"/>
              <a:gd name="connsiteY46" fmla="*/ 4379812 h 4379812"/>
              <a:gd name="connsiteX0" fmla="*/ 3108254 w 3820130"/>
              <a:gd name="connsiteY0" fmla="*/ 4379812 h 4379812"/>
              <a:gd name="connsiteX1" fmla="*/ 2560824 w 3820130"/>
              <a:gd name="connsiteY1" fmla="*/ 3423351 h 4379812"/>
              <a:gd name="connsiteX2" fmla="*/ 3333722 w 3820130"/>
              <a:gd name="connsiteY2" fmla="*/ 2580070 h 4379812"/>
              <a:gd name="connsiteX3" fmla="*/ 3617562 w 3820130"/>
              <a:gd name="connsiteY3" fmla="*/ 2160650 h 4379812"/>
              <a:gd name="connsiteX4" fmla="*/ 3625075 w 3820130"/>
              <a:gd name="connsiteY4" fmla="*/ 2035110 h 4379812"/>
              <a:gd name="connsiteX5" fmla="*/ 3615163 w 3820130"/>
              <a:gd name="connsiteY5" fmla="*/ 1845450 h 4379812"/>
              <a:gd name="connsiteX6" fmla="*/ 3536797 w 3820130"/>
              <a:gd name="connsiteY6" fmla="*/ 1331967 h 4379812"/>
              <a:gd name="connsiteX7" fmla="*/ 3336709 w 3820130"/>
              <a:gd name="connsiteY7" fmla="*/ 512662 h 4379812"/>
              <a:gd name="connsiteX8" fmla="*/ 3699421 w 3820130"/>
              <a:gd name="connsiteY8" fmla="*/ 1023348 h 4379812"/>
              <a:gd name="connsiteX9" fmla="*/ 3491933 w 3820130"/>
              <a:gd name="connsiteY9" fmla="*/ 339286 h 4379812"/>
              <a:gd name="connsiteX10" fmla="*/ 3047779 w 3820130"/>
              <a:gd name="connsiteY10" fmla="*/ 219333 h 4379812"/>
              <a:gd name="connsiteX11" fmla="*/ 2358849 w 3820130"/>
              <a:gd name="connsiteY11" fmla="*/ 17362 h 4379812"/>
              <a:gd name="connsiteX12" fmla="*/ 1171871 w 3820130"/>
              <a:gd name="connsiteY12" fmla="*/ 712687 h 4379812"/>
              <a:gd name="connsiteX13" fmla="*/ 1110953 w 3820130"/>
              <a:gd name="connsiteY13" fmla="*/ 758353 h 4379812"/>
              <a:gd name="connsiteX14" fmla="*/ 608662 w 3820130"/>
              <a:gd name="connsiteY14" fmla="*/ 709383 h 4379812"/>
              <a:gd name="connsiteX15" fmla="*/ 496322 w 3820130"/>
              <a:gd name="connsiteY15" fmla="*/ 767231 h 4379812"/>
              <a:gd name="connsiteX16" fmla="*/ 418514 w 3820130"/>
              <a:gd name="connsiteY16" fmla="*/ 896911 h 4379812"/>
              <a:gd name="connsiteX17" fmla="*/ 308285 w 3820130"/>
              <a:gd name="connsiteY17" fmla="*/ 1059010 h 4379812"/>
              <a:gd name="connsiteX18" fmla="*/ 10022 w 3820130"/>
              <a:gd name="connsiteY18" fmla="*/ 1347549 h 4379812"/>
              <a:gd name="connsiteX19" fmla="*/ 58652 w 3820130"/>
              <a:gd name="connsiteY19" fmla="*/ 1473986 h 4379812"/>
              <a:gd name="connsiteX20" fmla="*/ 116880 w 3820130"/>
              <a:gd name="connsiteY20" fmla="*/ 1663906 h 4379812"/>
              <a:gd name="connsiteX21" fmla="*/ 94315 w 3820130"/>
              <a:gd name="connsiteY21" fmla="*/ 1901931 h 4379812"/>
              <a:gd name="connsiteX22" fmla="*/ 175365 w 3820130"/>
              <a:gd name="connsiteY22" fmla="*/ 2060790 h 4379812"/>
              <a:gd name="connsiteX23" fmla="*/ 236962 w 3820130"/>
              <a:gd name="connsiteY23" fmla="*/ 1963529 h 4379812"/>
              <a:gd name="connsiteX24" fmla="*/ 240664 w 3820130"/>
              <a:gd name="connsiteY24" fmla="*/ 2269693 h 4379812"/>
              <a:gd name="connsiteX25" fmla="*/ 319995 w 3820130"/>
              <a:gd name="connsiteY25" fmla="*/ 2076811 h 4379812"/>
              <a:gd name="connsiteX26" fmla="*/ 350129 w 3820130"/>
              <a:gd name="connsiteY26" fmla="*/ 2592134 h 4379812"/>
              <a:gd name="connsiteX27" fmla="*/ 444797 w 3820130"/>
              <a:gd name="connsiteY27" fmla="*/ 2452703 h 4379812"/>
              <a:gd name="connsiteX28" fmla="*/ 428330 w 3820130"/>
              <a:gd name="connsiteY28" fmla="*/ 2957820 h 4379812"/>
              <a:gd name="connsiteX29" fmla="*/ 497175 w 3820130"/>
              <a:gd name="connsiteY29" fmla="*/ 2611632 h 4379812"/>
              <a:gd name="connsiteX30" fmla="*/ 534406 w 3820130"/>
              <a:gd name="connsiteY30" fmla="*/ 2923430 h 4379812"/>
              <a:gd name="connsiteX31" fmla="*/ 592159 w 3820130"/>
              <a:gd name="connsiteY31" fmla="*/ 2751054 h 4379812"/>
              <a:gd name="connsiteX32" fmla="*/ 606328 w 3820130"/>
              <a:gd name="connsiteY32" fmla="*/ 3100064 h 4379812"/>
              <a:gd name="connsiteX33" fmla="*/ 776062 w 3820130"/>
              <a:gd name="connsiteY33" fmla="*/ 3070743 h 4379812"/>
              <a:gd name="connsiteX34" fmla="*/ 832810 w 3820130"/>
              <a:gd name="connsiteY34" fmla="*/ 2792768 h 4379812"/>
              <a:gd name="connsiteX35" fmla="*/ 902738 w 3820130"/>
              <a:gd name="connsiteY35" fmla="*/ 3050400 h 4379812"/>
              <a:gd name="connsiteX36" fmla="*/ 912710 w 3820130"/>
              <a:gd name="connsiteY36" fmla="*/ 2579326 h 4379812"/>
              <a:gd name="connsiteX37" fmla="*/ 887662 w 3820130"/>
              <a:gd name="connsiteY37" fmla="*/ 2523014 h 4379812"/>
              <a:gd name="connsiteX38" fmla="*/ 1021903 w 3820130"/>
              <a:gd name="connsiteY38" fmla="*/ 2879459 h 4379812"/>
              <a:gd name="connsiteX39" fmla="*/ 852943 w 3820130"/>
              <a:gd name="connsiteY39" fmla="*/ 2255310 h 4379812"/>
              <a:gd name="connsiteX40" fmla="*/ 976139 w 3820130"/>
              <a:gd name="connsiteY40" fmla="*/ 2342844 h 4379812"/>
              <a:gd name="connsiteX41" fmla="*/ 899377 w 3820130"/>
              <a:gd name="connsiteY41" fmla="*/ 1636242 h 4379812"/>
              <a:gd name="connsiteX42" fmla="*/ 1126137 w 3820130"/>
              <a:gd name="connsiteY42" fmla="*/ 1023708 h 4379812"/>
              <a:gd name="connsiteX43" fmla="*/ 1781640 w 3820130"/>
              <a:gd name="connsiteY43" fmla="*/ 2308152 h 4379812"/>
              <a:gd name="connsiteX44" fmla="*/ 1567441 w 3820130"/>
              <a:gd name="connsiteY44" fmla="*/ 3076268 h 4379812"/>
              <a:gd name="connsiteX45" fmla="*/ 869880 w 3820130"/>
              <a:gd name="connsiteY45" fmla="*/ 4379812 h 4379812"/>
              <a:gd name="connsiteX46" fmla="*/ 3108254 w 3820130"/>
              <a:gd name="connsiteY46" fmla="*/ 4379812 h 4379812"/>
              <a:gd name="connsiteX0" fmla="*/ 3108254 w 3820130"/>
              <a:gd name="connsiteY0" fmla="*/ 4379812 h 4379812"/>
              <a:gd name="connsiteX1" fmla="*/ 2560824 w 3820130"/>
              <a:gd name="connsiteY1" fmla="*/ 3423351 h 4379812"/>
              <a:gd name="connsiteX2" fmla="*/ 3333722 w 3820130"/>
              <a:gd name="connsiteY2" fmla="*/ 2580070 h 4379812"/>
              <a:gd name="connsiteX3" fmla="*/ 3617562 w 3820130"/>
              <a:gd name="connsiteY3" fmla="*/ 2160650 h 4379812"/>
              <a:gd name="connsiteX4" fmla="*/ 3625075 w 3820130"/>
              <a:gd name="connsiteY4" fmla="*/ 2035110 h 4379812"/>
              <a:gd name="connsiteX5" fmla="*/ 3615163 w 3820130"/>
              <a:gd name="connsiteY5" fmla="*/ 1845450 h 4379812"/>
              <a:gd name="connsiteX6" fmla="*/ 3536797 w 3820130"/>
              <a:gd name="connsiteY6" fmla="*/ 1331967 h 4379812"/>
              <a:gd name="connsiteX7" fmla="*/ 3336709 w 3820130"/>
              <a:gd name="connsiteY7" fmla="*/ 512662 h 4379812"/>
              <a:gd name="connsiteX8" fmla="*/ 3699421 w 3820130"/>
              <a:gd name="connsiteY8" fmla="*/ 1023348 h 4379812"/>
              <a:gd name="connsiteX9" fmla="*/ 3491933 w 3820130"/>
              <a:gd name="connsiteY9" fmla="*/ 339286 h 4379812"/>
              <a:gd name="connsiteX10" fmla="*/ 3047779 w 3820130"/>
              <a:gd name="connsiteY10" fmla="*/ 219333 h 4379812"/>
              <a:gd name="connsiteX11" fmla="*/ 2358849 w 3820130"/>
              <a:gd name="connsiteY11" fmla="*/ 17362 h 4379812"/>
              <a:gd name="connsiteX12" fmla="*/ 1171871 w 3820130"/>
              <a:gd name="connsiteY12" fmla="*/ 712687 h 4379812"/>
              <a:gd name="connsiteX13" fmla="*/ 1110953 w 3820130"/>
              <a:gd name="connsiteY13" fmla="*/ 758353 h 4379812"/>
              <a:gd name="connsiteX14" fmla="*/ 608662 w 3820130"/>
              <a:gd name="connsiteY14" fmla="*/ 709383 h 4379812"/>
              <a:gd name="connsiteX15" fmla="*/ 496322 w 3820130"/>
              <a:gd name="connsiteY15" fmla="*/ 767231 h 4379812"/>
              <a:gd name="connsiteX16" fmla="*/ 418514 w 3820130"/>
              <a:gd name="connsiteY16" fmla="*/ 896911 h 4379812"/>
              <a:gd name="connsiteX17" fmla="*/ 152669 w 3820130"/>
              <a:gd name="connsiteY17" fmla="*/ 1156270 h 4379812"/>
              <a:gd name="connsiteX18" fmla="*/ 10022 w 3820130"/>
              <a:gd name="connsiteY18" fmla="*/ 1347549 h 4379812"/>
              <a:gd name="connsiteX19" fmla="*/ 58652 w 3820130"/>
              <a:gd name="connsiteY19" fmla="*/ 1473986 h 4379812"/>
              <a:gd name="connsiteX20" fmla="*/ 116880 w 3820130"/>
              <a:gd name="connsiteY20" fmla="*/ 1663906 h 4379812"/>
              <a:gd name="connsiteX21" fmla="*/ 94315 w 3820130"/>
              <a:gd name="connsiteY21" fmla="*/ 1901931 h 4379812"/>
              <a:gd name="connsiteX22" fmla="*/ 175365 w 3820130"/>
              <a:gd name="connsiteY22" fmla="*/ 2060790 h 4379812"/>
              <a:gd name="connsiteX23" fmla="*/ 236962 w 3820130"/>
              <a:gd name="connsiteY23" fmla="*/ 1963529 h 4379812"/>
              <a:gd name="connsiteX24" fmla="*/ 240664 w 3820130"/>
              <a:gd name="connsiteY24" fmla="*/ 2269693 h 4379812"/>
              <a:gd name="connsiteX25" fmla="*/ 319995 w 3820130"/>
              <a:gd name="connsiteY25" fmla="*/ 2076811 h 4379812"/>
              <a:gd name="connsiteX26" fmla="*/ 350129 w 3820130"/>
              <a:gd name="connsiteY26" fmla="*/ 2592134 h 4379812"/>
              <a:gd name="connsiteX27" fmla="*/ 444797 w 3820130"/>
              <a:gd name="connsiteY27" fmla="*/ 2452703 h 4379812"/>
              <a:gd name="connsiteX28" fmla="*/ 428330 w 3820130"/>
              <a:gd name="connsiteY28" fmla="*/ 2957820 h 4379812"/>
              <a:gd name="connsiteX29" fmla="*/ 497175 w 3820130"/>
              <a:gd name="connsiteY29" fmla="*/ 2611632 h 4379812"/>
              <a:gd name="connsiteX30" fmla="*/ 534406 w 3820130"/>
              <a:gd name="connsiteY30" fmla="*/ 2923430 h 4379812"/>
              <a:gd name="connsiteX31" fmla="*/ 592159 w 3820130"/>
              <a:gd name="connsiteY31" fmla="*/ 2751054 h 4379812"/>
              <a:gd name="connsiteX32" fmla="*/ 606328 w 3820130"/>
              <a:gd name="connsiteY32" fmla="*/ 3100064 h 4379812"/>
              <a:gd name="connsiteX33" fmla="*/ 776062 w 3820130"/>
              <a:gd name="connsiteY33" fmla="*/ 3070743 h 4379812"/>
              <a:gd name="connsiteX34" fmla="*/ 832810 w 3820130"/>
              <a:gd name="connsiteY34" fmla="*/ 2792768 h 4379812"/>
              <a:gd name="connsiteX35" fmla="*/ 902738 w 3820130"/>
              <a:gd name="connsiteY35" fmla="*/ 3050400 h 4379812"/>
              <a:gd name="connsiteX36" fmla="*/ 912710 w 3820130"/>
              <a:gd name="connsiteY36" fmla="*/ 2579326 h 4379812"/>
              <a:gd name="connsiteX37" fmla="*/ 887662 w 3820130"/>
              <a:gd name="connsiteY37" fmla="*/ 2523014 h 4379812"/>
              <a:gd name="connsiteX38" fmla="*/ 1021903 w 3820130"/>
              <a:gd name="connsiteY38" fmla="*/ 2879459 h 4379812"/>
              <a:gd name="connsiteX39" fmla="*/ 852943 w 3820130"/>
              <a:gd name="connsiteY39" fmla="*/ 2255310 h 4379812"/>
              <a:gd name="connsiteX40" fmla="*/ 976139 w 3820130"/>
              <a:gd name="connsiteY40" fmla="*/ 2342844 h 4379812"/>
              <a:gd name="connsiteX41" fmla="*/ 899377 w 3820130"/>
              <a:gd name="connsiteY41" fmla="*/ 1636242 h 4379812"/>
              <a:gd name="connsiteX42" fmla="*/ 1126137 w 3820130"/>
              <a:gd name="connsiteY42" fmla="*/ 1023708 h 4379812"/>
              <a:gd name="connsiteX43" fmla="*/ 1781640 w 3820130"/>
              <a:gd name="connsiteY43" fmla="*/ 2308152 h 4379812"/>
              <a:gd name="connsiteX44" fmla="*/ 1567441 w 3820130"/>
              <a:gd name="connsiteY44" fmla="*/ 3076268 h 4379812"/>
              <a:gd name="connsiteX45" fmla="*/ 869880 w 3820130"/>
              <a:gd name="connsiteY45" fmla="*/ 4379812 h 4379812"/>
              <a:gd name="connsiteX46" fmla="*/ 3108254 w 3820130"/>
              <a:gd name="connsiteY46" fmla="*/ 4379812 h 4379812"/>
              <a:gd name="connsiteX0" fmla="*/ 3108254 w 3820130"/>
              <a:gd name="connsiteY0" fmla="*/ 4379812 h 4379812"/>
              <a:gd name="connsiteX1" fmla="*/ 2560824 w 3820130"/>
              <a:gd name="connsiteY1" fmla="*/ 3423351 h 4379812"/>
              <a:gd name="connsiteX2" fmla="*/ 3333722 w 3820130"/>
              <a:gd name="connsiteY2" fmla="*/ 2580070 h 4379812"/>
              <a:gd name="connsiteX3" fmla="*/ 3617562 w 3820130"/>
              <a:gd name="connsiteY3" fmla="*/ 2160650 h 4379812"/>
              <a:gd name="connsiteX4" fmla="*/ 3625075 w 3820130"/>
              <a:gd name="connsiteY4" fmla="*/ 2035110 h 4379812"/>
              <a:gd name="connsiteX5" fmla="*/ 3615163 w 3820130"/>
              <a:gd name="connsiteY5" fmla="*/ 1845450 h 4379812"/>
              <a:gd name="connsiteX6" fmla="*/ 3536797 w 3820130"/>
              <a:gd name="connsiteY6" fmla="*/ 1331967 h 4379812"/>
              <a:gd name="connsiteX7" fmla="*/ 3336709 w 3820130"/>
              <a:gd name="connsiteY7" fmla="*/ 512662 h 4379812"/>
              <a:gd name="connsiteX8" fmla="*/ 3699421 w 3820130"/>
              <a:gd name="connsiteY8" fmla="*/ 1023348 h 4379812"/>
              <a:gd name="connsiteX9" fmla="*/ 3491933 w 3820130"/>
              <a:gd name="connsiteY9" fmla="*/ 339286 h 4379812"/>
              <a:gd name="connsiteX10" fmla="*/ 3047779 w 3820130"/>
              <a:gd name="connsiteY10" fmla="*/ 219333 h 4379812"/>
              <a:gd name="connsiteX11" fmla="*/ 2358849 w 3820130"/>
              <a:gd name="connsiteY11" fmla="*/ 17362 h 4379812"/>
              <a:gd name="connsiteX12" fmla="*/ 1171871 w 3820130"/>
              <a:gd name="connsiteY12" fmla="*/ 712687 h 4379812"/>
              <a:gd name="connsiteX13" fmla="*/ 1110953 w 3820130"/>
              <a:gd name="connsiteY13" fmla="*/ 758353 h 4379812"/>
              <a:gd name="connsiteX14" fmla="*/ 608662 w 3820130"/>
              <a:gd name="connsiteY14" fmla="*/ 709383 h 4379812"/>
              <a:gd name="connsiteX15" fmla="*/ 496322 w 3820130"/>
              <a:gd name="connsiteY15" fmla="*/ 767231 h 4379812"/>
              <a:gd name="connsiteX16" fmla="*/ 117007 w 3820130"/>
              <a:gd name="connsiteY16" fmla="*/ 1075220 h 4379812"/>
              <a:gd name="connsiteX17" fmla="*/ 152669 w 3820130"/>
              <a:gd name="connsiteY17" fmla="*/ 1156270 h 4379812"/>
              <a:gd name="connsiteX18" fmla="*/ 10022 w 3820130"/>
              <a:gd name="connsiteY18" fmla="*/ 1347549 h 4379812"/>
              <a:gd name="connsiteX19" fmla="*/ 58652 w 3820130"/>
              <a:gd name="connsiteY19" fmla="*/ 1473986 h 4379812"/>
              <a:gd name="connsiteX20" fmla="*/ 116880 w 3820130"/>
              <a:gd name="connsiteY20" fmla="*/ 1663906 h 4379812"/>
              <a:gd name="connsiteX21" fmla="*/ 94315 w 3820130"/>
              <a:gd name="connsiteY21" fmla="*/ 1901931 h 4379812"/>
              <a:gd name="connsiteX22" fmla="*/ 175365 w 3820130"/>
              <a:gd name="connsiteY22" fmla="*/ 2060790 h 4379812"/>
              <a:gd name="connsiteX23" fmla="*/ 236962 w 3820130"/>
              <a:gd name="connsiteY23" fmla="*/ 1963529 h 4379812"/>
              <a:gd name="connsiteX24" fmla="*/ 240664 w 3820130"/>
              <a:gd name="connsiteY24" fmla="*/ 2269693 h 4379812"/>
              <a:gd name="connsiteX25" fmla="*/ 319995 w 3820130"/>
              <a:gd name="connsiteY25" fmla="*/ 2076811 h 4379812"/>
              <a:gd name="connsiteX26" fmla="*/ 350129 w 3820130"/>
              <a:gd name="connsiteY26" fmla="*/ 2592134 h 4379812"/>
              <a:gd name="connsiteX27" fmla="*/ 444797 w 3820130"/>
              <a:gd name="connsiteY27" fmla="*/ 2452703 h 4379812"/>
              <a:gd name="connsiteX28" fmla="*/ 428330 w 3820130"/>
              <a:gd name="connsiteY28" fmla="*/ 2957820 h 4379812"/>
              <a:gd name="connsiteX29" fmla="*/ 497175 w 3820130"/>
              <a:gd name="connsiteY29" fmla="*/ 2611632 h 4379812"/>
              <a:gd name="connsiteX30" fmla="*/ 534406 w 3820130"/>
              <a:gd name="connsiteY30" fmla="*/ 2923430 h 4379812"/>
              <a:gd name="connsiteX31" fmla="*/ 592159 w 3820130"/>
              <a:gd name="connsiteY31" fmla="*/ 2751054 h 4379812"/>
              <a:gd name="connsiteX32" fmla="*/ 606328 w 3820130"/>
              <a:gd name="connsiteY32" fmla="*/ 3100064 h 4379812"/>
              <a:gd name="connsiteX33" fmla="*/ 776062 w 3820130"/>
              <a:gd name="connsiteY33" fmla="*/ 3070743 h 4379812"/>
              <a:gd name="connsiteX34" fmla="*/ 832810 w 3820130"/>
              <a:gd name="connsiteY34" fmla="*/ 2792768 h 4379812"/>
              <a:gd name="connsiteX35" fmla="*/ 902738 w 3820130"/>
              <a:gd name="connsiteY35" fmla="*/ 3050400 h 4379812"/>
              <a:gd name="connsiteX36" fmla="*/ 912710 w 3820130"/>
              <a:gd name="connsiteY36" fmla="*/ 2579326 h 4379812"/>
              <a:gd name="connsiteX37" fmla="*/ 887662 w 3820130"/>
              <a:gd name="connsiteY37" fmla="*/ 2523014 h 4379812"/>
              <a:gd name="connsiteX38" fmla="*/ 1021903 w 3820130"/>
              <a:gd name="connsiteY38" fmla="*/ 2879459 h 4379812"/>
              <a:gd name="connsiteX39" fmla="*/ 852943 w 3820130"/>
              <a:gd name="connsiteY39" fmla="*/ 2255310 h 4379812"/>
              <a:gd name="connsiteX40" fmla="*/ 976139 w 3820130"/>
              <a:gd name="connsiteY40" fmla="*/ 2342844 h 4379812"/>
              <a:gd name="connsiteX41" fmla="*/ 899377 w 3820130"/>
              <a:gd name="connsiteY41" fmla="*/ 1636242 h 4379812"/>
              <a:gd name="connsiteX42" fmla="*/ 1126137 w 3820130"/>
              <a:gd name="connsiteY42" fmla="*/ 1023708 h 4379812"/>
              <a:gd name="connsiteX43" fmla="*/ 1781640 w 3820130"/>
              <a:gd name="connsiteY43" fmla="*/ 2308152 h 4379812"/>
              <a:gd name="connsiteX44" fmla="*/ 1567441 w 3820130"/>
              <a:gd name="connsiteY44" fmla="*/ 3076268 h 4379812"/>
              <a:gd name="connsiteX45" fmla="*/ 869880 w 3820130"/>
              <a:gd name="connsiteY45" fmla="*/ 4379812 h 4379812"/>
              <a:gd name="connsiteX46" fmla="*/ 3108254 w 3820130"/>
              <a:gd name="connsiteY46" fmla="*/ 4379812 h 4379812"/>
              <a:gd name="connsiteX0" fmla="*/ 3108254 w 3820130"/>
              <a:gd name="connsiteY0" fmla="*/ 4379812 h 4379812"/>
              <a:gd name="connsiteX1" fmla="*/ 2560824 w 3820130"/>
              <a:gd name="connsiteY1" fmla="*/ 3423351 h 4379812"/>
              <a:gd name="connsiteX2" fmla="*/ 3333722 w 3820130"/>
              <a:gd name="connsiteY2" fmla="*/ 2580070 h 4379812"/>
              <a:gd name="connsiteX3" fmla="*/ 3617562 w 3820130"/>
              <a:gd name="connsiteY3" fmla="*/ 2160650 h 4379812"/>
              <a:gd name="connsiteX4" fmla="*/ 3625075 w 3820130"/>
              <a:gd name="connsiteY4" fmla="*/ 2035110 h 4379812"/>
              <a:gd name="connsiteX5" fmla="*/ 3615163 w 3820130"/>
              <a:gd name="connsiteY5" fmla="*/ 1845450 h 4379812"/>
              <a:gd name="connsiteX6" fmla="*/ 3536797 w 3820130"/>
              <a:gd name="connsiteY6" fmla="*/ 1331967 h 4379812"/>
              <a:gd name="connsiteX7" fmla="*/ 3336709 w 3820130"/>
              <a:gd name="connsiteY7" fmla="*/ 512662 h 4379812"/>
              <a:gd name="connsiteX8" fmla="*/ 3699421 w 3820130"/>
              <a:gd name="connsiteY8" fmla="*/ 1023348 h 4379812"/>
              <a:gd name="connsiteX9" fmla="*/ 3491933 w 3820130"/>
              <a:gd name="connsiteY9" fmla="*/ 339286 h 4379812"/>
              <a:gd name="connsiteX10" fmla="*/ 3047779 w 3820130"/>
              <a:gd name="connsiteY10" fmla="*/ 219333 h 4379812"/>
              <a:gd name="connsiteX11" fmla="*/ 2358849 w 3820130"/>
              <a:gd name="connsiteY11" fmla="*/ 17362 h 4379812"/>
              <a:gd name="connsiteX12" fmla="*/ 1171871 w 3820130"/>
              <a:gd name="connsiteY12" fmla="*/ 712687 h 4379812"/>
              <a:gd name="connsiteX13" fmla="*/ 1110953 w 3820130"/>
              <a:gd name="connsiteY13" fmla="*/ 758353 h 4379812"/>
              <a:gd name="connsiteX14" fmla="*/ 608662 w 3820130"/>
              <a:gd name="connsiteY14" fmla="*/ 709383 h 4379812"/>
              <a:gd name="connsiteX15" fmla="*/ 272623 w 3820130"/>
              <a:gd name="connsiteY15" fmla="*/ 939058 h 4379812"/>
              <a:gd name="connsiteX16" fmla="*/ 117007 w 3820130"/>
              <a:gd name="connsiteY16" fmla="*/ 1075220 h 4379812"/>
              <a:gd name="connsiteX17" fmla="*/ 152669 w 3820130"/>
              <a:gd name="connsiteY17" fmla="*/ 1156270 h 4379812"/>
              <a:gd name="connsiteX18" fmla="*/ 10022 w 3820130"/>
              <a:gd name="connsiteY18" fmla="*/ 1347549 h 4379812"/>
              <a:gd name="connsiteX19" fmla="*/ 58652 w 3820130"/>
              <a:gd name="connsiteY19" fmla="*/ 1473986 h 4379812"/>
              <a:gd name="connsiteX20" fmla="*/ 116880 w 3820130"/>
              <a:gd name="connsiteY20" fmla="*/ 1663906 h 4379812"/>
              <a:gd name="connsiteX21" fmla="*/ 94315 w 3820130"/>
              <a:gd name="connsiteY21" fmla="*/ 1901931 h 4379812"/>
              <a:gd name="connsiteX22" fmla="*/ 175365 w 3820130"/>
              <a:gd name="connsiteY22" fmla="*/ 2060790 h 4379812"/>
              <a:gd name="connsiteX23" fmla="*/ 236962 w 3820130"/>
              <a:gd name="connsiteY23" fmla="*/ 1963529 h 4379812"/>
              <a:gd name="connsiteX24" fmla="*/ 240664 w 3820130"/>
              <a:gd name="connsiteY24" fmla="*/ 2269693 h 4379812"/>
              <a:gd name="connsiteX25" fmla="*/ 319995 w 3820130"/>
              <a:gd name="connsiteY25" fmla="*/ 2076811 h 4379812"/>
              <a:gd name="connsiteX26" fmla="*/ 350129 w 3820130"/>
              <a:gd name="connsiteY26" fmla="*/ 2592134 h 4379812"/>
              <a:gd name="connsiteX27" fmla="*/ 444797 w 3820130"/>
              <a:gd name="connsiteY27" fmla="*/ 2452703 h 4379812"/>
              <a:gd name="connsiteX28" fmla="*/ 428330 w 3820130"/>
              <a:gd name="connsiteY28" fmla="*/ 2957820 h 4379812"/>
              <a:gd name="connsiteX29" fmla="*/ 497175 w 3820130"/>
              <a:gd name="connsiteY29" fmla="*/ 2611632 h 4379812"/>
              <a:gd name="connsiteX30" fmla="*/ 534406 w 3820130"/>
              <a:gd name="connsiteY30" fmla="*/ 2923430 h 4379812"/>
              <a:gd name="connsiteX31" fmla="*/ 592159 w 3820130"/>
              <a:gd name="connsiteY31" fmla="*/ 2751054 h 4379812"/>
              <a:gd name="connsiteX32" fmla="*/ 606328 w 3820130"/>
              <a:gd name="connsiteY32" fmla="*/ 3100064 h 4379812"/>
              <a:gd name="connsiteX33" fmla="*/ 776062 w 3820130"/>
              <a:gd name="connsiteY33" fmla="*/ 3070743 h 4379812"/>
              <a:gd name="connsiteX34" fmla="*/ 832810 w 3820130"/>
              <a:gd name="connsiteY34" fmla="*/ 2792768 h 4379812"/>
              <a:gd name="connsiteX35" fmla="*/ 902738 w 3820130"/>
              <a:gd name="connsiteY35" fmla="*/ 3050400 h 4379812"/>
              <a:gd name="connsiteX36" fmla="*/ 912710 w 3820130"/>
              <a:gd name="connsiteY36" fmla="*/ 2579326 h 4379812"/>
              <a:gd name="connsiteX37" fmla="*/ 887662 w 3820130"/>
              <a:gd name="connsiteY37" fmla="*/ 2523014 h 4379812"/>
              <a:gd name="connsiteX38" fmla="*/ 1021903 w 3820130"/>
              <a:gd name="connsiteY38" fmla="*/ 2879459 h 4379812"/>
              <a:gd name="connsiteX39" fmla="*/ 852943 w 3820130"/>
              <a:gd name="connsiteY39" fmla="*/ 2255310 h 4379812"/>
              <a:gd name="connsiteX40" fmla="*/ 976139 w 3820130"/>
              <a:gd name="connsiteY40" fmla="*/ 2342844 h 4379812"/>
              <a:gd name="connsiteX41" fmla="*/ 899377 w 3820130"/>
              <a:gd name="connsiteY41" fmla="*/ 1636242 h 4379812"/>
              <a:gd name="connsiteX42" fmla="*/ 1126137 w 3820130"/>
              <a:gd name="connsiteY42" fmla="*/ 1023708 h 4379812"/>
              <a:gd name="connsiteX43" fmla="*/ 1781640 w 3820130"/>
              <a:gd name="connsiteY43" fmla="*/ 2308152 h 4379812"/>
              <a:gd name="connsiteX44" fmla="*/ 1567441 w 3820130"/>
              <a:gd name="connsiteY44" fmla="*/ 3076268 h 4379812"/>
              <a:gd name="connsiteX45" fmla="*/ 869880 w 3820130"/>
              <a:gd name="connsiteY45" fmla="*/ 4379812 h 4379812"/>
              <a:gd name="connsiteX46" fmla="*/ 3108254 w 3820130"/>
              <a:gd name="connsiteY46" fmla="*/ 4379812 h 4379812"/>
              <a:gd name="connsiteX0" fmla="*/ 3108254 w 3820130"/>
              <a:gd name="connsiteY0" fmla="*/ 4379812 h 4379812"/>
              <a:gd name="connsiteX1" fmla="*/ 2560824 w 3820130"/>
              <a:gd name="connsiteY1" fmla="*/ 3423351 h 4379812"/>
              <a:gd name="connsiteX2" fmla="*/ 3333722 w 3820130"/>
              <a:gd name="connsiteY2" fmla="*/ 2580070 h 4379812"/>
              <a:gd name="connsiteX3" fmla="*/ 3617562 w 3820130"/>
              <a:gd name="connsiteY3" fmla="*/ 2160650 h 4379812"/>
              <a:gd name="connsiteX4" fmla="*/ 3625075 w 3820130"/>
              <a:gd name="connsiteY4" fmla="*/ 2035110 h 4379812"/>
              <a:gd name="connsiteX5" fmla="*/ 3615163 w 3820130"/>
              <a:gd name="connsiteY5" fmla="*/ 1845450 h 4379812"/>
              <a:gd name="connsiteX6" fmla="*/ 3536797 w 3820130"/>
              <a:gd name="connsiteY6" fmla="*/ 1331967 h 4379812"/>
              <a:gd name="connsiteX7" fmla="*/ 3336709 w 3820130"/>
              <a:gd name="connsiteY7" fmla="*/ 512662 h 4379812"/>
              <a:gd name="connsiteX8" fmla="*/ 3699421 w 3820130"/>
              <a:gd name="connsiteY8" fmla="*/ 1023348 h 4379812"/>
              <a:gd name="connsiteX9" fmla="*/ 3491933 w 3820130"/>
              <a:gd name="connsiteY9" fmla="*/ 339286 h 4379812"/>
              <a:gd name="connsiteX10" fmla="*/ 3047779 w 3820130"/>
              <a:gd name="connsiteY10" fmla="*/ 219333 h 4379812"/>
              <a:gd name="connsiteX11" fmla="*/ 2358849 w 3820130"/>
              <a:gd name="connsiteY11" fmla="*/ 17362 h 4379812"/>
              <a:gd name="connsiteX12" fmla="*/ 1171871 w 3820130"/>
              <a:gd name="connsiteY12" fmla="*/ 712687 h 4379812"/>
              <a:gd name="connsiteX13" fmla="*/ 1110953 w 3820130"/>
              <a:gd name="connsiteY13" fmla="*/ 758353 h 4379812"/>
              <a:gd name="connsiteX14" fmla="*/ 608662 w 3820130"/>
              <a:gd name="connsiteY14" fmla="*/ 709383 h 4379812"/>
              <a:gd name="connsiteX15" fmla="*/ 405546 w 3820130"/>
              <a:gd name="connsiteY15" fmla="*/ 815861 h 4379812"/>
              <a:gd name="connsiteX16" fmla="*/ 272623 w 3820130"/>
              <a:gd name="connsiteY16" fmla="*/ 939058 h 4379812"/>
              <a:gd name="connsiteX17" fmla="*/ 117007 w 3820130"/>
              <a:gd name="connsiteY17" fmla="*/ 1075220 h 4379812"/>
              <a:gd name="connsiteX18" fmla="*/ 152669 w 3820130"/>
              <a:gd name="connsiteY18" fmla="*/ 1156270 h 4379812"/>
              <a:gd name="connsiteX19" fmla="*/ 10022 w 3820130"/>
              <a:gd name="connsiteY19" fmla="*/ 1347549 h 4379812"/>
              <a:gd name="connsiteX20" fmla="*/ 58652 w 3820130"/>
              <a:gd name="connsiteY20" fmla="*/ 1473986 h 4379812"/>
              <a:gd name="connsiteX21" fmla="*/ 116880 w 3820130"/>
              <a:gd name="connsiteY21" fmla="*/ 1663906 h 4379812"/>
              <a:gd name="connsiteX22" fmla="*/ 94315 w 3820130"/>
              <a:gd name="connsiteY22" fmla="*/ 1901931 h 4379812"/>
              <a:gd name="connsiteX23" fmla="*/ 175365 w 3820130"/>
              <a:gd name="connsiteY23" fmla="*/ 2060790 h 4379812"/>
              <a:gd name="connsiteX24" fmla="*/ 236962 w 3820130"/>
              <a:gd name="connsiteY24" fmla="*/ 1963529 h 4379812"/>
              <a:gd name="connsiteX25" fmla="*/ 240664 w 3820130"/>
              <a:gd name="connsiteY25" fmla="*/ 2269693 h 4379812"/>
              <a:gd name="connsiteX26" fmla="*/ 319995 w 3820130"/>
              <a:gd name="connsiteY26" fmla="*/ 2076811 h 4379812"/>
              <a:gd name="connsiteX27" fmla="*/ 350129 w 3820130"/>
              <a:gd name="connsiteY27" fmla="*/ 2592134 h 4379812"/>
              <a:gd name="connsiteX28" fmla="*/ 444797 w 3820130"/>
              <a:gd name="connsiteY28" fmla="*/ 2452703 h 4379812"/>
              <a:gd name="connsiteX29" fmla="*/ 428330 w 3820130"/>
              <a:gd name="connsiteY29" fmla="*/ 2957820 h 4379812"/>
              <a:gd name="connsiteX30" fmla="*/ 497175 w 3820130"/>
              <a:gd name="connsiteY30" fmla="*/ 2611632 h 4379812"/>
              <a:gd name="connsiteX31" fmla="*/ 534406 w 3820130"/>
              <a:gd name="connsiteY31" fmla="*/ 2923430 h 4379812"/>
              <a:gd name="connsiteX32" fmla="*/ 592159 w 3820130"/>
              <a:gd name="connsiteY32" fmla="*/ 2751054 h 4379812"/>
              <a:gd name="connsiteX33" fmla="*/ 606328 w 3820130"/>
              <a:gd name="connsiteY33" fmla="*/ 3100064 h 4379812"/>
              <a:gd name="connsiteX34" fmla="*/ 776062 w 3820130"/>
              <a:gd name="connsiteY34" fmla="*/ 3070743 h 4379812"/>
              <a:gd name="connsiteX35" fmla="*/ 832810 w 3820130"/>
              <a:gd name="connsiteY35" fmla="*/ 2792768 h 4379812"/>
              <a:gd name="connsiteX36" fmla="*/ 902738 w 3820130"/>
              <a:gd name="connsiteY36" fmla="*/ 3050400 h 4379812"/>
              <a:gd name="connsiteX37" fmla="*/ 912710 w 3820130"/>
              <a:gd name="connsiteY37" fmla="*/ 2579326 h 4379812"/>
              <a:gd name="connsiteX38" fmla="*/ 887662 w 3820130"/>
              <a:gd name="connsiteY38" fmla="*/ 2523014 h 4379812"/>
              <a:gd name="connsiteX39" fmla="*/ 1021903 w 3820130"/>
              <a:gd name="connsiteY39" fmla="*/ 2879459 h 4379812"/>
              <a:gd name="connsiteX40" fmla="*/ 852943 w 3820130"/>
              <a:gd name="connsiteY40" fmla="*/ 2255310 h 4379812"/>
              <a:gd name="connsiteX41" fmla="*/ 976139 w 3820130"/>
              <a:gd name="connsiteY41" fmla="*/ 2342844 h 4379812"/>
              <a:gd name="connsiteX42" fmla="*/ 899377 w 3820130"/>
              <a:gd name="connsiteY42" fmla="*/ 1636242 h 4379812"/>
              <a:gd name="connsiteX43" fmla="*/ 1126137 w 3820130"/>
              <a:gd name="connsiteY43" fmla="*/ 1023708 h 4379812"/>
              <a:gd name="connsiteX44" fmla="*/ 1781640 w 3820130"/>
              <a:gd name="connsiteY44" fmla="*/ 2308152 h 4379812"/>
              <a:gd name="connsiteX45" fmla="*/ 1567441 w 3820130"/>
              <a:gd name="connsiteY45" fmla="*/ 3076268 h 4379812"/>
              <a:gd name="connsiteX46" fmla="*/ 869880 w 3820130"/>
              <a:gd name="connsiteY46" fmla="*/ 4379812 h 4379812"/>
              <a:gd name="connsiteX47" fmla="*/ 3108254 w 3820130"/>
              <a:gd name="connsiteY47" fmla="*/ 4379812 h 4379812"/>
              <a:gd name="connsiteX0" fmla="*/ 3108254 w 3820130"/>
              <a:gd name="connsiteY0" fmla="*/ 4379812 h 4379812"/>
              <a:gd name="connsiteX1" fmla="*/ 2560824 w 3820130"/>
              <a:gd name="connsiteY1" fmla="*/ 3423351 h 4379812"/>
              <a:gd name="connsiteX2" fmla="*/ 3333722 w 3820130"/>
              <a:gd name="connsiteY2" fmla="*/ 2580070 h 4379812"/>
              <a:gd name="connsiteX3" fmla="*/ 3617562 w 3820130"/>
              <a:gd name="connsiteY3" fmla="*/ 2160650 h 4379812"/>
              <a:gd name="connsiteX4" fmla="*/ 3625075 w 3820130"/>
              <a:gd name="connsiteY4" fmla="*/ 2035110 h 4379812"/>
              <a:gd name="connsiteX5" fmla="*/ 3615163 w 3820130"/>
              <a:gd name="connsiteY5" fmla="*/ 1845450 h 4379812"/>
              <a:gd name="connsiteX6" fmla="*/ 3536797 w 3820130"/>
              <a:gd name="connsiteY6" fmla="*/ 1331967 h 4379812"/>
              <a:gd name="connsiteX7" fmla="*/ 3336709 w 3820130"/>
              <a:gd name="connsiteY7" fmla="*/ 512662 h 4379812"/>
              <a:gd name="connsiteX8" fmla="*/ 3699421 w 3820130"/>
              <a:gd name="connsiteY8" fmla="*/ 1023348 h 4379812"/>
              <a:gd name="connsiteX9" fmla="*/ 3491933 w 3820130"/>
              <a:gd name="connsiteY9" fmla="*/ 339286 h 4379812"/>
              <a:gd name="connsiteX10" fmla="*/ 3047779 w 3820130"/>
              <a:gd name="connsiteY10" fmla="*/ 219333 h 4379812"/>
              <a:gd name="connsiteX11" fmla="*/ 2358849 w 3820130"/>
              <a:gd name="connsiteY11" fmla="*/ 17362 h 4379812"/>
              <a:gd name="connsiteX12" fmla="*/ 1171871 w 3820130"/>
              <a:gd name="connsiteY12" fmla="*/ 712687 h 4379812"/>
              <a:gd name="connsiteX13" fmla="*/ 1110953 w 3820130"/>
              <a:gd name="connsiteY13" fmla="*/ 758353 h 4379812"/>
              <a:gd name="connsiteX14" fmla="*/ 608662 w 3820130"/>
              <a:gd name="connsiteY14" fmla="*/ 709383 h 4379812"/>
              <a:gd name="connsiteX15" fmla="*/ 259655 w 3820130"/>
              <a:gd name="connsiteY15" fmla="*/ 880701 h 4379812"/>
              <a:gd name="connsiteX16" fmla="*/ 272623 w 3820130"/>
              <a:gd name="connsiteY16" fmla="*/ 939058 h 4379812"/>
              <a:gd name="connsiteX17" fmla="*/ 117007 w 3820130"/>
              <a:gd name="connsiteY17" fmla="*/ 1075220 h 4379812"/>
              <a:gd name="connsiteX18" fmla="*/ 152669 w 3820130"/>
              <a:gd name="connsiteY18" fmla="*/ 1156270 h 4379812"/>
              <a:gd name="connsiteX19" fmla="*/ 10022 w 3820130"/>
              <a:gd name="connsiteY19" fmla="*/ 1347549 h 4379812"/>
              <a:gd name="connsiteX20" fmla="*/ 58652 w 3820130"/>
              <a:gd name="connsiteY20" fmla="*/ 1473986 h 4379812"/>
              <a:gd name="connsiteX21" fmla="*/ 116880 w 3820130"/>
              <a:gd name="connsiteY21" fmla="*/ 1663906 h 4379812"/>
              <a:gd name="connsiteX22" fmla="*/ 94315 w 3820130"/>
              <a:gd name="connsiteY22" fmla="*/ 1901931 h 4379812"/>
              <a:gd name="connsiteX23" fmla="*/ 175365 w 3820130"/>
              <a:gd name="connsiteY23" fmla="*/ 2060790 h 4379812"/>
              <a:gd name="connsiteX24" fmla="*/ 236962 w 3820130"/>
              <a:gd name="connsiteY24" fmla="*/ 1963529 h 4379812"/>
              <a:gd name="connsiteX25" fmla="*/ 240664 w 3820130"/>
              <a:gd name="connsiteY25" fmla="*/ 2269693 h 4379812"/>
              <a:gd name="connsiteX26" fmla="*/ 319995 w 3820130"/>
              <a:gd name="connsiteY26" fmla="*/ 2076811 h 4379812"/>
              <a:gd name="connsiteX27" fmla="*/ 350129 w 3820130"/>
              <a:gd name="connsiteY27" fmla="*/ 2592134 h 4379812"/>
              <a:gd name="connsiteX28" fmla="*/ 444797 w 3820130"/>
              <a:gd name="connsiteY28" fmla="*/ 2452703 h 4379812"/>
              <a:gd name="connsiteX29" fmla="*/ 428330 w 3820130"/>
              <a:gd name="connsiteY29" fmla="*/ 2957820 h 4379812"/>
              <a:gd name="connsiteX30" fmla="*/ 497175 w 3820130"/>
              <a:gd name="connsiteY30" fmla="*/ 2611632 h 4379812"/>
              <a:gd name="connsiteX31" fmla="*/ 534406 w 3820130"/>
              <a:gd name="connsiteY31" fmla="*/ 2923430 h 4379812"/>
              <a:gd name="connsiteX32" fmla="*/ 592159 w 3820130"/>
              <a:gd name="connsiteY32" fmla="*/ 2751054 h 4379812"/>
              <a:gd name="connsiteX33" fmla="*/ 606328 w 3820130"/>
              <a:gd name="connsiteY33" fmla="*/ 3100064 h 4379812"/>
              <a:gd name="connsiteX34" fmla="*/ 776062 w 3820130"/>
              <a:gd name="connsiteY34" fmla="*/ 3070743 h 4379812"/>
              <a:gd name="connsiteX35" fmla="*/ 832810 w 3820130"/>
              <a:gd name="connsiteY35" fmla="*/ 2792768 h 4379812"/>
              <a:gd name="connsiteX36" fmla="*/ 902738 w 3820130"/>
              <a:gd name="connsiteY36" fmla="*/ 3050400 h 4379812"/>
              <a:gd name="connsiteX37" fmla="*/ 912710 w 3820130"/>
              <a:gd name="connsiteY37" fmla="*/ 2579326 h 4379812"/>
              <a:gd name="connsiteX38" fmla="*/ 887662 w 3820130"/>
              <a:gd name="connsiteY38" fmla="*/ 2523014 h 4379812"/>
              <a:gd name="connsiteX39" fmla="*/ 1021903 w 3820130"/>
              <a:gd name="connsiteY39" fmla="*/ 2879459 h 4379812"/>
              <a:gd name="connsiteX40" fmla="*/ 852943 w 3820130"/>
              <a:gd name="connsiteY40" fmla="*/ 2255310 h 4379812"/>
              <a:gd name="connsiteX41" fmla="*/ 976139 w 3820130"/>
              <a:gd name="connsiteY41" fmla="*/ 2342844 h 4379812"/>
              <a:gd name="connsiteX42" fmla="*/ 899377 w 3820130"/>
              <a:gd name="connsiteY42" fmla="*/ 1636242 h 4379812"/>
              <a:gd name="connsiteX43" fmla="*/ 1126137 w 3820130"/>
              <a:gd name="connsiteY43" fmla="*/ 1023708 h 4379812"/>
              <a:gd name="connsiteX44" fmla="*/ 1781640 w 3820130"/>
              <a:gd name="connsiteY44" fmla="*/ 2308152 h 4379812"/>
              <a:gd name="connsiteX45" fmla="*/ 1567441 w 3820130"/>
              <a:gd name="connsiteY45" fmla="*/ 3076268 h 4379812"/>
              <a:gd name="connsiteX46" fmla="*/ 869880 w 3820130"/>
              <a:gd name="connsiteY46" fmla="*/ 4379812 h 4379812"/>
              <a:gd name="connsiteX47" fmla="*/ 3108254 w 3820130"/>
              <a:gd name="connsiteY47" fmla="*/ 4379812 h 4379812"/>
              <a:gd name="connsiteX0" fmla="*/ 3108254 w 3820130"/>
              <a:gd name="connsiteY0" fmla="*/ 4370602 h 4370602"/>
              <a:gd name="connsiteX1" fmla="*/ 2560824 w 3820130"/>
              <a:gd name="connsiteY1" fmla="*/ 3414141 h 4370602"/>
              <a:gd name="connsiteX2" fmla="*/ 3333722 w 3820130"/>
              <a:gd name="connsiteY2" fmla="*/ 2570860 h 4370602"/>
              <a:gd name="connsiteX3" fmla="*/ 3617562 w 3820130"/>
              <a:gd name="connsiteY3" fmla="*/ 2151440 h 4370602"/>
              <a:gd name="connsiteX4" fmla="*/ 3625075 w 3820130"/>
              <a:gd name="connsiteY4" fmla="*/ 2025900 h 4370602"/>
              <a:gd name="connsiteX5" fmla="*/ 3615163 w 3820130"/>
              <a:gd name="connsiteY5" fmla="*/ 1836240 h 4370602"/>
              <a:gd name="connsiteX6" fmla="*/ 3536797 w 3820130"/>
              <a:gd name="connsiteY6" fmla="*/ 1322757 h 4370602"/>
              <a:gd name="connsiteX7" fmla="*/ 3336709 w 3820130"/>
              <a:gd name="connsiteY7" fmla="*/ 503452 h 4370602"/>
              <a:gd name="connsiteX8" fmla="*/ 3699421 w 3820130"/>
              <a:gd name="connsiteY8" fmla="*/ 1014138 h 4370602"/>
              <a:gd name="connsiteX9" fmla="*/ 3491933 w 3820130"/>
              <a:gd name="connsiteY9" fmla="*/ 330076 h 4370602"/>
              <a:gd name="connsiteX10" fmla="*/ 3047779 w 3820130"/>
              <a:gd name="connsiteY10" fmla="*/ 210123 h 4370602"/>
              <a:gd name="connsiteX11" fmla="*/ 2358849 w 3820130"/>
              <a:gd name="connsiteY11" fmla="*/ 8152 h 4370602"/>
              <a:gd name="connsiteX12" fmla="*/ 1171871 w 3820130"/>
              <a:gd name="connsiteY12" fmla="*/ 703477 h 4370602"/>
              <a:gd name="connsiteX13" fmla="*/ 1110953 w 3820130"/>
              <a:gd name="connsiteY13" fmla="*/ 749143 h 4370602"/>
              <a:gd name="connsiteX14" fmla="*/ 608662 w 3820130"/>
              <a:gd name="connsiteY14" fmla="*/ 700173 h 4370602"/>
              <a:gd name="connsiteX15" fmla="*/ 259655 w 3820130"/>
              <a:gd name="connsiteY15" fmla="*/ 871491 h 4370602"/>
              <a:gd name="connsiteX16" fmla="*/ 272623 w 3820130"/>
              <a:gd name="connsiteY16" fmla="*/ 929848 h 4370602"/>
              <a:gd name="connsiteX17" fmla="*/ 117007 w 3820130"/>
              <a:gd name="connsiteY17" fmla="*/ 1066010 h 4370602"/>
              <a:gd name="connsiteX18" fmla="*/ 152669 w 3820130"/>
              <a:gd name="connsiteY18" fmla="*/ 1147060 h 4370602"/>
              <a:gd name="connsiteX19" fmla="*/ 10022 w 3820130"/>
              <a:gd name="connsiteY19" fmla="*/ 1338339 h 4370602"/>
              <a:gd name="connsiteX20" fmla="*/ 58652 w 3820130"/>
              <a:gd name="connsiteY20" fmla="*/ 1464776 h 4370602"/>
              <a:gd name="connsiteX21" fmla="*/ 116880 w 3820130"/>
              <a:gd name="connsiteY21" fmla="*/ 1654696 h 4370602"/>
              <a:gd name="connsiteX22" fmla="*/ 94315 w 3820130"/>
              <a:gd name="connsiteY22" fmla="*/ 1892721 h 4370602"/>
              <a:gd name="connsiteX23" fmla="*/ 175365 w 3820130"/>
              <a:gd name="connsiteY23" fmla="*/ 2051580 h 4370602"/>
              <a:gd name="connsiteX24" fmla="*/ 236962 w 3820130"/>
              <a:gd name="connsiteY24" fmla="*/ 1954319 h 4370602"/>
              <a:gd name="connsiteX25" fmla="*/ 240664 w 3820130"/>
              <a:gd name="connsiteY25" fmla="*/ 2260483 h 4370602"/>
              <a:gd name="connsiteX26" fmla="*/ 319995 w 3820130"/>
              <a:gd name="connsiteY26" fmla="*/ 2067601 h 4370602"/>
              <a:gd name="connsiteX27" fmla="*/ 350129 w 3820130"/>
              <a:gd name="connsiteY27" fmla="*/ 2582924 h 4370602"/>
              <a:gd name="connsiteX28" fmla="*/ 444797 w 3820130"/>
              <a:gd name="connsiteY28" fmla="*/ 2443493 h 4370602"/>
              <a:gd name="connsiteX29" fmla="*/ 428330 w 3820130"/>
              <a:gd name="connsiteY29" fmla="*/ 2948610 h 4370602"/>
              <a:gd name="connsiteX30" fmla="*/ 497175 w 3820130"/>
              <a:gd name="connsiteY30" fmla="*/ 2602422 h 4370602"/>
              <a:gd name="connsiteX31" fmla="*/ 534406 w 3820130"/>
              <a:gd name="connsiteY31" fmla="*/ 2914220 h 4370602"/>
              <a:gd name="connsiteX32" fmla="*/ 592159 w 3820130"/>
              <a:gd name="connsiteY32" fmla="*/ 2741844 h 4370602"/>
              <a:gd name="connsiteX33" fmla="*/ 606328 w 3820130"/>
              <a:gd name="connsiteY33" fmla="*/ 3090854 h 4370602"/>
              <a:gd name="connsiteX34" fmla="*/ 776062 w 3820130"/>
              <a:gd name="connsiteY34" fmla="*/ 3061533 h 4370602"/>
              <a:gd name="connsiteX35" fmla="*/ 832810 w 3820130"/>
              <a:gd name="connsiteY35" fmla="*/ 2783558 h 4370602"/>
              <a:gd name="connsiteX36" fmla="*/ 902738 w 3820130"/>
              <a:gd name="connsiteY36" fmla="*/ 3041190 h 4370602"/>
              <a:gd name="connsiteX37" fmla="*/ 912710 w 3820130"/>
              <a:gd name="connsiteY37" fmla="*/ 2570116 h 4370602"/>
              <a:gd name="connsiteX38" fmla="*/ 887662 w 3820130"/>
              <a:gd name="connsiteY38" fmla="*/ 2513804 h 4370602"/>
              <a:gd name="connsiteX39" fmla="*/ 1021903 w 3820130"/>
              <a:gd name="connsiteY39" fmla="*/ 2870249 h 4370602"/>
              <a:gd name="connsiteX40" fmla="*/ 852943 w 3820130"/>
              <a:gd name="connsiteY40" fmla="*/ 2246100 h 4370602"/>
              <a:gd name="connsiteX41" fmla="*/ 976139 w 3820130"/>
              <a:gd name="connsiteY41" fmla="*/ 2333634 h 4370602"/>
              <a:gd name="connsiteX42" fmla="*/ 899377 w 3820130"/>
              <a:gd name="connsiteY42" fmla="*/ 1627032 h 4370602"/>
              <a:gd name="connsiteX43" fmla="*/ 1126137 w 3820130"/>
              <a:gd name="connsiteY43" fmla="*/ 1014498 h 4370602"/>
              <a:gd name="connsiteX44" fmla="*/ 1781640 w 3820130"/>
              <a:gd name="connsiteY44" fmla="*/ 2298942 h 4370602"/>
              <a:gd name="connsiteX45" fmla="*/ 1567441 w 3820130"/>
              <a:gd name="connsiteY45" fmla="*/ 3067058 h 4370602"/>
              <a:gd name="connsiteX46" fmla="*/ 869880 w 3820130"/>
              <a:gd name="connsiteY46" fmla="*/ 4370602 h 4370602"/>
              <a:gd name="connsiteX47" fmla="*/ 3108254 w 3820130"/>
              <a:gd name="connsiteY47" fmla="*/ 4370602 h 4370602"/>
              <a:gd name="connsiteX0" fmla="*/ 3108254 w 3820130"/>
              <a:gd name="connsiteY0" fmla="*/ 4370602 h 4370602"/>
              <a:gd name="connsiteX1" fmla="*/ 2560824 w 3820130"/>
              <a:gd name="connsiteY1" fmla="*/ 3414141 h 4370602"/>
              <a:gd name="connsiteX2" fmla="*/ 3333722 w 3820130"/>
              <a:gd name="connsiteY2" fmla="*/ 2570860 h 4370602"/>
              <a:gd name="connsiteX3" fmla="*/ 3617562 w 3820130"/>
              <a:gd name="connsiteY3" fmla="*/ 2151440 h 4370602"/>
              <a:gd name="connsiteX4" fmla="*/ 3625075 w 3820130"/>
              <a:gd name="connsiteY4" fmla="*/ 2025900 h 4370602"/>
              <a:gd name="connsiteX5" fmla="*/ 3615163 w 3820130"/>
              <a:gd name="connsiteY5" fmla="*/ 1836240 h 4370602"/>
              <a:gd name="connsiteX6" fmla="*/ 3536797 w 3820130"/>
              <a:gd name="connsiteY6" fmla="*/ 1322757 h 4370602"/>
              <a:gd name="connsiteX7" fmla="*/ 3336709 w 3820130"/>
              <a:gd name="connsiteY7" fmla="*/ 503452 h 4370602"/>
              <a:gd name="connsiteX8" fmla="*/ 3699421 w 3820130"/>
              <a:gd name="connsiteY8" fmla="*/ 1014138 h 4370602"/>
              <a:gd name="connsiteX9" fmla="*/ 3491933 w 3820130"/>
              <a:gd name="connsiteY9" fmla="*/ 330076 h 4370602"/>
              <a:gd name="connsiteX10" fmla="*/ 3047779 w 3820130"/>
              <a:gd name="connsiteY10" fmla="*/ 210123 h 4370602"/>
              <a:gd name="connsiteX11" fmla="*/ 2358849 w 3820130"/>
              <a:gd name="connsiteY11" fmla="*/ 8152 h 4370602"/>
              <a:gd name="connsiteX12" fmla="*/ 1171871 w 3820130"/>
              <a:gd name="connsiteY12" fmla="*/ 703477 h 4370602"/>
              <a:gd name="connsiteX13" fmla="*/ 1110953 w 3820130"/>
              <a:gd name="connsiteY13" fmla="*/ 749143 h 4370602"/>
              <a:gd name="connsiteX14" fmla="*/ 608662 w 3820130"/>
              <a:gd name="connsiteY14" fmla="*/ 700173 h 4370602"/>
              <a:gd name="connsiteX15" fmla="*/ 259655 w 3820130"/>
              <a:gd name="connsiteY15" fmla="*/ 871491 h 4370602"/>
              <a:gd name="connsiteX16" fmla="*/ 272623 w 3820130"/>
              <a:gd name="connsiteY16" fmla="*/ 929848 h 4370602"/>
              <a:gd name="connsiteX17" fmla="*/ 117007 w 3820130"/>
              <a:gd name="connsiteY17" fmla="*/ 1066010 h 4370602"/>
              <a:gd name="connsiteX18" fmla="*/ 152669 w 3820130"/>
              <a:gd name="connsiteY18" fmla="*/ 1147060 h 4370602"/>
              <a:gd name="connsiteX19" fmla="*/ 10022 w 3820130"/>
              <a:gd name="connsiteY19" fmla="*/ 1338339 h 4370602"/>
              <a:gd name="connsiteX20" fmla="*/ 58652 w 3820130"/>
              <a:gd name="connsiteY20" fmla="*/ 1464776 h 4370602"/>
              <a:gd name="connsiteX21" fmla="*/ 116880 w 3820130"/>
              <a:gd name="connsiteY21" fmla="*/ 1654696 h 4370602"/>
              <a:gd name="connsiteX22" fmla="*/ 94315 w 3820130"/>
              <a:gd name="connsiteY22" fmla="*/ 1892721 h 4370602"/>
              <a:gd name="connsiteX23" fmla="*/ 175365 w 3820130"/>
              <a:gd name="connsiteY23" fmla="*/ 2051580 h 4370602"/>
              <a:gd name="connsiteX24" fmla="*/ 236962 w 3820130"/>
              <a:gd name="connsiteY24" fmla="*/ 1954319 h 4370602"/>
              <a:gd name="connsiteX25" fmla="*/ 240664 w 3820130"/>
              <a:gd name="connsiteY25" fmla="*/ 2260483 h 4370602"/>
              <a:gd name="connsiteX26" fmla="*/ 319995 w 3820130"/>
              <a:gd name="connsiteY26" fmla="*/ 2067601 h 4370602"/>
              <a:gd name="connsiteX27" fmla="*/ 350129 w 3820130"/>
              <a:gd name="connsiteY27" fmla="*/ 2582924 h 4370602"/>
              <a:gd name="connsiteX28" fmla="*/ 444797 w 3820130"/>
              <a:gd name="connsiteY28" fmla="*/ 2443493 h 4370602"/>
              <a:gd name="connsiteX29" fmla="*/ 428330 w 3820130"/>
              <a:gd name="connsiteY29" fmla="*/ 2948610 h 4370602"/>
              <a:gd name="connsiteX30" fmla="*/ 497175 w 3820130"/>
              <a:gd name="connsiteY30" fmla="*/ 2602422 h 4370602"/>
              <a:gd name="connsiteX31" fmla="*/ 534406 w 3820130"/>
              <a:gd name="connsiteY31" fmla="*/ 2914220 h 4370602"/>
              <a:gd name="connsiteX32" fmla="*/ 592159 w 3820130"/>
              <a:gd name="connsiteY32" fmla="*/ 2741844 h 4370602"/>
              <a:gd name="connsiteX33" fmla="*/ 606328 w 3820130"/>
              <a:gd name="connsiteY33" fmla="*/ 3090854 h 4370602"/>
              <a:gd name="connsiteX34" fmla="*/ 776062 w 3820130"/>
              <a:gd name="connsiteY34" fmla="*/ 3061533 h 4370602"/>
              <a:gd name="connsiteX35" fmla="*/ 832810 w 3820130"/>
              <a:gd name="connsiteY35" fmla="*/ 2783558 h 4370602"/>
              <a:gd name="connsiteX36" fmla="*/ 902738 w 3820130"/>
              <a:gd name="connsiteY36" fmla="*/ 3041190 h 4370602"/>
              <a:gd name="connsiteX37" fmla="*/ 912710 w 3820130"/>
              <a:gd name="connsiteY37" fmla="*/ 2570116 h 4370602"/>
              <a:gd name="connsiteX38" fmla="*/ 887662 w 3820130"/>
              <a:gd name="connsiteY38" fmla="*/ 2513804 h 4370602"/>
              <a:gd name="connsiteX39" fmla="*/ 1021903 w 3820130"/>
              <a:gd name="connsiteY39" fmla="*/ 2870249 h 4370602"/>
              <a:gd name="connsiteX40" fmla="*/ 852943 w 3820130"/>
              <a:gd name="connsiteY40" fmla="*/ 2246100 h 4370602"/>
              <a:gd name="connsiteX41" fmla="*/ 976139 w 3820130"/>
              <a:gd name="connsiteY41" fmla="*/ 2333634 h 4370602"/>
              <a:gd name="connsiteX42" fmla="*/ 899377 w 3820130"/>
              <a:gd name="connsiteY42" fmla="*/ 1627032 h 4370602"/>
              <a:gd name="connsiteX43" fmla="*/ 1126137 w 3820130"/>
              <a:gd name="connsiteY43" fmla="*/ 1014498 h 4370602"/>
              <a:gd name="connsiteX44" fmla="*/ 1781640 w 3820130"/>
              <a:gd name="connsiteY44" fmla="*/ 2298942 h 4370602"/>
              <a:gd name="connsiteX45" fmla="*/ 1567441 w 3820130"/>
              <a:gd name="connsiteY45" fmla="*/ 3067058 h 4370602"/>
              <a:gd name="connsiteX46" fmla="*/ 869880 w 3820130"/>
              <a:gd name="connsiteY46" fmla="*/ 4370602 h 4370602"/>
              <a:gd name="connsiteX47" fmla="*/ 3108254 w 3820130"/>
              <a:gd name="connsiteY47" fmla="*/ 4370602 h 4370602"/>
              <a:gd name="connsiteX0" fmla="*/ 3108254 w 3820130"/>
              <a:gd name="connsiteY0" fmla="*/ 4383832 h 4383832"/>
              <a:gd name="connsiteX1" fmla="*/ 2560824 w 3820130"/>
              <a:gd name="connsiteY1" fmla="*/ 3427371 h 4383832"/>
              <a:gd name="connsiteX2" fmla="*/ 3333722 w 3820130"/>
              <a:gd name="connsiteY2" fmla="*/ 2584090 h 4383832"/>
              <a:gd name="connsiteX3" fmla="*/ 3617562 w 3820130"/>
              <a:gd name="connsiteY3" fmla="*/ 2164670 h 4383832"/>
              <a:gd name="connsiteX4" fmla="*/ 3625075 w 3820130"/>
              <a:gd name="connsiteY4" fmla="*/ 2039130 h 4383832"/>
              <a:gd name="connsiteX5" fmla="*/ 3615163 w 3820130"/>
              <a:gd name="connsiteY5" fmla="*/ 1849470 h 4383832"/>
              <a:gd name="connsiteX6" fmla="*/ 3536797 w 3820130"/>
              <a:gd name="connsiteY6" fmla="*/ 1335987 h 4383832"/>
              <a:gd name="connsiteX7" fmla="*/ 3336709 w 3820130"/>
              <a:gd name="connsiteY7" fmla="*/ 516682 h 4383832"/>
              <a:gd name="connsiteX8" fmla="*/ 3699421 w 3820130"/>
              <a:gd name="connsiteY8" fmla="*/ 1027368 h 4383832"/>
              <a:gd name="connsiteX9" fmla="*/ 3491933 w 3820130"/>
              <a:gd name="connsiteY9" fmla="*/ 343306 h 4383832"/>
              <a:gd name="connsiteX10" fmla="*/ 3044537 w 3820130"/>
              <a:gd name="connsiteY10" fmla="*/ 190934 h 4383832"/>
              <a:gd name="connsiteX11" fmla="*/ 2358849 w 3820130"/>
              <a:gd name="connsiteY11" fmla="*/ 21382 h 4383832"/>
              <a:gd name="connsiteX12" fmla="*/ 1171871 w 3820130"/>
              <a:gd name="connsiteY12" fmla="*/ 716707 h 4383832"/>
              <a:gd name="connsiteX13" fmla="*/ 1110953 w 3820130"/>
              <a:gd name="connsiteY13" fmla="*/ 762373 h 4383832"/>
              <a:gd name="connsiteX14" fmla="*/ 608662 w 3820130"/>
              <a:gd name="connsiteY14" fmla="*/ 713403 h 4383832"/>
              <a:gd name="connsiteX15" fmla="*/ 259655 w 3820130"/>
              <a:gd name="connsiteY15" fmla="*/ 884721 h 4383832"/>
              <a:gd name="connsiteX16" fmla="*/ 272623 w 3820130"/>
              <a:gd name="connsiteY16" fmla="*/ 943078 h 4383832"/>
              <a:gd name="connsiteX17" fmla="*/ 117007 w 3820130"/>
              <a:gd name="connsiteY17" fmla="*/ 1079240 h 4383832"/>
              <a:gd name="connsiteX18" fmla="*/ 152669 w 3820130"/>
              <a:gd name="connsiteY18" fmla="*/ 1160290 h 4383832"/>
              <a:gd name="connsiteX19" fmla="*/ 10022 w 3820130"/>
              <a:gd name="connsiteY19" fmla="*/ 1351569 h 4383832"/>
              <a:gd name="connsiteX20" fmla="*/ 58652 w 3820130"/>
              <a:gd name="connsiteY20" fmla="*/ 1478006 h 4383832"/>
              <a:gd name="connsiteX21" fmla="*/ 116880 w 3820130"/>
              <a:gd name="connsiteY21" fmla="*/ 1667926 h 4383832"/>
              <a:gd name="connsiteX22" fmla="*/ 94315 w 3820130"/>
              <a:gd name="connsiteY22" fmla="*/ 1905951 h 4383832"/>
              <a:gd name="connsiteX23" fmla="*/ 175365 w 3820130"/>
              <a:gd name="connsiteY23" fmla="*/ 2064810 h 4383832"/>
              <a:gd name="connsiteX24" fmla="*/ 236962 w 3820130"/>
              <a:gd name="connsiteY24" fmla="*/ 1967549 h 4383832"/>
              <a:gd name="connsiteX25" fmla="*/ 240664 w 3820130"/>
              <a:gd name="connsiteY25" fmla="*/ 2273713 h 4383832"/>
              <a:gd name="connsiteX26" fmla="*/ 319995 w 3820130"/>
              <a:gd name="connsiteY26" fmla="*/ 2080831 h 4383832"/>
              <a:gd name="connsiteX27" fmla="*/ 350129 w 3820130"/>
              <a:gd name="connsiteY27" fmla="*/ 2596154 h 4383832"/>
              <a:gd name="connsiteX28" fmla="*/ 444797 w 3820130"/>
              <a:gd name="connsiteY28" fmla="*/ 2456723 h 4383832"/>
              <a:gd name="connsiteX29" fmla="*/ 428330 w 3820130"/>
              <a:gd name="connsiteY29" fmla="*/ 2961840 h 4383832"/>
              <a:gd name="connsiteX30" fmla="*/ 497175 w 3820130"/>
              <a:gd name="connsiteY30" fmla="*/ 2615652 h 4383832"/>
              <a:gd name="connsiteX31" fmla="*/ 534406 w 3820130"/>
              <a:gd name="connsiteY31" fmla="*/ 2927450 h 4383832"/>
              <a:gd name="connsiteX32" fmla="*/ 592159 w 3820130"/>
              <a:gd name="connsiteY32" fmla="*/ 2755074 h 4383832"/>
              <a:gd name="connsiteX33" fmla="*/ 606328 w 3820130"/>
              <a:gd name="connsiteY33" fmla="*/ 3104084 h 4383832"/>
              <a:gd name="connsiteX34" fmla="*/ 776062 w 3820130"/>
              <a:gd name="connsiteY34" fmla="*/ 3074763 h 4383832"/>
              <a:gd name="connsiteX35" fmla="*/ 832810 w 3820130"/>
              <a:gd name="connsiteY35" fmla="*/ 2796788 h 4383832"/>
              <a:gd name="connsiteX36" fmla="*/ 902738 w 3820130"/>
              <a:gd name="connsiteY36" fmla="*/ 3054420 h 4383832"/>
              <a:gd name="connsiteX37" fmla="*/ 912710 w 3820130"/>
              <a:gd name="connsiteY37" fmla="*/ 2583346 h 4383832"/>
              <a:gd name="connsiteX38" fmla="*/ 887662 w 3820130"/>
              <a:gd name="connsiteY38" fmla="*/ 2527034 h 4383832"/>
              <a:gd name="connsiteX39" fmla="*/ 1021903 w 3820130"/>
              <a:gd name="connsiteY39" fmla="*/ 2883479 h 4383832"/>
              <a:gd name="connsiteX40" fmla="*/ 852943 w 3820130"/>
              <a:gd name="connsiteY40" fmla="*/ 2259330 h 4383832"/>
              <a:gd name="connsiteX41" fmla="*/ 976139 w 3820130"/>
              <a:gd name="connsiteY41" fmla="*/ 2346864 h 4383832"/>
              <a:gd name="connsiteX42" fmla="*/ 899377 w 3820130"/>
              <a:gd name="connsiteY42" fmla="*/ 1640262 h 4383832"/>
              <a:gd name="connsiteX43" fmla="*/ 1126137 w 3820130"/>
              <a:gd name="connsiteY43" fmla="*/ 1027728 h 4383832"/>
              <a:gd name="connsiteX44" fmla="*/ 1781640 w 3820130"/>
              <a:gd name="connsiteY44" fmla="*/ 2312172 h 4383832"/>
              <a:gd name="connsiteX45" fmla="*/ 1567441 w 3820130"/>
              <a:gd name="connsiteY45" fmla="*/ 3080288 h 4383832"/>
              <a:gd name="connsiteX46" fmla="*/ 869880 w 3820130"/>
              <a:gd name="connsiteY46" fmla="*/ 4383832 h 4383832"/>
              <a:gd name="connsiteX47" fmla="*/ 3108254 w 3820130"/>
              <a:gd name="connsiteY47" fmla="*/ 4383832 h 4383832"/>
              <a:gd name="connsiteX0" fmla="*/ 3108254 w 3820130"/>
              <a:gd name="connsiteY0" fmla="*/ 4383775 h 4383775"/>
              <a:gd name="connsiteX1" fmla="*/ 2560824 w 3820130"/>
              <a:gd name="connsiteY1" fmla="*/ 3427314 h 4383775"/>
              <a:gd name="connsiteX2" fmla="*/ 3333722 w 3820130"/>
              <a:gd name="connsiteY2" fmla="*/ 2584033 h 4383775"/>
              <a:gd name="connsiteX3" fmla="*/ 3617562 w 3820130"/>
              <a:gd name="connsiteY3" fmla="*/ 2164613 h 4383775"/>
              <a:gd name="connsiteX4" fmla="*/ 3625075 w 3820130"/>
              <a:gd name="connsiteY4" fmla="*/ 2039073 h 4383775"/>
              <a:gd name="connsiteX5" fmla="*/ 3615163 w 3820130"/>
              <a:gd name="connsiteY5" fmla="*/ 1849413 h 4383775"/>
              <a:gd name="connsiteX6" fmla="*/ 3536797 w 3820130"/>
              <a:gd name="connsiteY6" fmla="*/ 1335930 h 4383775"/>
              <a:gd name="connsiteX7" fmla="*/ 3336709 w 3820130"/>
              <a:gd name="connsiteY7" fmla="*/ 516625 h 4383775"/>
              <a:gd name="connsiteX8" fmla="*/ 3699421 w 3820130"/>
              <a:gd name="connsiteY8" fmla="*/ 1027311 h 4383775"/>
              <a:gd name="connsiteX9" fmla="*/ 3491933 w 3820130"/>
              <a:gd name="connsiteY9" fmla="*/ 343249 h 4383775"/>
              <a:gd name="connsiteX10" fmla="*/ 3044537 w 3820130"/>
              <a:gd name="connsiteY10" fmla="*/ 190877 h 4383775"/>
              <a:gd name="connsiteX11" fmla="*/ 2358849 w 3820130"/>
              <a:gd name="connsiteY11" fmla="*/ 21325 h 4383775"/>
              <a:gd name="connsiteX12" fmla="*/ 1171871 w 3820130"/>
              <a:gd name="connsiteY12" fmla="*/ 716650 h 4383775"/>
              <a:gd name="connsiteX13" fmla="*/ 1110953 w 3820130"/>
              <a:gd name="connsiteY13" fmla="*/ 762316 h 4383775"/>
              <a:gd name="connsiteX14" fmla="*/ 608662 w 3820130"/>
              <a:gd name="connsiteY14" fmla="*/ 713346 h 4383775"/>
              <a:gd name="connsiteX15" fmla="*/ 259655 w 3820130"/>
              <a:gd name="connsiteY15" fmla="*/ 884664 h 4383775"/>
              <a:gd name="connsiteX16" fmla="*/ 272623 w 3820130"/>
              <a:gd name="connsiteY16" fmla="*/ 943021 h 4383775"/>
              <a:gd name="connsiteX17" fmla="*/ 117007 w 3820130"/>
              <a:gd name="connsiteY17" fmla="*/ 1079183 h 4383775"/>
              <a:gd name="connsiteX18" fmla="*/ 152669 w 3820130"/>
              <a:gd name="connsiteY18" fmla="*/ 1160233 h 4383775"/>
              <a:gd name="connsiteX19" fmla="*/ 10022 w 3820130"/>
              <a:gd name="connsiteY19" fmla="*/ 1351512 h 4383775"/>
              <a:gd name="connsiteX20" fmla="*/ 58652 w 3820130"/>
              <a:gd name="connsiteY20" fmla="*/ 1477949 h 4383775"/>
              <a:gd name="connsiteX21" fmla="*/ 116880 w 3820130"/>
              <a:gd name="connsiteY21" fmla="*/ 1667869 h 4383775"/>
              <a:gd name="connsiteX22" fmla="*/ 94315 w 3820130"/>
              <a:gd name="connsiteY22" fmla="*/ 1905894 h 4383775"/>
              <a:gd name="connsiteX23" fmla="*/ 175365 w 3820130"/>
              <a:gd name="connsiteY23" fmla="*/ 2064753 h 4383775"/>
              <a:gd name="connsiteX24" fmla="*/ 236962 w 3820130"/>
              <a:gd name="connsiteY24" fmla="*/ 1967492 h 4383775"/>
              <a:gd name="connsiteX25" fmla="*/ 240664 w 3820130"/>
              <a:gd name="connsiteY25" fmla="*/ 2273656 h 4383775"/>
              <a:gd name="connsiteX26" fmla="*/ 319995 w 3820130"/>
              <a:gd name="connsiteY26" fmla="*/ 2080774 h 4383775"/>
              <a:gd name="connsiteX27" fmla="*/ 350129 w 3820130"/>
              <a:gd name="connsiteY27" fmla="*/ 2596097 h 4383775"/>
              <a:gd name="connsiteX28" fmla="*/ 444797 w 3820130"/>
              <a:gd name="connsiteY28" fmla="*/ 2456666 h 4383775"/>
              <a:gd name="connsiteX29" fmla="*/ 428330 w 3820130"/>
              <a:gd name="connsiteY29" fmla="*/ 2961783 h 4383775"/>
              <a:gd name="connsiteX30" fmla="*/ 497175 w 3820130"/>
              <a:gd name="connsiteY30" fmla="*/ 2615595 h 4383775"/>
              <a:gd name="connsiteX31" fmla="*/ 534406 w 3820130"/>
              <a:gd name="connsiteY31" fmla="*/ 2927393 h 4383775"/>
              <a:gd name="connsiteX32" fmla="*/ 592159 w 3820130"/>
              <a:gd name="connsiteY32" fmla="*/ 2755017 h 4383775"/>
              <a:gd name="connsiteX33" fmla="*/ 606328 w 3820130"/>
              <a:gd name="connsiteY33" fmla="*/ 3104027 h 4383775"/>
              <a:gd name="connsiteX34" fmla="*/ 776062 w 3820130"/>
              <a:gd name="connsiteY34" fmla="*/ 3074706 h 4383775"/>
              <a:gd name="connsiteX35" fmla="*/ 832810 w 3820130"/>
              <a:gd name="connsiteY35" fmla="*/ 2796731 h 4383775"/>
              <a:gd name="connsiteX36" fmla="*/ 902738 w 3820130"/>
              <a:gd name="connsiteY36" fmla="*/ 3054363 h 4383775"/>
              <a:gd name="connsiteX37" fmla="*/ 912710 w 3820130"/>
              <a:gd name="connsiteY37" fmla="*/ 2583289 h 4383775"/>
              <a:gd name="connsiteX38" fmla="*/ 887662 w 3820130"/>
              <a:gd name="connsiteY38" fmla="*/ 2526977 h 4383775"/>
              <a:gd name="connsiteX39" fmla="*/ 1021903 w 3820130"/>
              <a:gd name="connsiteY39" fmla="*/ 2883422 h 4383775"/>
              <a:gd name="connsiteX40" fmla="*/ 852943 w 3820130"/>
              <a:gd name="connsiteY40" fmla="*/ 2259273 h 4383775"/>
              <a:gd name="connsiteX41" fmla="*/ 976139 w 3820130"/>
              <a:gd name="connsiteY41" fmla="*/ 2346807 h 4383775"/>
              <a:gd name="connsiteX42" fmla="*/ 899377 w 3820130"/>
              <a:gd name="connsiteY42" fmla="*/ 1640205 h 4383775"/>
              <a:gd name="connsiteX43" fmla="*/ 1126137 w 3820130"/>
              <a:gd name="connsiteY43" fmla="*/ 1027671 h 4383775"/>
              <a:gd name="connsiteX44" fmla="*/ 1781640 w 3820130"/>
              <a:gd name="connsiteY44" fmla="*/ 2312115 h 4383775"/>
              <a:gd name="connsiteX45" fmla="*/ 1567441 w 3820130"/>
              <a:gd name="connsiteY45" fmla="*/ 3080231 h 4383775"/>
              <a:gd name="connsiteX46" fmla="*/ 869880 w 3820130"/>
              <a:gd name="connsiteY46" fmla="*/ 4383775 h 4383775"/>
              <a:gd name="connsiteX47" fmla="*/ 3108254 w 3820130"/>
              <a:gd name="connsiteY47" fmla="*/ 4383775 h 4383775"/>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99421 w 3820130"/>
              <a:gd name="connsiteY8" fmla="*/ 1018830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99421 w 3820130"/>
              <a:gd name="connsiteY8" fmla="*/ 1018830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99421 w 3820130"/>
              <a:gd name="connsiteY8" fmla="*/ 1018830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99421 w 3820130"/>
              <a:gd name="connsiteY8" fmla="*/ 1018830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44307 w 3820130"/>
              <a:gd name="connsiteY8" fmla="*/ 1060976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44307 w 3820130"/>
              <a:gd name="connsiteY8" fmla="*/ 1060976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44307 w 3820130"/>
              <a:gd name="connsiteY8" fmla="*/ 1060976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44307 w 3820130"/>
              <a:gd name="connsiteY8" fmla="*/ 1060976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44307 w 3820130"/>
              <a:gd name="connsiteY8" fmla="*/ 1060976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44307 w 3820130"/>
              <a:gd name="connsiteY8" fmla="*/ 1060976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44307 w 3820130"/>
              <a:gd name="connsiteY8" fmla="*/ 1060976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44307 w 3820130"/>
              <a:gd name="connsiteY8" fmla="*/ 1060976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02161 w 3820130"/>
              <a:gd name="connsiteY8" fmla="*/ 1064218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02161 w 3820130"/>
              <a:gd name="connsiteY8" fmla="*/ 1064218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20130"/>
              <a:gd name="connsiteY0" fmla="*/ 4375294 h 4375294"/>
              <a:gd name="connsiteX1" fmla="*/ 2560824 w 3820130"/>
              <a:gd name="connsiteY1" fmla="*/ 3418833 h 4375294"/>
              <a:gd name="connsiteX2" fmla="*/ 3333722 w 3820130"/>
              <a:gd name="connsiteY2" fmla="*/ 2575552 h 4375294"/>
              <a:gd name="connsiteX3" fmla="*/ 3617562 w 3820130"/>
              <a:gd name="connsiteY3" fmla="*/ 2156132 h 4375294"/>
              <a:gd name="connsiteX4" fmla="*/ 3625075 w 3820130"/>
              <a:gd name="connsiteY4" fmla="*/ 2030592 h 4375294"/>
              <a:gd name="connsiteX5" fmla="*/ 3615163 w 3820130"/>
              <a:gd name="connsiteY5" fmla="*/ 1840932 h 4375294"/>
              <a:gd name="connsiteX6" fmla="*/ 3536797 w 3820130"/>
              <a:gd name="connsiteY6" fmla="*/ 1327449 h 4375294"/>
              <a:gd name="connsiteX7" fmla="*/ 3336709 w 3820130"/>
              <a:gd name="connsiteY7" fmla="*/ 508144 h 4375294"/>
              <a:gd name="connsiteX8" fmla="*/ 3602161 w 3820130"/>
              <a:gd name="connsiteY8" fmla="*/ 1064218 h 4375294"/>
              <a:gd name="connsiteX9" fmla="*/ 3491933 w 3820130"/>
              <a:gd name="connsiteY9" fmla="*/ 334768 h 4375294"/>
              <a:gd name="connsiteX10" fmla="*/ 3044537 w 3820130"/>
              <a:gd name="connsiteY10" fmla="*/ 182396 h 4375294"/>
              <a:gd name="connsiteX11" fmla="*/ 2358849 w 3820130"/>
              <a:gd name="connsiteY11" fmla="*/ 12844 h 4375294"/>
              <a:gd name="connsiteX12" fmla="*/ 1171871 w 3820130"/>
              <a:gd name="connsiteY12" fmla="*/ 708169 h 4375294"/>
              <a:gd name="connsiteX13" fmla="*/ 1110953 w 3820130"/>
              <a:gd name="connsiteY13" fmla="*/ 753835 h 4375294"/>
              <a:gd name="connsiteX14" fmla="*/ 608662 w 3820130"/>
              <a:gd name="connsiteY14" fmla="*/ 704865 h 4375294"/>
              <a:gd name="connsiteX15" fmla="*/ 259655 w 3820130"/>
              <a:gd name="connsiteY15" fmla="*/ 876183 h 4375294"/>
              <a:gd name="connsiteX16" fmla="*/ 272623 w 3820130"/>
              <a:gd name="connsiteY16" fmla="*/ 934540 h 4375294"/>
              <a:gd name="connsiteX17" fmla="*/ 117007 w 3820130"/>
              <a:gd name="connsiteY17" fmla="*/ 1070702 h 4375294"/>
              <a:gd name="connsiteX18" fmla="*/ 152669 w 3820130"/>
              <a:gd name="connsiteY18" fmla="*/ 1151752 h 4375294"/>
              <a:gd name="connsiteX19" fmla="*/ 10022 w 3820130"/>
              <a:gd name="connsiteY19" fmla="*/ 1343031 h 4375294"/>
              <a:gd name="connsiteX20" fmla="*/ 58652 w 3820130"/>
              <a:gd name="connsiteY20" fmla="*/ 1469468 h 4375294"/>
              <a:gd name="connsiteX21" fmla="*/ 116880 w 3820130"/>
              <a:gd name="connsiteY21" fmla="*/ 1659388 h 4375294"/>
              <a:gd name="connsiteX22" fmla="*/ 94315 w 3820130"/>
              <a:gd name="connsiteY22" fmla="*/ 1897413 h 4375294"/>
              <a:gd name="connsiteX23" fmla="*/ 175365 w 3820130"/>
              <a:gd name="connsiteY23" fmla="*/ 2056272 h 4375294"/>
              <a:gd name="connsiteX24" fmla="*/ 236962 w 3820130"/>
              <a:gd name="connsiteY24" fmla="*/ 1959011 h 4375294"/>
              <a:gd name="connsiteX25" fmla="*/ 240664 w 3820130"/>
              <a:gd name="connsiteY25" fmla="*/ 2265175 h 4375294"/>
              <a:gd name="connsiteX26" fmla="*/ 319995 w 3820130"/>
              <a:gd name="connsiteY26" fmla="*/ 2072293 h 4375294"/>
              <a:gd name="connsiteX27" fmla="*/ 350129 w 3820130"/>
              <a:gd name="connsiteY27" fmla="*/ 2587616 h 4375294"/>
              <a:gd name="connsiteX28" fmla="*/ 444797 w 3820130"/>
              <a:gd name="connsiteY28" fmla="*/ 2448185 h 4375294"/>
              <a:gd name="connsiteX29" fmla="*/ 428330 w 3820130"/>
              <a:gd name="connsiteY29" fmla="*/ 2953302 h 4375294"/>
              <a:gd name="connsiteX30" fmla="*/ 497175 w 3820130"/>
              <a:gd name="connsiteY30" fmla="*/ 2607114 h 4375294"/>
              <a:gd name="connsiteX31" fmla="*/ 534406 w 3820130"/>
              <a:gd name="connsiteY31" fmla="*/ 2918912 h 4375294"/>
              <a:gd name="connsiteX32" fmla="*/ 592159 w 3820130"/>
              <a:gd name="connsiteY32" fmla="*/ 2746536 h 4375294"/>
              <a:gd name="connsiteX33" fmla="*/ 606328 w 3820130"/>
              <a:gd name="connsiteY33" fmla="*/ 3095546 h 4375294"/>
              <a:gd name="connsiteX34" fmla="*/ 776062 w 3820130"/>
              <a:gd name="connsiteY34" fmla="*/ 3066225 h 4375294"/>
              <a:gd name="connsiteX35" fmla="*/ 832810 w 3820130"/>
              <a:gd name="connsiteY35" fmla="*/ 2788250 h 4375294"/>
              <a:gd name="connsiteX36" fmla="*/ 902738 w 3820130"/>
              <a:gd name="connsiteY36" fmla="*/ 3045882 h 4375294"/>
              <a:gd name="connsiteX37" fmla="*/ 912710 w 3820130"/>
              <a:gd name="connsiteY37" fmla="*/ 2574808 h 4375294"/>
              <a:gd name="connsiteX38" fmla="*/ 887662 w 3820130"/>
              <a:gd name="connsiteY38" fmla="*/ 2518496 h 4375294"/>
              <a:gd name="connsiteX39" fmla="*/ 1021903 w 3820130"/>
              <a:gd name="connsiteY39" fmla="*/ 2874941 h 4375294"/>
              <a:gd name="connsiteX40" fmla="*/ 852943 w 3820130"/>
              <a:gd name="connsiteY40" fmla="*/ 2250792 h 4375294"/>
              <a:gd name="connsiteX41" fmla="*/ 976139 w 3820130"/>
              <a:gd name="connsiteY41" fmla="*/ 2338326 h 4375294"/>
              <a:gd name="connsiteX42" fmla="*/ 899377 w 3820130"/>
              <a:gd name="connsiteY42" fmla="*/ 1631724 h 4375294"/>
              <a:gd name="connsiteX43" fmla="*/ 1126137 w 3820130"/>
              <a:gd name="connsiteY43" fmla="*/ 1019190 h 4375294"/>
              <a:gd name="connsiteX44" fmla="*/ 1781640 w 3820130"/>
              <a:gd name="connsiteY44" fmla="*/ 2303634 h 4375294"/>
              <a:gd name="connsiteX45" fmla="*/ 1567441 w 3820130"/>
              <a:gd name="connsiteY45" fmla="*/ 3071750 h 4375294"/>
              <a:gd name="connsiteX46" fmla="*/ 869880 w 3820130"/>
              <a:gd name="connsiteY46" fmla="*/ 4375294 h 4375294"/>
              <a:gd name="connsiteX47" fmla="*/ 3108254 w 3820130"/>
              <a:gd name="connsiteY47" fmla="*/ 4375294 h 4375294"/>
              <a:gd name="connsiteX0" fmla="*/ 3108254 w 3835719"/>
              <a:gd name="connsiteY0" fmla="*/ 4375294 h 4375294"/>
              <a:gd name="connsiteX1" fmla="*/ 2560824 w 3835719"/>
              <a:gd name="connsiteY1" fmla="*/ 3418833 h 4375294"/>
              <a:gd name="connsiteX2" fmla="*/ 3333722 w 3835719"/>
              <a:gd name="connsiteY2" fmla="*/ 2575552 h 4375294"/>
              <a:gd name="connsiteX3" fmla="*/ 3617562 w 3835719"/>
              <a:gd name="connsiteY3" fmla="*/ 2156132 h 4375294"/>
              <a:gd name="connsiteX4" fmla="*/ 3625075 w 3835719"/>
              <a:gd name="connsiteY4" fmla="*/ 2030592 h 4375294"/>
              <a:gd name="connsiteX5" fmla="*/ 3638915 w 3835719"/>
              <a:gd name="connsiteY5" fmla="*/ 1840932 h 4375294"/>
              <a:gd name="connsiteX6" fmla="*/ 3536797 w 3835719"/>
              <a:gd name="connsiteY6" fmla="*/ 1327449 h 4375294"/>
              <a:gd name="connsiteX7" fmla="*/ 3336709 w 3835719"/>
              <a:gd name="connsiteY7" fmla="*/ 508144 h 4375294"/>
              <a:gd name="connsiteX8" fmla="*/ 3602161 w 3835719"/>
              <a:gd name="connsiteY8" fmla="*/ 1064218 h 4375294"/>
              <a:gd name="connsiteX9" fmla="*/ 3491933 w 3835719"/>
              <a:gd name="connsiteY9" fmla="*/ 334768 h 4375294"/>
              <a:gd name="connsiteX10" fmla="*/ 3044537 w 3835719"/>
              <a:gd name="connsiteY10" fmla="*/ 182396 h 4375294"/>
              <a:gd name="connsiteX11" fmla="*/ 2358849 w 3835719"/>
              <a:gd name="connsiteY11" fmla="*/ 12844 h 4375294"/>
              <a:gd name="connsiteX12" fmla="*/ 1171871 w 3835719"/>
              <a:gd name="connsiteY12" fmla="*/ 708169 h 4375294"/>
              <a:gd name="connsiteX13" fmla="*/ 1110953 w 3835719"/>
              <a:gd name="connsiteY13" fmla="*/ 753835 h 4375294"/>
              <a:gd name="connsiteX14" fmla="*/ 608662 w 3835719"/>
              <a:gd name="connsiteY14" fmla="*/ 704865 h 4375294"/>
              <a:gd name="connsiteX15" fmla="*/ 259655 w 3835719"/>
              <a:gd name="connsiteY15" fmla="*/ 876183 h 4375294"/>
              <a:gd name="connsiteX16" fmla="*/ 272623 w 3835719"/>
              <a:gd name="connsiteY16" fmla="*/ 934540 h 4375294"/>
              <a:gd name="connsiteX17" fmla="*/ 117007 w 3835719"/>
              <a:gd name="connsiteY17" fmla="*/ 1070702 h 4375294"/>
              <a:gd name="connsiteX18" fmla="*/ 152669 w 3835719"/>
              <a:gd name="connsiteY18" fmla="*/ 1151752 h 4375294"/>
              <a:gd name="connsiteX19" fmla="*/ 10022 w 3835719"/>
              <a:gd name="connsiteY19" fmla="*/ 1343031 h 4375294"/>
              <a:gd name="connsiteX20" fmla="*/ 58652 w 3835719"/>
              <a:gd name="connsiteY20" fmla="*/ 1469468 h 4375294"/>
              <a:gd name="connsiteX21" fmla="*/ 116880 w 3835719"/>
              <a:gd name="connsiteY21" fmla="*/ 1659388 h 4375294"/>
              <a:gd name="connsiteX22" fmla="*/ 94315 w 3835719"/>
              <a:gd name="connsiteY22" fmla="*/ 1897413 h 4375294"/>
              <a:gd name="connsiteX23" fmla="*/ 175365 w 3835719"/>
              <a:gd name="connsiteY23" fmla="*/ 2056272 h 4375294"/>
              <a:gd name="connsiteX24" fmla="*/ 236962 w 3835719"/>
              <a:gd name="connsiteY24" fmla="*/ 1959011 h 4375294"/>
              <a:gd name="connsiteX25" fmla="*/ 240664 w 3835719"/>
              <a:gd name="connsiteY25" fmla="*/ 2265175 h 4375294"/>
              <a:gd name="connsiteX26" fmla="*/ 319995 w 3835719"/>
              <a:gd name="connsiteY26" fmla="*/ 2072293 h 4375294"/>
              <a:gd name="connsiteX27" fmla="*/ 350129 w 3835719"/>
              <a:gd name="connsiteY27" fmla="*/ 2587616 h 4375294"/>
              <a:gd name="connsiteX28" fmla="*/ 444797 w 3835719"/>
              <a:gd name="connsiteY28" fmla="*/ 2448185 h 4375294"/>
              <a:gd name="connsiteX29" fmla="*/ 428330 w 3835719"/>
              <a:gd name="connsiteY29" fmla="*/ 2953302 h 4375294"/>
              <a:gd name="connsiteX30" fmla="*/ 497175 w 3835719"/>
              <a:gd name="connsiteY30" fmla="*/ 2607114 h 4375294"/>
              <a:gd name="connsiteX31" fmla="*/ 534406 w 3835719"/>
              <a:gd name="connsiteY31" fmla="*/ 2918912 h 4375294"/>
              <a:gd name="connsiteX32" fmla="*/ 592159 w 3835719"/>
              <a:gd name="connsiteY32" fmla="*/ 2746536 h 4375294"/>
              <a:gd name="connsiteX33" fmla="*/ 606328 w 3835719"/>
              <a:gd name="connsiteY33" fmla="*/ 3095546 h 4375294"/>
              <a:gd name="connsiteX34" fmla="*/ 776062 w 3835719"/>
              <a:gd name="connsiteY34" fmla="*/ 3066225 h 4375294"/>
              <a:gd name="connsiteX35" fmla="*/ 832810 w 3835719"/>
              <a:gd name="connsiteY35" fmla="*/ 2788250 h 4375294"/>
              <a:gd name="connsiteX36" fmla="*/ 902738 w 3835719"/>
              <a:gd name="connsiteY36" fmla="*/ 3045882 h 4375294"/>
              <a:gd name="connsiteX37" fmla="*/ 912710 w 3835719"/>
              <a:gd name="connsiteY37" fmla="*/ 2574808 h 4375294"/>
              <a:gd name="connsiteX38" fmla="*/ 887662 w 3835719"/>
              <a:gd name="connsiteY38" fmla="*/ 2518496 h 4375294"/>
              <a:gd name="connsiteX39" fmla="*/ 1021903 w 3835719"/>
              <a:gd name="connsiteY39" fmla="*/ 2874941 h 4375294"/>
              <a:gd name="connsiteX40" fmla="*/ 852943 w 3835719"/>
              <a:gd name="connsiteY40" fmla="*/ 2250792 h 4375294"/>
              <a:gd name="connsiteX41" fmla="*/ 976139 w 3835719"/>
              <a:gd name="connsiteY41" fmla="*/ 2338326 h 4375294"/>
              <a:gd name="connsiteX42" fmla="*/ 899377 w 3835719"/>
              <a:gd name="connsiteY42" fmla="*/ 1631724 h 4375294"/>
              <a:gd name="connsiteX43" fmla="*/ 1126137 w 3835719"/>
              <a:gd name="connsiteY43" fmla="*/ 1019190 h 4375294"/>
              <a:gd name="connsiteX44" fmla="*/ 1781640 w 3835719"/>
              <a:gd name="connsiteY44" fmla="*/ 2303634 h 4375294"/>
              <a:gd name="connsiteX45" fmla="*/ 1567441 w 3835719"/>
              <a:gd name="connsiteY45" fmla="*/ 3071750 h 4375294"/>
              <a:gd name="connsiteX46" fmla="*/ 869880 w 3835719"/>
              <a:gd name="connsiteY46" fmla="*/ 4375294 h 4375294"/>
              <a:gd name="connsiteX47" fmla="*/ 3108254 w 3835719"/>
              <a:gd name="connsiteY47" fmla="*/ 4375294 h 4375294"/>
              <a:gd name="connsiteX0" fmla="*/ 3108254 w 3826400"/>
              <a:gd name="connsiteY0" fmla="*/ 4375294 h 4375294"/>
              <a:gd name="connsiteX1" fmla="*/ 2560824 w 3826400"/>
              <a:gd name="connsiteY1" fmla="*/ 3418833 h 4375294"/>
              <a:gd name="connsiteX2" fmla="*/ 3333722 w 3826400"/>
              <a:gd name="connsiteY2" fmla="*/ 2575552 h 4375294"/>
              <a:gd name="connsiteX3" fmla="*/ 3617562 w 3826400"/>
              <a:gd name="connsiteY3" fmla="*/ 2156132 h 4375294"/>
              <a:gd name="connsiteX4" fmla="*/ 3625075 w 3826400"/>
              <a:gd name="connsiteY4" fmla="*/ 2030592 h 4375294"/>
              <a:gd name="connsiteX5" fmla="*/ 3638915 w 3826400"/>
              <a:gd name="connsiteY5" fmla="*/ 1840932 h 4375294"/>
              <a:gd name="connsiteX6" fmla="*/ 3536797 w 3826400"/>
              <a:gd name="connsiteY6" fmla="*/ 1327449 h 4375294"/>
              <a:gd name="connsiteX7" fmla="*/ 3336709 w 3826400"/>
              <a:gd name="connsiteY7" fmla="*/ 508144 h 4375294"/>
              <a:gd name="connsiteX8" fmla="*/ 3602161 w 3826400"/>
              <a:gd name="connsiteY8" fmla="*/ 1064218 h 4375294"/>
              <a:gd name="connsiteX9" fmla="*/ 3491933 w 3826400"/>
              <a:gd name="connsiteY9" fmla="*/ 334768 h 4375294"/>
              <a:gd name="connsiteX10" fmla="*/ 3044537 w 3826400"/>
              <a:gd name="connsiteY10" fmla="*/ 182396 h 4375294"/>
              <a:gd name="connsiteX11" fmla="*/ 2358849 w 3826400"/>
              <a:gd name="connsiteY11" fmla="*/ 12844 h 4375294"/>
              <a:gd name="connsiteX12" fmla="*/ 1171871 w 3826400"/>
              <a:gd name="connsiteY12" fmla="*/ 708169 h 4375294"/>
              <a:gd name="connsiteX13" fmla="*/ 1110953 w 3826400"/>
              <a:gd name="connsiteY13" fmla="*/ 753835 h 4375294"/>
              <a:gd name="connsiteX14" fmla="*/ 608662 w 3826400"/>
              <a:gd name="connsiteY14" fmla="*/ 704865 h 4375294"/>
              <a:gd name="connsiteX15" fmla="*/ 259655 w 3826400"/>
              <a:gd name="connsiteY15" fmla="*/ 876183 h 4375294"/>
              <a:gd name="connsiteX16" fmla="*/ 272623 w 3826400"/>
              <a:gd name="connsiteY16" fmla="*/ 934540 h 4375294"/>
              <a:gd name="connsiteX17" fmla="*/ 117007 w 3826400"/>
              <a:gd name="connsiteY17" fmla="*/ 1070702 h 4375294"/>
              <a:gd name="connsiteX18" fmla="*/ 152669 w 3826400"/>
              <a:gd name="connsiteY18" fmla="*/ 1151752 h 4375294"/>
              <a:gd name="connsiteX19" fmla="*/ 10022 w 3826400"/>
              <a:gd name="connsiteY19" fmla="*/ 1343031 h 4375294"/>
              <a:gd name="connsiteX20" fmla="*/ 58652 w 3826400"/>
              <a:gd name="connsiteY20" fmla="*/ 1469468 h 4375294"/>
              <a:gd name="connsiteX21" fmla="*/ 116880 w 3826400"/>
              <a:gd name="connsiteY21" fmla="*/ 1659388 h 4375294"/>
              <a:gd name="connsiteX22" fmla="*/ 94315 w 3826400"/>
              <a:gd name="connsiteY22" fmla="*/ 1897413 h 4375294"/>
              <a:gd name="connsiteX23" fmla="*/ 175365 w 3826400"/>
              <a:gd name="connsiteY23" fmla="*/ 2056272 h 4375294"/>
              <a:gd name="connsiteX24" fmla="*/ 236962 w 3826400"/>
              <a:gd name="connsiteY24" fmla="*/ 1959011 h 4375294"/>
              <a:gd name="connsiteX25" fmla="*/ 240664 w 3826400"/>
              <a:gd name="connsiteY25" fmla="*/ 2265175 h 4375294"/>
              <a:gd name="connsiteX26" fmla="*/ 319995 w 3826400"/>
              <a:gd name="connsiteY26" fmla="*/ 2072293 h 4375294"/>
              <a:gd name="connsiteX27" fmla="*/ 350129 w 3826400"/>
              <a:gd name="connsiteY27" fmla="*/ 2587616 h 4375294"/>
              <a:gd name="connsiteX28" fmla="*/ 444797 w 3826400"/>
              <a:gd name="connsiteY28" fmla="*/ 2448185 h 4375294"/>
              <a:gd name="connsiteX29" fmla="*/ 428330 w 3826400"/>
              <a:gd name="connsiteY29" fmla="*/ 2953302 h 4375294"/>
              <a:gd name="connsiteX30" fmla="*/ 497175 w 3826400"/>
              <a:gd name="connsiteY30" fmla="*/ 2607114 h 4375294"/>
              <a:gd name="connsiteX31" fmla="*/ 534406 w 3826400"/>
              <a:gd name="connsiteY31" fmla="*/ 2918912 h 4375294"/>
              <a:gd name="connsiteX32" fmla="*/ 592159 w 3826400"/>
              <a:gd name="connsiteY32" fmla="*/ 2746536 h 4375294"/>
              <a:gd name="connsiteX33" fmla="*/ 606328 w 3826400"/>
              <a:gd name="connsiteY33" fmla="*/ 3095546 h 4375294"/>
              <a:gd name="connsiteX34" fmla="*/ 776062 w 3826400"/>
              <a:gd name="connsiteY34" fmla="*/ 3066225 h 4375294"/>
              <a:gd name="connsiteX35" fmla="*/ 832810 w 3826400"/>
              <a:gd name="connsiteY35" fmla="*/ 2788250 h 4375294"/>
              <a:gd name="connsiteX36" fmla="*/ 902738 w 3826400"/>
              <a:gd name="connsiteY36" fmla="*/ 3045882 h 4375294"/>
              <a:gd name="connsiteX37" fmla="*/ 912710 w 3826400"/>
              <a:gd name="connsiteY37" fmla="*/ 2574808 h 4375294"/>
              <a:gd name="connsiteX38" fmla="*/ 887662 w 3826400"/>
              <a:gd name="connsiteY38" fmla="*/ 2518496 h 4375294"/>
              <a:gd name="connsiteX39" fmla="*/ 1021903 w 3826400"/>
              <a:gd name="connsiteY39" fmla="*/ 2874941 h 4375294"/>
              <a:gd name="connsiteX40" fmla="*/ 852943 w 3826400"/>
              <a:gd name="connsiteY40" fmla="*/ 2250792 h 4375294"/>
              <a:gd name="connsiteX41" fmla="*/ 976139 w 3826400"/>
              <a:gd name="connsiteY41" fmla="*/ 2338326 h 4375294"/>
              <a:gd name="connsiteX42" fmla="*/ 899377 w 3826400"/>
              <a:gd name="connsiteY42" fmla="*/ 1631724 h 4375294"/>
              <a:gd name="connsiteX43" fmla="*/ 1126137 w 3826400"/>
              <a:gd name="connsiteY43" fmla="*/ 1019190 h 4375294"/>
              <a:gd name="connsiteX44" fmla="*/ 1781640 w 3826400"/>
              <a:gd name="connsiteY44" fmla="*/ 2303634 h 4375294"/>
              <a:gd name="connsiteX45" fmla="*/ 1567441 w 3826400"/>
              <a:gd name="connsiteY45" fmla="*/ 3071750 h 4375294"/>
              <a:gd name="connsiteX46" fmla="*/ 869880 w 3826400"/>
              <a:gd name="connsiteY46" fmla="*/ 4375294 h 4375294"/>
              <a:gd name="connsiteX47" fmla="*/ 3108254 w 3826400"/>
              <a:gd name="connsiteY47" fmla="*/ 4375294 h 4375294"/>
              <a:gd name="connsiteX0" fmla="*/ 3108254 w 3839868"/>
              <a:gd name="connsiteY0" fmla="*/ 4375294 h 4375294"/>
              <a:gd name="connsiteX1" fmla="*/ 2560824 w 3839868"/>
              <a:gd name="connsiteY1" fmla="*/ 3418833 h 4375294"/>
              <a:gd name="connsiteX2" fmla="*/ 3333722 w 3839868"/>
              <a:gd name="connsiteY2" fmla="*/ 2575552 h 4375294"/>
              <a:gd name="connsiteX3" fmla="*/ 3617562 w 3839868"/>
              <a:gd name="connsiteY3" fmla="*/ 2156132 h 4375294"/>
              <a:gd name="connsiteX4" fmla="*/ 3625075 w 3839868"/>
              <a:gd name="connsiteY4" fmla="*/ 2030592 h 4375294"/>
              <a:gd name="connsiteX5" fmla="*/ 3638915 w 3839868"/>
              <a:gd name="connsiteY5" fmla="*/ 1840932 h 4375294"/>
              <a:gd name="connsiteX6" fmla="*/ 3536797 w 3839868"/>
              <a:gd name="connsiteY6" fmla="*/ 1327449 h 4375294"/>
              <a:gd name="connsiteX7" fmla="*/ 3336709 w 3839868"/>
              <a:gd name="connsiteY7" fmla="*/ 508144 h 4375294"/>
              <a:gd name="connsiteX8" fmla="*/ 3602161 w 3839868"/>
              <a:gd name="connsiteY8" fmla="*/ 1064218 h 4375294"/>
              <a:gd name="connsiteX9" fmla="*/ 3491933 w 3839868"/>
              <a:gd name="connsiteY9" fmla="*/ 334768 h 4375294"/>
              <a:gd name="connsiteX10" fmla="*/ 3044537 w 3839868"/>
              <a:gd name="connsiteY10" fmla="*/ 182396 h 4375294"/>
              <a:gd name="connsiteX11" fmla="*/ 2358849 w 3839868"/>
              <a:gd name="connsiteY11" fmla="*/ 12844 h 4375294"/>
              <a:gd name="connsiteX12" fmla="*/ 1171871 w 3839868"/>
              <a:gd name="connsiteY12" fmla="*/ 708169 h 4375294"/>
              <a:gd name="connsiteX13" fmla="*/ 1110953 w 3839868"/>
              <a:gd name="connsiteY13" fmla="*/ 753835 h 4375294"/>
              <a:gd name="connsiteX14" fmla="*/ 608662 w 3839868"/>
              <a:gd name="connsiteY14" fmla="*/ 704865 h 4375294"/>
              <a:gd name="connsiteX15" fmla="*/ 259655 w 3839868"/>
              <a:gd name="connsiteY15" fmla="*/ 876183 h 4375294"/>
              <a:gd name="connsiteX16" fmla="*/ 272623 w 3839868"/>
              <a:gd name="connsiteY16" fmla="*/ 934540 h 4375294"/>
              <a:gd name="connsiteX17" fmla="*/ 117007 w 3839868"/>
              <a:gd name="connsiteY17" fmla="*/ 1070702 h 4375294"/>
              <a:gd name="connsiteX18" fmla="*/ 152669 w 3839868"/>
              <a:gd name="connsiteY18" fmla="*/ 1151752 h 4375294"/>
              <a:gd name="connsiteX19" fmla="*/ 10022 w 3839868"/>
              <a:gd name="connsiteY19" fmla="*/ 1343031 h 4375294"/>
              <a:gd name="connsiteX20" fmla="*/ 58652 w 3839868"/>
              <a:gd name="connsiteY20" fmla="*/ 1469468 h 4375294"/>
              <a:gd name="connsiteX21" fmla="*/ 116880 w 3839868"/>
              <a:gd name="connsiteY21" fmla="*/ 1659388 h 4375294"/>
              <a:gd name="connsiteX22" fmla="*/ 94315 w 3839868"/>
              <a:gd name="connsiteY22" fmla="*/ 1897413 h 4375294"/>
              <a:gd name="connsiteX23" fmla="*/ 175365 w 3839868"/>
              <a:gd name="connsiteY23" fmla="*/ 2056272 h 4375294"/>
              <a:gd name="connsiteX24" fmla="*/ 236962 w 3839868"/>
              <a:gd name="connsiteY24" fmla="*/ 1959011 h 4375294"/>
              <a:gd name="connsiteX25" fmla="*/ 240664 w 3839868"/>
              <a:gd name="connsiteY25" fmla="*/ 2265175 h 4375294"/>
              <a:gd name="connsiteX26" fmla="*/ 319995 w 3839868"/>
              <a:gd name="connsiteY26" fmla="*/ 2072293 h 4375294"/>
              <a:gd name="connsiteX27" fmla="*/ 350129 w 3839868"/>
              <a:gd name="connsiteY27" fmla="*/ 2587616 h 4375294"/>
              <a:gd name="connsiteX28" fmla="*/ 444797 w 3839868"/>
              <a:gd name="connsiteY28" fmla="*/ 2448185 h 4375294"/>
              <a:gd name="connsiteX29" fmla="*/ 428330 w 3839868"/>
              <a:gd name="connsiteY29" fmla="*/ 2953302 h 4375294"/>
              <a:gd name="connsiteX30" fmla="*/ 497175 w 3839868"/>
              <a:gd name="connsiteY30" fmla="*/ 2607114 h 4375294"/>
              <a:gd name="connsiteX31" fmla="*/ 534406 w 3839868"/>
              <a:gd name="connsiteY31" fmla="*/ 2918912 h 4375294"/>
              <a:gd name="connsiteX32" fmla="*/ 592159 w 3839868"/>
              <a:gd name="connsiteY32" fmla="*/ 2746536 h 4375294"/>
              <a:gd name="connsiteX33" fmla="*/ 606328 w 3839868"/>
              <a:gd name="connsiteY33" fmla="*/ 3095546 h 4375294"/>
              <a:gd name="connsiteX34" fmla="*/ 776062 w 3839868"/>
              <a:gd name="connsiteY34" fmla="*/ 3066225 h 4375294"/>
              <a:gd name="connsiteX35" fmla="*/ 832810 w 3839868"/>
              <a:gd name="connsiteY35" fmla="*/ 2788250 h 4375294"/>
              <a:gd name="connsiteX36" fmla="*/ 902738 w 3839868"/>
              <a:gd name="connsiteY36" fmla="*/ 3045882 h 4375294"/>
              <a:gd name="connsiteX37" fmla="*/ 912710 w 3839868"/>
              <a:gd name="connsiteY37" fmla="*/ 2574808 h 4375294"/>
              <a:gd name="connsiteX38" fmla="*/ 887662 w 3839868"/>
              <a:gd name="connsiteY38" fmla="*/ 2518496 h 4375294"/>
              <a:gd name="connsiteX39" fmla="*/ 1021903 w 3839868"/>
              <a:gd name="connsiteY39" fmla="*/ 2874941 h 4375294"/>
              <a:gd name="connsiteX40" fmla="*/ 852943 w 3839868"/>
              <a:gd name="connsiteY40" fmla="*/ 2250792 h 4375294"/>
              <a:gd name="connsiteX41" fmla="*/ 976139 w 3839868"/>
              <a:gd name="connsiteY41" fmla="*/ 2338326 h 4375294"/>
              <a:gd name="connsiteX42" fmla="*/ 899377 w 3839868"/>
              <a:gd name="connsiteY42" fmla="*/ 1631724 h 4375294"/>
              <a:gd name="connsiteX43" fmla="*/ 1126137 w 3839868"/>
              <a:gd name="connsiteY43" fmla="*/ 1019190 h 4375294"/>
              <a:gd name="connsiteX44" fmla="*/ 1781640 w 3839868"/>
              <a:gd name="connsiteY44" fmla="*/ 2303634 h 4375294"/>
              <a:gd name="connsiteX45" fmla="*/ 1567441 w 3839868"/>
              <a:gd name="connsiteY45" fmla="*/ 3071750 h 4375294"/>
              <a:gd name="connsiteX46" fmla="*/ 869880 w 3839868"/>
              <a:gd name="connsiteY46" fmla="*/ 4375294 h 4375294"/>
              <a:gd name="connsiteX47" fmla="*/ 3108254 w 3839868"/>
              <a:gd name="connsiteY47" fmla="*/ 4375294 h 4375294"/>
              <a:gd name="connsiteX0" fmla="*/ 3108254 w 3757568"/>
              <a:gd name="connsiteY0" fmla="*/ 4375294 h 4375294"/>
              <a:gd name="connsiteX1" fmla="*/ 2560824 w 3757568"/>
              <a:gd name="connsiteY1" fmla="*/ 3418833 h 4375294"/>
              <a:gd name="connsiteX2" fmla="*/ 3333722 w 3757568"/>
              <a:gd name="connsiteY2" fmla="*/ 2575552 h 4375294"/>
              <a:gd name="connsiteX3" fmla="*/ 3617562 w 3757568"/>
              <a:gd name="connsiteY3" fmla="*/ 2156132 h 4375294"/>
              <a:gd name="connsiteX4" fmla="*/ 3625075 w 3757568"/>
              <a:gd name="connsiteY4" fmla="*/ 2030592 h 4375294"/>
              <a:gd name="connsiteX5" fmla="*/ 3638915 w 3757568"/>
              <a:gd name="connsiteY5" fmla="*/ 1840932 h 4375294"/>
              <a:gd name="connsiteX6" fmla="*/ 3755818 w 3757568"/>
              <a:gd name="connsiteY6" fmla="*/ 1589310 h 4375294"/>
              <a:gd name="connsiteX7" fmla="*/ 3536797 w 3757568"/>
              <a:gd name="connsiteY7" fmla="*/ 1327449 h 4375294"/>
              <a:gd name="connsiteX8" fmla="*/ 3336709 w 3757568"/>
              <a:gd name="connsiteY8" fmla="*/ 508144 h 4375294"/>
              <a:gd name="connsiteX9" fmla="*/ 3602161 w 3757568"/>
              <a:gd name="connsiteY9" fmla="*/ 1064218 h 4375294"/>
              <a:gd name="connsiteX10" fmla="*/ 3491933 w 3757568"/>
              <a:gd name="connsiteY10" fmla="*/ 334768 h 4375294"/>
              <a:gd name="connsiteX11" fmla="*/ 3044537 w 3757568"/>
              <a:gd name="connsiteY11" fmla="*/ 182396 h 4375294"/>
              <a:gd name="connsiteX12" fmla="*/ 2358849 w 3757568"/>
              <a:gd name="connsiteY12" fmla="*/ 12844 h 4375294"/>
              <a:gd name="connsiteX13" fmla="*/ 1171871 w 3757568"/>
              <a:gd name="connsiteY13" fmla="*/ 708169 h 4375294"/>
              <a:gd name="connsiteX14" fmla="*/ 1110953 w 3757568"/>
              <a:gd name="connsiteY14" fmla="*/ 753835 h 4375294"/>
              <a:gd name="connsiteX15" fmla="*/ 608662 w 3757568"/>
              <a:gd name="connsiteY15" fmla="*/ 704865 h 4375294"/>
              <a:gd name="connsiteX16" fmla="*/ 259655 w 3757568"/>
              <a:gd name="connsiteY16" fmla="*/ 876183 h 4375294"/>
              <a:gd name="connsiteX17" fmla="*/ 272623 w 3757568"/>
              <a:gd name="connsiteY17" fmla="*/ 934540 h 4375294"/>
              <a:gd name="connsiteX18" fmla="*/ 117007 w 3757568"/>
              <a:gd name="connsiteY18" fmla="*/ 1070702 h 4375294"/>
              <a:gd name="connsiteX19" fmla="*/ 152669 w 3757568"/>
              <a:gd name="connsiteY19" fmla="*/ 1151752 h 4375294"/>
              <a:gd name="connsiteX20" fmla="*/ 10022 w 3757568"/>
              <a:gd name="connsiteY20" fmla="*/ 1343031 h 4375294"/>
              <a:gd name="connsiteX21" fmla="*/ 58652 w 3757568"/>
              <a:gd name="connsiteY21" fmla="*/ 1469468 h 4375294"/>
              <a:gd name="connsiteX22" fmla="*/ 116880 w 3757568"/>
              <a:gd name="connsiteY22" fmla="*/ 1659388 h 4375294"/>
              <a:gd name="connsiteX23" fmla="*/ 94315 w 3757568"/>
              <a:gd name="connsiteY23" fmla="*/ 1897413 h 4375294"/>
              <a:gd name="connsiteX24" fmla="*/ 175365 w 3757568"/>
              <a:gd name="connsiteY24" fmla="*/ 2056272 h 4375294"/>
              <a:gd name="connsiteX25" fmla="*/ 236962 w 3757568"/>
              <a:gd name="connsiteY25" fmla="*/ 1959011 h 4375294"/>
              <a:gd name="connsiteX26" fmla="*/ 240664 w 3757568"/>
              <a:gd name="connsiteY26" fmla="*/ 2265175 h 4375294"/>
              <a:gd name="connsiteX27" fmla="*/ 319995 w 3757568"/>
              <a:gd name="connsiteY27" fmla="*/ 2072293 h 4375294"/>
              <a:gd name="connsiteX28" fmla="*/ 350129 w 3757568"/>
              <a:gd name="connsiteY28" fmla="*/ 2587616 h 4375294"/>
              <a:gd name="connsiteX29" fmla="*/ 444797 w 3757568"/>
              <a:gd name="connsiteY29" fmla="*/ 2448185 h 4375294"/>
              <a:gd name="connsiteX30" fmla="*/ 428330 w 3757568"/>
              <a:gd name="connsiteY30" fmla="*/ 2953302 h 4375294"/>
              <a:gd name="connsiteX31" fmla="*/ 497175 w 3757568"/>
              <a:gd name="connsiteY31" fmla="*/ 2607114 h 4375294"/>
              <a:gd name="connsiteX32" fmla="*/ 534406 w 3757568"/>
              <a:gd name="connsiteY32" fmla="*/ 2918912 h 4375294"/>
              <a:gd name="connsiteX33" fmla="*/ 592159 w 3757568"/>
              <a:gd name="connsiteY33" fmla="*/ 2746536 h 4375294"/>
              <a:gd name="connsiteX34" fmla="*/ 606328 w 3757568"/>
              <a:gd name="connsiteY34" fmla="*/ 3095546 h 4375294"/>
              <a:gd name="connsiteX35" fmla="*/ 776062 w 3757568"/>
              <a:gd name="connsiteY35" fmla="*/ 3066225 h 4375294"/>
              <a:gd name="connsiteX36" fmla="*/ 832810 w 3757568"/>
              <a:gd name="connsiteY36" fmla="*/ 2788250 h 4375294"/>
              <a:gd name="connsiteX37" fmla="*/ 902738 w 3757568"/>
              <a:gd name="connsiteY37" fmla="*/ 3045882 h 4375294"/>
              <a:gd name="connsiteX38" fmla="*/ 912710 w 3757568"/>
              <a:gd name="connsiteY38" fmla="*/ 2574808 h 4375294"/>
              <a:gd name="connsiteX39" fmla="*/ 887662 w 3757568"/>
              <a:gd name="connsiteY39" fmla="*/ 2518496 h 4375294"/>
              <a:gd name="connsiteX40" fmla="*/ 1021903 w 3757568"/>
              <a:gd name="connsiteY40" fmla="*/ 2874941 h 4375294"/>
              <a:gd name="connsiteX41" fmla="*/ 852943 w 3757568"/>
              <a:gd name="connsiteY41" fmla="*/ 2250792 h 4375294"/>
              <a:gd name="connsiteX42" fmla="*/ 976139 w 3757568"/>
              <a:gd name="connsiteY42" fmla="*/ 2338326 h 4375294"/>
              <a:gd name="connsiteX43" fmla="*/ 899377 w 3757568"/>
              <a:gd name="connsiteY43" fmla="*/ 1631724 h 4375294"/>
              <a:gd name="connsiteX44" fmla="*/ 1126137 w 3757568"/>
              <a:gd name="connsiteY44" fmla="*/ 1019190 h 4375294"/>
              <a:gd name="connsiteX45" fmla="*/ 1781640 w 3757568"/>
              <a:gd name="connsiteY45" fmla="*/ 2303634 h 4375294"/>
              <a:gd name="connsiteX46" fmla="*/ 1567441 w 3757568"/>
              <a:gd name="connsiteY46" fmla="*/ 3071750 h 4375294"/>
              <a:gd name="connsiteX47" fmla="*/ 869880 w 3757568"/>
              <a:gd name="connsiteY47" fmla="*/ 4375294 h 4375294"/>
              <a:gd name="connsiteX48" fmla="*/ 3108254 w 3757568"/>
              <a:gd name="connsiteY48" fmla="*/ 4375294 h 4375294"/>
              <a:gd name="connsiteX0" fmla="*/ 3108254 w 3757568"/>
              <a:gd name="connsiteY0" fmla="*/ 4375294 h 4375294"/>
              <a:gd name="connsiteX1" fmla="*/ 2560824 w 3757568"/>
              <a:gd name="connsiteY1" fmla="*/ 3418833 h 4375294"/>
              <a:gd name="connsiteX2" fmla="*/ 3333722 w 3757568"/>
              <a:gd name="connsiteY2" fmla="*/ 2575552 h 4375294"/>
              <a:gd name="connsiteX3" fmla="*/ 3617562 w 3757568"/>
              <a:gd name="connsiteY3" fmla="*/ 2156132 h 4375294"/>
              <a:gd name="connsiteX4" fmla="*/ 3625075 w 3757568"/>
              <a:gd name="connsiteY4" fmla="*/ 2030592 h 4375294"/>
              <a:gd name="connsiteX5" fmla="*/ 3638915 w 3757568"/>
              <a:gd name="connsiteY5" fmla="*/ 1840932 h 4375294"/>
              <a:gd name="connsiteX6" fmla="*/ 3755818 w 3757568"/>
              <a:gd name="connsiteY6" fmla="*/ 1589310 h 4375294"/>
              <a:gd name="connsiteX7" fmla="*/ 3555799 w 3757568"/>
              <a:gd name="connsiteY7" fmla="*/ 1327449 h 4375294"/>
              <a:gd name="connsiteX8" fmla="*/ 3336709 w 3757568"/>
              <a:gd name="connsiteY8" fmla="*/ 508144 h 4375294"/>
              <a:gd name="connsiteX9" fmla="*/ 3602161 w 3757568"/>
              <a:gd name="connsiteY9" fmla="*/ 1064218 h 4375294"/>
              <a:gd name="connsiteX10" fmla="*/ 3491933 w 3757568"/>
              <a:gd name="connsiteY10" fmla="*/ 334768 h 4375294"/>
              <a:gd name="connsiteX11" fmla="*/ 3044537 w 3757568"/>
              <a:gd name="connsiteY11" fmla="*/ 182396 h 4375294"/>
              <a:gd name="connsiteX12" fmla="*/ 2358849 w 3757568"/>
              <a:gd name="connsiteY12" fmla="*/ 12844 h 4375294"/>
              <a:gd name="connsiteX13" fmla="*/ 1171871 w 3757568"/>
              <a:gd name="connsiteY13" fmla="*/ 708169 h 4375294"/>
              <a:gd name="connsiteX14" fmla="*/ 1110953 w 3757568"/>
              <a:gd name="connsiteY14" fmla="*/ 753835 h 4375294"/>
              <a:gd name="connsiteX15" fmla="*/ 608662 w 3757568"/>
              <a:gd name="connsiteY15" fmla="*/ 704865 h 4375294"/>
              <a:gd name="connsiteX16" fmla="*/ 259655 w 3757568"/>
              <a:gd name="connsiteY16" fmla="*/ 876183 h 4375294"/>
              <a:gd name="connsiteX17" fmla="*/ 272623 w 3757568"/>
              <a:gd name="connsiteY17" fmla="*/ 934540 h 4375294"/>
              <a:gd name="connsiteX18" fmla="*/ 117007 w 3757568"/>
              <a:gd name="connsiteY18" fmla="*/ 1070702 h 4375294"/>
              <a:gd name="connsiteX19" fmla="*/ 152669 w 3757568"/>
              <a:gd name="connsiteY19" fmla="*/ 1151752 h 4375294"/>
              <a:gd name="connsiteX20" fmla="*/ 10022 w 3757568"/>
              <a:gd name="connsiteY20" fmla="*/ 1343031 h 4375294"/>
              <a:gd name="connsiteX21" fmla="*/ 58652 w 3757568"/>
              <a:gd name="connsiteY21" fmla="*/ 1469468 h 4375294"/>
              <a:gd name="connsiteX22" fmla="*/ 116880 w 3757568"/>
              <a:gd name="connsiteY22" fmla="*/ 1659388 h 4375294"/>
              <a:gd name="connsiteX23" fmla="*/ 94315 w 3757568"/>
              <a:gd name="connsiteY23" fmla="*/ 1897413 h 4375294"/>
              <a:gd name="connsiteX24" fmla="*/ 175365 w 3757568"/>
              <a:gd name="connsiteY24" fmla="*/ 2056272 h 4375294"/>
              <a:gd name="connsiteX25" fmla="*/ 236962 w 3757568"/>
              <a:gd name="connsiteY25" fmla="*/ 1959011 h 4375294"/>
              <a:gd name="connsiteX26" fmla="*/ 240664 w 3757568"/>
              <a:gd name="connsiteY26" fmla="*/ 2265175 h 4375294"/>
              <a:gd name="connsiteX27" fmla="*/ 319995 w 3757568"/>
              <a:gd name="connsiteY27" fmla="*/ 2072293 h 4375294"/>
              <a:gd name="connsiteX28" fmla="*/ 350129 w 3757568"/>
              <a:gd name="connsiteY28" fmla="*/ 2587616 h 4375294"/>
              <a:gd name="connsiteX29" fmla="*/ 444797 w 3757568"/>
              <a:gd name="connsiteY29" fmla="*/ 2448185 h 4375294"/>
              <a:gd name="connsiteX30" fmla="*/ 428330 w 3757568"/>
              <a:gd name="connsiteY30" fmla="*/ 2953302 h 4375294"/>
              <a:gd name="connsiteX31" fmla="*/ 497175 w 3757568"/>
              <a:gd name="connsiteY31" fmla="*/ 2607114 h 4375294"/>
              <a:gd name="connsiteX32" fmla="*/ 534406 w 3757568"/>
              <a:gd name="connsiteY32" fmla="*/ 2918912 h 4375294"/>
              <a:gd name="connsiteX33" fmla="*/ 592159 w 3757568"/>
              <a:gd name="connsiteY33" fmla="*/ 2746536 h 4375294"/>
              <a:gd name="connsiteX34" fmla="*/ 606328 w 3757568"/>
              <a:gd name="connsiteY34" fmla="*/ 3095546 h 4375294"/>
              <a:gd name="connsiteX35" fmla="*/ 776062 w 3757568"/>
              <a:gd name="connsiteY35" fmla="*/ 3066225 h 4375294"/>
              <a:gd name="connsiteX36" fmla="*/ 832810 w 3757568"/>
              <a:gd name="connsiteY36" fmla="*/ 2788250 h 4375294"/>
              <a:gd name="connsiteX37" fmla="*/ 902738 w 3757568"/>
              <a:gd name="connsiteY37" fmla="*/ 3045882 h 4375294"/>
              <a:gd name="connsiteX38" fmla="*/ 912710 w 3757568"/>
              <a:gd name="connsiteY38" fmla="*/ 2574808 h 4375294"/>
              <a:gd name="connsiteX39" fmla="*/ 887662 w 3757568"/>
              <a:gd name="connsiteY39" fmla="*/ 2518496 h 4375294"/>
              <a:gd name="connsiteX40" fmla="*/ 1021903 w 3757568"/>
              <a:gd name="connsiteY40" fmla="*/ 2874941 h 4375294"/>
              <a:gd name="connsiteX41" fmla="*/ 852943 w 3757568"/>
              <a:gd name="connsiteY41" fmla="*/ 2250792 h 4375294"/>
              <a:gd name="connsiteX42" fmla="*/ 976139 w 3757568"/>
              <a:gd name="connsiteY42" fmla="*/ 2338326 h 4375294"/>
              <a:gd name="connsiteX43" fmla="*/ 899377 w 3757568"/>
              <a:gd name="connsiteY43" fmla="*/ 1631724 h 4375294"/>
              <a:gd name="connsiteX44" fmla="*/ 1126137 w 3757568"/>
              <a:gd name="connsiteY44" fmla="*/ 1019190 h 4375294"/>
              <a:gd name="connsiteX45" fmla="*/ 1781640 w 3757568"/>
              <a:gd name="connsiteY45" fmla="*/ 2303634 h 4375294"/>
              <a:gd name="connsiteX46" fmla="*/ 1567441 w 3757568"/>
              <a:gd name="connsiteY46" fmla="*/ 3071750 h 4375294"/>
              <a:gd name="connsiteX47" fmla="*/ 869880 w 3757568"/>
              <a:gd name="connsiteY47" fmla="*/ 4375294 h 4375294"/>
              <a:gd name="connsiteX48" fmla="*/ 3108254 w 3757568"/>
              <a:gd name="connsiteY48" fmla="*/ 4375294 h 4375294"/>
              <a:gd name="connsiteX0" fmla="*/ 3108254 w 3757568"/>
              <a:gd name="connsiteY0" fmla="*/ 4375294 h 4375294"/>
              <a:gd name="connsiteX1" fmla="*/ 2560824 w 3757568"/>
              <a:gd name="connsiteY1" fmla="*/ 3418833 h 4375294"/>
              <a:gd name="connsiteX2" fmla="*/ 3333722 w 3757568"/>
              <a:gd name="connsiteY2" fmla="*/ 2575552 h 4375294"/>
              <a:gd name="connsiteX3" fmla="*/ 3617562 w 3757568"/>
              <a:gd name="connsiteY3" fmla="*/ 2156132 h 4375294"/>
              <a:gd name="connsiteX4" fmla="*/ 3625075 w 3757568"/>
              <a:gd name="connsiteY4" fmla="*/ 2030592 h 4375294"/>
              <a:gd name="connsiteX5" fmla="*/ 3638915 w 3757568"/>
              <a:gd name="connsiteY5" fmla="*/ 1840932 h 4375294"/>
              <a:gd name="connsiteX6" fmla="*/ 3755818 w 3757568"/>
              <a:gd name="connsiteY6" fmla="*/ 1589310 h 4375294"/>
              <a:gd name="connsiteX7" fmla="*/ 3555799 w 3757568"/>
              <a:gd name="connsiteY7" fmla="*/ 1327449 h 4375294"/>
              <a:gd name="connsiteX8" fmla="*/ 3336709 w 3757568"/>
              <a:gd name="connsiteY8" fmla="*/ 508144 h 4375294"/>
              <a:gd name="connsiteX9" fmla="*/ 3602161 w 3757568"/>
              <a:gd name="connsiteY9" fmla="*/ 1064218 h 4375294"/>
              <a:gd name="connsiteX10" fmla="*/ 3491933 w 3757568"/>
              <a:gd name="connsiteY10" fmla="*/ 334768 h 4375294"/>
              <a:gd name="connsiteX11" fmla="*/ 3044537 w 3757568"/>
              <a:gd name="connsiteY11" fmla="*/ 182396 h 4375294"/>
              <a:gd name="connsiteX12" fmla="*/ 2358849 w 3757568"/>
              <a:gd name="connsiteY12" fmla="*/ 12844 h 4375294"/>
              <a:gd name="connsiteX13" fmla="*/ 1171871 w 3757568"/>
              <a:gd name="connsiteY13" fmla="*/ 708169 h 4375294"/>
              <a:gd name="connsiteX14" fmla="*/ 1110953 w 3757568"/>
              <a:gd name="connsiteY14" fmla="*/ 753835 h 4375294"/>
              <a:gd name="connsiteX15" fmla="*/ 608662 w 3757568"/>
              <a:gd name="connsiteY15" fmla="*/ 704865 h 4375294"/>
              <a:gd name="connsiteX16" fmla="*/ 259655 w 3757568"/>
              <a:gd name="connsiteY16" fmla="*/ 876183 h 4375294"/>
              <a:gd name="connsiteX17" fmla="*/ 272623 w 3757568"/>
              <a:gd name="connsiteY17" fmla="*/ 934540 h 4375294"/>
              <a:gd name="connsiteX18" fmla="*/ 117007 w 3757568"/>
              <a:gd name="connsiteY18" fmla="*/ 1070702 h 4375294"/>
              <a:gd name="connsiteX19" fmla="*/ 152669 w 3757568"/>
              <a:gd name="connsiteY19" fmla="*/ 1151752 h 4375294"/>
              <a:gd name="connsiteX20" fmla="*/ 10022 w 3757568"/>
              <a:gd name="connsiteY20" fmla="*/ 1343031 h 4375294"/>
              <a:gd name="connsiteX21" fmla="*/ 58652 w 3757568"/>
              <a:gd name="connsiteY21" fmla="*/ 1469468 h 4375294"/>
              <a:gd name="connsiteX22" fmla="*/ 116880 w 3757568"/>
              <a:gd name="connsiteY22" fmla="*/ 1659388 h 4375294"/>
              <a:gd name="connsiteX23" fmla="*/ 94315 w 3757568"/>
              <a:gd name="connsiteY23" fmla="*/ 1897413 h 4375294"/>
              <a:gd name="connsiteX24" fmla="*/ 175365 w 3757568"/>
              <a:gd name="connsiteY24" fmla="*/ 2056272 h 4375294"/>
              <a:gd name="connsiteX25" fmla="*/ 236962 w 3757568"/>
              <a:gd name="connsiteY25" fmla="*/ 1959011 h 4375294"/>
              <a:gd name="connsiteX26" fmla="*/ 240664 w 3757568"/>
              <a:gd name="connsiteY26" fmla="*/ 2265175 h 4375294"/>
              <a:gd name="connsiteX27" fmla="*/ 319995 w 3757568"/>
              <a:gd name="connsiteY27" fmla="*/ 2072293 h 4375294"/>
              <a:gd name="connsiteX28" fmla="*/ 350129 w 3757568"/>
              <a:gd name="connsiteY28" fmla="*/ 2587616 h 4375294"/>
              <a:gd name="connsiteX29" fmla="*/ 444797 w 3757568"/>
              <a:gd name="connsiteY29" fmla="*/ 2448185 h 4375294"/>
              <a:gd name="connsiteX30" fmla="*/ 428330 w 3757568"/>
              <a:gd name="connsiteY30" fmla="*/ 2953302 h 4375294"/>
              <a:gd name="connsiteX31" fmla="*/ 497175 w 3757568"/>
              <a:gd name="connsiteY31" fmla="*/ 2607114 h 4375294"/>
              <a:gd name="connsiteX32" fmla="*/ 534406 w 3757568"/>
              <a:gd name="connsiteY32" fmla="*/ 2918912 h 4375294"/>
              <a:gd name="connsiteX33" fmla="*/ 592159 w 3757568"/>
              <a:gd name="connsiteY33" fmla="*/ 2746536 h 4375294"/>
              <a:gd name="connsiteX34" fmla="*/ 606328 w 3757568"/>
              <a:gd name="connsiteY34" fmla="*/ 3095546 h 4375294"/>
              <a:gd name="connsiteX35" fmla="*/ 776062 w 3757568"/>
              <a:gd name="connsiteY35" fmla="*/ 3066225 h 4375294"/>
              <a:gd name="connsiteX36" fmla="*/ 832810 w 3757568"/>
              <a:gd name="connsiteY36" fmla="*/ 2788250 h 4375294"/>
              <a:gd name="connsiteX37" fmla="*/ 902738 w 3757568"/>
              <a:gd name="connsiteY37" fmla="*/ 3045882 h 4375294"/>
              <a:gd name="connsiteX38" fmla="*/ 912710 w 3757568"/>
              <a:gd name="connsiteY38" fmla="*/ 2574808 h 4375294"/>
              <a:gd name="connsiteX39" fmla="*/ 887662 w 3757568"/>
              <a:gd name="connsiteY39" fmla="*/ 2518496 h 4375294"/>
              <a:gd name="connsiteX40" fmla="*/ 1021903 w 3757568"/>
              <a:gd name="connsiteY40" fmla="*/ 2874941 h 4375294"/>
              <a:gd name="connsiteX41" fmla="*/ 852943 w 3757568"/>
              <a:gd name="connsiteY41" fmla="*/ 2250792 h 4375294"/>
              <a:gd name="connsiteX42" fmla="*/ 976139 w 3757568"/>
              <a:gd name="connsiteY42" fmla="*/ 2338326 h 4375294"/>
              <a:gd name="connsiteX43" fmla="*/ 899377 w 3757568"/>
              <a:gd name="connsiteY43" fmla="*/ 1631724 h 4375294"/>
              <a:gd name="connsiteX44" fmla="*/ 1126137 w 3757568"/>
              <a:gd name="connsiteY44" fmla="*/ 1019190 h 4375294"/>
              <a:gd name="connsiteX45" fmla="*/ 1781640 w 3757568"/>
              <a:gd name="connsiteY45" fmla="*/ 2303634 h 4375294"/>
              <a:gd name="connsiteX46" fmla="*/ 1567441 w 3757568"/>
              <a:gd name="connsiteY46" fmla="*/ 3071750 h 4375294"/>
              <a:gd name="connsiteX47" fmla="*/ 869880 w 3757568"/>
              <a:gd name="connsiteY47" fmla="*/ 4375294 h 4375294"/>
              <a:gd name="connsiteX48" fmla="*/ 3108254 w 3757568"/>
              <a:gd name="connsiteY48" fmla="*/ 4375294 h 4375294"/>
              <a:gd name="connsiteX0" fmla="*/ 3108254 w 3833214"/>
              <a:gd name="connsiteY0" fmla="*/ 4375294 h 4375294"/>
              <a:gd name="connsiteX1" fmla="*/ 2560824 w 3833214"/>
              <a:gd name="connsiteY1" fmla="*/ 3418833 h 4375294"/>
              <a:gd name="connsiteX2" fmla="*/ 3333722 w 3833214"/>
              <a:gd name="connsiteY2" fmla="*/ 2575552 h 4375294"/>
              <a:gd name="connsiteX3" fmla="*/ 3617562 w 3833214"/>
              <a:gd name="connsiteY3" fmla="*/ 2156132 h 4375294"/>
              <a:gd name="connsiteX4" fmla="*/ 3625075 w 3833214"/>
              <a:gd name="connsiteY4" fmla="*/ 2030592 h 4375294"/>
              <a:gd name="connsiteX5" fmla="*/ 3638915 w 3833214"/>
              <a:gd name="connsiteY5" fmla="*/ 1840932 h 4375294"/>
              <a:gd name="connsiteX6" fmla="*/ 3755818 w 3833214"/>
              <a:gd name="connsiteY6" fmla="*/ 1589310 h 4375294"/>
              <a:gd name="connsiteX7" fmla="*/ 3555799 w 3833214"/>
              <a:gd name="connsiteY7" fmla="*/ 1327449 h 4375294"/>
              <a:gd name="connsiteX8" fmla="*/ 3336709 w 3833214"/>
              <a:gd name="connsiteY8" fmla="*/ 508144 h 4375294"/>
              <a:gd name="connsiteX9" fmla="*/ 3602161 w 3833214"/>
              <a:gd name="connsiteY9" fmla="*/ 1064218 h 4375294"/>
              <a:gd name="connsiteX10" fmla="*/ 3491933 w 3833214"/>
              <a:gd name="connsiteY10" fmla="*/ 334768 h 4375294"/>
              <a:gd name="connsiteX11" fmla="*/ 3044537 w 3833214"/>
              <a:gd name="connsiteY11" fmla="*/ 182396 h 4375294"/>
              <a:gd name="connsiteX12" fmla="*/ 2358849 w 3833214"/>
              <a:gd name="connsiteY12" fmla="*/ 12844 h 4375294"/>
              <a:gd name="connsiteX13" fmla="*/ 1171871 w 3833214"/>
              <a:gd name="connsiteY13" fmla="*/ 708169 h 4375294"/>
              <a:gd name="connsiteX14" fmla="*/ 1110953 w 3833214"/>
              <a:gd name="connsiteY14" fmla="*/ 753835 h 4375294"/>
              <a:gd name="connsiteX15" fmla="*/ 608662 w 3833214"/>
              <a:gd name="connsiteY15" fmla="*/ 704865 h 4375294"/>
              <a:gd name="connsiteX16" fmla="*/ 259655 w 3833214"/>
              <a:gd name="connsiteY16" fmla="*/ 876183 h 4375294"/>
              <a:gd name="connsiteX17" fmla="*/ 272623 w 3833214"/>
              <a:gd name="connsiteY17" fmla="*/ 934540 h 4375294"/>
              <a:gd name="connsiteX18" fmla="*/ 117007 w 3833214"/>
              <a:gd name="connsiteY18" fmla="*/ 1070702 h 4375294"/>
              <a:gd name="connsiteX19" fmla="*/ 152669 w 3833214"/>
              <a:gd name="connsiteY19" fmla="*/ 1151752 h 4375294"/>
              <a:gd name="connsiteX20" fmla="*/ 10022 w 3833214"/>
              <a:gd name="connsiteY20" fmla="*/ 1343031 h 4375294"/>
              <a:gd name="connsiteX21" fmla="*/ 58652 w 3833214"/>
              <a:gd name="connsiteY21" fmla="*/ 1469468 h 4375294"/>
              <a:gd name="connsiteX22" fmla="*/ 116880 w 3833214"/>
              <a:gd name="connsiteY22" fmla="*/ 1659388 h 4375294"/>
              <a:gd name="connsiteX23" fmla="*/ 94315 w 3833214"/>
              <a:gd name="connsiteY23" fmla="*/ 1897413 h 4375294"/>
              <a:gd name="connsiteX24" fmla="*/ 175365 w 3833214"/>
              <a:gd name="connsiteY24" fmla="*/ 2056272 h 4375294"/>
              <a:gd name="connsiteX25" fmla="*/ 236962 w 3833214"/>
              <a:gd name="connsiteY25" fmla="*/ 1959011 h 4375294"/>
              <a:gd name="connsiteX26" fmla="*/ 240664 w 3833214"/>
              <a:gd name="connsiteY26" fmla="*/ 2265175 h 4375294"/>
              <a:gd name="connsiteX27" fmla="*/ 319995 w 3833214"/>
              <a:gd name="connsiteY27" fmla="*/ 2072293 h 4375294"/>
              <a:gd name="connsiteX28" fmla="*/ 350129 w 3833214"/>
              <a:gd name="connsiteY28" fmla="*/ 2587616 h 4375294"/>
              <a:gd name="connsiteX29" fmla="*/ 444797 w 3833214"/>
              <a:gd name="connsiteY29" fmla="*/ 2448185 h 4375294"/>
              <a:gd name="connsiteX30" fmla="*/ 428330 w 3833214"/>
              <a:gd name="connsiteY30" fmla="*/ 2953302 h 4375294"/>
              <a:gd name="connsiteX31" fmla="*/ 497175 w 3833214"/>
              <a:gd name="connsiteY31" fmla="*/ 2607114 h 4375294"/>
              <a:gd name="connsiteX32" fmla="*/ 534406 w 3833214"/>
              <a:gd name="connsiteY32" fmla="*/ 2918912 h 4375294"/>
              <a:gd name="connsiteX33" fmla="*/ 592159 w 3833214"/>
              <a:gd name="connsiteY33" fmla="*/ 2746536 h 4375294"/>
              <a:gd name="connsiteX34" fmla="*/ 606328 w 3833214"/>
              <a:gd name="connsiteY34" fmla="*/ 3095546 h 4375294"/>
              <a:gd name="connsiteX35" fmla="*/ 776062 w 3833214"/>
              <a:gd name="connsiteY35" fmla="*/ 3066225 h 4375294"/>
              <a:gd name="connsiteX36" fmla="*/ 832810 w 3833214"/>
              <a:gd name="connsiteY36" fmla="*/ 2788250 h 4375294"/>
              <a:gd name="connsiteX37" fmla="*/ 902738 w 3833214"/>
              <a:gd name="connsiteY37" fmla="*/ 3045882 h 4375294"/>
              <a:gd name="connsiteX38" fmla="*/ 912710 w 3833214"/>
              <a:gd name="connsiteY38" fmla="*/ 2574808 h 4375294"/>
              <a:gd name="connsiteX39" fmla="*/ 887662 w 3833214"/>
              <a:gd name="connsiteY39" fmla="*/ 2518496 h 4375294"/>
              <a:gd name="connsiteX40" fmla="*/ 1021903 w 3833214"/>
              <a:gd name="connsiteY40" fmla="*/ 2874941 h 4375294"/>
              <a:gd name="connsiteX41" fmla="*/ 852943 w 3833214"/>
              <a:gd name="connsiteY41" fmla="*/ 2250792 h 4375294"/>
              <a:gd name="connsiteX42" fmla="*/ 976139 w 3833214"/>
              <a:gd name="connsiteY42" fmla="*/ 2338326 h 4375294"/>
              <a:gd name="connsiteX43" fmla="*/ 899377 w 3833214"/>
              <a:gd name="connsiteY43" fmla="*/ 1631724 h 4375294"/>
              <a:gd name="connsiteX44" fmla="*/ 1126137 w 3833214"/>
              <a:gd name="connsiteY44" fmla="*/ 1019190 h 4375294"/>
              <a:gd name="connsiteX45" fmla="*/ 1781640 w 3833214"/>
              <a:gd name="connsiteY45" fmla="*/ 2303634 h 4375294"/>
              <a:gd name="connsiteX46" fmla="*/ 1567441 w 3833214"/>
              <a:gd name="connsiteY46" fmla="*/ 3071750 h 4375294"/>
              <a:gd name="connsiteX47" fmla="*/ 869880 w 3833214"/>
              <a:gd name="connsiteY47" fmla="*/ 4375294 h 4375294"/>
              <a:gd name="connsiteX48" fmla="*/ 3108254 w 3833214"/>
              <a:gd name="connsiteY48" fmla="*/ 4375294 h 4375294"/>
              <a:gd name="connsiteX0" fmla="*/ 3108254 w 3833214"/>
              <a:gd name="connsiteY0" fmla="*/ 4375294 h 4375294"/>
              <a:gd name="connsiteX1" fmla="*/ 2560824 w 3833214"/>
              <a:gd name="connsiteY1" fmla="*/ 3418833 h 4375294"/>
              <a:gd name="connsiteX2" fmla="*/ 3333722 w 3833214"/>
              <a:gd name="connsiteY2" fmla="*/ 2575552 h 4375294"/>
              <a:gd name="connsiteX3" fmla="*/ 3617562 w 3833214"/>
              <a:gd name="connsiteY3" fmla="*/ 2156132 h 4375294"/>
              <a:gd name="connsiteX4" fmla="*/ 3625075 w 3833214"/>
              <a:gd name="connsiteY4" fmla="*/ 2030592 h 4375294"/>
              <a:gd name="connsiteX5" fmla="*/ 3638915 w 3833214"/>
              <a:gd name="connsiteY5" fmla="*/ 1840932 h 4375294"/>
              <a:gd name="connsiteX6" fmla="*/ 3755818 w 3833214"/>
              <a:gd name="connsiteY6" fmla="*/ 1589310 h 4375294"/>
              <a:gd name="connsiteX7" fmla="*/ 3555799 w 3833214"/>
              <a:gd name="connsiteY7" fmla="*/ 1327449 h 4375294"/>
              <a:gd name="connsiteX8" fmla="*/ 3336709 w 3833214"/>
              <a:gd name="connsiteY8" fmla="*/ 508144 h 4375294"/>
              <a:gd name="connsiteX9" fmla="*/ 3602161 w 3833214"/>
              <a:gd name="connsiteY9" fmla="*/ 1064218 h 4375294"/>
              <a:gd name="connsiteX10" fmla="*/ 3491933 w 3833214"/>
              <a:gd name="connsiteY10" fmla="*/ 334768 h 4375294"/>
              <a:gd name="connsiteX11" fmla="*/ 3044537 w 3833214"/>
              <a:gd name="connsiteY11" fmla="*/ 182396 h 4375294"/>
              <a:gd name="connsiteX12" fmla="*/ 2358849 w 3833214"/>
              <a:gd name="connsiteY12" fmla="*/ 12844 h 4375294"/>
              <a:gd name="connsiteX13" fmla="*/ 1171871 w 3833214"/>
              <a:gd name="connsiteY13" fmla="*/ 708169 h 4375294"/>
              <a:gd name="connsiteX14" fmla="*/ 1110953 w 3833214"/>
              <a:gd name="connsiteY14" fmla="*/ 753835 h 4375294"/>
              <a:gd name="connsiteX15" fmla="*/ 608662 w 3833214"/>
              <a:gd name="connsiteY15" fmla="*/ 704865 h 4375294"/>
              <a:gd name="connsiteX16" fmla="*/ 259655 w 3833214"/>
              <a:gd name="connsiteY16" fmla="*/ 876183 h 4375294"/>
              <a:gd name="connsiteX17" fmla="*/ 272623 w 3833214"/>
              <a:gd name="connsiteY17" fmla="*/ 934540 h 4375294"/>
              <a:gd name="connsiteX18" fmla="*/ 117007 w 3833214"/>
              <a:gd name="connsiteY18" fmla="*/ 1070702 h 4375294"/>
              <a:gd name="connsiteX19" fmla="*/ 152669 w 3833214"/>
              <a:gd name="connsiteY19" fmla="*/ 1151752 h 4375294"/>
              <a:gd name="connsiteX20" fmla="*/ 10022 w 3833214"/>
              <a:gd name="connsiteY20" fmla="*/ 1343031 h 4375294"/>
              <a:gd name="connsiteX21" fmla="*/ 58652 w 3833214"/>
              <a:gd name="connsiteY21" fmla="*/ 1469468 h 4375294"/>
              <a:gd name="connsiteX22" fmla="*/ 116880 w 3833214"/>
              <a:gd name="connsiteY22" fmla="*/ 1659388 h 4375294"/>
              <a:gd name="connsiteX23" fmla="*/ 94315 w 3833214"/>
              <a:gd name="connsiteY23" fmla="*/ 1897413 h 4375294"/>
              <a:gd name="connsiteX24" fmla="*/ 175365 w 3833214"/>
              <a:gd name="connsiteY24" fmla="*/ 2056272 h 4375294"/>
              <a:gd name="connsiteX25" fmla="*/ 236962 w 3833214"/>
              <a:gd name="connsiteY25" fmla="*/ 1959011 h 4375294"/>
              <a:gd name="connsiteX26" fmla="*/ 240664 w 3833214"/>
              <a:gd name="connsiteY26" fmla="*/ 2265175 h 4375294"/>
              <a:gd name="connsiteX27" fmla="*/ 319995 w 3833214"/>
              <a:gd name="connsiteY27" fmla="*/ 2072293 h 4375294"/>
              <a:gd name="connsiteX28" fmla="*/ 350129 w 3833214"/>
              <a:gd name="connsiteY28" fmla="*/ 2587616 h 4375294"/>
              <a:gd name="connsiteX29" fmla="*/ 444797 w 3833214"/>
              <a:gd name="connsiteY29" fmla="*/ 2448185 h 4375294"/>
              <a:gd name="connsiteX30" fmla="*/ 428330 w 3833214"/>
              <a:gd name="connsiteY30" fmla="*/ 2953302 h 4375294"/>
              <a:gd name="connsiteX31" fmla="*/ 497175 w 3833214"/>
              <a:gd name="connsiteY31" fmla="*/ 2607114 h 4375294"/>
              <a:gd name="connsiteX32" fmla="*/ 534406 w 3833214"/>
              <a:gd name="connsiteY32" fmla="*/ 2918912 h 4375294"/>
              <a:gd name="connsiteX33" fmla="*/ 592159 w 3833214"/>
              <a:gd name="connsiteY33" fmla="*/ 2746536 h 4375294"/>
              <a:gd name="connsiteX34" fmla="*/ 606328 w 3833214"/>
              <a:gd name="connsiteY34" fmla="*/ 3095546 h 4375294"/>
              <a:gd name="connsiteX35" fmla="*/ 776062 w 3833214"/>
              <a:gd name="connsiteY35" fmla="*/ 3066225 h 4375294"/>
              <a:gd name="connsiteX36" fmla="*/ 832810 w 3833214"/>
              <a:gd name="connsiteY36" fmla="*/ 2788250 h 4375294"/>
              <a:gd name="connsiteX37" fmla="*/ 902738 w 3833214"/>
              <a:gd name="connsiteY37" fmla="*/ 3045882 h 4375294"/>
              <a:gd name="connsiteX38" fmla="*/ 912710 w 3833214"/>
              <a:gd name="connsiteY38" fmla="*/ 2574808 h 4375294"/>
              <a:gd name="connsiteX39" fmla="*/ 887662 w 3833214"/>
              <a:gd name="connsiteY39" fmla="*/ 2518496 h 4375294"/>
              <a:gd name="connsiteX40" fmla="*/ 1021903 w 3833214"/>
              <a:gd name="connsiteY40" fmla="*/ 2874941 h 4375294"/>
              <a:gd name="connsiteX41" fmla="*/ 852943 w 3833214"/>
              <a:gd name="connsiteY41" fmla="*/ 2250792 h 4375294"/>
              <a:gd name="connsiteX42" fmla="*/ 976139 w 3833214"/>
              <a:gd name="connsiteY42" fmla="*/ 2338326 h 4375294"/>
              <a:gd name="connsiteX43" fmla="*/ 899377 w 3833214"/>
              <a:gd name="connsiteY43" fmla="*/ 1631724 h 4375294"/>
              <a:gd name="connsiteX44" fmla="*/ 1126137 w 3833214"/>
              <a:gd name="connsiteY44" fmla="*/ 1019190 h 4375294"/>
              <a:gd name="connsiteX45" fmla="*/ 1781640 w 3833214"/>
              <a:gd name="connsiteY45" fmla="*/ 2303634 h 4375294"/>
              <a:gd name="connsiteX46" fmla="*/ 1567441 w 3833214"/>
              <a:gd name="connsiteY46" fmla="*/ 3071750 h 4375294"/>
              <a:gd name="connsiteX47" fmla="*/ 869880 w 3833214"/>
              <a:gd name="connsiteY47" fmla="*/ 4375294 h 4375294"/>
              <a:gd name="connsiteX48" fmla="*/ 3108254 w 3833214"/>
              <a:gd name="connsiteY48" fmla="*/ 4375294 h 4375294"/>
              <a:gd name="connsiteX0" fmla="*/ 3108254 w 3836224"/>
              <a:gd name="connsiteY0" fmla="*/ 4375294 h 4375294"/>
              <a:gd name="connsiteX1" fmla="*/ 2560824 w 3836224"/>
              <a:gd name="connsiteY1" fmla="*/ 3418833 h 4375294"/>
              <a:gd name="connsiteX2" fmla="*/ 3333722 w 3836224"/>
              <a:gd name="connsiteY2" fmla="*/ 2575552 h 4375294"/>
              <a:gd name="connsiteX3" fmla="*/ 3617562 w 3836224"/>
              <a:gd name="connsiteY3" fmla="*/ 2156132 h 4375294"/>
              <a:gd name="connsiteX4" fmla="*/ 3625075 w 3836224"/>
              <a:gd name="connsiteY4" fmla="*/ 2030592 h 4375294"/>
              <a:gd name="connsiteX5" fmla="*/ 3638915 w 3836224"/>
              <a:gd name="connsiteY5" fmla="*/ 1840932 h 4375294"/>
              <a:gd name="connsiteX6" fmla="*/ 3762944 w 3836224"/>
              <a:gd name="connsiteY6" fmla="*/ 1582185 h 4375294"/>
              <a:gd name="connsiteX7" fmla="*/ 3555799 w 3836224"/>
              <a:gd name="connsiteY7" fmla="*/ 1327449 h 4375294"/>
              <a:gd name="connsiteX8" fmla="*/ 3336709 w 3836224"/>
              <a:gd name="connsiteY8" fmla="*/ 508144 h 4375294"/>
              <a:gd name="connsiteX9" fmla="*/ 3602161 w 3836224"/>
              <a:gd name="connsiteY9" fmla="*/ 1064218 h 4375294"/>
              <a:gd name="connsiteX10" fmla="*/ 3491933 w 3836224"/>
              <a:gd name="connsiteY10" fmla="*/ 334768 h 4375294"/>
              <a:gd name="connsiteX11" fmla="*/ 3044537 w 3836224"/>
              <a:gd name="connsiteY11" fmla="*/ 182396 h 4375294"/>
              <a:gd name="connsiteX12" fmla="*/ 2358849 w 3836224"/>
              <a:gd name="connsiteY12" fmla="*/ 12844 h 4375294"/>
              <a:gd name="connsiteX13" fmla="*/ 1171871 w 3836224"/>
              <a:gd name="connsiteY13" fmla="*/ 708169 h 4375294"/>
              <a:gd name="connsiteX14" fmla="*/ 1110953 w 3836224"/>
              <a:gd name="connsiteY14" fmla="*/ 753835 h 4375294"/>
              <a:gd name="connsiteX15" fmla="*/ 608662 w 3836224"/>
              <a:gd name="connsiteY15" fmla="*/ 704865 h 4375294"/>
              <a:gd name="connsiteX16" fmla="*/ 259655 w 3836224"/>
              <a:gd name="connsiteY16" fmla="*/ 876183 h 4375294"/>
              <a:gd name="connsiteX17" fmla="*/ 272623 w 3836224"/>
              <a:gd name="connsiteY17" fmla="*/ 934540 h 4375294"/>
              <a:gd name="connsiteX18" fmla="*/ 117007 w 3836224"/>
              <a:gd name="connsiteY18" fmla="*/ 1070702 h 4375294"/>
              <a:gd name="connsiteX19" fmla="*/ 152669 w 3836224"/>
              <a:gd name="connsiteY19" fmla="*/ 1151752 h 4375294"/>
              <a:gd name="connsiteX20" fmla="*/ 10022 w 3836224"/>
              <a:gd name="connsiteY20" fmla="*/ 1343031 h 4375294"/>
              <a:gd name="connsiteX21" fmla="*/ 58652 w 3836224"/>
              <a:gd name="connsiteY21" fmla="*/ 1469468 h 4375294"/>
              <a:gd name="connsiteX22" fmla="*/ 116880 w 3836224"/>
              <a:gd name="connsiteY22" fmla="*/ 1659388 h 4375294"/>
              <a:gd name="connsiteX23" fmla="*/ 94315 w 3836224"/>
              <a:gd name="connsiteY23" fmla="*/ 1897413 h 4375294"/>
              <a:gd name="connsiteX24" fmla="*/ 175365 w 3836224"/>
              <a:gd name="connsiteY24" fmla="*/ 2056272 h 4375294"/>
              <a:gd name="connsiteX25" fmla="*/ 236962 w 3836224"/>
              <a:gd name="connsiteY25" fmla="*/ 1959011 h 4375294"/>
              <a:gd name="connsiteX26" fmla="*/ 240664 w 3836224"/>
              <a:gd name="connsiteY26" fmla="*/ 2265175 h 4375294"/>
              <a:gd name="connsiteX27" fmla="*/ 319995 w 3836224"/>
              <a:gd name="connsiteY27" fmla="*/ 2072293 h 4375294"/>
              <a:gd name="connsiteX28" fmla="*/ 350129 w 3836224"/>
              <a:gd name="connsiteY28" fmla="*/ 2587616 h 4375294"/>
              <a:gd name="connsiteX29" fmla="*/ 444797 w 3836224"/>
              <a:gd name="connsiteY29" fmla="*/ 2448185 h 4375294"/>
              <a:gd name="connsiteX30" fmla="*/ 428330 w 3836224"/>
              <a:gd name="connsiteY30" fmla="*/ 2953302 h 4375294"/>
              <a:gd name="connsiteX31" fmla="*/ 497175 w 3836224"/>
              <a:gd name="connsiteY31" fmla="*/ 2607114 h 4375294"/>
              <a:gd name="connsiteX32" fmla="*/ 534406 w 3836224"/>
              <a:gd name="connsiteY32" fmla="*/ 2918912 h 4375294"/>
              <a:gd name="connsiteX33" fmla="*/ 592159 w 3836224"/>
              <a:gd name="connsiteY33" fmla="*/ 2746536 h 4375294"/>
              <a:gd name="connsiteX34" fmla="*/ 606328 w 3836224"/>
              <a:gd name="connsiteY34" fmla="*/ 3095546 h 4375294"/>
              <a:gd name="connsiteX35" fmla="*/ 776062 w 3836224"/>
              <a:gd name="connsiteY35" fmla="*/ 3066225 h 4375294"/>
              <a:gd name="connsiteX36" fmla="*/ 832810 w 3836224"/>
              <a:gd name="connsiteY36" fmla="*/ 2788250 h 4375294"/>
              <a:gd name="connsiteX37" fmla="*/ 902738 w 3836224"/>
              <a:gd name="connsiteY37" fmla="*/ 3045882 h 4375294"/>
              <a:gd name="connsiteX38" fmla="*/ 912710 w 3836224"/>
              <a:gd name="connsiteY38" fmla="*/ 2574808 h 4375294"/>
              <a:gd name="connsiteX39" fmla="*/ 887662 w 3836224"/>
              <a:gd name="connsiteY39" fmla="*/ 2518496 h 4375294"/>
              <a:gd name="connsiteX40" fmla="*/ 1021903 w 3836224"/>
              <a:gd name="connsiteY40" fmla="*/ 2874941 h 4375294"/>
              <a:gd name="connsiteX41" fmla="*/ 852943 w 3836224"/>
              <a:gd name="connsiteY41" fmla="*/ 2250792 h 4375294"/>
              <a:gd name="connsiteX42" fmla="*/ 976139 w 3836224"/>
              <a:gd name="connsiteY42" fmla="*/ 2338326 h 4375294"/>
              <a:gd name="connsiteX43" fmla="*/ 899377 w 3836224"/>
              <a:gd name="connsiteY43" fmla="*/ 1631724 h 4375294"/>
              <a:gd name="connsiteX44" fmla="*/ 1126137 w 3836224"/>
              <a:gd name="connsiteY44" fmla="*/ 1019190 h 4375294"/>
              <a:gd name="connsiteX45" fmla="*/ 1781640 w 3836224"/>
              <a:gd name="connsiteY45" fmla="*/ 2303634 h 4375294"/>
              <a:gd name="connsiteX46" fmla="*/ 1567441 w 3836224"/>
              <a:gd name="connsiteY46" fmla="*/ 3071750 h 4375294"/>
              <a:gd name="connsiteX47" fmla="*/ 869880 w 3836224"/>
              <a:gd name="connsiteY47" fmla="*/ 4375294 h 4375294"/>
              <a:gd name="connsiteX48" fmla="*/ 3108254 w 3836224"/>
              <a:gd name="connsiteY48" fmla="*/ 4375294 h 4375294"/>
              <a:gd name="connsiteX0" fmla="*/ 3108254 w 3851110"/>
              <a:gd name="connsiteY0" fmla="*/ 4375294 h 4375294"/>
              <a:gd name="connsiteX1" fmla="*/ 2560824 w 3851110"/>
              <a:gd name="connsiteY1" fmla="*/ 3418833 h 4375294"/>
              <a:gd name="connsiteX2" fmla="*/ 3333722 w 3851110"/>
              <a:gd name="connsiteY2" fmla="*/ 2575552 h 4375294"/>
              <a:gd name="connsiteX3" fmla="*/ 3617562 w 3851110"/>
              <a:gd name="connsiteY3" fmla="*/ 2156132 h 4375294"/>
              <a:gd name="connsiteX4" fmla="*/ 3625075 w 3851110"/>
              <a:gd name="connsiteY4" fmla="*/ 2030592 h 4375294"/>
              <a:gd name="connsiteX5" fmla="*/ 3638915 w 3851110"/>
              <a:gd name="connsiteY5" fmla="*/ 1840932 h 4375294"/>
              <a:gd name="connsiteX6" fmla="*/ 3762944 w 3851110"/>
              <a:gd name="connsiteY6" fmla="*/ 1582185 h 4375294"/>
              <a:gd name="connsiteX7" fmla="*/ 3555799 w 3851110"/>
              <a:gd name="connsiteY7" fmla="*/ 1327449 h 4375294"/>
              <a:gd name="connsiteX8" fmla="*/ 3336709 w 3851110"/>
              <a:gd name="connsiteY8" fmla="*/ 508144 h 4375294"/>
              <a:gd name="connsiteX9" fmla="*/ 3602161 w 3851110"/>
              <a:gd name="connsiteY9" fmla="*/ 1064218 h 4375294"/>
              <a:gd name="connsiteX10" fmla="*/ 3491933 w 3851110"/>
              <a:gd name="connsiteY10" fmla="*/ 334768 h 4375294"/>
              <a:gd name="connsiteX11" fmla="*/ 3044537 w 3851110"/>
              <a:gd name="connsiteY11" fmla="*/ 182396 h 4375294"/>
              <a:gd name="connsiteX12" fmla="*/ 2358849 w 3851110"/>
              <a:gd name="connsiteY12" fmla="*/ 12844 h 4375294"/>
              <a:gd name="connsiteX13" fmla="*/ 1171871 w 3851110"/>
              <a:gd name="connsiteY13" fmla="*/ 708169 h 4375294"/>
              <a:gd name="connsiteX14" fmla="*/ 1110953 w 3851110"/>
              <a:gd name="connsiteY14" fmla="*/ 753835 h 4375294"/>
              <a:gd name="connsiteX15" fmla="*/ 608662 w 3851110"/>
              <a:gd name="connsiteY15" fmla="*/ 704865 h 4375294"/>
              <a:gd name="connsiteX16" fmla="*/ 259655 w 3851110"/>
              <a:gd name="connsiteY16" fmla="*/ 876183 h 4375294"/>
              <a:gd name="connsiteX17" fmla="*/ 272623 w 3851110"/>
              <a:gd name="connsiteY17" fmla="*/ 934540 h 4375294"/>
              <a:gd name="connsiteX18" fmla="*/ 117007 w 3851110"/>
              <a:gd name="connsiteY18" fmla="*/ 1070702 h 4375294"/>
              <a:gd name="connsiteX19" fmla="*/ 152669 w 3851110"/>
              <a:gd name="connsiteY19" fmla="*/ 1151752 h 4375294"/>
              <a:gd name="connsiteX20" fmla="*/ 10022 w 3851110"/>
              <a:gd name="connsiteY20" fmla="*/ 1343031 h 4375294"/>
              <a:gd name="connsiteX21" fmla="*/ 58652 w 3851110"/>
              <a:gd name="connsiteY21" fmla="*/ 1469468 h 4375294"/>
              <a:gd name="connsiteX22" fmla="*/ 116880 w 3851110"/>
              <a:gd name="connsiteY22" fmla="*/ 1659388 h 4375294"/>
              <a:gd name="connsiteX23" fmla="*/ 94315 w 3851110"/>
              <a:gd name="connsiteY23" fmla="*/ 1897413 h 4375294"/>
              <a:gd name="connsiteX24" fmla="*/ 175365 w 3851110"/>
              <a:gd name="connsiteY24" fmla="*/ 2056272 h 4375294"/>
              <a:gd name="connsiteX25" fmla="*/ 236962 w 3851110"/>
              <a:gd name="connsiteY25" fmla="*/ 1959011 h 4375294"/>
              <a:gd name="connsiteX26" fmla="*/ 240664 w 3851110"/>
              <a:gd name="connsiteY26" fmla="*/ 2265175 h 4375294"/>
              <a:gd name="connsiteX27" fmla="*/ 319995 w 3851110"/>
              <a:gd name="connsiteY27" fmla="*/ 2072293 h 4375294"/>
              <a:gd name="connsiteX28" fmla="*/ 350129 w 3851110"/>
              <a:gd name="connsiteY28" fmla="*/ 2587616 h 4375294"/>
              <a:gd name="connsiteX29" fmla="*/ 444797 w 3851110"/>
              <a:gd name="connsiteY29" fmla="*/ 2448185 h 4375294"/>
              <a:gd name="connsiteX30" fmla="*/ 428330 w 3851110"/>
              <a:gd name="connsiteY30" fmla="*/ 2953302 h 4375294"/>
              <a:gd name="connsiteX31" fmla="*/ 497175 w 3851110"/>
              <a:gd name="connsiteY31" fmla="*/ 2607114 h 4375294"/>
              <a:gd name="connsiteX32" fmla="*/ 534406 w 3851110"/>
              <a:gd name="connsiteY32" fmla="*/ 2918912 h 4375294"/>
              <a:gd name="connsiteX33" fmla="*/ 592159 w 3851110"/>
              <a:gd name="connsiteY33" fmla="*/ 2746536 h 4375294"/>
              <a:gd name="connsiteX34" fmla="*/ 606328 w 3851110"/>
              <a:gd name="connsiteY34" fmla="*/ 3095546 h 4375294"/>
              <a:gd name="connsiteX35" fmla="*/ 776062 w 3851110"/>
              <a:gd name="connsiteY35" fmla="*/ 3066225 h 4375294"/>
              <a:gd name="connsiteX36" fmla="*/ 832810 w 3851110"/>
              <a:gd name="connsiteY36" fmla="*/ 2788250 h 4375294"/>
              <a:gd name="connsiteX37" fmla="*/ 902738 w 3851110"/>
              <a:gd name="connsiteY37" fmla="*/ 3045882 h 4375294"/>
              <a:gd name="connsiteX38" fmla="*/ 912710 w 3851110"/>
              <a:gd name="connsiteY38" fmla="*/ 2574808 h 4375294"/>
              <a:gd name="connsiteX39" fmla="*/ 887662 w 3851110"/>
              <a:gd name="connsiteY39" fmla="*/ 2518496 h 4375294"/>
              <a:gd name="connsiteX40" fmla="*/ 1021903 w 3851110"/>
              <a:gd name="connsiteY40" fmla="*/ 2874941 h 4375294"/>
              <a:gd name="connsiteX41" fmla="*/ 852943 w 3851110"/>
              <a:gd name="connsiteY41" fmla="*/ 2250792 h 4375294"/>
              <a:gd name="connsiteX42" fmla="*/ 976139 w 3851110"/>
              <a:gd name="connsiteY42" fmla="*/ 2338326 h 4375294"/>
              <a:gd name="connsiteX43" fmla="*/ 899377 w 3851110"/>
              <a:gd name="connsiteY43" fmla="*/ 1631724 h 4375294"/>
              <a:gd name="connsiteX44" fmla="*/ 1126137 w 3851110"/>
              <a:gd name="connsiteY44" fmla="*/ 1019190 h 4375294"/>
              <a:gd name="connsiteX45" fmla="*/ 1781640 w 3851110"/>
              <a:gd name="connsiteY45" fmla="*/ 2303634 h 4375294"/>
              <a:gd name="connsiteX46" fmla="*/ 1567441 w 3851110"/>
              <a:gd name="connsiteY46" fmla="*/ 3071750 h 4375294"/>
              <a:gd name="connsiteX47" fmla="*/ 869880 w 3851110"/>
              <a:gd name="connsiteY47" fmla="*/ 4375294 h 4375294"/>
              <a:gd name="connsiteX48" fmla="*/ 3108254 w 385111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17562 w 3854550"/>
              <a:gd name="connsiteY3" fmla="*/ 2156132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02161 w 3854550"/>
              <a:gd name="connsiteY9" fmla="*/ 1064218 h 4375294"/>
              <a:gd name="connsiteX10" fmla="*/ 3491933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87662 w 3854550"/>
              <a:gd name="connsiteY39" fmla="*/ 2518496 h 4375294"/>
              <a:gd name="connsiteX40" fmla="*/ 1021903 w 3854550"/>
              <a:gd name="connsiteY40" fmla="*/ 2874941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02161 w 3854550"/>
              <a:gd name="connsiteY9" fmla="*/ 1064218 h 4375294"/>
              <a:gd name="connsiteX10" fmla="*/ 3491933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87662 w 3854550"/>
              <a:gd name="connsiteY39" fmla="*/ 2518496 h 4375294"/>
              <a:gd name="connsiteX40" fmla="*/ 1021903 w 3854550"/>
              <a:gd name="connsiteY40" fmla="*/ 2874941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02161 w 3854550"/>
              <a:gd name="connsiteY9" fmla="*/ 1064218 h 4375294"/>
              <a:gd name="connsiteX10" fmla="*/ 3491933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87662 w 3854550"/>
              <a:gd name="connsiteY39" fmla="*/ 2518496 h 4375294"/>
              <a:gd name="connsiteX40" fmla="*/ 1021903 w 3854550"/>
              <a:gd name="connsiteY40" fmla="*/ 2874941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02161 w 3854550"/>
              <a:gd name="connsiteY9" fmla="*/ 1064218 h 4375294"/>
              <a:gd name="connsiteX10" fmla="*/ 3491933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87662 w 3854550"/>
              <a:gd name="connsiteY39" fmla="*/ 2518496 h 4375294"/>
              <a:gd name="connsiteX40" fmla="*/ 1021903 w 3854550"/>
              <a:gd name="connsiteY40" fmla="*/ 2874941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02161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87662 w 3854550"/>
              <a:gd name="connsiteY39" fmla="*/ 2518496 h 4375294"/>
              <a:gd name="connsiteX40" fmla="*/ 1021903 w 3854550"/>
              <a:gd name="connsiteY40" fmla="*/ 2874941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02161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87662 w 3854550"/>
              <a:gd name="connsiteY39" fmla="*/ 2518496 h 4375294"/>
              <a:gd name="connsiteX40" fmla="*/ 1021903 w 3854550"/>
              <a:gd name="connsiteY40" fmla="*/ 2874941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87662 w 3854550"/>
              <a:gd name="connsiteY39" fmla="*/ 2518496 h 4375294"/>
              <a:gd name="connsiteX40" fmla="*/ 1021903 w 3854550"/>
              <a:gd name="connsiteY40" fmla="*/ 2874941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87662 w 3854550"/>
              <a:gd name="connsiteY39" fmla="*/ 2518496 h 4375294"/>
              <a:gd name="connsiteX40" fmla="*/ 1021903 w 3854550"/>
              <a:gd name="connsiteY40" fmla="*/ 2874941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1045294 w 3854550"/>
              <a:gd name="connsiteY39" fmla="*/ 2459013 h 4375294"/>
              <a:gd name="connsiteX40" fmla="*/ 1021903 w 3854550"/>
              <a:gd name="connsiteY40" fmla="*/ 2874941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69818 w 3854550"/>
              <a:gd name="connsiteY39" fmla="*/ 2411426 h 4375294"/>
              <a:gd name="connsiteX40" fmla="*/ 1021903 w 3854550"/>
              <a:gd name="connsiteY40" fmla="*/ 2874941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69818 w 3854550"/>
              <a:gd name="connsiteY39" fmla="*/ 2411426 h 4375294"/>
              <a:gd name="connsiteX40" fmla="*/ 1024877 w 3854550"/>
              <a:gd name="connsiteY40" fmla="*/ 2645929 h 4375294"/>
              <a:gd name="connsiteX41" fmla="*/ 852943 w 3854550"/>
              <a:gd name="connsiteY41" fmla="*/ 2250792 h 4375294"/>
              <a:gd name="connsiteX42" fmla="*/ 976139 w 3854550"/>
              <a:gd name="connsiteY42" fmla="*/ 233832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69818 w 3854550"/>
              <a:gd name="connsiteY39" fmla="*/ 2411426 h 4375294"/>
              <a:gd name="connsiteX40" fmla="*/ 1024877 w 3854550"/>
              <a:gd name="connsiteY40" fmla="*/ 2645929 h 4375294"/>
              <a:gd name="connsiteX41" fmla="*/ 852943 w 3854550"/>
              <a:gd name="connsiteY41" fmla="*/ 2250792 h 4375294"/>
              <a:gd name="connsiteX42" fmla="*/ 907733 w 3854550"/>
              <a:gd name="connsiteY42" fmla="*/ 1951682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69818 w 3854550"/>
              <a:gd name="connsiteY39" fmla="*/ 2411426 h 4375294"/>
              <a:gd name="connsiteX40" fmla="*/ 1024877 w 3854550"/>
              <a:gd name="connsiteY40" fmla="*/ 2645929 h 4375294"/>
              <a:gd name="connsiteX41" fmla="*/ 1010575 w 3854550"/>
              <a:gd name="connsiteY41" fmla="*/ 2304327 h 4375294"/>
              <a:gd name="connsiteX42" fmla="*/ 907733 w 3854550"/>
              <a:gd name="connsiteY42" fmla="*/ 1951682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69818 w 3854550"/>
              <a:gd name="connsiteY39" fmla="*/ 2411426 h 4375294"/>
              <a:gd name="connsiteX40" fmla="*/ 1024877 w 3854550"/>
              <a:gd name="connsiteY40" fmla="*/ 2645929 h 4375294"/>
              <a:gd name="connsiteX41" fmla="*/ 1010575 w 3854550"/>
              <a:gd name="connsiteY41" fmla="*/ 2304327 h 4375294"/>
              <a:gd name="connsiteX42" fmla="*/ 931526 w 3854550"/>
              <a:gd name="connsiteY42" fmla="*/ 2174746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69818 w 3854550"/>
              <a:gd name="connsiteY39" fmla="*/ 2411426 h 4375294"/>
              <a:gd name="connsiteX40" fmla="*/ 1024877 w 3854550"/>
              <a:gd name="connsiteY40" fmla="*/ 2645929 h 4375294"/>
              <a:gd name="connsiteX41" fmla="*/ 1010575 w 3854550"/>
              <a:gd name="connsiteY41" fmla="*/ 2304327 h 4375294"/>
              <a:gd name="connsiteX42" fmla="*/ 925577 w 3854550"/>
              <a:gd name="connsiteY42" fmla="*/ 1984398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76062 w 3854550"/>
              <a:gd name="connsiteY35" fmla="*/ 3066225 h 4375294"/>
              <a:gd name="connsiteX36" fmla="*/ 832810 w 3854550"/>
              <a:gd name="connsiteY36" fmla="*/ 2788250 h 4375294"/>
              <a:gd name="connsiteX37" fmla="*/ 902738 w 3854550"/>
              <a:gd name="connsiteY37" fmla="*/ 3045882 h 4375294"/>
              <a:gd name="connsiteX38" fmla="*/ 912710 w 3854550"/>
              <a:gd name="connsiteY38" fmla="*/ 2574808 h 4375294"/>
              <a:gd name="connsiteX39" fmla="*/ 869818 w 3854550"/>
              <a:gd name="connsiteY39" fmla="*/ 2411426 h 4375294"/>
              <a:gd name="connsiteX40" fmla="*/ 1024877 w 3854550"/>
              <a:gd name="connsiteY40" fmla="*/ 2645929 h 4375294"/>
              <a:gd name="connsiteX41" fmla="*/ 930272 w 3854550"/>
              <a:gd name="connsiteY41" fmla="*/ 2250793 h 4375294"/>
              <a:gd name="connsiteX42" fmla="*/ 925577 w 3854550"/>
              <a:gd name="connsiteY42" fmla="*/ 1984398 h 4375294"/>
              <a:gd name="connsiteX43" fmla="*/ 899377 w 3854550"/>
              <a:gd name="connsiteY43" fmla="*/ 1631724 h 4375294"/>
              <a:gd name="connsiteX44" fmla="*/ 1126137 w 3854550"/>
              <a:gd name="connsiteY44" fmla="*/ 1019190 h 4375294"/>
              <a:gd name="connsiteX45" fmla="*/ 1781640 w 3854550"/>
              <a:gd name="connsiteY45" fmla="*/ 2303634 h 4375294"/>
              <a:gd name="connsiteX46" fmla="*/ 1567441 w 3854550"/>
              <a:gd name="connsiteY46" fmla="*/ 3071750 h 4375294"/>
              <a:gd name="connsiteX47" fmla="*/ 869880 w 3854550"/>
              <a:gd name="connsiteY47" fmla="*/ 4375294 h 4375294"/>
              <a:gd name="connsiteX48" fmla="*/ 3108254 w 3854550"/>
              <a:gd name="connsiteY48"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727684 w 3854550"/>
              <a:gd name="connsiteY35" fmla="*/ 3011233 h 4375294"/>
              <a:gd name="connsiteX36" fmla="*/ 776062 w 3854550"/>
              <a:gd name="connsiteY36" fmla="*/ 3066225 h 4375294"/>
              <a:gd name="connsiteX37" fmla="*/ 832810 w 3854550"/>
              <a:gd name="connsiteY37" fmla="*/ 2788250 h 4375294"/>
              <a:gd name="connsiteX38" fmla="*/ 902738 w 3854550"/>
              <a:gd name="connsiteY38" fmla="*/ 3045882 h 4375294"/>
              <a:gd name="connsiteX39" fmla="*/ 912710 w 3854550"/>
              <a:gd name="connsiteY39" fmla="*/ 2574808 h 4375294"/>
              <a:gd name="connsiteX40" fmla="*/ 869818 w 3854550"/>
              <a:gd name="connsiteY40" fmla="*/ 2411426 h 4375294"/>
              <a:gd name="connsiteX41" fmla="*/ 1024877 w 3854550"/>
              <a:gd name="connsiteY41" fmla="*/ 2645929 h 4375294"/>
              <a:gd name="connsiteX42" fmla="*/ 930272 w 3854550"/>
              <a:gd name="connsiteY42" fmla="*/ 2250793 h 4375294"/>
              <a:gd name="connsiteX43" fmla="*/ 925577 w 3854550"/>
              <a:gd name="connsiteY43" fmla="*/ 1984398 h 4375294"/>
              <a:gd name="connsiteX44" fmla="*/ 899377 w 3854550"/>
              <a:gd name="connsiteY44" fmla="*/ 1631724 h 4375294"/>
              <a:gd name="connsiteX45" fmla="*/ 1126137 w 3854550"/>
              <a:gd name="connsiteY45" fmla="*/ 1019190 h 4375294"/>
              <a:gd name="connsiteX46" fmla="*/ 1781640 w 3854550"/>
              <a:gd name="connsiteY46" fmla="*/ 2303634 h 4375294"/>
              <a:gd name="connsiteX47" fmla="*/ 1567441 w 3854550"/>
              <a:gd name="connsiteY47" fmla="*/ 3071750 h 4375294"/>
              <a:gd name="connsiteX48" fmla="*/ 869880 w 3854550"/>
              <a:gd name="connsiteY48" fmla="*/ 4375294 h 4375294"/>
              <a:gd name="connsiteX49" fmla="*/ 3108254 w 3854550"/>
              <a:gd name="connsiteY49" fmla="*/ 4375294 h 4375294"/>
              <a:gd name="connsiteX0" fmla="*/ 3108254 w 3854550"/>
              <a:gd name="connsiteY0" fmla="*/ 4375294 h 4375294"/>
              <a:gd name="connsiteX1" fmla="*/ 2560824 w 3854550"/>
              <a:gd name="connsiteY1" fmla="*/ 3418833 h 4375294"/>
              <a:gd name="connsiteX2" fmla="*/ 3333722 w 3854550"/>
              <a:gd name="connsiteY2" fmla="*/ 2575552 h 4375294"/>
              <a:gd name="connsiteX3" fmla="*/ 3629438 w 3854550"/>
              <a:gd name="connsiteY3" fmla="*/ 2184634 h 4375294"/>
              <a:gd name="connsiteX4" fmla="*/ 3625075 w 3854550"/>
              <a:gd name="connsiteY4" fmla="*/ 2030592 h 4375294"/>
              <a:gd name="connsiteX5" fmla="*/ 3638915 w 3854550"/>
              <a:gd name="connsiteY5" fmla="*/ 1840932 h 4375294"/>
              <a:gd name="connsiteX6" fmla="*/ 3762944 w 3854550"/>
              <a:gd name="connsiteY6" fmla="*/ 1582185 h 4375294"/>
              <a:gd name="connsiteX7" fmla="*/ 3555799 w 3854550"/>
              <a:gd name="connsiteY7" fmla="*/ 1327449 h 4375294"/>
              <a:gd name="connsiteX8" fmla="*/ 3336709 w 3854550"/>
              <a:gd name="connsiteY8" fmla="*/ 508144 h 4375294"/>
              <a:gd name="connsiteX9" fmla="*/ 3611084 w 3854550"/>
              <a:gd name="connsiteY9" fmla="*/ 1064218 h 4375294"/>
              <a:gd name="connsiteX10" fmla="*/ 3518701 w 3854550"/>
              <a:gd name="connsiteY10" fmla="*/ 334768 h 4375294"/>
              <a:gd name="connsiteX11" fmla="*/ 3044537 w 3854550"/>
              <a:gd name="connsiteY11" fmla="*/ 182396 h 4375294"/>
              <a:gd name="connsiteX12" fmla="*/ 2358849 w 3854550"/>
              <a:gd name="connsiteY12" fmla="*/ 12844 h 4375294"/>
              <a:gd name="connsiteX13" fmla="*/ 1171871 w 3854550"/>
              <a:gd name="connsiteY13" fmla="*/ 708169 h 4375294"/>
              <a:gd name="connsiteX14" fmla="*/ 1110953 w 3854550"/>
              <a:gd name="connsiteY14" fmla="*/ 753835 h 4375294"/>
              <a:gd name="connsiteX15" fmla="*/ 608662 w 3854550"/>
              <a:gd name="connsiteY15" fmla="*/ 704865 h 4375294"/>
              <a:gd name="connsiteX16" fmla="*/ 259655 w 3854550"/>
              <a:gd name="connsiteY16" fmla="*/ 876183 h 4375294"/>
              <a:gd name="connsiteX17" fmla="*/ 272623 w 3854550"/>
              <a:gd name="connsiteY17" fmla="*/ 934540 h 4375294"/>
              <a:gd name="connsiteX18" fmla="*/ 117007 w 3854550"/>
              <a:gd name="connsiteY18" fmla="*/ 1070702 h 4375294"/>
              <a:gd name="connsiteX19" fmla="*/ 152669 w 3854550"/>
              <a:gd name="connsiteY19" fmla="*/ 1151752 h 4375294"/>
              <a:gd name="connsiteX20" fmla="*/ 10022 w 3854550"/>
              <a:gd name="connsiteY20" fmla="*/ 1343031 h 4375294"/>
              <a:gd name="connsiteX21" fmla="*/ 58652 w 3854550"/>
              <a:gd name="connsiteY21" fmla="*/ 1469468 h 4375294"/>
              <a:gd name="connsiteX22" fmla="*/ 116880 w 3854550"/>
              <a:gd name="connsiteY22" fmla="*/ 1659388 h 4375294"/>
              <a:gd name="connsiteX23" fmla="*/ 94315 w 3854550"/>
              <a:gd name="connsiteY23" fmla="*/ 1897413 h 4375294"/>
              <a:gd name="connsiteX24" fmla="*/ 175365 w 3854550"/>
              <a:gd name="connsiteY24" fmla="*/ 2056272 h 4375294"/>
              <a:gd name="connsiteX25" fmla="*/ 236962 w 3854550"/>
              <a:gd name="connsiteY25" fmla="*/ 1959011 h 4375294"/>
              <a:gd name="connsiteX26" fmla="*/ 240664 w 3854550"/>
              <a:gd name="connsiteY26" fmla="*/ 2265175 h 4375294"/>
              <a:gd name="connsiteX27" fmla="*/ 319995 w 3854550"/>
              <a:gd name="connsiteY27" fmla="*/ 2072293 h 4375294"/>
              <a:gd name="connsiteX28" fmla="*/ 350129 w 3854550"/>
              <a:gd name="connsiteY28" fmla="*/ 2587616 h 4375294"/>
              <a:gd name="connsiteX29" fmla="*/ 444797 w 3854550"/>
              <a:gd name="connsiteY29" fmla="*/ 2448185 h 4375294"/>
              <a:gd name="connsiteX30" fmla="*/ 428330 w 3854550"/>
              <a:gd name="connsiteY30" fmla="*/ 2953302 h 4375294"/>
              <a:gd name="connsiteX31" fmla="*/ 497175 w 3854550"/>
              <a:gd name="connsiteY31" fmla="*/ 2607114 h 4375294"/>
              <a:gd name="connsiteX32" fmla="*/ 534406 w 3854550"/>
              <a:gd name="connsiteY32" fmla="*/ 2918912 h 4375294"/>
              <a:gd name="connsiteX33" fmla="*/ 592159 w 3854550"/>
              <a:gd name="connsiteY33" fmla="*/ 2746536 h 4375294"/>
              <a:gd name="connsiteX34" fmla="*/ 606328 w 3854550"/>
              <a:gd name="connsiteY34" fmla="*/ 3095546 h 4375294"/>
              <a:gd name="connsiteX35" fmla="*/ 694968 w 3854550"/>
              <a:gd name="connsiteY35" fmla="*/ 2838731 h 4375294"/>
              <a:gd name="connsiteX36" fmla="*/ 776062 w 3854550"/>
              <a:gd name="connsiteY36" fmla="*/ 3066225 h 4375294"/>
              <a:gd name="connsiteX37" fmla="*/ 832810 w 3854550"/>
              <a:gd name="connsiteY37" fmla="*/ 2788250 h 4375294"/>
              <a:gd name="connsiteX38" fmla="*/ 902738 w 3854550"/>
              <a:gd name="connsiteY38" fmla="*/ 3045882 h 4375294"/>
              <a:gd name="connsiteX39" fmla="*/ 912710 w 3854550"/>
              <a:gd name="connsiteY39" fmla="*/ 2574808 h 4375294"/>
              <a:gd name="connsiteX40" fmla="*/ 869818 w 3854550"/>
              <a:gd name="connsiteY40" fmla="*/ 2411426 h 4375294"/>
              <a:gd name="connsiteX41" fmla="*/ 1024877 w 3854550"/>
              <a:gd name="connsiteY41" fmla="*/ 2645929 h 4375294"/>
              <a:gd name="connsiteX42" fmla="*/ 930272 w 3854550"/>
              <a:gd name="connsiteY42" fmla="*/ 2250793 h 4375294"/>
              <a:gd name="connsiteX43" fmla="*/ 925577 w 3854550"/>
              <a:gd name="connsiteY43" fmla="*/ 1984398 h 4375294"/>
              <a:gd name="connsiteX44" fmla="*/ 899377 w 3854550"/>
              <a:gd name="connsiteY44" fmla="*/ 1631724 h 4375294"/>
              <a:gd name="connsiteX45" fmla="*/ 1126137 w 3854550"/>
              <a:gd name="connsiteY45" fmla="*/ 1019190 h 4375294"/>
              <a:gd name="connsiteX46" fmla="*/ 1781640 w 3854550"/>
              <a:gd name="connsiteY46" fmla="*/ 2303634 h 4375294"/>
              <a:gd name="connsiteX47" fmla="*/ 1567441 w 3854550"/>
              <a:gd name="connsiteY47" fmla="*/ 3071750 h 4375294"/>
              <a:gd name="connsiteX48" fmla="*/ 869880 w 3854550"/>
              <a:gd name="connsiteY48" fmla="*/ 4375294 h 4375294"/>
              <a:gd name="connsiteX49" fmla="*/ 3108254 w 3854550"/>
              <a:gd name="connsiteY49" fmla="*/ 4375294 h 4375294"/>
              <a:gd name="connsiteX0" fmla="*/ 3108254 w 3858921"/>
              <a:gd name="connsiteY0" fmla="*/ 4375294 h 4375294"/>
              <a:gd name="connsiteX1" fmla="*/ 2560824 w 3858921"/>
              <a:gd name="connsiteY1" fmla="*/ 3418833 h 4375294"/>
              <a:gd name="connsiteX2" fmla="*/ 3333722 w 3858921"/>
              <a:gd name="connsiteY2" fmla="*/ 2575552 h 4375294"/>
              <a:gd name="connsiteX3" fmla="*/ 3629438 w 3858921"/>
              <a:gd name="connsiteY3" fmla="*/ 2184634 h 4375294"/>
              <a:gd name="connsiteX4" fmla="*/ 3625075 w 3858921"/>
              <a:gd name="connsiteY4" fmla="*/ 2030592 h 4375294"/>
              <a:gd name="connsiteX5" fmla="*/ 3638915 w 3858921"/>
              <a:gd name="connsiteY5" fmla="*/ 1840932 h 4375294"/>
              <a:gd name="connsiteX6" fmla="*/ 3762944 w 3858921"/>
              <a:gd name="connsiteY6" fmla="*/ 1582185 h 4375294"/>
              <a:gd name="connsiteX7" fmla="*/ 3555799 w 3858921"/>
              <a:gd name="connsiteY7" fmla="*/ 1327449 h 4375294"/>
              <a:gd name="connsiteX8" fmla="*/ 3336709 w 3858921"/>
              <a:gd name="connsiteY8" fmla="*/ 508144 h 4375294"/>
              <a:gd name="connsiteX9" fmla="*/ 3611084 w 3858921"/>
              <a:gd name="connsiteY9" fmla="*/ 1064218 h 4375294"/>
              <a:gd name="connsiteX10" fmla="*/ 3518701 w 3858921"/>
              <a:gd name="connsiteY10" fmla="*/ 334768 h 4375294"/>
              <a:gd name="connsiteX11" fmla="*/ 3044537 w 3858921"/>
              <a:gd name="connsiteY11" fmla="*/ 182396 h 4375294"/>
              <a:gd name="connsiteX12" fmla="*/ 2358849 w 3858921"/>
              <a:gd name="connsiteY12" fmla="*/ 12844 h 4375294"/>
              <a:gd name="connsiteX13" fmla="*/ 1171871 w 3858921"/>
              <a:gd name="connsiteY13" fmla="*/ 708169 h 4375294"/>
              <a:gd name="connsiteX14" fmla="*/ 1110953 w 3858921"/>
              <a:gd name="connsiteY14" fmla="*/ 753835 h 4375294"/>
              <a:gd name="connsiteX15" fmla="*/ 608662 w 3858921"/>
              <a:gd name="connsiteY15" fmla="*/ 704865 h 4375294"/>
              <a:gd name="connsiteX16" fmla="*/ 259655 w 3858921"/>
              <a:gd name="connsiteY16" fmla="*/ 876183 h 4375294"/>
              <a:gd name="connsiteX17" fmla="*/ 272623 w 3858921"/>
              <a:gd name="connsiteY17" fmla="*/ 934540 h 4375294"/>
              <a:gd name="connsiteX18" fmla="*/ 117007 w 3858921"/>
              <a:gd name="connsiteY18" fmla="*/ 1070702 h 4375294"/>
              <a:gd name="connsiteX19" fmla="*/ 152669 w 3858921"/>
              <a:gd name="connsiteY19" fmla="*/ 1151752 h 4375294"/>
              <a:gd name="connsiteX20" fmla="*/ 10022 w 3858921"/>
              <a:gd name="connsiteY20" fmla="*/ 1343031 h 4375294"/>
              <a:gd name="connsiteX21" fmla="*/ 58652 w 3858921"/>
              <a:gd name="connsiteY21" fmla="*/ 1469468 h 4375294"/>
              <a:gd name="connsiteX22" fmla="*/ 116880 w 3858921"/>
              <a:gd name="connsiteY22" fmla="*/ 1659388 h 4375294"/>
              <a:gd name="connsiteX23" fmla="*/ 94315 w 3858921"/>
              <a:gd name="connsiteY23" fmla="*/ 1897413 h 4375294"/>
              <a:gd name="connsiteX24" fmla="*/ 175365 w 3858921"/>
              <a:gd name="connsiteY24" fmla="*/ 2056272 h 4375294"/>
              <a:gd name="connsiteX25" fmla="*/ 236962 w 3858921"/>
              <a:gd name="connsiteY25" fmla="*/ 1959011 h 4375294"/>
              <a:gd name="connsiteX26" fmla="*/ 240664 w 3858921"/>
              <a:gd name="connsiteY26" fmla="*/ 2265175 h 4375294"/>
              <a:gd name="connsiteX27" fmla="*/ 319995 w 3858921"/>
              <a:gd name="connsiteY27" fmla="*/ 2072293 h 4375294"/>
              <a:gd name="connsiteX28" fmla="*/ 350129 w 3858921"/>
              <a:gd name="connsiteY28" fmla="*/ 2587616 h 4375294"/>
              <a:gd name="connsiteX29" fmla="*/ 444797 w 3858921"/>
              <a:gd name="connsiteY29" fmla="*/ 2448185 h 4375294"/>
              <a:gd name="connsiteX30" fmla="*/ 428330 w 3858921"/>
              <a:gd name="connsiteY30" fmla="*/ 2953302 h 4375294"/>
              <a:gd name="connsiteX31" fmla="*/ 497175 w 3858921"/>
              <a:gd name="connsiteY31" fmla="*/ 2607114 h 4375294"/>
              <a:gd name="connsiteX32" fmla="*/ 534406 w 3858921"/>
              <a:gd name="connsiteY32" fmla="*/ 2918912 h 4375294"/>
              <a:gd name="connsiteX33" fmla="*/ 592159 w 3858921"/>
              <a:gd name="connsiteY33" fmla="*/ 2746536 h 4375294"/>
              <a:gd name="connsiteX34" fmla="*/ 606328 w 3858921"/>
              <a:gd name="connsiteY34" fmla="*/ 3095546 h 4375294"/>
              <a:gd name="connsiteX35" fmla="*/ 694968 w 3858921"/>
              <a:gd name="connsiteY35" fmla="*/ 2838731 h 4375294"/>
              <a:gd name="connsiteX36" fmla="*/ 776062 w 3858921"/>
              <a:gd name="connsiteY36" fmla="*/ 3066225 h 4375294"/>
              <a:gd name="connsiteX37" fmla="*/ 832810 w 3858921"/>
              <a:gd name="connsiteY37" fmla="*/ 2788250 h 4375294"/>
              <a:gd name="connsiteX38" fmla="*/ 902738 w 3858921"/>
              <a:gd name="connsiteY38" fmla="*/ 3045882 h 4375294"/>
              <a:gd name="connsiteX39" fmla="*/ 912710 w 3858921"/>
              <a:gd name="connsiteY39" fmla="*/ 2574808 h 4375294"/>
              <a:gd name="connsiteX40" fmla="*/ 869818 w 3858921"/>
              <a:gd name="connsiteY40" fmla="*/ 2411426 h 4375294"/>
              <a:gd name="connsiteX41" fmla="*/ 1024877 w 3858921"/>
              <a:gd name="connsiteY41" fmla="*/ 2645929 h 4375294"/>
              <a:gd name="connsiteX42" fmla="*/ 930272 w 3858921"/>
              <a:gd name="connsiteY42" fmla="*/ 2250793 h 4375294"/>
              <a:gd name="connsiteX43" fmla="*/ 925577 w 3858921"/>
              <a:gd name="connsiteY43" fmla="*/ 1984398 h 4375294"/>
              <a:gd name="connsiteX44" fmla="*/ 899377 w 3858921"/>
              <a:gd name="connsiteY44" fmla="*/ 1631724 h 4375294"/>
              <a:gd name="connsiteX45" fmla="*/ 1126137 w 3858921"/>
              <a:gd name="connsiteY45" fmla="*/ 1019190 h 4375294"/>
              <a:gd name="connsiteX46" fmla="*/ 1781640 w 3858921"/>
              <a:gd name="connsiteY46" fmla="*/ 2303634 h 4375294"/>
              <a:gd name="connsiteX47" fmla="*/ 1567441 w 3858921"/>
              <a:gd name="connsiteY47" fmla="*/ 3071750 h 4375294"/>
              <a:gd name="connsiteX48" fmla="*/ 869880 w 3858921"/>
              <a:gd name="connsiteY48" fmla="*/ 4375294 h 4375294"/>
              <a:gd name="connsiteX49" fmla="*/ 3108254 w 3858921"/>
              <a:gd name="connsiteY49" fmla="*/ 4375294 h 4375294"/>
              <a:gd name="connsiteX0" fmla="*/ 3108254 w 3858921"/>
              <a:gd name="connsiteY0" fmla="*/ 4375294 h 4375294"/>
              <a:gd name="connsiteX1" fmla="*/ 2560824 w 3858921"/>
              <a:gd name="connsiteY1" fmla="*/ 3418833 h 4375294"/>
              <a:gd name="connsiteX2" fmla="*/ 3333722 w 3858921"/>
              <a:gd name="connsiteY2" fmla="*/ 2575552 h 4375294"/>
              <a:gd name="connsiteX3" fmla="*/ 3629438 w 3858921"/>
              <a:gd name="connsiteY3" fmla="*/ 2184634 h 4375294"/>
              <a:gd name="connsiteX4" fmla="*/ 3625075 w 3858921"/>
              <a:gd name="connsiteY4" fmla="*/ 2030592 h 4375294"/>
              <a:gd name="connsiteX5" fmla="*/ 3638915 w 3858921"/>
              <a:gd name="connsiteY5" fmla="*/ 1840932 h 4375294"/>
              <a:gd name="connsiteX6" fmla="*/ 3762944 w 3858921"/>
              <a:gd name="connsiteY6" fmla="*/ 1582185 h 4375294"/>
              <a:gd name="connsiteX7" fmla="*/ 3555799 w 3858921"/>
              <a:gd name="connsiteY7" fmla="*/ 1327449 h 4375294"/>
              <a:gd name="connsiteX8" fmla="*/ 3336709 w 3858921"/>
              <a:gd name="connsiteY8" fmla="*/ 508144 h 4375294"/>
              <a:gd name="connsiteX9" fmla="*/ 3611084 w 3858921"/>
              <a:gd name="connsiteY9" fmla="*/ 1064218 h 4375294"/>
              <a:gd name="connsiteX10" fmla="*/ 3518701 w 3858921"/>
              <a:gd name="connsiteY10" fmla="*/ 334768 h 4375294"/>
              <a:gd name="connsiteX11" fmla="*/ 3044537 w 3858921"/>
              <a:gd name="connsiteY11" fmla="*/ 182396 h 4375294"/>
              <a:gd name="connsiteX12" fmla="*/ 2358849 w 3858921"/>
              <a:gd name="connsiteY12" fmla="*/ 12844 h 4375294"/>
              <a:gd name="connsiteX13" fmla="*/ 1171871 w 3858921"/>
              <a:gd name="connsiteY13" fmla="*/ 708169 h 4375294"/>
              <a:gd name="connsiteX14" fmla="*/ 1110953 w 3858921"/>
              <a:gd name="connsiteY14" fmla="*/ 753835 h 4375294"/>
              <a:gd name="connsiteX15" fmla="*/ 608662 w 3858921"/>
              <a:gd name="connsiteY15" fmla="*/ 704865 h 4375294"/>
              <a:gd name="connsiteX16" fmla="*/ 259655 w 3858921"/>
              <a:gd name="connsiteY16" fmla="*/ 876183 h 4375294"/>
              <a:gd name="connsiteX17" fmla="*/ 272623 w 3858921"/>
              <a:gd name="connsiteY17" fmla="*/ 934540 h 4375294"/>
              <a:gd name="connsiteX18" fmla="*/ 117007 w 3858921"/>
              <a:gd name="connsiteY18" fmla="*/ 1070702 h 4375294"/>
              <a:gd name="connsiteX19" fmla="*/ 152669 w 3858921"/>
              <a:gd name="connsiteY19" fmla="*/ 1151752 h 4375294"/>
              <a:gd name="connsiteX20" fmla="*/ 10022 w 3858921"/>
              <a:gd name="connsiteY20" fmla="*/ 1343031 h 4375294"/>
              <a:gd name="connsiteX21" fmla="*/ 58652 w 3858921"/>
              <a:gd name="connsiteY21" fmla="*/ 1469468 h 4375294"/>
              <a:gd name="connsiteX22" fmla="*/ 116880 w 3858921"/>
              <a:gd name="connsiteY22" fmla="*/ 1659388 h 4375294"/>
              <a:gd name="connsiteX23" fmla="*/ 94315 w 3858921"/>
              <a:gd name="connsiteY23" fmla="*/ 1897413 h 4375294"/>
              <a:gd name="connsiteX24" fmla="*/ 175365 w 3858921"/>
              <a:gd name="connsiteY24" fmla="*/ 2056272 h 4375294"/>
              <a:gd name="connsiteX25" fmla="*/ 236962 w 3858921"/>
              <a:gd name="connsiteY25" fmla="*/ 1959011 h 4375294"/>
              <a:gd name="connsiteX26" fmla="*/ 240664 w 3858921"/>
              <a:gd name="connsiteY26" fmla="*/ 2265175 h 4375294"/>
              <a:gd name="connsiteX27" fmla="*/ 319995 w 3858921"/>
              <a:gd name="connsiteY27" fmla="*/ 2072293 h 4375294"/>
              <a:gd name="connsiteX28" fmla="*/ 350129 w 3858921"/>
              <a:gd name="connsiteY28" fmla="*/ 2587616 h 4375294"/>
              <a:gd name="connsiteX29" fmla="*/ 444797 w 3858921"/>
              <a:gd name="connsiteY29" fmla="*/ 2448185 h 4375294"/>
              <a:gd name="connsiteX30" fmla="*/ 428330 w 3858921"/>
              <a:gd name="connsiteY30" fmla="*/ 2953302 h 4375294"/>
              <a:gd name="connsiteX31" fmla="*/ 497175 w 3858921"/>
              <a:gd name="connsiteY31" fmla="*/ 2607114 h 4375294"/>
              <a:gd name="connsiteX32" fmla="*/ 534406 w 3858921"/>
              <a:gd name="connsiteY32" fmla="*/ 2918912 h 4375294"/>
              <a:gd name="connsiteX33" fmla="*/ 592159 w 3858921"/>
              <a:gd name="connsiteY33" fmla="*/ 2746536 h 4375294"/>
              <a:gd name="connsiteX34" fmla="*/ 606328 w 3858921"/>
              <a:gd name="connsiteY34" fmla="*/ 3095546 h 4375294"/>
              <a:gd name="connsiteX35" fmla="*/ 694968 w 3858921"/>
              <a:gd name="connsiteY35" fmla="*/ 2838731 h 4375294"/>
              <a:gd name="connsiteX36" fmla="*/ 776062 w 3858921"/>
              <a:gd name="connsiteY36" fmla="*/ 3066225 h 4375294"/>
              <a:gd name="connsiteX37" fmla="*/ 832810 w 3858921"/>
              <a:gd name="connsiteY37" fmla="*/ 2788250 h 4375294"/>
              <a:gd name="connsiteX38" fmla="*/ 902738 w 3858921"/>
              <a:gd name="connsiteY38" fmla="*/ 3045882 h 4375294"/>
              <a:gd name="connsiteX39" fmla="*/ 912710 w 3858921"/>
              <a:gd name="connsiteY39" fmla="*/ 2574808 h 4375294"/>
              <a:gd name="connsiteX40" fmla="*/ 869818 w 3858921"/>
              <a:gd name="connsiteY40" fmla="*/ 2411426 h 4375294"/>
              <a:gd name="connsiteX41" fmla="*/ 1024877 w 3858921"/>
              <a:gd name="connsiteY41" fmla="*/ 2645929 h 4375294"/>
              <a:gd name="connsiteX42" fmla="*/ 930272 w 3858921"/>
              <a:gd name="connsiteY42" fmla="*/ 2250793 h 4375294"/>
              <a:gd name="connsiteX43" fmla="*/ 925577 w 3858921"/>
              <a:gd name="connsiteY43" fmla="*/ 1984398 h 4375294"/>
              <a:gd name="connsiteX44" fmla="*/ 899377 w 3858921"/>
              <a:gd name="connsiteY44" fmla="*/ 1631724 h 4375294"/>
              <a:gd name="connsiteX45" fmla="*/ 1126137 w 3858921"/>
              <a:gd name="connsiteY45" fmla="*/ 1019190 h 4375294"/>
              <a:gd name="connsiteX46" fmla="*/ 1781640 w 3858921"/>
              <a:gd name="connsiteY46" fmla="*/ 2303634 h 4375294"/>
              <a:gd name="connsiteX47" fmla="*/ 1567441 w 3858921"/>
              <a:gd name="connsiteY47" fmla="*/ 3071750 h 4375294"/>
              <a:gd name="connsiteX48" fmla="*/ 869880 w 3858921"/>
              <a:gd name="connsiteY48" fmla="*/ 4375294 h 4375294"/>
              <a:gd name="connsiteX49" fmla="*/ 3108254 w 3858921"/>
              <a:gd name="connsiteY49" fmla="*/ 4375294 h 4375294"/>
              <a:gd name="connsiteX0" fmla="*/ 3108254 w 3858921"/>
              <a:gd name="connsiteY0" fmla="*/ 4375294 h 4375294"/>
              <a:gd name="connsiteX1" fmla="*/ 2560824 w 3858921"/>
              <a:gd name="connsiteY1" fmla="*/ 3418833 h 4375294"/>
              <a:gd name="connsiteX2" fmla="*/ 3333722 w 3858921"/>
              <a:gd name="connsiteY2" fmla="*/ 2575552 h 4375294"/>
              <a:gd name="connsiteX3" fmla="*/ 3629438 w 3858921"/>
              <a:gd name="connsiteY3" fmla="*/ 2184634 h 4375294"/>
              <a:gd name="connsiteX4" fmla="*/ 3625075 w 3858921"/>
              <a:gd name="connsiteY4" fmla="*/ 2030592 h 4375294"/>
              <a:gd name="connsiteX5" fmla="*/ 3638915 w 3858921"/>
              <a:gd name="connsiteY5" fmla="*/ 1840932 h 4375294"/>
              <a:gd name="connsiteX6" fmla="*/ 3762944 w 3858921"/>
              <a:gd name="connsiteY6" fmla="*/ 1582185 h 4375294"/>
              <a:gd name="connsiteX7" fmla="*/ 3555799 w 3858921"/>
              <a:gd name="connsiteY7" fmla="*/ 1327449 h 4375294"/>
              <a:gd name="connsiteX8" fmla="*/ 3336709 w 3858921"/>
              <a:gd name="connsiteY8" fmla="*/ 508144 h 4375294"/>
              <a:gd name="connsiteX9" fmla="*/ 3611084 w 3858921"/>
              <a:gd name="connsiteY9" fmla="*/ 1064218 h 4375294"/>
              <a:gd name="connsiteX10" fmla="*/ 3518701 w 3858921"/>
              <a:gd name="connsiteY10" fmla="*/ 334768 h 4375294"/>
              <a:gd name="connsiteX11" fmla="*/ 3044537 w 3858921"/>
              <a:gd name="connsiteY11" fmla="*/ 182396 h 4375294"/>
              <a:gd name="connsiteX12" fmla="*/ 2358849 w 3858921"/>
              <a:gd name="connsiteY12" fmla="*/ 12844 h 4375294"/>
              <a:gd name="connsiteX13" fmla="*/ 1171871 w 3858921"/>
              <a:gd name="connsiteY13" fmla="*/ 708169 h 4375294"/>
              <a:gd name="connsiteX14" fmla="*/ 1110953 w 3858921"/>
              <a:gd name="connsiteY14" fmla="*/ 753835 h 4375294"/>
              <a:gd name="connsiteX15" fmla="*/ 608662 w 3858921"/>
              <a:gd name="connsiteY15" fmla="*/ 704865 h 4375294"/>
              <a:gd name="connsiteX16" fmla="*/ 259655 w 3858921"/>
              <a:gd name="connsiteY16" fmla="*/ 876183 h 4375294"/>
              <a:gd name="connsiteX17" fmla="*/ 272623 w 3858921"/>
              <a:gd name="connsiteY17" fmla="*/ 934540 h 4375294"/>
              <a:gd name="connsiteX18" fmla="*/ 117007 w 3858921"/>
              <a:gd name="connsiteY18" fmla="*/ 1070702 h 4375294"/>
              <a:gd name="connsiteX19" fmla="*/ 152669 w 3858921"/>
              <a:gd name="connsiteY19" fmla="*/ 1151752 h 4375294"/>
              <a:gd name="connsiteX20" fmla="*/ 10022 w 3858921"/>
              <a:gd name="connsiteY20" fmla="*/ 1343031 h 4375294"/>
              <a:gd name="connsiteX21" fmla="*/ 58652 w 3858921"/>
              <a:gd name="connsiteY21" fmla="*/ 1469468 h 4375294"/>
              <a:gd name="connsiteX22" fmla="*/ 116880 w 3858921"/>
              <a:gd name="connsiteY22" fmla="*/ 1659388 h 4375294"/>
              <a:gd name="connsiteX23" fmla="*/ 94315 w 3858921"/>
              <a:gd name="connsiteY23" fmla="*/ 1897413 h 4375294"/>
              <a:gd name="connsiteX24" fmla="*/ 175365 w 3858921"/>
              <a:gd name="connsiteY24" fmla="*/ 2056272 h 4375294"/>
              <a:gd name="connsiteX25" fmla="*/ 236962 w 3858921"/>
              <a:gd name="connsiteY25" fmla="*/ 1959011 h 4375294"/>
              <a:gd name="connsiteX26" fmla="*/ 240664 w 3858921"/>
              <a:gd name="connsiteY26" fmla="*/ 2265175 h 4375294"/>
              <a:gd name="connsiteX27" fmla="*/ 319995 w 3858921"/>
              <a:gd name="connsiteY27" fmla="*/ 2072293 h 4375294"/>
              <a:gd name="connsiteX28" fmla="*/ 350129 w 3858921"/>
              <a:gd name="connsiteY28" fmla="*/ 2587616 h 4375294"/>
              <a:gd name="connsiteX29" fmla="*/ 444797 w 3858921"/>
              <a:gd name="connsiteY29" fmla="*/ 2448185 h 4375294"/>
              <a:gd name="connsiteX30" fmla="*/ 428330 w 3858921"/>
              <a:gd name="connsiteY30" fmla="*/ 2953302 h 4375294"/>
              <a:gd name="connsiteX31" fmla="*/ 497175 w 3858921"/>
              <a:gd name="connsiteY31" fmla="*/ 2607114 h 4375294"/>
              <a:gd name="connsiteX32" fmla="*/ 534406 w 3858921"/>
              <a:gd name="connsiteY32" fmla="*/ 2918912 h 4375294"/>
              <a:gd name="connsiteX33" fmla="*/ 592159 w 3858921"/>
              <a:gd name="connsiteY33" fmla="*/ 2746536 h 4375294"/>
              <a:gd name="connsiteX34" fmla="*/ 606328 w 3858921"/>
              <a:gd name="connsiteY34" fmla="*/ 3095546 h 4375294"/>
              <a:gd name="connsiteX35" fmla="*/ 694968 w 3858921"/>
              <a:gd name="connsiteY35" fmla="*/ 2838731 h 4375294"/>
              <a:gd name="connsiteX36" fmla="*/ 776062 w 3858921"/>
              <a:gd name="connsiteY36" fmla="*/ 3066225 h 4375294"/>
              <a:gd name="connsiteX37" fmla="*/ 832810 w 3858921"/>
              <a:gd name="connsiteY37" fmla="*/ 2788250 h 4375294"/>
              <a:gd name="connsiteX38" fmla="*/ 902738 w 3858921"/>
              <a:gd name="connsiteY38" fmla="*/ 3045882 h 4375294"/>
              <a:gd name="connsiteX39" fmla="*/ 912710 w 3858921"/>
              <a:gd name="connsiteY39" fmla="*/ 2574808 h 4375294"/>
              <a:gd name="connsiteX40" fmla="*/ 869818 w 3858921"/>
              <a:gd name="connsiteY40" fmla="*/ 2411426 h 4375294"/>
              <a:gd name="connsiteX41" fmla="*/ 1024877 w 3858921"/>
              <a:gd name="connsiteY41" fmla="*/ 2645929 h 4375294"/>
              <a:gd name="connsiteX42" fmla="*/ 930272 w 3858921"/>
              <a:gd name="connsiteY42" fmla="*/ 2250793 h 4375294"/>
              <a:gd name="connsiteX43" fmla="*/ 925577 w 3858921"/>
              <a:gd name="connsiteY43" fmla="*/ 1984398 h 4375294"/>
              <a:gd name="connsiteX44" fmla="*/ 899377 w 3858921"/>
              <a:gd name="connsiteY44" fmla="*/ 1631724 h 4375294"/>
              <a:gd name="connsiteX45" fmla="*/ 1126137 w 3858921"/>
              <a:gd name="connsiteY45" fmla="*/ 1019190 h 4375294"/>
              <a:gd name="connsiteX46" fmla="*/ 1781640 w 3858921"/>
              <a:gd name="connsiteY46" fmla="*/ 2303634 h 4375294"/>
              <a:gd name="connsiteX47" fmla="*/ 1567441 w 3858921"/>
              <a:gd name="connsiteY47" fmla="*/ 3071750 h 4375294"/>
              <a:gd name="connsiteX48" fmla="*/ 869880 w 3858921"/>
              <a:gd name="connsiteY48" fmla="*/ 4375294 h 4375294"/>
              <a:gd name="connsiteX49" fmla="*/ 3108254 w 3858921"/>
              <a:gd name="connsiteY49" fmla="*/ 4375294 h 4375294"/>
              <a:gd name="connsiteX0" fmla="*/ 3108254 w 3858921"/>
              <a:gd name="connsiteY0" fmla="*/ 4375294 h 4375294"/>
              <a:gd name="connsiteX1" fmla="*/ 2560824 w 3858921"/>
              <a:gd name="connsiteY1" fmla="*/ 3418833 h 4375294"/>
              <a:gd name="connsiteX2" fmla="*/ 3333722 w 3858921"/>
              <a:gd name="connsiteY2" fmla="*/ 2575552 h 4375294"/>
              <a:gd name="connsiteX3" fmla="*/ 3629438 w 3858921"/>
              <a:gd name="connsiteY3" fmla="*/ 2184634 h 4375294"/>
              <a:gd name="connsiteX4" fmla="*/ 3625075 w 3858921"/>
              <a:gd name="connsiteY4" fmla="*/ 2030592 h 4375294"/>
              <a:gd name="connsiteX5" fmla="*/ 3638915 w 3858921"/>
              <a:gd name="connsiteY5" fmla="*/ 1840932 h 4375294"/>
              <a:gd name="connsiteX6" fmla="*/ 3762944 w 3858921"/>
              <a:gd name="connsiteY6" fmla="*/ 1582185 h 4375294"/>
              <a:gd name="connsiteX7" fmla="*/ 3555799 w 3858921"/>
              <a:gd name="connsiteY7" fmla="*/ 1327449 h 4375294"/>
              <a:gd name="connsiteX8" fmla="*/ 3336709 w 3858921"/>
              <a:gd name="connsiteY8" fmla="*/ 508144 h 4375294"/>
              <a:gd name="connsiteX9" fmla="*/ 3611084 w 3858921"/>
              <a:gd name="connsiteY9" fmla="*/ 1064218 h 4375294"/>
              <a:gd name="connsiteX10" fmla="*/ 3518701 w 3858921"/>
              <a:gd name="connsiteY10" fmla="*/ 334768 h 4375294"/>
              <a:gd name="connsiteX11" fmla="*/ 3044537 w 3858921"/>
              <a:gd name="connsiteY11" fmla="*/ 182396 h 4375294"/>
              <a:gd name="connsiteX12" fmla="*/ 2358849 w 3858921"/>
              <a:gd name="connsiteY12" fmla="*/ 12844 h 4375294"/>
              <a:gd name="connsiteX13" fmla="*/ 1171871 w 3858921"/>
              <a:gd name="connsiteY13" fmla="*/ 708169 h 4375294"/>
              <a:gd name="connsiteX14" fmla="*/ 1110953 w 3858921"/>
              <a:gd name="connsiteY14" fmla="*/ 753835 h 4375294"/>
              <a:gd name="connsiteX15" fmla="*/ 608662 w 3858921"/>
              <a:gd name="connsiteY15" fmla="*/ 704865 h 4375294"/>
              <a:gd name="connsiteX16" fmla="*/ 259655 w 3858921"/>
              <a:gd name="connsiteY16" fmla="*/ 876183 h 4375294"/>
              <a:gd name="connsiteX17" fmla="*/ 272623 w 3858921"/>
              <a:gd name="connsiteY17" fmla="*/ 934540 h 4375294"/>
              <a:gd name="connsiteX18" fmla="*/ 117007 w 3858921"/>
              <a:gd name="connsiteY18" fmla="*/ 1070702 h 4375294"/>
              <a:gd name="connsiteX19" fmla="*/ 152669 w 3858921"/>
              <a:gd name="connsiteY19" fmla="*/ 1151752 h 4375294"/>
              <a:gd name="connsiteX20" fmla="*/ 10022 w 3858921"/>
              <a:gd name="connsiteY20" fmla="*/ 1343031 h 4375294"/>
              <a:gd name="connsiteX21" fmla="*/ 58652 w 3858921"/>
              <a:gd name="connsiteY21" fmla="*/ 1469468 h 4375294"/>
              <a:gd name="connsiteX22" fmla="*/ 116880 w 3858921"/>
              <a:gd name="connsiteY22" fmla="*/ 1659388 h 4375294"/>
              <a:gd name="connsiteX23" fmla="*/ 94315 w 3858921"/>
              <a:gd name="connsiteY23" fmla="*/ 1897413 h 4375294"/>
              <a:gd name="connsiteX24" fmla="*/ 175365 w 3858921"/>
              <a:gd name="connsiteY24" fmla="*/ 2056272 h 4375294"/>
              <a:gd name="connsiteX25" fmla="*/ 236962 w 3858921"/>
              <a:gd name="connsiteY25" fmla="*/ 1959011 h 4375294"/>
              <a:gd name="connsiteX26" fmla="*/ 240664 w 3858921"/>
              <a:gd name="connsiteY26" fmla="*/ 2265175 h 4375294"/>
              <a:gd name="connsiteX27" fmla="*/ 319995 w 3858921"/>
              <a:gd name="connsiteY27" fmla="*/ 2072293 h 4375294"/>
              <a:gd name="connsiteX28" fmla="*/ 350129 w 3858921"/>
              <a:gd name="connsiteY28" fmla="*/ 2587616 h 4375294"/>
              <a:gd name="connsiteX29" fmla="*/ 444797 w 3858921"/>
              <a:gd name="connsiteY29" fmla="*/ 2448185 h 4375294"/>
              <a:gd name="connsiteX30" fmla="*/ 428330 w 3858921"/>
              <a:gd name="connsiteY30" fmla="*/ 2953302 h 4375294"/>
              <a:gd name="connsiteX31" fmla="*/ 497175 w 3858921"/>
              <a:gd name="connsiteY31" fmla="*/ 2607114 h 4375294"/>
              <a:gd name="connsiteX32" fmla="*/ 534406 w 3858921"/>
              <a:gd name="connsiteY32" fmla="*/ 2918912 h 4375294"/>
              <a:gd name="connsiteX33" fmla="*/ 592159 w 3858921"/>
              <a:gd name="connsiteY33" fmla="*/ 2746536 h 4375294"/>
              <a:gd name="connsiteX34" fmla="*/ 606328 w 3858921"/>
              <a:gd name="connsiteY34" fmla="*/ 3095546 h 4375294"/>
              <a:gd name="connsiteX35" fmla="*/ 694968 w 3858921"/>
              <a:gd name="connsiteY35" fmla="*/ 2838731 h 4375294"/>
              <a:gd name="connsiteX36" fmla="*/ 776062 w 3858921"/>
              <a:gd name="connsiteY36" fmla="*/ 3066225 h 4375294"/>
              <a:gd name="connsiteX37" fmla="*/ 832810 w 3858921"/>
              <a:gd name="connsiteY37" fmla="*/ 2788250 h 4375294"/>
              <a:gd name="connsiteX38" fmla="*/ 902738 w 3858921"/>
              <a:gd name="connsiteY38" fmla="*/ 3045882 h 4375294"/>
              <a:gd name="connsiteX39" fmla="*/ 912710 w 3858921"/>
              <a:gd name="connsiteY39" fmla="*/ 2574808 h 4375294"/>
              <a:gd name="connsiteX40" fmla="*/ 869818 w 3858921"/>
              <a:gd name="connsiteY40" fmla="*/ 2411426 h 4375294"/>
              <a:gd name="connsiteX41" fmla="*/ 1024877 w 3858921"/>
              <a:gd name="connsiteY41" fmla="*/ 2645929 h 4375294"/>
              <a:gd name="connsiteX42" fmla="*/ 930272 w 3858921"/>
              <a:gd name="connsiteY42" fmla="*/ 2250793 h 4375294"/>
              <a:gd name="connsiteX43" fmla="*/ 925577 w 3858921"/>
              <a:gd name="connsiteY43" fmla="*/ 1984398 h 4375294"/>
              <a:gd name="connsiteX44" fmla="*/ 899377 w 3858921"/>
              <a:gd name="connsiteY44" fmla="*/ 1631724 h 4375294"/>
              <a:gd name="connsiteX45" fmla="*/ 1126137 w 3858921"/>
              <a:gd name="connsiteY45" fmla="*/ 1019190 h 4375294"/>
              <a:gd name="connsiteX46" fmla="*/ 1781640 w 3858921"/>
              <a:gd name="connsiteY46" fmla="*/ 2303634 h 4375294"/>
              <a:gd name="connsiteX47" fmla="*/ 1567441 w 3858921"/>
              <a:gd name="connsiteY47" fmla="*/ 3071750 h 4375294"/>
              <a:gd name="connsiteX48" fmla="*/ 869880 w 3858921"/>
              <a:gd name="connsiteY48" fmla="*/ 4375294 h 4375294"/>
              <a:gd name="connsiteX49" fmla="*/ 3108254 w 3858921"/>
              <a:gd name="connsiteY49"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350129 w 3861130"/>
              <a:gd name="connsiteY28" fmla="*/ 2587616 h 4375294"/>
              <a:gd name="connsiteX29" fmla="*/ 444797 w 3861130"/>
              <a:gd name="connsiteY29" fmla="*/ 2448185 h 4375294"/>
              <a:gd name="connsiteX30" fmla="*/ 428330 w 3861130"/>
              <a:gd name="connsiteY30" fmla="*/ 2953302 h 4375294"/>
              <a:gd name="connsiteX31" fmla="*/ 497175 w 3861130"/>
              <a:gd name="connsiteY31" fmla="*/ 2607114 h 4375294"/>
              <a:gd name="connsiteX32" fmla="*/ 534406 w 3861130"/>
              <a:gd name="connsiteY32" fmla="*/ 2918912 h 4375294"/>
              <a:gd name="connsiteX33" fmla="*/ 592159 w 3861130"/>
              <a:gd name="connsiteY33" fmla="*/ 2746536 h 4375294"/>
              <a:gd name="connsiteX34" fmla="*/ 606328 w 3861130"/>
              <a:gd name="connsiteY34" fmla="*/ 3095546 h 4375294"/>
              <a:gd name="connsiteX35" fmla="*/ 694968 w 3861130"/>
              <a:gd name="connsiteY35" fmla="*/ 2838731 h 4375294"/>
              <a:gd name="connsiteX36" fmla="*/ 776062 w 3861130"/>
              <a:gd name="connsiteY36" fmla="*/ 3066225 h 4375294"/>
              <a:gd name="connsiteX37" fmla="*/ 832810 w 3861130"/>
              <a:gd name="connsiteY37" fmla="*/ 2788250 h 4375294"/>
              <a:gd name="connsiteX38" fmla="*/ 902738 w 3861130"/>
              <a:gd name="connsiteY38" fmla="*/ 3045882 h 4375294"/>
              <a:gd name="connsiteX39" fmla="*/ 912710 w 3861130"/>
              <a:gd name="connsiteY39" fmla="*/ 2574808 h 4375294"/>
              <a:gd name="connsiteX40" fmla="*/ 869818 w 3861130"/>
              <a:gd name="connsiteY40" fmla="*/ 2411426 h 4375294"/>
              <a:gd name="connsiteX41" fmla="*/ 1024877 w 3861130"/>
              <a:gd name="connsiteY41" fmla="*/ 2645929 h 4375294"/>
              <a:gd name="connsiteX42" fmla="*/ 930272 w 3861130"/>
              <a:gd name="connsiteY42" fmla="*/ 2250793 h 4375294"/>
              <a:gd name="connsiteX43" fmla="*/ 925577 w 3861130"/>
              <a:gd name="connsiteY43" fmla="*/ 1984398 h 4375294"/>
              <a:gd name="connsiteX44" fmla="*/ 899377 w 3861130"/>
              <a:gd name="connsiteY44" fmla="*/ 1631724 h 4375294"/>
              <a:gd name="connsiteX45" fmla="*/ 1126137 w 3861130"/>
              <a:gd name="connsiteY45" fmla="*/ 1019190 h 4375294"/>
              <a:gd name="connsiteX46" fmla="*/ 1781640 w 3861130"/>
              <a:gd name="connsiteY46" fmla="*/ 2303634 h 4375294"/>
              <a:gd name="connsiteX47" fmla="*/ 1567441 w 3861130"/>
              <a:gd name="connsiteY47" fmla="*/ 3071750 h 4375294"/>
              <a:gd name="connsiteX48" fmla="*/ 869880 w 3861130"/>
              <a:gd name="connsiteY48" fmla="*/ 4375294 h 4375294"/>
              <a:gd name="connsiteX49" fmla="*/ 3108254 w 3861130"/>
              <a:gd name="connsiteY49"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350129 w 3861130"/>
              <a:gd name="connsiteY28" fmla="*/ 2587616 h 4375294"/>
              <a:gd name="connsiteX29" fmla="*/ 444797 w 3861130"/>
              <a:gd name="connsiteY29" fmla="*/ 2448185 h 4375294"/>
              <a:gd name="connsiteX30" fmla="*/ 428330 w 3861130"/>
              <a:gd name="connsiteY30" fmla="*/ 2953302 h 4375294"/>
              <a:gd name="connsiteX31" fmla="*/ 497175 w 3861130"/>
              <a:gd name="connsiteY31" fmla="*/ 2607114 h 4375294"/>
              <a:gd name="connsiteX32" fmla="*/ 534406 w 3861130"/>
              <a:gd name="connsiteY32" fmla="*/ 2918912 h 4375294"/>
              <a:gd name="connsiteX33" fmla="*/ 592159 w 3861130"/>
              <a:gd name="connsiteY33" fmla="*/ 2746536 h 4375294"/>
              <a:gd name="connsiteX34" fmla="*/ 606328 w 3861130"/>
              <a:gd name="connsiteY34" fmla="*/ 3095546 h 4375294"/>
              <a:gd name="connsiteX35" fmla="*/ 694968 w 3861130"/>
              <a:gd name="connsiteY35" fmla="*/ 2838731 h 4375294"/>
              <a:gd name="connsiteX36" fmla="*/ 776062 w 3861130"/>
              <a:gd name="connsiteY36" fmla="*/ 3066225 h 4375294"/>
              <a:gd name="connsiteX37" fmla="*/ 832810 w 3861130"/>
              <a:gd name="connsiteY37" fmla="*/ 2788250 h 4375294"/>
              <a:gd name="connsiteX38" fmla="*/ 902738 w 3861130"/>
              <a:gd name="connsiteY38" fmla="*/ 3045882 h 4375294"/>
              <a:gd name="connsiteX39" fmla="*/ 912710 w 3861130"/>
              <a:gd name="connsiteY39" fmla="*/ 2574808 h 4375294"/>
              <a:gd name="connsiteX40" fmla="*/ 869818 w 3861130"/>
              <a:gd name="connsiteY40" fmla="*/ 2411426 h 4375294"/>
              <a:gd name="connsiteX41" fmla="*/ 1024877 w 3861130"/>
              <a:gd name="connsiteY41" fmla="*/ 2645929 h 4375294"/>
              <a:gd name="connsiteX42" fmla="*/ 930272 w 3861130"/>
              <a:gd name="connsiteY42" fmla="*/ 2250793 h 4375294"/>
              <a:gd name="connsiteX43" fmla="*/ 925577 w 3861130"/>
              <a:gd name="connsiteY43" fmla="*/ 1984398 h 4375294"/>
              <a:gd name="connsiteX44" fmla="*/ 899377 w 3861130"/>
              <a:gd name="connsiteY44" fmla="*/ 1631724 h 4375294"/>
              <a:gd name="connsiteX45" fmla="*/ 1126137 w 3861130"/>
              <a:gd name="connsiteY45" fmla="*/ 1019190 h 4375294"/>
              <a:gd name="connsiteX46" fmla="*/ 1781640 w 3861130"/>
              <a:gd name="connsiteY46" fmla="*/ 2303634 h 4375294"/>
              <a:gd name="connsiteX47" fmla="*/ 1567441 w 3861130"/>
              <a:gd name="connsiteY47" fmla="*/ 3071750 h 4375294"/>
              <a:gd name="connsiteX48" fmla="*/ 869880 w 3861130"/>
              <a:gd name="connsiteY48" fmla="*/ 4375294 h 4375294"/>
              <a:gd name="connsiteX49" fmla="*/ 3108254 w 3861130"/>
              <a:gd name="connsiteY49"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350129 w 3861130"/>
              <a:gd name="connsiteY28" fmla="*/ 2587616 h 4375294"/>
              <a:gd name="connsiteX29" fmla="*/ 444797 w 3861130"/>
              <a:gd name="connsiteY29" fmla="*/ 2448185 h 4375294"/>
              <a:gd name="connsiteX30" fmla="*/ 428330 w 3861130"/>
              <a:gd name="connsiteY30" fmla="*/ 2953302 h 4375294"/>
              <a:gd name="connsiteX31" fmla="*/ 497175 w 3861130"/>
              <a:gd name="connsiteY31" fmla="*/ 2607114 h 4375294"/>
              <a:gd name="connsiteX32" fmla="*/ 534406 w 3861130"/>
              <a:gd name="connsiteY32" fmla="*/ 2918912 h 4375294"/>
              <a:gd name="connsiteX33" fmla="*/ 592159 w 3861130"/>
              <a:gd name="connsiteY33" fmla="*/ 2746536 h 4375294"/>
              <a:gd name="connsiteX34" fmla="*/ 606328 w 3861130"/>
              <a:gd name="connsiteY34" fmla="*/ 3095546 h 4375294"/>
              <a:gd name="connsiteX35" fmla="*/ 694968 w 3861130"/>
              <a:gd name="connsiteY35" fmla="*/ 2838731 h 4375294"/>
              <a:gd name="connsiteX36" fmla="*/ 776062 w 3861130"/>
              <a:gd name="connsiteY36" fmla="*/ 3066225 h 4375294"/>
              <a:gd name="connsiteX37" fmla="*/ 832810 w 3861130"/>
              <a:gd name="connsiteY37" fmla="*/ 2788250 h 4375294"/>
              <a:gd name="connsiteX38" fmla="*/ 902738 w 3861130"/>
              <a:gd name="connsiteY38" fmla="*/ 3045882 h 4375294"/>
              <a:gd name="connsiteX39" fmla="*/ 873054 w 3861130"/>
              <a:gd name="connsiteY39" fmla="*/ 2642223 h 4375294"/>
              <a:gd name="connsiteX40" fmla="*/ 869818 w 3861130"/>
              <a:gd name="connsiteY40" fmla="*/ 2411426 h 4375294"/>
              <a:gd name="connsiteX41" fmla="*/ 1024877 w 3861130"/>
              <a:gd name="connsiteY41" fmla="*/ 2645929 h 4375294"/>
              <a:gd name="connsiteX42" fmla="*/ 930272 w 3861130"/>
              <a:gd name="connsiteY42" fmla="*/ 2250793 h 4375294"/>
              <a:gd name="connsiteX43" fmla="*/ 925577 w 3861130"/>
              <a:gd name="connsiteY43" fmla="*/ 1984398 h 4375294"/>
              <a:gd name="connsiteX44" fmla="*/ 899377 w 3861130"/>
              <a:gd name="connsiteY44" fmla="*/ 1631724 h 4375294"/>
              <a:gd name="connsiteX45" fmla="*/ 1126137 w 3861130"/>
              <a:gd name="connsiteY45" fmla="*/ 1019190 h 4375294"/>
              <a:gd name="connsiteX46" fmla="*/ 1781640 w 3861130"/>
              <a:gd name="connsiteY46" fmla="*/ 2303634 h 4375294"/>
              <a:gd name="connsiteX47" fmla="*/ 1567441 w 3861130"/>
              <a:gd name="connsiteY47" fmla="*/ 3071750 h 4375294"/>
              <a:gd name="connsiteX48" fmla="*/ 869880 w 3861130"/>
              <a:gd name="connsiteY48" fmla="*/ 4375294 h 4375294"/>
              <a:gd name="connsiteX49" fmla="*/ 3108254 w 3861130"/>
              <a:gd name="connsiteY49"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350129 w 3861130"/>
              <a:gd name="connsiteY28" fmla="*/ 2587616 h 4375294"/>
              <a:gd name="connsiteX29" fmla="*/ 444797 w 3861130"/>
              <a:gd name="connsiteY29" fmla="*/ 2448185 h 4375294"/>
              <a:gd name="connsiteX30" fmla="*/ 428330 w 3861130"/>
              <a:gd name="connsiteY30" fmla="*/ 2953302 h 4375294"/>
              <a:gd name="connsiteX31" fmla="*/ 497175 w 3861130"/>
              <a:gd name="connsiteY31" fmla="*/ 2607114 h 4375294"/>
              <a:gd name="connsiteX32" fmla="*/ 534406 w 3861130"/>
              <a:gd name="connsiteY32" fmla="*/ 2918912 h 4375294"/>
              <a:gd name="connsiteX33" fmla="*/ 592159 w 3861130"/>
              <a:gd name="connsiteY33" fmla="*/ 2746536 h 4375294"/>
              <a:gd name="connsiteX34" fmla="*/ 606328 w 3861130"/>
              <a:gd name="connsiteY34" fmla="*/ 3095546 h 4375294"/>
              <a:gd name="connsiteX35" fmla="*/ 694968 w 3861130"/>
              <a:gd name="connsiteY35" fmla="*/ 2838731 h 4375294"/>
              <a:gd name="connsiteX36" fmla="*/ 776062 w 3861130"/>
              <a:gd name="connsiteY36" fmla="*/ 3066225 h 4375294"/>
              <a:gd name="connsiteX37" fmla="*/ 832810 w 3861130"/>
              <a:gd name="connsiteY37" fmla="*/ 2788250 h 4375294"/>
              <a:gd name="connsiteX38" fmla="*/ 902738 w 3861130"/>
              <a:gd name="connsiteY38" fmla="*/ 3045882 h 4375294"/>
              <a:gd name="connsiteX39" fmla="*/ 873054 w 3861130"/>
              <a:gd name="connsiteY39" fmla="*/ 2642223 h 4375294"/>
              <a:gd name="connsiteX40" fmla="*/ 886306 w 3861130"/>
              <a:gd name="connsiteY40" fmla="*/ 2516528 h 4375294"/>
              <a:gd name="connsiteX41" fmla="*/ 869818 w 3861130"/>
              <a:gd name="connsiteY41" fmla="*/ 2411426 h 4375294"/>
              <a:gd name="connsiteX42" fmla="*/ 1024877 w 3861130"/>
              <a:gd name="connsiteY42" fmla="*/ 2645929 h 4375294"/>
              <a:gd name="connsiteX43" fmla="*/ 930272 w 3861130"/>
              <a:gd name="connsiteY43" fmla="*/ 2250793 h 4375294"/>
              <a:gd name="connsiteX44" fmla="*/ 925577 w 3861130"/>
              <a:gd name="connsiteY44" fmla="*/ 1984398 h 4375294"/>
              <a:gd name="connsiteX45" fmla="*/ 899377 w 3861130"/>
              <a:gd name="connsiteY45" fmla="*/ 1631724 h 4375294"/>
              <a:gd name="connsiteX46" fmla="*/ 1126137 w 3861130"/>
              <a:gd name="connsiteY46" fmla="*/ 1019190 h 4375294"/>
              <a:gd name="connsiteX47" fmla="*/ 1781640 w 3861130"/>
              <a:gd name="connsiteY47" fmla="*/ 2303634 h 4375294"/>
              <a:gd name="connsiteX48" fmla="*/ 1567441 w 3861130"/>
              <a:gd name="connsiteY48" fmla="*/ 3071750 h 4375294"/>
              <a:gd name="connsiteX49" fmla="*/ 869880 w 3861130"/>
              <a:gd name="connsiteY49" fmla="*/ 4375294 h 4375294"/>
              <a:gd name="connsiteX50" fmla="*/ 3108254 w 3861130"/>
              <a:gd name="connsiteY50"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350129 w 3861130"/>
              <a:gd name="connsiteY28" fmla="*/ 2587616 h 4375294"/>
              <a:gd name="connsiteX29" fmla="*/ 444797 w 3861130"/>
              <a:gd name="connsiteY29" fmla="*/ 2448185 h 4375294"/>
              <a:gd name="connsiteX30" fmla="*/ 428330 w 3861130"/>
              <a:gd name="connsiteY30" fmla="*/ 2953302 h 4375294"/>
              <a:gd name="connsiteX31" fmla="*/ 497175 w 3861130"/>
              <a:gd name="connsiteY31" fmla="*/ 2607114 h 4375294"/>
              <a:gd name="connsiteX32" fmla="*/ 534406 w 3861130"/>
              <a:gd name="connsiteY32" fmla="*/ 2918912 h 4375294"/>
              <a:gd name="connsiteX33" fmla="*/ 592159 w 3861130"/>
              <a:gd name="connsiteY33" fmla="*/ 2746536 h 4375294"/>
              <a:gd name="connsiteX34" fmla="*/ 606328 w 3861130"/>
              <a:gd name="connsiteY34" fmla="*/ 3095546 h 4375294"/>
              <a:gd name="connsiteX35" fmla="*/ 694968 w 3861130"/>
              <a:gd name="connsiteY35" fmla="*/ 2838731 h 4375294"/>
              <a:gd name="connsiteX36" fmla="*/ 776062 w 3861130"/>
              <a:gd name="connsiteY36" fmla="*/ 3066225 h 4375294"/>
              <a:gd name="connsiteX37" fmla="*/ 832810 w 3861130"/>
              <a:gd name="connsiteY37" fmla="*/ 2788250 h 4375294"/>
              <a:gd name="connsiteX38" fmla="*/ 902738 w 3861130"/>
              <a:gd name="connsiteY38" fmla="*/ 3045882 h 4375294"/>
              <a:gd name="connsiteX39" fmla="*/ 873054 w 3861130"/>
              <a:gd name="connsiteY39" fmla="*/ 2642223 h 4375294"/>
              <a:gd name="connsiteX40" fmla="*/ 967600 w 3861130"/>
              <a:gd name="connsiteY40" fmla="*/ 2730669 h 4375294"/>
              <a:gd name="connsiteX41" fmla="*/ 869818 w 3861130"/>
              <a:gd name="connsiteY41" fmla="*/ 2411426 h 4375294"/>
              <a:gd name="connsiteX42" fmla="*/ 1024877 w 3861130"/>
              <a:gd name="connsiteY42" fmla="*/ 2645929 h 4375294"/>
              <a:gd name="connsiteX43" fmla="*/ 930272 w 3861130"/>
              <a:gd name="connsiteY43" fmla="*/ 2250793 h 4375294"/>
              <a:gd name="connsiteX44" fmla="*/ 925577 w 3861130"/>
              <a:gd name="connsiteY44" fmla="*/ 1984398 h 4375294"/>
              <a:gd name="connsiteX45" fmla="*/ 899377 w 3861130"/>
              <a:gd name="connsiteY45" fmla="*/ 1631724 h 4375294"/>
              <a:gd name="connsiteX46" fmla="*/ 1126137 w 3861130"/>
              <a:gd name="connsiteY46" fmla="*/ 1019190 h 4375294"/>
              <a:gd name="connsiteX47" fmla="*/ 1781640 w 3861130"/>
              <a:gd name="connsiteY47" fmla="*/ 2303634 h 4375294"/>
              <a:gd name="connsiteX48" fmla="*/ 1567441 w 3861130"/>
              <a:gd name="connsiteY48" fmla="*/ 3071750 h 4375294"/>
              <a:gd name="connsiteX49" fmla="*/ 869880 w 3861130"/>
              <a:gd name="connsiteY49" fmla="*/ 4375294 h 4375294"/>
              <a:gd name="connsiteX50" fmla="*/ 3108254 w 3861130"/>
              <a:gd name="connsiteY50"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350129 w 3861130"/>
              <a:gd name="connsiteY28" fmla="*/ 2587616 h 4375294"/>
              <a:gd name="connsiteX29" fmla="*/ 444797 w 3861130"/>
              <a:gd name="connsiteY29" fmla="*/ 2448185 h 4375294"/>
              <a:gd name="connsiteX30" fmla="*/ 428330 w 3861130"/>
              <a:gd name="connsiteY30" fmla="*/ 2953302 h 4375294"/>
              <a:gd name="connsiteX31" fmla="*/ 497175 w 3861130"/>
              <a:gd name="connsiteY31" fmla="*/ 2607114 h 4375294"/>
              <a:gd name="connsiteX32" fmla="*/ 534406 w 3861130"/>
              <a:gd name="connsiteY32" fmla="*/ 2918912 h 4375294"/>
              <a:gd name="connsiteX33" fmla="*/ 592159 w 3861130"/>
              <a:gd name="connsiteY33" fmla="*/ 2746536 h 4375294"/>
              <a:gd name="connsiteX34" fmla="*/ 606328 w 3861130"/>
              <a:gd name="connsiteY34" fmla="*/ 3095546 h 4375294"/>
              <a:gd name="connsiteX35" fmla="*/ 694968 w 3861130"/>
              <a:gd name="connsiteY35" fmla="*/ 2838731 h 4375294"/>
              <a:gd name="connsiteX36" fmla="*/ 776062 w 3861130"/>
              <a:gd name="connsiteY36" fmla="*/ 3066225 h 4375294"/>
              <a:gd name="connsiteX37" fmla="*/ 832810 w 3861130"/>
              <a:gd name="connsiteY37" fmla="*/ 2788250 h 4375294"/>
              <a:gd name="connsiteX38" fmla="*/ 902738 w 3861130"/>
              <a:gd name="connsiteY38" fmla="*/ 3045882 h 4375294"/>
              <a:gd name="connsiteX39" fmla="*/ 873054 w 3861130"/>
              <a:gd name="connsiteY39" fmla="*/ 2642223 h 4375294"/>
              <a:gd name="connsiteX40" fmla="*/ 967600 w 3861130"/>
              <a:gd name="connsiteY40" fmla="*/ 2730669 h 4375294"/>
              <a:gd name="connsiteX41" fmla="*/ 909474 w 3861130"/>
              <a:gd name="connsiteY41" fmla="*/ 2462978 h 4375294"/>
              <a:gd name="connsiteX42" fmla="*/ 1024877 w 3861130"/>
              <a:gd name="connsiteY42" fmla="*/ 2645929 h 4375294"/>
              <a:gd name="connsiteX43" fmla="*/ 930272 w 3861130"/>
              <a:gd name="connsiteY43" fmla="*/ 2250793 h 4375294"/>
              <a:gd name="connsiteX44" fmla="*/ 925577 w 3861130"/>
              <a:gd name="connsiteY44" fmla="*/ 1984398 h 4375294"/>
              <a:gd name="connsiteX45" fmla="*/ 899377 w 3861130"/>
              <a:gd name="connsiteY45" fmla="*/ 1631724 h 4375294"/>
              <a:gd name="connsiteX46" fmla="*/ 1126137 w 3861130"/>
              <a:gd name="connsiteY46" fmla="*/ 1019190 h 4375294"/>
              <a:gd name="connsiteX47" fmla="*/ 1781640 w 3861130"/>
              <a:gd name="connsiteY47" fmla="*/ 2303634 h 4375294"/>
              <a:gd name="connsiteX48" fmla="*/ 1567441 w 3861130"/>
              <a:gd name="connsiteY48" fmla="*/ 3071750 h 4375294"/>
              <a:gd name="connsiteX49" fmla="*/ 869880 w 3861130"/>
              <a:gd name="connsiteY49" fmla="*/ 4375294 h 4375294"/>
              <a:gd name="connsiteX50" fmla="*/ 3108254 w 3861130"/>
              <a:gd name="connsiteY50"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348146 w 3861130"/>
              <a:gd name="connsiteY28" fmla="*/ 2599513 h 4375294"/>
              <a:gd name="connsiteX29" fmla="*/ 444797 w 3861130"/>
              <a:gd name="connsiteY29" fmla="*/ 2448185 h 4375294"/>
              <a:gd name="connsiteX30" fmla="*/ 428330 w 3861130"/>
              <a:gd name="connsiteY30" fmla="*/ 2953302 h 4375294"/>
              <a:gd name="connsiteX31" fmla="*/ 497175 w 3861130"/>
              <a:gd name="connsiteY31" fmla="*/ 2607114 h 4375294"/>
              <a:gd name="connsiteX32" fmla="*/ 534406 w 3861130"/>
              <a:gd name="connsiteY32" fmla="*/ 2918912 h 4375294"/>
              <a:gd name="connsiteX33" fmla="*/ 592159 w 3861130"/>
              <a:gd name="connsiteY33" fmla="*/ 2746536 h 4375294"/>
              <a:gd name="connsiteX34" fmla="*/ 606328 w 3861130"/>
              <a:gd name="connsiteY34" fmla="*/ 3095546 h 4375294"/>
              <a:gd name="connsiteX35" fmla="*/ 694968 w 3861130"/>
              <a:gd name="connsiteY35" fmla="*/ 2838731 h 4375294"/>
              <a:gd name="connsiteX36" fmla="*/ 776062 w 3861130"/>
              <a:gd name="connsiteY36" fmla="*/ 3066225 h 4375294"/>
              <a:gd name="connsiteX37" fmla="*/ 832810 w 3861130"/>
              <a:gd name="connsiteY37" fmla="*/ 2788250 h 4375294"/>
              <a:gd name="connsiteX38" fmla="*/ 902738 w 3861130"/>
              <a:gd name="connsiteY38" fmla="*/ 3045882 h 4375294"/>
              <a:gd name="connsiteX39" fmla="*/ 873054 w 3861130"/>
              <a:gd name="connsiteY39" fmla="*/ 2642223 h 4375294"/>
              <a:gd name="connsiteX40" fmla="*/ 967600 w 3861130"/>
              <a:gd name="connsiteY40" fmla="*/ 2730669 h 4375294"/>
              <a:gd name="connsiteX41" fmla="*/ 909474 w 3861130"/>
              <a:gd name="connsiteY41" fmla="*/ 2462978 h 4375294"/>
              <a:gd name="connsiteX42" fmla="*/ 1024877 w 3861130"/>
              <a:gd name="connsiteY42" fmla="*/ 2645929 h 4375294"/>
              <a:gd name="connsiteX43" fmla="*/ 930272 w 3861130"/>
              <a:gd name="connsiteY43" fmla="*/ 2250793 h 4375294"/>
              <a:gd name="connsiteX44" fmla="*/ 925577 w 3861130"/>
              <a:gd name="connsiteY44" fmla="*/ 1984398 h 4375294"/>
              <a:gd name="connsiteX45" fmla="*/ 899377 w 3861130"/>
              <a:gd name="connsiteY45" fmla="*/ 1631724 h 4375294"/>
              <a:gd name="connsiteX46" fmla="*/ 1126137 w 3861130"/>
              <a:gd name="connsiteY46" fmla="*/ 1019190 h 4375294"/>
              <a:gd name="connsiteX47" fmla="*/ 1781640 w 3861130"/>
              <a:gd name="connsiteY47" fmla="*/ 2303634 h 4375294"/>
              <a:gd name="connsiteX48" fmla="*/ 1567441 w 3861130"/>
              <a:gd name="connsiteY48" fmla="*/ 3071750 h 4375294"/>
              <a:gd name="connsiteX49" fmla="*/ 869880 w 3861130"/>
              <a:gd name="connsiteY49" fmla="*/ 4375294 h 4375294"/>
              <a:gd name="connsiteX50" fmla="*/ 3108254 w 3861130"/>
              <a:gd name="connsiteY50"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348146 w 3861130"/>
              <a:gd name="connsiteY28" fmla="*/ 2599513 h 4375294"/>
              <a:gd name="connsiteX29" fmla="*/ 444797 w 3861130"/>
              <a:gd name="connsiteY29" fmla="*/ 2448185 h 4375294"/>
              <a:gd name="connsiteX30" fmla="*/ 428330 w 3861130"/>
              <a:gd name="connsiteY30" fmla="*/ 2953302 h 4375294"/>
              <a:gd name="connsiteX31" fmla="*/ 497175 w 3861130"/>
              <a:gd name="connsiteY31" fmla="*/ 2607114 h 4375294"/>
              <a:gd name="connsiteX32" fmla="*/ 534406 w 3861130"/>
              <a:gd name="connsiteY32" fmla="*/ 2918912 h 4375294"/>
              <a:gd name="connsiteX33" fmla="*/ 592159 w 3861130"/>
              <a:gd name="connsiteY33" fmla="*/ 2746536 h 4375294"/>
              <a:gd name="connsiteX34" fmla="*/ 606328 w 3861130"/>
              <a:gd name="connsiteY34" fmla="*/ 3095546 h 4375294"/>
              <a:gd name="connsiteX35" fmla="*/ 694968 w 3861130"/>
              <a:gd name="connsiteY35" fmla="*/ 2838731 h 4375294"/>
              <a:gd name="connsiteX36" fmla="*/ 776062 w 3861130"/>
              <a:gd name="connsiteY36" fmla="*/ 3066225 h 4375294"/>
              <a:gd name="connsiteX37" fmla="*/ 832810 w 3861130"/>
              <a:gd name="connsiteY37" fmla="*/ 2788250 h 4375294"/>
              <a:gd name="connsiteX38" fmla="*/ 902738 w 3861130"/>
              <a:gd name="connsiteY38" fmla="*/ 3045882 h 4375294"/>
              <a:gd name="connsiteX39" fmla="*/ 873054 w 3861130"/>
              <a:gd name="connsiteY39" fmla="*/ 2642223 h 4375294"/>
              <a:gd name="connsiteX40" fmla="*/ 967600 w 3861130"/>
              <a:gd name="connsiteY40" fmla="*/ 2730669 h 4375294"/>
              <a:gd name="connsiteX41" fmla="*/ 909474 w 3861130"/>
              <a:gd name="connsiteY41" fmla="*/ 2462978 h 4375294"/>
              <a:gd name="connsiteX42" fmla="*/ 1024877 w 3861130"/>
              <a:gd name="connsiteY42" fmla="*/ 2645929 h 4375294"/>
              <a:gd name="connsiteX43" fmla="*/ 930272 w 3861130"/>
              <a:gd name="connsiteY43" fmla="*/ 2250793 h 4375294"/>
              <a:gd name="connsiteX44" fmla="*/ 925577 w 3861130"/>
              <a:gd name="connsiteY44" fmla="*/ 1984398 h 4375294"/>
              <a:gd name="connsiteX45" fmla="*/ 899377 w 3861130"/>
              <a:gd name="connsiteY45" fmla="*/ 1631724 h 4375294"/>
              <a:gd name="connsiteX46" fmla="*/ 1126137 w 3861130"/>
              <a:gd name="connsiteY46" fmla="*/ 1019190 h 4375294"/>
              <a:gd name="connsiteX47" fmla="*/ 1781640 w 3861130"/>
              <a:gd name="connsiteY47" fmla="*/ 2303634 h 4375294"/>
              <a:gd name="connsiteX48" fmla="*/ 1567441 w 3861130"/>
              <a:gd name="connsiteY48" fmla="*/ 3071750 h 4375294"/>
              <a:gd name="connsiteX49" fmla="*/ 869880 w 3861130"/>
              <a:gd name="connsiteY49" fmla="*/ 4375294 h 4375294"/>
              <a:gd name="connsiteX50" fmla="*/ 3108254 w 3861130"/>
              <a:gd name="connsiteY50"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287504 w 3861130"/>
              <a:gd name="connsiteY28" fmla="*/ 2470924 h 4375294"/>
              <a:gd name="connsiteX29" fmla="*/ 348146 w 3861130"/>
              <a:gd name="connsiteY29" fmla="*/ 2599513 h 4375294"/>
              <a:gd name="connsiteX30" fmla="*/ 444797 w 3861130"/>
              <a:gd name="connsiteY30" fmla="*/ 2448185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287504 w 3861130"/>
              <a:gd name="connsiteY28" fmla="*/ 2470924 h 4375294"/>
              <a:gd name="connsiteX29" fmla="*/ 348146 w 3861130"/>
              <a:gd name="connsiteY29" fmla="*/ 2599513 h 4375294"/>
              <a:gd name="connsiteX30" fmla="*/ 444797 w 3861130"/>
              <a:gd name="connsiteY30" fmla="*/ 2448185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299401 w 3861130"/>
              <a:gd name="connsiteY28" fmla="*/ 2347991 h 4375294"/>
              <a:gd name="connsiteX29" fmla="*/ 348146 w 3861130"/>
              <a:gd name="connsiteY29" fmla="*/ 2599513 h 4375294"/>
              <a:gd name="connsiteX30" fmla="*/ 444797 w 3861130"/>
              <a:gd name="connsiteY30" fmla="*/ 2448185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299401 w 3861130"/>
              <a:gd name="connsiteY28" fmla="*/ 2347991 h 4375294"/>
              <a:gd name="connsiteX29" fmla="*/ 348146 w 3861130"/>
              <a:gd name="connsiteY29" fmla="*/ 2599513 h 4375294"/>
              <a:gd name="connsiteX30" fmla="*/ 444797 w 3861130"/>
              <a:gd name="connsiteY30" fmla="*/ 2448185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293452 w 3861130"/>
              <a:gd name="connsiteY28" fmla="*/ 2177471 h 4375294"/>
              <a:gd name="connsiteX29" fmla="*/ 299401 w 3861130"/>
              <a:gd name="connsiteY29" fmla="*/ 2347991 h 4375294"/>
              <a:gd name="connsiteX30" fmla="*/ 348146 w 3861130"/>
              <a:gd name="connsiteY30" fmla="*/ 2599513 h 4375294"/>
              <a:gd name="connsiteX31" fmla="*/ 444797 w 3861130"/>
              <a:gd name="connsiteY31" fmla="*/ 2448185 h 4375294"/>
              <a:gd name="connsiteX32" fmla="*/ 428330 w 3861130"/>
              <a:gd name="connsiteY32" fmla="*/ 2953302 h 4375294"/>
              <a:gd name="connsiteX33" fmla="*/ 497175 w 3861130"/>
              <a:gd name="connsiteY33" fmla="*/ 2607114 h 4375294"/>
              <a:gd name="connsiteX34" fmla="*/ 534406 w 3861130"/>
              <a:gd name="connsiteY34" fmla="*/ 2918912 h 4375294"/>
              <a:gd name="connsiteX35" fmla="*/ 592159 w 3861130"/>
              <a:gd name="connsiteY35" fmla="*/ 2746536 h 4375294"/>
              <a:gd name="connsiteX36" fmla="*/ 606328 w 3861130"/>
              <a:gd name="connsiteY36" fmla="*/ 3095546 h 4375294"/>
              <a:gd name="connsiteX37" fmla="*/ 694968 w 3861130"/>
              <a:gd name="connsiteY37" fmla="*/ 2838731 h 4375294"/>
              <a:gd name="connsiteX38" fmla="*/ 776062 w 3861130"/>
              <a:gd name="connsiteY38" fmla="*/ 3066225 h 4375294"/>
              <a:gd name="connsiteX39" fmla="*/ 832810 w 3861130"/>
              <a:gd name="connsiteY39" fmla="*/ 2788250 h 4375294"/>
              <a:gd name="connsiteX40" fmla="*/ 902738 w 3861130"/>
              <a:gd name="connsiteY40" fmla="*/ 3045882 h 4375294"/>
              <a:gd name="connsiteX41" fmla="*/ 873054 w 3861130"/>
              <a:gd name="connsiteY41" fmla="*/ 2642223 h 4375294"/>
              <a:gd name="connsiteX42" fmla="*/ 967600 w 3861130"/>
              <a:gd name="connsiteY42" fmla="*/ 2730669 h 4375294"/>
              <a:gd name="connsiteX43" fmla="*/ 909474 w 3861130"/>
              <a:gd name="connsiteY43" fmla="*/ 2462978 h 4375294"/>
              <a:gd name="connsiteX44" fmla="*/ 1024877 w 3861130"/>
              <a:gd name="connsiteY44" fmla="*/ 2645929 h 4375294"/>
              <a:gd name="connsiteX45" fmla="*/ 930272 w 3861130"/>
              <a:gd name="connsiteY45" fmla="*/ 2250793 h 4375294"/>
              <a:gd name="connsiteX46" fmla="*/ 925577 w 3861130"/>
              <a:gd name="connsiteY46" fmla="*/ 1984398 h 4375294"/>
              <a:gd name="connsiteX47" fmla="*/ 899377 w 3861130"/>
              <a:gd name="connsiteY47" fmla="*/ 1631724 h 4375294"/>
              <a:gd name="connsiteX48" fmla="*/ 1126137 w 3861130"/>
              <a:gd name="connsiteY48" fmla="*/ 1019190 h 4375294"/>
              <a:gd name="connsiteX49" fmla="*/ 1781640 w 3861130"/>
              <a:gd name="connsiteY49" fmla="*/ 2303634 h 4375294"/>
              <a:gd name="connsiteX50" fmla="*/ 1567441 w 3861130"/>
              <a:gd name="connsiteY50" fmla="*/ 3071750 h 4375294"/>
              <a:gd name="connsiteX51" fmla="*/ 869880 w 3861130"/>
              <a:gd name="connsiteY51" fmla="*/ 4375294 h 4375294"/>
              <a:gd name="connsiteX52" fmla="*/ 3108254 w 3861130"/>
              <a:gd name="connsiteY52"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293452 w 3861130"/>
              <a:gd name="connsiteY28" fmla="*/ 2177471 h 4375294"/>
              <a:gd name="connsiteX29" fmla="*/ 299401 w 3861130"/>
              <a:gd name="connsiteY29" fmla="*/ 2347991 h 4375294"/>
              <a:gd name="connsiteX30" fmla="*/ 348146 w 3861130"/>
              <a:gd name="connsiteY30" fmla="*/ 2599513 h 4375294"/>
              <a:gd name="connsiteX31" fmla="*/ 444797 w 3861130"/>
              <a:gd name="connsiteY31" fmla="*/ 2448185 h 4375294"/>
              <a:gd name="connsiteX32" fmla="*/ 428330 w 3861130"/>
              <a:gd name="connsiteY32" fmla="*/ 2953302 h 4375294"/>
              <a:gd name="connsiteX33" fmla="*/ 497175 w 3861130"/>
              <a:gd name="connsiteY33" fmla="*/ 2607114 h 4375294"/>
              <a:gd name="connsiteX34" fmla="*/ 534406 w 3861130"/>
              <a:gd name="connsiteY34" fmla="*/ 2918912 h 4375294"/>
              <a:gd name="connsiteX35" fmla="*/ 592159 w 3861130"/>
              <a:gd name="connsiteY35" fmla="*/ 2746536 h 4375294"/>
              <a:gd name="connsiteX36" fmla="*/ 606328 w 3861130"/>
              <a:gd name="connsiteY36" fmla="*/ 3095546 h 4375294"/>
              <a:gd name="connsiteX37" fmla="*/ 694968 w 3861130"/>
              <a:gd name="connsiteY37" fmla="*/ 2838731 h 4375294"/>
              <a:gd name="connsiteX38" fmla="*/ 776062 w 3861130"/>
              <a:gd name="connsiteY38" fmla="*/ 3066225 h 4375294"/>
              <a:gd name="connsiteX39" fmla="*/ 832810 w 3861130"/>
              <a:gd name="connsiteY39" fmla="*/ 2788250 h 4375294"/>
              <a:gd name="connsiteX40" fmla="*/ 902738 w 3861130"/>
              <a:gd name="connsiteY40" fmla="*/ 3045882 h 4375294"/>
              <a:gd name="connsiteX41" fmla="*/ 873054 w 3861130"/>
              <a:gd name="connsiteY41" fmla="*/ 2642223 h 4375294"/>
              <a:gd name="connsiteX42" fmla="*/ 967600 w 3861130"/>
              <a:gd name="connsiteY42" fmla="*/ 2730669 h 4375294"/>
              <a:gd name="connsiteX43" fmla="*/ 909474 w 3861130"/>
              <a:gd name="connsiteY43" fmla="*/ 2462978 h 4375294"/>
              <a:gd name="connsiteX44" fmla="*/ 1024877 w 3861130"/>
              <a:gd name="connsiteY44" fmla="*/ 2645929 h 4375294"/>
              <a:gd name="connsiteX45" fmla="*/ 930272 w 3861130"/>
              <a:gd name="connsiteY45" fmla="*/ 2250793 h 4375294"/>
              <a:gd name="connsiteX46" fmla="*/ 925577 w 3861130"/>
              <a:gd name="connsiteY46" fmla="*/ 1984398 h 4375294"/>
              <a:gd name="connsiteX47" fmla="*/ 899377 w 3861130"/>
              <a:gd name="connsiteY47" fmla="*/ 1631724 h 4375294"/>
              <a:gd name="connsiteX48" fmla="*/ 1126137 w 3861130"/>
              <a:gd name="connsiteY48" fmla="*/ 1019190 h 4375294"/>
              <a:gd name="connsiteX49" fmla="*/ 1781640 w 3861130"/>
              <a:gd name="connsiteY49" fmla="*/ 2303634 h 4375294"/>
              <a:gd name="connsiteX50" fmla="*/ 1567441 w 3861130"/>
              <a:gd name="connsiteY50" fmla="*/ 3071750 h 4375294"/>
              <a:gd name="connsiteX51" fmla="*/ 869880 w 3861130"/>
              <a:gd name="connsiteY51" fmla="*/ 4375294 h 4375294"/>
              <a:gd name="connsiteX52" fmla="*/ 3108254 w 3861130"/>
              <a:gd name="connsiteY52"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293452 w 3861130"/>
              <a:gd name="connsiteY28" fmla="*/ 2177471 h 4375294"/>
              <a:gd name="connsiteX29" fmla="*/ 299401 w 3861130"/>
              <a:gd name="connsiteY29" fmla="*/ 2347991 h 4375294"/>
              <a:gd name="connsiteX30" fmla="*/ 348146 w 3861130"/>
              <a:gd name="connsiteY30" fmla="*/ 2599513 h 4375294"/>
              <a:gd name="connsiteX31" fmla="*/ 444797 w 3861130"/>
              <a:gd name="connsiteY31" fmla="*/ 2448185 h 4375294"/>
              <a:gd name="connsiteX32" fmla="*/ 428330 w 3861130"/>
              <a:gd name="connsiteY32" fmla="*/ 2953302 h 4375294"/>
              <a:gd name="connsiteX33" fmla="*/ 497175 w 3861130"/>
              <a:gd name="connsiteY33" fmla="*/ 2607114 h 4375294"/>
              <a:gd name="connsiteX34" fmla="*/ 534406 w 3861130"/>
              <a:gd name="connsiteY34" fmla="*/ 2918912 h 4375294"/>
              <a:gd name="connsiteX35" fmla="*/ 592159 w 3861130"/>
              <a:gd name="connsiteY35" fmla="*/ 2746536 h 4375294"/>
              <a:gd name="connsiteX36" fmla="*/ 606328 w 3861130"/>
              <a:gd name="connsiteY36" fmla="*/ 3095546 h 4375294"/>
              <a:gd name="connsiteX37" fmla="*/ 694968 w 3861130"/>
              <a:gd name="connsiteY37" fmla="*/ 2838731 h 4375294"/>
              <a:gd name="connsiteX38" fmla="*/ 776062 w 3861130"/>
              <a:gd name="connsiteY38" fmla="*/ 3066225 h 4375294"/>
              <a:gd name="connsiteX39" fmla="*/ 832810 w 3861130"/>
              <a:gd name="connsiteY39" fmla="*/ 2788250 h 4375294"/>
              <a:gd name="connsiteX40" fmla="*/ 902738 w 3861130"/>
              <a:gd name="connsiteY40" fmla="*/ 3045882 h 4375294"/>
              <a:gd name="connsiteX41" fmla="*/ 873054 w 3861130"/>
              <a:gd name="connsiteY41" fmla="*/ 2642223 h 4375294"/>
              <a:gd name="connsiteX42" fmla="*/ 967600 w 3861130"/>
              <a:gd name="connsiteY42" fmla="*/ 2730669 h 4375294"/>
              <a:gd name="connsiteX43" fmla="*/ 909474 w 3861130"/>
              <a:gd name="connsiteY43" fmla="*/ 2462978 h 4375294"/>
              <a:gd name="connsiteX44" fmla="*/ 1024877 w 3861130"/>
              <a:gd name="connsiteY44" fmla="*/ 2645929 h 4375294"/>
              <a:gd name="connsiteX45" fmla="*/ 930272 w 3861130"/>
              <a:gd name="connsiteY45" fmla="*/ 2250793 h 4375294"/>
              <a:gd name="connsiteX46" fmla="*/ 925577 w 3861130"/>
              <a:gd name="connsiteY46" fmla="*/ 1984398 h 4375294"/>
              <a:gd name="connsiteX47" fmla="*/ 899377 w 3861130"/>
              <a:gd name="connsiteY47" fmla="*/ 1631724 h 4375294"/>
              <a:gd name="connsiteX48" fmla="*/ 1126137 w 3861130"/>
              <a:gd name="connsiteY48" fmla="*/ 1019190 h 4375294"/>
              <a:gd name="connsiteX49" fmla="*/ 1781640 w 3861130"/>
              <a:gd name="connsiteY49" fmla="*/ 2303634 h 4375294"/>
              <a:gd name="connsiteX50" fmla="*/ 1567441 w 3861130"/>
              <a:gd name="connsiteY50" fmla="*/ 3071750 h 4375294"/>
              <a:gd name="connsiteX51" fmla="*/ 869880 w 3861130"/>
              <a:gd name="connsiteY51" fmla="*/ 4375294 h 4375294"/>
              <a:gd name="connsiteX52" fmla="*/ 3108254 w 3861130"/>
              <a:gd name="connsiteY52"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61108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293452 w 3861130"/>
              <a:gd name="connsiteY28" fmla="*/ 2177471 h 4375294"/>
              <a:gd name="connsiteX29" fmla="*/ 299401 w 3861130"/>
              <a:gd name="connsiteY29" fmla="*/ 2347991 h 4375294"/>
              <a:gd name="connsiteX30" fmla="*/ 348146 w 3861130"/>
              <a:gd name="connsiteY30" fmla="*/ 2599513 h 4375294"/>
              <a:gd name="connsiteX31" fmla="*/ 399193 w 3861130"/>
              <a:gd name="connsiteY31" fmla="*/ 2519566 h 4375294"/>
              <a:gd name="connsiteX32" fmla="*/ 428330 w 3861130"/>
              <a:gd name="connsiteY32" fmla="*/ 2953302 h 4375294"/>
              <a:gd name="connsiteX33" fmla="*/ 497175 w 3861130"/>
              <a:gd name="connsiteY33" fmla="*/ 2607114 h 4375294"/>
              <a:gd name="connsiteX34" fmla="*/ 534406 w 3861130"/>
              <a:gd name="connsiteY34" fmla="*/ 2918912 h 4375294"/>
              <a:gd name="connsiteX35" fmla="*/ 592159 w 3861130"/>
              <a:gd name="connsiteY35" fmla="*/ 2746536 h 4375294"/>
              <a:gd name="connsiteX36" fmla="*/ 606328 w 3861130"/>
              <a:gd name="connsiteY36" fmla="*/ 3095546 h 4375294"/>
              <a:gd name="connsiteX37" fmla="*/ 694968 w 3861130"/>
              <a:gd name="connsiteY37" fmla="*/ 2838731 h 4375294"/>
              <a:gd name="connsiteX38" fmla="*/ 776062 w 3861130"/>
              <a:gd name="connsiteY38" fmla="*/ 3066225 h 4375294"/>
              <a:gd name="connsiteX39" fmla="*/ 832810 w 3861130"/>
              <a:gd name="connsiteY39" fmla="*/ 2788250 h 4375294"/>
              <a:gd name="connsiteX40" fmla="*/ 902738 w 3861130"/>
              <a:gd name="connsiteY40" fmla="*/ 3045882 h 4375294"/>
              <a:gd name="connsiteX41" fmla="*/ 873054 w 3861130"/>
              <a:gd name="connsiteY41" fmla="*/ 2642223 h 4375294"/>
              <a:gd name="connsiteX42" fmla="*/ 967600 w 3861130"/>
              <a:gd name="connsiteY42" fmla="*/ 2730669 h 4375294"/>
              <a:gd name="connsiteX43" fmla="*/ 909474 w 3861130"/>
              <a:gd name="connsiteY43" fmla="*/ 2462978 h 4375294"/>
              <a:gd name="connsiteX44" fmla="*/ 1024877 w 3861130"/>
              <a:gd name="connsiteY44" fmla="*/ 2645929 h 4375294"/>
              <a:gd name="connsiteX45" fmla="*/ 930272 w 3861130"/>
              <a:gd name="connsiteY45" fmla="*/ 2250793 h 4375294"/>
              <a:gd name="connsiteX46" fmla="*/ 925577 w 3861130"/>
              <a:gd name="connsiteY46" fmla="*/ 1984398 h 4375294"/>
              <a:gd name="connsiteX47" fmla="*/ 899377 w 3861130"/>
              <a:gd name="connsiteY47" fmla="*/ 1631724 h 4375294"/>
              <a:gd name="connsiteX48" fmla="*/ 1126137 w 3861130"/>
              <a:gd name="connsiteY48" fmla="*/ 1019190 h 4375294"/>
              <a:gd name="connsiteX49" fmla="*/ 1781640 w 3861130"/>
              <a:gd name="connsiteY49" fmla="*/ 2303634 h 4375294"/>
              <a:gd name="connsiteX50" fmla="*/ 1567441 w 3861130"/>
              <a:gd name="connsiteY50" fmla="*/ 3071750 h 4375294"/>
              <a:gd name="connsiteX51" fmla="*/ 869880 w 3861130"/>
              <a:gd name="connsiteY51" fmla="*/ 4375294 h 4375294"/>
              <a:gd name="connsiteX52" fmla="*/ 3108254 w 3861130"/>
              <a:gd name="connsiteY52"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58614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293452 w 3861130"/>
              <a:gd name="connsiteY28" fmla="*/ 2177471 h 4375294"/>
              <a:gd name="connsiteX29" fmla="*/ 299401 w 3861130"/>
              <a:gd name="connsiteY29" fmla="*/ 2347991 h 4375294"/>
              <a:gd name="connsiteX30" fmla="*/ 348146 w 3861130"/>
              <a:gd name="connsiteY30" fmla="*/ 2599513 h 4375294"/>
              <a:gd name="connsiteX31" fmla="*/ 399193 w 3861130"/>
              <a:gd name="connsiteY31" fmla="*/ 2519566 h 4375294"/>
              <a:gd name="connsiteX32" fmla="*/ 428330 w 3861130"/>
              <a:gd name="connsiteY32" fmla="*/ 2953302 h 4375294"/>
              <a:gd name="connsiteX33" fmla="*/ 497175 w 3861130"/>
              <a:gd name="connsiteY33" fmla="*/ 2607114 h 4375294"/>
              <a:gd name="connsiteX34" fmla="*/ 534406 w 3861130"/>
              <a:gd name="connsiteY34" fmla="*/ 2918912 h 4375294"/>
              <a:gd name="connsiteX35" fmla="*/ 592159 w 3861130"/>
              <a:gd name="connsiteY35" fmla="*/ 2746536 h 4375294"/>
              <a:gd name="connsiteX36" fmla="*/ 606328 w 3861130"/>
              <a:gd name="connsiteY36" fmla="*/ 3095546 h 4375294"/>
              <a:gd name="connsiteX37" fmla="*/ 694968 w 3861130"/>
              <a:gd name="connsiteY37" fmla="*/ 2838731 h 4375294"/>
              <a:gd name="connsiteX38" fmla="*/ 776062 w 3861130"/>
              <a:gd name="connsiteY38" fmla="*/ 3066225 h 4375294"/>
              <a:gd name="connsiteX39" fmla="*/ 832810 w 3861130"/>
              <a:gd name="connsiteY39" fmla="*/ 2788250 h 4375294"/>
              <a:gd name="connsiteX40" fmla="*/ 902738 w 3861130"/>
              <a:gd name="connsiteY40" fmla="*/ 3045882 h 4375294"/>
              <a:gd name="connsiteX41" fmla="*/ 873054 w 3861130"/>
              <a:gd name="connsiteY41" fmla="*/ 2642223 h 4375294"/>
              <a:gd name="connsiteX42" fmla="*/ 967600 w 3861130"/>
              <a:gd name="connsiteY42" fmla="*/ 2730669 h 4375294"/>
              <a:gd name="connsiteX43" fmla="*/ 909474 w 3861130"/>
              <a:gd name="connsiteY43" fmla="*/ 2462978 h 4375294"/>
              <a:gd name="connsiteX44" fmla="*/ 1024877 w 3861130"/>
              <a:gd name="connsiteY44" fmla="*/ 2645929 h 4375294"/>
              <a:gd name="connsiteX45" fmla="*/ 930272 w 3861130"/>
              <a:gd name="connsiteY45" fmla="*/ 2250793 h 4375294"/>
              <a:gd name="connsiteX46" fmla="*/ 925577 w 3861130"/>
              <a:gd name="connsiteY46" fmla="*/ 1984398 h 4375294"/>
              <a:gd name="connsiteX47" fmla="*/ 899377 w 3861130"/>
              <a:gd name="connsiteY47" fmla="*/ 1631724 h 4375294"/>
              <a:gd name="connsiteX48" fmla="*/ 1126137 w 3861130"/>
              <a:gd name="connsiteY48" fmla="*/ 1019190 h 4375294"/>
              <a:gd name="connsiteX49" fmla="*/ 1781640 w 3861130"/>
              <a:gd name="connsiteY49" fmla="*/ 2303634 h 4375294"/>
              <a:gd name="connsiteX50" fmla="*/ 1567441 w 3861130"/>
              <a:gd name="connsiteY50" fmla="*/ 3071750 h 4375294"/>
              <a:gd name="connsiteX51" fmla="*/ 869880 w 3861130"/>
              <a:gd name="connsiteY51" fmla="*/ 4375294 h 4375294"/>
              <a:gd name="connsiteX52" fmla="*/ 3108254 w 3861130"/>
              <a:gd name="connsiteY52"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336709 w 3861130"/>
              <a:gd name="connsiteY8" fmla="*/ 508144 h 4375294"/>
              <a:gd name="connsiteX9" fmla="*/ 3586144 w 3861130"/>
              <a:gd name="connsiteY9" fmla="*/ 1064218 h 4375294"/>
              <a:gd name="connsiteX10" fmla="*/ 3518701 w 3861130"/>
              <a:gd name="connsiteY10" fmla="*/ 334768 h 4375294"/>
              <a:gd name="connsiteX11" fmla="*/ 3044537 w 3861130"/>
              <a:gd name="connsiteY11" fmla="*/ 182396 h 4375294"/>
              <a:gd name="connsiteX12" fmla="*/ 2358849 w 3861130"/>
              <a:gd name="connsiteY12" fmla="*/ 12844 h 4375294"/>
              <a:gd name="connsiteX13" fmla="*/ 1171871 w 3861130"/>
              <a:gd name="connsiteY13" fmla="*/ 708169 h 4375294"/>
              <a:gd name="connsiteX14" fmla="*/ 1110953 w 3861130"/>
              <a:gd name="connsiteY14" fmla="*/ 753835 h 4375294"/>
              <a:gd name="connsiteX15" fmla="*/ 608662 w 3861130"/>
              <a:gd name="connsiteY15" fmla="*/ 704865 h 4375294"/>
              <a:gd name="connsiteX16" fmla="*/ 259655 w 3861130"/>
              <a:gd name="connsiteY16" fmla="*/ 876183 h 4375294"/>
              <a:gd name="connsiteX17" fmla="*/ 272623 w 3861130"/>
              <a:gd name="connsiteY17" fmla="*/ 934540 h 4375294"/>
              <a:gd name="connsiteX18" fmla="*/ 117007 w 3861130"/>
              <a:gd name="connsiteY18" fmla="*/ 1070702 h 4375294"/>
              <a:gd name="connsiteX19" fmla="*/ 152669 w 3861130"/>
              <a:gd name="connsiteY19" fmla="*/ 1151752 h 4375294"/>
              <a:gd name="connsiteX20" fmla="*/ 10022 w 3861130"/>
              <a:gd name="connsiteY20" fmla="*/ 1343031 h 4375294"/>
              <a:gd name="connsiteX21" fmla="*/ 58652 w 3861130"/>
              <a:gd name="connsiteY21" fmla="*/ 1469468 h 4375294"/>
              <a:gd name="connsiteX22" fmla="*/ 116880 w 3861130"/>
              <a:gd name="connsiteY22" fmla="*/ 1659388 h 4375294"/>
              <a:gd name="connsiteX23" fmla="*/ 94315 w 3861130"/>
              <a:gd name="connsiteY23" fmla="*/ 1897413 h 4375294"/>
              <a:gd name="connsiteX24" fmla="*/ 175365 w 3861130"/>
              <a:gd name="connsiteY24" fmla="*/ 2056272 h 4375294"/>
              <a:gd name="connsiteX25" fmla="*/ 236962 w 3861130"/>
              <a:gd name="connsiteY25" fmla="*/ 1959011 h 4375294"/>
              <a:gd name="connsiteX26" fmla="*/ 240664 w 3861130"/>
              <a:gd name="connsiteY26" fmla="*/ 2265175 h 4375294"/>
              <a:gd name="connsiteX27" fmla="*/ 319995 w 3861130"/>
              <a:gd name="connsiteY27" fmla="*/ 2072293 h 4375294"/>
              <a:gd name="connsiteX28" fmla="*/ 293452 w 3861130"/>
              <a:gd name="connsiteY28" fmla="*/ 2177471 h 4375294"/>
              <a:gd name="connsiteX29" fmla="*/ 299401 w 3861130"/>
              <a:gd name="connsiteY29" fmla="*/ 2347991 h 4375294"/>
              <a:gd name="connsiteX30" fmla="*/ 348146 w 3861130"/>
              <a:gd name="connsiteY30" fmla="*/ 2599513 h 4375294"/>
              <a:gd name="connsiteX31" fmla="*/ 399193 w 3861130"/>
              <a:gd name="connsiteY31" fmla="*/ 2519566 h 4375294"/>
              <a:gd name="connsiteX32" fmla="*/ 428330 w 3861130"/>
              <a:gd name="connsiteY32" fmla="*/ 2953302 h 4375294"/>
              <a:gd name="connsiteX33" fmla="*/ 497175 w 3861130"/>
              <a:gd name="connsiteY33" fmla="*/ 2607114 h 4375294"/>
              <a:gd name="connsiteX34" fmla="*/ 534406 w 3861130"/>
              <a:gd name="connsiteY34" fmla="*/ 2918912 h 4375294"/>
              <a:gd name="connsiteX35" fmla="*/ 592159 w 3861130"/>
              <a:gd name="connsiteY35" fmla="*/ 2746536 h 4375294"/>
              <a:gd name="connsiteX36" fmla="*/ 606328 w 3861130"/>
              <a:gd name="connsiteY36" fmla="*/ 3095546 h 4375294"/>
              <a:gd name="connsiteX37" fmla="*/ 694968 w 3861130"/>
              <a:gd name="connsiteY37" fmla="*/ 2838731 h 4375294"/>
              <a:gd name="connsiteX38" fmla="*/ 776062 w 3861130"/>
              <a:gd name="connsiteY38" fmla="*/ 3066225 h 4375294"/>
              <a:gd name="connsiteX39" fmla="*/ 832810 w 3861130"/>
              <a:gd name="connsiteY39" fmla="*/ 2788250 h 4375294"/>
              <a:gd name="connsiteX40" fmla="*/ 902738 w 3861130"/>
              <a:gd name="connsiteY40" fmla="*/ 3045882 h 4375294"/>
              <a:gd name="connsiteX41" fmla="*/ 873054 w 3861130"/>
              <a:gd name="connsiteY41" fmla="*/ 2642223 h 4375294"/>
              <a:gd name="connsiteX42" fmla="*/ 967600 w 3861130"/>
              <a:gd name="connsiteY42" fmla="*/ 2730669 h 4375294"/>
              <a:gd name="connsiteX43" fmla="*/ 909474 w 3861130"/>
              <a:gd name="connsiteY43" fmla="*/ 2462978 h 4375294"/>
              <a:gd name="connsiteX44" fmla="*/ 1024877 w 3861130"/>
              <a:gd name="connsiteY44" fmla="*/ 2645929 h 4375294"/>
              <a:gd name="connsiteX45" fmla="*/ 930272 w 3861130"/>
              <a:gd name="connsiteY45" fmla="*/ 2250793 h 4375294"/>
              <a:gd name="connsiteX46" fmla="*/ 925577 w 3861130"/>
              <a:gd name="connsiteY46" fmla="*/ 1984398 h 4375294"/>
              <a:gd name="connsiteX47" fmla="*/ 899377 w 3861130"/>
              <a:gd name="connsiteY47" fmla="*/ 1631724 h 4375294"/>
              <a:gd name="connsiteX48" fmla="*/ 1126137 w 3861130"/>
              <a:gd name="connsiteY48" fmla="*/ 1019190 h 4375294"/>
              <a:gd name="connsiteX49" fmla="*/ 1781640 w 3861130"/>
              <a:gd name="connsiteY49" fmla="*/ 2303634 h 4375294"/>
              <a:gd name="connsiteX50" fmla="*/ 1567441 w 3861130"/>
              <a:gd name="connsiteY50" fmla="*/ 3071750 h 4375294"/>
              <a:gd name="connsiteX51" fmla="*/ 869880 w 3861130"/>
              <a:gd name="connsiteY51" fmla="*/ 4375294 h 4375294"/>
              <a:gd name="connsiteX52" fmla="*/ 3108254 w 3861130"/>
              <a:gd name="connsiteY52"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586144 w 3861130"/>
              <a:gd name="connsiteY8" fmla="*/ 1064218 h 4375294"/>
              <a:gd name="connsiteX9" fmla="*/ 3518701 w 3861130"/>
              <a:gd name="connsiteY9" fmla="*/ 334768 h 4375294"/>
              <a:gd name="connsiteX10" fmla="*/ 3044537 w 3861130"/>
              <a:gd name="connsiteY10" fmla="*/ 182396 h 4375294"/>
              <a:gd name="connsiteX11" fmla="*/ 2358849 w 3861130"/>
              <a:gd name="connsiteY11" fmla="*/ 12844 h 4375294"/>
              <a:gd name="connsiteX12" fmla="*/ 1171871 w 3861130"/>
              <a:gd name="connsiteY12" fmla="*/ 708169 h 4375294"/>
              <a:gd name="connsiteX13" fmla="*/ 1110953 w 3861130"/>
              <a:gd name="connsiteY13" fmla="*/ 753835 h 4375294"/>
              <a:gd name="connsiteX14" fmla="*/ 608662 w 3861130"/>
              <a:gd name="connsiteY14" fmla="*/ 704865 h 4375294"/>
              <a:gd name="connsiteX15" fmla="*/ 259655 w 3861130"/>
              <a:gd name="connsiteY15" fmla="*/ 876183 h 4375294"/>
              <a:gd name="connsiteX16" fmla="*/ 272623 w 3861130"/>
              <a:gd name="connsiteY16" fmla="*/ 934540 h 4375294"/>
              <a:gd name="connsiteX17" fmla="*/ 117007 w 3861130"/>
              <a:gd name="connsiteY17" fmla="*/ 1070702 h 4375294"/>
              <a:gd name="connsiteX18" fmla="*/ 152669 w 3861130"/>
              <a:gd name="connsiteY18" fmla="*/ 1151752 h 4375294"/>
              <a:gd name="connsiteX19" fmla="*/ 10022 w 3861130"/>
              <a:gd name="connsiteY19" fmla="*/ 1343031 h 4375294"/>
              <a:gd name="connsiteX20" fmla="*/ 58652 w 3861130"/>
              <a:gd name="connsiteY20" fmla="*/ 1469468 h 4375294"/>
              <a:gd name="connsiteX21" fmla="*/ 116880 w 3861130"/>
              <a:gd name="connsiteY21" fmla="*/ 1659388 h 4375294"/>
              <a:gd name="connsiteX22" fmla="*/ 94315 w 3861130"/>
              <a:gd name="connsiteY22" fmla="*/ 1897413 h 4375294"/>
              <a:gd name="connsiteX23" fmla="*/ 175365 w 3861130"/>
              <a:gd name="connsiteY23" fmla="*/ 2056272 h 4375294"/>
              <a:gd name="connsiteX24" fmla="*/ 236962 w 3861130"/>
              <a:gd name="connsiteY24" fmla="*/ 1959011 h 4375294"/>
              <a:gd name="connsiteX25" fmla="*/ 240664 w 3861130"/>
              <a:gd name="connsiteY25" fmla="*/ 2265175 h 4375294"/>
              <a:gd name="connsiteX26" fmla="*/ 319995 w 3861130"/>
              <a:gd name="connsiteY26" fmla="*/ 2072293 h 4375294"/>
              <a:gd name="connsiteX27" fmla="*/ 293452 w 3861130"/>
              <a:gd name="connsiteY27" fmla="*/ 2177471 h 4375294"/>
              <a:gd name="connsiteX28" fmla="*/ 299401 w 3861130"/>
              <a:gd name="connsiteY28" fmla="*/ 2347991 h 4375294"/>
              <a:gd name="connsiteX29" fmla="*/ 348146 w 3861130"/>
              <a:gd name="connsiteY29" fmla="*/ 2599513 h 4375294"/>
              <a:gd name="connsiteX30" fmla="*/ 399193 w 3861130"/>
              <a:gd name="connsiteY30" fmla="*/ 2519566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586144 w 3861130"/>
              <a:gd name="connsiteY8" fmla="*/ 1064218 h 4375294"/>
              <a:gd name="connsiteX9" fmla="*/ 3518701 w 3861130"/>
              <a:gd name="connsiteY9" fmla="*/ 334768 h 4375294"/>
              <a:gd name="connsiteX10" fmla="*/ 3044537 w 3861130"/>
              <a:gd name="connsiteY10" fmla="*/ 182396 h 4375294"/>
              <a:gd name="connsiteX11" fmla="*/ 2358849 w 3861130"/>
              <a:gd name="connsiteY11" fmla="*/ 12844 h 4375294"/>
              <a:gd name="connsiteX12" fmla="*/ 1171871 w 3861130"/>
              <a:gd name="connsiteY12" fmla="*/ 708169 h 4375294"/>
              <a:gd name="connsiteX13" fmla="*/ 1110953 w 3861130"/>
              <a:gd name="connsiteY13" fmla="*/ 753835 h 4375294"/>
              <a:gd name="connsiteX14" fmla="*/ 608662 w 3861130"/>
              <a:gd name="connsiteY14" fmla="*/ 704865 h 4375294"/>
              <a:gd name="connsiteX15" fmla="*/ 259655 w 3861130"/>
              <a:gd name="connsiteY15" fmla="*/ 876183 h 4375294"/>
              <a:gd name="connsiteX16" fmla="*/ 272623 w 3861130"/>
              <a:gd name="connsiteY16" fmla="*/ 934540 h 4375294"/>
              <a:gd name="connsiteX17" fmla="*/ 117007 w 3861130"/>
              <a:gd name="connsiteY17" fmla="*/ 1070702 h 4375294"/>
              <a:gd name="connsiteX18" fmla="*/ 152669 w 3861130"/>
              <a:gd name="connsiteY18" fmla="*/ 1151752 h 4375294"/>
              <a:gd name="connsiteX19" fmla="*/ 10022 w 3861130"/>
              <a:gd name="connsiteY19" fmla="*/ 1343031 h 4375294"/>
              <a:gd name="connsiteX20" fmla="*/ 58652 w 3861130"/>
              <a:gd name="connsiteY20" fmla="*/ 1469468 h 4375294"/>
              <a:gd name="connsiteX21" fmla="*/ 116880 w 3861130"/>
              <a:gd name="connsiteY21" fmla="*/ 1659388 h 4375294"/>
              <a:gd name="connsiteX22" fmla="*/ 94315 w 3861130"/>
              <a:gd name="connsiteY22" fmla="*/ 1897413 h 4375294"/>
              <a:gd name="connsiteX23" fmla="*/ 175365 w 3861130"/>
              <a:gd name="connsiteY23" fmla="*/ 2056272 h 4375294"/>
              <a:gd name="connsiteX24" fmla="*/ 236962 w 3861130"/>
              <a:gd name="connsiteY24" fmla="*/ 1959011 h 4375294"/>
              <a:gd name="connsiteX25" fmla="*/ 240664 w 3861130"/>
              <a:gd name="connsiteY25" fmla="*/ 2265175 h 4375294"/>
              <a:gd name="connsiteX26" fmla="*/ 319995 w 3861130"/>
              <a:gd name="connsiteY26" fmla="*/ 2072293 h 4375294"/>
              <a:gd name="connsiteX27" fmla="*/ 293452 w 3861130"/>
              <a:gd name="connsiteY27" fmla="*/ 2177471 h 4375294"/>
              <a:gd name="connsiteX28" fmla="*/ 299401 w 3861130"/>
              <a:gd name="connsiteY28" fmla="*/ 2347991 h 4375294"/>
              <a:gd name="connsiteX29" fmla="*/ 348146 w 3861130"/>
              <a:gd name="connsiteY29" fmla="*/ 2599513 h 4375294"/>
              <a:gd name="connsiteX30" fmla="*/ 399193 w 3861130"/>
              <a:gd name="connsiteY30" fmla="*/ 2519566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557642 w 3861130"/>
              <a:gd name="connsiteY8" fmla="*/ 1064218 h 4375294"/>
              <a:gd name="connsiteX9" fmla="*/ 3518701 w 3861130"/>
              <a:gd name="connsiteY9" fmla="*/ 334768 h 4375294"/>
              <a:gd name="connsiteX10" fmla="*/ 3044537 w 3861130"/>
              <a:gd name="connsiteY10" fmla="*/ 182396 h 4375294"/>
              <a:gd name="connsiteX11" fmla="*/ 2358849 w 3861130"/>
              <a:gd name="connsiteY11" fmla="*/ 12844 h 4375294"/>
              <a:gd name="connsiteX12" fmla="*/ 1171871 w 3861130"/>
              <a:gd name="connsiteY12" fmla="*/ 708169 h 4375294"/>
              <a:gd name="connsiteX13" fmla="*/ 1110953 w 3861130"/>
              <a:gd name="connsiteY13" fmla="*/ 753835 h 4375294"/>
              <a:gd name="connsiteX14" fmla="*/ 608662 w 3861130"/>
              <a:gd name="connsiteY14" fmla="*/ 704865 h 4375294"/>
              <a:gd name="connsiteX15" fmla="*/ 259655 w 3861130"/>
              <a:gd name="connsiteY15" fmla="*/ 876183 h 4375294"/>
              <a:gd name="connsiteX16" fmla="*/ 272623 w 3861130"/>
              <a:gd name="connsiteY16" fmla="*/ 934540 h 4375294"/>
              <a:gd name="connsiteX17" fmla="*/ 117007 w 3861130"/>
              <a:gd name="connsiteY17" fmla="*/ 1070702 h 4375294"/>
              <a:gd name="connsiteX18" fmla="*/ 152669 w 3861130"/>
              <a:gd name="connsiteY18" fmla="*/ 1151752 h 4375294"/>
              <a:gd name="connsiteX19" fmla="*/ 10022 w 3861130"/>
              <a:gd name="connsiteY19" fmla="*/ 1343031 h 4375294"/>
              <a:gd name="connsiteX20" fmla="*/ 58652 w 3861130"/>
              <a:gd name="connsiteY20" fmla="*/ 1469468 h 4375294"/>
              <a:gd name="connsiteX21" fmla="*/ 116880 w 3861130"/>
              <a:gd name="connsiteY21" fmla="*/ 1659388 h 4375294"/>
              <a:gd name="connsiteX22" fmla="*/ 94315 w 3861130"/>
              <a:gd name="connsiteY22" fmla="*/ 1897413 h 4375294"/>
              <a:gd name="connsiteX23" fmla="*/ 175365 w 3861130"/>
              <a:gd name="connsiteY23" fmla="*/ 2056272 h 4375294"/>
              <a:gd name="connsiteX24" fmla="*/ 236962 w 3861130"/>
              <a:gd name="connsiteY24" fmla="*/ 1959011 h 4375294"/>
              <a:gd name="connsiteX25" fmla="*/ 240664 w 3861130"/>
              <a:gd name="connsiteY25" fmla="*/ 2265175 h 4375294"/>
              <a:gd name="connsiteX26" fmla="*/ 319995 w 3861130"/>
              <a:gd name="connsiteY26" fmla="*/ 2072293 h 4375294"/>
              <a:gd name="connsiteX27" fmla="*/ 293452 w 3861130"/>
              <a:gd name="connsiteY27" fmla="*/ 2177471 h 4375294"/>
              <a:gd name="connsiteX28" fmla="*/ 299401 w 3861130"/>
              <a:gd name="connsiteY28" fmla="*/ 2347991 h 4375294"/>
              <a:gd name="connsiteX29" fmla="*/ 348146 w 3861130"/>
              <a:gd name="connsiteY29" fmla="*/ 2599513 h 4375294"/>
              <a:gd name="connsiteX30" fmla="*/ 399193 w 3861130"/>
              <a:gd name="connsiteY30" fmla="*/ 2519566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557642 w 3861130"/>
              <a:gd name="connsiteY8" fmla="*/ 1064218 h 4375294"/>
              <a:gd name="connsiteX9" fmla="*/ 3518701 w 3861130"/>
              <a:gd name="connsiteY9" fmla="*/ 334768 h 4375294"/>
              <a:gd name="connsiteX10" fmla="*/ 3044537 w 3861130"/>
              <a:gd name="connsiteY10" fmla="*/ 182396 h 4375294"/>
              <a:gd name="connsiteX11" fmla="*/ 2358849 w 3861130"/>
              <a:gd name="connsiteY11" fmla="*/ 12844 h 4375294"/>
              <a:gd name="connsiteX12" fmla="*/ 1171871 w 3861130"/>
              <a:gd name="connsiteY12" fmla="*/ 708169 h 4375294"/>
              <a:gd name="connsiteX13" fmla="*/ 1110953 w 3861130"/>
              <a:gd name="connsiteY13" fmla="*/ 753835 h 4375294"/>
              <a:gd name="connsiteX14" fmla="*/ 619350 w 3861130"/>
              <a:gd name="connsiteY14" fmla="*/ 630046 h 4375294"/>
              <a:gd name="connsiteX15" fmla="*/ 259655 w 3861130"/>
              <a:gd name="connsiteY15" fmla="*/ 876183 h 4375294"/>
              <a:gd name="connsiteX16" fmla="*/ 272623 w 3861130"/>
              <a:gd name="connsiteY16" fmla="*/ 934540 h 4375294"/>
              <a:gd name="connsiteX17" fmla="*/ 117007 w 3861130"/>
              <a:gd name="connsiteY17" fmla="*/ 1070702 h 4375294"/>
              <a:gd name="connsiteX18" fmla="*/ 152669 w 3861130"/>
              <a:gd name="connsiteY18" fmla="*/ 1151752 h 4375294"/>
              <a:gd name="connsiteX19" fmla="*/ 10022 w 3861130"/>
              <a:gd name="connsiteY19" fmla="*/ 1343031 h 4375294"/>
              <a:gd name="connsiteX20" fmla="*/ 58652 w 3861130"/>
              <a:gd name="connsiteY20" fmla="*/ 1469468 h 4375294"/>
              <a:gd name="connsiteX21" fmla="*/ 116880 w 3861130"/>
              <a:gd name="connsiteY21" fmla="*/ 1659388 h 4375294"/>
              <a:gd name="connsiteX22" fmla="*/ 94315 w 3861130"/>
              <a:gd name="connsiteY22" fmla="*/ 1897413 h 4375294"/>
              <a:gd name="connsiteX23" fmla="*/ 175365 w 3861130"/>
              <a:gd name="connsiteY23" fmla="*/ 2056272 h 4375294"/>
              <a:gd name="connsiteX24" fmla="*/ 236962 w 3861130"/>
              <a:gd name="connsiteY24" fmla="*/ 1959011 h 4375294"/>
              <a:gd name="connsiteX25" fmla="*/ 240664 w 3861130"/>
              <a:gd name="connsiteY25" fmla="*/ 2265175 h 4375294"/>
              <a:gd name="connsiteX26" fmla="*/ 319995 w 3861130"/>
              <a:gd name="connsiteY26" fmla="*/ 2072293 h 4375294"/>
              <a:gd name="connsiteX27" fmla="*/ 293452 w 3861130"/>
              <a:gd name="connsiteY27" fmla="*/ 2177471 h 4375294"/>
              <a:gd name="connsiteX28" fmla="*/ 299401 w 3861130"/>
              <a:gd name="connsiteY28" fmla="*/ 2347991 h 4375294"/>
              <a:gd name="connsiteX29" fmla="*/ 348146 w 3861130"/>
              <a:gd name="connsiteY29" fmla="*/ 2599513 h 4375294"/>
              <a:gd name="connsiteX30" fmla="*/ 399193 w 3861130"/>
              <a:gd name="connsiteY30" fmla="*/ 2519566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557642 w 3861130"/>
              <a:gd name="connsiteY8" fmla="*/ 1064218 h 4375294"/>
              <a:gd name="connsiteX9" fmla="*/ 3518701 w 3861130"/>
              <a:gd name="connsiteY9" fmla="*/ 334768 h 4375294"/>
              <a:gd name="connsiteX10" fmla="*/ 3044537 w 3861130"/>
              <a:gd name="connsiteY10" fmla="*/ 182396 h 4375294"/>
              <a:gd name="connsiteX11" fmla="*/ 2358849 w 3861130"/>
              <a:gd name="connsiteY11" fmla="*/ 12844 h 4375294"/>
              <a:gd name="connsiteX12" fmla="*/ 1171871 w 3861130"/>
              <a:gd name="connsiteY12" fmla="*/ 708169 h 4375294"/>
              <a:gd name="connsiteX13" fmla="*/ 1110953 w 3861130"/>
              <a:gd name="connsiteY13" fmla="*/ 753835 h 4375294"/>
              <a:gd name="connsiteX14" fmla="*/ 619350 w 3861130"/>
              <a:gd name="connsiteY14" fmla="*/ 630046 h 4375294"/>
              <a:gd name="connsiteX15" fmla="*/ 259655 w 3861130"/>
              <a:gd name="connsiteY15" fmla="*/ 876183 h 4375294"/>
              <a:gd name="connsiteX16" fmla="*/ 272623 w 3861130"/>
              <a:gd name="connsiteY16" fmla="*/ 934540 h 4375294"/>
              <a:gd name="connsiteX17" fmla="*/ 117007 w 3861130"/>
              <a:gd name="connsiteY17" fmla="*/ 1070702 h 4375294"/>
              <a:gd name="connsiteX18" fmla="*/ 152669 w 3861130"/>
              <a:gd name="connsiteY18" fmla="*/ 1151752 h 4375294"/>
              <a:gd name="connsiteX19" fmla="*/ 10022 w 3861130"/>
              <a:gd name="connsiteY19" fmla="*/ 1343031 h 4375294"/>
              <a:gd name="connsiteX20" fmla="*/ 58652 w 3861130"/>
              <a:gd name="connsiteY20" fmla="*/ 1469468 h 4375294"/>
              <a:gd name="connsiteX21" fmla="*/ 116880 w 3861130"/>
              <a:gd name="connsiteY21" fmla="*/ 1659388 h 4375294"/>
              <a:gd name="connsiteX22" fmla="*/ 94315 w 3861130"/>
              <a:gd name="connsiteY22" fmla="*/ 1897413 h 4375294"/>
              <a:gd name="connsiteX23" fmla="*/ 175365 w 3861130"/>
              <a:gd name="connsiteY23" fmla="*/ 2056272 h 4375294"/>
              <a:gd name="connsiteX24" fmla="*/ 236962 w 3861130"/>
              <a:gd name="connsiteY24" fmla="*/ 1959011 h 4375294"/>
              <a:gd name="connsiteX25" fmla="*/ 240664 w 3861130"/>
              <a:gd name="connsiteY25" fmla="*/ 2265175 h 4375294"/>
              <a:gd name="connsiteX26" fmla="*/ 319995 w 3861130"/>
              <a:gd name="connsiteY26" fmla="*/ 2072293 h 4375294"/>
              <a:gd name="connsiteX27" fmla="*/ 293452 w 3861130"/>
              <a:gd name="connsiteY27" fmla="*/ 2177471 h 4375294"/>
              <a:gd name="connsiteX28" fmla="*/ 299401 w 3861130"/>
              <a:gd name="connsiteY28" fmla="*/ 2347991 h 4375294"/>
              <a:gd name="connsiteX29" fmla="*/ 348146 w 3861130"/>
              <a:gd name="connsiteY29" fmla="*/ 2599513 h 4375294"/>
              <a:gd name="connsiteX30" fmla="*/ 399193 w 3861130"/>
              <a:gd name="connsiteY30" fmla="*/ 2519566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557642 w 3861130"/>
              <a:gd name="connsiteY8" fmla="*/ 1064218 h 4375294"/>
              <a:gd name="connsiteX9" fmla="*/ 3518701 w 3861130"/>
              <a:gd name="connsiteY9" fmla="*/ 334768 h 4375294"/>
              <a:gd name="connsiteX10" fmla="*/ 3044537 w 3861130"/>
              <a:gd name="connsiteY10" fmla="*/ 182396 h 4375294"/>
              <a:gd name="connsiteX11" fmla="*/ 2358849 w 3861130"/>
              <a:gd name="connsiteY11" fmla="*/ 12844 h 4375294"/>
              <a:gd name="connsiteX12" fmla="*/ 1171871 w 3861130"/>
              <a:gd name="connsiteY12" fmla="*/ 708169 h 4375294"/>
              <a:gd name="connsiteX13" fmla="*/ 1110953 w 3861130"/>
              <a:gd name="connsiteY13" fmla="*/ 753835 h 4375294"/>
              <a:gd name="connsiteX14" fmla="*/ 619350 w 3861130"/>
              <a:gd name="connsiteY14" fmla="*/ 630046 h 4375294"/>
              <a:gd name="connsiteX15" fmla="*/ 259655 w 3861130"/>
              <a:gd name="connsiteY15" fmla="*/ 876183 h 4375294"/>
              <a:gd name="connsiteX16" fmla="*/ 272623 w 3861130"/>
              <a:gd name="connsiteY16" fmla="*/ 934540 h 4375294"/>
              <a:gd name="connsiteX17" fmla="*/ 117007 w 3861130"/>
              <a:gd name="connsiteY17" fmla="*/ 1070702 h 4375294"/>
              <a:gd name="connsiteX18" fmla="*/ 152669 w 3861130"/>
              <a:gd name="connsiteY18" fmla="*/ 1151752 h 4375294"/>
              <a:gd name="connsiteX19" fmla="*/ 10022 w 3861130"/>
              <a:gd name="connsiteY19" fmla="*/ 1343031 h 4375294"/>
              <a:gd name="connsiteX20" fmla="*/ 58652 w 3861130"/>
              <a:gd name="connsiteY20" fmla="*/ 1469468 h 4375294"/>
              <a:gd name="connsiteX21" fmla="*/ 116880 w 3861130"/>
              <a:gd name="connsiteY21" fmla="*/ 1659388 h 4375294"/>
              <a:gd name="connsiteX22" fmla="*/ 94315 w 3861130"/>
              <a:gd name="connsiteY22" fmla="*/ 1897413 h 4375294"/>
              <a:gd name="connsiteX23" fmla="*/ 175365 w 3861130"/>
              <a:gd name="connsiteY23" fmla="*/ 2056272 h 4375294"/>
              <a:gd name="connsiteX24" fmla="*/ 236962 w 3861130"/>
              <a:gd name="connsiteY24" fmla="*/ 1959011 h 4375294"/>
              <a:gd name="connsiteX25" fmla="*/ 240664 w 3861130"/>
              <a:gd name="connsiteY25" fmla="*/ 2265175 h 4375294"/>
              <a:gd name="connsiteX26" fmla="*/ 319995 w 3861130"/>
              <a:gd name="connsiteY26" fmla="*/ 2072293 h 4375294"/>
              <a:gd name="connsiteX27" fmla="*/ 293452 w 3861130"/>
              <a:gd name="connsiteY27" fmla="*/ 2177471 h 4375294"/>
              <a:gd name="connsiteX28" fmla="*/ 299401 w 3861130"/>
              <a:gd name="connsiteY28" fmla="*/ 2347991 h 4375294"/>
              <a:gd name="connsiteX29" fmla="*/ 348146 w 3861130"/>
              <a:gd name="connsiteY29" fmla="*/ 2599513 h 4375294"/>
              <a:gd name="connsiteX30" fmla="*/ 399193 w 3861130"/>
              <a:gd name="connsiteY30" fmla="*/ 2519566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557642 w 3861130"/>
              <a:gd name="connsiteY8" fmla="*/ 1064218 h 4375294"/>
              <a:gd name="connsiteX9" fmla="*/ 3518701 w 3861130"/>
              <a:gd name="connsiteY9" fmla="*/ 334768 h 4375294"/>
              <a:gd name="connsiteX10" fmla="*/ 3044537 w 3861130"/>
              <a:gd name="connsiteY10" fmla="*/ 182396 h 4375294"/>
              <a:gd name="connsiteX11" fmla="*/ 2358849 w 3861130"/>
              <a:gd name="connsiteY11" fmla="*/ 12844 h 4375294"/>
              <a:gd name="connsiteX12" fmla="*/ 1171871 w 3861130"/>
              <a:gd name="connsiteY12" fmla="*/ 708169 h 4375294"/>
              <a:gd name="connsiteX13" fmla="*/ 1110953 w 3861130"/>
              <a:gd name="connsiteY13" fmla="*/ 753835 h 4375294"/>
              <a:gd name="connsiteX14" fmla="*/ 548093 w 3861130"/>
              <a:gd name="connsiteY14" fmla="*/ 626484 h 4375294"/>
              <a:gd name="connsiteX15" fmla="*/ 259655 w 3861130"/>
              <a:gd name="connsiteY15" fmla="*/ 876183 h 4375294"/>
              <a:gd name="connsiteX16" fmla="*/ 272623 w 3861130"/>
              <a:gd name="connsiteY16" fmla="*/ 934540 h 4375294"/>
              <a:gd name="connsiteX17" fmla="*/ 117007 w 3861130"/>
              <a:gd name="connsiteY17" fmla="*/ 1070702 h 4375294"/>
              <a:gd name="connsiteX18" fmla="*/ 152669 w 3861130"/>
              <a:gd name="connsiteY18" fmla="*/ 1151752 h 4375294"/>
              <a:gd name="connsiteX19" fmla="*/ 10022 w 3861130"/>
              <a:gd name="connsiteY19" fmla="*/ 1343031 h 4375294"/>
              <a:gd name="connsiteX20" fmla="*/ 58652 w 3861130"/>
              <a:gd name="connsiteY20" fmla="*/ 1469468 h 4375294"/>
              <a:gd name="connsiteX21" fmla="*/ 116880 w 3861130"/>
              <a:gd name="connsiteY21" fmla="*/ 1659388 h 4375294"/>
              <a:gd name="connsiteX22" fmla="*/ 94315 w 3861130"/>
              <a:gd name="connsiteY22" fmla="*/ 1897413 h 4375294"/>
              <a:gd name="connsiteX23" fmla="*/ 175365 w 3861130"/>
              <a:gd name="connsiteY23" fmla="*/ 2056272 h 4375294"/>
              <a:gd name="connsiteX24" fmla="*/ 236962 w 3861130"/>
              <a:gd name="connsiteY24" fmla="*/ 1959011 h 4375294"/>
              <a:gd name="connsiteX25" fmla="*/ 240664 w 3861130"/>
              <a:gd name="connsiteY25" fmla="*/ 2265175 h 4375294"/>
              <a:gd name="connsiteX26" fmla="*/ 319995 w 3861130"/>
              <a:gd name="connsiteY26" fmla="*/ 2072293 h 4375294"/>
              <a:gd name="connsiteX27" fmla="*/ 293452 w 3861130"/>
              <a:gd name="connsiteY27" fmla="*/ 2177471 h 4375294"/>
              <a:gd name="connsiteX28" fmla="*/ 299401 w 3861130"/>
              <a:gd name="connsiteY28" fmla="*/ 2347991 h 4375294"/>
              <a:gd name="connsiteX29" fmla="*/ 348146 w 3861130"/>
              <a:gd name="connsiteY29" fmla="*/ 2599513 h 4375294"/>
              <a:gd name="connsiteX30" fmla="*/ 399193 w 3861130"/>
              <a:gd name="connsiteY30" fmla="*/ 2519566 h 4375294"/>
              <a:gd name="connsiteX31" fmla="*/ 428330 w 3861130"/>
              <a:gd name="connsiteY31" fmla="*/ 2953302 h 4375294"/>
              <a:gd name="connsiteX32" fmla="*/ 497175 w 3861130"/>
              <a:gd name="connsiteY32" fmla="*/ 2607114 h 4375294"/>
              <a:gd name="connsiteX33" fmla="*/ 534406 w 3861130"/>
              <a:gd name="connsiteY33" fmla="*/ 2918912 h 4375294"/>
              <a:gd name="connsiteX34" fmla="*/ 592159 w 3861130"/>
              <a:gd name="connsiteY34" fmla="*/ 2746536 h 4375294"/>
              <a:gd name="connsiteX35" fmla="*/ 606328 w 3861130"/>
              <a:gd name="connsiteY35" fmla="*/ 3095546 h 4375294"/>
              <a:gd name="connsiteX36" fmla="*/ 694968 w 3861130"/>
              <a:gd name="connsiteY36" fmla="*/ 2838731 h 4375294"/>
              <a:gd name="connsiteX37" fmla="*/ 776062 w 3861130"/>
              <a:gd name="connsiteY37" fmla="*/ 3066225 h 4375294"/>
              <a:gd name="connsiteX38" fmla="*/ 832810 w 3861130"/>
              <a:gd name="connsiteY38" fmla="*/ 2788250 h 4375294"/>
              <a:gd name="connsiteX39" fmla="*/ 902738 w 3861130"/>
              <a:gd name="connsiteY39" fmla="*/ 3045882 h 4375294"/>
              <a:gd name="connsiteX40" fmla="*/ 873054 w 3861130"/>
              <a:gd name="connsiteY40" fmla="*/ 2642223 h 4375294"/>
              <a:gd name="connsiteX41" fmla="*/ 967600 w 3861130"/>
              <a:gd name="connsiteY41" fmla="*/ 2730669 h 4375294"/>
              <a:gd name="connsiteX42" fmla="*/ 909474 w 3861130"/>
              <a:gd name="connsiteY42" fmla="*/ 2462978 h 4375294"/>
              <a:gd name="connsiteX43" fmla="*/ 1024877 w 3861130"/>
              <a:gd name="connsiteY43" fmla="*/ 2645929 h 4375294"/>
              <a:gd name="connsiteX44" fmla="*/ 930272 w 3861130"/>
              <a:gd name="connsiteY44" fmla="*/ 2250793 h 4375294"/>
              <a:gd name="connsiteX45" fmla="*/ 925577 w 3861130"/>
              <a:gd name="connsiteY45" fmla="*/ 1984398 h 4375294"/>
              <a:gd name="connsiteX46" fmla="*/ 899377 w 3861130"/>
              <a:gd name="connsiteY46" fmla="*/ 1631724 h 4375294"/>
              <a:gd name="connsiteX47" fmla="*/ 1126137 w 3861130"/>
              <a:gd name="connsiteY47" fmla="*/ 1019190 h 4375294"/>
              <a:gd name="connsiteX48" fmla="*/ 1781640 w 3861130"/>
              <a:gd name="connsiteY48" fmla="*/ 2303634 h 4375294"/>
              <a:gd name="connsiteX49" fmla="*/ 1567441 w 3861130"/>
              <a:gd name="connsiteY49" fmla="*/ 3071750 h 4375294"/>
              <a:gd name="connsiteX50" fmla="*/ 869880 w 3861130"/>
              <a:gd name="connsiteY50" fmla="*/ 4375294 h 4375294"/>
              <a:gd name="connsiteX51" fmla="*/ 3108254 w 3861130"/>
              <a:gd name="connsiteY51" fmla="*/ 4375294 h 4375294"/>
              <a:gd name="connsiteX0" fmla="*/ 3108254 w 3861130"/>
              <a:gd name="connsiteY0" fmla="*/ 4375294 h 4375294"/>
              <a:gd name="connsiteX1" fmla="*/ 2560824 w 3861130"/>
              <a:gd name="connsiteY1" fmla="*/ 3418833 h 4375294"/>
              <a:gd name="connsiteX2" fmla="*/ 3333722 w 3861130"/>
              <a:gd name="connsiteY2" fmla="*/ 2575552 h 4375294"/>
              <a:gd name="connsiteX3" fmla="*/ 3629438 w 3861130"/>
              <a:gd name="connsiteY3" fmla="*/ 2184634 h 4375294"/>
              <a:gd name="connsiteX4" fmla="*/ 3625075 w 3861130"/>
              <a:gd name="connsiteY4" fmla="*/ 2030592 h 4375294"/>
              <a:gd name="connsiteX5" fmla="*/ 3638915 w 3861130"/>
              <a:gd name="connsiteY5" fmla="*/ 1840932 h 4375294"/>
              <a:gd name="connsiteX6" fmla="*/ 3762944 w 3861130"/>
              <a:gd name="connsiteY6" fmla="*/ 1582185 h 4375294"/>
              <a:gd name="connsiteX7" fmla="*/ 3555799 w 3861130"/>
              <a:gd name="connsiteY7" fmla="*/ 1327449 h 4375294"/>
              <a:gd name="connsiteX8" fmla="*/ 3557642 w 3861130"/>
              <a:gd name="connsiteY8" fmla="*/ 1064218 h 4375294"/>
              <a:gd name="connsiteX9" fmla="*/ 3518701 w 3861130"/>
              <a:gd name="connsiteY9" fmla="*/ 334768 h 4375294"/>
              <a:gd name="connsiteX10" fmla="*/ 3044537 w 3861130"/>
              <a:gd name="connsiteY10" fmla="*/ 182396 h 4375294"/>
              <a:gd name="connsiteX11" fmla="*/ 2358849 w 3861130"/>
              <a:gd name="connsiteY11" fmla="*/ 12844 h 4375294"/>
              <a:gd name="connsiteX12" fmla="*/ 1171871 w 3861130"/>
              <a:gd name="connsiteY12" fmla="*/ 708169 h 4375294"/>
              <a:gd name="connsiteX13" fmla="*/ 1110953 w 3861130"/>
              <a:gd name="connsiteY13" fmla="*/ 753835 h 4375294"/>
              <a:gd name="connsiteX14" fmla="*/ 548093 w 3861130"/>
              <a:gd name="connsiteY14" fmla="*/ 626484 h 4375294"/>
              <a:gd name="connsiteX15" fmla="*/ 259655 w 3861130"/>
              <a:gd name="connsiteY15" fmla="*/ 876183 h 4375294"/>
              <a:gd name="connsiteX16" fmla="*/ 117007 w 3861130"/>
              <a:gd name="connsiteY16" fmla="*/ 1070702 h 4375294"/>
              <a:gd name="connsiteX17" fmla="*/ 152669 w 3861130"/>
              <a:gd name="connsiteY17" fmla="*/ 1151752 h 4375294"/>
              <a:gd name="connsiteX18" fmla="*/ 10022 w 3861130"/>
              <a:gd name="connsiteY18" fmla="*/ 1343031 h 4375294"/>
              <a:gd name="connsiteX19" fmla="*/ 58652 w 3861130"/>
              <a:gd name="connsiteY19" fmla="*/ 1469468 h 4375294"/>
              <a:gd name="connsiteX20" fmla="*/ 116880 w 3861130"/>
              <a:gd name="connsiteY20" fmla="*/ 1659388 h 4375294"/>
              <a:gd name="connsiteX21" fmla="*/ 94315 w 3861130"/>
              <a:gd name="connsiteY21" fmla="*/ 1897413 h 4375294"/>
              <a:gd name="connsiteX22" fmla="*/ 175365 w 3861130"/>
              <a:gd name="connsiteY22" fmla="*/ 2056272 h 4375294"/>
              <a:gd name="connsiteX23" fmla="*/ 236962 w 3861130"/>
              <a:gd name="connsiteY23" fmla="*/ 1959011 h 4375294"/>
              <a:gd name="connsiteX24" fmla="*/ 240664 w 3861130"/>
              <a:gd name="connsiteY24" fmla="*/ 2265175 h 4375294"/>
              <a:gd name="connsiteX25" fmla="*/ 319995 w 3861130"/>
              <a:gd name="connsiteY25" fmla="*/ 2072293 h 4375294"/>
              <a:gd name="connsiteX26" fmla="*/ 293452 w 3861130"/>
              <a:gd name="connsiteY26" fmla="*/ 2177471 h 4375294"/>
              <a:gd name="connsiteX27" fmla="*/ 299401 w 3861130"/>
              <a:gd name="connsiteY27" fmla="*/ 2347991 h 4375294"/>
              <a:gd name="connsiteX28" fmla="*/ 348146 w 3861130"/>
              <a:gd name="connsiteY28" fmla="*/ 2599513 h 4375294"/>
              <a:gd name="connsiteX29" fmla="*/ 399193 w 3861130"/>
              <a:gd name="connsiteY29" fmla="*/ 2519566 h 4375294"/>
              <a:gd name="connsiteX30" fmla="*/ 428330 w 3861130"/>
              <a:gd name="connsiteY30" fmla="*/ 2953302 h 4375294"/>
              <a:gd name="connsiteX31" fmla="*/ 497175 w 3861130"/>
              <a:gd name="connsiteY31" fmla="*/ 2607114 h 4375294"/>
              <a:gd name="connsiteX32" fmla="*/ 534406 w 3861130"/>
              <a:gd name="connsiteY32" fmla="*/ 2918912 h 4375294"/>
              <a:gd name="connsiteX33" fmla="*/ 592159 w 3861130"/>
              <a:gd name="connsiteY33" fmla="*/ 2746536 h 4375294"/>
              <a:gd name="connsiteX34" fmla="*/ 606328 w 3861130"/>
              <a:gd name="connsiteY34" fmla="*/ 3095546 h 4375294"/>
              <a:gd name="connsiteX35" fmla="*/ 694968 w 3861130"/>
              <a:gd name="connsiteY35" fmla="*/ 2838731 h 4375294"/>
              <a:gd name="connsiteX36" fmla="*/ 776062 w 3861130"/>
              <a:gd name="connsiteY36" fmla="*/ 3066225 h 4375294"/>
              <a:gd name="connsiteX37" fmla="*/ 832810 w 3861130"/>
              <a:gd name="connsiteY37" fmla="*/ 2788250 h 4375294"/>
              <a:gd name="connsiteX38" fmla="*/ 902738 w 3861130"/>
              <a:gd name="connsiteY38" fmla="*/ 3045882 h 4375294"/>
              <a:gd name="connsiteX39" fmla="*/ 873054 w 3861130"/>
              <a:gd name="connsiteY39" fmla="*/ 2642223 h 4375294"/>
              <a:gd name="connsiteX40" fmla="*/ 967600 w 3861130"/>
              <a:gd name="connsiteY40" fmla="*/ 2730669 h 4375294"/>
              <a:gd name="connsiteX41" fmla="*/ 909474 w 3861130"/>
              <a:gd name="connsiteY41" fmla="*/ 2462978 h 4375294"/>
              <a:gd name="connsiteX42" fmla="*/ 1024877 w 3861130"/>
              <a:gd name="connsiteY42" fmla="*/ 2645929 h 4375294"/>
              <a:gd name="connsiteX43" fmla="*/ 930272 w 3861130"/>
              <a:gd name="connsiteY43" fmla="*/ 2250793 h 4375294"/>
              <a:gd name="connsiteX44" fmla="*/ 925577 w 3861130"/>
              <a:gd name="connsiteY44" fmla="*/ 1984398 h 4375294"/>
              <a:gd name="connsiteX45" fmla="*/ 899377 w 3861130"/>
              <a:gd name="connsiteY45" fmla="*/ 1631724 h 4375294"/>
              <a:gd name="connsiteX46" fmla="*/ 1126137 w 3861130"/>
              <a:gd name="connsiteY46" fmla="*/ 1019190 h 4375294"/>
              <a:gd name="connsiteX47" fmla="*/ 1781640 w 3861130"/>
              <a:gd name="connsiteY47" fmla="*/ 2303634 h 4375294"/>
              <a:gd name="connsiteX48" fmla="*/ 1567441 w 3861130"/>
              <a:gd name="connsiteY48" fmla="*/ 3071750 h 4375294"/>
              <a:gd name="connsiteX49" fmla="*/ 869880 w 3861130"/>
              <a:gd name="connsiteY49" fmla="*/ 4375294 h 4375294"/>
              <a:gd name="connsiteX50" fmla="*/ 3108254 w 3861130"/>
              <a:gd name="connsiteY50" fmla="*/ 4375294 h 4375294"/>
              <a:gd name="connsiteX0" fmla="*/ 3099160 w 3852036"/>
              <a:gd name="connsiteY0" fmla="*/ 4375294 h 4375294"/>
              <a:gd name="connsiteX1" fmla="*/ 2551730 w 3852036"/>
              <a:gd name="connsiteY1" fmla="*/ 3418833 h 4375294"/>
              <a:gd name="connsiteX2" fmla="*/ 3324628 w 3852036"/>
              <a:gd name="connsiteY2" fmla="*/ 2575552 h 4375294"/>
              <a:gd name="connsiteX3" fmla="*/ 3620344 w 3852036"/>
              <a:gd name="connsiteY3" fmla="*/ 2184634 h 4375294"/>
              <a:gd name="connsiteX4" fmla="*/ 3615981 w 3852036"/>
              <a:gd name="connsiteY4" fmla="*/ 2030592 h 4375294"/>
              <a:gd name="connsiteX5" fmla="*/ 3629821 w 3852036"/>
              <a:gd name="connsiteY5" fmla="*/ 1840932 h 4375294"/>
              <a:gd name="connsiteX6" fmla="*/ 3753850 w 3852036"/>
              <a:gd name="connsiteY6" fmla="*/ 1582185 h 4375294"/>
              <a:gd name="connsiteX7" fmla="*/ 3546705 w 3852036"/>
              <a:gd name="connsiteY7" fmla="*/ 1327449 h 4375294"/>
              <a:gd name="connsiteX8" fmla="*/ 3548548 w 3852036"/>
              <a:gd name="connsiteY8" fmla="*/ 1064218 h 4375294"/>
              <a:gd name="connsiteX9" fmla="*/ 3509607 w 3852036"/>
              <a:gd name="connsiteY9" fmla="*/ 334768 h 4375294"/>
              <a:gd name="connsiteX10" fmla="*/ 3035443 w 3852036"/>
              <a:gd name="connsiteY10" fmla="*/ 182396 h 4375294"/>
              <a:gd name="connsiteX11" fmla="*/ 2349755 w 3852036"/>
              <a:gd name="connsiteY11" fmla="*/ 12844 h 4375294"/>
              <a:gd name="connsiteX12" fmla="*/ 1162777 w 3852036"/>
              <a:gd name="connsiteY12" fmla="*/ 708169 h 4375294"/>
              <a:gd name="connsiteX13" fmla="*/ 1101859 w 3852036"/>
              <a:gd name="connsiteY13" fmla="*/ 753835 h 4375294"/>
              <a:gd name="connsiteX14" fmla="*/ 538999 w 3852036"/>
              <a:gd name="connsiteY14" fmla="*/ 626484 h 4375294"/>
              <a:gd name="connsiteX15" fmla="*/ 250561 w 3852036"/>
              <a:gd name="connsiteY15" fmla="*/ 876183 h 4375294"/>
              <a:gd name="connsiteX16" fmla="*/ 107913 w 3852036"/>
              <a:gd name="connsiteY16" fmla="*/ 1070702 h 4375294"/>
              <a:gd name="connsiteX17" fmla="*/ 928 w 3852036"/>
              <a:gd name="connsiteY17" fmla="*/ 1343031 h 4375294"/>
              <a:gd name="connsiteX18" fmla="*/ 49558 w 3852036"/>
              <a:gd name="connsiteY18" fmla="*/ 1469468 h 4375294"/>
              <a:gd name="connsiteX19" fmla="*/ 107786 w 3852036"/>
              <a:gd name="connsiteY19" fmla="*/ 1659388 h 4375294"/>
              <a:gd name="connsiteX20" fmla="*/ 85221 w 3852036"/>
              <a:gd name="connsiteY20" fmla="*/ 1897413 h 4375294"/>
              <a:gd name="connsiteX21" fmla="*/ 166271 w 3852036"/>
              <a:gd name="connsiteY21" fmla="*/ 2056272 h 4375294"/>
              <a:gd name="connsiteX22" fmla="*/ 227868 w 3852036"/>
              <a:gd name="connsiteY22" fmla="*/ 1959011 h 4375294"/>
              <a:gd name="connsiteX23" fmla="*/ 231570 w 3852036"/>
              <a:gd name="connsiteY23" fmla="*/ 2265175 h 4375294"/>
              <a:gd name="connsiteX24" fmla="*/ 310901 w 3852036"/>
              <a:gd name="connsiteY24" fmla="*/ 2072293 h 4375294"/>
              <a:gd name="connsiteX25" fmla="*/ 284358 w 3852036"/>
              <a:gd name="connsiteY25" fmla="*/ 2177471 h 4375294"/>
              <a:gd name="connsiteX26" fmla="*/ 290307 w 3852036"/>
              <a:gd name="connsiteY26" fmla="*/ 2347991 h 4375294"/>
              <a:gd name="connsiteX27" fmla="*/ 339052 w 3852036"/>
              <a:gd name="connsiteY27" fmla="*/ 2599513 h 4375294"/>
              <a:gd name="connsiteX28" fmla="*/ 390099 w 3852036"/>
              <a:gd name="connsiteY28" fmla="*/ 2519566 h 4375294"/>
              <a:gd name="connsiteX29" fmla="*/ 419236 w 3852036"/>
              <a:gd name="connsiteY29" fmla="*/ 2953302 h 4375294"/>
              <a:gd name="connsiteX30" fmla="*/ 488081 w 3852036"/>
              <a:gd name="connsiteY30" fmla="*/ 2607114 h 4375294"/>
              <a:gd name="connsiteX31" fmla="*/ 525312 w 3852036"/>
              <a:gd name="connsiteY31" fmla="*/ 2918912 h 4375294"/>
              <a:gd name="connsiteX32" fmla="*/ 583065 w 3852036"/>
              <a:gd name="connsiteY32" fmla="*/ 2746536 h 4375294"/>
              <a:gd name="connsiteX33" fmla="*/ 597234 w 3852036"/>
              <a:gd name="connsiteY33" fmla="*/ 3095546 h 4375294"/>
              <a:gd name="connsiteX34" fmla="*/ 685874 w 3852036"/>
              <a:gd name="connsiteY34" fmla="*/ 2838731 h 4375294"/>
              <a:gd name="connsiteX35" fmla="*/ 766968 w 3852036"/>
              <a:gd name="connsiteY35" fmla="*/ 3066225 h 4375294"/>
              <a:gd name="connsiteX36" fmla="*/ 823716 w 3852036"/>
              <a:gd name="connsiteY36" fmla="*/ 2788250 h 4375294"/>
              <a:gd name="connsiteX37" fmla="*/ 893644 w 3852036"/>
              <a:gd name="connsiteY37" fmla="*/ 3045882 h 4375294"/>
              <a:gd name="connsiteX38" fmla="*/ 863960 w 3852036"/>
              <a:gd name="connsiteY38" fmla="*/ 2642223 h 4375294"/>
              <a:gd name="connsiteX39" fmla="*/ 958506 w 3852036"/>
              <a:gd name="connsiteY39" fmla="*/ 2730669 h 4375294"/>
              <a:gd name="connsiteX40" fmla="*/ 900380 w 3852036"/>
              <a:gd name="connsiteY40" fmla="*/ 2462978 h 4375294"/>
              <a:gd name="connsiteX41" fmla="*/ 1015783 w 3852036"/>
              <a:gd name="connsiteY41" fmla="*/ 2645929 h 4375294"/>
              <a:gd name="connsiteX42" fmla="*/ 921178 w 3852036"/>
              <a:gd name="connsiteY42" fmla="*/ 2250793 h 4375294"/>
              <a:gd name="connsiteX43" fmla="*/ 916483 w 3852036"/>
              <a:gd name="connsiteY43" fmla="*/ 1984398 h 4375294"/>
              <a:gd name="connsiteX44" fmla="*/ 890283 w 3852036"/>
              <a:gd name="connsiteY44" fmla="*/ 1631724 h 4375294"/>
              <a:gd name="connsiteX45" fmla="*/ 1117043 w 3852036"/>
              <a:gd name="connsiteY45" fmla="*/ 1019190 h 4375294"/>
              <a:gd name="connsiteX46" fmla="*/ 1772546 w 3852036"/>
              <a:gd name="connsiteY46" fmla="*/ 2303634 h 4375294"/>
              <a:gd name="connsiteX47" fmla="*/ 1558347 w 3852036"/>
              <a:gd name="connsiteY47" fmla="*/ 3071750 h 4375294"/>
              <a:gd name="connsiteX48" fmla="*/ 860786 w 3852036"/>
              <a:gd name="connsiteY48" fmla="*/ 4375294 h 4375294"/>
              <a:gd name="connsiteX49" fmla="*/ 3099160 w 3852036"/>
              <a:gd name="connsiteY49" fmla="*/ 4375294 h 4375294"/>
              <a:gd name="connsiteX0" fmla="*/ 3099160 w 3852036"/>
              <a:gd name="connsiteY0" fmla="*/ 4375294 h 4375294"/>
              <a:gd name="connsiteX1" fmla="*/ 2551730 w 3852036"/>
              <a:gd name="connsiteY1" fmla="*/ 3418833 h 4375294"/>
              <a:gd name="connsiteX2" fmla="*/ 3324628 w 3852036"/>
              <a:gd name="connsiteY2" fmla="*/ 2575552 h 4375294"/>
              <a:gd name="connsiteX3" fmla="*/ 3620344 w 3852036"/>
              <a:gd name="connsiteY3" fmla="*/ 2184634 h 4375294"/>
              <a:gd name="connsiteX4" fmla="*/ 3615981 w 3852036"/>
              <a:gd name="connsiteY4" fmla="*/ 2030592 h 4375294"/>
              <a:gd name="connsiteX5" fmla="*/ 3629821 w 3852036"/>
              <a:gd name="connsiteY5" fmla="*/ 1840932 h 4375294"/>
              <a:gd name="connsiteX6" fmla="*/ 3753850 w 3852036"/>
              <a:gd name="connsiteY6" fmla="*/ 1582185 h 4375294"/>
              <a:gd name="connsiteX7" fmla="*/ 3546705 w 3852036"/>
              <a:gd name="connsiteY7" fmla="*/ 1327449 h 4375294"/>
              <a:gd name="connsiteX8" fmla="*/ 3548548 w 3852036"/>
              <a:gd name="connsiteY8" fmla="*/ 1064218 h 4375294"/>
              <a:gd name="connsiteX9" fmla="*/ 3509607 w 3852036"/>
              <a:gd name="connsiteY9" fmla="*/ 334768 h 4375294"/>
              <a:gd name="connsiteX10" fmla="*/ 3035443 w 3852036"/>
              <a:gd name="connsiteY10" fmla="*/ 182396 h 4375294"/>
              <a:gd name="connsiteX11" fmla="*/ 2349755 w 3852036"/>
              <a:gd name="connsiteY11" fmla="*/ 12844 h 4375294"/>
              <a:gd name="connsiteX12" fmla="*/ 1162777 w 3852036"/>
              <a:gd name="connsiteY12" fmla="*/ 708169 h 4375294"/>
              <a:gd name="connsiteX13" fmla="*/ 1101859 w 3852036"/>
              <a:gd name="connsiteY13" fmla="*/ 753835 h 4375294"/>
              <a:gd name="connsiteX14" fmla="*/ 538999 w 3852036"/>
              <a:gd name="connsiteY14" fmla="*/ 626484 h 4375294"/>
              <a:gd name="connsiteX15" fmla="*/ 107913 w 3852036"/>
              <a:gd name="connsiteY15" fmla="*/ 1070702 h 4375294"/>
              <a:gd name="connsiteX16" fmla="*/ 928 w 3852036"/>
              <a:gd name="connsiteY16" fmla="*/ 1343031 h 4375294"/>
              <a:gd name="connsiteX17" fmla="*/ 49558 w 3852036"/>
              <a:gd name="connsiteY17" fmla="*/ 1469468 h 4375294"/>
              <a:gd name="connsiteX18" fmla="*/ 107786 w 3852036"/>
              <a:gd name="connsiteY18" fmla="*/ 1659388 h 4375294"/>
              <a:gd name="connsiteX19" fmla="*/ 85221 w 3852036"/>
              <a:gd name="connsiteY19" fmla="*/ 1897413 h 4375294"/>
              <a:gd name="connsiteX20" fmla="*/ 166271 w 3852036"/>
              <a:gd name="connsiteY20" fmla="*/ 2056272 h 4375294"/>
              <a:gd name="connsiteX21" fmla="*/ 227868 w 3852036"/>
              <a:gd name="connsiteY21" fmla="*/ 1959011 h 4375294"/>
              <a:gd name="connsiteX22" fmla="*/ 231570 w 3852036"/>
              <a:gd name="connsiteY22" fmla="*/ 2265175 h 4375294"/>
              <a:gd name="connsiteX23" fmla="*/ 310901 w 3852036"/>
              <a:gd name="connsiteY23" fmla="*/ 2072293 h 4375294"/>
              <a:gd name="connsiteX24" fmla="*/ 284358 w 3852036"/>
              <a:gd name="connsiteY24" fmla="*/ 2177471 h 4375294"/>
              <a:gd name="connsiteX25" fmla="*/ 290307 w 3852036"/>
              <a:gd name="connsiteY25" fmla="*/ 2347991 h 4375294"/>
              <a:gd name="connsiteX26" fmla="*/ 339052 w 3852036"/>
              <a:gd name="connsiteY26" fmla="*/ 2599513 h 4375294"/>
              <a:gd name="connsiteX27" fmla="*/ 390099 w 3852036"/>
              <a:gd name="connsiteY27" fmla="*/ 2519566 h 4375294"/>
              <a:gd name="connsiteX28" fmla="*/ 419236 w 3852036"/>
              <a:gd name="connsiteY28" fmla="*/ 2953302 h 4375294"/>
              <a:gd name="connsiteX29" fmla="*/ 488081 w 3852036"/>
              <a:gd name="connsiteY29" fmla="*/ 2607114 h 4375294"/>
              <a:gd name="connsiteX30" fmla="*/ 525312 w 3852036"/>
              <a:gd name="connsiteY30" fmla="*/ 2918912 h 4375294"/>
              <a:gd name="connsiteX31" fmla="*/ 583065 w 3852036"/>
              <a:gd name="connsiteY31" fmla="*/ 2746536 h 4375294"/>
              <a:gd name="connsiteX32" fmla="*/ 597234 w 3852036"/>
              <a:gd name="connsiteY32" fmla="*/ 3095546 h 4375294"/>
              <a:gd name="connsiteX33" fmla="*/ 685874 w 3852036"/>
              <a:gd name="connsiteY33" fmla="*/ 2838731 h 4375294"/>
              <a:gd name="connsiteX34" fmla="*/ 766968 w 3852036"/>
              <a:gd name="connsiteY34" fmla="*/ 3066225 h 4375294"/>
              <a:gd name="connsiteX35" fmla="*/ 823716 w 3852036"/>
              <a:gd name="connsiteY35" fmla="*/ 2788250 h 4375294"/>
              <a:gd name="connsiteX36" fmla="*/ 893644 w 3852036"/>
              <a:gd name="connsiteY36" fmla="*/ 3045882 h 4375294"/>
              <a:gd name="connsiteX37" fmla="*/ 863960 w 3852036"/>
              <a:gd name="connsiteY37" fmla="*/ 2642223 h 4375294"/>
              <a:gd name="connsiteX38" fmla="*/ 958506 w 3852036"/>
              <a:gd name="connsiteY38" fmla="*/ 2730669 h 4375294"/>
              <a:gd name="connsiteX39" fmla="*/ 900380 w 3852036"/>
              <a:gd name="connsiteY39" fmla="*/ 2462978 h 4375294"/>
              <a:gd name="connsiteX40" fmla="*/ 1015783 w 3852036"/>
              <a:gd name="connsiteY40" fmla="*/ 2645929 h 4375294"/>
              <a:gd name="connsiteX41" fmla="*/ 921178 w 3852036"/>
              <a:gd name="connsiteY41" fmla="*/ 2250793 h 4375294"/>
              <a:gd name="connsiteX42" fmla="*/ 916483 w 3852036"/>
              <a:gd name="connsiteY42" fmla="*/ 1984398 h 4375294"/>
              <a:gd name="connsiteX43" fmla="*/ 890283 w 3852036"/>
              <a:gd name="connsiteY43" fmla="*/ 1631724 h 4375294"/>
              <a:gd name="connsiteX44" fmla="*/ 1117043 w 3852036"/>
              <a:gd name="connsiteY44" fmla="*/ 1019190 h 4375294"/>
              <a:gd name="connsiteX45" fmla="*/ 1772546 w 3852036"/>
              <a:gd name="connsiteY45" fmla="*/ 2303634 h 4375294"/>
              <a:gd name="connsiteX46" fmla="*/ 1558347 w 3852036"/>
              <a:gd name="connsiteY46" fmla="*/ 3071750 h 4375294"/>
              <a:gd name="connsiteX47" fmla="*/ 860786 w 3852036"/>
              <a:gd name="connsiteY47" fmla="*/ 4375294 h 4375294"/>
              <a:gd name="connsiteX48" fmla="*/ 3099160 w 3852036"/>
              <a:gd name="connsiteY48" fmla="*/ 4375294 h 4375294"/>
              <a:gd name="connsiteX0" fmla="*/ 3098233 w 3851109"/>
              <a:gd name="connsiteY0" fmla="*/ 4375294 h 4375294"/>
              <a:gd name="connsiteX1" fmla="*/ 2550803 w 3851109"/>
              <a:gd name="connsiteY1" fmla="*/ 3418833 h 4375294"/>
              <a:gd name="connsiteX2" fmla="*/ 3323701 w 3851109"/>
              <a:gd name="connsiteY2" fmla="*/ 2575552 h 4375294"/>
              <a:gd name="connsiteX3" fmla="*/ 3619417 w 3851109"/>
              <a:gd name="connsiteY3" fmla="*/ 2184634 h 4375294"/>
              <a:gd name="connsiteX4" fmla="*/ 3615054 w 3851109"/>
              <a:gd name="connsiteY4" fmla="*/ 2030592 h 4375294"/>
              <a:gd name="connsiteX5" fmla="*/ 3628894 w 3851109"/>
              <a:gd name="connsiteY5" fmla="*/ 1840932 h 4375294"/>
              <a:gd name="connsiteX6" fmla="*/ 3752923 w 3851109"/>
              <a:gd name="connsiteY6" fmla="*/ 1582185 h 4375294"/>
              <a:gd name="connsiteX7" fmla="*/ 3545778 w 3851109"/>
              <a:gd name="connsiteY7" fmla="*/ 1327449 h 4375294"/>
              <a:gd name="connsiteX8" fmla="*/ 3547621 w 3851109"/>
              <a:gd name="connsiteY8" fmla="*/ 1064218 h 4375294"/>
              <a:gd name="connsiteX9" fmla="*/ 3508680 w 3851109"/>
              <a:gd name="connsiteY9" fmla="*/ 334768 h 4375294"/>
              <a:gd name="connsiteX10" fmla="*/ 3034516 w 3851109"/>
              <a:gd name="connsiteY10" fmla="*/ 182396 h 4375294"/>
              <a:gd name="connsiteX11" fmla="*/ 2348828 w 3851109"/>
              <a:gd name="connsiteY11" fmla="*/ 12844 h 4375294"/>
              <a:gd name="connsiteX12" fmla="*/ 1161850 w 3851109"/>
              <a:gd name="connsiteY12" fmla="*/ 708169 h 4375294"/>
              <a:gd name="connsiteX13" fmla="*/ 1100932 w 3851109"/>
              <a:gd name="connsiteY13" fmla="*/ 753835 h 4375294"/>
              <a:gd name="connsiteX14" fmla="*/ 538072 w 3851109"/>
              <a:gd name="connsiteY14" fmla="*/ 626484 h 4375294"/>
              <a:gd name="connsiteX15" fmla="*/ 106986 w 3851109"/>
              <a:gd name="connsiteY15" fmla="*/ 1070702 h 4375294"/>
              <a:gd name="connsiteX16" fmla="*/ 1 w 3851109"/>
              <a:gd name="connsiteY16" fmla="*/ 1343031 h 4375294"/>
              <a:gd name="connsiteX17" fmla="*/ 106859 w 3851109"/>
              <a:gd name="connsiteY17" fmla="*/ 1659388 h 4375294"/>
              <a:gd name="connsiteX18" fmla="*/ 84294 w 3851109"/>
              <a:gd name="connsiteY18" fmla="*/ 1897413 h 4375294"/>
              <a:gd name="connsiteX19" fmla="*/ 165344 w 3851109"/>
              <a:gd name="connsiteY19" fmla="*/ 2056272 h 4375294"/>
              <a:gd name="connsiteX20" fmla="*/ 226941 w 3851109"/>
              <a:gd name="connsiteY20" fmla="*/ 1959011 h 4375294"/>
              <a:gd name="connsiteX21" fmla="*/ 230643 w 3851109"/>
              <a:gd name="connsiteY21" fmla="*/ 2265175 h 4375294"/>
              <a:gd name="connsiteX22" fmla="*/ 309974 w 3851109"/>
              <a:gd name="connsiteY22" fmla="*/ 2072293 h 4375294"/>
              <a:gd name="connsiteX23" fmla="*/ 283431 w 3851109"/>
              <a:gd name="connsiteY23" fmla="*/ 2177471 h 4375294"/>
              <a:gd name="connsiteX24" fmla="*/ 289380 w 3851109"/>
              <a:gd name="connsiteY24" fmla="*/ 2347991 h 4375294"/>
              <a:gd name="connsiteX25" fmla="*/ 338125 w 3851109"/>
              <a:gd name="connsiteY25" fmla="*/ 2599513 h 4375294"/>
              <a:gd name="connsiteX26" fmla="*/ 389172 w 3851109"/>
              <a:gd name="connsiteY26" fmla="*/ 2519566 h 4375294"/>
              <a:gd name="connsiteX27" fmla="*/ 418309 w 3851109"/>
              <a:gd name="connsiteY27" fmla="*/ 2953302 h 4375294"/>
              <a:gd name="connsiteX28" fmla="*/ 487154 w 3851109"/>
              <a:gd name="connsiteY28" fmla="*/ 2607114 h 4375294"/>
              <a:gd name="connsiteX29" fmla="*/ 524385 w 3851109"/>
              <a:gd name="connsiteY29" fmla="*/ 2918912 h 4375294"/>
              <a:gd name="connsiteX30" fmla="*/ 582138 w 3851109"/>
              <a:gd name="connsiteY30" fmla="*/ 2746536 h 4375294"/>
              <a:gd name="connsiteX31" fmla="*/ 596307 w 3851109"/>
              <a:gd name="connsiteY31" fmla="*/ 3095546 h 4375294"/>
              <a:gd name="connsiteX32" fmla="*/ 684947 w 3851109"/>
              <a:gd name="connsiteY32" fmla="*/ 2838731 h 4375294"/>
              <a:gd name="connsiteX33" fmla="*/ 766041 w 3851109"/>
              <a:gd name="connsiteY33" fmla="*/ 3066225 h 4375294"/>
              <a:gd name="connsiteX34" fmla="*/ 822789 w 3851109"/>
              <a:gd name="connsiteY34" fmla="*/ 2788250 h 4375294"/>
              <a:gd name="connsiteX35" fmla="*/ 892717 w 3851109"/>
              <a:gd name="connsiteY35" fmla="*/ 3045882 h 4375294"/>
              <a:gd name="connsiteX36" fmla="*/ 863033 w 3851109"/>
              <a:gd name="connsiteY36" fmla="*/ 2642223 h 4375294"/>
              <a:gd name="connsiteX37" fmla="*/ 957579 w 3851109"/>
              <a:gd name="connsiteY37" fmla="*/ 2730669 h 4375294"/>
              <a:gd name="connsiteX38" fmla="*/ 899453 w 3851109"/>
              <a:gd name="connsiteY38" fmla="*/ 2462978 h 4375294"/>
              <a:gd name="connsiteX39" fmla="*/ 1014856 w 3851109"/>
              <a:gd name="connsiteY39" fmla="*/ 2645929 h 4375294"/>
              <a:gd name="connsiteX40" fmla="*/ 920251 w 3851109"/>
              <a:gd name="connsiteY40" fmla="*/ 2250793 h 4375294"/>
              <a:gd name="connsiteX41" fmla="*/ 915556 w 3851109"/>
              <a:gd name="connsiteY41" fmla="*/ 1984398 h 4375294"/>
              <a:gd name="connsiteX42" fmla="*/ 889356 w 3851109"/>
              <a:gd name="connsiteY42" fmla="*/ 1631724 h 4375294"/>
              <a:gd name="connsiteX43" fmla="*/ 1116116 w 3851109"/>
              <a:gd name="connsiteY43" fmla="*/ 1019190 h 4375294"/>
              <a:gd name="connsiteX44" fmla="*/ 1771619 w 3851109"/>
              <a:gd name="connsiteY44" fmla="*/ 2303634 h 4375294"/>
              <a:gd name="connsiteX45" fmla="*/ 1557420 w 3851109"/>
              <a:gd name="connsiteY45" fmla="*/ 3071750 h 4375294"/>
              <a:gd name="connsiteX46" fmla="*/ 859859 w 3851109"/>
              <a:gd name="connsiteY46" fmla="*/ 4375294 h 4375294"/>
              <a:gd name="connsiteX47" fmla="*/ 3098233 w 3851109"/>
              <a:gd name="connsiteY47"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27071 w 3851239"/>
              <a:gd name="connsiteY20" fmla="*/ 1959011 h 4375294"/>
              <a:gd name="connsiteX21" fmla="*/ 230773 w 3851239"/>
              <a:gd name="connsiteY21" fmla="*/ 2265175 h 4375294"/>
              <a:gd name="connsiteX22" fmla="*/ 310104 w 3851239"/>
              <a:gd name="connsiteY22" fmla="*/ 2072293 h 4375294"/>
              <a:gd name="connsiteX23" fmla="*/ 283561 w 3851239"/>
              <a:gd name="connsiteY23" fmla="*/ 2177471 h 4375294"/>
              <a:gd name="connsiteX24" fmla="*/ 289510 w 3851239"/>
              <a:gd name="connsiteY24" fmla="*/ 2347991 h 4375294"/>
              <a:gd name="connsiteX25" fmla="*/ 338255 w 3851239"/>
              <a:gd name="connsiteY25" fmla="*/ 2599513 h 4375294"/>
              <a:gd name="connsiteX26" fmla="*/ 389302 w 3851239"/>
              <a:gd name="connsiteY26" fmla="*/ 2519566 h 4375294"/>
              <a:gd name="connsiteX27" fmla="*/ 418439 w 3851239"/>
              <a:gd name="connsiteY27" fmla="*/ 2953302 h 4375294"/>
              <a:gd name="connsiteX28" fmla="*/ 487284 w 3851239"/>
              <a:gd name="connsiteY28" fmla="*/ 2607114 h 4375294"/>
              <a:gd name="connsiteX29" fmla="*/ 524515 w 3851239"/>
              <a:gd name="connsiteY29" fmla="*/ 2918912 h 4375294"/>
              <a:gd name="connsiteX30" fmla="*/ 582268 w 3851239"/>
              <a:gd name="connsiteY30" fmla="*/ 2746536 h 4375294"/>
              <a:gd name="connsiteX31" fmla="*/ 596437 w 3851239"/>
              <a:gd name="connsiteY31" fmla="*/ 3095546 h 4375294"/>
              <a:gd name="connsiteX32" fmla="*/ 685077 w 3851239"/>
              <a:gd name="connsiteY32" fmla="*/ 2838731 h 4375294"/>
              <a:gd name="connsiteX33" fmla="*/ 766171 w 3851239"/>
              <a:gd name="connsiteY33" fmla="*/ 3066225 h 4375294"/>
              <a:gd name="connsiteX34" fmla="*/ 822919 w 3851239"/>
              <a:gd name="connsiteY34" fmla="*/ 2788250 h 4375294"/>
              <a:gd name="connsiteX35" fmla="*/ 892847 w 3851239"/>
              <a:gd name="connsiteY35" fmla="*/ 3045882 h 4375294"/>
              <a:gd name="connsiteX36" fmla="*/ 863163 w 3851239"/>
              <a:gd name="connsiteY36" fmla="*/ 2642223 h 4375294"/>
              <a:gd name="connsiteX37" fmla="*/ 957709 w 3851239"/>
              <a:gd name="connsiteY37" fmla="*/ 2730669 h 4375294"/>
              <a:gd name="connsiteX38" fmla="*/ 899583 w 3851239"/>
              <a:gd name="connsiteY38" fmla="*/ 2462978 h 4375294"/>
              <a:gd name="connsiteX39" fmla="*/ 1014986 w 3851239"/>
              <a:gd name="connsiteY39" fmla="*/ 2645929 h 4375294"/>
              <a:gd name="connsiteX40" fmla="*/ 920381 w 3851239"/>
              <a:gd name="connsiteY40" fmla="*/ 2250793 h 4375294"/>
              <a:gd name="connsiteX41" fmla="*/ 915686 w 3851239"/>
              <a:gd name="connsiteY41" fmla="*/ 1984398 h 4375294"/>
              <a:gd name="connsiteX42" fmla="*/ 889486 w 3851239"/>
              <a:gd name="connsiteY42" fmla="*/ 1631724 h 4375294"/>
              <a:gd name="connsiteX43" fmla="*/ 1116246 w 3851239"/>
              <a:gd name="connsiteY43" fmla="*/ 1019190 h 4375294"/>
              <a:gd name="connsiteX44" fmla="*/ 1771749 w 3851239"/>
              <a:gd name="connsiteY44" fmla="*/ 2303634 h 4375294"/>
              <a:gd name="connsiteX45" fmla="*/ 1557550 w 3851239"/>
              <a:gd name="connsiteY45" fmla="*/ 3071750 h 4375294"/>
              <a:gd name="connsiteX46" fmla="*/ 859989 w 3851239"/>
              <a:gd name="connsiteY46" fmla="*/ 4375294 h 4375294"/>
              <a:gd name="connsiteX47" fmla="*/ 3098363 w 3851239"/>
              <a:gd name="connsiteY47"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27071 w 3851239"/>
              <a:gd name="connsiteY20" fmla="*/ 1959011 h 4375294"/>
              <a:gd name="connsiteX21" fmla="*/ 230773 w 3851239"/>
              <a:gd name="connsiteY21" fmla="*/ 2265175 h 4375294"/>
              <a:gd name="connsiteX22" fmla="*/ 310104 w 3851239"/>
              <a:gd name="connsiteY22" fmla="*/ 2072293 h 4375294"/>
              <a:gd name="connsiteX23" fmla="*/ 283561 w 3851239"/>
              <a:gd name="connsiteY23" fmla="*/ 2177471 h 4375294"/>
              <a:gd name="connsiteX24" fmla="*/ 289510 w 3851239"/>
              <a:gd name="connsiteY24" fmla="*/ 2347991 h 4375294"/>
              <a:gd name="connsiteX25" fmla="*/ 338255 w 3851239"/>
              <a:gd name="connsiteY25" fmla="*/ 2599513 h 4375294"/>
              <a:gd name="connsiteX26" fmla="*/ 389302 w 3851239"/>
              <a:gd name="connsiteY26" fmla="*/ 2519566 h 4375294"/>
              <a:gd name="connsiteX27" fmla="*/ 418439 w 3851239"/>
              <a:gd name="connsiteY27" fmla="*/ 2953302 h 4375294"/>
              <a:gd name="connsiteX28" fmla="*/ 487284 w 3851239"/>
              <a:gd name="connsiteY28" fmla="*/ 2607114 h 4375294"/>
              <a:gd name="connsiteX29" fmla="*/ 524515 w 3851239"/>
              <a:gd name="connsiteY29" fmla="*/ 2918912 h 4375294"/>
              <a:gd name="connsiteX30" fmla="*/ 582268 w 3851239"/>
              <a:gd name="connsiteY30" fmla="*/ 2746536 h 4375294"/>
              <a:gd name="connsiteX31" fmla="*/ 596437 w 3851239"/>
              <a:gd name="connsiteY31" fmla="*/ 3095546 h 4375294"/>
              <a:gd name="connsiteX32" fmla="*/ 685077 w 3851239"/>
              <a:gd name="connsiteY32" fmla="*/ 2838731 h 4375294"/>
              <a:gd name="connsiteX33" fmla="*/ 766171 w 3851239"/>
              <a:gd name="connsiteY33" fmla="*/ 3066225 h 4375294"/>
              <a:gd name="connsiteX34" fmla="*/ 822919 w 3851239"/>
              <a:gd name="connsiteY34" fmla="*/ 2788250 h 4375294"/>
              <a:gd name="connsiteX35" fmla="*/ 892847 w 3851239"/>
              <a:gd name="connsiteY35" fmla="*/ 3045882 h 4375294"/>
              <a:gd name="connsiteX36" fmla="*/ 863163 w 3851239"/>
              <a:gd name="connsiteY36" fmla="*/ 2642223 h 4375294"/>
              <a:gd name="connsiteX37" fmla="*/ 957709 w 3851239"/>
              <a:gd name="connsiteY37" fmla="*/ 2730669 h 4375294"/>
              <a:gd name="connsiteX38" fmla="*/ 899583 w 3851239"/>
              <a:gd name="connsiteY38" fmla="*/ 2462978 h 4375294"/>
              <a:gd name="connsiteX39" fmla="*/ 1014986 w 3851239"/>
              <a:gd name="connsiteY39" fmla="*/ 2645929 h 4375294"/>
              <a:gd name="connsiteX40" fmla="*/ 920381 w 3851239"/>
              <a:gd name="connsiteY40" fmla="*/ 2250793 h 4375294"/>
              <a:gd name="connsiteX41" fmla="*/ 915686 w 3851239"/>
              <a:gd name="connsiteY41" fmla="*/ 1984398 h 4375294"/>
              <a:gd name="connsiteX42" fmla="*/ 1116246 w 3851239"/>
              <a:gd name="connsiteY42" fmla="*/ 1019190 h 4375294"/>
              <a:gd name="connsiteX43" fmla="*/ 1771749 w 3851239"/>
              <a:gd name="connsiteY43" fmla="*/ 2303634 h 4375294"/>
              <a:gd name="connsiteX44" fmla="*/ 1557550 w 3851239"/>
              <a:gd name="connsiteY44" fmla="*/ 3071750 h 4375294"/>
              <a:gd name="connsiteX45" fmla="*/ 859989 w 3851239"/>
              <a:gd name="connsiteY45" fmla="*/ 4375294 h 4375294"/>
              <a:gd name="connsiteX46" fmla="*/ 3098363 w 3851239"/>
              <a:gd name="connsiteY46"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27071 w 3851239"/>
              <a:gd name="connsiteY20" fmla="*/ 1959011 h 4375294"/>
              <a:gd name="connsiteX21" fmla="*/ 230773 w 3851239"/>
              <a:gd name="connsiteY21" fmla="*/ 2265175 h 4375294"/>
              <a:gd name="connsiteX22" fmla="*/ 310104 w 3851239"/>
              <a:gd name="connsiteY22" fmla="*/ 2072293 h 4375294"/>
              <a:gd name="connsiteX23" fmla="*/ 283561 w 3851239"/>
              <a:gd name="connsiteY23" fmla="*/ 2177471 h 4375294"/>
              <a:gd name="connsiteX24" fmla="*/ 289510 w 3851239"/>
              <a:gd name="connsiteY24" fmla="*/ 2347991 h 4375294"/>
              <a:gd name="connsiteX25" fmla="*/ 338255 w 3851239"/>
              <a:gd name="connsiteY25" fmla="*/ 2599513 h 4375294"/>
              <a:gd name="connsiteX26" fmla="*/ 389302 w 3851239"/>
              <a:gd name="connsiteY26" fmla="*/ 2519566 h 4375294"/>
              <a:gd name="connsiteX27" fmla="*/ 418439 w 3851239"/>
              <a:gd name="connsiteY27" fmla="*/ 2953302 h 4375294"/>
              <a:gd name="connsiteX28" fmla="*/ 487284 w 3851239"/>
              <a:gd name="connsiteY28" fmla="*/ 2607114 h 4375294"/>
              <a:gd name="connsiteX29" fmla="*/ 524515 w 3851239"/>
              <a:gd name="connsiteY29" fmla="*/ 2918912 h 4375294"/>
              <a:gd name="connsiteX30" fmla="*/ 582268 w 3851239"/>
              <a:gd name="connsiteY30" fmla="*/ 2746536 h 4375294"/>
              <a:gd name="connsiteX31" fmla="*/ 596437 w 3851239"/>
              <a:gd name="connsiteY31" fmla="*/ 3095546 h 4375294"/>
              <a:gd name="connsiteX32" fmla="*/ 685077 w 3851239"/>
              <a:gd name="connsiteY32" fmla="*/ 2838731 h 4375294"/>
              <a:gd name="connsiteX33" fmla="*/ 766171 w 3851239"/>
              <a:gd name="connsiteY33" fmla="*/ 3066225 h 4375294"/>
              <a:gd name="connsiteX34" fmla="*/ 822919 w 3851239"/>
              <a:gd name="connsiteY34" fmla="*/ 2788250 h 4375294"/>
              <a:gd name="connsiteX35" fmla="*/ 892847 w 3851239"/>
              <a:gd name="connsiteY35" fmla="*/ 3045882 h 4375294"/>
              <a:gd name="connsiteX36" fmla="*/ 863163 w 3851239"/>
              <a:gd name="connsiteY36" fmla="*/ 2642223 h 4375294"/>
              <a:gd name="connsiteX37" fmla="*/ 957709 w 3851239"/>
              <a:gd name="connsiteY37" fmla="*/ 2730669 h 4375294"/>
              <a:gd name="connsiteX38" fmla="*/ 899583 w 3851239"/>
              <a:gd name="connsiteY38" fmla="*/ 2462978 h 4375294"/>
              <a:gd name="connsiteX39" fmla="*/ 1014986 w 3851239"/>
              <a:gd name="connsiteY39" fmla="*/ 2645929 h 4375294"/>
              <a:gd name="connsiteX40" fmla="*/ 920381 w 3851239"/>
              <a:gd name="connsiteY40" fmla="*/ 2250793 h 4375294"/>
              <a:gd name="connsiteX41" fmla="*/ 1116246 w 3851239"/>
              <a:gd name="connsiteY41" fmla="*/ 1019190 h 4375294"/>
              <a:gd name="connsiteX42" fmla="*/ 1771749 w 3851239"/>
              <a:gd name="connsiteY42" fmla="*/ 2303634 h 4375294"/>
              <a:gd name="connsiteX43" fmla="*/ 1557550 w 3851239"/>
              <a:gd name="connsiteY43" fmla="*/ 3071750 h 4375294"/>
              <a:gd name="connsiteX44" fmla="*/ 859989 w 3851239"/>
              <a:gd name="connsiteY44" fmla="*/ 4375294 h 4375294"/>
              <a:gd name="connsiteX45" fmla="*/ 3098363 w 3851239"/>
              <a:gd name="connsiteY45"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27071 w 3851239"/>
              <a:gd name="connsiteY20" fmla="*/ 1959011 h 4375294"/>
              <a:gd name="connsiteX21" fmla="*/ 230773 w 3851239"/>
              <a:gd name="connsiteY21" fmla="*/ 2265175 h 4375294"/>
              <a:gd name="connsiteX22" fmla="*/ 310104 w 3851239"/>
              <a:gd name="connsiteY22" fmla="*/ 2072293 h 4375294"/>
              <a:gd name="connsiteX23" fmla="*/ 283561 w 3851239"/>
              <a:gd name="connsiteY23" fmla="*/ 2177471 h 4375294"/>
              <a:gd name="connsiteX24" fmla="*/ 289510 w 3851239"/>
              <a:gd name="connsiteY24" fmla="*/ 2347991 h 4375294"/>
              <a:gd name="connsiteX25" fmla="*/ 338255 w 3851239"/>
              <a:gd name="connsiteY25" fmla="*/ 2599513 h 4375294"/>
              <a:gd name="connsiteX26" fmla="*/ 389302 w 3851239"/>
              <a:gd name="connsiteY26" fmla="*/ 2519566 h 4375294"/>
              <a:gd name="connsiteX27" fmla="*/ 418439 w 3851239"/>
              <a:gd name="connsiteY27" fmla="*/ 2953302 h 4375294"/>
              <a:gd name="connsiteX28" fmla="*/ 487284 w 3851239"/>
              <a:gd name="connsiteY28" fmla="*/ 2607114 h 4375294"/>
              <a:gd name="connsiteX29" fmla="*/ 524515 w 3851239"/>
              <a:gd name="connsiteY29" fmla="*/ 2918912 h 4375294"/>
              <a:gd name="connsiteX30" fmla="*/ 582268 w 3851239"/>
              <a:gd name="connsiteY30" fmla="*/ 2746536 h 4375294"/>
              <a:gd name="connsiteX31" fmla="*/ 596437 w 3851239"/>
              <a:gd name="connsiteY31" fmla="*/ 3095546 h 4375294"/>
              <a:gd name="connsiteX32" fmla="*/ 685077 w 3851239"/>
              <a:gd name="connsiteY32" fmla="*/ 2838731 h 4375294"/>
              <a:gd name="connsiteX33" fmla="*/ 766171 w 3851239"/>
              <a:gd name="connsiteY33" fmla="*/ 3066225 h 4375294"/>
              <a:gd name="connsiteX34" fmla="*/ 822919 w 3851239"/>
              <a:gd name="connsiteY34" fmla="*/ 2788250 h 4375294"/>
              <a:gd name="connsiteX35" fmla="*/ 892847 w 3851239"/>
              <a:gd name="connsiteY35" fmla="*/ 3045882 h 4375294"/>
              <a:gd name="connsiteX36" fmla="*/ 863163 w 3851239"/>
              <a:gd name="connsiteY36" fmla="*/ 2642223 h 4375294"/>
              <a:gd name="connsiteX37" fmla="*/ 957709 w 3851239"/>
              <a:gd name="connsiteY37" fmla="*/ 2730669 h 4375294"/>
              <a:gd name="connsiteX38" fmla="*/ 899583 w 3851239"/>
              <a:gd name="connsiteY38" fmla="*/ 2462978 h 4375294"/>
              <a:gd name="connsiteX39" fmla="*/ 1014986 w 3851239"/>
              <a:gd name="connsiteY39" fmla="*/ 2645929 h 4375294"/>
              <a:gd name="connsiteX40" fmla="*/ 920381 w 3851239"/>
              <a:gd name="connsiteY40" fmla="*/ 2250793 h 4375294"/>
              <a:gd name="connsiteX41" fmla="*/ 1116246 w 3851239"/>
              <a:gd name="connsiteY41" fmla="*/ 1019190 h 4375294"/>
              <a:gd name="connsiteX42" fmla="*/ 1771749 w 3851239"/>
              <a:gd name="connsiteY42" fmla="*/ 2303634 h 4375294"/>
              <a:gd name="connsiteX43" fmla="*/ 1557550 w 3851239"/>
              <a:gd name="connsiteY43" fmla="*/ 3071750 h 4375294"/>
              <a:gd name="connsiteX44" fmla="*/ 859989 w 3851239"/>
              <a:gd name="connsiteY44" fmla="*/ 4375294 h 4375294"/>
              <a:gd name="connsiteX45" fmla="*/ 3098363 w 3851239"/>
              <a:gd name="connsiteY45"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27071 w 3851239"/>
              <a:gd name="connsiteY20" fmla="*/ 1959011 h 4375294"/>
              <a:gd name="connsiteX21" fmla="*/ 230773 w 3851239"/>
              <a:gd name="connsiteY21" fmla="*/ 2265175 h 4375294"/>
              <a:gd name="connsiteX22" fmla="*/ 283561 w 3851239"/>
              <a:gd name="connsiteY22" fmla="*/ 2177471 h 4375294"/>
              <a:gd name="connsiteX23" fmla="*/ 289510 w 3851239"/>
              <a:gd name="connsiteY23" fmla="*/ 2347991 h 4375294"/>
              <a:gd name="connsiteX24" fmla="*/ 338255 w 3851239"/>
              <a:gd name="connsiteY24" fmla="*/ 2599513 h 4375294"/>
              <a:gd name="connsiteX25" fmla="*/ 389302 w 3851239"/>
              <a:gd name="connsiteY25" fmla="*/ 2519566 h 4375294"/>
              <a:gd name="connsiteX26" fmla="*/ 418439 w 3851239"/>
              <a:gd name="connsiteY26" fmla="*/ 2953302 h 4375294"/>
              <a:gd name="connsiteX27" fmla="*/ 487284 w 3851239"/>
              <a:gd name="connsiteY27" fmla="*/ 2607114 h 4375294"/>
              <a:gd name="connsiteX28" fmla="*/ 524515 w 3851239"/>
              <a:gd name="connsiteY28" fmla="*/ 2918912 h 4375294"/>
              <a:gd name="connsiteX29" fmla="*/ 582268 w 3851239"/>
              <a:gd name="connsiteY29" fmla="*/ 2746536 h 4375294"/>
              <a:gd name="connsiteX30" fmla="*/ 596437 w 3851239"/>
              <a:gd name="connsiteY30" fmla="*/ 3095546 h 4375294"/>
              <a:gd name="connsiteX31" fmla="*/ 685077 w 3851239"/>
              <a:gd name="connsiteY31" fmla="*/ 2838731 h 4375294"/>
              <a:gd name="connsiteX32" fmla="*/ 766171 w 3851239"/>
              <a:gd name="connsiteY32" fmla="*/ 3066225 h 4375294"/>
              <a:gd name="connsiteX33" fmla="*/ 822919 w 3851239"/>
              <a:gd name="connsiteY33" fmla="*/ 2788250 h 4375294"/>
              <a:gd name="connsiteX34" fmla="*/ 892847 w 3851239"/>
              <a:gd name="connsiteY34" fmla="*/ 3045882 h 4375294"/>
              <a:gd name="connsiteX35" fmla="*/ 863163 w 3851239"/>
              <a:gd name="connsiteY35" fmla="*/ 2642223 h 4375294"/>
              <a:gd name="connsiteX36" fmla="*/ 957709 w 3851239"/>
              <a:gd name="connsiteY36" fmla="*/ 2730669 h 4375294"/>
              <a:gd name="connsiteX37" fmla="*/ 899583 w 3851239"/>
              <a:gd name="connsiteY37" fmla="*/ 2462978 h 4375294"/>
              <a:gd name="connsiteX38" fmla="*/ 1014986 w 3851239"/>
              <a:gd name="connsiteY38" fmla="*/ 2645929 h 4375294"/>
              <a:gd name="connsiteX39" fmla="*/ 920381 w 3851239"/>
              <a:gd name="connsiteY39" fmla="*/ 2250793 h 4375294"/>
              <a:gd name="connsiteX40" fmla="*/ 1116246 w 3851239"/>
              <a:gd name="connsiteY40" fmla="*/ 1019190 h 4375294"/>
              <a:gd name="connsiteX41" fmla="*/ 1771749 w 3851239"/>
              <a:gd name="connsiteY41" fmla="*/ 2303634 h 4375294"/>
              <a:gd name="connsiteX42" fmla="*/ 1557550 w 3851239"/>
              <a:gd name="connsiteY42" fmla="*/ 3071750 h 4375294"/>
              <a:gd name="connsiteX43" fmla="*/ 859989 w 3851239"/>
              <a:gd name="connsiteY43" fmla="*/ 4375294 h 4375294"/>
              <a:gd name="connsiteX44" fmla="*/ 3098363 w 3851239"/>
              <a:gd name="connsiteY44"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27071 w 3851239"/>
              <a:gd name="connsiteY20" fmla="*/ 1959011 h 4375294"/>
              <a:gd name="connsiteX21" fmla="*/ 230773 w 3851239"/>
              <a:gd name="connsiteY21" fmla="*/ 2265175 h 4375294"/>
              <a:gd name="connsiteX22" fmla="*/ 289510 w 3851239"/>
              <a:gd name="connsiteY22" fmla="*/ 2347991 h 4375294"/>
              <a:gd name="connsiteX23" fmla="*/ 338255 w 3851239"/>
              <a:gd name="connsiteY23" fmla="*/ 2599513 h 4375294"/>
              <a:gd name="connsiteX24" fmla="*/ 389302 w 3851239"/>
              <a:gd name="connsiteY24" fmla="*/ 2519566 h 4375294"/>
              <a:gd name="connsiteX25" fmla="*/ 418439 w 3851239"/>
              <a:gd name="connsiteY25" fmla="*/ 2953302 h 4375294"/>
              <a:gd name="connsiteX26" fmla="*/ 487284 w 3851239"/>
              <a:gd name="connsiteY26" fmla="*/ 2607114 h 4375294"/>
              <a:gd name="connsiteX27" fmla="*/ 524515 w 3851239"/>
              <a:gd name="connsiteY27" fmla="*/ 2918912 h 4375294"/>
              <a:gd name="connsiteX28" fmla="*/ 582268 w 3851239"/>
              <a:gd name="connsiteY28" fmla="*/ 2746536 h 4375294"/>
              <a:gd name="connsiteX29" fmla="*/ 596437 w 3851239"/>
              <a:gd name="connsiteY29" fmla="*/ 3095546 h 4375294"/>
              <a:gd name="connsiteX30" fmla="*/ 685077 w 3851239"/>
              <a:gd name="connsiteY30" fmla="*/ 2838731 h 4375294"/>
              <a:gd name="connsiteX31" fmla="*/ 766171 w 3851239"/>
              <a:gd name="connsiteY31" fmla="*/ 3066225 h 4375294"/>
              <a:gd name="connsiteX32" fmla="*/ 822919 w 3851239"/>
              <a:gd name="connsiteY32" fmla="*/ 2788250 h 4375294"/>
              <a:gd name="connsiteX33" fmla="*/ 892847 w 3851239"/>
              <a:gd name="connsiteY33" fmla="*/ 3045882 h 4375294"/>
              <a:gd name="connsiteX34" fmla="*/ 863163 w 3851239"/>
              <a:gd name="connsiteY34" fmla="*/ 2642223 h 4375294"/>
              <a:gd name="connsiteX35" fmla="*/ 957709 w 3851239"/>
              <a:gd name="connsiteY35" fmla="*/ 2730669 h 4375294"/>
              <a:gd name="connsiteX36" fmla="*/ 899583 w 3851239"/>
              <a:gd name="connsiteY36" fmla="*/ 2462978 h 4375294"/>
              <a:gd name="connsiteX37" fmla="*/ 1014986 w 3851239"/>
              <a:gd name="connsiteY37" fmla="*/ 2645929 h 4375294"/>
              <a:gd name="connsiteX38" fmla="*/ 920381 w 3851239"/>
              <a:gd name="connsiteY38" fmla="*/ 2250793 h 4375294"/>
              <a:gd name="connsiteX39" fmla="*/ 1116246 w 3851239"/>
              <a:gd name="connsiteY39" fmla="*/ 1019190 h 4375294"/>
              <a:gd name="connsiteX40" fmla="*/ 1771749 w 3851239"/>
              <a:gd name="connsiteY40" fmla="*/ 2303634 h 4375294"/>
              <a:gd name="connsiteX41" fmla="*/ 1557550 w 3851239"/>
              <a:gd name="connsiteY41" fmla="*/ 3071750 h 4375294"/>
              <a:gd name="connsiteX42" fmla="*/ 859989 w 3851239"/>
              <a:gd name="connsiteY42" fmla="*/ 4375294 h 4375294"/>
              <a:gd name="connsiteX43" fmla="*/ 3098363 w 3851239"/>
              <a:gd name="connsiteY43"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30773 w 3851239"/>
              <a:gd name="connsiteY20" fmla="*/ 2265175 h 4375294"/>
              <a:gd name="connsiteX21" fmla="*/ 289510 w 3851239"/>
              <a:gd name="connsiteY21" fmla="*/ 2347991 h 4375294"/>
              <a:gd name="connsiteX22" fmla="*/ 338255 w 3851239"/>
              <a:gd name="connsiteY22" fmla="*/ 2599513 h 4375294"/>
              <a:gd name="connsiteX23" fmla="*/ 389302 w 3851239"/>
              <a:gd name="connsiteY23" fmla="*/ 2519566 h 4375294"/>
              <a:gd name="connsiteX24" fmla="*/ 418439 w 3851239"/>
              <a:gd name="connsiteY24" fmla="*/ 2953302 h 4375294"/>
              <a:gd name="connsiteX25" fmla="*/ 487284 w 3851239"/>
              <a:gd name="connsiteY25" fmla="*/ 2607114 h 4375294"/>
              <a:gd name="connsiteX26" fmla="*/ 524515 w 3851239"/>
              <a:gd name="connsiteY26" fmla="*/ 2918912 h 4375294"/>
              <a:gd name="connsiteX27" fmla="*/ 582268 w 3851239"/>
              <a:gd name="connsiteY27" fmla="*/ 2746536 h 4375294"/>
              <a:gd name="connsiteX28" fmla="*/ 596437 w 3851239"/>
              <a:gd name="connsiteY28" fmla="*/ 3095546 h 4375294"/>
              <a:gd name="connsiteX29" fmla="*/ 685077 w 3851239"/>
              <a:gd name="connsiteY29" fmla="*/ 2838731 h 4375294"/>
              <a:gd name="connsiteX30" fmla="*/ 766171 w 3851239"/>
              <a:gd name="connsiteY30" fmla="*/ 3066225 h 4375294"/>
              <a:gd name="connsiteX31" fmla="*/ 822919 w 3851239"/>
              <a:gd name="connsiteY31" fmla="*/ 2788250 h 4375294"/>
              <a:gd name="connsiteX32" fmla="*/ 892847 w 3851239"/>
              <a:gd name="connsiteY32" fmla="*/ 3045882 h 4375294"/>
              <a:gd name="connsiteX33" fmla="*/ 863163 w 3851239"/>
              <a:gd name="connsiteY33" fmla="*/ 2642223 h 4375294"/>
              <a:gd name="connsiteX34" fmla="*/ 957709 w 3851239"/>
              <a:gd name="connsiteY34" fmla="*/ 2730669 h 4375294"/>
              <a:gd name="connsiteX35" fmla="*/ 899583 w 3851239"/>
              <a:gd name="connsiteY35" fmla="*/ 2462978 h 4375294"/>
              <a:gd name="connsiteX36" fmla="*/ 1014986 w 3851239"/>
              <a:gd name="connsiteY36" fmla="*/ 2645929 h 4375294"/>
              <a:gd name="connsiteX37" fmla="*/ 920381 w 3851239"/>
              <a:gd name="connsiteY37" fmla="*/ 2250793 h 4375294"/>
              <a:gd name="connsiteX38" fmla="*/ 1116246 w 3851239"/>
              <a:gd name="connsiteY38" fmla="*/ 1019190 h 4375294"/>
              <a:gd name="connsiteX39" fmla="*/ 1771749 w 3851239"/>
              <a:gd name="connsiteY39" fmla="*/ 2303634 h 4375294"/>
              <a:gd name="connsiteX40" fmla="*/ 1557550 w 3851239"/>
              <a:gd name="connsiteY40" fmla="*/ 3071750 h 4375294"/>
              <a:gd name="connsiteX41" fmla="*/ 859989 w 3851239"/>
              <a:gd name="connsiteY41" fmla="*/ 4375294 h 4375294"/>
              <a:gd name="connsiteX42" fmla="*/ 3098363 w 3851239"/>
              <a:gd name="connsiteY42"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30773 w 3851239"/>
              <a:gd name="connsiteY20" fmla="*/ 2265175 h 4375294"/>
              <a:gd name="connsiteX21" fmla="*/ 338255 w 3851239"/>
              <a:gd name="connsiteY21" fmla="*/ 2599513 h 4375294"/>
              <a:gd name="connsiteX22" fmla="*/ 389302 w 3851239"/>
              <a:gd name="connsiteY22" fmla="*/ 2519566 h 4375294"/>
              <a:gd name="connsiteX23" fmla="*/ 418439 w 3851239"/>
              <a:gd name="connsiteY23" fmla="*/ 2953302 h 4375294"/>
              <a:gd name="connsiteX24" fmla="*/ 487284 w 3851239"/>
              <a:gd name="connsiteY24" fmla="*/ 2607114 h 4375294"/>
              <a:gd name="connsiteX25" fmla="*/ 524515 w 3851239"/>
              <a:gd name="connsiteY25" fmla="*/ 2918912 h 4375294"/>
              <a:gd name="connsiteX26" fmla="*/ 582268 w 3851239"/>
              <a:gd name="connsiteY26" fmla="*/ 2746536 h 4375294"/>
              <a:gd name="connsiteX27" fmla="*/ 596437 w 3851239"/>
              <a:gd name="connsiteY27" fmla="*/ 3095546 h 4375294"/>
              <a:gd name="connsiteX28" fmla="*/ 685077 w 3851239"/>
              <a:gd name="connsiteY28" fmla="*/ 2838731 h 4375294"/>
              <a:gd name="connsiteX29" fmla="*/ 766171 w 3851239"/>
              <a:gd name="connsiteY29" fmla="*/ 3066225 h 4375294"/>
              <a:gd name="connsiteX30" fmla="*/ 822919 w 3851239"/>
              <a:gd name="connsiteY30" fmla="*/ 2788250 h 4375294"/>
              <a:gd name="connsiteX31" fmla="*/ 892847 w 3851239"/>
              <a:gd name="connsiteY31" fmla="*/ 3045882 h 4375294"/>
              <a:gd name="connsiteX32" fmla="*/ 863163 w 3851239"/>
              <a:gd name="connsiteY32" fmla="*/ 2642223 h 4375294"/>
              <a:gd name="connsiteX33" fmla="*/ 957709 w 3851239"/>
              <a:gd name="connsiteY33" fmla="*/ 2730669 h 4375294"/>
              <a:gd name="connsiteX34" fmla="*/ 899583 w 3851239"/>
              <a:gd name="connsiteY34" fmla="*/ 2462978 h 4375294"/>
              <a:gd name="connsiteX35" fmla="*/ 1014986 w 3851239"/>
              <a:gd name="connsiteY35" fmla="*/ 2645929 h 4375294"/>
              <a:gd name="connsiteX36" fmla="*/ 920381 w 3851239"/>
              <a:gd name="connsiteY36" fmla="*/ 2250793 h 4375294"/>
              <a:gd name="connsiteX37" fmla="*/ 1116246 w 3851239"/>
              <a:gd name="connsiteY37" fmla="*/ 1019190 h 4375294"/>
              <a:gd name="connsiteX38" fmla="*/ 1771749 w 3851239"/>
              <a:gd name="connsiteY38" fmla="*/ 2303634 h 4375294"/>
              <a:gd name="connsiteX39" fmla="*/ 1557550 w 3851239"/>
              <a:gd name="connsiteY39" fmla="*/ 3071750 h 4375294"/>
              <a:gd name="connsiteX40" fmla="*/ 859989 w 3851239"/>
              <a:gd name="connsiteY40" fmla="*/ 4375294 h 4375294"/>
              <a:gd name="connsiteX41" fmla="*/ 3098363 w 3851239"/>
              <a:gd name="connsiteY41"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30773 w 3851239"/>
              <a:gd name="connsiteY20" fmla="*/ 2265175 h 4375294"/>
              <a:gd name="connsiteX21" fmla="*/ 338255 w 3851239"/>
              <a:gd name="connsiteY21" fmla="*/ 2599513 h 4375294"/>
              <a:gd name="connsiteX22" fmla="*/ 418439 w 3851239"/>
              <a:gd name="connsiteY22" fmla="*/ 2953302 h 4375294"/>
              <a:gd name="connsiteX23" fmla="*/ 487284 w 3851239"/>
              <a:gd name="connsiteY23" fmla="*/ 2607114 h 4375294"/>
              <a:gd name="connsiteX24" fmla="*/ 524515 w 3851239"/>
              <a:gd name="connsiteY24" fmla="*/ 2918912 h 4375294"/>
              <a:gd name="connsiteX25" fmla="*/ 582268 w 3851239"/>
              <a:gd name="connsiteY25" fmla="*/ 2746536 h 4375294"/>
              <a:gd name="connsiteX26" fmla="*/ 596437 w 3851239"/>
              <a:gd name="connsiteY26" fmla="*/ 3095546 h 4375294"/>
              <a:gd name="connsiteX27" fmla="*/ 685077 w 3851239"/>
              <a:gd name="connsiteY27" fmla="*/ 2838731 h 4375294"/>
              <a:gd name="connsiteX28" fmla="*/ 766171 w 3851239"/>
              <a:gd name="connsiteY28" fmla="*/ 3066225 h 4375294"/>
              <a:gd name="connsiteX29" fmla="*/ 822919 w 3851239"/>
              <a:gd name="connsiteY29" fmla="*/ 2788250 h 4375294"/>
              <a:gd name="connsiteX30" fmla="*/ 892847 w 3851239"/>
              <a:gd name="connsiteY30" fmla="*/ 3045882 h 4375294"/>
              <a:gd name="connsiteX31" fmla="*/ 863163 w 3851239"/>
              <a:gd name="connsiteY31" fmla="*/ 2642223 h 4375294"/>
              <a:gd name="connsiteX32" fmla="*/ 957709 w 3851239"/>
              <a:gd name="connsiteY32" fmla="*/ 2730669 h 4375294"/>
              <a:gd name="connsiteX33" fmla="*/ 899583 w 3851239"/>
              <a:gd name="connsiteY33" fmla="*/ 2462978 h 4375294"/>
              <a:gd name="connsiteX34" fmla="*/ 1014986 w 3851239"/>
              <a:gd name="connsiteY34" fmla="*/ 2645929 h 4375294"/>
              <a:gd name="connsiteX35" fmla="*/ 920381 w 3851239"/>
              <a:gd name="connsiteY35" fmla="*/ 2250793 h 4375294"/>
              <a:gd name="connsiteX36" fmla="*/ 1116246 w 3851239"/>
              <a:gd name="connsiteY36" fmla="*/ 1019190 h 4375294"/>
              <a:gd name="connsiteX37" fmla="*/ 1771749 w 3851239"/>
              <a:gd name="connsiteY37" fmla="*/ 2303634 h 4375294"/>
              <a:gd name="connsiteX38" fmla="*/ 1557550 w 3851239"/>
              <a:gd name="connsiteY38" fmla="*/ 3071750 h 4375294"/>
              <a:gd name="connsiteX39" fmla="*/ 859989 w 3851239"/>
              <a:gd name="connsiteY39" fmla="*/ 4375294 h 4375294"/>
              <a:gd name="connsiteX40" fmla="*/ 3098363 w 3851239"/>
              <a:gd name="connsiteY40"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30773 w 3851239"/>
              <a:gd name="connsiteY20" fmla="*/ 2265175 h 4375294"/>
              <a:gd name="connsiteX21" fmla="*/ 338255 w 3851239"/>
              <a:gd name="connsiteY21" fmla="*/ 2599513 h 4375294"/>
              <a:gd name="connsiteX22" fmla="*/ 418439 w 3851239"/>
              <a:gd name="connsiteY22" fmla="*/ 2953302 h 4375294"/>
              <a:gd name="connsiteX23" fmla="*/ 524515 w 3851239"/>
              <a:gd name="connsiteY23" fmla="*/ 2918912 h 4375294"/>
              <a:gd name="connsiteX24" fmla="*/ 582268 w 3851239"/>
              <a:gd name="connsiteY24" fmla="*/ 2746536 h 4375294"/>
              <a:gd name="connsiteX25" fmla="*/ 596437 w 3851239"/>
              <a:gd name="connsiteY25" fmla="*/ 3095546 h 4375294"/>
              <a:gd name="connsiteX26" fmla="*/ 685077 w 3851239"/>
              <a:gd name="connsiteY26" fmla="*/ 2838731 h 4375294"/>
              <a:gd name="connsiteX27" fmla="*/ 766171 w 3851239"/>
              <a:gd name="connsiteY27" fmla="*/ 3066225 h 4375294"/>
              <a:gd name="connsiteX28" fmla="*/ 822919 w 3851239"/>
              <a:gd name="connsiteY28" fmla="*/ 2788250 h 4375294"/>
              <a:gd name="connsiteX29" fmla="*/ 892847 w 3851239"/>
              <a:gd name="connsiteY29" fmla="*/ 3045882 h 4375294"/>
              <a:gd name="connsiteX30" fmla="*/ 863163 w 3851239"/>
              <a:gd name="connsiteY30" fmla="*/ 2642223 h 4375294"/>
              <a:gd name="connsiteX31" fmla="*/ 957709 w 3851239"/>
              <a:gd name="connsiteY31" fmla="*/ 2730669 h 4375294"/>
              <a:gd name="connsiteX32" fmla="*/ 899583 w 3851239"/>
              <a:gd name="connsiteY32" fmla="*/ 2462978 h 4375294"/>
              <a:gd name="connsiteX33" fmla="*/ 1014986 w 3851239"/>
              <a:gd name="connsiteY33" fmla="*/ 2645929 h 4375294"/>
              <a:gd name="connsiteX34" fmla="*/ 920381 w 3851239"/>
              <a:gd name="connsiteY34" fmla="*/ 2250793 h 4375294"/>
              <a:gd name="connsiteX35" fmla="*/ 1116246 w 3851239"/>
              <a:gd name="connsiteY35" fmla="*/ 1019190 h 4375294"/>
              <a:gd name="connsiteX36" fmla="*/ 1771749 w 3851239"/>
              <a:gd name="connsiteY36" fmla="*/ 2303634 h 4375294"/>
              <a:gd name="connsiteX37" fmla="*/ 1557550 w 3851239"/>
              <a:gd name="connsiteY37" fmla="*/ 3071750 h 4375294"/>
              <a:gd name="connsiteX38" fmla="*/ 859989 w 3851239"/>
              <a:gd name="connsiteY38" fmla="*/ 4375294 h 4375294"/>
              <a:gd name="connsiteX39" fmla="*/ 3098363 w 3851239"/>
              <a:gd name="connsiteY39"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30773 w 3851239"/>
              <a:gd name="connsiteY20" fmla="*/ 2265175 h 4375294"/>
              <a:gd name="connsiteX21" fmla="*/ 338255 w 3851239"/>
              <a:gd name="connsiteY21" fmla="*/ 2599513 h 4375294"/>
              <a:gd name="connsiteX22" fmla="*/ 418439 w 3851239"/>
              <a:gd name="connsiteY22" fmla="*/ 2953302 h 4375294"/>
              <a:gd name="connsiteX23" fmla="*/ 582268 w 3851239"/>
              <a:gd name="connsiteY23" fmla="*/ 2746536 h 4375294"/>
              <a:gd name="connsiteX24" fmla="*/ 596437 w 3851239"/>
              <a:gd name="connsiteY24" fmla="*/ 3095546 h 4375294"/>
              <a:gd name="connsiteX25" fmla="*/ 685077 w 3851239"/>
              <a:gd name="connsiteY25" fmla="*/ 2838731 h 4375294"/>
              <a:gd name="connsiteX26" fmla="*/ 766171 w 3851239"/>
              <a:gd name="connsiteY26" fmla="*/ 3066225 h 4375294"/>
              <a:gd name="connsiteX27" fmla="*/ 822919 w 3851239"/>
              <a:gd name="connsiteY27" fmla="*/ 2788250 h 4375294"/>
              <a:gd name="connsiteX28" fmla="*/ 892847 w 3851239"/>
              <a:gd name="connsiteY28" fmla="*/ 3045882 h 4375294"/>
              <a:gd name="connsiteX29" fmla="*/ 863163 w 3851239"/>
              <a:gd name="connsiteY29" fmla="*/ 2642223 h 4375294"/>
              <a:gd name="connsiteX30" fmla="*/ 957709 w 3851239"/>
              <a:gd name="connsiteY30" fmla="*/ 2730669 h 4375294"/>
              <a:gd name="connsiteX31" fmla="*/ 899583 w 3851239"/>
              <a:gd name="connsiteY31" fmla="*/ 2462978 h 4375294"/>
              <a:gd name="connsiteX32" fmla="*/ 1014986 w 3851239"/>
              <a:gd name="connsiteY32" fmla="*/ 2645929 h 4375294"/>
              <a:gd name="connsiteX33" fmla="*/ 920381 w 3851239"/>
              <a:gd name="connsiteY33" fmla="*/ 2250793 h 4375294"/>
              <a:gd name="connsiteX34" fmla="*/ 1116246 w 3851239"/>
              <a:gd name="connsiteY34" fmla="*/ 1019190 h 4375294"/>
              <a:gd name="connsiteX35" fmla="*/ 1771749 w 3851239"/>
              <a:gd name="connsiteY35" fmla="*/ 2303634 h 4375294"/>
              <a:gd name="connsiteX36" fmla="*/ 1557550 w 3851239"/>
              <a:gd name="connsiteY36" fmla="*/ 3071750 h 4375294"/>
              <a:gd name="connsiteX37" fmla="*/ 859989 w 3851239"/>
              <a:gd name="connsiteY37" fmla="*/ 4375294 h 4375294"/>
              <a:gd name="connsiteX38" fmla="*/ 3098363 w 3851239"/>
              <a:gd name="connsiteY38"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30773 w 3851239"/>
              <a:gd name="connsiteY20" fmla="*/ 2265175 h 4375294"/>
              <a:gd name="connsiteX21" fmla="*/ 338255 w 3851239"/>
              <a:gd name="connsiteY21" fmla="*/ 2599513 h 4375294"/>
              <a:gd name="connsiteX22" fmla="*/ 418439 w 3851239"/>
              <a:gd name="connsiteY22" fmla="*/ 2953302 h 4375294"/>
              <a:gd name="connsiteX23" fmla="*/ 596437 w 3851239"/>
              <a:gd name="connsiteY23" fmla="*/ 3095546 h 4375294"/>
              <a:gd name="connsiteX24" fmla="*/ 685077 w 3851239"/>
              <a:gd name="connsiteY24" fmla="*/ 2838731 h 4375294"/>
              <a:gd name="connsiteX25" fmla="*/ 766171 w 3851239"/>
              <a:gd name="connsiteY25" fmla="*/ 3066225 h 4375294"/>
              <a:gd name="connsiteX26" fmla="*/ 822919 w 3851239"/>
              <a:gd name="connsiteY26" fmla="*/ 2788250 h 4375294"/>
              <a:gd name="connsiteX27" fmla="*/ 892847 w 3851239"/>
              <a:gd name="connsiteY27" fmla="*/ 3045882 h 4375294"/>
              <a:gd name="connsiteX28" fmla="*/ 863163 w 3851239"/>
              <a:gd name="connsiteY28" fmla="*/ 2642223 h 4375294"/>
              <a:gd name="connsiteX29" fmla="*/ 957709 w 3851239"/>
              <a:gd name="connsiteY29" fmla="*/ 2730669 h 4375294"/>
              <a:gd name="connsiteX30" fmla="*/ 899583 w 3851239"/>
              <a:gd name="connsiteY30" fmla="*/ 2462978 h 4375294"/>
              <a:gd name="connsiteX31" fmla="*/ 1014986 w 3851239"/>
              <a:gd name="connsiteY31" fmla="*/ 2645929 h 4375294"/>
              <a:gd name="connsiteX32" fmla="*/ 920381 w 3851239"/>
              <a:gd name="connsiteY32" fmla="*/ 2250793 h 4375294"/>
              <a:gd name="connsiteX33" fmla="*/ 1116246 w 3851239"/>
              <a:gd name="connsiteY33" fmla="*/ 1019190 h 4375294"/>
              <a:gd name="connsiteX34" fmla="*/ 1771749 w 3851239"/>
              <a:gd name="connsiteY34" fmla="*/ 2303634 h 4375294"/>
              <a:gd name="connsiteX35" fmla="*/ 1557550 w 3851239"/>
              <a:gd name="connsiteY35" fmla="*/ 3071750 h 4375294"/>
              <a:gd name="connsiteX36" fmla="*/ 859989 w 3851239"/>
              <a:gd name="connsiteY36" fmla="*/ 4375294 h 4375294"/>
              <a:gd name="connsiteX37" fmla="*/ 3098363 w 3851239"/>
              <a:gd name="connsiteY37"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30773 w 3851239"/>
              <a:gd name="connsiteY20" fmla="*/ 2265175 h 4375294"/>
              <a:gd name="connsiteX21" fmla="*/ 338255 w 3851239"/>
              <a:gd name="connsiteY21" fmla="*/ 2599513 h 4375294"/>
              <a:gd name="connsiteX22" fmla="*/ 418439 w 3851239"/>
              <a:gd name="connsiteY22" fmla="*/ 2953302 h 4375294"/>
              <a:gd name="connsiteX23" fmla="*/ 596437 w 3851239"/>
              <a:gd name="connsiteY23" fmla="*/ 3095546 h 4375294"/>
              <a:gd name="connsiteX24" fmla="*/ 766171 w 3851239"/>
              <a:gd name="connsiteY24" fmla="*/ 3066225 h 4375294"/>
              <a:gd name="connsiteX25" fmla="*/ 822919 w 3851239"/>
              <a:gd name="connsiteY25" fmla="*/ 2788250 h 4375294"/>
              <a:gd name="connsiteX26" fmla="*/ 892847 w 3851239"/>
              <a:gd name="connsiteY26" fmla="*/ 3045882 h 4375294"/>
              <a:gd name="connsiteX27" fmla="*/ 863163 w 3851239"/>
              <a:gd name="connsiteY27" fmla="*/ 2642223 h 4375294"/>
              <a:gd name="connsiteX28" fmla="*/ 957709 w 3851239"/>
              <a:gd name="connsiteY28" fmla="*/ 2730669 h 4375294"/>
              <a:gd name="connsiteX29" fmla="*/ 899583 w 3851239"/>
              <a:gd name="connsiteY29" fmla="*/ 2462978 h 4375294"/>
              <a:gd name="connsiteX30" fmla="*/ 1014986 w 3851239"/>
              <a:gd name="connsiteY30" fmla="*/ 2645929 h 4375294"/>
              <a:gd name="connsiteX31" fmla="*/ 920381 w 3851239"/>
              <a:gd name="connsiteY31" fmla="*/ 2250793 h 4375294"/>
              <a:gd name="connsiteX32" fmla="*/ 1116246 w 3851239"/>
              <a:gd name="connsiteY32" fmla="*/ 1019190 h 4375294"/>
              <a:gd name="connsiteX33" fmla="*/ 1771749 w 3851239"/>
              <a:gd name="connsiteY33" fmla="*/ 2303634 h 4375294"/>
              <a:gd name="connsiteX34" fmla="*/ 1557550 w 3851239"/>
              <a:gd name="connsiteY34" fmla="*/ 3071750 h 4375294"/>
              <a:gd name="connsiteX35" fmla="*/ 859989 w 3851239"/>
              <a:gd name="connsiteY35" fmla="*/ 4375294 h 4375294"/>
              <a:gd name="connsiteX36" fmla="*/ 3098363 w 3851239"/>
              <a:gd name="connsiteY36" fmla="*/ 4375294 h 4375294"/>
              <a:gd name="connsiteX0" fmla="*/ 3098363 w 3851239"/>
              <a:gd name="connsiteY0" fmla="*/ 4375294 h 4375294"/>
              <a:gd name="connsiteX1" fmla="*/ 2550933 w 3851239"/>
              <a:gd name="connsiteY1" fmla="*/ 3418833 h 4375294"/>
              <a:gd name="connsiteX2" fmla="*/ 3323831 w 3851239"/>
              <a:gd name="connsiteY2" fmla="*/ 2575552 h 4375294"/>
              <a:gd name="connsiteX3" fmla="*/ 3619547 w 3851239"/>
              <a:gd name="connsiteY3" fmla="*/ 2184634 h 4375294"/>
              <a:gd name="connsiteX4" fmla="*/ 3615184 w 3851239"/>
              <a:gd name="connsiteY4" fmla="*/ 2030592 h 4375294"/>
              <a:gd name="connsiteX5" fmla="*/ 3629024 w 3851239"/>
              <a:gd name="connsiteY5" fmla="*/ 1840932 h 4375294"/>
              <a:gd name="connsiteX6" fmla="*/ 3753053 w 3851239"/>
              <a:gd name="connsiteY6" fmla="*/ 1582185 h 4375294"/>
              <a:gd name="connsiteX7" fmla="*/ 3545908 w 3851239"/>
              <a:gd name="connsiteY7" fmla="*/ 1327449 h 4375294"/>
              <a:gd name="connsiteX8" fmla="*/ 3547751 w 3851239"/>
              <a:gd name="connsiteY8" fmla="*/ 1064218 h 4375294"/>
              <a:gd name="connsiteX9" fmla="*/ 3508810 w 3851239"/>
              <a:gd name="connsiteY9" fmla="*/ 334768 h 4375294"/>
              <a:gd name="connsiteX10" fmla="*/ 3034646 w 3851239"/>
              <a:gd name="connsiteY10" fmla="*/ 182396 h 4375294"/>
              <a:gd name="connsiteX11" fmla="*/ 2348958 w 3851239"/>
              <a:gd name="connsiteY11" fmla="*/ 12844 h 4375294"/>
              <a:gd name="connsiteX12" fmla="*/ 1161980 w 3851239"/>
              <a:gd name="connsiteY12" fmla="*/ 708169 h 4375294"/>
              <a:gd name="connsiteX13" fmla="*/ 1101062 w 3851239"/>
              <a:gd name="connsiteY13" fmla="*/ 753835 h 4375294"/>
              <a:gd name="connsiteX14" fmla="*/ 538202 w 3851239"/>
              <a:gd name="connsiteY14" fmla="*/ 626484 h 4375294"/>
              <a:gd name="connsiteX15" fmla="*/ 132056 w 3851239"/>
              <a:gd name="connsiteY15" fmla="*/ 942441 h 4375294"/>
              <a:gd name="connsiteX16" fmla="*/ 131 w 3851239"/>
              <a:gd name="connsiteY16" fmla="*/ 1343031 h 4375294"/>
              <a:gd name="connsiteX17" fmla="*/ 106989 w 3851239"/>
              <a:gd name="connsiteY17" fmla="*/ 1659388 h 4375294"/>
              <a:gd name="connsiteX18" fmla="*/ 84424 w 3851239"/>
              <a:gd name="connsiteY18" fmla="*/ 1897413 h 4375294"/>
              <a:gd name="connsiteX19" fmla="*/ 165474 w 3851239"/>
              <a:gd name="connsiteY19" fmla="*/ 2056272 h 4375294"/>
              <a:gd name="connsiteX20" fmla="*/ 230773 w 3851239"/>
              <a:gd name="connsiteY20" fmla="*/ 2265175 h 4375294"/>
              <a:gd name="connsiteX21" fmla="*/ 338255 w 3851239"/>
              <a:gd name="connsiteY21" fmla="*/ 2599513 h 4375294"/>
              <a:gd name="connsiteX22" fmla="*/ 418439 w 3851239"/>
              <a:gd name="connsiteY22" fmla="*/ 2953302 h 4375294"/>
              <a:gd name="connsiteX23" fmla="*/ 596437 w 3851239"/>
              <a:gd name="connsiteY23" fmla="*/ 3095546 h 4375294"/>
              <a:gd name="connsiteX24" fmla="*/ 822919 w 3851239"/>
              <a:gd name="connsiteY24" fmla="*/ 2788250 h 4375294"/>
              <a:gd name="connsiteX25" fmla="*/ 892847 w 3851239"/>
              <a:gd name="connsiteY25" fmla="*/ 3045882 h 4375294"/>
              <a:gd name="connsiteX26" fmla="*/ 863163 w 3851239"/>
              <a:gd name="connsiteY26" fmla="*/ 2642223 h 4375294"/>
              <a:gd name="connsiteX27" fmla="*/ 957709 w 3851239"/>
              <a:gd name="connsiteY27" fmla="*/ 2730669 h 4375294"/>
              <a:gd name="connsiteX28" fmla="*/ 899583 w 3851239"/>
              <a:gd name="connsiteY28" fmla="*/ 2462978 h 4375294"/>
              <a:gd name="connsiteX29" fmla="*/ 1014986 w 3851239"/>
              <a:gd name="connsiteY29" fmla="*/ 2645929 h 4375294"/>
              <a:gd name="connsiteX30" fmla="*/ 920381 w 3851239"/>
              <a:gd name="connsiteY30" fmla="*/ 2250793 h 4375294"/>
              <a:gd name="connsiteX31" fmla="*/ 1116246 w 3851239"/>
              <a:gd name="connsiteY31" fmla="*/ 1019190 h 4375294"/>
              <a:gd name="connsiteX32" fmla="*/ 1771749 w 3851239"/>
              <a:gd name="connsiteY32" fmla="*/ 2303634 h 4375294"/>
              <a:gd name="connsiteX33" fmla="*/ 1557550 w 3851239"/>
              <a:gd name="connsiteY33" fmla="*/ 3071750 h 4375294"/>
              <a:gd name="connsiteX34" fmla="*/ 859989 w 3851239"/>
              <a:gd name="connsiteY34" fmla="*/ 4375294 h 4375294"/>
              <a:gd name="connsiteX35" fmla="*/ 3098363 w 3851239"/>
              <a:gd name="connsiteY35"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41641 w 3874441"/>
              <a:gd name="connsiteY22" fmla="*/ 2953302 h 4375294"/>
              <a:gd name="connsiteX23" fmla="*/ 619639 w 3874441"/>
              <a:gd name="connsiteY23" fmla="*/ 3095546 h 4375294"/>
              <a:gd name="connsiteX24" fmla="*/ 846121 w 3874441"/>
              <a:gd name="connsiteY24" fmla="*/ 2788250 h 4375294"/>
              <a:gd name="connsiteX25" fmla="*/ 916049 w 3874441"/>
              <a:gd name="connsiteY25" fmla="*/ 3045882 h 4375294"/>
              <a:gd name="connsiteX26" fmla="*/ 886365 w 3874441"/>
              <a:gd name="connsiteY26" fmla="*/ 2642223 h 4375294"/>
              <a:gd name="connsiteX27" fmla="*/ 980911 w 3874441"/>
              <a:gd name="connsiteY27" fmla="*/ 2730669 h 4375294"/>
              <a:gd name="connsiteX28" fmla="*/ 922785 w 3874441"/>
              <a:gd name="connsiteY28" fmla="*/ 2462978 h 4375294"/>
              <a:gd name="connsiteX29" fmla="*/ 1038188 w 3874441"/>
              <a:gd name="connsiteY29" fmla="*/ 2645929 h 4375294"/>
              <a:gd name="connsiteX30" fmla="*/ 943583 w 3874441"/>
              <a:gd name="connsiteY30" fmla="*/ 2250793 h 4375294"/>
              <a:gd name="connsiteX31" fmla="*/ 1139448 w 3874441"/>
              <a:gd name="connsiteY31" fmla="*/ 1019190 h 4375294"/>
              <a:gd name="connsiteX32" fmla="*/ 1794951 w 3874441"/>
              <a:gd name="connsiteY32" fmla="*/ 2303634 h 4375294"/>
              <a:gd name="connsiteX33" fmla="*/ 1580752 w 3874441"/>
              <a:gd name="connsiteY33" fmla="*/ 3071750 h 4375294"/>
              <a:gd name="connsiteX34" fmla="*/ 883191 w 3874441"/>
              <a:gd name="connsiteY34" fmla="*/ 4375294 h 4375294"/>
              <a:gd name="connsiteX35" fmla="*/ 3121565 w 3874441"/>
              <a:gd name="connsiteY35"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41641 w 3874441"/>
              <a:gd name="connsiteY22" fmla="*/ 2953302 h 4375294"/>
              <a:gd name="connsiteX23" fmla="*/ 846121 w 3874441"/>
              <a:gd name="connsiteY23" fmla="*/ 2788250 h 4375294"/>
              <a:gd name="connsiteX24" fmla="*/ 916049 w 3874441"/>
              <a:gd name="connsiteY24" fmla="*/ 3045882 h 4375294"/>
              <a:gd name="connsiteX25" fmla="*/ 886365 w 3874441"/>
              <a:gd name="connsiteY25" fmla="*/ 2642223 h 4375294"/>
              <a:gd name="connsiteX26" fmla="*/ 980911 w 3874441"/>
              <a:gd name="connsiteY26" fmla="*/ 2730669 h 4375294"/>
              <a:gd name="connsiteX27" fmla="*/ 922785 w 3874441"/>
              <a:gd name="connsiteY27" fmla="*/ 2462978 h 4375294"/>
              <a:gd name="connsiteX28" fmla="*/ 1038188 w 3874441"/>
              <a:gd name="connsiteY28" fmla="*/ 2645929 h 4375294"/>
              <a:gd name="connsiteX29" fmla="*/ 943583 w 3874441"/>
              <a:gd name="connsiteY29" fmla="*/ 2250793 h 4375294"/>
              <a:gd name="connsiteX30" fmla="*/ 1139448 w 3874441"/>
              <a:gd name="connsiteY30" fmla="*/ 1019190 h 4375294"/>
              <a:gd name="connsiteX31" fmla="*/ 1794951 w 3874441"/>
              <a:gd name="connsiteY31" fmla="*/ 2303634 h 4375294"/>
              <a:gd name="connsiteX32" fmla="*/ 1580752 w 3874441"/>
              <a:gd name="connsiteY32" fmla="*/ 3071750 h 4375294"/>
              <a:gd name="connsiteX33" fmla="*/ 883191 w 3874441"/>
              <a:gd name="connsiteY33" fmla="*/ 4375294 h 4375294"/>
              <a:gd name="connsiteX34" fmla="*/ 3121565 w 3874441"/>
              <a:gd name="connsiteY34"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846121 w 3874441"/>
              <a:gd name="connsiteY23" fmla="*/ 2788250 h 4375294"/>
              <a:gd name="connsiteX24" fmla="*/ 916049 w 3874441"/>
              <a:gd name="connsiteY24" fmla="*/ 3045882 h 4375294"/>
              <a:gd name="connsiteX25" fmla="*/ 886365 w 3874441"/>
              <a:gd name="connsiteY25" fmla="*/ 2642223 h 4375294"/>
              <a:gd name="connsiteX26" fmla="*/ 980911 w 3874441"/>
              <a:gd name="connsiteY26" fmla="*/ 2730669 h 4375294"/>
              <a:gd name="connsiteX27" fmla="*/ 922785 w 3874441"/>
              <a:gd name="connsiteY27" fmla="*/ 2462978 h 4375294"/>
              <a:gd name="connsiteX28" fmla="*/ 1038188 w 3874441"/>
              <a:gd name="connsiteY28" fmla="*/ 2645929 h 4375294"/>
              <a:gd name="connsiteX29" fmla="*/ 943583 w 3874441"/>
              <a:gd name="connsiteY29" fmla="*/ 2250793 h 4375294"/>
              <a:gd name="connsiteX30" fmla="*/ 1139448 w 3874441"/>
              <a:gd name="connsiteY30" fmla="*/ 1019190 h 4375294"/>
              <a:gd name="connsiteX31" fmla="*/ 1794951 w 3874441"/>
              <a:gd name="connsiteY31" fmla="*/ 2303634 h 4375294"/>
              <a:gd name="connsiteX32" fmla="*/ 1580752 w 3874441"/>
              <a:gd name="connsiteY32" fmla="*/ 3071750 h 4375294"/>
              <a:gd name="connsiteX33" fmla="*/ 883191 w 3874441"/>
              <a:gd name="connsiteY33" fmla="*/ 4375294 h 4375294"/>
              <a:gd name="connsiteX34" fmla="*/ 3121565 w 3874441"/>
              <a:gd name="connsiteY34"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846121 w 3874441"/>
              <a:gd name="connsiteY23" fmla="*/ 2788250 h 4375294"/>
              <a:gd name="connsiteX24" fmla="*/ 916049 w 3874441"/>
              <a:gd name="connsiteY24" fmla="*/ 3045882 h 4375294"/>
              <a:gd name="connsiteX25" fmla="*/ 886365 w 3874441"/>
              <a:gd name="connsiteY25" fmla="*/ 2642223 h 4375294"/>
              <a:gd name="connsiteX26" fmla="*/ 980911 w 3874441"/>
              <a:gd name="connsiteY26" fmla="*/ 2730669 h 4375294"/>
              <a:gd name="connsiteX27" fmla="*/ 922785 w 3874441"/>
              <a:gd name="connsiteY27" fmla="*/ 2462978 h 4375294"/>
              <a:gd name="connsiteX28" fmla="*/ 1038188 w 3874441"/>
              <a:gd name="connsiteY28" fmla="*/ 2645929 h 4375294"/>
              <a:gd name="connsiteX29" fmla="*/ 943583 w 3874441"/>
              <a:gd name="connsiteY29" fmla="*/ 2250793 h 4375294"/>
              <a:gd name="connsiteX30" fmla="*/ 1139448 w 3874441"/>
              <a:gd name="connsiteY30" fmla="*/ 1019190 h 4375294"/>
              <a:gd name="connsiteX31" fmla="*/ 1794951 w 3874441"/>
              <a:gd name="connsiteY31" fmla="*/ 2303634 h 4375294"/>
              <a:gd name="connsiteX32" fmla="*/ 1580752 w 3874441"/>
              <a:gd name="connsiteY32" fmla="*/ 3071750 h 4375294"/>
              <a:gd name="connsiteX33" fmla="*/ 883191 w 3874441"/>
              <a:gd name="connsiteY33" fmla="*/ 4375294 h 4375294"/>
              <a:gd name="connsiteX34" fmla="*/ 3121565 w 3874441"/>
              <a:gd name="connsiteY34"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916049 w 3874441"/>
              <a:gd name="connsiteY23" fmla="*/ 3045882 h 4375294"/>
              <a:gd name="connsiteX24" fmla="*/ 886365 w 3874441"/>
              <a:gd name="connsiteY24" fmla="*/ 2642223 h 4375294"/>
              <a:gd name="connsiteX25" fmla="*/ 980911 w 3874441"/>
              <a:gd name="connsiteY25" fmla="*/ 2730669 h 4375294"/>
              <a:gd name="connsiteX26" fmla="*/ 922785 w 3874441"/>
              <a:gd name="connsiteY26" fmla="*/ 2462978 h 4375294"/>
              <a:gd name="connsiteX27" fmla="*/ 1038188 w 3874441"/>
              <a:gd name="connsiteY27" fmla="*/ 2645929 h 4375294"/>
              <a:gd name="connsiteX28" fmla="*/ 943583 w 3874441"/>
              <a:gd name="connsiteY28" fmla="*/ 2250793 h 4375294"/>
              <a:gd name="connsiteX29" fmla="*/ 1139448 w 3874441"/>
              <a:gd name="connsiteY29" fmla="*/ 1019190 h 4375294"/>
              <a:gd name="connsiteX30" fmla="*/ 1794951 w 3874441"/>
              <a:gd name="connsiteY30" fmla="*/ 2303634 h 4375294"/>
              <a:gd name="connsiteX31" fmla="*/ 1580752 w 3874441"/>
              <a:gd name="connsiteY31" fmla="*/ 3071750 h 4375294"/>
              <a:gd name="connsiteX32" fmla="*/ 883191 w 3874441"/>
              <a:gd name="connsiteY32" fmla="*/ 4375294 h 4375294"/>
              <a:gd name="connsiteX33" fmla="*/ 3121565 w 3874441"/>
              <a:gd name="connsiteY33"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926737 w 3874441"/>
              <a:gd name="connsiteY23" fmla="*/ 3045882 h 4375294"/>
              <a:gd name="connsiteX24" fmla="*/ 886365 w 3874441"/>
              <a:gd name="connsiteY24" fmla="*/ 2642223 h 4375294"/>
              <a:gd name="connsiteX25" fmla="*/ 980911 w 3874441"/>
              <a:gd name="connsiteY25" fmla="*/ 2730669 h 4375294"/>
              <a:gd name="connsiteX26" fmla="*/ 922785 w 3874441"/>
              <a:gd name="connsiteY26" fmla="*/ 2462978 h 4375294"/>
              <a:gd name="connsiteX27" fmla="*/ 1038188 w 3874441"/>
              <a:gd name="connsiteY27" fmla="*/ 2645929 h 4375294"/>
              <a:gd name="connsiteX28" fmla="*/ 943583 w 3874441"/>
              <a:gd name="connsiteY28" fmla="*/ 2250793 h 4375294"/>
              <a:gd name="connsiteX29" fmla="*/ 1139448 w 3874441"/>
              <a:gd name="connsiteY29" fmla="*/ 1019190 h 4375294"/>
              <a:gd name="connsiteX30" fmla="*/ 1794951 w 3874441"/>
              <a:gd name="connsiteY30" fmla="*/ 2303634 h 4375294"/>
              <a:gd name="connsiteX31" fmla="*/ 1580752 w 3874441"/>
              <a:gd name="connsiteY31" fmla="*/ 3071750 h 4375294"/>
              <a:gd name="connsiteX32" fmla="*/ 883191 w 3874441"/>
              <a:gd name="connsiteY32" fmla="*/ 4375294 h 4375294"/>
              <a:gd name="connsiteX33" fmla="*/ 3121565 w 3874441"/>
              <a:gd name="connsiteY33"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886365 w 3874441"/>
              <a:gd name="connsiteY23" fmla="*/ 2642223 h 4375294"/>
              <a:gd name="connsiteX24" fmla="*/ 980911 w 3874441"/>
              <a:gd name="connsiteY24" fmla="*/ 2730669 h 4375294"/>
              <a:gd name="connsiteX25" fmla="*/ 922785 w 3874441"/>
              <a:gd name="connsiteY25" fmla="*/ 2462978 h 4375294"/>
              <a:gd name="connsiteX26" fmla="*/ 1038188 w 3874441"/>
              <a:gd name="connsiteY26" fmla="*/ 2645929 h 4375294"/>
              <a:gd name="connsiteX27" fmla="*/ 943583 w 3874441"/>
              <a:gd name="connsiteY27" fmla="*/ 2250793 h 4375294"/>
              <a:gd name="connsiteX28" fmla="*/ 1139448 w 3874441"/>
              <a:gd name="connsiteY28" fmla="*/ 1019190 h 4375294"/>
              <a:gd name="connsiteX29" fmla="*/ 1794951 w 3874441"/>
              <a:gd name="connsiteY29" fmla="*/ 2303634 h 4375294"/>
              <a:gd name="connsiteX30" fmla="*/ 1580752 w 3874441"/>
              <a:gd name="connsiteY30" fmla="*/ 3071750 h 4375294"/>
              <a:gd name="connsiteX31" fmla="*/ 883191 w 3874441"/>
              <a:gd name="connsiteY31" fmla="*/ 4375294 h 4375294"/>
              <a:gd name="connsiteX32" fmla="*/ 3121565 w 3874441"/>
              <a:gd name="connsiteY32"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886365 w 3874441"/>
              <a:gd name="connsiteY23" fmla="*/ 2642223 h 4375294"/>
              <a:gd name="connsiteX24" fmla="*/ 922785 w 3874441"/>
              <a:gd name="connsiteY24" fmla="*/ 2462978 h 4375294"/>
              <a:gd name="connsiteX25" fmla="*/ 1038188 w 3874441"/>
              <a:gd name="connsiteY25" fmla="*/ 2645929 h 4375294"/>
              <a:gd name="connsiteX26" fmla="*/ 943583 w 3874441"/>
              <a:gd name="connsiteY26" fmla="*/ 2250793 h 4375294"/>
              <a:gd name="connsiteX27" fmla="*/ 1139448 w 3874441"/>
              <a:gd name="connsiteY27" fmla="*/ 1019190 h 4375294"/>
              <a:gd name="connsiteX28" fmla="*/ 1794951 w 3874441"/>
              <a:gd name="connsiteY28" fmla="*/ 2303634 h 4375294"/>
              <a:gd name="connsiteX29" fmla="*/ 1580752 w 3874441"/>
              <a:gd name="connsiteY29" fmla="*/ 3071750 h 4375294"/>
              <a:gd name="connsiteX30" fmla="*/ 883191 w 3874441"/>
              <a:gd name="connsiteY30" fmla="*/ 4375294 h 4375294"/>
              <a:gd name="connsiteX31" fmla="*/ 3121565 w 3874441"/>
              <a:gd name="connsiteY31"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886365 w 3874441"/>
              <a:gd name="connsiteY23" fmla="*/ 2642223 h 4375294"/>
              <a:gd name="connsiteX24" fmla="*/ 922785 w 3874441"/>
              <a:gd name="connsiteY24" fmla="*/ 2462978 h 4375294"/>
              <a:gd name="connsiteX25" fmla="*/ 943583 w 3874441"/>
              <a:gd name="connsiteY25" fmla="*/ 2250793 h 4375294"/>
              <a:gd name="connsiteX26" fmla="*/ 1139448 w 3874441"/>
              <a:gd name="connsiteY26" fmla="*/ 1019190 h 4375294"/>
              <a:gd name="connsiteX27" fmla="*/ 1794951 w 3874441"/>
              <a:gd name="connsiteY27" fmla="*/ 2303634 h 4375294"/>
              <a:gd name="connsiteX28" fmla="*/ 1580752 w 3874441"/>
              <a:gd name="connsiteY28" fmla="*/ 3071750 h 4375294"/>
              <a:gd name="connsiteX29" fmla="*/ 883191 w 3874441"/>
              <a:gd name="connsiteY29" fmla="*/ 4375294 h 4375294"/>
              <a:gd name="connsiteX30" fmla="*/ 3121565 w 3874441"/>
              <a:gd name="connsiteY30"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886365 w 3874441"/>
              <a:gd name="connsiteY23" fmla="*/ 2642223 h 4375294"/>
              <a:gd name="connsiteX24" fmla="*/ 943583 w 3874441"/>
              <a:gd name="connsiteY24" fmla="*/ 2250793 h 4375294"/>
              <a:gd name="connsiteX25" fmla="*/ 1139448 w 3874441"/>
              <a:gd name="connsiteY25" fmla="*/ 1019190 h 4375294"/>
              <a:gd name="connsiteX26" fmla="*/ 1794951 w 3874441"/>
              <a:gd name="connsiteY26" fmla="*/ 2303634 h 4375294"/>
              <a:gd name="connsiteX27" fmla="*/ 1580752 w 3874441"/>
              <a:gd name="connsiteY27" fmla="*/ 3071750 h 4375294"/>
              <a:gd name="connsiteX28" fmla="*/ 883191 w 3874441"/>
              <a:gd name="connsiteY28" fmla="*/ 4375294 h 4375294"/>
              <a:gd name="connsiteX29" fmla="*/ 3121565 w 3874441"/>
              <a:gd name="connsiteY29"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893491 w 3874441"/>
              <a:gd name="connsiteY23" fmla="*/ 2766922 h 4375294"/>
              <a:gd name="connsiteX24" fmla="*/ 943583 w 3874441"/>
              <a:gd name="connsiteY24" fmla="*/ 2250793 h 4375294"/>
              <a:gd name="connsiteX25" fmla="*/ 1139448 w 3874441"/>
              <a:gd name="connsiteY25" fmla="*/ 1019190 h 4375294"/>
              <a:gd name="connsiteX26" fmla="*/ 1794951 w 3874441"/>
              <a:gd name="connsiteY26" fmla="*/ 2303634 h 4375294"/>
              <a:gd name="connsiteX27" fmla="*/ 1580752 w 3874441"/>
              <a:gd name="connsiteY27" fmla="*/ 3071750 h 4375294"/>
              <a:gd name="connsiteX28" fmla="*/ 883191 w 3874441"/>
              <a:gd name="connsiteY28" fmla="*/ 4375294 h 4375294"/>
              <a:gd name="connsiteX29" fmla="*/ 3121565 w 3874441"/>
              <a:gd name="connsiteY29"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893491 w 3874441"/>
              <a:gd name="connsiteY23" fmla="*/ 2766922 h 4375294"/>
              <a:gd name="connsiteX24" fmla="*/ 943583 w 3874441"/>
              <a:gd name="connsiteY24" fmla="*/ 2250793 h 4375294"/>
              <a:gd name="connsiteX25" fmla="*/ 1139448 w 3874441"/>
              <a:gd name="connsiteY25" fmla="*/ 1019190 h 4375294"/>
              <a:gd name="connsiteX26" fmla="*/ 1794951 w 3874441"/>
              <a:gd name="connsiteY26" fmla="*/ 2303634 h 4375294"/>
              <a:gd name="connsiteX27" fmla="*/ 1580752 w 3874441"/>
              <a:gd name="connsiteY27" fmla="*/ 3071750 h 4375294"/>
              <a:gd name="connsiteX28" fmla="*/ 883191 w 3874441"/>
              <a:gd name="connsiteY28" fmla="*/ 4375294 h 4375294"/>
              <a:gd name="connsiteX29" fmla="*/ 3121565 w 3874441"/>
              <a:gd name="connsiteY29"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914868 w 3874441"/>
              <a:gd name="connsiteY23" fmla="*/ 2834615 h 4375294"/>
              <a:gd name="connsiteX24" fmla="*/ 943583 w 3874441"/>
              <a:gd name="connsiteY24" fmla="*/ 2250793 h 4375294"/>
              <a:gd name="connsiteX25" fmla="*/ 1139448 w 3874441"/>
              <a:gd name="connsiteY25" fmla="*/ 1019190 h 4375294"/>
              <a:gd name="connsiteX26" fmla="*/ 1794951 w 3874441"/>
              <a:gd name="connsiteY26" fmla="*/ 2303634 h 4375294"/>
              <a:gd name="connsiteX27" fmla="*/ 1580752 w 3874441"/>
              <a:gd name="connsiteY27" fmla="*/ 3071750 h 4375294"/>
              <a:gd name="connsiteX28" fmla="*/ 883191 w 3874441"/>
              <a:gd name="connsiteY28" fmla="*/ 4375294 h 4375294"/>
              <a:gd name="connsiteX29" fmla="*/ 3121565 w 3874441"/>
              <a:gd name="connsiteY29" fmla="*/ 4375294 h 4375294"/>
              <a:gd name="connsiteX0" fmla="*/ 3121565 w 3874441"/>
              <a:gd name="connsiteY0" fmla="*/ 4375294 h 4375294"/>
              <a:gd name="connsiteX1" fmla="*/ 2574135 w 3874441"/>
              <a:gd name="connsiteY1" fmla="*/ 3418833 h 4375294"/>
              <a:gd name="connsiteX2" fmla="*/ 3347033 w 3874441"/>
              <a:gd name="connsiteY2" fmla="*/ 2575552 h 4375294"/>
              <a:gd name="connsiteX3" fmla="*/ 3642749 w 3874441"/>
              <a:gd name="connsiteY3" fmla="*/ 2184634 h 4375294"/>
              <a:gd name="connsiteX4" fmla="*/ 3638386 w 3874441"/>
              <a:gd name="connsiteY4" fmla="*/ 2030592 h 4375294"/>
              <a:gd name="connsiteX5" fmla="*/ 3652226 w 3874441"/>
              <a:gd name="connsiteY5" fmla="*/ 1840932 h 4375294"/>
              <a:gd name="connsiteX6" fmla="*/ 3776255 w 3874441"/>
              <a:gd name="connsiteY6" fmla="*/ 1582185 h 4375294"/>
              <a:gd name="connsiteX7" fmla="*/ 3569110 w 3874441"/>
              <a:gd name="connsiteY7" fmla="*/ 1327449 h 4375294"/>
              <a:gd name="connsiteX8" fmla="*/ 3570953 w 3874441"/>
              <a:gd name="connsiteY8" fmla="*/ 1064218 h 4375294"/>
              <a:gd name="connsiteX9" fmla="*/ 3532012 w 3874441"/>
              <a:gd name="connsiteY9" fmla="*/ 334768 h 4375294"/>
              <a:gd name="connsiteX10" fmla="*/ 3057848 w 3874441"/>
              <a:gd name="connsiteY10" fmla="*/ 182396 h 4375294"/>
              <a:gd name="connsiteX11" fmla="*/ 2372160 w 3874441"/>
              <a:gd name="connsiteY11" fmla="*/ 12844 h 4375294"/>
              <a:gd name="connsiteX12" fmla="*/ 1185182 w 3874441"/>
              <a:gd name="connsiteY12" fmla="*/ 708169 h 4375294"/>
              <a:gd name="connsiteX13" fmla="*/ 1124264 w 3874441"/>
              <a:gd name="connsiteY13" fmla="*/ 753835 h 4375294"/>
              <a:gd name="connsiteX14" fmla="*/ 561404 w 3874441"/>
              <a:gd name="connsiteY14" fmla="*/ 626484 h 4375294"/>
              <a:gd name="connsiteX15" fmla="*/ 155258 w 3874441"/>
              <a:gd name="connsiteY15" fmla="*/ 942441 h 4375294"/>
              <a:gd name="connsiteX16" fmla="*/ 23333 w 3874441"/>
              <a:gd name="connsiteY16" fmla="*/ 1343031 h 4375294"/>
              <a:gd name="connsiteX17" fmla="*/ 130191 w 3874441"/>
              <a:gd name="connsiteY17" fmla="*/ 1659388 h 4375294"/>
              <a:gd name="connsiteX18" fmla="*/ 107626 w 3874441"/>
              <a:gd name="connsiteY18" fmla="*/ 1897413 h 4375294"/>
              <a:gd name="connsiteX19" fmla="*/ 188676 w 3874441"/>
              <a:gd name="connsiteY19" fmla="*/ 2056272 h 4375294"/>
              <a:gd name="connsiteX20" fmla="*/ 253975 w 3874441"/>
              <a:gd name="connsiteY20" fmla="*/ 2265175 h 4375294"/>
              <a:gd name="connsiteX21" fmla="*/ 1611 w 3874441"/>
              <a:gd name="connsiteY21" fmla="*/ 2784780 h 4375294"/>
              <a:gd name="connsiteX22" fmla="*/ 487957 w 3874441"/>
              <a:gd name="connsiteY22" fmla="*/ 3070876 h 4375294"/>
              <a:gd name="connsiteX23" fmla="*/ 914868 w 3874441"/>
              <a:gd name="connsiteY23" fmla="*/ 2834615 h 4375294"/>
              <a:gd name="connsiteX24" fmla="*/ 943583 w 3874441"/>
              <a:gd name="connsiteY24" fmla="*/ 2250793 h 4375294"/>
              <a:gd name="connsiteX25" fmla="*/ 1139448 w 3874441"/>
              <a:gd name="connsiteY25" fmla="*/ 1019190 h 4375294"/>
              <a:gd name="connsiteX26" fmla="*/ 1794951 w 3874441"/>
              <a:gd name="connsiteY26" fmla="*/ 2303634 h 4375294"/>
              <a:gd name="connsiteX27" fmla="*/ 1580752 w 3874441"/>
              <a:gd name="connsiteY27" fmla="*/ 3071750 h 4375294"/>
              <a:gd name="connsiteX28" fmla="*/ 883191 w 3874441"/>
              <a:gd name="connsiteY28" fmla="*/ 4375294 h 4375294"/>
              <a:gd name="connsiteX29" fmla="*/ 3121565 w 3874441"/>
              <a:gd name="connsiteY29" fmla="*/ 4375294 h 4375294"/>
              <a:gd name="connsiteX0" fmla="*/ 3320471 w 4073347"/>
              <a:gd name="connsiteY0" fmla="*/ 4375294 h 4375294"/>
              <a:gd name="connsiteX1" fmla="*/ 2773041 w 4073347"/>
              <a:gd name="connsiteY1" fmla="*/ 3418833 h 4375294"/>
              <a:gd name="connsiteX2" fmla="*/ 3545939 w 4073347"/>
              <a:gd name="connsiteY2" fmla="*/ 2575552 h 4375294"/>
              <a:gd name="connsiteX3" fmla="*/ 3841655 w 4073347"/>
              <a:gd name="connsiteY3" fmla="*/ 2184634 h 4375294"/>
              <a:gd name="connsiteX4" fmla="*/ 3837292 w 4073347"/>
              <a:gd name="connsiteY4" fmla="*/ 2030592 h 4375294"/>
              <a:gd name="connsiteX5" fmla="*/ 3851132 w 4073347"/>
              <a:gd name="connsiteY5" fmla="*/ 1840932 h 4375294"/>
              <a:gd name="connsiteX6" fmla="*/ 3975161 w 4073347"/>
              <a:gd name="connsiteY6" fmla="*/ 1582185 h 4375294"/>
              <a:gd name="connsiteX7" fmla="*/ 3768016 w 4073347"/>
              <a:gd name="connsiteY7" fmla="*/ 1327449 h 4375294"/>
              <a:gd name="connsiteX8" fmla="*/ 3769859 w 4073347"/>
              <a:gd name="connsiteY8" fmla="*/ 1064218 h 4375294"/>
              <a:gd name="connsiteX9" fmla="*/ 3730918 w 4073347"/>
              <a:gd name="connsiteY9" fmla="*/ 334768 h 4375294"/>
              <a:gd name="connsiteX10" fmla="*/ 3256754 w 4073347"/>
              <a:gd name="connsiteY10" fmla="*/ 182396 h 4375294"/>
              <a:gd name="connsiteX11" fmla="*/ 2571066 w 4073347"/>
              <a:gd name="connsiteY11" fmla="*/ 12844 h 4375294"/>
              <a:gd name="connsiteX12" fmla="*/ 1384088 w 4073347"/>
              <a:gd name="connsiteY12" fmla="*/ 708169 h 4375294"/>
              <a:gd name="connsiteX13" fmla="*/ 1323170 w 4073347"/>
              <a:gd name="connsiteY13" fmla="*/ 753835 h 4375294"/>
              <a:gd name="connsiteX14" fmla="*/ 760310 w 4073347"/>
              <a:gd name="connsiteY14" fmla="*/ 626484 h 4375294"/>
              <a:gd name="connsiteX15" fmla="*/ 354164 w 4073347"/>
              <a:gd name="connsiteY15" fmla="*/ 942441 h 4375294"/>
              <a:gd name="connsiteX16" fmla="*/ 222239 w 4073347"/>
              <a:gd name="connsiteY16" fmla="*/ 1343031 h 4375294"/>
              <a:gd name="connsiteX17" fmla="*/ 329097 w 4073347"/>
              <a:gd name="connsiteY17" fmla="*/ 1659388 h 4375294"/>
              <a:gd name="connsiteX18" fmla="*/ 306532 w 4073347"/>
              <a:gd name="connsiteY18" fmla="*/ 1897413 h 4375294"/>
              <a:gd name="connsiteX19" fmla="*/ 387582 w 4073347"/>
              <a:gd name="connsiteY19" fmla="*/ 2056272 h 4375294"/>
              <a:gd name="connsiteX20" fmla="*/ 452881 w 4073347"/>
              <a:gd name="connsiteY20" fmla="*/ 2265175 h 4375294"/>
              <a:gd name="connsiteX21" fmla="*/ 998 w 4073347"/>
              <a:gd name="connsiteY21" fmla="*/ 2706398 h 4375294"/>
              <a:gd name="connsiteX22" fmla="*/ 686863 w 4073347"/>
              <a:gd name="connsiteY22" fmla="*/ 3070876 h 4375294"/>
              <a:gd name="connsiteX23" fmla="*/ 1113774 w 4073347"/>
              <a:gd name="connsiteY23" fmla="*/ 2834615 h 4375294"/>
              <a:gd name="connsiteX24" fmla="*/ 1142489 w 4073347"/>
              <a:gd name="connsiteY24" fmla="*/ 2250793 h 4375294"/>
              <a:gd name="connsiteX25" fmla="*/ 1338354 w 4073347"/>
              <a:gd name="connsiteY25" fmla="*/ 1019190 h 4375294"/>
              <a:gd name="connsiteX26" fmla="*/ 1993857 w 4073347"/>
              <a:gd name="connsiteY26" fmla="*/ 2303634 h 4375294"/>
              <a:gd name="connsiteX27" fmla="*/ 1779658 w 4073347"/>
              <a:gd name="connsiteY27" fmla="*/ 3071750 h 4375294"/>
              <a:gd name="connsiteX28" fmla="*/ 1082097 w 4073347"/>
              <a:gd name="connsiteY28" fmla="*/ 4375294 h 4375294"/>
              <a:gd name="connsiteX29" fmla="*/ 3320471 w 4073347"/>
              <a:gd name="connsiteY29" fmla="*/ 4375294 h 4375294"/>
              <a:gd name="connsiteX0" fmla="*/ 3320471 w 4073347"/>
              <a:gd name="connsiteY0" fmla="*/ 4375294 h 4375294"/>
              <a:gd name="connsiteX1" fmla="*/ 2773041 w 4073347"/>
              <a:gd name="connsiteY1" fmla="*/ 3418833 h 4375294"/>
              <a:gd name="connsiteX2" fmla="*/ 3545939 w 4073347"/>
              <a:gd name="connsiteY2" fmla="*/ 2575552 h 4375294"/>
              <a:gd name="connsiteX3" fmla="*/ 3841655 w 4073347"/>
              <a:gd name="connsiteY3" fmla="*/ 2184634 h 4375294"/>
              <a:gd name="connsiteX4" fmla="*/ 3837292 w 4073347"/>
              <a:gd name="connsiteY4" fmla="*/ 2030592 h 4375294"/>
              <a:gd name="connsiteX5" fmla="*/ 3851132 w 4073347"/>
              <a:gd name="connsiteY5" fmla="*/ 1840932 h 4375294"/>
              <a:gd name="connsiteX6" fmla="*/ 3975161 w 4073347"/>
              <a:gd name="connsiteY6" fmla="*/ 1582185 h 4375294"/>
              <a:gd name="connsiteX7" fmla="*/ 3768016 w 4073347"/>
              <a:gd name="connsiteY7" fmla="*/ 1327449 h 4375294"/>
              <a:gd name="connsiteX8" fmla="*/ 3769859 w 4073347"/>
              <a:gd name="connsiteY8" fmla="*/ 1064218 h 4375294"/>
              <a:gd name="connsiteX9" fmla="*/ 3730918 w 4073347"/>
              <a:gd name="connsiteY9" fmla="*/ 334768 h 4375294"/>
              <a:gd name="connsiteX10" fmla="*/ 3256754 w 4073347"/>
              <a:gd name="connsiteY10" fmla="*/ 182396 h 4375294"/>
              <a:gd name="connsiteX11" fmla="*/ 2571066 w 4073347"/>
              <a:gd name="connsiteY11" fmla="*/ 12844 h 4375294"/>
              <a:gd name="connsiteX12" fmla="*/ 1384088 w 4073347"/>
              <a:gd name="connsiteY12" fmla="*/ 708169 h 4375294"/>
              <a:gd name="connsiteX13" fmla="*/ 1323170 w 4073347"/>
              <a:gd name="connsiteY13" fmla="*/ 753835 h 4375294"/>
              <a:gd name="connsiteX14" fmla="*/ 760310 w 4073347"/>
              <a:gd name="connsiteY14" fmla="*/ 626484 h 4375294"/>
              <a:gd name="connsiteX15" fmla="*/ 354164 w 4073347"/>
              <a:gd name="connsiteY15" fmla="*/ 942441 h 4375294"/>
              <a:gd name="connsiteX16" fmla="*/ 222239 w 4073347"/>
              <a:gd name="connsiteY16" fmla="*/ 1343031 h 4375294"/>
              <a:gd name="connsiteX17" fmla="*/ 329097 w 4073347"/>
              <a:gd name="connsiteY17" fmla="*/ 1659388 h 4375294"/>
              <a:gd name="connsiteX18" fmla="*/ 306532 w 4073347"/>
              <a:gd name="connsiteY18" fmla="*/ 1897413 h 4375294"/>
              <a:gd name="connsiteX19" fmla="*/ 387582 w 4073347"/>
              <a:gd name="connsiteY19" fmla="*/ 2056272 h 4375294"/>
              <a:gd name="connsiteX20" fmla="*/ 452881 w 4073347"/>
              <a:gd name="connsiteY20" fmla="*/ 2254487 h 4375294"/>
              <a:gd name="connsiteX21" fmla="*/ 998 w 4073347"/>
              <a:gd name="connsiteY21" fmla="*/ 2706398 h 4375294"/>
              <a:gd name="connsiteX22" fmla="*/ 686863 w 4073347"/>
              <a:gd name="connsiteY22" fmla="*/ 3070876 h 4375294"/>
              <a:gd name="connsiteX23" fmla="*/ 1113774 w 4073347"/>
              <a:gd name="connsiteY23" fmla="*/ 2834615 h 4375294"/>
              <a:gd name="connsiteX24" fmla="*/ 1142489 w 4073347"/>
              <a:gd name="connsiteY24" fmla="*/ 2250793 h 4375294"/>
              <a:gd name="connsiteX25" fmla="*/ 1338354 w 4073347"/>
              <a:gd name="connsiteY25" fmla="*/ 1019190 h 4375294"/>
              <a:gd name="connsiteX26" fmla="*/ 1993857 w 4073347"/>
              <a:gd name="connsiteY26" fmla="*/ 2303634 h 4375294"/>
              <a:gd name="connsiteX27" fmla="*/ 1779658 w 4073347"/>
              <a:gd name="connsiteY27" fmla="*/ 3071750 h 4375294"/>
              <a:gd name="connsiteX28" fmla="*/ 1082097 w 4073347"/>
              <a:gd name="connsiteY28" fmla="*/ 4375294 h 4375294"/>
              <a:gd name="connsiteX29" fmla="*/ 3320471 w 4073347"/>
              <a:gd name="connsiteY29" fmla="*/ 4375294 h 4375294"/>
              <a:gd name="connsiteX0" fmla="*/ 3320281 w 4073157"/>
              <a:gd name="connsiteY0" fmla="*/ 4375294 h 4375294"/>
              <a:gd name="connsiteX1" fmla="*/ 2772851 w 4073157"/>
              <a:gd name="connsiteY1" fmla="*/ 3418833 h 4375294"/>
              <a:gd name="connsiteX2" fmla="*/ 3545749 w 4073157"/>
              <a:gd name="connsiteY2" fmla="*/ 2575552 h 4375294"/>
              <a:gd name="connsiteX3" fmla="*/ 3841465 w 4073157"/>
              <a:gd name="connsiteY3" fmla="*/ 2184634 h 4375294"/>
              <a:gd name="connsiteX4" fmla="*/ 3837102 w 4073157"/>
              <a:gd name="connsiteY4" fmla="*/ 2030592 h 4375294"/>
              <a:gd name="connsiteX5" fmla="*/ 3850942 w 4073157"/>
              <a:gd name="connsiteY5" fmla="*/ 1840932 h 4375294"/>
              <a:gd name="connsiteX6" fmla="*/ 3974971 w 4073157"/>
              <a:gd name="connsiteY6" fmla="*/ 1582185 h 4375294"/>
              <a:gd name="connsiteX7" fmla="*/ 3767826 w 4073157"/>
              <a:gd name="connsiteY7" fmla="*/ 1327449 h 4375294"/>
              <a:gd name="connsiteX8" fmla="*/ 3769669 w 4073157"/>
              <a:gd name="connsiteY8" fmla="*/ 1064218 h 4375294"/>
              <a:gd name="connsiteX9" fmla="*/ 3730728 w 4073157"/>
              <a:gd name="connsiteY9" fmla="*/ 334768 h 4375294"/>
              <a:gd name="connsiteX10" fmla="*/ 3256564 w 4073157"/>
              <a:gd name="connsiteY10" fmla="*/ 182396 h 4375294"/>
              <a:gd name="connsiteX11" fmla="*/ 2570876 w 4073157"/>
              <a:gd name="connsiteY11" fmla="*/ 12844 h 4375294"/>
              <a:gd name="connsiteX12" fmla="*/ 1383898 w 4073157"/>
              <a:gd name="connsiteY12" fmla="*/ 708169 h 4375294"/>
              <a:gd name="connsiteX13" fmla="*/ 1322980 w 4073157"/>
              <a:gd name="connsiteY13" fmla="*/ 753835 h 4375294"/>
              <a:gd name="connsiteX14" fmla="*/ 760120 w 4073157"/>
              <a:gd name="connsiteY14" fmla="*/ 626484 h 4375294"/>
              <a:gd name="connsiteX15" fmla="*/ 353974 w 4073157"/>
              <a:gd name="connsiteY15" fmla="*/ 942441 h 4375294"/>
              <a:gd name="connsiteX16" fmla="*/ 222049 w 4073157"/>
              <a:gd name="connsiteY16" fmla="*/ 1343031 h 4375294"/>
              <a:gd name="connsiteX17" fmla="*/ 328907 w 4073157"/>
              <a:gd name="connsiteY17" fmla="*/ 1659388 h 4375294"/>
              <a:gd name="connsiteX18" fmla="*/ 306342 w 4073157"/>
              <a:gd name="connsiteY18" fmla="*/ 1897413 h 4375294"/>
              <a:gd name="connsiteX19" fmla="*/ 387392 w 4073157"/>
              <a:gd name="connsiteY19" fmla="*/ 2056272 h 4375294"/>
              <a:gd name="connsiteX20" fmla="*/ 452691 w 4073157"/>
              <a:gd name="connsiteY20" fmla="*/ 2254487 h 4375294"/>
              <a:gd name="connsiteX21" fmla="*/ 808 w 4073157"/>
              <a:gd name="connsiteY21" fmla="*/ 2706398 h 4375294"/>
              <a:gd name="connsiteX22" fmla="*/ 686673 w 4073157"/>
              <a:gd name="connsiteY22" fmla="*/ 3070876 h 4375294"/>
              <a:gd name="connsiteX23" fmla="*/ 1113584 w 4073157"/>
              <a:gd name="connsiteY23" fmla="*/ 2834615 h 4375294"/>
              <a:gd name="connsiteX24" fmla="*/ 1142299 w 4073157"/>
              <a:gd name="connsiteY24" fmla="*/ 2250793 h 4375294"/>
              <a:gd name="connsiteX25" fmla="*/ 1338164 w 4073157"/>
              <a:gd name="connsiteY25" fmla="*/ 1019190 h 4375294"/>
              <a:gd name="connsiteX26" fmla="*/ 1993667 w 4073157"/>
              <a:gd name="connsiteY26" fmla="*/ 2303634 h 4375294"/>
              <a:gd name="connsiteX27" fmla="*/ 1779468 w 4073157"/>
              <a:gd name="connsiteY27" fmla="*/ 3071750 h 4375294"/>
              <a:gd name="connsiteX28" fmla="*/ 1081907 w 4073157"/>
              <a:gd name="connsiteY28" fmla="*/ 4375294 h 4375294"/>
              <a:gd name="connsiteX29" fmla="*/ 3320281 w 4073157"/>
              <a:gd name="connsiteY29" fmla="*/ 4375294 h 4375294"/>
              <a:gd name="connsiteX0" fmla="*/ 3320281 w 4073157"/>
              <a:gd name="connsiteY0" fmla="*/ 4375294 h 4375294"/>
              <a:gd name="connsiteX1" fmla="*/ 2772851 w 4073157"/>
              <a:gd name="connsiteY1" fmla="*/ 3418833 h 4375294"/>
              <a:gd name="connsiteX2" fmla="*/ 3545749 w 4073157"/>
              <a:gd name="connsiteY2" fmla="*/ 2575552 h 4375294"/>
              <a:gd name="connsiteX3" fmla="*/ 3841465 w 4073157"/>
              <a:gd name="connsiteY3" fmla="*/ 2184634 h 4375294"/>
              <a:gd name="connsiteX4" fmla="*/ 3837102 w 4073157"/>
              <a:gd name="connsiteY4" fmla="*/ 2030592 h 4375294"/>
              <a:gd name="connsiteX5" fmla="*/ 3850942 w 4073157"/>
              <a:gd name="connsiteY5" fmla="*/ 1840932 h 4375294"/>
              <a:gd name="connsiteX6" fmla="*/ 3974971 w 4073157"/>
              <a:gd name="connsiteY6" fmla="*/ 1582185 h 4375294"/>
              <a:gd name="connsiteX7" fmla="*/ 3767826 w 4073157"/>
              <a:gd name="connsiteY7" fmla="*/ 1327449 h 4375294"/>
              <a:gd name="connsiteX8" fmla="*/ 3769669 w 4073157"/>
              <a:gd name="connsiteY8" fmla="*/ 1064218 h 4375294"/>
              <a:gd name="connsiteX9" fmla="*/ 3730728 w 4073157"/>
              <a:gd name="connsiteY9" fmla="*/ 334768 h 4375294"/>
              <a:gd name="connsiteX10" fmla="*/ 3256564 w 4073157"/>
              <a:gd name="connsiteY10" fmla="*/ 182396 h 4375294"/>
              <a:gd name="connsiteX11" fmla="*/ 2570876 w 4073157"/>
              <a:gd name="connsiteY11" fmla="*/ 12844 h 4375294"/>
              <a:gd name="connsiteX12" fmla="*/ 1383898 w 4073157"/>
              <a:gd name="connsiteY12" fmla="*/ 708169 h 4375294"/>
              <a:gd name="connsiteX13" fmla="*/ 1322980 w 4073157"/>
              <a:gd name="connsiteY13" fmla="*/ 753835 h 4375294"/>
              <a:gd name="connsiteX14" fmla="*/ 760120 w 4073157"/>
              <a:gd name="connsiteY14" fmla="*/ 626484 h 4375294"/>
              <a:gd name="connsiteX15" fmla="*/ 353974 w 4073157"/>
              <a:gd name="connsiteY15" fmla="*/ 942441 h 4375294"/>
              <a:gd name="connsiteX16" fmla="*/ 222049 w 4073157"/>
              <a:gd name="connsiteY16" fmla="*/ 1343031 h 4375294"/>
              <a:gd name="connsiteX17" fmla="*/ 328907 w 4073157"/>
              <a:gd name="connsiteY17" fmla="*/ 1659388 h 4375294"/>
              <a:gd name="connsiteX18" fmla="*/ 306342 w 4073157"/>
              <a:gd name="connsiteY18" fmla="*/ 1897413 h 4375294"/>
              <a:gd name="connsiteX19" fmla="*/ 452691 w 4073157"/>
              <a:gd name="connsiteY19" fmla="*/ 2254487 h 4375294"/>
              <a:gd name="connsiteX20" fmla="*/ 808 w 4073157"/>
              <a:gd name="connsiteY20" fmla="*/ 2706398 h 4375294"/>
              <a:gd name="connsiteX21" fmla="*/ 686673 w 4073157"/>
              <a:gd name="connsiteY21" fmla="*/ 3070876 h 4375294"/>
              <a:gd name="connsiteX22" fmla="*/ 1113584 w 4073157"/>
              <a:gd name="connsiteY22" fmla="*/ 2834615 h 4375294"/>
              <a:gd name="connsiteX23" fmla="*/ 1142299 w 4073157"/>
              <a:gd name="connsiteY23" fmla="*/ 2250793 h 4375294"/>
              <a:gd name="connsiteX24" fmla="*/ 1338164 w 4073157"/>
              <a:gd name="connsiteY24" fmla="*/ 1019190 h 4375294"/>
              <a:gd name="connsiteX25" fmla="*/ 1993667 w 4073157"/>
              <a:gd name="connsiteY25" fmla="*/ 2303634 h 4375294"/>
              <a:gd name="connsiteX26" fmla="*/ 1779468 w 4073157"/>
              <a:gd name="connsiteY26" fmla="*/ 3071750 h 4375294"/>
              <a:gd name="connsiteX27" fmla="*/ 1081907 w 4073157"/>
              <a:gd name="connsiteY27" fmla="*/ 4375294 h 4375294"/>
              <a:gd name="connsiteX28" fmla="*/ 3320281 w 4073157"/>
              <a:gd name="connsiteY28" fmla="*/ 4375294 h 4375294"/>
              <a:gd name="connsiteX0" fmla="*/ 3320281 w 4073157"/>
              <a:gd name="connsiteY0" fmla="*/ 4375294 h 4375294"/>
              <a:gd name="connsiteX1" fmla="*/ 2772851 w 4073157"/>
              <a:gd name="connsiteY1" fmla="*/ 3418833 h 4375294"/>
              <a:gd name="connsiteX2" fmla="*/ 3545749 w 4073157"/>
              <a:gd name="connsiteY2" fmla="*/ 2575552 h 4375294"/>
              <a:gd name="connsiteX3" fmla="*/ 3841465 w 4073157"/>
              <a:gd name="connsiteY3" fmla="*/ 2184634 h 4375294"/>
              <a:gd name="connsiteX4" fmla="*/ 3837102 w 4073157"/>
              <a:gd name="connsiteY4" fmla="*/ 2030592 h 4375294"/>
              <a:gd name="connsiteX5" fmla="*/ 3850942 w 4073157"/>
              <a:gd name="connsiteY5" fmla="*/ 1840932 h 4375294"/>
              <a:gd name="connsiteX6" fmla="*/ 3974971 w 4073157"/>
              <a:gd name="connsiteY6" fmla="*/ 1582185 h 4375294"/>
              <a:gd name="connsiteX7" fmla="*/ 3767826 w 4073157"/>
              <a:gd name="connsiteY7" fmla="*/ 1327449 h 4375294"/>
              <a:gd name="connsiteX8" fmla="*/ 3769669 w 4073157"/>
              <a:gd name="connsiteY8" fmla="*/ 1064218 h 4375294"/>
              <a:gd name="connsiteX9" fmla="*/ 3730728 w 4073157"/>
              <a:gd name="connsiteY9" fmla="*/ 334768 h 4375294"/>
              <a:gd name="connsiteX10" fmla="*/ 3256564 w 4073157"/>
              <a:gd name="connsiteY10" fmla="*/ 182396 h 4375294"/>
              <a:gd name="connsiteX11" fmla="*/ 2570876 w 4073157"/>
              <a:gd name="connsiteY11" fmla="*/ 12844 h 4375294"/>
              <a:gd name="connsiteX12" fmla="*/ 1383898 w 4073157"/>
              <a:gd name="connsiteY12" fmla="*/ 708169 h 4375294"/>
              <a:gd name="connsiteX13" fmla="*/ 1322980 w 4073157"/>
              <a:gd name="connsiteY13" fmla="*/ 753835 h 4375294"/>
              <a:gd name="connsiteX14" fmla="*/ 760120 w 4073157"/>
              <a:gd name="connsiteY14" fmla="*/ 626484 h 4375294"/>
              <a:gd name="connsiteX15" fmla="*/ 353974 w 4073157"/>
              <a:gd name="connsiteY15" fmla="*/ 942441 h 4375294"/>
              <a:gd name="connsiteX16" fmla="*/ 207797 w 4073157"/>
              <a:gd name="connsiteY16" fmla="*/ 1278900 h 4375294"/>
              <a:gd name="connsiteX17" fmla="*/ 328907 w 4073157"/>
              <a:gd name="connsiteY17" fmla="*/ 1659388 h 4375294"/>
              <a:gd name="connsiteX18" fmla="*/ 306342 w 4073157"/>
              <a:gd name="connsiteY18" fmla="*/ 1897413 h 4375294"/>
              <a:gd name="connsiteX19" fmla="*/ 452691 w 4073157"/>
              <a:gd name="connsiteY19" fmla="*/ 2254487 h 4375294"/>
              <a:gd name="connsiteX20" fmla="*/ 808 w 4073157"/>
              <a:gd name="connsiteY20" fmla="*/ 2706398 h 4375294"/>
              <a:gd name="connsiteX21" fmla="*/ 686673 w 4073157"/>
              <a:gd name="connsiteY21" fmla="*/ 3070876 h 4375294"/>
              <a:gd name="connsiteX22" fmla="*/ 1113584 w 4073157"/>
              <a:gd name="connsiteY22" fmla="*/ 2834615 h 4375294"/>
              <a:gd name="connsiteX23" fmla="*/ 1142299 w 4073157"/>
              <a:gd name="connsiteY23" fmla="*/ 2250793 h 4375294"/>
              <a:gd name="connsiteX24" fmla="*/ 1338164 w 4073157"/>
              <a:gd name="connsiteY24" fmla="*/ 1019190 h 4375294"/>
              <a:gd name="connsiteX25" fmla="*/ 1993667 w 4073157"/>
              <a:gd name="connsiteY25" fmla="*/ 2303634 h 4375294"/>
              <a:gd name="connsiteX26" fmla="*/ 1779468 w 4073157"/>
              <a:gd name="connsiteY26" fmla="*/ 3071750 h 4375294"/>
              <a:gd name="connsiteX27" fmla="*/ 1081907 w 4073157"/>
              <a:gd name="connsiteY27" fmla="*/ 4375294 h 4375294"/>
              <a:gd name="connsiteX28" fmla="*/ 3320281 w 4073157"/>
              <a:gd name="connsiteY28" fmla="*/ 4375294 h 4375294"/>
              <a:gd name="connsiteX0" fmla="*/ 3320281 w 4073157"/>
              <a:gd name="connsiteY0" fmla="*/ 4375294 h 4375294"/>
              <a:gd name="connsiteX1" fmla="*/ 2772851 w 4073157"/>
              <a:gd name="connsiteY1" fmla="*/ 3418833 h 4375294"/>
              <a:gd name="connsiteX2" fmla="*/ 3545749 w 4073157"/>
              <a:gd name="connsiteY2" fmla="*/ 2575552 h 4375294"/>
              <a:gd name="connsiteX3" fmla="*/ 3841465 w 4073157"/>
              <a:gd name="connsiteY3" fmla="*/ 2184634 h 4375294"/>
              <a:gd name="connsiteX4" fmla="*/ 3837102 w 4073157"/>
              <a:gd name="connsiteY4" fmla="*/ 2030592 h 4375294"/>
              <a:gd name="connsiteX5" fmla="*/ 3850942 w 4073157"/>
              <a:gd name="connsiteY5" fmla="*/ 1840932 h 4375294"/>
              <a:gd name="connsiteX6" fmla="*/ 3974971 w 4073157"/>
              <a:gd name="connsiteY6" fmla="*/ 1582185 h 4375294"/>
              <a:gd name="connsiteX7" fmla="*/ 3767826 w 4073157"/>
              <a:gd name="connsiteY7" fmla="*/ 1327449 h 4375294"/>
              <a:gd name="connsiteX8" fmla="*/ 3769669 w 4073157"/>
              <a:gd name="connsiteY8" fmla="*/ 1064218 h 4375294"/>
              <a:gd name="connsiteX9" fmla="*/ 3730728 w 4073157"/>
              <a:gd name="connsiteY9" fmla="*/ 334768 h 4375294"/>
              <a:gd name="connsiteX10" fmla="*/ 3256564 w 4073157"/>
              <a:gd name="connsiteY10" fmla="*/ 182396 h 4375294"/>
              <a:gd name="connsiteX11" fmla="*/ 2570876 w 4073157"/>
              <a:gd name="connsiteY11" fmla="*/ 12844 h 4375294"/>
              <a:gd name="connsiteX12" fmla="*/ 1383898 w 4073157"/>
              <a:gd name="connsiteY12" fmla="*/ 708169 h 4375294"/>
              <a:gd name="connsiteX13" fmla="*/ 1322980 w 4073157"/>
              <a:gd name="connsiteY13" fmla="*/ 753835 h 4375294"/>
              <a:gd name="connsiteX14" fmla="*/ 760120 w 4073157"/>
              <a:gd name="connsiteY14" fmla="*/ 626484 h 4375294"/>
              <a:gd name="connsiteX15" fmla="*/ 353974 w 4073157"/>
              <a:gd name="connsiteY15" fmla="*/ 942441 h 4375294"/>
              <a:gd name="connsiteX16" fmla="*/ 207797 w 4073157"/>
              <a:gd name="connsiteY16" fmla="*/ 1278900 h 4375294"/>
              <a:gd name="connsiteX17" fmla="*/ 328907 w 4073157"/>
              <a:gd name="connsiteY17" fmla="*/ 1659388 h 4375294"/>
              <a:gd name="connsiteX18" fmla="*/ 306342 w 4073157"/>
              <a:gd name="connsiteY18" fmla="*/ 1897413 h 4375294"/>
              <a:gd name="connsiteX19" fmla="*/ 452691 w 4073157"/>
              <a:gd name="connsiteY19" fmla="*/ 2254487 h 4375294"/>
              <a:gd name="connsiteX20" fmla="*/ 808 w 4073157"/>
              <a:gd name="connsiteY20" fmla="*/ 2706398 h 4375294"/>
              <a:gd name="connsiteX21" fmla="*/ 686673 w 4073157"/>
              <a:gd name="connsiteY21" fmla="*/ 3070876 h 4375294"/>
              <a:gd name="connsiteX22" fmla="*/ 1142299 w 4073157"/>
              <a:gd name="connsiteY22" fmla="*/ 2250793 h 4375294"/>
              <a:gd name="connsiteX23" fmla="*/ 1338164 w 4073157"/>
              <a:gd name="connsiteY23" fmla="*/ 1019190 h 4375294"/>
              <a:gd name="connsiteX24" fmla="*/ 1993667 w 4073157"/>
              <a:gd name="connsiteY24" fmla="*/ 2303634 h 4375294"/>
              <a:gd name="connsiteX25" fmla="*/ 1779468 w 4073157"/>
              <a:gd name="connsiteY25" fmla="*/ 3071750 h 4375294"/>
              <a:gd name="connsiteX26" fmla="*/ 1081907 w 4073157"/>
              <a:gd name="connsiteY26" fmla="*/ 4375294 h 4375294"/>
              <a:gd name="connsiteX27" fmla="*/ 3320281 w 4073157"/>
              <a:gd name="connsiteY27" fmla="*/ 4375294 h 4375294"/>
              <a:gd name="connsiteX0" fmla="*/ 3320281 w 4073157"/>
              <a:gd name="connsiteY0" fmla="*/ 4375294 h 4375294"/>
              <a:gd name="connsiteX1" fmla="*/ 2772851 w 4073157"/>
              <a:gd name="connsiteY1" fmla="*/ 3418833 h 4375294"/>
              <a:gd name="connsiteX2" fmla="*/ 3545749 w 4073157"/>
              <a:gd name="connsiteY2" fmla="*/ 2575552 h 4375294"/>
              <a:gd name="connsiteX3" fmla="*/ 3841465 w 4073157"/>
              <a:gd name="connsiteY3" fmla="*/ 2184634 h 4375294"/>
              <a:gd name="connsiteX4" fmla="*/ 3837102 w 4073157"/>
              <a:gd name="connsiteY4" fmla="*/ 2030592 h 4375294"/>
              <a:gd name="connsiteX5" fmla="*/ 3850942 w 4073157"/>
              <a:gd name="connsiteY5" fmla="*/ 1840932 h 4375294"/>
              <a:gd name="connsiteX6" fmla="*/ 3974971 w 4073157"/>
              <a:gd name="connsiteY6" fmla="*/ 1582185 h 4375294"/>
              <a:gd name="connsiteX7" fmla="*/ 3767826 w 4073157"/>
              <a:gd name="connsiteY7" fmla="*/ 1327449 h 4375294"/>
              <a:gd name="connsiteX8" fmla="*/ 3769669 w 4073157"/>
              <a:gd name="connsiteY8" fmla="*/ 1064218 h 4375294"/>
              <a:gd name="connsiteX9" fmla="*/ 3730728 w 4073157"/>
              <a:gd name="connsiteY9" fmla="*/ 334768 h 4375294"/>
              <a:gd name="connsiteX10" fmla="*/ 3256564 w 4073157"/>
              <a:gd name="connsiteY10" fmla="*/ 182396 h 4375294"/>
              <a:gd name="connsiteX11" fmla="*/ 2570876 w 4073157"/>
              <a:gd name="connsiteY11" fmla="*/ 12844 h 4375294"/>
              <a:gd name="connsiteX12" fmla="*/ 1383898 w 4073157"/>
              <a:gd name="connsiteY12" fmla="*/ 708169 h 4375294"/>
              <a:gd name="connsiteX13" fmla="*/ 1322980 w 4073157"/>
              <a:gd name="connsiteY13" fmla="*/ 753835 h 4375294"/>
              <a:gd name="connsiteX14" fmla="*/ 760120 w 4073157"/>
              <a:gd name="connsiteY14" fmla="*/ 626484 h 4375294"/>
              <a:gd name="connsiteX15" fmla="*/ 353974 w 4073157"/>
              <a:gd name="connsiteY15" fmla="*/ 942441 h 4375294"/>
              <a:gd name="connsiteX16" fmla="*/ 207797 w 4073157"/>
              <a:gd name="connsiteY16" fmla="*/ 1278900 h 4375294"/>
              <a:gd name="connsiteX17" fmla="*/ 328907 w 4073157"/>
              <a:gd name="connsiteY17" fmla="*/ 1659388 h 4375294"/>
              <a:gd name="connsiteX18" fmla="*/ 306342 w 4073157"/>
              <a:gd name="connsiteY18" fmla="*/ 1897413 h 4375294"/>
              <a:gd name="connsiteX19" fmla="*/ 452691 w 4073157"/>
              <a:gd name="connsiteY19" fmla="*/ 2254487 h 4375294"/>
              <a:gd name="connsiteX20" fmla="*/ 808 w 4073157"/>
              <a:gd name="connsiteY20" fmla="*/ 2706398 h 4375294"/>
              <a:gd name="connsiteX21" fmla="*/ 686673 w 4073157"/>
              <a:gd name="connsiteY21" fmla="*/ 3070876 h 4375294"/>
              <a:gd name="connsiteX22" fmla="*/ 1142299 w 4073157"/>
              <a:gd name="connsiteY22" fmla="*/ 2250793 h 4375294"/>
              <a:gd name="connsiteX23" fmla="*/ 1338164 w 4073157"/>
              <a:gd name="connsiteY23" fmla="*/ 1019190 h 4375294"/>
              <a:gd name="connsiteX24" fmla="*/ 1993667 w 4073157"/>
              <a:gd name="connsiteY24" fmla="*/ 2303634 h 4375294"/>
              <a:gd name="connsiteX25" fmla="*/ 1779468 w 4073157"/>
              <a:gd name="connsiteY25" fmla="*/ 3071750 h 4375294"/>
              <a:gd name="connsiteX26" fmla="*/ 1081907 w 4073157"/>
              <a:gd name="connsiteY26" fmla="*/ 4375294 h 4375294"/>
              <a:gd name="connsiteX27" fmla="*/ 3320281 w 4073157"/>
              <a:gd name="connsiteY27" fmla="*/ 4375294 h 4375294"/>
              <a:gd name="connsiteX0" fmla="*/ 3320281 w 4073157"/>
              <a:gd name="connsiteY0" fmla="*/ 4375294 h 4375294"/>
              <a:gd name="connsiteX1" fmla="*/ 2772851 w 4073157"/>
              <a:gd name="connsiteY1" fmla="*/ 3418833 h 4375294"/>
              <a:gd name="connsiteX2" fmla="*/ 3545749 w 4073157"/>
              <a:gd name="connsiteY2" fmla="*/ 2575552 h 4375294"/>
              <a:gd name="connsiteX3" fmla="*/ 3841465 w 4073157"/>
              <a:gd name="connsiteY3" fmla="*/ 2184634 h 4375294"/>
              <a:gd name="connsiteX4" fmla="*/ 3837102 w 4073157"/>
              <a:gd name="connsiteY4" fmla="*/ 2030592 h 4375294"/>
              <a:gd name="connsiteX5" fmla="*/ 3850942 w 4073157"/>
              <a:gd name="connsiteY5" fmla="*/ 1840932 h 4375294"/>
              <a:gd name="connsiteX6" fmla="*/ 3974971 w 4073157"/>
              <a:gd name="connsiteY6" fmla="*/ 1582185 h 4375294"/>
              <a:gd name="connsiteX7" fmla="*/ 3767826 w 4073157"/>
              <a:gd name="connsiteY7" fmla="*/ 1327449 h 4375294"/>
              <a:gd name="connsiteX8" fmla="*/ 3769669 w 4073157"/>
              <a:gd name="connsiteY8" fmla="*/ 1064218 h 4375294"/>
              <a:gd name="connsiteX9" fmla="*/ 3730728 w 4073157"/>
              <a:gd name="connsiteY9" fmla="*/ 334768 h 4375294"/>
              <a:gd name="connsiteX10" fmla="*/ 3256564 w 4073157"/>
              <a:gd name="connsiteY10" fmla="*/ 182396 h 4375294"/>
              <a:gd name="connsiteX11" fmla="*/ 2570876 w 4073157"/>
              <a:gd name="connsiteY11" fmla="*/ 12844 h 4375294"/>
              <a:gd name="connsiteX12" fmla="*/ 1383898 w 4073157"/>
              <a:gd name="connsiteY12" fmla="*/ 708169 h 4375294"/>
              <a:gd name="connsiteX13" fmla="*/ 1322980 w 4073157"/>
              <a:gd name="connsiteY13" fmla="*/ 753835 h 4375294"/>
              <a:gd name="connsiteX14" fmla="*/ 760120 w 4073157"/>
              <a:gd name="connsiteY14" fmla="*/ 626484 h 4375294"/>
              <a:gd name="connsiteX15" fmla="*/ 353974 w 4073157"/>
              <a:gd name="connsiteY15" fmla="*/ 942441 h 4375294"/>
              <a:gd name="connsiteX16" fmla="*/ 207797 w 4073157"/>
              <a:gd name="connsiteY16" fmla="*/ 1278900 h 4375294"/>
              <a:gd name="connsiteX17" fmla="*/ 328907 w 4073157"/>
              <a:gd name="connsiteY17" fmla="*/ 1659388 h 4375294"/>
              <a:gd name="connsiteX18" fmla="*/ 306342 w 4073157"/>
              <a:gd name="connsiteY18" fmla="*/ 1897413 h 4375294"/>
              <a:gd name="connsiteX19" fmla="*/ 452691 w 4073157"/>
              <a:gd name="connsiteY19" fmla="*/ 2254487 h 4375294"/>
              <a:gd name="connsiteX20" fmla="*/ 808 w 4073157"/>
              <a:gd name="connsiteY20" fmla="*/ 2706398 h 4375294"/>
              <a:gd name="connsiteX21" fmla="*/ 686673 w 4073157"/>
              <a:gd name="connsiteY21" fmla="*/ 3070876 h 4375294"/>
              <a:gd name="connsiteX22" fmla="*/ 1142299 w 4073157"/>
              <a:gd name="connsiteY22" fmla="*/ 2250793 h 4375294"/>
              <a:gd name="connsiteX23" fmla="*/ 1338164 w 4073157"/>
              <a:gd name="connsiteY23" fmla="*/ 1019190 h 4375294"/>
              <a:gd name="connsiteX24" fmla="*/ 1993667 w 4073157"/>
              <a:gd name="connsiteY24" fmla="*/ 2303634 h 4375294"/>
              <a:gd name="connsiteX25" fmla="*/ 1779468 w 4073157"/>
              <a:gd name="connsiteY25" fmla="*/ 3071750 h 4375294"/>
              <a:gd name="connsiteX26" fmla="*/ 1081907 w 4073157"/>
              <a:gd name="connsiteY26" fmla="*/ 4375294 h 4375294"/>
              <a:gd name="connsiteX27" fmla="*/ 3320281 w 4073157"/>
              <a:gd name="connsiteY27" fmla="*/ 4375294 h 4375294"/>
              <a:gd name="connsiteX0" fmla="*/ 3320281 w 4073157"/>
              <a:gd name="connsiteY0" fmla="*/ 4375294 h 4375294"/>
              <a:gd name="connsiteX1" fmla="*/ 2772851 w 4073157"/>
              <a:gd name="connsiteY1" fmla="*/ 3418833 h 4375294"/>
              <a:gd name="connsiteX2" fmla="*/ 3545749 w 4073157"/>
              <a:gd name="connsiteY2" fmla="*/ 2575552 h 4375294"/>
              <a:gd name="connsiteX3" fmla="*/ 3841465 w 4073157"/>
              <a:gd name="connsiteY3" fmla="*/ 2184634 h 4375294"/>
              <a:gd name="connsiteX4" fmla="*/ 3837102 w 4073157"/>
              <a:gd name="connsiteY4" fmla="*/ 2030592 h 4375294"/>
              <a:gd name="connsiteX5" fmla="*/ 3850942 w 4073157"/>
              <a:gd name="connsiteY5" fmla="*/ 1840932 h 4375294"/>
              <a:gd name="connsiteX6" fmla="*/ 3974971 w 4073157"/>
              <a:gd name="connsiteY6" fmla="*/ 1582185 h 4375294"/>
              <a:gd name="connsiteX7" fmla="*/ 3767826 w 4073157"/>
              <a:gd name="connsiteY7" fmla="*/ 1327449 h 4375294"/>
              <a:gd name="connsiteX8" fmla="*/ 3769669 w 4073157"/>
              <a:gd name="connsiteY8" fmla="*/ 1064218 h 4375294"/>
              <a:gd name="connsiteX9" fmla="*/ 3730728 w 4073157"/>
              <a:gd name="connsiteY9" fmla="*/ 334768 h 4375294"/>
              <a:gd name="connsiteX10" fmla="*/ 3256564 w 4073157"/>
              <a:gd name="connsiteY10" fmla="*/ 182396 h 4375294"/>
              <a:gd name="connsiteX11" fmla="*/ 2570876 w 4073157"/>
              <a:gd name="connsiteY11" fmla="*/ 12844 h 4375294"/>
              <a:gd name="connsiteX12" fmla="*/ 1383898 w 4073157"/>
              <a:gd name="connsiteY12" fmla="*/ 708169 h 4375294"/>
              <a:gd name="connsiteX13" fmla="*/ 1322980 w 4073157"/>
              <a:gd name="connsiteY13" fmla="*/ 753835 h 4375294"/>
              <a:gd name="connsiteX14" fmla="*/ 760120 w 4073157"/>
              <a:gd name="connsiteY14" fmla="*/ 626484 h 4375294"/>
              <a:gd name="connsiteX15" fmla="*/ 353974 w 4073157"/>
              <a:gd name="connsiteY15" fmla="*/ 942441 h 4375294"/>
              <a:gd name="connsiteX16" fmla="*/ 207797 w 4073157"/>
              <a:gd name="connsiteY16" fmla="*/ 1278900 h 4375294"/>
              <a:gd name="connsiteX17" fmla="*/ 328907 w 4073157"/>
              <a:gd name="connsiteY17" fmla="*/ 1659388 h 4375294"/>
              <a:gd name="connsiteX18" fmla="*/ 306342 w 4073157"/>
              <a:gd name="connsiteY18" fmla="*/ 1897413 h 4375294"/>
              <a:gd name="connsiteX19" fmla="*/ 452691 w 4073157"/>
              <a:gd name="connsiteY19" fmla="*/ 2254487 h 4375294"/>
              <a:gd name="connsiteX20" fmla="*/ 808 w 4073157"/>
              <a:gd name="connsiteY20" fmla="*/ 2706398 h 4375294"/>
              <a:gd name="connsiteX21" fmla="*/ 675985 w 4073157"/>
              <a:gd name="connsiteY21" fmla="*/ 3070876 h 4375294"/>
              <a:gd name="connsiteX22" fmla="*/ 1142299 w 4073157"/>
              <a:gd name="connsiteY22" fmla="*/ 2250793 h 4375294"/>
              <a:gd name="connsiteX23" fmla="*/ 1338164 w 4073157"/>
              <a:gd name="connsiteY23" fmla="*/ 1019190 h 4375294"/>
              <a:gd name="connsiteX24" fmla="*/ 1993667 w 4073157"/>
              <a:gd name="connsiteY24" fmla="*/ 2303634 h 4375294"/>
              <a:gd name="connsiteX25" fmla="*/ 1779468 w 4073157"/>
              <a:gd name="connsiteY25" fmla="*/ 3071750 h 4375294"/>
              <a:gd name="connsiteX26" fmla="*/ 1081907 w 4073157"/>
              <a:gd name="connsiteY26" fmla="*/ 4375294 h 4375294"/>
              <a:gd name="connsiteX27" fmla="*/ 3320281 w 4073157"/>
              <a:gd name="connsiteY27" fmla="*/ 4375294 h 4375294"/>
              <a:gd name="connsiteX0" fmla="*/ 3320281 w 4073157"/>
              <a:gd name="connsiteY0" fmla="*/ 4375294 h 4375294"/>
              <a:gd name="connsiteX1" fmla="*/ 2772851 w 4073157"/>
              <a:gd name="connsiteY1" fmla="*/ 3418833 h 4375294"/>
              <a:gd name="connsiteX2" fmla="*/ 3545749 w 4073157"/>
              <a:gd name="connsiteY2" fmla="*/ 2575552 h 4375294"/>
              <a:gd name="connsiteX3" fmla="*/ 3841465 w 4073157"/>
              <a:gd name="connsiteY3" fmla="*/ 2184634 h 4375294"/>
              <a:gd name="connsiteX4" fmla="*/ 3837102 w 4073157"/>
              <a:gd name="connsiteY4" fmla="*/ 2030592 h 4375294"/>
              <a:gd name="connsiteX5" fmla="*/ 3850942 w 4073157"/>
              <a:gd name="connsiteY5" fmla="*/ 1840932 h 4375294"/>
              <a:gd name="connsiteX6" fmla="*/ 3974971 w 4073157"/>
              <a:gd name="connsiteY6" fmla="*/ 1582185 h 4375294"/>
              <a:gd name="connsiteX7" fmla="*/ 3767826 w 4073157"/>
              <a:gd name="connsiteY7" fmla="*/ 1327449 h 4375294"/>
              <a:gd name="connsiteX8" fmla="*/ 3769669 w 4073157"/>
              <a:gd name="connsiteY8" fmla="*/ 1064218 h 4375294"/>
              <a:gd name="connsiteX9" fmla="*/ 3730728 w 4073157"/>
              <a:gd name="connsiteY9" fmla="*/ 334768 h 4375294"/>
              <a:gd name="connsiteX10" fmla="*/ 3256564 w 4073157"/>
              <a:gd name="connsiteY10" fmla="*/ 182396 h 4375294"/>
              <a:gd name="connsiteX11" fmla="*/ 2570876 w 4073157"/>
              <a:gd name="connsiteY11" fmla="*/ 12844 h 4375294"/>
              <a:gd name="connsiteX12" fmla="*/ 1383898 w 4073157"/>
              <a:gd name="connsiteY12" fmla="*/ 708169 h 4375294"/>
              <a:gd name="connsiteX13" fmla="*/ 1322980 w 4073157"/>
              <a:gd name="connsiteY13" fmla="*/ 753835 h 4375294"/>
              <a:gd name="connsiteX14" fmla="*/ 760120 w 4073157"/>
              <a:gd name="connsiteY14" fmla="*/ 626484 h 4375294"/>
              <a:gd name="connsiteX15" fmla="*/ 353974 w 4073157"/>
              <a:gd name="connsiteY15" fmla="*/ 942441 h 4375294"/>
              <a:gd name="connsiteX16" fmla="*/ 207797 w 4073157"/>
              <a:gd name="connsiteY16" fmla="*/ 1278900 h 4375294"/>
              <a:gd name="connsiteX17" fmla="*/ 328907 w 4073157"/>
              <a:gd name="connsiteY17" fmla="*/ 1659388 h 4375294"/>
              <a:gd name="connsiteX18" fmla="*/ 306342 w 4073157"/>
              <a:gd name="connsiteY18" fmla="*/ 1897413 h 4375294"/>
              <a:gd name="connsiteX19" fmla="*/ 452691 w 4073157"/>
              <a:gd name="connsiteY19" fmla="*/ 2254487 h 4375294"/>
              <a:gd name="connsiteX20" fmla="*/ 808 w 4073157"/>
              <a:gd name="connsiteY20" fmla="*/ 2706398 h 4375294"/>
              <a:gd name="connsiteX21" fmla="*/ 675985 w 4073157"/>
              <a:gd name="connsiteY21" fmla="*/ 3070876 h 4375294"/>
              <a:gd name="connsiteX22" fmla="*/ 1142299 w 4073157"/>
              <a:gd name="connsiteY22" fmla="*/ 2250793 h 4375294"/>
              <a:gd name="connsiteX23" fmla="*/ 1338164 w 4073157"/>
              <a:gd name="connsiteY23" fmla="*/ 1019190 h 4375294"/>
              <a:gd name="connsiteX24" fmla="*/ 1993667 w 4073157"/>
              <a:gd name="connsiteY24" fmla="*/ 2303634 h 4375294"/>
              <a:gd name="connsiteX25" fmla="*/ 1779468 w 4073157"/>
              <a:gd name="connsiteY25" fmla="*/ 3071750 h 4375294"/>
              <a:gd name="connsiteX26" fmla="*/ 1081907 w 4073157"/>
              <a:gd name="connsiteY26" fmla="*/ 4375294 h 4375294"/>
              <a:gd name="connsiteX27" fmla="*/ 3320281 w 4073157"/>
              <a:gd name="connsiteY27" fmla="*/ 4375294 h 4375294"/>
              <a:gd name="connsiteX0" fmla="*/ 3320281 w 4073157"/>
              <a:gd name="connsiteY0" fmla="*/ 4375294 h 4375294"/>
              <a:gd name="connsiteX1" fmla="*/ 2772851 w 4073157"/>
              <a:gd name="connsiteY1" fmla="*/ 3418833 h 4375294"/>
              <a:gd name="connsiteX2" fmla="*/ 3545749 w 4073157"/>
              <a:gd name="connsiteY2" fmla="*/ 2575552 h 4375294"/>
              <a:gd name="connsiteX3" fmla="*/ 3841465 w 4073157"/>
              <a:gd name="connsiteY3" fmla="*/ 2184634 h 4375294"/>
              <a:gd name="connsiteX4" fmla="*/ 3837102 w 4073157"/>
              <a:gd name="connsiteY4" fmla="*/ 2030592 h 4375294"/>
              <a:gd name="connsiteX5" fmla="*/ 3850942 w 4073157"/>
              <a:gd name="connsiteY5" fmla="*/ 1840932 h 4375294"/>
              <a:gd name="connsiteX6" fmla="*/ 3974971 w 4073157"/>
              <a:gd name="connsiteY6" fmla="*/ 1582185 h 4375294"/>
              <a:gd name="connsiteX7" fmla="*/ 3767826 w 4073157"/>
              <a:gd name="connsiteY7" fmla="*/ 1327449 h 4375294"/>
              <a:gd name="connsiteX8" fmla="*/ 3769669 w 4073157"/>
              <a:gd name="connsiteY8" fmla="*/ 1064218 h 4375294"/>
              <a:gd name="connsiteX9" fmla="*/ 3730728 w 4073157"/>
              <a:gd name="connsiteY9" fmla="*/ 334768 h 4375294"/>
              <a:gd name="connsiteX10" fmla="*/ 3256564 w 4073157"/>
              <a:gd name="connsiteY10" fmla="*/ 182396 h 4375294"/>
              <a:gd name="connsiteX11" fmla="*/ 2570876 w 4073157"/>
              <a:gd name="connsiteY11" fmla="*/ 12844 h 4375294"/>
              <a:gd name="connsiteX12" fmla="*/ 1383898 w 4073157"/>
              <a:gd name="connsiteY12" fmla="*/ 708169 h 4375294"/>
              <a:gd name="connsiteX13" fmla="*/ 1322980 w 4073157"/>
              <a:gd name="connsiteY13" fmla="*/ 753835 h 4375294"/>
              <a:gd name="connsiteX14" fmla="*/ 760120 w 4073157"/>
              <a:gd name="connsiteY14" fmla="*/ 626484 h 4375294"/>
              <a:gd name="connsiteX15" fmla="*/ 353974 w 4073157"/>
              <a:gd name="connsiteY15" fmla="*/ 942441 h 4375294"/>
              <a:gd name="connsiteX16" fmla="*/ 207797 w 4073157"/>
              <a:gd name="connsiteY16" fmla="*/ 1278900 h 4375294"/>
              <a:gd name="connsiteX17" fmla="*/ 328907 w 4073157"/>
              <a:gd name="connsiteY17" fmla="*/ 1659388 h 4375294"/>
              <a:gd name="connsiteX18" fmla="*/ 306342 w 4073157"/>
              <a:gd name="connsiteY18" fmla="*/ 1897413 h 4375294"/>
              <a:gd name="connsiteX19" fmla="*/ 452691 w 4073157"/>
              <a:gd name="connsiteY19" fmla="*/ 2254487 h 4375294"/>
              <a:gd name="connsiteX20" fmla="*/ 808 w 4073157"/>
              <a:gd name="connsiteY20" fmla="*/ 2706398 h 4375294"/>
              <a:gd name="connsiteX21" fmla="*/ 675985 w 4073157"/>
              <a:gd name="connsiteY21" fmla="*/ 3070876 h 4375294"/>
              <a:gd name="connsiteX22" fmla="*/ 1142299 w 4073157"/>
              <a:gd name="connsiteY22" fmla="*/ 2250793 h 4375294"/>
              <a:gd name="connsiteX23" fmla="*/ 1338164 w 4073157"/>
              <a:gd name="connsiteY23" fmla="*/ 1019190 h 4375294"/>
              <a:gd name="connsiteX24" fmla="*/ 1993667 w 4073157"/>
              <a:gd name="connsiteY24" fmla="*/ 2303634 h 4375294"/>
              <a:gd name="connsiteX25" fmla="*/ 1779468 w 4073157"/>
              <a:gd name="connsiteY25" fmla="*/ 3071750 h 4375294"/>
              <a:gd name="connsiteX26" fmla="*/ 1081907 w 4073157"/>
              <a:gd name="connsiteY26" fmla="*/ 4375294 h 4375294"/>
              <a:gd name="connsiteX27" fmla="*/ 3320281 w 4073157"/>
              <a:gd name="connsiteY27" fmla="*/ 4375294 h 4375294"/>
              <a:gd name="connsiteX0" fmla="*/ 3320281 w 4073157"/>
              <a:gd name="connsiteY0" fmla="*/ 4375294 h 4375294"/>
              <a:gd name="connsiteX1" fmla="*/ 2772851 w 4073157"/>
              <a:gd name="connsiteY1" fmla="*/ 3418833 h 4375294"/>
              <a:gd name="connsiteX2" fmla="*/ 3545749 w 4073157"/>
              <a:gd name="connsiteY2" fmla="*/ 2575552 h 4375294"/>
              <a:gd name="connsiteX3" fmla="*/ 3841465 w 4073157"/>
              <a:gd name="connsiteY3" fmla="*/ 2184634 h 4375294"/>
              <a:gd name="connsiteX4" fmla="*/ 3837102 w 4073157"/>
              <a:gd name="connsiteY4" fmla="*/ 2030592 h 4375294"/>
              <a:gd name="connsiteX5" fmla="*/ 3850942 w 4073157"/>
              <a:gd name="connsiteY5" fmla="*/ 1840932 h 4375294"/>
              <a:gd name="connsiteX6" fmla="*/ 3974971 w 4073157"/>
              <a:gd name="connsiteY6" fmla="*/ 1582185 h 4375294"/>
              <a:gd name="connsiteX7" fmla="*/ 3767826 w 4073157"/>
              <a:gd name="connsiteY7" fmla="*/ 1327449 h 4375294"/>
              <a:gd name="connsiteX8" fmla="*/ 3769669 w 4073157"/>
              <a:gd name="connsiteY8" fmla="*/ 1064218 h 4375294"/>
              <a:gd name="connsiteX9" fmla="*/ 3730728 w 4073157"/>
              <a:gd name="connsiteY9" fmla="*/ 334768 h 4375294"/>
              <a:gd name="connsiteX10" fmla="*/ 3256564 w 4073157"/>
              <a:gd name="connsiteY10" fmla="*/ 182396 h 4375294"/>
              <a:gd name="connsiteX11" fmla="*/ 2570876 w 4073157"/>
              <a:gd name="connsiteY11" fmla="*/ 12844 h 4375294"/>
              <a:gd name="connsiteX12" fmla="*/ 1383898 w 4073157"/>
              <a:gd name="connsiteY12" fmla="*/ 708169 h 4375294"/>
              <a:gd name="connsiteX13" fmla="*/ 1322980 w 4073157"/>
              <a:gd name="connsiteY13" fmla="*/ 753835 h 4375294"/>
              <a:gd name="connsiteX14" fmla="*/ 760120 w 4073157"/>
              <a:gd name="connsiteY14" fmla="*/ 626484 h 4375294"/>
              <a:gd name="connsiteX15" fmla="*/ 353974 w 4073157"/>
              <a:gd name="connsiteY15" fmla="*/ 942441 h 4375294"/>
              <a:gd name="connsiteX16" fmla="*/ 207797 w 4073157"/>
              <a:gd name="connsiteY16" fmla="*/ 1278900 h 4375294"/>
              <a:gd name="connsiteX17" fmla="*/ 328907 w 4073157"/>
              <a:gd name="connsiteY17" fmla="*/ 1659388 h 4375294"/>
              <a:gd name="connsiteX18" fmla="*/ 306342 w 4073157"/>
              <a:gd name="connsiteY18" fmla="*/ 1897413 h 4375294"/>
              <a:gd name="connsiteX19" fmla="*/ 452691 w 4073157"/>
              <a:gd name="connsiteY19" fmla="*/ 2254487 h 4375294"/>
              <a:gd name="connsiteX20" fmla="*/ 808 w 4073157"/>
              <a:gd name="connsiteY20" fmla="*/ 2706398 h 4375294"/>
              <a:gd name="connsiteX21" fmla="*/ 675985 w 4073157"/>
              <a:gd name="connsiteY21" fmla="*/ 3070876 h 4375294"/>
              <a:gd name="connsiteX22" fmla="*/ 1142299 w 4073157"/>
              <a:gd name="connsiteY22" fmla="*/ 2250793 h 4375294"/>
              <a:gd name="connsiteX23" fmla="*/ 1338164 w 4073157"/>
              <a:gd name="connsiteY23" fmla="*/ 1019190 h 4375294"/>
              <a:gd name="connsiteX24" fmla="*/ 1993667 w 4073157"/>
              <a:gd name="connsiteY24" fmla="*/ 2303634 h 4375294"/>
              <a:gd name="connsiteX25" fmla="*/ 1779468 w 4073157"/>
              <a:gd name="connsiteY25" fmla="*/ 3071750 h 4375294"/>
              <a:gd name="connsiteX26" fmla="*/ 1081907 w 4073157"/>
              <a:gd name="connsiteY26" fmla="*/ 4375294 h 4375294"/>
              <a:gd name="connsiteX27" fmla="*/ 3320281 w 4073157"/>
              <a:gd name="connsiteY27"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7517 w 4072877"/>
              <a:gd name="connsiteY16" fmla="*/ 1278900 h 4375294"/>
              <a:gd name="connsiteX17" fmla="*/ 328627 w 4072877"/>
              <a:gd name="connsiteY17" fmla="*/ 1659388 h 4375294"/>
              <a:gd name="connsiteX18" fmla="*/ 306062 w 4072877"/>
              <a:gd name="connsiteY18" fmla="*/ 1897413 h 4375294"/>
              <a:gd name="connsiteX19" fmla="*/ 452411 w 4072877"/>
              <a:gd name="connsiteY19" fmla="*/ 2254487 h 4375294"/>
              <a:gd name="connsiteX20" fmla="*/ 528 w 4072877"/>
              <a:gd name="connsiteY20" fmla="*/ 2706398 h 4375294"/>
              <a:gd name="connsiteX21" fmla="*/ 675705 w 4072877"/>
              <a:gd name="connsiteY21" fmla="*/ 3070876 h 4375294"/>
              <a:gd name="connsiteX22" fmla="*/ 1142019 w 4072877"/>
              <a:gd name="connsiteY22" fmla="*/ 2250793 h 4375294"/>
              <a:gd name="connsiteX23" fmla="*/ 1337884 w 4072877"/>
              <a:gd name="connsiteY23" fmla="*/ 1019190 h 4375294"/>
              <a:gd name="connsiteX24" fmla="*/ 1993387 w 4072877"/>
              <a:gd name="connsiteY24" fmla="*/ 2303634 h 4375294"/>
              <a:gd name="connsiteX25" fmla="*/ 1779188 w 4072877"/>
              <a:gd name="connsiteY25" fmla="*/ 3071750 h 4375294"/>
              <a:gd name="connsiteX26" fmla="*/ 1081627 w 4072877"/>
              <a:gd name="connsiteY26" fmla="*/ 4375294 h 4375294"/>
              <a:gd name="connsiteX27" fmla="*/ 3320001 w 4072877"/>
              <a:gd name="connsiteY27"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7517 w 4072877"/>
              <a:gd name="connsiteY16" fmla="*/ 1278900 h 4375294"/>
              <a:gd name="connsiteX17" fmla="*/ 328627 w 4072877"/>
              <a:gd name="connsiteY17" fmla="*/ 1659388 h 4375294"/>
              <a:gd name="connsiteX18" fmla="*/ 306062 w 4072877"/>
              <a:gd name="connsiteY18" fmla="*/ 1897413 h 4375294"/>
              <a:gd name="connsiteX19" fmla="*/ 452411 w 4072877"/>
              <a:gd name="connsiteY19" fmla="*/ 2254487 h 4375294"/>
              <a:gd name="connsiteX20" fmla="*/ 528 w 4072877"/>
              <a:gd name="connsiteY20" fmla="*/ 2706398 h 4375294"/>
              <a:gd name="connsiteX21" fmla="*/ 675705 w 4072877"/>
              <a:gd name="connsiteY21" fmla="*/ 3070876 h 4375294"/>
              <a:gd name="connsiteX22" fmla="*/ 1142019 w 4072877"/>
              <a:gd name="connsiteY22" fmla="*/ 2250793 h 4375294"/>
              <a:gd name="connsiteX23" fmla="*/ 1337884 w 4072877"/>
              <a:gd name="connsiteY23" fmla="*/ 1019190 h 4375294"/>
              <a:gd name="connsiteX24" fmla="*/ 1993387 w 4072877"/>
              <a:gd name="connsiteY24" fmla="*/ 2303634 h 4375294"/>
              <a:gd name="connsiteX25" fmla="*/ 1779188 w 4072877"/>
              <a:gd name="connsiteY25" fmla="*/ 3071750 h 4375294"/>
              <a:gd name="connsiteX26" fmla="*/ 1081627 w 4072877"/>
              <a:gd name="connsiteY26" fmla="*/ 4375294 h 4375294"/>
              <a:gd name="connsiteX27" fmla="*/ 3320001 w 4072877"/>
              <a:gd name="connsiteY27"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7517 w 4072877"/>
              <a:gd name="connsiteY16" fmla="*/ 1278900 h 4375294"/>
              <a:gd name="connsiteX17" fmla="*/ 257370 w 4072877"/>
              <a:gd name="connsiteY17" fmla="*/ 1630885 h 4375294"/>
              <a:gd name="connsiteX18" fmla="*/ 306062 w 4072877"/>
              <a:gd name="connsiteY18" fmla="*/ 1897413 h 4375294"/>
              <a:gd name="connsiteX19" fmla="*/ 452411 w 4072877"/>
              <a:gd name="connsiteY19" fmla="*/ 2254487 h 4375294"/>
              <a:gd name="connsiteX20" fmla="*/ 528 w 4072877"/>
              <a:gd name="connsiteY20" fmla="*/ 2706398 h 4375294"/>
              <a:gd name="connsiteX21" fmla="*/ 675705 w 4072877"/>
              <a:gd name="connsiteY21" fmla="*/ 3070876 h 4375294"/>
              <a:gd name="connsiteX22" fmla="*/ 1142019 w 4072877"/>
              <a:gd name="connsiteY22" fmla="*/ 2250793 h 4375294"/>
              <a:gd name="connsiteX23" fmla="*/ 1337884 w 4072877"/>
              <a:gd name="connsiteY23" fmla="*/ 1019190 h 4375294"/>
              <a:gd name="connsiteX24" fmla="*/ 1993387 w 4072877"/>
              <a:gd name="connsiteY24" fmla="*/ 2303634 h 4375294"/>
              <a:gd name="connsiteX25" fmla="*/ 1779188 w 4072877"/>
              <a:gd name="connsiteY25" fmla="*/ 3071750 h 4375294"/>
              <a:gd name="connsiteX26" fmla="*/ 1081627 w 4072877"/>
              <a:gd name="connsiteY26" fmla="*/ 4375294 h 4375294"/>
              <a:gd name="connsiteX27" fmla="*/ 3320001 w 4072877"/>
              <a:gd name="connsiteY27"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7517 w 4072877"/>
              <a:gd name="connsiteY16" fmla="*/ 1278900 h 4375294"/>
              <a:gd name="connsiteX17" fmla="*/ 257370 w 4072877"/>
              <a:gd name="connsiteY17" fmla="*/ 1630885 h 4375294"/>
              <a:gd name="connsiteX18" fmla="*/ 306062 w 4072877"/>
              <a:gd name="connsiteY18" fmla="*/ 1897413 h 4375294"/>
              <a:gd name="connsiteX19" fmla="*/ 452411 w 4072877"/>
              <a:gd name="connsiteY19" fmla="*/ 2254487 h 4375294"/>
              <a:gd name="connsiteX20" fmla="*/ 528 w 4072877"/>
              <a:gd name="connsiteY20" fmla="*/ 2706398 h 4375294"/>
              <a:gd name="connsiteX21" fmla="*/ 675705 w 4072877"/>
              <a:gd name="connsiteY21" fmla="*/ 3070876 h 4375294"/>
              <a:gd name="connsiteX22" fmla="*/ 1142019 w 4072877"/>
              <a:gd name="connsiteY22" fmla="*/ 2250793 h 4375294"/>
              <a:gd name="connsiteX23" fmla="*/ 1337884 w 4072877"/>
              <a:gd name="connsiteY23" fmla="*/ 1019190 h 4375294"/>
              <a:gd name="connsiteX24" fmla="*/ 1993387 w 4072877"/>
              <a:gd name="connsiteY24" fmla="*/ 2303634 h 4375294"/>
              <a:gd name="connsiteX25" fmla="*/ 1779188 w 4072877"/>
              <a:gd name="connsiteY25" fmla="*/ 3071750 h 4375294"/>
              <a:gd name="connsiteX26" fmla="*/ 1081627 w 4072877"/>
              <a:gd name="connsiteY26" fmla="*/ 4375294 h 4375294"/>
              <a:gd name="connsiteX27" fmla="*/ 3320001 w 4072877"/>
              <a:gd name="connsiteY27"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7517 w 4072877"/>
              <a:gd name="connsiteY16" fmla="*/ 1278900 h 4375294"/>
              <a:gd name="connsiteX17" fmla="*/ 257370 w 4072877"/>
              <a:gd name="connsiteY17" fmla="*/ 1630885 h 4375294"/>
              <a:gd name="connsiteX18" fmla="*/ 306062 w 4072877"/>
              <a:gd name="connsiteY18" fmla="*/ 1897413 h 4375294"/>
              <a:gd name="connsiteX19" fmla="*/ 452411 w 4072877"/>
              <a:gd name="connsiteY19" fmla="*/ 2254487 h 4375294"/>
              <a:gd name="connsiteX20" fmla="*/ 528 w 4072877"/>
              <a:gd name="connsiteY20" fmla="*/ 2706398 h 4375294"/>
              <a:gd name="connsiteX21" fmla="*/ 675705 w 4072877"/>
              <a:gd name="connsiteY21" fmla="*/ 3070876 h 4375294"/>
              <a:gd name="connsiteX22" fmla="*/ 1142019 w 4072877"/>
              <a:gd name="connsiteY22" fmla="*/ 2250793 h 4375294"/>
              <a:gd name="connsiteX23" fmla="*/ 1337884 w 4072877"/>
              <a:gd name="connsiteY23" fmla="*/ 1019190 h 4375294"/>
              <a:gd name="connsiteX24" fmla="*/ 1993387 w 4072877"/>
              <a:gd name="connsiteY24" fmla="*/ 2303634 h 4375294"/>
              <a:gd name="connsiteX25" fmla="*/ 1779188 w 4072877"/>
              <a:gd name="connsiteY25" fmla="*/ 3071750 h 4375294"/>
              <a:gd name="connsiteX26" fmla="*/ 1081627 w 4072877"/>
              <a:gd name="connsiteY26" fmla="*/ 4375294 h 4375294"/>
              <a:gd name="connsiteX27" fmla="*/ 3320001 w 4072877"/>
              <a:gd name="connsiteY27"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7517 w 4072877"/>
              <a:gd name="connsiteY16" fmla="*/ 1278900 h 4375294"/>
              <a:gd name="connsiteX17" fmla="*/ 306062 w 4072877"/>
              <a:gd name="connsiteY17" fmla="*/ 1897413 h 4375294"/>
              <a:gd name="connsiteX18" fmla="*/ 452411 w 4072877"/>
              <a:gd name="connsiteY18" fmla="*/ 2254487 h 4375294"/>
              <a:gd name="connsiteX19" fmla="*/ 528 w 4072877"/>
              <a:gd name="connsiteY19" fmla="*/ 2706398 h 4375294"/>
              <a:gd name="connsiteX20" fmla="*/ 675705 w 4072877"/>
              <a:gd name="connsiteY20" fmla="*/ 3070876 h 4375294"/>
              <a:gd name="connsiteX21" fmla="*/ 1142019 w 4072877"/>
              <a:gd name="connsiteY21" fmla="*/ 2250793 h 4375294"/>
              <a:gd name="connsiteX22" fmla="*/ 1337884 w 4072877"/>
              <a:gd name="connsiteY22" fmla="*/ 1019190 h 4375294"/>
              <a:gd name="connsiteX23" fmla="*/ 1993387 w 4072877"/>
              <a:gd name="connsiteY23" fmla="*/ 2303634 h 4375294"/>
              <a:gd name="connsiteX24" fmla="*/ 1779188 w 4072877"/>
              <a:gd name="connsiteY24" fmla="*/ 3071750 h 4375294"/>
              <a:gd name="connsiteX25" fmla="*/ 1081627 w 4072877"/>
              <a:gd name="connsiteY25" fmla="*/ 4375294 h 4375294"/>
              <a:gd name="connsiteX26" fmla="*/ 3320001 w 4072877"/>
              <a:gd name="connsiteY26"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7517 w 4072877"/>
              <a:gd name="connsiteY16" fmla="*/ 1278900 h 4375294"/>
              <a:gd name="connsiteX17" fmla="*/ 452411 w 4072877"/>
              <a:gd name="connsiteY17" fmla="*/ 2254487 h 4375294"/>
              <a:gd name="connsiteX18" fmla="*/ 528 w 4072877"/>
              <a:gd name="connsiteY18" fmla="*/ 2706398 h 4375294"/>
              <a:gd name="connsiteX19" fmla="*/ 675705 w 4072877"/>
              <a:gd name="connsiteY19" fmla="*/ 3070876 h 4375294"/>
              <a:gd name="connsiteX20" fmla="*/ 1142019 w 4072877"/>
              <a:gd name="connsiteY20" fmla="*/ 2250793 h 4375294"/>
              <a:gd name="connsiteX21" fmla="*/ 1337884 w 4072877"/>
              <a:gd name="connsiteY21" fmla="*/ 1019190 h 4375294"/>
              <a:gd name="connsiteX22" fmla="*/ 1993387 w 4072877"/>
              <a:gd name="connsiteY22" fmla="*/ 2303634 h 4375294"/>
              <a:gd name="connsiteX23" fmla="*/ 1779188 w 4072877"/>
              <a:gd name="connsiteY23" fmla="*/ 3071750 h 4375294"/>
              <a:gd name="connsiteX24" fmla="*/ 1081627 w 4072877"/>
              <a:gd name="connsiteY24" fmla="*/ 4375294 h 4375294"/>
              <a:gd name="connsiteX25" fmla="*/ 3320001 w 4072877"/>
              <a:gd name="connsiteY25"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7517 w 4072877"/>
              <a:gd name="connsiteY16" fmla="*/ 1278900 h 4375294"/>
              <a:gd name="connsiteX17" fmla="*/ 452411 w 4072877"/>
              <a:gd name="connsiteY17" fmla="*/ 2254487 h 4375294"/>
              <a:gd name="connsiteX18" fmla="*/ 528 w 4072877"/>
              <a:gd name="connsiteY18" fmla="*/ 2706398 h 4375294"/>
              <a:gd name="connsiteX19" fmla="*/ 675705 w 4072877"/>
              <a:gd name="connsiteY19" fmla="*/ 3070876 h 4375294"/>
              <a:gd name="connsiteX20" fmla="*/ 1142019 w 4072877"/>
              <a:gd name="connsiteY20" fmla="*/ 2250793 h 4375294"/>
              <a:gd name="connsiteX21" fmla="*/ 1337884 w 4072877"/>
              <a:gd name="connsiteY21" fmla="*/ 1019190 h 4375294"/>
              <a:gd name="connsiteX22" fmla="*/ 1993387 w 4072877"/>
              <a:gd name="connsiteY22" fmla="*/ 2303634 h 4375294"/>
              <a:gd name="connsiteX23" fmla="*/ 1779188 w 4072877"/>
              <a:gd name="connsiteY23" fmla="*/ 3071750 h 4375294"/>
              <a:gd name="connsiteX24" fmla="*/ 1081627 w 4072877"/>
              <a:gd name="connsiteY24" fmla="*/ 4375294 h 4375294"/>
              <a:gd name="connsiteX25" fmla="*/ 3320001 w 4072877"/>
              <a:gd name="connsiteY25"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7517 w 4072877"/>
              <a:gd name="connsiteY16" fmla="*/ 1278900 h 4375294"/>
              <a:gd name="connsiteX17" fmla="*/ 452411 w 4072877"/>
              <a:gd name="connsiteY17" fmla="*/ 2254487 h 4375294"/>
              <a:gd name="connsiteX18" fmla="*/ 528 w 4072877"/>
              <a:gd name="connsiteY18" fmla="*/ 2706398 h 4375294"/>
              <a:gd name="connsiteX19" fmla="*/ 675705 w 4072877"/>
              <a:gd name="connsiteY19" fmla="*/ 3070876 h 4375294"/>
              <a:gd name="connsiteX20" fmla="*/ 1142019 w 4072877"/>
              <a:gd name="connsiteY20" fmla="*/ 2250793 h 4375294"/>
              <a:gd name="connsiteX21" fmla="*/ 1337884 w 4072877"/>
              <a:gd name="connsiteY21" fmla="*/ 1019190 h 4375294"/>
              <a:gd name="connsiteX22" fmla="*/ 1993387 w 4072877"/>
              <a:gd name="connsiteY22" fmla="*/ 2303634 h 4375294"/>
              <a:gd name="connsiteX23" fmla="*/ 1779188 w 4072877"/>
              <a:gd name="connsiteY23" fmla="*/ 3071750 h 4375294"/>
              <a:gd name="connsiteX24" fmla="*/ 1081627 w 4072877"/>
              <a:gd name="connsiteY24" fmla="*/ 4375294 h 4375294"/>
              <a:gd name="connsiteX25" fmla="*/ 3320001 w 4072877"/>
              <a:gd name="connsiteY25"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2422 w 4072877"/>
              <a:gd name="connsiteY16" fmla="*/ 1436851 h 4375294"/>
              <a:gd name="connsiteX17" fmla="*/ 452411 w 4072877"/>
              <a:gd name="connsiteY17" fmla="*/ 2254487 h 4375294"/>
              <a:gd name="connsiteX18" fmla="*/ 528 w 4072877"/>
              <a:gd name="connsiteY18" fmla="*/ 2706398 h 4375294"/>
              <a:gd name="connsiteX19" fmla="*/ 675705 w 4072877"/>
              <a:gd name="connsiteY19" fmla="*/ 3070876 h 4375294"/>
              <a:gd name="connsiteX20" fmla="*/ 1142019 w 4072877"/>
              <a:gd name="connsiteY20" fmla="*/ 2250793 h 4375294"/>
              <a:gd name="connsiteX21" fmla="*/ 1337884 w 4072877"/>
              <a:gd name="connsiteY21" fmla="*/ 1019190 h 4375294"/>
              <a:gd name="connsiteX22" fmla="*/ 1993387 w 4072877"/>
              <a:gd name="connsiteY22" fmla="*/ 2303634 h 4375294"/>
              <a:gd name="connsiteX23" fmla="*/ 1779188 w 4072877"/>
              <a:gd name="connsiteY23" fmla="*/ 3071750 h 4375294"/>
              <a:gd name="connsiteX24" fmla="*/ 1081627 w 4072877"/>
              <a:gd name="connsiteY24" fmla="*/ 4375294 h 4375294"/>
              <a:gd name="connsiteX25" fmla="*/ 3320001 w 4072877"/>
              <a:gd name="connsiteY25"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2422 w 4072877"/>
              <a:gd name="connsiteY16" fmla="*/ 1436851 h 4375294"/>
              <a:gd name="connsiteX17" fmla="*/ 452411 w 4072877"/>
              <a:gd name="connsiteY17" fmla="*/ 2254487 h 4375294"/>
              <a:gd name="connsiteX18" fmla="*/ 528 w 4072877"/>
              <a:gd name="connsiteY18" fmla="*/ 2706398 h 4375294"/>
              <a:gd name="connsiteX19" fmla="*/ 675705 w 4072877"/>
              <a:gd name="connsiteY19" fmla="*/ 3070876 h 4375294"/>
              <a:gd name="connsiteX20" fmla="*/ 1142019 w 4072877"/>
              <a:gd name="connsiteY20" fmla="*/ 2250793 h 4375294"/>
              <a:gd name="connsiteX21" fmla="*/ 1337884 w 4072877"/>
              <a:gd name="connsiteY21" fmla="*/ 1019190 h 4375294"/>
              <a:gd name="connsiteX22" fmla="*/ 1993387 w 4072877"/>
              <a:gd name="connsiteY22" fmla="*/ 2303634 h 4375294"/>
              <a:gd name="connsiteX23" fmla="*/ 1779188 w 4072877"/>
              <a:gd name="connsiteY23" fmla="*/ 3071750 h 4375294"/>
              <a:gd name="connsiteX24" fmla="*/ 1081627 w 4072877"/>
              <a:gd name="connsiteY24" fmla="*/ 4375294 h 4375294"/>
              <a:gd name="connsiteX25" fmla="*/ 3320001 w 4072877"/>
              <a:gd name="connsiteY25"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2422 w 4072877"/>
              <a:gd name="connsiteY16" fmla="*/ 1436851 h 4375294"/>
              <a:gd name="connsiteX17" fmla="*/ 452411 w 4072877"/>
              <a:gd name="connsiteY17" fmla="*/ 2254487 h 4375294"/>
              <a:gd name="connsiteX18" fmla="*/ 528 w 4072877"/>
              <a:gd name="connsiteY18" fmla="*/ 2706398 h 4375294"/>
              <a:gd name="connsiteX19" fmla="*/ 675705 w 4072877"/>
              <a:gd name="connsiteY19" fmla="*/ 3070876 h 4375294"/>
              <a:gd name="connsiteX20" fmla="*/ 1142019 w 4072877"/>
              <a:gd name="connsiteY20" fmla="*/ 2250793 h 4375294"/>
              <a:gd name="connsiteX21" fmla="*/ 1337884 w 4072877"/>
              <a:gd name="connsiteY21" fmla="*/ 1019190 h 4375294"/>
              <a:gd name="connsiteX22" fmla="*/ 1993387 w 4072877"/>
              <a:gd name="connsiteY22" fmla="*/ 2303634 h 4375294"/>
              <a:gd name="connsiteX23" fmla="*/ 1779188 w 4072877"/>
              <a:gd name="connsiteY23" fmla="*/ 3071750 h 4375294"/>
              <a:gd name="connsiteX24" fmla="*/ 1081627 w 4072877"/>
              <a:gd name="connsiteY24" fmla="*/ 4375294 h 4375294"/>
              <a:gd name="connsiteX25" fmla="*/ 3320001 w 4072877"/>
              <a:gd name="connsiteY25" fmla="*/ 4375294 h 4375294"/>
              <a:gd name="connsiteX0" fmla="*/ 3320001 w 4072877"/>
              <a:gd name="connsiteY0" fmla="*/ 4375294 h 4375294"/>
              <a:gd name="connsiteX1" fmla="*/ 2772571 w 4072877"/>
              <a:gd name="connsiteY1" fmla="*/ 3418833 h 4375294"/>
              <a:gd name="connsiteX2" fmla="*/ 3545469 w 4072877"/>
              <a:gd name="connsiteY2" fmla="*/ 2575552 h 4375294"/>
              <a:gd name="connsiteX3" fmla="*/ 3841185 w 4072877"/>
              <a:gd name="connsiteY3" fmla="*/ 2184634 h 4375294"/>
              <a:gd name="connsiteX4" fmla="*/ 3836822 w 4072877"/>
              <a:gd name="connsiteY4" fmla="*/ 2030592 h 4375294"/>
              <a:gd name="connsiteX5" fmla="*/ 3850662 w 4072877"/>
              <a:gd name="connsiteY5" fmla="*/ 1840932 h 4375294"/>
              <a:gd name="connsiteX6" fmla="*/ 3974691 w 4072877"/>
              <a:gd name="connsiteY6" fmla="*/ 1582185 h 4375294"/>
              <a:gd name="connsiteX7" fmla="*/ 3767546 w 4072877"/>
              <a:gd name="connsiteY7" fmla="*/ 1327449 h 4375294"/>
              <a:gd name="connsiteX8" fmla="*/ 3769389 w 4072877"/>
              <a:gd name="connsiteY8" fmla="*/ 1064218 h 4375294"/>
              <a:gd name="connsiteX9" fmla="*/ 3730448 w 4072877"/>
              <a:gd name="connsiteY9" fmla="*/ 334768 h 4375294"/>
              <a:gd name="connsiteX10" fmla="*/ 3256284 w 4072877"/>
              <a:gd name="connsiteY10" fmla="*/ 182396 h 4375294"/>
              <a:gd name="connsiteX11" fmla="*/ 2570596 w 4072877"/>
              <a:gd name="connsiteY11" fmla="*/ 12844 h 4375294"/>
              <a:gd name="connsiteX12" fmla="*/ 1383618 w 4072877"/>
              <a:gd name="connsiteY12" fmla="*/ 708169 h 4375294"/>
              <a:gd name="connsiteX13" fmla="*/ 1322700 w 4072877"/>
              <a:gd name="connsiteY13" fmla="*/ 753835 h 4375294"/>
              <a:gd name="connsiteX14" fmla="*/ 759840 w 4072877"/>
              <a:gd name="connsiteY14" fmla="*/ 626484 h 4375294"/>
              <a:gd name="connsiteX15" fmla="*/ 353694 w 4072877"/>
              <a:gd name="connsiteY15" fmla="*/ 942441 h 4375294"/>
              <a:gd name="connsiteX16" fmla="*/ 202422 w 4072877"/>
              <a:gd name="connsiteY16" fmla="*/ 1436851 h 4375294"/>
              <a:gd name="connsiteX17" fmla="*/ 452411 w 4072877"/>
              <a:gd name="connsiteY17" fmla="*/ 2254487 h 4375294"/>
              <a:gd name="connsiteX18" fmla="*/ 528 w 4072877"/>
              <a:gd name="connsiteY18" fmla="*/ 2706398 h 4375294"/>
              <a:gd name="connsiteX19" fmla="*/ 675705 w 4072877"/>
              <a:gd name="connsiteY19" fmla="*/ 3070876 h 4375294"/>
              <a:gd name="connsiteX20" fmla="*/ 1142019 w 4072877"/>
              <a:gd name="connsiteY20" fmla="*/ 2250793 h 4375294"/>
              <a:gd name="connsiteX21" fmla="*/ 1337884 w 4072877"/>
              <a:gd name="connsiteY21" fmla="*/ 1019190 h 4375294"/>
              <a:gd name="connsiteX22" fmla="*/ 1993387 w 4072877"/>
              <a:gd name="connsiteY22" fmla="*/ 2303634 h 4375294"/>
              <a:gd name="connsiteX23" fmla="*/ 1779188 w 4072877"/>
              <a:gd name="connsiteY23" fmla="*/ 3071750 h 4375294"/>
              <a:gd name="connsiteX24" fmla="*/ 1081627 w 4072877"/>
              <a:gd name="connsiteY24" fmla="*/ 4375294 h 4375294"/>
              <a:gd name="connsiteX25" fmla="*/ 3320001 w 4072877"/>
              <a:gd name="connsiteY25" fmla="*/ 4375294 h 4375294"/>
              <a:gd name="connsiteX0" fmla="*/ 3320047 w 4072923"/>
              <a:gd name="connsiteY0" fmla="*/ 4375294 h 4375294"/>
              <a:gd name="connsiteX1" fmla="*/ 2772617 w 4072923"/>
              <a:gd name="connsiteY1" fmla="*/ 3418833 h 4375294"/>
              <a:gd name="connsiteX2" fmla="*/ 3545515 w 4072923"/>
              <a:gd name="connsiteY2" fmla="*/ 2575552 h 4375294"/>
              <a:gd name="connsiteX3" fmla="*/ 3841231 w 4072923"/>
              <a:gd name="connsiteY3" fmla="*/ 2184634 h 4375294"/>
              <a:gd name="connsiteX4" fmla="*/ 3836868 w 4072923"/>
              <a:gd name="connsiteY4" fmla="*/ 2030592 h 4375294"/>
              <a:gd name="connsiteX5" fmla="*/ 3850708 w 4072923"/>
              <a:gd name="connsiteY5" fmla="*/ 1840932 h 4375294"/>
              <a:gd name="connsiteX6" fmla="*/ 3974737 w 4072923"/>
              <a:gd name="connsiteY6" fmla="*/ 1582185 h 4375294"/>
              <a:gd name="connsiteX7" fmla="*/ 3767592 w 4072923"/>
              <a:gd name="connsiteY7" fmla="*/ 1327449 h 4375294"/>
              <a:gd name="connsiteX8" fmla="*/ 3769435 w 4072923"/>
              <a:gd name="connsiteY8" fmla="*/ 1064218 h 4375294"/>
              <a:gd name="connsiteX9" fmla="*/ 3730494 w 4072923"/>
              <a:gd name="connsiteY9" fmla="*/ 334768 h 4375294"/>
              <a:gd name="connsiteX10" fmla="*/ 3256330 w 4072923"/>
              <a:gd name="connsiteY10" fmla="*/ 182396 h 4375294"/>
              <a:gd name="connsiteX11" fmla="*/ 2570642 w 4072923"/>
              <a:gd name="connsiteY11" fmla="*/ 12844 h 4375294"/>
              <a:gd name="connsiteX12" fmla="*/ 1383664 w 4072923"/>
              <a:gd name="connsiteY12" fmla="*/ 708169 h 4375294"/>
              <a:gd name="connsiteX13" fmla="*/ 1322746 w 4072923"/>
              <a:gd name="connsiteY13" fmla="*/ 753835 h 4375294"/>
              <a:gd name="connsiteX14" fmla="*/ 759886 w 4072923"/>
              <a:gd name="connsiteY14" fmla="*/ 626484 h 4375294"/>
              <a:gd name="connsiteX15" fmla="*/ 353740 w 4072923"/>
              <a:gd name="connsiteY15" fmla="*/ 942441 h 4375294"/>
              <a:gd name="connsiteX16" fmla="*/ 202468 w 4072923"/>
              <a:gd name="connsiteY16" fmla="*/ 1436851 h 4375294"/>
              <a:gd name="connsiteX17" fmla="*/ 452457 w 4072923"/>
              <a:gd name="connsiteY17" fmla="*/ 2254487 h 4375294"/>
              <a:gd name="connsiteX18" fmla="*/ 574 w 4072923"/>
              <a:gd name="connsiteY18" fmla="*/ 2706398 h 4375294"/>
              <a:gd name="connsiteX19" fmla="*/ 675751 w 4072923"/>
              <a:gd name="connsiteY19" fmla="*/ 3070876 h 4375294"/>
              <a:gd name="connsiteX20" fmla="*/ 1142065 w 4072923"/>
              <a:gd name="connsiteY20" fmla="*/ 2250793 h 4375294"/>
              <a:gd name="connsiteX21" fmla="*/ 1337930 w 4072923"/>
              <a:gd name="connsiteY21" fmla="*/ 1019190 h 4375294"/>
              <a:gd name="connsiteX22" fmla="*/ 1993433 w 4072923"/>
              <a:gd name="connsiteY22" fmla="*/ 2303634 h 4375294"/>
              <a:gd name="connsiteX23" fmla="*/ 1779234 w 4072923"/>
              <a:gd name="connsiteY23" fmla="*/ 3071750 h 4375294"/>
              <a:gd name="connsiteX24" fmla="*/ 1081673 w 4072923"/>
              <a:gd name="connsiteY24" fmla="*/ 4375294 h 4375294"/>
              <a:gd name="connsiteX25" fmla="*/ 3320047 w 4072923"/>
              <a:gd name="connsiteY25" fmla="*/ 4375294 h 4375294"/>
              <a:gd name="connsiteX0" fmla="*/ 3320047 w 4072923"/>
              <a:gd name="connsiteY0" fmla="*/ 4375294 h 4375294"/>
              <a:gd name="connsiteX1" fmla="*/ 2772617 w 4072923"/>
              <a:gd name="connsiteY1" fmla="*/ 3418833 h 4375294"/>
              <a:gd name="connsiteX2" fmla="*/ 3545515 w 4072923"/>
              <a:gd name="connsiteY2" fmla="*/ 2575552 h 4375294"/>
              <a:gd name="connsiteX3" fmla="*/ 3841231 w 4072923"/>
              <a:gd name="connsiteY3" fmla="*/ 2184634 h 4375294"/>
              <a:gd name="connsiteX4" fmla="*/ 3836868 w 4072923"/>
              <a:gd name="connsiteY4" fmla="*/ 2030592 h 4375294"/>
              <a:gd name="connsiteX5" fmla="*/ 3850708 w 4072923"/>
              <a:gd name="connsiteY5" fmla="*/ 1840932 h 4375294"/>
              <a:gd name="connsiteX6" fmla="*/ 3974737 w 4072923"/>
              <a:gd name="connsiteY6" fmla="*/ 1582185 h 4375294"/>
              <a:gd name="connsiteX7" fmla="*/ 3767592 w 4072923"/>
              <a:gd name="connsiteY7" fmla="*/ 1327449 h 4375294"/>
              <a:gd name="connsiteX8" fmla="*/ 3769435 w 4072923"/>
              <a:gd name="connsiteY8" fmla="*/ 1064218 h 4375294"/>
              <a:gd name="connsiteX9" fmla="*/ 3730494 w 4072923"/>
              <a:gd name="connsiteY9" fmla="*/ 334768 h 4375294"/>
              <a:gd name="connsiteX10" fmla="*/ 3256330 w 4072923"/>
              <a:gd name="connsiteY10" fmla="*/ 182396 h 4375294"/>
              <a:gd name="connsiteX11" fmla="*/ 2570642 w 4072923"/>
              <a:gd name="connsiteY11" fmla="*/ 12844 h 4375294"/>
              <a:gd name="connsiteX12" fmla="*/ 1383664 w 4072923"/>
              <a:gd name="connsiteY12" fmla="*/ 708169 h 4375294"/>
              <a:gd name="connsiteX13" fmla="*/ 1322746 w 4072923"/>
              <a:gd name="connsiteY13" fmla="*/ 753835 h 4375294"/>
              <a:gd name="connsiteX14" fmla="*/ 759886 w 4072923"/>
              <a:gd name="connsiteY14" fmla="*/ 626484 h 4375294"/>
              <a:gd name="connsiteX15" fmla="*/ 353740 w 4072923"/>
              <a:gd name="connsiteY15" fmla="*/ 942441 h 4375294"/>
              <a:gd name="connsiteX16" fmla="*/ 202468 w 4072923"/>
              <a:gd name="connsiteY16" fmla="*/ 1436851 h 4375294"/>
              <a:gd name="connsiteX17" fmla="*/ 452457 w 4072923"/>
              <a:gd name="connsiteY17" fmla="*/ 2254487 h 4375294"/>
              <a:gd name="connsiteX18" fmla="*/ 574 w 4072923"/>
              <a:gd name="connsiteY18" fmla="*/ 2706398 h 4375294"/>
              <a:gd name="connsiteX19" fmla="*/ 675751 w 4072923"/>
              <a:gd name="connsiteY19" fmla="*/ 3070876 h 4375294"/>
              <a:gd name="connsiteX20" fmla="*/ 1142065 w 4072923"/>
              <a:gd name="connsiteY20" fmla="*/ 2250793 h 4375294"/>
              <a:gd name="connsiteX21" fmla="*/ 1337930 w 4072923"/>
              <a:gd name="connsiteY21" fmla="*/ 1019190 h 4375294"/>
              <a:gd name="connsiteX22" fmla="*/ 1993433 w 4072923"/>
              <a:gd name="connsiteY22" fmla="*/ 2303634 h 4375294"/>
              <a:gd name="connsiteX23" fmla="*/ 1779234 w 4072923"/>
              <a:gd name="connsiteY23" fmla="*/ 3071750 h 4375294"/>
              <a:gd name="connsiteX24" fmla="*/ 1081673 w 4072923"/>
              <a:gd name="connsiteY24" fmla="*/ 4375294 h 4375294"/>
              <a:gd name="connsiteX25" fmla="*/ 3320047 w 4072923"/>
              <a:gd name="connsiteY25" fmla="*/ 4375294 h 4375294"/>
              <a:gd name="connsiteX0" fmla="*/ 3320047 w 4072923"/>
              <a:gd name="connsiteY0" fmla="*/ 4375294 h 4375294"/>
              <a:gd name="connsiteX1" fmla="*/ 2772617 w 4072923"/>
              <a:gd name="connsiteY1" fmla="*/ 3418833 h 4375294"/>
              <a:gd name="connsiteX2" fmla="*/ 3545515 w 4072923"/>
              <a:gd name="connsiteY2" fmla="*/ 2575552 h 4375294"/>
              <a:gd name="connsiteX3" fmla="*/ 3841231 w 4072923"/>
              <a:gd name="connsiteY3" fmla="*/ 2184634 h 4375294"/>
              <a:gd name="connsiteX4" fmla="*/ 3836868 w 4072923"/>
              <a:gd name="connsiteY4" fmla="*/ 2030592 h 4375294"/>
              <a:gd name="connsiteX5" fmla="*/ 3850708 w 4072923"/>
              <a:gd name="connsiteY5" fmla="*/ 1840932 h 4375294"/>
              <a:gd name="connsiteX6" fmla="*/ 3974737 w 4072923"/>
              <a:gd name="connsiteY6" fmla="*/ 1582185 h 4375294"/>
              <a:gd name="connsiteX7" fmla="*/ 3767592 w 4072923"/>
              <a:gd name="connsiteY7" fmla="*/ 1327449 h 4375294"/>
              <a:gd name="connsiteX8" fmla="*/ 3769435 w 4072923"/>
              <a:gd name="connsiteY8" fmla="*/ 1064218 h 4375294"/>
              <a:gd name="connsiteX9" fmla="*/ 3730494 w 4072923"/>
              <a:gd name="connsiteY9" fmla="*/ 334768 h 4375294"/>
              <a:gd name="connsiteX10" fmla="*/ 3256330 w 4072923"/>
              <a:gd name="connsiteY10" fmla="*/ 182396 h 4375294"/>
              <a:gd name="connsiteX11" fmla="*/ 2570642 w 4072923"/>
              <a:gd name="connsiteY11" fmla="*/ 12844 h 4375294"/>
              <a:gd name="connsiteX12" fmla="*/ 1383664 w 4072923"/>
              <a:gd name="connsiteY12" fmla="*/ 708169 h 4375294"/>
              <a:gd name="connsiteX13" fmla="*/ 1322746 w 4072923"/>
              <a:gd name="connsiteY13" fmla="*/ 753835 h 4375294"/>
              <a:gd name="connsiteX14" fmla="*/ 759886 w 4072923"/>
              <a:gd name="connsiteY14" fmla="*/ 626484 h 4375294"/>
              <a:gd name="connsiteX15" fmla="*/ 353740 w 4072923"/>
              <a:gd name="connsiteY15" fmla="*/ 942441 h 4375294"/>
              <a:gd name="connsiteX16" fmla="*/ 202468 w 4072923"/>
              <a:gd name="connsiteY16" fmla="*/ 1436851 h 4375294"/>
              <a:gd name="connsiteX17" fmla="*/ 452457 w 4072923"/>
              <a:gd name="connsiteY17" fmla="*/ 2254487 h 4375294"/>
              <a:gd name="connsiteX18" fmla="*/ 574 w 4072923"/>
              <a:gd name="connsiteY18" fmla="*/ 2706398 h 4375294"/>
              <a:gd name="connsiteX19" fmla="*/ 675751 w 4072923"/>
              <a:gd name="connsiteY19" fmla="*/ 3070876 h 4375294"/>
              <a:gd name="connsiteX20" fmla="*/ 1142065 w 4072923"/>
              <a:gd name="connsiteY20" fmla="*/ 2250793 h 4375294"/>
              <a:gd name="connsiteX21" fmla="*/ 1337930 w 4072923"/>
              <a:gd name="connsiteY21" fmla="*/ 1019190 h 4375294"/>
              <a:gd name="connsiteX22" fmla="*/ 1993433 w 4072923"/>
              <a:gd name="connsiteY22" fmla="*/ 2303634 h 4375294"/>
              <a:gd name="connsiteX23" fmla="*/ 1779234 w 4072923"/>
              <a:gd name="connsiteY23" fmla="*/ 3071750 h 4375294"/>
              <a:gd name="connsiteX24" fmla="*/ 1081673 w 4072923"/>
              <a:gd name="connsiteY24" fmla="*/ 4375294 h 4375294"/>
              <a:gd name="connsiteX25" fmla="*/ 3320047 w 4072923"/>
              <a:gd name="connsiteY25" fmla="*/ 4375294 h 4375294"/>
              <a:gd name="connsiteX0" fmla="*/ 3320047 w 4072923"/>
              <a:gd name="connsiteY0" fmla="*/ 4388637 h 4388637"/>
              <a:gd name="connsiteX1" fmla="*/ 2772617 w 4072923"/>
              <a:gd name="connsiteY1" fmla="*/ 3432176 h 4388637"/>
              <a:gd name="connsiteX2" fmla="*/ 3545515 w 4072923"/>
              <a:gd name="connsiteY2" fmla="*/ 2588895 h 4388637"/>
              <a:gd name="connsiteX3" fmla="*/ 3841231 w 4072923"/>
              <a:gd name="connsiteY3" fmla="*/ 2197977 h 4388637"/>
              <a:gd name="connsiteX4" fmla="*/ 3836868 w 4072923"/>
              <a:gd name="connsiteY4" fmla="*/ 2043935 h 4388637"/>
              <a:gd name="connsiteX5" fmla="*/ 3850708 w 4072923"/>
              <a:gd name="connsiteY5" fmla="*/ 1854275 h 4388637"/>
              <a:gd name="connsiteX6" fmla="*/ 3974737 w 4072923"/>
              <a:gd name="connsiteY6" fmla="*/ 1595528 h 4388637"/>
              <a:gd name="connsiteX7" fmla="*/ 3767592 w 4072923"/>
              <a:gd name="connsiteY7" fmla="*/ 1340792 h 4388637"/>
              <a:gd name="connsiteX8" fmla="*/ 3769435 w 4072923"/>
              <a:gd name="connsiteY8" fmla="*/ 1077561 h 4388637"/>
              <a:gd name="connsiteX9" fmla="*/ 3730494 w 4072923"/>
              <a:gd name="connsiteY9" fmla="*/ 348111 h 4388637"/>
              <a:gd name="connsiteX10" fmla="*/ 3256330 w 4072923"/>
              <a:gd name="connsiteY10" fmla="*/ 195739 h 4388637"/>
              <a:gd name="connsiteX11" fmla="*/ 2570642 w 4072923"/>
              <a:gd name="connsiteY11" fmla="*/ 26187 h 4388637"/>
              <a:gd name="connsiteX12" fmla="*/ 1383664 w 4072923"/>
              <a:gd name="connsiteY12" fmla="*/ 721512 h 4388637"/>
              <a:gd name="connsiteX13" fmla="*/ 1322746 w 4072923"/>
              <a:gd name="connsiteY13" fmla="*/ 767178 h 4388637"/>
              <a:gd name="connsiteX14" fmla="*/ 759886 w 4072923"/>
              <a:gd name="connsiteY14" fmla="*/ 639827 h 4388637"/>
              <a:gd name="connsiteX15" fmla="*/ 353740 w 4072923"/>
              <a:gd name="connsiteY15" fmla="*/ 955784 h 4388637"/>
              <a:gd name="connsiteX16" fmla="*/ 202468 w 4072923"/>
              <a:gd name="connsiteY16" fmla="*/ 1450194 h 4388637"/>
              <a:gd name="connsiteX17" fmla="*/ 452457 w 4072923"/>
              <a:gd name="connsiteY17" fmla="*/ 2267830 h 4388637"/>
              <a:gd name="connsiteX18" fmla="*/ 574 w 4072923"/>
              <a:gd name="connsiteY18" fmla="*/ 2719741 h 4388637"/>
              <a:gd name="connsiteX19" fmla="*/ 675751 w 4072923"/>
              <a:gd name="connsiteY19" fmla="*/ 3084219 h 4388637"/>
              <a:gd name="connsiteX20" fmla="*/ 1142065 w 4072923"/>
              <a:gd name="connsiteY20" fmla="*/ 2264136 h 4388637"/>
              <a:gd name="connsiteX21" fmla="*/ 1337930 w 4072923"/>
              <a:gd name="connsiteY21" fmla="*/ 1032533 h 4388637"/>
              <a:gd name="connsiteX22" fmla="*/ 1993433 w 4072923"/>
              <a:gd name="connsiteY22" fmla="*/ 2316977 h 4388637"/>
              <a:gd name="connsiteX23" fmla="*/ 1779234 w 4072923"/>
              <a:gd name="connsiteY23" fmla="*/ 3085093 h 4388637"/>
              <a:gd name="connsiteX24" fmla="*/ 1081673 w 4072923"/>
              <a:gd name="connsiteY24" fmla="*/ 4388637 h 4388637"/>
              <a:gd name="connsiteX25" fmla="*/ 3320047 w 4072923"/>
              <a:gd name="connsiteY25" fmla="*/ 4388637 h 4388637"/>
              <a:gd name="connsiteX0" fmla="*/ 3320047 w 4072923"/>
              <a:gd name="connsiteY0" fmla="*/ 4388637 h 4388637"/>
              <a:gd name="connsiteX1" fmla="*/ 2772617 w 4072923"/>
              <a:gd name="connsiteY1" fmla="*/ 3432176 h 4388637"/>
              <a:gd name="connsiteX2" fmla="*/ 3545515 w 4072923"/>
              <a:gd name="connsiteY2" fmla="*/ 2588895 h 4388637"/>
              <a:gd name="connsiteX3" fmla="*/ 3841231 w 4072923"/>
              <a:gd name="connsiteY3" fmla="*/ 2197977 h 4388637"/>
              <a:gd name="connsiteX4" fmla="*/ 3836868 w 4072923"/>
              <a:gd name="connsiteY4" fmla="*/ 2043935 h 4388637"/>
              <a:gd name="connsiteX5" fmla="*/ 3850708 w 4072923"/>
              <a:gd name="connsiteY5" fmla="*/ 1854275 h 4388637"/>
              <a:gd name="connsiteX6" fmla="*/ 3974737 w 4072923"/>
              <a:gd name="connsiteY6" fmla="*/ 1595528 h 4388637"/>
              <a:gd name="connsiteX7" fmla="*/ 3767592 w 4072923"/>
              <a:gd name="connsiteY7" fmla="*/ 1340792 h 4388637"/>
              <a:gd name="connsiteX8" fmla="*/ 3769435 w 4072923"/>
              <a:gd name="connsiteY8" fmla="*/ 1077561 h 4388637"/>
              <a:gd name="connsiteX9" fmla="*/ 3730494 w 4072923"/>
              <a:gd name="connsiteY9" fmla="*/ 348111 h 4388637"/>
              <a:gd name="connsiteX10" fmla="*/ 3256330 w 4072923"/>
              <a:gd name="connsiteY10" fmla="*/ 195739 h 4388637"/>
              <a:gd name="connsiteX11" fmla="*/ 2570642 w 4072923"/>
              <a:gd name="connsiteY11" fmla="*/ 26187 h 4388637"/>
              <a:gd name="connsiteX12" fmla="*/ 1383664 w 4072923"/>
              <a:gd name="connsiteY12" fmla="*/ 721512 h 4388637"/>
              <a:gd name="connsiteX13" fmla="*/ 1322746 w 4072923"/>
              <a:gd name="connsiteY13" fmla="*/ 767178 h 4388637"/>
              <a:gd name="connsiteX14" fmla="*/ 759886 w 4072923"/>
              <a:gd name="connsiteY14" fmla="*/ 639827 h 4388637"/>
              <a:gd name="connsiteX15" fmla="*/ 353740 w 4072923"/>
              <a:gd name="connsiteY15" fmla="*/ 955784 h 4388637"/>
              <a:gd name="connsiteX16" fmla="*/ 202468 w 4072923"/>
              <a:gd name="connsiteY16" fmla="*/ 1450194 h 4388637"/>
              <a:gd name="connsiteX17" fmla="*/ 452457 w 4072923"/>
              <a:gd name="connsiteY17" fmla="*/ 2267830 h 4388637"/>
              <a:gd name="connsiteX18" fmla="*/ 574 w 4072923"/>
              <a:gd name="connsiteY18" fmla="*/ 2719741 h 4388637"/>
              <a:gd name="connsiteX19" fmla="*/ 675751 w 4072923"/>
              <a:gd name="connsiteY19" fmla="*/ 3084219 h 4388637"/>
              <a:gd name="connsiteX20" fmla="*/ 1142065 w 4072923"/>
              <a:gd name="connsiteY20" fmla="*/ 2264136 h 4388637"/>
              <a:gd name="connsiteX21" fmla="*/ 1337930 w 4072923"/>
              <a:gd name="connsiteY21" fmla="*/ 1032533 h 4388637"/>
              <a:gd name="connsiteX22" fmla="*/ 1993433 w 4072923"/>
              <a:gd name="connsiteY22" fmla="*/ 2316977 h 4388637"/>
              <a:gd name="connsiteX23" fmla="*/ 1779234 w 4072923"/>
              <a:gd name="connsiteY23" fmla="*/ 3085093 h 4388637"/>
              <a:gd name="connsiteX24" fmla="*/ 1081673 w 4072923"/>
              <a:gd name="connsiteY24" fmla="*/ 4388637 h 4388637"/>
              <a:gd name="connsiteX25" fmla="*/ 3320047 w 4072923"/>
              <a:gd name="connsiteY25" fmla="*/ 4388637 h 4388637"/>
              <a:gd name="connsiteX0" fmla="*/ 3320047 w 4072923"/>
              <a:gd name="connsiteY0" fmla="*/ 4388637 h 4388637"/>
              <a:gd name="connsiteX1" fmla="*/ 2772617 w 4072923"/>
              <a:gd name="connsiteY1" fmla="*/ 3432176 h 4388637"/>
              <a:gd name="connsiteX2" fmla="*/ 3545515 w 4072923"/>
              <a:gd name="connsiteY2" fmla="*/ 2588895 h 4388637"/>
              <a:gd name="connsiteX3" fmla="*/ 3841231 w 4072923"/>
              <a:gd name="connsiteY3" fmla="*/ 2197977 h 4388637"/>
              <a:gd name="connsiteX4" fmla="*/ 3836868 w 4072923"/>
              <a:gd name="connsiteY4" fmla="*/ 2043935 h 4388637"/>
              <a:gd name="connsiteX5" fmla="*/ 3850708 w 4072923"/>
              <a:gd name="connsiteY5" fmla="*/ 1854275 h 4388637"/>
              <a:gd name="connsiteX6" fmla="*/ 3974737 w 4072923"/>
              <a:gd name="connsiteY6" fmla="*/ 1595528 h 4388637"/>
              <a:gd name="connsiteX7" fmla="*/ 3767592 w 4072923"/>
              <a:gd name="connsiteY7" fmla="*/ 1340792 h 4388637"/>
              <a:gd name="connsiteX8" fmla="*/ 3769435 w 4072923"/>
              <a:gd name="connsiteY8" fmla="*/ 1077561 h 4388637"/>
              <a:gd name="connsiteX9" fmla="*/ 3730494 w 4072923"/>
              <a:gd name="connsiteY9" fmla="*/ 348111 h 4388637"/>
              <a:gd name="connsiteX10" fmla="*/ 3256330 w 4072923"/>
              <a:gd name="connsiteY10" fmla="*/ 195739 h 4388637"/>
              <a:gd name="connsiteX11" fmla="*/ 2570642 w 4072923"/>
              <a:gd name="connsiteY11" fmla="*/ 26187 h 4388637"/>
              <a:gd name="connsiteX12" fmla="*/ 1383664 w 4072923"/>
              <a:gd name="connsiteY12" fmla="*/ 721512 h 4388637"/>
              <a:gd name="connsiteX13" fmla="*/ 1322746 w 4072923"/>
              <a:gd name="connsiteY13" fmla="*/ 767178 h 4388637"/>
              <a:gd name="connsiteX14" fmla="*/ 759886 w 4072923"/>
              <a:gd name="connsiteY14" fmla="*/ 639827 h 4388637"/>
              <a:gd name="connsiteX15" fmla="*/ 353740 w 4072923"/>
              <a:gd name="connsiteY15" fmla="*/ 955784 h 4388637"/>
              <a:gd name="connsiteX16" fmla="*/ 202468 w 4072923"/>
              <a:gd name="connsiteY16" fmla="*/ 1450194 h 4388637"/>
              <a:gd name="connsiteX17" fmla="*/ 452457 w 4072923"/>
              <a:gd name="connsiteY17" fmla="*/ 2267830 h 4388637"/>
              <a:gd name="connsiteX18" fmla="*/ 574 w 4072923"/>
              <a:gd name="connsiteY18" fmla="*/ 2719741 h 4388637"/>
              <a:gd name="connsiteX19" fmla="*/ 675751 w 4072923"/>
              <a:gd name="connsiteY19" fmla="*/ 3084219 h 4388637"/>
              <a:gd name="connsiteX20" fmla="*/ 1142065 w 4072923"/>
              <a:gd name="connsiteY20" fmla="*/ 2264136 h 4388637"/>
              <a:gd name="connsiteX21" fmla="*/ 1337930 w 4072923"/>
              <a:gd name="connsiteY21" fmla="*/ 1032533 h 4388637"/>
              <a:gd name="connsiteX22" fmla="*/ 1993433 w 4072923"/>
              <a:gd name="connsiteY22" fmla="*/ 2316977 h 4388637"/>
              <a:gd name="connsiteX23" fmla="*/ 1779234 w 4072923"/>
              <a:gd name="connsiteY23" fmla="*/ 3085093 h 4388637"/>
              <a:gd name="connsiteX24" fmla="*/ 1081673 w 4072923"/>
              <a:gd name="connsiteY24" fmla="*/ 4388637 h 4388637"/>
              <a:gd name="connsiteX25" fmla="*/ 3320047 w 4072923"/>
              <a:gd name="connsiteY25" fmla="*/ 4388637 h 438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72923" h="4388637">
                <a:moveTo>
                  <a:pt x="3320047" y="4388637"/>
                </a:moveTo>
                <a:cubicBezTo>
                  <a:pt x="3177172" y="3979062"/>
                  <a:pt x="3059063" y="3679841"/>
                  <a:pt x="2772617" y="3432176"/>
                </a:cubicBezTo>
                <a:cubicBezTo>
                  <a:pt x="3244731" y="2726965"/>
                  <a:pt x="2906035" y="2582493"/>
                  <a:pt x="3545515" y="2588895"/>
                </a:cubicBezTo>
                <a:cubicBezTo>
                  <a:pt x="3976662" y="2602270"/>
                  <a:pt x="3815122" y="2350644"/>
                  <a:pt x="3841231" y="2197977"/>
                </a:cubicBezTo>
                <a:cubicBezTo>
                  <a:pt x="3938437" y="2128002"/>
                  <a:pt x="3911568" y="2109443"/>
                  <a:pt x="3836868" y="2043935"/>
                </a:cubicBezTo>
                <a:cubicBezTo>
                  <a:pt x="3986979" y="1991230"/>
                  <a:pt x="3878863" y="1939799"/>
                  <a:pt x="3850708" y="1854275"/>
                </a:cubicBezTo>
                <a:cubicBezTo>
                  <a:pt x="4190778" y="1688095"/>
                  <a:pt x="4061857" y="1620303"/>
                  <a:pt x="3974737" y="1595528"/>
                </a:cubicBezTo>
                <a:cubicBezTo>
                  <a:pt x="3920086" y="1526575"/>
                  <a:pt x="3875448" y="1518611"/>
                  <a:pt x="3767592" y="1340792"/>
                </a:cubicBezTo>
                <a:cubicBezTo>
                  <a:pt x="3777316" y="1254464"/>
                  <a:pt x="3775618" y="1243008"/>
                  <a:pt x="3769435" y="1077561"/>
                </a:cubicBezTo>
                <a:cubicBezTo>
                  <a:pt x="4185249" y="706798"/>
                  <a:pt x="3788850" y="374047"/>
                  <a:pt x="3730494" y="348111"/>
                </a:cubicBezTo>
                <a:cubicBezTo>
                  <a:pt x="3550337" y="227113"/>
                  <a:pt x="3417081" y="168343"/>
                  <a:pt x="3256330" y="195739"/>
                </a:cubicBezTo>
                <a:cubicBezTo>
                  <a:pt x="3104841" y="94375"/>
                  <a:pt x="2848019" y="56664"/>
                  <a:pt x="2570642" y="26187"/>
                </a:cubicBezTo>
                <a:cubicBezTo>
                  <a:pt x="2293265" y="-4290"/>
                  <a:pt x="1825896" y="-140027"/>
                  <a:pt x="1383664" y="721512"/>
                </a:cubicBezTo>
                <a:lnTo>
                  <a:pt x="1322746" y="767178"/>
                </a:lnTo>
                <a:cubicBezTo>
                  <a:pt x="1141065" y="658222"/>
                  <a:pt x="1026376" y="586500"/>
                  <a:pt x="759886" y="639827"/>
                </a:cubicBezTo>
                <a:cubicBezTo>
                  <a:pt x="594228" y="692638"/>
                  <a:pt x="446643" y="820723"/>
                  <a:pt x="353740" y="955784"/>
                </a:cubicBezTo>
                <a:cubicBezTo>
                  <a:pt x="260837" y="1090845"/>
                  <a:pt x="206397" y="1175473"/>
                  <a:pt x="202468" y="1450194"/>
                </a:cubicBezTo>
                <a:cubicBezTo>
                  <a:pt x="198539" y="1724915"/>
                  <a:pt x="308622" y="1917820"/>
                  <a:pt x="452457" y="2267830"/>
                </a:cubicBezTo>
                <a:cubicBezTo>
                  <a:pt x="870024" y="2995159"/>
                  <a:pt x="-25847" y="2677343"/>
                  <a:pt x="574" y="2719741"/>
                </a:cubicBezTo>
                <a:cubicBezTo>
                  <a:pt x="31852" y="2834429"/>
                  <a:pt x="303798" y="3145902"/>
                  <a:pt x="675751" y="3084219"/>
                </a:cubicBezTo>
                <a:cubicBezTo>
                  <a:pt x="1047704" y="3022536"/>
                  <a:pt x="1095833" y="2830542"/>
                  <a:pt x="1142065" y="2264136"/>
                </a:cubicBezTo>
                <a:cubicBezTo>
                  <a:pt x="1188297" y="1697730"/>
                  <a:pt x="921698" y="1094983"/>
                  <a:pt x="1337930" y="1032533"/>
                </a:cubicBezTo>
                <a:cubicBezTo>
                  <a:pt x="1290357" y="1528019"/>
                  <a:pt x="1558350" y="2241622"/>
                  <a:pt x="1993433" y="2316977"/>
                </a:cubicBezTo>
                <a:cubicBezTo>
                  <a:pt x="1932314" y="2621777"/>
                  <a:pt x="2046233" y="2749930"/>
                  <a:pt x="1779234" y="3085093"/>
                </a:cubicBezTo>
                <a:cubicBezTo>
                  <a:pt x="903268" y="4117561"/>
                  <a:pt x="1123695" y="4066557"/>
                  <a:pt x="1081673" y="4388637"/>
                </a:cubicBezTo>
                <a:lnTo>
                  <a:pt x="3320047" y="4388637"/>
                </a:lnTo>
                <a:close/>
              </a:path>
            </a:pathLst>
          </a:custGeom>
          <a:solidFill>
            <a:srgbClr val="DC0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Shape 25">
            <a:extLst>
              <a:ext uri="{FF2B5EF4-FFF2-40B4-BE49-F238E27FC236}">
                <a16:creationId xmlns:a16="http://schemas.microsoft.com/office/drawing/2014/main" id="{F5305FD5-48B0-4E57-B0B1-BCFB1CF3769F}"/>
              </a:ext>
            </a:extLst>
          </p:cNvPr>
          <p:cNvSpPr/>
          <p:nvPr userDrawn="1"/>
        </p:nvSpPr>
        <p:spPr>
          <a:xfrm flipH="1">
            <a:off x="2528605" y="5646430"/>
            <a:ext cx="733766" cy="1211570"/>
          </a:xfrm>
          <a:custGeom>
            <a:avLst/>
            <a:gdLst>
              <a:gd name="connsiteX0" fmla="*/ 214313 w 2900363"/>
              <a:gd name="connsiteY0" fmla="*/ 4491037 h 4529137"/>
              <a:gd name="connsiteX1" fmla="*/ 781050 w 2900363"/>
              <a:gd name="connsiteY1" fmla="*/ 3400425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14313 w 2900363"/>
              <a:gd name="connsiteY36" fmla="*/ 4491037 h 4529137"/>
              <a:gd name="connsiteX0" fmla="*/ 223838 w 2900363"/>
              <a:gd name="connsiteY0" fmla="*/ 4519612 h 4529137"/>
              <a:gd name="connsiteX1" fmla="*/ 781050 w 2900363"/>
              <a:gd name="connsiteY1" fmla="*/ 3400425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609600 w 2900363"/>
              <a:gd name="connsiteY2" fmla="*/ 3095625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3028950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3028950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3028950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2995613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2995613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2995613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2995613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486025 w 2900363"/>
              <a:gd name="connsiteY35" fmla="*/ 4529137 h 4529137"/>
              <a:gd name="connsiteX36" fmla="*/ 223838 w 2900363"/>
              <a:gd name="connsiteY36" fmla="*/ 4519612 h 4529137"/>
              <a:gd name="connsiteX0" fmla="*/ 223838 w 2900363"/>
              <a:gd name="connsiteY0" fmla="*/ 4519612 h 4529137"/>
              <a:gd name="connsiteX1" fmla="*/ 766762 w 2900363"/>
              <a:gd name="connsiteY1" fmla="*/ 3409950 h 4529137"/>
              <a:gd name="connsiteX2" fmla="*/ 576263 w 2900363"/>
              <a:gd name="connsiteY2" fmla="*/ 2995613 h 4529137"/>
              <a:gd name="connsiteX3" fmla="*/ 61913 w 2900363"/>
              <a:gd name="connsiteY3" fmla="*/ 2667000 h 4529137"/>
              <a:gd name="connsiteX4" fmla="*/ 61913 w 2900363"/>
              <a:gd name="connsiteY4" fmla="*/ 2433637 h 4529137"/>
              <a:gd name="connsiteX5" fmla="*/ 0 w 2900363"/>
              <a:gd name="connsiteY5" fmla="*/ 2190750 h 4529137"/>
              <a:gd name="connsiteX6" fmla="*/ 28575 w 2900363"/>
              <a:gd name="connsiteY6" fmla="*/ 1504950 h 4529137"/>
              <a:gd name="connsiteX7" fmla="*/ 304800 w 2900363"/>
              <a:gd name="connsiteY7" fmla="*/ 823912 h 4529137"/>
              <a:gd name="connsiteX8" fmla="*/ 157163 w 2900363"/>
              <a:gd name="connsiteY8" fmla="*/ 461962 h 4529137"/>
              <a:gd name="connsiteX9" fmla="*/ 247650 w 2900363"/>
              <a:gd name="connsiteY9" fmla="*/ 604837 h 4529137"/>
              <a:gd name="connsiteX10" fmla="*/ 404813 w 2900363"/>
              <a:gd name="connsiteY10" fmla="*/ 304800 h 4529137"/>
              <a:gd name="connsiteX11" fmla="*/ 552450 w 2900363"/>
              <a:gd name="connsiteY11" fmla="*/ 161925 h 4529137"/>
              <a:gd name="connsiteX12" fmla="*/ 871538 w 2900363"/>
              <a:gd name="connsiteY12" fmla="*/ 57150 h 4529137"/>
              <a:gd name="connsiteX13" fmla="*/ 1166813 w 2900363"/>
              <a:gd name="connsiteY13" fmla="*/ 0 h 4529137"/>
              <a:gd name="connsiteX14" fmla="*/ 1571625 w 2900363"/>
              <a:gd name="connsiteY14" fmla="*/ 66675 h 4529137"/>
              <a:gd name="connsiteX15" fmla="*/ 1747838 w 2900363"/>
              <a:gd name="connsiteY15" fmla="*/ 52387 h 4529137"/>
              <a:gd name="connsiteX16" fmla="*/ 2000250 w 2900363"/>
              <a:gd name="connsiteY16" fmla="*/ 47625 h 4529137"/>
              <a:gd name="connsiteX17" fmla="*/ 1776413 w 2900363"/>
              <a:gd name="connsiteY17" fmla="*/ 114300 h 4529137"/>
              <a:gd name="connsiteX18" fmla="*/ 2133600 w 2900363"/>
              <a:gd name="connsiteY18" fmla="*/ 195262 h 4529137"/>
              <a:gd name="connsiteX19" fmla="*/ 2281238 w 2900363"/>
              <a:gd name="connsiteY19" fmla="*/ 166687 h 4529137"/>
              <a:gd name="connsiteX20" fmla="*/ 2128838 w 2900363"/>
              <a:gd name="connsiteY20" fmla="*/ 209550 h 4529137"/>
              <a:gd name="connsiteX21" fmla="*/ 2290763 w 2900363"/>
              <a:gd name="connsiteY21" fmla="*/ 314325 h 4529137"/>
              <a:gd name="connsiteX22" fmla="*/ 2386013 w 2900363"/>
              <a:gd name="connsiteY22" fmla="*/ 257175 h 4529137"/>
              <a:gd name="connsiteX23" fmla="*/ 2271713 w 2900363"/>
              <a:gd name="connsiteY23" fmla="*/ 357187 h 4529137"/>
              <a:gd name="connsiteX24" fmla="*/ 2338388 w 2900363"/>
              <a:gd name="connsiteY24" fmla="*/ 442912 h 4529137"/>
              <a:gd name="connsiteX25" fmla="*/ 2886075 w 2900363"/>
              <a:gd name="connsiteY25" fmla="*/ 528637 h 4529137"/>
              <a:gd name="connsiteX26" fmla="*/ 2838450 w 2900363"/>
              <a:gd name="connsiteY26" fmla="*/ 561975 h 4529137"/>
              <a:gd name="connsiteX27" fmla="*/ 2900363 w 2900363"/>
              <a:gd name="connsiteY27" fmla="*/ 614362 h 4529137"/>
              <a:gd name="connsiteX28" fmla="*/ 2800350 w 2900363"/>
              <a:gd name="connsiteY28" fmla="*/ 609600 h 4529137"/>
              <a:gd name="connsiteX29" fmla="*/ 2871788 w 2900363"/>
              <a:gd name="connsiteY29" fmla="*/ 752475 h 4529137"/>
              <a:gd name="connsiteX30" fmla="*/ 2771775 w 2900363"/>
              <a:gd name="connsiteY30" fmla="*/ 676275 h 4529137"/>
              <a:gd name="connsiteX31" fmla="*/ 2300288 w 2900363"/>
              <a:gd name="connsiteY31" fmla="*/ 600075 h 4529137"/>
              <a:gd name="connsiteX32" fmla="*/ 1976438 w 2900363"/>
              <a:gd name="connsiteY32" fmla="*/ 2619375 h 4529137"/>
              <a:gd name="connsiteX33" fmla="*/ 1905000 w 2900363"/>
              <a:gd name="connsiteY33" fmla="*/ 2524125 h 4529137"/>
              <a:gd name="connsiteX34" fmla="*/ 1947863 w 2900363"/>
              <a:gd name="connsiteY34" fmla="*/ 2928937 h 4529137"/>
              <a:gd name="connsiteX35" fmla="*/ 2543175 w 2900363"/>
              <a:gd name="connsiteY35" fmla="*/ 4529137 h 4529137"/>
              <a:gd name="connsiteX36" fmla="*/ 223838 w 2900363"/>
              <a:gd name="connsiteY36" fmla="*/ 4519612 h 4529137"/>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1976438 w 2900363"/>
              <a:gd name="connsiteY32" fmla="*/ 261937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1976438 w 2900363"/>
              <a:gd name="connsiteY32" fmla="*/ 261937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1976438 w 2900363"/>
              <a:gd name="connsiteY32" fmla="*/ 261937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1976438 w 2900363"/>
              <a:gd name="connsiteY32" fmla="*/ 261937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2000251 w 2900363"/>
              <a:gd name="connsiteY32" fmla="*/ 267652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2000251 w 2900363"/>
              <a:gd name="connsiteY32" fmla="*/ 267652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223838 w 2900363"/>
              <a:gd name="connsiteY0" fmla="*/ 4519612 h 4524375"/>
              <a:gd name="connsiteX1" fmla="*/ 766762 w 2900363"/>
              <a:gd name="connsiteY1" fmla="*/ 3409950 h 4524375"/>
              <a:gd name="connsiteX2" fmla="*/ 576263 w 2900363"/>
              <a:gd name="connsiteY2" fmla="*/ 2995613 h 4524375"/>
              <a:gd name="connsiteX3" fmla="*/ 61913 w 2900363"/>
              <a:gd name="connsiteY3" fmla="*/ 2667000 h 4524375"/>
              <a:gd name="connsiteX4" fmla="*/ 61913 w 2900363"/>
              <a:gd name="connsiteY4" fmla="*/ 2433637 h 4524375"/>
              <a:gd name="connsiteX5" fmla="*/ 0 w 2900363"/>
              <a:gd name="connsiteY5" fmla="*/ 2190750 h 4524375"/>
              <a:gd name="connsiteX6" fmla="*/ 28575 w 2900363"/>
              <a:gd name="connsiteY6" fmla="*/ 1504950 h 4524375"/>
              <a:gd name="connsiteX7" fmla="*/ 304800 w 2900363"/>
              <a:gd name="connsiteY7" fmla="*/ 823912 h 4524375"/>
              <a:gd name="connsiteX8" fmla="*/ 157163 w 2900363"/>
              <a:gd name="connsiteY8" fmla="*/ 461962 h 4524375"/>
              <a:gd name="connsiteX9" fmla="*/ 247650 w 2900363"/>
              <a:gd name="connsiteY9" fmla="*/ 604837 h 4524375"/>
              <a:gd name="connsiteX10" fmla="*/ 404813 w 2900363"/>
              <a:gd name="connsiteY10" fmla="*/ 304800 h 4524375"/>
              <a:gd name="connsiteX11" fmla="*/ 552450 w 2900363"/>
              <a:gd name="connsiteY11" fmla="*/ 161925 h 4524375"/>
              <a:gd name="connsiteX12" fmla="*/ 871538 w 2900363"/>
              <a:gd name="connsiteY12" fmla="*/ 57150 h 4524375"/>
              <a:gd name="connsiteX13" fmla="*/ 1166813 w 2900363"/>
              <a:gd name="connsiteY13" fmla="*/ 0 h 4524375"/>
              <a:gd name="connsiteX14" fmla="*/ 1571625 w 2900363"/>
              <a:gd name="connsiteY14" fmla="*/ 66675 h 4524375"/>
              <a:gd name="connsiteX15" fmla="*/ 1747838 w 2900363"/>
              <a:gd name="connsiteY15" fmla="*/ 52387 h 4524375"/>
              <a:gd name="connsiteX16" fmla="*/ 2000250 w 2900363"/>
              <a:gd name="connsiteY16" fmla="*/ 47625 h 4524375"/>
              <a:gd name="connsiteX17" fmla="*/ 1776413 w 2900363"/>
              <a:gd name="connsiteY17" fmla="*/ 114300 h 4524375"/>
              <a:gd name="connsiteX18" fmla="*/ 2133600 w 2900363"/>
              <a:gd name="connsiteY18" fmla="*/ 195262 h 4524375"/>
              <a:gd name="connsiteX19" fmla="*/ 2281238 w 2900363"/>
              <a:gd name="connsiteY19" fmla="*/ 166687 h 4524375"/>
              <a:gd name="connsiteX20" fmla="*/ 2128838 w 2900363"/>
              <a:gd name="connsiteY20" fmla="*/ 209550 h 4524375"/>
              <a:gd name="connsiteX21" fmla="*/ 2290763 w 2900363"/>
              <a:gd name="connsiteY21" fmla="*/ 314325 h 4524375"/>
              <a:gd name="connsiteX22" fmla="*/ 2386013 w 2900363"/>
              <a:gd name="connsiteY22" fmla="*/ 257175 h 4524375"/>
              <a:gd name="connsiteX23" fmla="*/ 2271713 w 2900363"/>
              <a:gd name="connsiteY23" fmla="*/ 357187 h 4524375"/>
              <a:gd name="connsiteX24" fmla="*/ 2338388 w 2900363"/>
              <a:gd name="connsiteY24" fmla="*/ 442912 h 4524375"/>
              <a:gd name="connsiteX25" fmla="*/ 2886075 w 2900363"/>
              <a:gd name="connsiteY25" fmla="*/ 528637 h 4524375"/>
              <a:gd name="connsiteX26" fmla="*/ 2838450 w 2900363"/>
              <a:gd name="connsiteY26" fmla="*/ 561975 h 4524375"/>
              <a:gd name="connsiteX27" fmla="*/ 2900363 w 2900363"/>
              <a:gd name="connsiteY27" fmla="*/ 614362 h 4524375"/>
              <a:gd name="connsiteX28" fmla="*/ 2800350 w 2900363"/>
              <a:gd name="connsiteY28" fmla="*/ 609600 h 4524375"/>
              <a:gd name="connsiteX29" fmla="*/ 2871788 w 2900363"/>
              <a:gd name="connsiteY29" fmla="*/ 752475 h 4524375"/>
              <a:gd name="connsiteX30" fmla="*/ 2771775 w 2900363"/>
              <a:gd name="connsiteY30" fmla="*/ 676275 h 4524375"/>
              <a:gd name="connsiteX31" fmla="*/ 2300288 w 2900363"/>
              <a:gd name="connsiteY31" fmla="*/ 600075 h 4524375"/>
              <a:gd name="connsiteX32" fmla="*/ 2000251 w 2900363"/>
              <a:gd name="connsiteY32" fmla="*/ 2676525 h 4524375"/>
              <a:gd name="connsiteX33" fmla="*/ 1905000 w 2900363"/>
              <a:gd name="connsiteY33" fmla="*/ 2524125 h 4524375"/>
              <a:gd name="connsiteX34" fmla="*/ 1947863 w 2900363"/>
              <a:gd name="connsiteY34" fmla="*/ 2928937 h 4524375"/>
              <a:gd name="connsiteX35" fmla="*/ 2533650 w 2900363"/>
              <a:gd name="connsiteY35" fmla="*/ 4524375 h 4524375"/>
              <a:gd name="connsiteX36" fmla="*/ 223838 w 2900363"/>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61925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47638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47638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19612 h 4524375"/>
              <a:gd name="connsiteX1" fmla="*/ 992314 w 3125915"/>
              <a:gd name="connsiteY1" fmla="*/ 3409950 h 4524375"/>
              <a:gd name="connsiteX2" fmla="*/ 801815 w 3125915"/>
              <a:gd name="connsiteY2" fmla="*/ 2995613 h 4524375"/>
              <a:gd name="connsiteX3" fmla="*/ 287465 w 3125915"/>
              <a:gd name="connsiteY3" fmla="*/ 2667000 h 4524375"/>
              <a:gd name="connsiteX4" fmla="*/ 287465 w 3125915"/>
              <a:gd name="connsiteY4" fmla="*/ 2433637 h 4524375"/>
              <a:gd name="connsiteX5" fmla="*/ 225552 w 3125915"/>
              <a:gd name="connsiteY5" fmla="*/ 2190750 h 4524375"/>
              <a:gd name="connsiteX6" fmla="*/ 254127 w 3125915"/>
              <a:gd name="connsiteY6" fmla="*/ 1504950 h 4524375"/>
              <a:gd name="connsiteX7" fmla="*/ 530352 w 3125915"/>
              <a:gd name="connsiteY7" fmla="*/ 823912 h 4524375"/>
              <a:gd name="connsiteX8" fmla="*/ 382715 w 3125915"/>
              <a:gd name="connsiteY8" fmla="*/ 461962 h 4524375"/>
              <a:gd name="connsiteX9" fmla="*/ 473202 w 3125915"/>
              <a:gd name="connsiteY9" fmla="*/ 604837 h 4524375"/>
              <a:gd name="connsiteX10" fmla="*/ 630365 w 3125915"/>
              <a:gd name="connsiteY10" fmla="*/ 304800 h 4524375"/>
              <a:gd name="connsiteX11" fmla="*/ 778002 w 3125915"/>
              <a:gd name="connsiteY11" fmla="*/ 147638 h 4524375"/>
              <a:gd name="connsiteX12" fmla="*/ 1097090 w 3125915"/>
              <a:gd name="connsiteY12" fmla="*/ 57150 h 4524375"/>
              <a:gd name="connsiteX13" fmla="*/ 1392365 w 3125915"/>
              <a:gd name="connsiteY13" fmla="*/ 0 h 4524375"/>
              <a:gd name="connsiteX14" fmla="*/ 1797177 w 3125915"/>
              <a:gd name="connsiteY14" fmla="*/ 66675 h 4524375"/>
              <a:gd name="connsiteX15" fmla="*/ 1973390 w 3125915"/>
              <a:gd name="connsiteY15" fmla="*/ 52387 h 4524375"/>
              <a:gd name="connsiteX16" fmla="*/ 2225802 w 3125915"/>
              <a:gd name="connsiteY16" fmla="*/ 47625 h 4524375"/>
              <a:gd name="connsiteX17" fmla="*/ 2001965 w 3125915"/>
              <a:gd name="connsiteY17" fmla="*/ 114300 h 4524375"/>
              <a:gd name="connsiteX18" fmla="*/ 2359152 w 3125915"/>
              <a:gd name="connsiteY18" fmla="*/ 195262 h 4524375"/>
              <a:gd name="connsiteX19" fmla="*/ 2506790 w 3125915"/>
              <a:gd name="connsiteY19" fmla="*/ 166687 h 4524375"/>
              <a:gd name="connsiteX20" fmla="*/ 2354390 w 3125915"/>
              <a:gd name="connsiteY20" fmla="*/ 209550 h 4524375"/>
              <a:gd name="connsiteX21" fmla="*/ 2516315 w 3125915"/>
              <a:gd name="connsiteY21" fmla="*/ 314325 h 4524375"/>
              <a:gd name="connsiteX22" fmla="*/ 2611565 w 3125915"/>
              <a:gd name="connsiteY22" fmla="*/ 257175 h 4524375"/>
              <a:gd name="connsiteX23" fmla="*/ 2497265 w 3125915"/>
              <a:gd name="connsiteY23" fmla="*/ 357187 h 4524375"/>
              <a:gd name="connsiteX24" fmla="*/ 2563940 w 3125915"/>
              <a:gd name="connsiteY24" fmla="*/ 442912 h 4524375"/>
              <a:gd name="connsiteX25" fmla="*/ 3111627 w 3125915"/>
              <a:gd name="connsiteY25" fmla="*/ 528637 h 4524375"/>
              <a:gd name="connsiteX26" fmla="*/ 3064002 w 3125915"/>
              <a:gd name="connsiteY26" fmla="*/ 561975 h 4524375"/>
              <a:gd name="connsiteX27" fmla="*/ 3125915 w 3125915"/>
              <a:gd name="connsiteY27" fmla="*/ 614362 h 4524375"/>
              <a:gd name="connsiteX28" fmla="*/ 3025902 w 3125915"/>
              <a:gd name="connsiteY28" fmla="*/ 609600 h 4524375"/>
              <a:gd name="connsiteX29" fmla="*/ 3097340 w 3125915"/>
              <a:gd name="connsiteY29" fmla="*/ 752475 h 4524375"/>
              <a:gd name="connsiteX30" fmla="*/ 2997327 w 3125915"/>
              <a:gd name="connsiteY30" fmla="*/ 676275 h 4524375"/>
              <a:gd name="connsiteX31" fmla="*/ 2525840 w 3125915"/>
              <a:gd name="connsiteY31" fmla="*/ 600075 h 4524375"/>
              <a:gd name="connsiteX32" fmla="*/ 2225803 w 3125915"/>
              <a:gd name="connsiteY32" fmla="*/ 2676525 h 4524375"/>
              <a:gd name="connsiteX33" fmla="*/ 2130552 w 3125915"/>
              <a:gd name="connsiteY33" fmla="*/ 2524125 h 4524375"/>
              <a:gd name="connsiteX34" fmla="*/ 2173415 w 3125915"/>
              <a:gd name="connsiteY34" fmla="*/ 2928937 h 4524375"/>
              <a:gd name="connsiteX35" fmla="*/ 2759202 w 3125915"/>
              <a:gd name="connsiteY35" fmla="*/ 4524375 h 4524375"/>
              <a:gd name="connsiteX36" fmla="*/ 449390 w 3125915"/>
              <a:gd name="connsiteY36" fmla="*/ 4519612 h 4524375"/>
              <a:gd name="connsiteX0" fmla="*/ 449390 w 3125915"/>
              <a:gd name="connsiteY0" fmla="*/ 4521423 h 4526186"/>
              <a:gd name="connsiteX1" fmla="*/ 992314 w 3125915"/>
              <a:gd name="connsiteY1" fmla="*/ 3411761 h 4526186"/>
              <a:gd name="connsiteX2" fmla="*/ 801815 w 3125915"/>
              <a:gd name="connsiteY2" fmla="*/ 2997424 h 4526186"/>
              <a:gd name="connsiteX3" fmla="*/ 287465 w 3125915"/>
              <a:gd name="connsiteY3" fmla="*/ 2668811 h 4526186"/>
              <a:gd name="connsiteX4" fmla="*/ 287465 w 3125915"/>
              <a:gd name="connsiteY4" fmla="*/ 2435448 h 4526186"/>
              <a:gd name="connsiteX5" fmla="*/ 225552 w 3125915"/>
              <a:gd name="connsiteY5" fmla="*/ 2192561 h 4526186"/>
              <a:gd name="connsiteX6" fmla="*/ 254127 w 3125915"/>
              <a:gd name="connsiteY6" fmla="*/ 1506761 h 4526186"/>
              <a:gd name="connsiteX7" fmla="*/ 530352 w 3125915"/>
              <a:gd name="connsiteY7" fmla="*/ 825723 h 4526186"/>
              <a:gd name="connsiteX8" fmla="*/ 382715 w 3125915"/>
              <a:gd name="connsiteY8" fmla="*/ 463773 h 4526186"/>
              <a:gd name="connsiteX9" fmla="*/ 473202 w 3125915"/>
              <a:gd name="connsiteY9" fmla="*/ 606648 h 4526186"/>
              <a:gd name="connsiteX10" fmla="*/ 630365 w 3125915"/>
              <a:gd name="connsiteY10" fmla="*/ 306611 h 4526186"/>
              <a:gd name="connsiteX11" fmla="*/ 778002 w 3125915"/>
              <a:gd name="connsiteY11" fmla="*/ 149449 h 4526186"/>
              <a:gd name="connsiteX12" fmla="*/ 1097090 w 3125915"/>
              <a:gd name="connsiteY12" fmla="*/ 58961 h 4526186"/>
              <a:gd name="connsiteX13" fmla="*/ 1392365 w 3125915"/>
              <a:gd name="connsiteY13" fmla="*/ 1811 h 4526186"/>
              <a:gd name="connsiteX14" fmla="*/ 1797177 w 3125915"/>
              <a:gd name="connsiteY14" fmla="*/ 68486 h 4526186"/>
              <a:gd name="connsiteX15" fmla="*/ 1973390 w 3125915"/>
              <a:gd name="connsiteY15" fmla="*/ 54198 h 4526186"/>
              <a:gd name="connsiteX16" fmla="*/ 2225802 w 3125915"/>
              <a:gd name="connsiteY16" fmla="*/ 49436 h 4526186"/>
              <a:gd name="connsiteX17" fmla="*/ 2001965 w 3125915"/>
              <a:gd name="connsiteY17" fmla="*/ 116111 h 4526186"/>
              <a:gd name="connsiteX18" fmla="*/ 2359152 w 3125915"/>
              <a:gd name="connsiteY18" fmla="*/ 197073 h 4526186"/>
              <a:gd name="connsiteX19" fmla="*/ 2506790 w 3125915"/>
              <a:gd name="connsiteY19" fmla="*/ 168498 h 4526186"/>
              <a:gd name="connsiteX20" fmla="*/ 2354390 w 3125915"/>
              <a:gd name="connsiteY20" fmla="*/ 211361 h 4526186"/>
              <a:gd name="connsiteX21" fmla="*/ 2516315 w 3125915"/>
              <a:gd name="connsiteY21" fmla="*/ 316136 h 4526186"/>
              <a:gd name="connsiteX22" fmla="*/ 2611565 w 3125915"/>
              <a:gd name="connsiteY22" fmla="*/ 258986 h 4526186"/>
              <a:gd name="connsiteX23" fmla="*/ 2497265 w 3125915"/>
              <a:gd name="connsiteY23" fmla="*/ 358998 h 4526186"/>
              <a:gd name="connsiteX24" fmla="*/ 2563940 w 3125915"/>
              <a:gd name="connsiteY24" fmla="*/ 444723 h 4526186"/>
              <a:gd name="connsiteX25" fmla="*/ 3111627 w 3125915"/>
              <a:gd name="connsiteY25" fmla="*/ 530448 h 4526186"/>
              <a:gd name="connsiteX26" fmla="*/ 3064002 w 3125915"/>
              <a:gd name="connsiteY26" fmla="*/ 563786 h 4526186"/>
              <a:gd name="connsiteX27" fmla="*/ 3125915 w 3125915"/>
              <a:gd name="connsiteY27" fmla="*/ 616173 h 4526186"/>
              <a:gd name="connsiteX28" fmla="*/ 3025902 w 3125915"/>
              <a:gd name="connsiteY28" fmla="*/ 611411 h 4526186"/>
              <a:gd name="connsiteX29" fmla="*/ 3097340 w 3125915"/>
              <a:gd name="connsiteY29" fmla="*/ 754286 h 4526186"/>
              <a:gd name="connsiteX30" fmla="*/ 2997327 w 3125915"/>
              <a:gd name="connsiteY30" fmla="*/ 678086 h 4526186"/>
              <a:gd name="connsiteX31" fmla="*/ 2525840 w 3125915"/>
              <a:gd name="connsiteY31" fmla="*/ 601886 h 4526186"/>
              <a:gd name="connsiteX32" fmla="*/ 2225803 w 3125915"/>
              <a:gd name="connsiteY32" fmla="*/ 2678336 h 4526186"/>
              <a:gd name="connsiteX33" fmla="*/ 2130552 w 3125915"/>
              <a:gd name="connsiteY33" fmla="*/ 2525936 h 4526186"/>
              <a:gd name="connsiteX34" fmla="*/ 2173415 w 3125915"/>
              <a:gd name="connsiteY34" fmla="*/ 2930748 h 4526186"/>
              <a:gd name="connsiteX35" fmla="*/ 2759202 w 3125915"/>
              <a:gd name="connsiteY35" fmla="*/ 4526186 h 4526186"/>
              <a:gd name="connsiteX36" fmla="*/ 449390 w 3125915"/>
              <a:gd name="connsiteY36" fmla="*/ 4521423 h 4526186"/>
              <a:gd name="connsiteX0" fmla="*/ 449390 w 3125915"/>
              <a:gd name="connsiteY0" fmla="*/ 4521423 h 4526186"/>
              <a:gd name="connsiteX1" fmla="*/ 992314 w 3125915"/>
              <a:gd name="connsiteY1" fmla="*/ 3411761 h 4526186"/>
              <a:gd name="connsiteX2" fmla="*/ 801815 w 3125915"/>
              <a:gd name="connsiteY2" fmla="*/ 2997424 h 4526186"/>
              <a:gd name="connsiteX3" fmla="*/ 287465 w 3125915"/>
              <a:gd name="connsiteY3" fmla="*/ 2668811 h 4526186"/>
              <a:gd name="connsiteX4" fmla="*/ 287465 w 3125915"/>
              <a:gd name="connsiteY4" fmla="*/ 2435448 h 4526186"/>
              <a:gd name="connsiteX5" fmla="*/ 225552 w 3125915"/>
              <a:gd name="connsiteY5" fmla="*/ 2192561 h 4526186"/>
              <a:gd name="connsiteX6" fmla="*/ 254127 w 3125915"/>
              <a:gd name="connsiteY6" fmla="*/ 1506761 h 4526186"/>
              <a:gd name="connsiteX7" fmla="*/ 530352 w 3125915"/>
              <a:gd name="connsiteY7" fmla="*/ 825723 h 4526186"/>
              <a:gd name="connsiteX8" fmla="*/ 382715 w 3125915"/>
              <a:gd name="connsiteY8" fmla="*/ 463773 h 4526186"/>
              <a:gd name="connsiteX9" fmla="*/ 473202 w 3125915"/>
              <a:gd name="connsiteY9" fmla="*/ 606648 h 4526186"/>
              <a:gd name="connsiteX10" fmla="*/ 630365 w 3125915"/>
              <a:gd name="connsiteY10" fmla="*/ 306611 h 4526186"/>
              <a:gd name="connsiteX11" fmla="*/ 778002 w 3125915"/>
              <a:gd name="connsiteY11" fmla="*/ 149449 h 4526186"/>
              <a:gd name="connsiteX12" fmla="*/ 1097090 w 3125915"/>
              <a:gd name="connsiteY12" fmla="*/ 58961 h 4526186"/>
              <a:gd name="connsiteX13" fmla="*/ 1392365 w 3125915"/>
              <a:gd name="connsiteY13" fmla="*/ 1811 h 4526186"/>
              <a:gd name="connsiteX14" fmla="*/ 1797177 w 3125915"/>
              <a:gd name="connsiteY14" fmla="*/ 68486 h 4526186"/>
              <a:gd name="connsiteX15" fmla="*/ 1973390 w 3125915"/>
              <a:gd name="connsiteY15" fmla="*/ 54198 h 4526186"/>
              <a:gd name="connsiteX16" fmla="*/ 2225802 w 3125915"/>
              <a:gd name="connsiteY16" fmla="*/ 49436 h 4526186"/>
              <a:gd name="connsiteX17" fmla="*/ 2001965 w 3125915"/>
              <a:gd name="connsiteY17" fmla="*/ 116111 h 4526186"/>
              <a:gd name="connsiteX18" fmla="*/ 2359152 w 3125915"/>
              <a:gd name="connsiteY18" fmla="*/ 197073 h 4526186"/>
              <a:gd name="connsiteX19" fmla="*/ 2506790 w 3125915"/>
              <a:gd name="connsiteY19" fmla="*/ 168498 h 4526186"/>
              <a:gd name="connsiteX20" fmla="*/ 2354390 w 3125915"/>
              <a:gd name="connsiteY20" fmla="*/ 211361 h 4526186"/>
              <a:gd name="connsiteX21" fmla="*/ 2516315 w 3125915"/>
              <a:gd name="connsiteY21" fmla="*/ 316136 h 4526186"/>
              <a:gd name="connsiteX22" fmla="*/ 2611565 w 3125915"/>
              <a:gd name="connsiteY22" fmla="*/ 258986 h 4526186"/>
              <a:gd name="connsiteX23" fmla="*/ 2497265 w 3125915"/>
              <a:gd name="connsiteY23" fmla="*/ 358998 h 4526186"/>
              <a:gd name="connsiteX24" fmla="*/ 2563940 w 3125915"/>
              <a:gd name="connsiteY24" fmla="*/ 444723 h 4526186"/>
              <a:gd name="connsiteX25" fmla="*/ 3111627 w 3125915"/>
              <a:gd name="connsiteY25" fmla="*/ 530448 h 4526186"/>
              <a:gd name="connsiteX26" fmla="*/ 3064002 w 3125915"/>
              <a:gd name="connsiteY26" fmla="*/ 563786 h 4526186"/>
              <a:gd name="connsiteX27" fmla="*/ 3125915 w 3125915"/>
              <a:gd name="connsiteY27" fmla="*/ 616173 h 4526186"/>
              <a:gd name="connsiteX28" fmla="*/ 3025902 w 3125915"/>
              <a:gd name="connsiteY28" fmla="*/ 611411 h 4526186"/>
              <a:gd name="connsiteX29" fmla="*/ 3097340 w 3125915"/>
              <a:gd name="connsiteY29" fmla="*/ 754286 h 4526186"/>
              <a:gd name="connsiteX30" fmla="*/ 2997327 w 3125915"/>
              <a:gd name="connsiteY30" fmla="*/ 678086 h 4526186"/>
              <a:gd name="connsiteX31" fmla="*/ 2525840 w 3125915"/>
              <a:gd name="connsiteY31" fmla="*/ 601886 h 4526186"/>
              <a:gd name="connsiteX32" fmla="*/ 2225803 w 3125915"/>
              <a:gd name="connsiteY32" fmla="*/ 2678336 h 4526186"/>
              <a:gd name="connsiteX33" fmla="*/ 2130552 w 3125915"/>
              <a:gd name="connsiteY33" fmla="*/ 2525936 h 4526186"/>
              <a:gd name="connsiteX34" fmla="*/ 2173415 w 3125915"/>
              <a:gd name="connsiteY34" fmla="*/ 2930748 h 4526186"/>
              <a:gd name="connsiteX35" fmla="*/ 2759202 w 3125915"/>
              <a:gd name="connsiteY35" fmla="*/ 4526186 h 4526186"/>
              <a:gd name="connsiteX36" fmla="*/ 449390 w 3125915"/>
              <a:gd name="connsiteY36" fmla="*/ 4521423 h 4526186"/>
              <a:gd name="connsiteX0" fmla="*/ 449390 w 3125915"/>
              <a:gd name="connsiteY0" fmla="*/ 4529618 h 4534381"/>
              <a:gd name="connsiteX1" fmla="*/ 992314 w 3125915"/>
              <a:gd name="connsiteY1" fmla="*/ 3419956 h 4534381"/>
              <a:gd name="connsiteX2" fmla="*/ 801815 w 3125915"/>
              <a:gd name="connsiteY2" fmla="*/ 3005619 h 4534381"/>
              <a:gd name="connsiteX3" fmla="*/ 287465 w 3125915"/>
              <a:gd name="connsiteY3" fmla="*/ 2677006 h 4534381"/>
              <a:gd name="connsiteX4" fmla="*/ 287465 w 3125915"/>
              <a:gd name="connsiteY4" fmla="*/ 2443643 h 4534381"/>
              <a:gd name="connsiteX5" fmla="*/ 225552 w 3125915"/>
              <a:gd name="connsiteY5" fmla="*/ 2200756 h 4534381"/>
              <a:gd name="connsiteX6" fmla="*/ 254127 w 3125915"/>
              <a:gd name="connsiteY6" fmla="*/ 1514956 h 4534381"/>
              <a:gd name="connsiteX7" fmla="*/ 530352 w 3125915"/>
              <a:gd name="connsiteY7" fmla="*/ 833918 h 4534381"/>
              <a:gd name="connsiteX8" fmla="*/ 382715 w 3125915"/>
              <a:gd name="connsiteY8" fmla="*/ 471968 h 4534381"/>
              <a:gd name="connsiteX9" fmla="*/ 473202 w 3125915"/>
              <a:gd name="connsiteY9" fmla="*/ 614843 h 4534381"/>
              <a:gd name="connsiteX10" fmla="*/ 630365 w 3125915"/>
              <a:gd name="connsiteY10" fmla="*/ 314806 h 4534381"/>
              <a:gd name="connsiteX11" fmla="*/ 778002 w 3125915"/>
              <a:gd name="connsiteY11" fmla="*/ 157644 h 4534381"/>
              <a:gd name="connsiteX12" fmla="*/ 1097090 w 3125915"/>
              <a:gd name="connsiteY12" fmla="*/ 67156 h 4534381"/>
              <a:gd name="connsiteX13" fmla="*/ 1392365 w 3125915"/>
              <a:gd name="connsiteY13" fmla="*/ 10006 h 4534381"/>
              <a:gd name="connsiteX14" fmla="*/ 1797177 w 3125915"/>
              <a:gd name="connsiteY14" fmla="*/ 76681 h 4534381"/>
              <a:gd name="connsiteX15" fmla="*/ 1973390 w 3125915"/>
              <a:gd name="connsiteY15" fmla="*/ 62393 h 4534381"/>
              <a:gd name="connsiteX16" fmla="*/ 2225802 w 3125915"/>
              <a:gd name="connsiteY16" fmla="*/ 57631 h 4534381"/>
              <a:gd name="connsiteX17" fmla="*/ 2001965 w 3125915"/>
              <a:gd name="connsiteY17" fmla="*/ 124306 h 4534381"/>
              <a:gd name="connsiteX18" fmla="*/ 2359152 w 3125915"/>
              <a:gd name="connsiteY18" fmla="*/ 205268 h 4534381"/>
              <a:gd name="connsiteX19" fmla="*/ 2506790 w 3125915"/>
              <a:gd name="connsiteY19" fmla="*/ 176693 h 4534381"/>
              <a:gd name="connsiteX20" fmla="*/ 2354390 w 3125915"/>
              <a:gd name="connsiteY20" fmla="*/ 219556 h 4534381"/>
              <a:gd name="connsiteX21" fmla="*/ 2516315 w 3125915"/>
              <a:gd name="connsiteY21" fmla="*/ 324331 h 4534381"/>
              <a:gd name="connsiteX22" fmla="*/ 2611565 w 3125915"/>
              <a:gd name="connsiteY22" fmla="*/ 267181 h 4534381"/>
              <a:gd name="connsiteX23" fmla="*/ 2497265 w 3125915"/>
              <a:gd name="connsiteY23" fmla="*/ 367193 h 4534381"/>
              <a:gd name="connsiteX24" fmla="*/ 2563940 w 3125915"/>
              <a:gd name="connsiteY24" fmla="*/ 452918 h 4534381"/>
              <a:gd name="connsiteX25" fmla="*/ 3111627 w 3125915"/>
              <a:gd name="connsiteY25" fmla="*/ 538643 h 4534381"/>
              <a:gd name="connsiteX26" fmla="*/ 3064002 w 3125915"/>
              <a:gd name="connsiteY26" fmla="*/ 571981 h 4534381"/>
              <a:gd name="connsiteX27" fmla="*/ 3125915 w 3125915"/>
              <a:gd name="connsiteY27" fmla="*/ 624368 h 4534381"/>
              <a:gd name="connsiteX28" fmla="*/ 3025902 w 3125915"/>
              <a:gd name="connsiteY28" fmla="*/ 619606 h 4534381"/>
              <a:gd name="connsiteX29" fmla="*/ 3097340 w 3125915"/>
              <a:gd name="connsiteY29" fmla="*/ 762481 h 4534381"/>
              <a:gd name="connsiteX30" fmla="*/ 2997327 w 3125915"/>
              <a:gd name="connsiteY30" fmla="*/ 686281 h 4534381"/>
              <a:gd name="connsiteX31" fmla="*/ 2525840 w 3125915"/>
              <a:gd name="connsiteY31" fmla="*/ 610081 h 4534381"/>
              <a:gd name="connsiteX32" fmla="*/ 2225803 w 3125915"/>
              <a:gd name="connsiteY32" fmla="*/ 2686531 h 4534381"/>
              <a:gd name="connsiteX33" fmla="*/ 2130552 w 3125915"/>
              <a:gd name="connsiteY33" fmla="*/ 2534131 h 4534381"/>
              <a:gd name="connsiteX34" fmla="*/ 2173415 w 3125915"/>
              <a:gd name="connsiteY34" fmla="*/ 2938943 h 4534381"/>
              <a:gd name="connsiteX35" fmla="*/ 2759202 w 3125915"/>
              <a:gd name="connsiteY35" fmla="*/ 4534381 h 4534381"/>
              <a:gd name="connsiteX36" fmla="*/ 449390 w 3125915"/>
              <a:gd name="connsiteY36" fmla="*/ 4529618 h 4534381"/>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07800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225802 w 3125915"/>
              <a:gd name="connsiteY16" fmla="*/ 7915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316289 w 3125915"/>
              <a:gd name="connsiteY16" fmla="*/ 9820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316289 w 3125915"/>
              <a:gd name="connsiteY16" fmla="*/ 98200 h 4555900"/>
              <a:gd name="connsiteX17" fmla="*/ 200196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316289 w 3125915"/>
              <a:gd name="connsiteY16" fmla="*/ 98200 h 4555900"/>
              <a:gd name="connsiteX17" fmla="*/ 205911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25902 w 3125915"/>
              <a:gd name="connsiteY28" fmla="*/ 641125 h 4555900"/>
              <a:gd name="connsiteX29" fmla="*/ 3097340 w 3125915"/>
              <a:gd name="connsiteY29" fmla="*/ 784000 h 4555900"/>
              <a:gd name="connsiteX30" fmla="*/ 2997327 w 3125915"/>
              <a:gd name="connsiteY30" fmla="*/ 741138 h 4555900"/>
              <a:gd name="connsiteX31" fmla="*/ 2525840 w 3125915"/>
              <a:gd name="connsiteY31" fmla="*/ 631600 h 4555900"/>
              <a:gd name="connsiteX32" fmla="*/ 2225803 w 3125915"/>
              <a:gd name="connsiteY32" fmla="*/ 2708050 h 4555900"/>
              <a:gd name="connsiteX33" fmla="*/ 2130552 w 3125915"/>
              <a:gd name="connsiteY33" fmla="*/ 2555650 h 4555900"/>
              <a:gd name="connsiteX34" fmla="*/ 2173415 w 3125915"/>
              <a:gd name="connsiteY34" fmla="*/ 2960462 h 4555900"/>
              <a:gd name="connsiteX35" fmla="*/ 2759202 w 3125915"/>
              <a:gd name="connsiteY35" fmla="*/ 4555900 h 4555900"/>
              <a:gd name="connsiteX36" fmla="*/ 449390 w 3125915"/>
              <a:gd name="connsiteY36" fmla="*/ 4551137 h 4555900"/>
              <a:gd name="connsiteX0" fmla="*/ 449390 w 3125915"/>
              <a:gd name="connsiteY0" fmla="*/ 4551137 h 4555900"/>
              <a:gd name="connsiteX1" fmla="*/ 992314 w 3125915"/>
              <a:gd name="connsiteY1" fmla="*/ 3441475 h 4555900"/>
              <a:gd name="connsiteX2" fmla="*/ 801815 w 3125915"/>
              <a:gd name="connsiteY2" fmla="*/ 3027138 h 4555900"/>
              <a:gd name="connsiteX3" fmla="*/ 287465 w 3125915"/>
              <a:gd name="connsiteY3" fmla="*/ 2698525 h 4555900"/>
              <a:gd name="connsiteX4" fmla="*/ 287465 w 3125915"/>
              <a:gd name="connsiteY4" fmla="*/ 2465162 h 4555900"/>
              <a:gd name="connsiteX5" fmla="*/ 225552 w 3125915"/>
              <a:gd name="connsiteY5" fmla="*/ 2222275 h 4555900"/>
              <a:gd name="connsiteX6" fmla="*/ 254127 w 3125915"/>
              <a:gd name="connsiteY6" fmla="*/ 1536475 h 4555900"/>
              <a:gd name="connsiteX7" fmla="*/ 530352 w 3125915"/>
              <a:gd name="connsiteY7" fmla="*/ 855437 h 4555900"/>
              <a:gd name="connsiteX8" fmla="*/ 382715 w 3125915"/>
              <a:gd name="connsiteY8" fmla="*/ 493487 h 4555900"/>
              <a:gd name="connsiteX9" fmla="*/ 473202 w 3125915"/>
              <a:gd name="connsiteY9" fmla="*/ 636362 h 4555900"/>
              <a:gd name="connsiteX10" fmla="*/ 630365 w 3125915"/>
              <a:gd name="connsiteY10" fmla="*/ 336325 h 4555900"/>
              <a:gd name="connsiteX11" fmla="*/ 778002 w 3125915"/>
              <a:gd name="connsiteY11" fmla="*/ 179163 h 4555900"/>
              <a:gd name="connsiteX12" fmla="*/ 1097090 w 3125915"/>
              <a:gd name="connsiteY12" fmla="*/ 88675 h 4555900"/>
              <a:gd name="connsiteX13" fmla="*/ 1392365 w 3125915"/>
              <a:gd name="connsiteY13" fmla="*/ 31525 h 4555900"/>
              <a:gd name="connsiteX14" fmla="*/ 1797177 w 3125915"/>
              <a:gd name="connsiteY14" fmla="*/ 98200 h 4555900"/>
              <a:gd name="connsiteX15" fmla="*/ 1973390 w 3125915"/>
              <a:gd name="connsiteY15" fmla="*/ 83912 h 4555900"/>
              <a:gd name="connsiteX16" fmla="*/ 2316289 w 3125915"/>
              <a:gd name="connsiteY16" fmla="*/ 98200 h 4555900"/>
              <a:gd name="connsiteX17" fmla="*/ 2059115 w 3125915"/>
              <a:gd name="connsiteY17" fmla="*/ 145825 h 4555900"/>
              <a:gd name="connsiteX18" fmla="*/ 2359152 w 3125915"/>
              <a:gd name="connsiteY18" fmla="*/ 226787 h 4555900"/>
              <a:gd name="connsiteX19" fmla="*/ 2506790 w 3125915"/>
              <a:gd name="connsiteY19" fmla="*/ 198212 h 4555900"/>
              <a:gd name="connsiteX20" fmla="*/ 2354390 w 3125915"/>
              <a:gd name="connsiteY20" fmla="*/ 241075 h 4555900"/>
              <a:gd name="connsiteX21" fmla="*/ 2516315 w 3125915"/>
              <a:gd name="connsiteY21" fmla="*/ 345850 h 4555900"/>
              <a:gd name="connsiteX22" fmla="*/ 2611565 w 3125915"/>
              <a:gd name="connsiteY22" fmla="*/ 288700 h 4555900"/>
              <a:gd name="connsiteX23" fmla="*/ 2497265 w 3125915"/>
              <a:gd name="connsiteY23" fmla="*/ 388712 h 4555900"/>
              <a:gd name="connsiteX24" fmla="*/ 2563940 w 3125915"/>
              <a:gd name="connsiteY24" fmla="*/ 474437 h 4555900"/>
              <a:gd name="connsiteX25" fmla="*/ 3111627 w 3125915"/>
              <a:gd name="connsiteY25" fmla="*/ 560162 h 4555900"/>
              <a:gd name="connsiteX26" fmla="*/ 3064002 w 3125915"/>
              <a:gd name="connsiteY26" fmla="*/ 593500 h 4555900"/>
              <a:gd name="connsiteX27" fmla="*/ 3125915 w 3125915"/>
              <a:gd name="connsiteY27" fmla="*/ 645887 h 4555900"/>
              <a:gd name="connsiteX28" fmla="*/ 3097340 w 3125915"/>
              <a:gd name="connsiteY28" fmla="*/ 784000 h 4555900"/>
              <a:gd name="connsiteX29" fmla="*/ 2997327 w 3125915"/>
              <a:gd name="connsiteY29" fmla="*/ 741138 h 4555900"/>
              <a:gd name="connsiteX30" fmla="*/ 2525840 w 3125915"/>
              <a:gd name="connsiteY30" fmla="*/ 631600 h 4555900"/>
              <a:gd name="connsiteX31" fmla="*/ 2225803 w 3125915"/>
              <a:gd name="connsiteY31" fmla="*/ 2708050 h 4555900"/>
              <a:gd name="connsiteX32" fmla="*/ 2130552 w 3125915"/>
              <a:gd name="connsiteY32" fmla="*/ 2555650 h 4555900"/>
              <a:gd name="connsiteX33" fmla="*/ 2173415 w 3125915"/>
              <a:gd name="connsiteY33" fmla="*/ 2960462 h 4555900"/>
              <a:gd name="connsiteX34" fmla="*/ 2759202 w 3125915"/>
              <a:gd name="connsiteY34" fmla="*/ 4555900 h 4555900"/>
              <a:gd name="connsiteX35" fmla="*/ 449390 w 3125915"/>
              <a:gd name="connsiteY35" fmla="*/ 4551137 h 4555900"/>
              <a:gd name="connsiteX0" fmla="*/ 449390 w 3111627"/>
              <a:gd name="connsiteY0" fmla="*/ 4551137 h 4555900"/>
              <a:gd name="connsiteX1" fmla="*/ 992314 w 3111627"/>
              <a:gd name="connsiteY1" fmla="*/ 3441475 h 4555900"/>
              <a:gd name="connsiteX2" fmla="*/ 801815 w 3111627"/>
              <a:gd name="connsiteY2" fmla="*/ 3027138 h 4555900"/>
              <a:gd name="connsiteX3" fmla="*/ 287465 w 3111627"/>
              <a:gd name="connsiteY3" fmla="*/ 2698525 h 4555900"/>
              <a:gd name="connsiteX4" fmla="*/ 287465 w 3111627"/>
              <a:gd name="connsiteY4" fmla="*/ 2465162 h 4555900"/>
              <a:gd name="connsiteX5" fmla="*/ 225552 w 3111627"/>
              <a:gd name="connsiteY5" fmla="*/ 2222275 h 4555900"/>
              <a:gd name="connsiteX6" fmla="*/ 254127 w 3111627"/>
              <a:gd name="connsiteY6" fmla="*/ 1536475 h 4555900"/>
              <a:gd name="connsiteX7" fmla="*/ 530352 w 3111627"/>
              <a:gd name="connsiteY7" fmla="*/ 855437 h 4555900"/>
              <a:gd name="connsiteX8" fmla="*/ 382715 w 3111627"/>
              <a:gd name="connsiteY8" fmla="*/ 493487 h 4555900"/>
              <a:gd name="connsiteX9" fmla="*/ 473202 w 3111627"/>
              <a:gd name="connsiteY9" fmla="*/ 636362 h 4555900"/>
              <a:gd name="connsiteX10" fmla="*/ 630365 w 3111627"/>
              <a:gd name="connsiteY10" fmla="*/ 336325 h 4555900"/>
              <a:gd name="connsiteX11" fmla="*/ 778002 w 3111627"/>
              <a:gd name="connsiteY11" fmla="*/ 179163 h 4555900"/>
              <a:gd name="connsiteX12" fmla="*/ 1097090 w 3111627"/>
              <a:gd name="connsiteY12" fmla="*/ 88675 h 4555900"/>
              <a:gd name="connsiteX13" fmla="*/ 1392365 w 3111627"/>
              <a:gd name="connsiteY13" fmla="*/ 31525 h 4555900"/>
              <a:gd name="connsiteX14" fmla="*/ 1797177 w 3111627"/>
              <a:gd name="connsiteY14" fmla="*/ 98200 h 4555900"/>
              <a:gd name="connsiteX15" fmla="*/ 1973390 w 3111627"/>
              <a:gd name="connsiteY15" fmla="*/ 83912 h 4555900"/>
              <a:gd name="connsiteX16" fmla="*/ 2316289 w 3111627"/>
              <a:gd name="connsiteY16" fmla="*/ 98200 h 4555900"/>
              <a:gd name="connsiteX17" fmla="*/ 2059115 w 3111627"/>
              <a:gd name="connsiteY17" fmla="*/ 145825 h 4555900"/>
              <a:gd name="connsiteX18" fmla="*/ 2359152 w 3111627"/>
              <a:gd name="connsiteY18" fmla="*/ 226787 h 4555900"/>
              <a:gd name="connsiteX19" fmla="*/ 2506790 w 3111627"/>
              <a:gd name="connsiteY19" fmla="*/ 198212 h 4555900"/>
              <a:gd name="connsiteX20" fmla="*/ 2354390 w 3111627"/>
              <a:gd name="connsiteY20" fmla="*/ 241075 h 4555900"/>
              <a:gd name="connsiteX21" fmla="*/ 2516315 w 3111627"/>
              <a:gd name="connsiteY21" fmla="*/ 345850 h 4555900"/>
              <a:gd name="connsiteX22" fmla="*/ 2611565 w 3111627"/>
              <a:gd name="connsiteY22" fmla="*/ 288700 h 4555900"/>
              <a:gd name="connsiteX23" fmla="*/ 2497265 w 3111627"/>
              <a:gd name="connsiteY23" fmla="*/ 388712 h 4555900"/>
              <a:gd name="connsiteX24" fmla="*/ 2563940 w 3111627"/>
              <a:gd name="connsiteY24" fmla="*/ 474437 h 4555900"/>
              <a:gd name="connsiteX25" fmla="*/ 3111627 w 3111627"/>
              <a:gd name="connsiteY25" fmla="*/ 560162 h 4555900"/>
              <a:gd name="connsiteX26" fmla="*/ 3064002 w 3111627"/>
              <a:gd name="connsiteY26" fmla="*/ 593500 h 4555900"/>
              <a:gd name="connsiteX27" fmla="*/ 3097340 w 3111627"/>
              <a:gd name="connsiteY27" fmla="*/ 784000 h 4555900"/>
              <a:gd name="connsiteX28" fmla="*/ 2997327 w 3111627"/>
              <a:gd name="connsiteY28" fmla="*/ 741138 h 4555900"/>
              <a:gd name="connsiteX29" fmla="*/ 2525840 w 3111627"/>
              <a:gd name="connsiteY29" fmla="*/ 631600 h 4555900"/>
              <a:gd name="connsiteX30" fmla="*/ 2225803 w 3111627"/>
              <a:gd name="connsiteY30" fmla="*/ 2708050 h 4555900"/>
              <a:gd name="connsiteX31" fmla="*/ 2130552 w 3111627"/>
              <a:gd name="connsiteY31" fmla="*/ 2555650 h 4555900"/>
              <a:gd name="connsiteX32" fmla="*/ 2173415 w 3111627"/>
              <a:gd name="connsiteY32" fmla="*/ 2960462 h 4555900"/>
              <a:gd name="connsiteX33" fmla="*/ 2759202 w 3111627"/>
              <a:gd name="connsiteY33" fmla="*/ 4555900 h 4555900"/>
              <a:gd name="connsiteX34" fmla="*/ 449390 w 3111627"/>
              <a:gd name="connsiteY34" fmla="*/ 4551137 h 4555900"/>
              <a:gd name="connsiteX0" fmla="*/ 449390 w 3111627"/>
              <a:gd name="connsiteY0" fmla="*/ 4551137 h 4555900"/>
              <a:gd name="connsiteX1" fmla="*/ 992314 w 3111627"/>
              <a:gd name="connsiteY1" fmla="*/ 3441475 h 4555900"/>
              <a:gd name="connsiteX2" fmla="*/ 801815 w 3111627"/>
              <a:gd name="connsiteY2" fmla="*/ 3027138 h 4555900"/>
              <a:gd name="connsiteX3" fmla="*/ 287465 w 3111627"/>
              <a:gd name="connsiteY3" fmla="*/ 2698525 h 4555900"/>
              <a:gd name="connsiteX4" fmla="*/ 287465 w 3111627"/>
              <a:gd name="connsiteY4" fmla="*/ 2465162 h 4555900"/>
              <a:gd name="connsiteX5" fmla="*/ 225552 w 3111627"/>
              <a:gd name="connsiteY5" fmla="*/ 2222275 h 4555900"/>
              <a:gd name="connsiteX6" fmla="*/ 254127 w 3111627"/>
              <a:gd name="connsiteY6" fmla="*/ 1536475 h 4555900"/>
              <a:gd name="connsiteX7" fmla="*/ 530352 w 3111627"/>
              <a:gd name="connsiteY7" fmla="*/ 855437 h 4555900"/>
              <a:gd name="connsiteX8" fmla="*/ 382715 w 3111627"/>
              <a:gd name="connsiteY8" fmla="*/ 493487 h 4555900"/>
              <a:gd name="connsiteX9" fmla="*/ 473202 w 3111627"/>
              <a:gd name="connsiteY9" fmla="*/ 636362 h 4555900"/>
              <a:gd name="connsiteX10" fmla="*/ 630365 w 3111627"/>
              <a:gd name="connsiteY10" fmla="*/ 336325 h 4555900"/>
              <a:gd name="connsiteX11" fmla="*/ 778002 w 3111627"/>
              <a:gd name="connsiteY11" fmla="*/ 179163 h 4555900"/>
              <a:gd name="connsiteX12" fmla="*/ 1097090 w 3111627"/>
              <a:gd name="connsiteY12" fmla="*/ 88675 h 4555900"/>
              <a:gd name="connsiteX13" fmla="*/ 1392365 w 3111627"/>
              <a:gd name="connsiteY13" fmla="*/ 31525 h 4555900"/>
              <a:gd name="connsiteX14" fmla="*/ 1797177 w 3111627"/>
              <a:gd name="connsiteY14" fmla="*/ 98200 h 4555900"/>
              <a:gd name="connsiteX15" fmla="*/ 1973390 w 3111627"/>
              <a:gd name="connsiteY15" fmla="*/ 83912 h 4555900"/>
              <a:gd name="connsiteX16" fmla="*/ 2316289 w 3111627"/>
              <a:gd name="connsiteY16" fmla="*/ 98200 h 4555900"/>
              <a:gd name="connsiteX17" fmla="*/ 2059115 w 3111627"/>
              <a:gd name="connsiteY17" fmla="*/ 145825 h 4555900"/>
              <a:gd name="connsiteX18" fmla="*/ 2359152 w 3111627"/>
              <a:gd name="connsiteY18" fmla="*/ 226787 h 4555900"/>
              <a:gd name="connsiteX19" fmla="*/ 2506790 w 3111627"/>
              <a:gd name="connsiteY19" fmla="*/ 198212 h 4555900"/>
              <a:gd name="connsiteX20" fmla="*/ 2354390 w 3111627"/>
              <a:gd name="connsiteY20" fmla="*/ 241075 h 4555900"/>
              <a:gd name="connsiteX21" fmla="*/ 2516315 w 3111627"/>
              <a:gd name="connsiteY21" fmla="*/ 345850 h 4555900"/>
              <a:gd name="connsiteX22" fmla="*/ 2611565 w 3111627"/>
              <a:gd name="connsiteY22" fmla="*/ 288700 h 4555900"/>
              <a:gd name="connsiteX23" fmla="*/ 2497265 w 3111627"/>
              <a:gd name="connsiteY23" fmla="*/ 388712 h 4555900"/>
              <a:gd name="connsiteX24" fmla="*/ 2563940 w 3111627"/>
              <a:gd name="connsiteY24" fmla="*/ 474437 h 4555900"/>
              <a:gd name="connsiteX25" fmla="*/ 3111627 w 3111627"/>
              <a:gd name="connsiteY25" fmla="*/ 560162 h 4555900"/>
              <a:gd name="connsiteX26" fmla="*/ 3097340 w 3111627"/>
              <a:gd name="connsiteY26" fmla="*/ 784000 h 4555900"/>
              <a:gd name="connsiteX27" fmla="*/ 2997327 w 3111627"/>
              <a:gd name="connsiteY27" fmla="*/ 741138 h 4555900"/>
              <a:gd name="connsiteX28" fmla="*/ 2525840 w 3111627"/>
              <a:gd name="connsiteY28" fmla="*/ 631600 h 4555900"/>
              <a:gd name="connsiteX29" fmla="*/ 2225803 w 3111627"/>
              <a:gd name="connsiteY29" fmla="*/ 2708050 h 4555900"/>
              <a:gd name="connsiteX30" fmla="*/ 2130552 w 3111627"/>
              <a:gd name="connsiteY30" fmla="*/ 2555650 h 4555900"/>
              <a:gd name="connsiteX31" fmla="*/ 2173415 w 3111627"/>
              <a:gd name="connsiteY31" fmla="*/ 2960462 h 4555900"/>
              <a:gd name="connsiteX32" fmla="*/ 2759202 w 3111627"/>
              <a:gd name="connsiteY32" fmla="*/ 4555900 h 4555900"/>
              <a:gd name="connsiteX33" fmla="*/ 449390 w 3111627"/>
              <a:gd name="connsiteY33" fmla="*/ 4551137 h 4555900"/>
              <a:gd name="connsiteX0" fmla="*/ 449390 w 3097340"/>
              <a:gd name="connsiteY0" fmla="*/ 4551137 h 4555900"/>
              <a:gd name="connsiteX1" fmla="*/ 992314 w 3097340"/>
              <a:gd name="connsiteY1" fmla="*/ 3441475 h 4555900"/>
              <a:gd name="connsiteX2" fmla="*/ 801815 w 3097340"/>
              <a:gd name="connsiteY2" fmla="*/ 3027138 h 4555900"/>
              <a:gd name="connsiteX3" fmla="*/ 287465 w 3097340"/>
              <a:gd name="connsiteY3" fmla="*/ 2698525 h 4555900"/>
              <a:gd name="connsiteX4" fmla="*/ 287465 w 3097340"/>
              <a:gd name="connsiteY4" fmla="*/ 2465162 h 4555900"/>
              <a:gd name="connsiteX5" fmla="*/ 225552 w 3097340"/>
              <a:gd name="connsiteY5" fmla="*/ 2222275 h 4555900"/>
              <a:gd name="connsiteX6" fmla="*/ 254127 w 3097340"/>
              <a:gd name="connsiteY6" fmla="*/ 1536475 h 4555900"/>
              <a:gd name="connsiteX7" fmla="*/ 530352 w 3097340"/>
              <a:gd name="connsiteY7" fmla="*/ 855437 h 4555900"/>
              <a:gd name="connsiteX8" fmla="*/ 382715 w 3097340"/>
              <a:gd name="connsiteY8" fmla="*/ 493487 h 4555900"/>
              <a:gd name="connsiteX9" fmla="*/ 473202 w 3097340"/>
              <a:gd name="connsiteY9" fmla="*/ 636362 h 4555900"/>
              <a:gd name="connsiteX10" fmla="*/ 630365 w 3097340"/>
              <a:gd name="connsiteY10" fmla="*/ 336325 h 4555900"/>
              <a:gd name="connsiteX11" fmla="*/ 778002 w 3097340"/>
              <a:gd name="connsiteY11" fmla="*/ 179163 h 4555900"/>
              <a:gd name="connsiteX12" fmla="*/ 1097090 w 3097340"/>
              <a:gd name="connsiteY12" fmla="*/ 88675 h 4555900"/>
              <a:gd name="connsiteX13" fmla="*/ 1392365 w 3097340"/>
              <a:gd name="connsiteY13" fmla="*/ 31525 h 4555900"/>
              <a:gd name="connsiteX14" fmla="*/ 1797177 w 3097340"/>
              <a:gd name="connsiteY14" fmla="*/ 98200 h 4555900"/>
              <a:gd name="connsiteX15" fmla="*/ 1973390 w 3097340"/>
              <a:gd name="connsiteY15" fmla="*/ 83912 h 4555900"/>
              <a:gd name="connsiteX16" fmla="*/ 2316289 w 3097340"/>
              <a:gd name="connsiteY16" fmla="*/ 98200 h 4555900"/>
              <a:gd name="connsiteX17" fmla="*/ 2059115 w 3097340"/>
              <a:gd name="connsiteY17" fmla="*/ 145825 h 4555900"/>
              <a:gd name="connsiteX18" fmla="*/ 2359152 w 3097340"/>
              <a:gd name="connsiteY18" fmla="*/ 226787 h 4555900"/>
              <a:gd name="connsiteX19" fmla="*/ 2506790 w 3097340"/>
              <a:gd name="connsiteY19" fmla="*/ 198212 h 4555900"/>
              <a:gd name="connsiteX20" fmla="*/ 2354390 w 3097340"/>
              <a:gd name="connsiteY20" fmla="*/ 241075 h 4555900"/>
              <a:gd name="connsiteX21" fmla="*/ 2516315 w 3097340"/>
              <a:gd name="connsiteY21" fmla="*/ 345850 h 4555900"/>
              <a:gd name="connsiteX22" fmla="*/ 2611565 w 3097340"/>
              <a:gd name="connsiteY22" fmla="*/ 288700 h 4555900"/>
              <a:gd name="connsiteX23" fmla="*/ 2497265 w 3097340"/>
              <a:gd name="connsiteY23" fmla="*/ 388712 h 4555900"/>
              <a:gd name="connsiteX24" fmla="*/ 2563940 w 3097340"/>
              <a:gd name="connsiteY24" fmla="*/ 474437 h 4555900"/>
              <a:gd name="connsiteX25" fmla="*/ 3097340 w 3097340"/>
              <a:gd name="connsiteY25" fmla="*/ 784000 h 4555900"/>
              <a:gd name="connsiteX26" fmla="*/ 2997327 w 3097340"/>
              <a:gd name="connsiteY26" fmla="*/ 741138 h 4555900"/>
              <a:gd name="connsiteX27" fmla="*/ 2525840 w 3097340"/>
              <a:gd name="connsiteY27" fmla="*/ 631600 h 4555900"/>
              <a:gd name="connsiteX28" fmla="*/ 2225803 w 3097340"/>
              <a:gd name="connsiteY28" fmla="*/ 2708050 h 4555900"/>
              <a:gd name="connsiteX29" fmla="*/ 2130552 w 3097340"/>
              <a:gd name="connsiteY29" fmla="*/ 2555650 h 4555900"/>
              <a:gd name="connsiteX30" fmla="*/ 2173415 w 3097340"/>
              <a:gd name="connsiteY30" fmla="*/ 2960462 h 4555900"/>
              <a:gd name="connsiteX31" fmla="*/ 2759202 w 3097340"/>
              <a:gd name="connsiteY31" fmla="*/ 4555900 h 4555900"/>
              <a:gd name="connsiteX32" fmla="*/ 449390 w 3097340"/>
              <a:gd name="connsiteY32" fmla="*/ 4551137 h 4555900"/>
              <a:gd name="connsiteX0" fmla="*/ 449390 w 2997410"/>
              <a:gd name="connsiteY0" fmla="*/ 4551137 h 4555900"/>
              <a:gd name="connsiteX1" fmla="*/ 992314 w 2997410"/>
              <a:gd name="connsiteY1" fmla="*/ 3441475 h 4555900"/>
              <a:gd name="connsiteX2" fmla="*/ 801815 w 2997410"/>
              <a:gd name="connsiteY2" fmla="*/ 3027138 h 4555900"/>
              <a:gd name="connsiteX3" fmla="*/ 287465 w 2997410"/>
              <a:gd name="connsiteY3" fmla="*/ 2698525 h 4555900"/>
              <a:gd name="connsiteX4" fmla="*/ 287465 w 2997410"/>
              <a:gd name="connsiteY4" fmla="*/ 2465162 h 4555900"/>
              <a:gd name="connsiteX5" fmla="*/ 225552 w 2997410"/>
              <a:gd name="connsiteY5" fmla="*/ 2222275 h 4555900"/>
              <a:gd name="connsiteX6" fmla="*/ 254127 w 2997410"/>
              <a:gd name="connsiteY6" fmla="*/ 1536475 h 4555900"/>
              <a:gd name="connsiteX7" fmla="*/ 530352 w 2997410"/>
              <a:gd name="connsiteY7" fmla="*/ 855437 h 4555900"/>
              <a:gd name="connsiteX8" fmla="*/ 382715 w 2997410"/>
              <a:gd name="connsiteY8" fmla="*/ 493487 h 4555900"/>
              <a:gd name="connsiteX9" fmla="*/ 473202 w 2997410"/>
              <a:gd name="connsiteY9" fmla="*/ 636362 h 4555900"/>
              <a:gd name="connsiteX10" fmla="*/ 630365 w 2997410"/>
              <a:gd name="connsiteY10" fmla="*/ 336325 h 4555900"/>
              <a:gd name="connsiteX11" fmla="*/ 778002 w 2997410"/>
              <a:gd name="connsiteY11" fmla="*/ 179163 h 4555900"/>
              <a:gd name="connsiteX12" fmla="*/ 1097090 w 2997410"/>
              <a:gd name="connsiteY12" fmla="*/ 88675 h 4555900"/>
              <a:gd name="connsiteX13" fmla="*/ 1392365 w 2997410"/>
              <a:gd name="connsiteY13" fmla="*/ 31525 h 4555900"/>
              <a:gd name="connsiteX14" fmla="*/ 1797177 w 2997410"/>
              <a:gd name="connsiteY14" fmla="*/ 98200 h 4555900"/>
              <a:gd name="connsiteX15" fmla="*/ 1973390 w 2997410"/>
              <a:gd name="connsiteY15" fmla="*/ 83912 h 4555900"/>
              <a:gd name="connsiteX16" fmla="*/ 2316289 w 2997410"/>
              <a:gd name="connsiteY16" fmla="*/ 98200 h 4555900"/>
              <a:gd name="connsiteX17" fmla="*/ 2059115 w 2997410"/>
              <a:gd name="connsiteY17" fmla="*/ 145825 h 4555900"/>
              <a:gd name="connsiteX18" fmla="*/ 2359152 w 2997410"/>
              <a:gd name="connsiteY18" fmla="*/ 226787 h 4555900"/>
              <a:gd name="connsiteX19" fmla="*/ 2506790 w 2997410"/>
              <a:gd name="connsiteY19" fmla="*/ 198212 h 4555900"/>
              <a:gd name="connsiteX20" fmla="*/ 2354390 w 2997410"/>
              <a:gd name="connsiteY20" fmla="*/ 241075 h 4555900"/>
              <a:gd name="connsiteX21" fmla="*/ 2516315 w 2997410"/>
              <a:gd name="connsiteY21" fmla="*/ 345850 h 4555900"/>
              <a:gd name="connsiteX22" fmla="*/ 2611565 w 2997410"/>
              <a:gd name="connsiteY22" fmla="*/ 288700 h 4555900"/>
              <a:gd name="connsiteX23" fmla="*/ 2497265 w 2997410"/>
              <a:gd name="connsiteY23" fmla="*/ 388712 h 4555900"/>
              <a:gd name="connsiteX24" fmla="*/ 2563940 w 2997410"/>
              <a:gd name="connsiteY24" fmla="*/ 474437 h 4555900"/>
              <a:gd name="connsiteX25" fmla="*/ 2997327 w 2997410"/>
              <a:gd name="connsiteY25" fmla="*/ 741138 h 4555900"/>
              <a:gd name="connsiteX26" fmla="*/ 2525840 w 2997410"/>
              <a:gd name="connsiteY26" fmla="*/ 631600 h 4555900"/>
              <a:gd name="connsiteX27" fmla="*/ 2225803 w 2997410"/>
              <a:gd name="connsiteY27" fmla="*/ 2708050 h 4555900"/>
              <a:gd name="connsiteX28" fmla="*/ 2130552 w 2997410"/>
              <a:gd name="connsiteY28" fmla="*/ 2555650 h 4555900"/>
              <a:gd name="connsiteX29" fmla="*/ 2173415 w 2997410"/>
              <a:gd name="connsiteY29" fmla="*/ 2960462 h 4555900"/>
              <a:gd name="connsiteX30" fmla="*/ 2759202 w 2997410"/>
              <a:gd name="connsiteY30" fmla="*/ 4555900 h 4555900"/>
              <a:gd name="connsiteX31" fmla="*/ 449390 w 2997410"/>
              <a:gd name="connsiteY31"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516315 w 2759202"/>
              <a:gd name="connsiteY21" fmla="*/ 345850 h 4555900"/>
              <a:gd name="connsiteX22" fmla="*/ 2611565 w 2759202"/>
              <a:gd name="connsiteY22" fmla="*/ 288700 h 4555900"/>
              <a:gd name="connsiteX23" fmla="*/ 2497265 w 2759202"/>
              <a:gd name="connsiteY23" fmla="*/ 388712 h 4555900"/>
              <a:gd name="connsiteX24" fmla="*/ 2563940 w 2759202"/>
              <a:gd name="connsiteY24" fmla="*/ 474437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516315 w 2759202"/>
              <a:gd name="connsiteY21" fmla="*/ 345850 h 4555900"/>
              <a:gd name="connsiteX22" fmla="*/ 2611565 w 2759202"/>
              <a:gd name="connsiteY22" fmla="*/ 288700 h 4555900"/>
              <a:gd name="connsiteX23" fmla="*/ 2497265 w 2759202"/>
              <a:gd name="connsiteY23" fmla="*/ 388712 h 4555900"/>
              <a:gd name="connsiteX24" fmla="*/ 2601046 w 2759202"/>
              <a:gd name="connsiteY24" fmla="*/ 474437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516315 w 2759202"/>
              <a:gd name="connsiteY21" fmla="*/ 345850 h 4555900"/>
              <a:gd name="connsiteX22" fmla="*/ 2611565 w 2759202"/>
              <a:gd name="connsiteY22" fmla="*/ 288700 h 4555900"/>
              <a:gd name="connsiteX23" fmla="*/ 2497265 w 2759202"/>
              <a:gd name="connsiteY23" fmla="*/ 388712 h 4555900"/>
              <a:gd name="connsiteX24" fmla="*/ 2601046 w 2759202"/>
              <a:gd name="connsiteY24" fmla="*/ 474437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516315 w 2759202"/>
              <a:gd name="connsiteY21" fmla="*/ 345850 h 4555900"/>
              <a:gd name="connsiteX22" fmla="*/ 2611565 w 2759202"/>
              <a:gd name="connsiteY22" fmla="*/ 288700 h 4555900"/>
              <a:gd name="connsiteX23" fmla="*/ 2497265 w 2759202"/>
              <a:gd name="connsiteY23" fmla="*/ 388712 h 4555900"/>
              <a:gd name="connsiteX24" fmla="*/ 2601046 w 2759202"/>
              <a:gd name="connsiteY24" fmla="*/ 474437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516315 w 2759202"/>
              <a:gd name="connsiteY21" fmla="*/ 345850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497762 w 2759202"/>
              <a:gd name="connsiteY21" fmla="*/ 316695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54390 w 2759202"/>
              <a:gd name="connsiteY20" fmla="*/ 241075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27886 w 2759202"/>
              <a:gd name="connsiteY20" fmla="*/ 174814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27886 w 2759202"/>
              <a:gd name="connsiteY20" fmla="*/ 174814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59152 w 2759202"/>
              <a:gd name="connsiteY18" fmla="*/ 226787 h 4555900"/>
              <a:gd name="connsiteX19" fmla="*/ 2506790 w 2759202"/>
              <a:gd name="connsiteY19" fmla="*/ 198212 h 4555900"/>
              <a:gd name="connsiteX20" fmla="*/ 2327886 w 2759202"/>
              <a:gd name="connsiteY20" fmla="*/ 174814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27886 w 2759202"/>
              <a:gd name="connsiteY20" fmla="*/ 174814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43789 w 2759202"/>
              <a:gd name="connsiteY20" fmla="*/ 203969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64993 w 2759202"/>
              <a:gd name="connsiteY20" fmla="*/ 235775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64993 w 2759202"/>
              <a:gd name="connsiteY20" fmla="*/ 235775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473908 w 2759202"/>
              <a:gd name="connsiteY21" fmla="*/ 292841 h 4555900"/>
              <a:gd name="connsiteX22" fmla="*/ 2611565 w 2759202"/>
              <a:gd name="connsiteY22" fmla="*/ 288700 h 4555900"/>
              <a:gd name="connsiteX23" fmla="*/ 2497265 w 2759202"/>
              <a:gd name="connsiteY23" fmla="*/ 388712 h 4555900"/>
              <a:gd name="connsiteX24" fmla="*/ 2635502 w 2759202"/>
              <a:gd name="connsiteY24" fmla="*/ 437331 h 4555900"/>
              <a:gd name="connsiteX25" fmla="*/ 2525840 w 2759202"/>
              <a:gd name="connsiteY25" fmla="*/ 631600 h 4555900"/>
              <a:gd name="connsiteX26" fmla="*/ 2225803 w 2759202"/>
              <a:gd name="connsiteY26" fmla="*/ 2708050 h 4555900"/>
              <a:gd name="connsiteX27" fmla="*/ 2130552 w 2759202"/>
              <a:gd name="connsiteY27" fmla="*/ 2555650 h 4555900"/>
              <a:gd name="connsiteX28" fmla="*/ 2173415 w 2759202"/>
              <a:gd name="connsiteY28" fmla="*/ 2960462 h 4555900"/>
              <a:gd name="connsiteX29" fmla="*/ 2759202 w 2759202"/>
              <a:gd name="connsiteY29" fmla="*/ 4555900 h 4555900"/>
              <a:gd name="connsiteX30" fmla="*/ 449390 w 2759202"/>
              <a:gd name="connsiteY30"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059115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 name="connsiteX0" fmla="*/ 449390 w 2759202"/>
              <a:gd name="connsiteY0" fmla="*/ 4551137 h 4555900"/>
              <a:gd name="connsiteX1" fmla="*/ 992314 w 2759202"/>
              <a:gd name="connsiteY1" fmla="*/ 3441475 h 4555900"/>
              <a:gd name="connsiteX2" fmla="*/ 801815 w 2759202"/>
              <a:gd name="connsiteY2" fmla="*/ 3027138 h 4555900"/>
              <a:gd name="connsiteX3" fmla="*/ 287465 w 2759202"/>
              <a:gd name="connsiteY3" fmla="*/ 2698525 h 4555900"/>
              <a:gd name="connsiteX4" fmla="*/ 287465 w 2759202"/>
              <a:gd name="connsiteY4" fmla="*/ 2465162 h 4555900"/>
              <a:gd name="connsiteX5" fmla="*/ 225552 w 2759202"/>
              <a:gd name="connsiteY5" fmla="*/ 2222275 h 4555900"/>
              <a:gd name="connsiteX6" fmla="*/ 254127 w 2759202"/>
              <a:gd name="connsiteY6" fmla="*/ 1536475 h 4555900"/>
              <a:gd name="connsiteX7" fmla="*/ 530352 w 2759202"/>
              <a:gd name="connsiteY7" fmla="*/ 855437 h 4555900"/>
              <a:gd name="connsiteX8" fmla="*/ 382715 w 2759202"/>
              <a:gd name="connsiteY8" fmla="*/ 493487 h 4555900"/>
              <a:gd name="connsiteX9" fmla="*/ 473202 w 2759202"/>
              <a:gd name="connsiteY9" fmla="*/ 636362 h 4555900"/>
              <a:gd name="connsiteX10" fmla="*/ 630365 w 2759202"/>
              <a:gd name="connsiteY10" fmla="*/ 336325 h 4555900"/>
              <a:gd name="connsiteX11" fmla="*/ 778002 w 2759202"/>
              <a:gd name="connsiteY11" fmla="*/ 179163 h 4555900"/>
              <a:gd name="connsiteX12" fmla="*/ 1097090 w 2759202"/>
              <a:gd name="connsiteY12" fmla="*/ 88675 h 4555900"/>
              <a:gd name="connsiteX13" fmla="*/ 1392365 w 2759202"/>
              <a:gd name="connsiteY13" fmla="*/ 31525 h 4555900"/>
              <a:gd name="connsiteX14" fmla="*/ 1797177 w 2759202"/>
              <a:gd name="connsiteY14" fmla="*/ 98200 h 4555900"/>
              <a:gd name="connsiteX15" fmla="*/ 1973390 w 2759202"/>
              <a:gd name="connsiteY15" fmla="*/ 83912 h 4555900"/>
              <a:gd name="connsiteX16" fmla="*/ 2316289 w 2759202"/>
              <a:gd name="connsiteY16" fmla="*/ 98200 h 4555900"/>
              <a:gd name="connsiteX17" fmla="*/ 2151880 w 2759202"/>
              <a:gd name="connsiteY17" fmla="*/ 145825 h 4555900"/>
              <a:gd name="connsiteX18" fmla="*/ 2329997 w 2759202"/>
              <a:gd name="connsiteY18" fmla="*/ 171128 h 4555900"/>
              <a:gd name="connsiteX19" fmla="*/ 2506790 w 2759202"/>
              <a:gd name="connsiteY19" fmla="*/ 198212 h 4555900"/>
              <a:gd name="connsiteX20" fmla="*/ 2372944 w 2759202"/>
              <a:gd name="connsiteY20" fmla="*/ 246377 h 4555900"/>
              <a:gd name="connsiteX21" fmla="*/ 2611565 w 2759202"/>
              <a:gd name="connsiteY21" fmla="*/ 288700 h 4555900"/>
              <a:gd name="connsiteX22" fmla="*/ 2497265 w 2759202"/>
              <a:gd name="connsiteY22" fmla="*/ 388712 h 4555900"/>
              <a:gd name="connsiteX23" fmla="*/ 2635502 w 2759202"/>
              <a:gd name="connsiteY23" fmla="*/ 437331 h 4555900"/>
              <a:gd name="connsiteX24" fmla="*/ 2525840 w 2759202"/>
              <a:gd name="connsiteY24" fmla="*/ 631600 h 4555900"/>
              <a:gd name="connsiteX25" fmla="*/ 2225803 w 2759202"/>
              <a:gd name="connsiteY25" fmla="*/ 2708050 h 4555900"/>
              <a:gd name="connsiteX26" fmla="*/ 2130552 w 2759202"/>
              <a:gd name="connsiteY26" fmla="*/ 2555650 h 4555900"/>
              <a:gd name="connsiteX27" fmla="*/ 2173415 w 2759202"/>
              <a:gd name="connsiteY27" fmla="*/ 2960462 h 4555900"/>
              <a:gd name="connsiteX28" fmla="*/ 2759202 w 2759202"/>
              <a:gd name="connsiteY28" fmla="*/ 4555900 h 4555900"/>
              <a:gd name="connsiteX29" fmla="*/ 449390 w 2759202"/>
              <a:gd name="connsiteY29" fmla="*/ 4551137 h 45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59202" h="4555900">
                <a:moveTo>
                  <a:pt x="449390" y="4551137"/>
                </a:moveTo>
                <a:cubicBezTo>
                  <a:pt x="630365" y="4181250"/>
                  <a:pt x="992314" y="3911375"/>
                  <a:pt x="992314" y="3441475"/>
                </a:cubicBezTo>
                <a:cubicBezTo>
                  <a:pt x="854202" y="3370038"/>
                  <a:pt x="854202" y="3131913"/>
                  <a:pt x="801815" y="3027138"/>
                </a:cubicBezTo>
                <a:cubicBezTo>
                  <a:pt x="223965" y="3093812"/>
                  <a:pt x="279527" y="2969988"/>
                  <a:pt x="287465" y="2698525"/>
                </a:cubicBezTo>
                <a:cubicBezTo>
                  <a:pt x="287465" y="2620737"/>
                  <a:pt x="30290" y="2566762"/>
                  <a:pt x="287465" y="2465162"/>
                </a:cubicBezTo>
                <a:cubicBezTo>
                  <a:pt x="23939" y="2398488"/>
                  <a:pt x="246190" y="2303237"/>
                  <a:pt x="225552" y="2222275"/>
                </a:cubicBezTo>
                <a:cubicBezTo>
                  <a:pt x="-293561" y="2193700"/>
                  <a:pt x="244602" y="1765075"/>
                  <a:pt x="254127" y="1536475"/>
                </a:cubicBezTo>
                <a:cubicBezTo>
                  <a:pt x="139647" y="1435615"/>
                  <a:pt x="438277" y="1082450"/>
                  <a:pt x="530352" y="855437"/>
                </a:cubicBezTo>
                <a:lnTo>
                  <a:pt x="382715" y="493487"/>
                </a:lnTo>
                <a:lnTo>
                  <a:pt x="473202" y="636362"/>
                </a:lnTo>
                <a:cubicBezTo>
                  <a:pt x="449390" y="436337"/>
                  <a:pt x="430340" y="398237"/>
                  <a:pt x="630365" y="336325"/>
                </a:cubicBezTo>
                <a:cubicBezTo>
                  <a:pt x="679577" y="283938"/>
                  <a:pt x="685928" y="160113"/>
                  <a:pt x="778002" y="179163"/>
                </a:cubicBezTo>
                <a:cubicBezTo>
                  <a:pt x="927227" y="44225"/>
                  <a:pt x="990727" y="118838"/>
                  <a:pt x="1097090" y="88675"/>
                </a:cubicBezTo>
                <a:cubicBezTo>
                  <a:pt x="1190753" y="-11337"/>
                  <a:pt x="1293940" y="50575"/>
                  <a:pt x="1392365" y="31525"/>
                </a:cubicBezTo>
                <a:cubicBezTo>
                  <a:pt x="1579689" y="-3400"/>
                  <a:pt x="1695577" y="-38325"/>
                  <a:pt x="1797177" y="98200"/>
                </a:cubicBezTo>
                <a:cubicBezTo>
                  <a:pt x="1832102" y="21999"/>
                  <a:pt x="1857502" y="41050"/>
                  <a:pt x="1973390" y="83912"/>
                </a:cubicBezTo>
                <a:cubicBezTo>
                  <a:pt x="2087690" y="88675"/>
                  <a:pt x="2116264" y="36287"/>
                  <a:pt x="2316289" y="98200"/>
                </a:cubicBezTo>
                <a:lnTo>
                  <a:pt x="2151880" y="145825"/>
                </a:lnTo>
                <a:cubicBezTo>
                  <a:pt x="2316248" y="141048"/>
                  <a:pt x="2234788" y="173297"/>
                  <a:pt x="2329997" y="171128"/>
                </a:cubicBezTo>
                <a:lnTo>
                  <a:pt x="2506790" y="198212"/>
                </a:lnTo>
                <a:cubicBezTo>
                  <a:pt x="2447155" y="190413"/>
                  <a:pt x="2533295" y="225021"/>
                  <a:pt x="2372944" y="246377"/>
                </a:cubicBezTo>
                <a:cubicBezTo>
                  <a:pt x="2390407" y="261458"/>
                  <a:pt x="2590845" y="264978"/>
                  <a:pt x="2611565" y="288700"/>
                </a:cubicBezTo>
                <a:lnTo>
                  <a:pt x="2497265" y="388712"/>
                </a:lnTo>
                <a:cubicBezTo>
                  <a:pt x="2531859" y="417287"/>
                  <a:pt x="2489590" y="406105"/>
                  <a:pt x="2635502" y="437331"/>
                </a:cubicBezTo>
                <a:cubicBezTo>
                  <a:pt x="2693273" y="549374"/>
                  <a:pt x="2582196" y="259331"/>
                  <a:pt x="2525840" y="631600"/>
                </a:cubicBezTo>
                <a:cubicBezTo>
                  <a:pt x="3179890" y="1385663"/>
                  <a:pt x="2248028" y="1973037"/>
                  <a:pt x="2225803" y="2708050"/>
                </a:cubicBezTo>
                <a:lnTo>
                  <a:pt x="2130552" y="2555650"/>
                </a:lnTo>
                <a:cubicBezTo>
                  <a:pt x="2144840" y="2690587"/>
                  <a:pt x="2144839" y="2825525"/>
                  <a:pt x="2173415" y="2960462"/>
                </a:cubicBezTo>
                <a:cubicBezTo>
                  <a:pt x="2368677" y="3492275"/>
                  <a:pt x="2716340" y="3924075"/>
                  <a:pt x="2759202" y="4555900"/>
                </a:cubicBezTo>
                <a:lnTo>
                  <a:pt x="449390" y="4551137"/>
                </a:lnTo>
                <a:close/>
              </a:path>
            </a:pathLst>
          </a:custGeom>
          <a:gradFill>
            <a:gsLst>
              <a:gs pos="39000">
                <a:srgbClr val="DC0733">
                  <a:alpha val="86000"/>
                </a:srgbClr>
              </a:gs>
              <a:gs pos="91000">
                <a:srgbClr val="0563C1">
                  <a:alpha val="8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Shape 26">
            <a:extLst>
              <a:ext uri="{FF2B5EF4-FFF2-40B4-BE49-F238E27FC236}">
                <a16:creationId xmlns:a16="http://schemas.microsoft.com/office/drawing/2014/main" id="{C178AD37-607B-4E5E-839B-29A2138301AA}"/>
              </a:ext>
            </a:extLst>
          </p:cNvPr>
          <p:cNvSpPr/>
          <p:nvPr userDrawn="1"/>
        </p:nvSpPr>
        <p:spPr>
          <a:xfrm flipH="1">
            <a:off x="1257686" y="5600761"/>
            <a:ext cx="1054198" cy="1257239"/>
          </a:xfrm>
          <a:custGeom>
            <a:avLst/>
            <a:gdLst>
              <a:gd name="connsiteX0" fmla="*/ 276225 w 3886200"/>
              <a:gd name="connsiteY0" fmla="*/ 5681662 h 5681662"/>
              <a:gd name="connsiteX1" fmla="*/ 1133475 w 3886200"/>
              <a:gd name="connsiteY1" fmla="*/ 4443412 h 5681662"/>
              <a:gd name="connsiteX2" fmla="*/ 71437 w 3886200"/>
              <a:gd name="connsiteY2" fmla="*/ 3819525 h 5681662"/>
              <a:gd name="connsiteX3" fmla="*/ 33337 w 3886200"/>
              <a:gd name="connsiteY3" fmla="*/ 3576637 h 5681662"/>
              <a:gd name="connsiteX4" fmla="*/ 0 w 3886200"/>
              <a:gd name="connsiteY4" fmla="*/ 3171825 h 5681662"/>
              <a:gd name="connsiteX5" fmla="*/ 176212 w 3886200"/>
              <a:gd name="connsiteY5" fmla="*/ 2471737 h 5681662"/>
              <a:gd name="connsiteX6" fmla="*/ 442912 w 3886200"/>
              <a:gd name="connsiteY6" fmla="*/ 1238250 h 5681662"/>
              <a:gd name="connsiteX7" fmla="*/ 400050 w 3886200"/>
              <a:gd name="connsiteY7" fmla="*/ 1042987 h 5681662"/>
              <a:gd name="connsiteX8" fmla="*/ 323850 w 3886200"/>
              <a:gd name="connsiteY8" fmla="*/ 862012 h 5681662"/>
              <a:gd name="connsiteX9" fmla="*/ 342900 w 3886200"/>
              <a:gd name="connsiteY9" fmla="*/ 723900 h 5681662"/>
              <a:gd name="connsiteX10" fmla="*/ 419100 w 3886200"/>
              <a:gd name="connsiteY10" fmla="*/ 600075 h 5681662"/>
              <a:gd name="connsiteX11" fmla="*/ 538162 w 3886200"/>
              <a:gd name="connsiteY11" fmla="*/ 595312 h 5681662"/>
              <a:gd name="connsiteX12" fmla="*/ 823912 w 3886200"/>
              <a:gd name="connsiteY12" fmla="*/ 447675 h 5681662"/>
              <a:gd name="connsiteX13" fmla="*/ 971550 w 3886200"/>
              <a:gd name="connsiteY13" fmla="*/ 409575 h 5681662"/>
              <a:gd name="connsiteX14" fmla="*/ 1219200 w 3886200"/>
              <a:gd name="connsiteY14" fmla="*/ 266700 h 5681662"/>
              <a:gd name="connsiteX15" fmla="*/ 1347787 w 3886200"/>
              <a:gd name="connsiteY15" fmla="*/ 242887 h 5681662"/>
              <a:gd name="connsiteX16" fmla="*/ 1457325 w 3886200"/>
              <a:gd name="connsiteY16" fmla="*/ 161925 h 5681662"/>
              <a:gd name="connsiteX17" fmla="*/ 1638300 w 3886200"/>
              <a:gd name="connsiteY17" fmla="*/ 76200 h 5681662"/>
              <a:gd name="connsiteX18" fmla="*/ 1843087 w 3886200"/>
              <a:gd name="connsiteY18" fmla="*/ 61912 h 5681662"/>
              <a:gd name="connsiteX19" fmla="*/ 2162175 w 3886200"/>
              <a:gd name="connsiteY19" fmla="*/ 42862 h 5681662"/>
              <a:gd name="connsiteX20" fmla="*/ 2271712 w 3886200"/>
              <a:gd name="connsiteY20" fmla="*/ 0 h 5681662"/>
              <a:gd name="connsiteX21" fmla="*/ 2405062 w 3886200"/>
              <a:gd name="connsiteY21" fmla="*/ 61912 h 5681662"/>
              <a:gd name="connsiteX22" fmla="*/ 2619375 w 3886200"/>
              <a:gd name="connsiteY22" fmla="*/ 171450 h 5681662"/>
              <a:gd name="connsiteX23" fmla="*/ 2705100 w 3886200"/>
              <a:gd name="connsiteY23" fmla="*/ 261937 h 5681662"/>
              <a:gd name="connsiteX24" fmla="*/ 2928937 w 3886200"/>
              <a:gd name="connsiteY24" fmla="*/ 319087 h 5681662"/>
              <a:gd name="connsiteX25" fmla="*/ 3171825 w 3886200"/>
              <a:gd name="connsiteY25" fmla="*/ 490537 h 5681662"/>
              <a:gd name="connsiteX26" fmla="*/ 3300412 w 3886200"/>
              <a:gd name="connsiteY26" fmla="*/ 676275 h 5681662"/>
              <a:gd name="connsiteX27" fmla="*/ 3276600 w 3886200"/>
              <a:gd name="connsiteY27" fmla="*/ 642937 h 5681662"/>
              <a:gd name="connsiteX28" fmla="*/ 3476625 w 3886200"/>
              <a:gd name="connsiteY28" fmla="*/ 909637 h 5681662"/>
              <a:gd name="connsiteX29" fmla="*/ 3667125 w 3886200"/>
              <a:gd name="connsiteY29" fmla="*/ 1157287 h 5681662"/>
              <a:gd name="connsiteX30" fmla="*/ 3657600 w 3886200"/>
              <a:gd name="connsiteY30" fmla="*/ 1290637 h 5681662"/>
              <a:gd name="connsiteX31" fmla="*/ 3762375 w 3886200"/>
              <a:gd name="connsiteY31" fmla="*/ 1438275 h 5681662"/>
              <a:gd name="connsiteX32" fmla="*/ 3838575 w 3886200"/>
              <a:gd name="connsiteY32" fmla="*/ 1590675 h 5681662"/>
              <a:gd name="connsiteX33" fmla="*/ 3819525 w 3886200"/>
              <a:gd name="connsiteY33" fmla="*/ 1838325 h 5681662"/>
              <a:gd name="connsiteX34" fmla="*/ 3886200 w 3886200"/>
              <a:gd name="connsiteY34" fmla="*/ 1990725 h 5681662"/>
              <a:gd name="connsiteX35" fmla="*/ 3862387 w 3886200"/>
              <a:gd name="connsiteY35" fmla="*/ 2100262 h 5681662"/>
              <a:gd name="connsiteX36" fmla="*/ 3852862 w 3886200"/>
              <a:gd name="connsiteY36" fmla="*/ 2276475 h 5681662"/>
              <a:gd name="connsiteX37" fmla="*/ 3786187 w 3886200"/>
              <a:gd name="connsiteY37" fmla="*/ 2362200 h 5681662"/>
              <a:gd name="connsiteX38" fmla="*/ 3824287 w 3886200"/>
              <a:gd name="connsiteY38" fmla="*/ 2581275 h 5681662"/>
              <a:gd name="connsiteX39" fmla="*/ 3719512 w 3886200"/>
              <a:gd name="connsiteY39" fmla="*/ 2652712 h 5681662"/>
              <a:gd name="connsiteX40" fmla="*/ 3719512 w 3886200"/>
              <a:gd name="connsiteY40" fmla="*/ 2786062 h 5681662"/>
              <a:gd name="connsiteX41" fmla="*/ 3709987 w 3886200"/>
              <a:gd name="connsiteY41" fmla="*/ 2838450 h 5681662"/>
              <a:gd name="connsiteX42" fmla="*/ 3595687 w 3886200"/>
              <a:gd name="connsiteY42" fmla="*/ 3076575 h 5681662"/>
              <a:gd name="connsiteX43" fmla="*/ 3529012 w 3886200"/>
              <a:gd name="connsiteY43" fmla="*/ 3300412 h 5681662"/>
              <a:gd name="connsiteX44" fmla="*/ 3462337 w 3886200"/>
              <a:gd name="connsiteY44" fmla="*/ 3462337 h 5681662"/>
              <a:gd name="connsiteX45" fmla="*/ 3429000 w 3886200"/>
              <a:gd name="connsiteY45" fmla="*/ 3576637 h 5681662"/>
              <a:gd name="connsiteX46" fmla="*/ 3400425 w 3886200"/>
              <a:gd name="connsiteY46" fmla="*/ 3614737 h 5681662"/>
              <a:gd name="connsiteX47" fmla="*/ 3214687 w 3886200"/>
              <a:gd name="connsiteY47" fmla="*/ 3762375 h 5681662"/>
              <a:gd name="connsiteX48" fmla="*/ 3067050 w 3886200"/>
              <a:gd name="connsiteY48" fmla="*/ 3871912 h 5681662"/>
              <a:gd name="connsiteX49" fmla="*/ 2867025 w 3886200"/>
              <a:gd name="connsiteY49" fmla="*/ 3905250 h 5681662"/>
              <a:gd name="connsiteX50" fmla="*/ 2743200 w 3886200"/>
              <a:gd name="connsiteY50" fmla="*/ 4052887 h 5681662"/>
              <a:gd name="connsiteX51" fmla="*/ 3348037 w 3886200"/>
              <a:gd name="connsiteY51" fmla="*/ 5667375 h 5681662"/>
              <a:gd name="connsiteX52" fmla="*/ 276225 w 3886200"/>
              <a:gd name="connsiteY52" fmla="*/ 5681662 h 5681662"/>
              <a:gd name="connsiteX0" fmla="*/ 276225 w 3886200"/>
              <a:gd name="connsiteY0" fmla="*/ 5648324 h 5667375"/>
              <a:gd name="connsiteX1" fmla="*/ 1133475 w 3886200"/>
              <a:gd name="connsiteY1" fmla="*/ 4443412 h 5667375"/>
              <a:gd name="connsiteX2" fmla="*/ 71437 w 3886200"/>
              <a:gd name="connsiteY2" fmla="*/ 38195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33475 w 3886200"/>
              <a:gd name="connsiteY1" fmla="*/ 4443412 h 5667375"/>
              <a:gd name="connsiteX2" fmla="*/ 71437 w 3886200"/>
              <a:gd name="connsiteY2" fmla="*/ 38195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33475 w 3886200"/>
              <a:gd name="connsiteY1" fmla="*/ 4443412 h 5667375"/>
              <a:gd name="connsiteX2" fmla="*/ 71437 w 3886200"/>
              <a:gd name="connsiteY2" fmla="*/ 38195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33475 w 3886200"/>
              <a:gd name="connsiteY1" fmla="*/ 4443412 h 5667375"/>
              <a:gd name="connsiteX2" fmla="*/ 71437 w 3886200"/>
              <a:gd name="connsiteY2" fmla="*/ 38195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33475 w 3886200"/>
              <a:gd name="connsiteY1" fmla="*/ 4443412 h 5667375"/>
              <a:gd name="connsiteX2" fmla="*/ 71437 w 3886200"/>
              <a:gd name="connsiteY2" fmla="*/ 38195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33475 w 3886200"/>
              <a:gd name="connsiteY1" fmla="*/ 4443412 h 5667375"/>
              <a:gd name="connsiteX2" fmla="*/ 71437 w 3886200"/>
              <a:gd name="connsiteY2" fmla="*/ 38195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14425 w 3886200"/>
              <a:gd name="connsiteY1" fmla="*/ 4295775 h 5667375"/>
              <a:gd name="connsiteX2" fmla="*/ 71437 w 3886200"/>
              <a:gd name="connsiteY2" fmla="*/ 38195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14425 w 3886200"/>
              <a:gd name="connsiteY1" fmla="*/ 4295775 h 5667375"/>
              <a:gd name="connsiteX2" fmla="*/ 71437 w 3886200"/>
              <a:gd name="connsiteY2" fmla="*/ 38195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14425 w 3886200"/>
              <a:gd name="connsiteY1" fmla="*/ 4295775 h 5667375"/>
              <a:gd name="connsiteX2" fmla="*/ 71437 w 3886200"/>
              <a:gd name="connsiteY2" fmla="*/ 38195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14425 w 3886200"/>
              <a:gd name="connsiteY1" fmla="*/ 4295775 h 5667375"/>
              <a:gd name="connsiteX2" fmla="*/ 128587 w 3886200"/>
              <a:gd name="connsiteY2" fmla="*/ 38576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14425 w 3886200"/>
              <a:gd name="connsiteY1" fmla="*/ 4295775 h 5667375"/>
              <a:gd name="connsiteX2" fmla="*/ 128587 w 3886200"/>
              <a:gd name="connsiteY2" fmla="*/ 38576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276225 w 3886200"/>
              <a:gd name="connsiteY0" fmla="*/ 5648324 h 5667375"/>
              <a:gd name="connsiteX1" fmla="*/ 1104900 w 3886200"/>
              <a:gd name="connsiteY1" fmla="*/ 4271962 h 5667375"/>
              <a:gd name="connsiteX2" fmla="*/ 128587 w 3886200"/>
              <a:gd name="connsiteY2" fmla="*/ 3857625 h 5667375"/>
              <a:gd name="connsiteX3" fmla="*/ 33337 w 3886200"/>
              <a:gd name="connsiteY3" fmla="*/ 3576637 h 5667375"/>
              <a:gd name="connsiteX4" fmla="*/ 0 w 3886200"/>
              <a:gd name="connsiteY4" fmla="*/ 3171825 h 5667375"/>
              <a:gd name="connsiteX5" fmla="*/ 176212 w 3886200"/>
              <a:gd name="connsiteY5" fmla="*/ 2471737 h 5667375"/>
              <a:gd name="connsiteX6" fmla="*/ 442912 w 3886200"/>
              <a:gd name="connsiteY6" fmla="*/ 1238250 h 5667375"/>
              <a:gd name="connsiteX7" fmla="*/ 400050 w 3886200"/>
              <a:gd name="connsiteY7" fmla="*/ 1042987 h 5667375"/>
              <a:gd name="connsiteX8" fmla="*/ 323850 w 3886200"/>
              <a:gd name="connsiteY8" fmla="*/ 862012 h 5667375"/>
              <a:gd name="connsiteX9" fmla="*/ 342900 w 3886200"/>
              <a:gd name="connsiteY9" fmla="*/ 723900 h 5667375"/>
              <a:gd name="connsiteX10" fmla="*/ 419100 w 3886200"/>
              <a:gd name="connsiteY10" fmla="*/ 600075 h 5667375"/>
              <a:gd name="connsiteX11" fmla="*/ 538162 w 3886200"/>
              <a:gd name="connsiteY11" fmla="*/ 595312 h 5667375"/>
              <a:gd name="connsiteX12" fmla="*/ 823912 w 3886200"/>
              <a:gd name="connsiteY12" fmla="*/ 447675 h 5667375"/>
              <a:gd name="connsiteX13" fmla="*/ 971550 w 3886200"/>
              <a:gd name="connsiteY13" fmla="*/ 409575 h 5667375"/>
              <a:gd name="connsiteX14" fmla="*/ 1219200 w 3886200"/>
              <a:gd name="connsiteY14" fmla="*/ 266700 h 5667375"/>
              <a:gd name="connsiteX15" fmla="*/ 1347787 w 3886200"/>
              <a:gd name="connsiteY15" fmla="*/ 242887 h 5667375"/>
              <a:gd name="connsiteX16" fmla="*/ 1457325 w 3886200"/>
              <a:gd name="connsiteY16" fmla="*/ 161925 h 5667375"/>
              <a:gd name="connsiteX17" fmla="*/ 1638300 w 3886200"/>
              <a:gd name="connsiteY17" fmla="*/ 76200 h 5667375"/>
              <a:gd name="connsiteX18" fmla="*/ 1843087 w 3886200"/>
              <a:gd name="connsiteY18" fmla="*/ 61912 h 5667375"/>
              <a:gd name="connsiteX19" fmla="*/ 2162175 w 3886200"/>
              <a:gd name="connsiteY19" fmla="*/ 42862 h 5667375"/>
              <a:gd name="connsiteX20" fmla="*/ 2271712 w 3886200"/>
              <a:gd name="connsiteY20" fmla="*/ 0 h 5667375"/>
              <a:gd name="connsiteX21" fmla="*/ 2405062 w 3886200"/>
              <a:gd name="connsiteY21" fmla="*/ 61912 h 5667375"/>
              <a:gd name="connsiteX22" fmla="*/ 2619375 w 3886200"/>
              <a:gd name="connsiteY22" fmla="*/ 171450 h 5667375"/>
              <a:gd name="connsiteX23" fmla="*/ 2705100 w 3886200"/>
              <a:gd name="connsiteY23" fmla="*/ 261937 h 5667375"/>
              <a:gd name="connsiteX24" fmla="*/ 2928937 w 3886200"/>
              <a:gd name="connsiteY24" fmla="*/ 319087 h 5667375"/>
              <a:gd name="connsiteX25" fmla="*/ 3171825 w 3886200"/>
              <a:gd name="connsiteY25" fmla="*/ 490537 h 5667375"/>
              <a:gd name="connsiteX26" fmla="*/ 3300412 w 3886200"/>
              <a:gd name="connsiteY26" fmla="*/ 676275 h 5667375"/>
              <a:gd name="connsiteX27" fmla="*/ 3276600 w 3886200"/>
              <a:gd name="connsiteY27" fmla="*/ 642937 h 5667375"/>
              <a:gd name="connsiteX28" fmla="*/ 3476625 w 3886200"/>
              <a:gd name="connsiteY28" fmla="*/ 909637 h 5667375"/>
              <a:gd name="connsiteX29" fmla="*/ 3667125 w 3886200"/>
              <a:gd name="connsiteY29" fmla="*/ 1157287 h 5667375"/>
              <a:gd name="connsiteX30" fmla="*/ 3657600 w 3886200"/>
              <a:gd name="connsiteY30" fmla="*/ 1290637 h 5667375"/>
              <a:gd name="connsiteX31" fmla="*/ 3762375 w 3886200"/>
              <a:gd name="connsiteY31" fmla="*/ 1438275 h 5667375"/>
              <a:gd name="connsiteX32" fmla="*/ 3838575 w 3886200"/>
              <a:gd name="connsiteY32" fmla="*/ 1590675 h 5667375"/>
              <a:gd name="connsiteX33" fmla="*/ 3819525 w 3886200"/>
              <a:gd name="connsiteY33" fmla="*/ 1838325 h 5667375"/>
              <a:gd name="connsiteX34" fmla="*/ 3886200 w 3886200"/>
              <a:gd name="connsiteY34" fmla="*/ 1990725 h 5667375"/>
              <a:gd name="connsiteX35" fmla="*/ 3862387 w 3886200"/>
              <a:gd name="connsiteY35" fmla="*/ 2100262 h 5667375"/>
              <a:gd name="connsiteX36" fmla="*/ 3852862 w 3886200"/>
              <a:gd name="connsiteY36" fmla="*/ 2276475 h 5667375"/>
              <a:gd name="connsiteX37" fmla="*/ 3786187 w 3886200"/>
              <a:gd name="connsiteY37" fmla="*/ 2362200 h 5667375"/>
              <a:gd name="connsiteX38" fmla="*/ 3824287 w 3886200"/>
              <a:gd name="connsiteY38" fmla="*/ 2581275 h 5667375"/>
              <a:gd name="connsiteX39" fmla="*/ 3719512 w 3886200"/>
              <a:gd name="connsiteY39" fmla="*/ 2652712 h 5667375"/>
              <a:gd name="connsiteX40" fmla="*/ 3719512 w 3886200"/>
              <a:gd name="connsiteY40" fmla="*/ 2786062 h 5667375"/>
              <a:gd name="connsiteX41" fmla="*/ 3709987 w 3886200"/>
              <a:gd name="connsiteY41" fmla="*/ 2838450 h 5667375"/>
              <a:gd name="connsiteX42" fmla="*/ 3595687 w 3886200"/>
              <a:gd name="connsiteY42" fmla="*/ 3076575 h 5667375"/>
              <a:gd name="connsiteX43" fmla="*/ 3529012 w 3886200"/>
              <a:gd name="connsiteY43" fmla="*/ 3300412 h 5667375"/>
              <a:gd name="connsiteX44" fmla="*/ 3462337 w 3886200"/>
              <a:gd name="connsiteY44" fmla="*/ 3462337 h 5667375"/>
              <a:gd name="connsiteX45" fmla="*/ 3429000 w 3886200"/>
              <a:gd name="connsiteY45" fmla="*/ 3576637 h 5667375"/>
              <a:gd name="connsiteX46" fmla="*/ 3400425 w 3886200"/>
              <a:gd name="connsiteY46" fmla="*/ 3614737 h 5667375"/>
              <a:gd name="connsiteX47" fmla="*/ 3214687 w 3886200"/>
              <a:gd name="connsiteY47" fmla="*/ 3762375 h 5667375"/>
              <a:gd name="connsiteX48" fmla="*/ 3067050 w 3886200"/>
              <a:gd name="connsiteY48" fmla="*/ 3871912 h 5667375"/>
              <a:gd name="connsiteX49" fmla="*/ 2867025 w 3886200"/>
              <a:gd name="connsiteY49" fmla="*/ 3905250 h 5667375"/>
              <a:gd name="connsiteX50" fmla="*/ 2743200 w 3886200"/>
              <a:gd name="connsiteY50" fmla="*/ 4052887 h 5667375"/>
              <a:gd name="connsiteX51" fmla="*/ 3348037 w 3886200"/>
              <a:gd name="connsiteY51" fmla="*/ 5667375 h 5667375"/>
              <a:gd name="connsiteX52" fmla="*/ 276225 w 3886200"/>
              <a:gd name="connsiteY52" fmla="*/ 5648324 h 5667375"/>
              <a:gd name="connsiteX0" fmla="*/ 329944 w 3939919"/>
              <a:gd name="connsiteY0" fmla="*/ 5648324 h 5667375"/>
              <a:gd name="connsiteX1" fmla="*/ 1158619 w 3939919"/>
              <a:gd name="connsiteY1" fmla="*/ 4271962 h 5667375"/>
              <a:gd name="connsiteX2" fmla="*/ 182306 w 3939919"/>
              <a:gd name="connsiteY2" fmla="*/ 3857625 h 5667375"/>
              <a:gd name="connsiteX3" fmla="*/ 87056 w 3939919"/>
              <a:gd name="connsiteY3" fmla="*/ 3576637 h 5667375"/>
              <a:gd name="connsiteX4" fmla="*/ 53719 w 3939919"/>
              <a:gd name="connsiteY4" fmla="*/ 3171825 h 5667375"/>
              <a:gd name="connsiteX5" fmla="*/ 229931 w 3939919"/>
              <a:gd name="connsiteY5" fmla="*/ 2471737 h 5667375"/>
              <a:gd name="connsiteX6" fmla="*/ 496631 w 3939919"/>
              <a:gd name="connsiteY6" fmla="*/ 1238250 h 5667375"/>
              <a:gd name="connsiteX7" fmla="*/ 453769 w 3939919"/>
              <a:gd name="connsiteY7" fmla="*/ 1042987 h 5667375"/>
              <a:gd name="connsiteX8" fmla="*/ 377569 w 3939919"/>
              <a:gd name="connsiteY8" fmla="*/ 862012 h 5667375"/>
              <a:gd name="connsiteX9" fmla="*/ 396619 w 3939919"/>
              <a:gd name="connsiteY9" fmla="*/ 723900 h 5667375"/>
              <a:gd name="connsiteX10" fmla="*/ 472819 w 3939919"/>
              <a:gd name="connsiteY10" fmla="*/ 600075 h 5667375"/>
              <a:gd name="connsiteX11" fmla="*/ 591881 w 3939919"/>
              <a:gd name="connsiteY11" fmla="*/ 595312 h 5667375"/>
              <a:gd name="connsiteX12" fmla="*/ 877631 w 3939919"/>
              <a:gd name="connsiteY12" fmla="*/ 447675 h 5667375"/>
              <a:gd name="connsiteX13" fmla="*/ 1025269 w 3939919"/>
              <a:gd name="connsiteY13" fmla="*/ 409575 h 5667375"/>
              <a:gd name="connsiteX14" fmla="*/ 1272919 w 3939919"/>
              <a:gd name="connsiteY14" fmla="*/ 266700 h 5667375"/>
              <a:gd name="connsiteX15" fmla="*/ 1401506 w 3939919"/>
              <a:gd name="connsiteY15" fmla="*/ 242887 h 5667375"/>
              <a:gd name="connsiteX16" fmla="*/ 1511044 w 3939919"/>
              <a:gd name="connsiteY16" fmla="*/ 161925 h 5667375"/>
              <a:gd name="connsiteX17" fmla="*/ 1692019 w 3939919"/>
              <a:gd name="connsiteY17" fmla="*/ 76200 h 5667375"/>
              <a:gd name="connsiteX18" fmla="*/ 1896806 w 3939919"/>
              <a:gd name="connsiteY18" fmla="*/ 61912 h 5667375"/>
              <a:gd name="connsiteX19" fmla="*/ 2215894 w 3939919"/>
              <a:gd name="connsiteY19" fmla="*/ 42862 h 5667375"/>
              <a:gd name="connsiteX20" fmla="*/ 2325431 w 3939919"/>
              <a:gd name="connsiteY20" fmla="*/ 0 h 5667375"/>
              <a:gd name="connsiteX21" fmla="*/ 2458781 w 3939919"/>
              <a:gd name="connsiteY21" fmla="*/ 61912 h 5667375"/>
              <a:gd name="connsiteX22" fmla="*/ 2673094 w 3939919"/>
              <a:gd name="connsiteY22" fmla="*/ 171450 h 5667375"/>
              <a:gd name="connsiteX23" fmla="*/ 2758819 w 3939919"/>
              <a:gd name="connsiteY23" fmla="*/ 261937 h 5667375"/>
              <a:gd name="connsiteX24" fmla="*/ 2982656 w 3939919"/>
              <a:gd name="connsiteY24" fmla="*/ 319087 h 5667375"/>
              <a:gd name="connsiteX25" fmla="*/ 3225544 w 3939919"/>
              <a:gd name="connsiteY25" fmla="*/ 490537 h 5667375"/>
              <a:gd name="connsiteX26" fmla="*/ 3354131 w 3939919"/>
              <a:gd name="connsiteY26" fmla="*/ 676275 h 5667375"/>
              <a:gd name="connsiteX27" fmla="*/ 3330319 w 3939919"/>
              <a:gd name="connsiteY27" fmla="*/ 642937 h 5667375"/>
              <a:gd name="connsiteX28" fmla="*/ 3530344 w 3939919"/>
              <a:gd name="connsiteY28" fmla="*/ 909637 h 5667375"/>
              <a:gd name="connsiteX29" fmla="*/ 3720844 w 3939919"/>
              <a:gd name="connsiteY29" fmla="*/ 1157287 h 5667375"/>
              <a:gd name="connsiteX30" fmla="*/ 3711319 w 3939919"/>
              <a:gd name="connsiteY30" fmla="*/ 1290637 h 5667375"/>
              <a:gd name="connsiteX31" fmla="*/ 3816094 w 3939919"/>
              <a:gd name="connsiteY31" fmla="*/ 1438275 h 5667375"/>
              <a:gd name="connsiteX32" fmla="*/ 3892294 w 3939919"/>
              <a:gd name="connsiteY32" fmla="*/ 1590675 h 5667375"/>
              <a:gd name="connsiteX33" fmla="*/ 3873244 w 3939919"/>
              <a:gd name="connsiteY33" fmla="*/ 1838325 h 5667375"/>
              <a:gd name="connsiteX34" fmla="*/ 3939919 w 3939919"/>
              <a:gd name="connsiteY34" fmla="*/ 1990725 h 5667375"/>
              <a:gd name="connsiteX35" fmla="*/ 3916106 w 3939919"/>
              <a:gd name="connsiteY35" fmla="*/ 2100262 h 5667375"/>
              <a:gd name="connsiteX36" fmla="*/ 3906581 w 3939919"/>
              <a:gd name="connsiteY36" fmla="*/ 2276475 h 5667375"/>
              <a:gd name="connsiteX37" fmla="*/ 3839906 w 3939919"/>
              <a:gd name="connsiteY37" fmla="*/ 2362200 h 5667375"/>
              <a:gd name="connsiteX38" fmla="*/ 3878006 w 3939919"/>
              <a:gd name="connsiteY38" fmla="*/ 2581275 h 5667375"/>
              <a:gd name="connsiteX39" fmla="*/ 3773231 w 3939919"/>
              <a:gd name="connsiteY39" fmla="*/ 2652712 h 5667375"/>
              <a:gd name="connsiteX40" fmla="*/ 3773231 w 3939919"/>
              <a:gd name="connsiteY40" fmla="*/ 2786062 h 5667375"/>
              <a:gd name="connsiteX41" fmla="*/ 3763706 w 3939919"/>
              <a:gd name="connsiteY41" fmla="*/ 2838450 h 5667375"/>
              <a:gd name="connsiteX42" fmla="*/ 3649406 w 3939919"/>
              <a:gd name="connsiteY42" fmla="*/ 3076575 h 5667375"/>
              <a:gd name="connsiteX43" fmla="*/ 3582731 w 3939919"/>
              <a:gd name="connsiteY43" fmla="*/ 3300412 h 5667375"/>
              <a:gd name="connsiteX44" fmla="*/ 3516056 w 3939919"/>
              <a:gd name="connsiteY44" fmla="*/ 3462337 h 5667375"/>
              <a:gd name="connsiteX45" fmla="*/ 3482719 w 3939919"/>
              <a:gd name="connsiteY45" fmla="*/ 3576637 h 5667375"/>
              <a:gd name="connsiteX46" fmla="*/ 3454144 w 3939919"/>
              <a:gd name="connsiteY46" fmla="*/ 3614737 h 5667375"/>
              <a:gd name="connsiteX47" fmla="*/ 3268406 w 3939919"/>
              <a:gd name="connsiteY47" fmla="*/ 3762375 h 5667375"/>
              <a:gd name="connsiteX48" fmla="*/ 3120769 w 3939919"/>
              <a:gd name="connsiteY48" fmla="*/ 3871912 h 5667375"/>
              <a:gd name="connsiteX49" fmla="*/ 2920744 w 3939919"/>
              <a:gd name="connsiteY49" fmla="*/ 3905250 h 5667375"/>
              <a:gd name="connsiteX50" fmla="*/ 2796919 w 3939919"/>
              <a:gd name="connsiteY50" fmla="*/ 4052887 h 5667375"/>
              <a:gd name="connsiteX51" fmla="*/ 3401756 w 3939919"/>
              <a:gd name="connsiteY51" fmla="*/ 5667375 h 5667375"/>
              <a:gd name="connsiteX52" fmla="*/ 329944 w 3939919"/>
              <a:gd name="connsiteY52" fmla="*/ 5648324 h 5667375"/>
              <a:gd name="connsiteX0" fmla="*/ 361659 w 3971634"/>
              <a:gd name="connsiteY0" fmla="*/ 5648324 h 5667375"/>
              <a:gd name="connsiteX1" fmla="*/ 1190334 w 3971634"/>
              <a:gd name="connsiteY1" fmla="*/ 4271962 h 5667375"/>
              <a:gd name="connsiteX2" fmla="*/ 214021 w 3971634"/>
              <a:gd name="connsiteY2" fmla="*/ 3857625 h 5667375"/>
              <a:gd name="connsiteX3" fmla="*/ 118771 w 3971634"/>
              <a:gd name="connsiteY3" fmla="*/ 3576637 h 5667375"/>
              <a:gd name="connsiteX4" fmla="*/ 85434 w 3971634"/>
              <a:gd name="connsiteY4" fmla="*/ 3171825 h 5667375"/>
              <a:gd name="connsiteX5" fmla="*/ 261646 w 3971634"/>
              <a:gd name="connsiteY5" fmla="*/ 2471737 h 5667375"/>
              <a:gd name="connsiteX6" fmla="*/ 528346 w 3971634"/>
              <a:gd name="connsiteY6" fmla="*/ 1238250 h 5667375"/>
              <a:gd name="connsiteX7" fmla="*/ 485484 w 3971634"/>
              <a:gd name="connsiteY7" fmla="*/ 1042987 h 5667375"/>
              <a:gd name="connsiteX8" fmla="*/ 409284 w 3971634"/>
              <a:gd name="connsiteY8" fmla="*/ 862012 h 5667375"/>
              <a:gd name="connsiteX9" fmla="*/ 428334 w 3971634"/>
              <a:gd name="connsiteY9" fmla="*/ 723900 h 5667375"/>
              <a:gd name="connsiteX10" fmla="*/ 504534 w 3971634"/>
              <a:gd name="connsiteY10" fmla="*/ 600075 h 5667375"/>
              <a:gd name="connsiteX11" fmla="*/ 623596 w 3971634"/>
              <a:gd name="connsiteY11" fmla="*/ 595312 h 5667375"/>
              <a:gd name="connsiteX12" fmla="*/ 909346 w 3971634"/>
              <a:gd name="connsiteY12" fmla="*/ 447675 h 5667375"/>
              <a:gd name="connsiteX13" fmla="*/ 1056984 w 3971634"/>
              <a:gd name="connsiteY13" fmla="*/ 409575 h 5667375"/>
              <a:gd name="connsiteX14" fmla="*/ 1304634 w 3971634"/>
              <a:gd name="connsiteY14" fmla="*/ 266700 h 5667375"/>
              <a:gd name="connsiteX15" fmla="*/ 1433221 w 3971634"/>
              <a:gd name="connsiteY15" fmla="*/ 242887 h 5667375"/>
              <a:gd name="connsiteX16" fmla="*/ 1542759 w 3971634"/>
              <a:gd name="connsiteY16" fmla="*/ 161925 h 5667375"/>
              <a:gd name="connsiteX17" fmla="*/ 1723734 w 3971634"/>
              <a:gd name="connsiteY17" fmla="*/ 76200 h 5667375"/>
              <a:gd name="connsiteX18" fmla="*/ 1928521 w 3971634"/>
              <a:gd name="connsiteY18" fmla="*/ 61912 h 5667375"/>
              <a:gd name="connsiteX19" fmla="*/ 2247609 w 3971634"/>
              <a:gd name="connsiteY19" fmla="*/ 42862 h 5667375"/>
              <a:gd name="connsiteX20" fmla="*/ 2357146 w 3971634"/>
              <a:gd name="connsiteY20" fmla="*/ 0 h 5667375"/>
              <a:gd name="connsiteX21" fmla="*/ 2490496 w 3971634"/>
              <a:gd name="connsiteY21" fmla="*/ 61912 h 5667375"/>
              <a:gd name="connsiteX22" fmla="*/ 2704809 w 3971634"/>
              <a:gd name="connsiteY22" fmla="*/ 171450 h 5667375"/>
              <a:gd name="connsiteX23" fmla="*/ 2790534 w 3971634"/>
              <a:gd name="connsiteY23" fmla="*/ 261937 h 5667375"/>
              <a:gd name="connsiteX24" fmla="*/ 3014371 w 3971634"/>
              <a:gd name="connsiteY24" fmla="*/ 319087 h 5667375"/>
              <a:gd name="connsiteX25" fmla="*/ 3257259 w 3971634"/>
              <a:gd name="connsiteY25" fmla="*/ 490537 h 5667375"/>
              <a:gd name="connsiteX26" fmla="*/ 3385846 w 3971634"/>
              <a:gd name="connsiteY26" fmla="*/ 676275 h 5667375"/>
              <a:gd name="connsiteX27" fmla="*/ 3362034 w 3971634"/>
              <a:gd name="connsiteY27" fmla="*/ 642937 h 5667375"/>
              <a:gd name="connsiteX28" fmla="*/ 3562059 w 3971634"/>
              <a:gd name="connsiteY28" fmla="*/ 909637 h 5667375"/>
              <a:gd name="connsiteX29" fmla="*/ 3752559 w 3971634"/>
              <a:gd name="connsiteY29" fmla="*/ 1157287 h 5667375"/>
              <a:gd name="connsiteX30" fmla="*/ 3743034 w 3971634"/>
              <a:gd name="connsiteY30" fmla="*/ 1290637 h 5667375"/>
              <a:gd name="connsiteX31" fmla="*/ 3847809 w 3971634"/>
              <a:gd name="connsiteY31" fmla="*/ 1438275 h 5667375"/>
              <a:gd name="connsiteX32" fmla="*/ 3924009 w 3971634"/>
              <a:gd name="connsiteY32" fmla="*/ 1590675 h 5667375"/>
              <a:gd name="connsiteX33" fmla="*/ 3904959 w 3971634"/>
              <a:gd name="connsiteY33" fmla="*/ 1838325 h 5667375"/>
              <a:gd name="connsiteX34" fmla="*/ 3971634 w 3971634"/>
              <a:gd name="connsiteY34" fmla="*/ 1990725 h 5667375"/>
              <a:gd name="connsiteX35" fmla="*/ 3947821 w 3971634"/>
              <a:gd name="connsiteY35" fmla="*/ 2100262 h 5667375"/>
              <a:gd name="connsiteX36" fmla="*/ 3938296 w 3971634"/>
              <a:gd name="connsiteY36" fmla="*/ 2276475 h 5667375"/>
              <a:gd name="connsiteX37" fmla="*/ 3871621 w 3971634"/>
              <a:gd name="connsiteY37" fmla="*/ 2362200 h 5667375"/>
              <a:gd name="connsiteX38" fmla="*/ 3909721 w 3971634"/>
              <a:gd name="connsiteY38" fmla="*/ 2581275 h 5667375"/>
              <a:gd name="connsiteX39" fmla="*/ 3804946 w 3971634"/>
              <a:gd name="connsiteY39" fmla="*/ 2652712 h 5667375"/>
              <a:gd name="connsiteX40" fmla="*/ 3804946 w 3971634"/>
              <a:gd name="connsiteY40" fmla="*/ 2786062 h 5667375"/>
              <a:gd name="connsiteX41" fmla="*/ 3795421 w 3971634"/>
              <a:gd name="connsiteY41" fmla="*/ 2838450 h 5667375"/>
              <a:gd name="connsiteX42" fmla="*/ 3681121 w 3971634"/>
              <a:gd name="connsiteY42" fmla="*/ 3076575 h 5667375"/>
              <a:gd name="connsiteX43" fmla="*/ 3614446 w 3971634"/>
              <a:gd name="connsiteY43" fmla="*/ 3300412 h 5667375"/>
              <a:gd name="connsiteX44" fmla="*/ 3547771 w 3971634"/>
              <a:gd name="connsiteY44" fmla="*/ 3462337 h 5667375"/>
              <a:gd name="connsiteX45" fmla="*/ 3514434 w 3971634"/>
              <a:gd name="connsiteY45" fmla="*/ 3576637 h 5667375"/>
              <a:gd name="connsiteX46" fmla="*/ 3485859 w 3971634"/>
              <a:gd name="connsiteY46" fmla="*/ 3614737 h 5667375"/>
              <a:gd name="connsiteX47" fmla="*/ 3300121 w 3971634"/>
              <a:gd name="connsiteY47" fmla="*/ 3762375 h 5667375"/>
              <a:gd name="connsiteX48" fmla="*/ 3152484 w 3971634"/>
              <a:gd name="connsiteY48" fmla="*/ 3871912 h 5667375"/>
              <a:gd name="connsiteX49" fmla="*/ 2952459 w 3971634"/>
              <a:gd name="connsiteY49" fmla="*/ 3905250 h 5667375"/>
              <a:gd name="connsiteX50" fmla="*/ 2828634 w 3971634"/>
              <a:gd name="connsiteY50" fmla="*/ 4052887 h 5667375"/>
              <a:gd name="connsiteX51" fmla="*/ 3433471 w 3971634"/>
              <a:gd name="connsiteY51" fmla="*/ 5667375 h 5667375"/>
              <a:gd name="connsiteX52" fmla="*/ 361659 w 3971634"/>
              <a:gd name="connsiteY52" fmla="*/ 5648324 h 5667375"/>
              <a:gd name="connsiteX0" fmla="*/ 329319 w 3939294"/>
              <a:gd name="connsiteY0" fmla="*/ 5648324 h 5667375"/>
              <a:gd name="connsiteX1" fmla="*/ 1157994 w 3939294"/>
              <a:gd name="connsiteY1" fmla="*/ 4271962 h 5667375"/>
              <a:gd name="connsiteX2" fmla="*/ 181681 w 3939294"/>
              <a:gd name="connsiteY2" fmla="*/ 3857625 h 5667375"/>
              <a:gd name="connsiteX3" fmla="*/ 86431 w 3939294"/>
              <a:gd name="connsiteY3" fmla="*/ 3576637 h 5667375"/>
              <a:gd name="connsiteX4" fmla="*/ 53094 w 3939294"/>
              <a:gd name="connsiteY4" fmla="*/ 3171825 h 5667375"/>
              <a:gd name="connsiteX5" fmla="*/ 229306 w 3939294"/>
              <a:gd name="connsiteY5" fmla="*/ 2471737 h 5667375"/>
              <a:gd name="connsiteX6" fmla="*/ 496006 w 3939294"/>
              <a:gd name="connsiteY6" fmla="*/ 1238250 h 5667375"/>
              <a:gd name="connsiteX7" fmla="*/ 453144 w 3939294"/>
              <a:gd name="connsiteY7" fmla="*/ 1042987 h 5667375"/>
              <a:gd name="connsiteX8" fmla="*/ 376944 w 3939294"/>
              <a:gd name="connsiteY8" fmla="*/ 862012 h 5667375"/>
              <a:gd name="connsiteX9" fmla="*/ 395994 w 3939294"/>
              <a:gd name="connsiteY9" fmla="*/ 723900 h 5667375"/>
              <a:gd name="connsiteX10" fmla="*/ 472194 w 3939294"/>
              <a:gd name="connsiteY10" fmla="*/ 600075 h 5667375"/>
              <a:gd name="connsiteX11" fmla="*/ 591256 w 3939294"/>
              <a:gd name="connsiteY11" fmla="*/ 595312 h 5667375"/>
              <a:gd name="connsiteX12" fmla="*/ 877006 w 3939294"/>
              <a:gd name="connsiteY12" fmla="*/ 447675 h 5667375"/>
              <a:gd name="connsiteX13" fmla="*/ 1024644 w 3939294"/>
              <a:gd name="connsiteY13" fmla="*/ 409575 h 5667375"/>
              <a:gd name="connsiteX14" fmla="*/ 1272294 w 3939294"/>
              <a:gd name="connsiteY14" fmla="*/ 266700 h 5667375"/>
              <a:gd name="connsiteX15" fmla="*/ 1400881 w 3939294"/>
              <a:gd name="connsiteY15" fmla="*/ 242887 h 5667375"/>
              <a:gd name="connsiteX16" fmla="*/ 1510419 w 3939294"/>
              <a:gd name="connsiteY16" fmla="*/ 161925 h 5667375"/>
              <a:gd name="connsiteX17" fmla="*/ 1691394 w 3939294"/>
              <a:gd name="connsiteY17" fmla="*/ 76200 h 5667375"/>
              <a:gd name="connsiteX18" fmla="*/ 1896181 w 3939294"/>
              <a:gd name="connsiteY18" fmla="*/ 61912 h 5667375"/>
              <a:gd name="connsiteX19" fmla="*/ 2215269 w 3939294"/>
              <a:gd name="connsiteY19" fmla="*/ 42862 h 5667375"/>
              <a:gd name="connsiteX20" fmla="*/ 2324806 w 3939294"/>
              <a:gd name="connsiteY20" fmla="*/ 0 h 5667375"/>
              <a:gd name="connsiteX21" fmla="*/ 2458156 w 3939294"/>
              <a:gd name="connsiteY21" fmla="*/ 61912 h 5667375"/>
              <a:gd name="connsiteX22" fmla="*/ 2672469 w 3939294"/>
              <a:gd name="connsiteY22" fmla="*/ 171450 h 5667375"/>
              <a:gd name="connsiteX23" fmla="*/ 2758194 w 3939294"/>
              <a:gd name="connsiteY23" fmla="*/ 261937 h 5667375"/>
              <a:gd name="connsiteX24" fmla="*/ 2982031 w 3939294"/>
              <a:gd name="connsiteY24" fmla="*/ 319087 h 5667375"/>
              <a:gd name="connsiteX25" fmla="*/ 3224919 w 3939294"/>
              <a:gd name="connsiteY25" fmla="*/ 490537 h 5667375"/>
              <a:gd name="connsiteX26" fmla="*/ 3353506 w 3939294"/>
              <a:gd name="connsiteY26" fmla="*/ 676275 h 5667375"/>
              <a:gd name="connsiteX27" fmla="*/ 3329694 w 3939294"/>
              <a:gd name="connsiteY27" fmla="*/ 642937 h 5667375"/>
              <a:gd name="connsiteX28" fmla="*/ 3529719 w 3939294"/>
              <a:gd name="connsiteY28" fmla="*/ 909637 h 5667375"/>
              <a:gd name="connsiteX29" fmla="*/ 3720219 w 3939294"/>
              <a:gd name="connsiteY29" fmla="*/ 1157287 h 5667375"/>
              <a:gd name="connsiteX30" fmla="*/ 3710694 w 3939294"/>
              <a:gd name="connsiteY30" fmla="*/ 1290637 h 5667375"/>
              <a:gd name="connsiteX31" fmla="*/ 3815469 w 3939294"/>
              <a:gd name="connsiteY31" fmla="*/ 1438275 h 5667375"/>
              <a:gd name="connsiteX32" fmla="*/ 3891669 w 3939294"/>
              <a:gd name="connsiteY32" fmla="*/ 1590675 h 5667375"/>
              <a:gd name="connsiteX33" fmla="*/ 3872619 w 3939294"/>
              <a:gd name="connsiteY33" fmla="*/ 1838325 h 5667375"/>
              <a:gd name="connsiteX34" fmla="*/ 3939294 w 3939294"/>
              <a:gd name="connsiteY34" fmla="*/ 1990725 h 5667375"/>
              <a:gd name="connsiteX35" fmla="*/ 3915481 w 3939294"/>
              <a:gd name="connsiteY35" fmla="*/ 2100262 h 5667375"/>
              <a:gd name="connsiteX36" fmla="*/ 3905956 w 3939294"/>
              <a:gd name="connsiteY36" fmla="*/ 2276475 h 5667375"/>
              <a:gd name="connsiteX37" fmla="*/ 3839281 w 3939294"/>
              <a:gd name="connsiteY37" fmla="*/ 2362200 h 5667375"/>
              <a:gd name="connsiteX38" fmla="*/ 3877381 w 3939294"/>
              <a:gd name="connsiteY38" fmla="*/ 2581275 h 5667375"/>
              <a:gd name="connsiteX39" fmla="*/ 3772606 w 3939294"/>
              <a:gd name="connsiteY39" fmla="*/ 2652712 h 5667375"/>
              <a:gd name="connsiteX40" fmla="*/ 3772606 w 3939294"/>
              <a:gd name="connsiteY40" fmla="*/ 2786062 h 5667375"/>
              <a:gd name="connsiteX41" fmla="*/ 3763081 w 3939294"/>
              <a:gd name="connsiteY41" fmla="*/ 2838450 h 5667375"/>
              <a:gd name="connsiteX42" fmla="*/ 3648781 w 3939294"/>
              <a:gd name="connsiteY42" fmla="*/ 3076575 h 5667375"/>
              <a:gd name="connsiteX43" fmla="*/ 3582106 w 3939294"/>
              <a:gd name="connsiteY43" fmla="*/ 3300412 h 5667375"/>
              <a:gd name="connsiteX44" fmla="*/ 3515431 w 3939294"/>
              <a:gd name="connsiteY44" fmla="*/ 3462337 h 5667375"/>
              <a:gd name="connsiteX45" fmla="*/ 3482094 w 3939294"/>
              <a:gd name="connsiteY45" fmla="*/ 3576637 h 5667375"/>
              <a:gd name="connsiteX46" fmla="*/ 3453519 w 3939294"/>
              <a:gd name="connsiteY46" fmla="*/ 3614737 h 5667375"/>
              <a:gd name="connsiteX47" fmla="*/ 3267781 w 3939294"/>
              <a:gd name="connsiteY47" fmla="*/ 3762375 h 5667375"/>
              <a:gd name="connsiteX48" fmla="*/ 3120144 w 3939294"/>
              <a:gd name="connsiteY48" fmla="*/ 3871912 h 5667375"/>
              <a:gd name="connsiteX49" fmla="*/ 2920119 w 3939294"/>
              <a:gd name="connsiteY49" fmla="*/ 3905250 h 5667375"/>
              <a:gd name="connsiteX50" fmla="*/ 2796294 w 3939294"/>
              <a:gd name="connsiteY50" fmla="*/ 4052887 h 5667375"/>
              <a:gd name="connsiteX51" fmla="*/ 3401131 w 3939294"/>
              <a:gd name="connsiteY51" fmla="*/ 5667375 h 5667375"/>
              <a:gd name="connsiteX52" fmla="*/ 329319 w 3939294"/>
              <a:gd name="connsiteY52" fmla="*/ 5648324 h 5667375"/>
              <a:gd name="connsiteX0" fmla="*/ 343377 w 3953352"/>
              <a:gd name="connsiteY0" fmla="*/ 5648324 h 5667375"/>
              <a:gd name="connsiteX1" fmla="*/ 1172052 w 3953352"/>
              <a:gd name="connsiteY1" fmla="*/ 4271962 h 5667375"/>
              <a:gd name="connsiteX2" fmla="*/ 195739 w 3953352"/>
              <a:gd name="connsiteY2" fmla="*/ 3857625 h 5667375"/>
              <a:gd name="connsiteX3" fmla="*/ 100489 w 3953352"/>
              <a:gd name="connsiteY3" fmla="*/ 3576637 h 5667375"/>
              <a:gd name="connsiteX4" fmla="*/ 67152 w 3953352"/>
              <a:gd name="connsiteY4" fmla="*/ 3171825 h 5667375"/>
              <a:gd name="connsiteX5" fmla="*/ 243364 w 3953352"/>
              <a:gd name="connsiteY5" fmla="*/ 2471737 h 5667375"/>
              <a:gd name="connsiteX6" fmla="*/ 510064 w 3953352"/>
              <a:gd name="connsiteY6" fmla="*/ 1238250 h 5667375"/>
              <a:gd name="connsiteX7" fmla="*/ 467202 w 3953352"/>
              <a:gd name="connsiteY7" fmla="*/ 1042987 h 5667375"/>
              <a:gd name="connsiteX8" fmla="*/ 391002 w 3953352"/>
              <a:gd name="connsiteY8" fmla="*/ 862012 h 5667375"/>
              <a:gd name="connsiteX9" fmla="*/ 410052 w 3953352"/>
              <a:gd name="connsiteY9" fmla="*/ 723900 h 5667375"/>
              <a:gd name="connsiteX10" fmla="*/ 486252 w 3953352"/>
              <a:gd name="connsiteY10" fmla="*/ 600075 h 5667375"/>
              <a:gd name="connsiteX11" fmla="*/ 605314 w 3953352"/>
              <a:gd name="connsiteY11" fmla="*/ 595312 h 5667375"/>
              <a:gd name="connsiteX12" fmla="*/ 891064 w 3953352"/>
              <a:gd name="connsiteY12" fmla="*/ 447675 h 5667375"/>
              <a:gd name="connsiteX13" fmla="*/ 1038702 w 3953352"/>
              <a:gd name="connsiteY13" fmla="*/ 409575 h 5667375"/>
              <a:gd name="connsiteX14" fmla="*/ 1286352 w 3953352"/>
              <a:gd name="connsiteY14" fmla="*/ 266700 h 5667375"/>
              <a:gd name="connsiteX15" fmla="*/ 1414939 w 3953352"/>
              <a:gd name="connsiteY15" fmla="*/ 242887 h 5667375"/>
              <a:gd name="connsiteX16" fmla="*/ 1524477 w 3953352"/>
              <a:gd name="connsiteY16" fmla="*/ 161925 h 5667375"/>
              <a:gd name="connsiteX17" fmla="*/ 1705452 w 3953352"/>
              <a:gd name="connsiteY17" fmla="*/ 76200 h 5667375"/>
              <a:gd name="connsiteX18" fmla="*/ 1910239 w 3953352"/>
              <a:gd name="connsiteY18" fmla="*/ 61912 h 5667375"/>
              <a:gd name="connsiteX19" fmla="*/ 2229327 w 3953352"/>
              <a:gd name="connsiteY19" fmla="*/ 42862 h 5667375"/>
              <a:gd name="connsiteX20" fmla="*/ 2338864 w 3953352"/>
              <a:gd name="connsiteY20" fmla="*/ 0 h 5667375"/>
              <a:gd name="connsiteX21" fmla="*/ 2472214 w 3953352"/>
              <a:gd name="connsiteY21" fmla="*/ 61912 h 5667375"/>
              <a:gd name="connsiteX22" fmla="*/ 2686527 w 3953352"/>
              <a:gd name="connsiteY22" fmla="*/ 171450 h 5667375"/>
              <a:gd name="connsiteX23" fmla="*/ 2772252 w 3953352"/>
              <a:gd name="connsiteY23" fmla="*/ 261937 h 5667375"/>
              <a:gd name="connsiteX24" fmla="*/ 2996089 w 3953352"/>
              <a:gd name="connsiteY24" fmla="*/ 319087 h 5667375"/>
              <a:gd name="connsiteX25" fmla="*/ 3238977 w 3953352"/>
              <a:gd name="connsiteY25" fmla="*/ 490537 h 5667375"/>
              <a:gd name="connsiteX26" fmla="*/ 3367564 w 3953352"/>
              <a:gd name="connsiteY26" fmla="*/ 676275 h 5667375"/>
              <a:gd name="connsiteX27" fmla="*/ 3343752 w 3953352"/>
              <a:gd name="connsiteY27" fmla="*/ 642937 h 5667375"/>
              <a:gd name="connsiteX28" fmla="*/ 3543777 w 3953352"/>
              <a:gd name="connsiteY28" fmla="*/ 909637 h 5667375"/>
              <a:gd name="connsiteX29" fmla="*/ 3734277 w 3953352"/>
              <a:gd name="connsiteY29" fmla="*/ 1157287 h 5667375"/>
              <a:gd name="connsiteX30" fmla="*/ 3724752 w 3953352"/>
              <a:gd name="connsiteY30" fmla="*/ 1290637 h 5667375"/>
              <a:gd name="connsiteX31" fmla="*/ 3829527 w 3953352"/>
              <a:gd name="connsiteY31" fmla="*/ 1438275 h 5667375"/>
              <a:gd name="connsiteX32" fmla="*/ 3905727 w 3953352"/>
              <a:gd name="connsiteY32" fmla="*/ 1590675 h 5667375"/>
              <a:gd name="connsiteX33" fmla="*/ 3886677 w 3953352"/>
              <a:gd name="connsiteY33" fmla="*/ 1838325 h 5667375"/>
              <a:gd name="connsiteX34" fmla="*/ 3953352 w 3953352"/>
              <a:gd name="connsiteY34" fmla="*/ 1990725 h 5667375"/>
              <a:gd name="connsiteX35" fmla="*/ 3929539 w 3953352"/>
              <a:gd name="connsiteY35" fmla="*/ 2100262 h 5667375"/>
              <a:gd name="connsiteX36" fmla="*/ 3920014 w 3953352"/>
              <a:gd name="connsiteY36" fmla="*/ 2276475 h 5667375"/>
              <a:gd name="connsiteX37" fmla="*/ 3853339 w 3953352"/>
              <a:gd name="connsiteY37" fmla="*/ 2362200 h 5667375"/>
              <a:gd name="connsiteX38" fmla="*/ 3891439 w 3953352"/>
              <a:gd name="connsiteY38" fmla="*/ 2581275 h 5667375"/>
              <a:gd name="connsiteX39" fmla="*/ 3786664 w 3953352"/>
              <a:gd name="connsiteY39" fmla="*/ 2652712 h 5667375"/>
              <a:gd name="connsiteX40" fmla="*/ 3786664 w 3953352"/>
              <a:gd name="connsiteY40" fmla="*/ 2786062 h 5667375"/>
              <a:gd name="connsiteX41" fmla="*/ 3777139 w 3953352"/>
              <a:gd name="connsiteY41" fmla="*/ 2838450 h 5667375"/>
              <a:gd name="connsiteX42" fmla="*/ 3662839 w 3953352"/>
              <a:gd name="connsiteY42" fmla="*/ 3076575 h 5667375"/>
              <a:gd name="connsiteX43" fmla="*/ 3596164 w 3953352"/>
              <a:gd name="connsiteY43" fmla="*/ 3300412 h 5667375"/>
              <a:gd name="connsiteX44" fmla="*/ 3529489 w 3953352"/>
              <a:gd name="connsiteY44" fmla="*/ 3462337 h 5667375"/>
              <a:gd name="connsiteX45" fmla="*/ 3496152 w 3953352"/>
              <a:gd name="connsiteY45" fmla="*/ 3576637 h 5667375"/>
              <a:gd name="connsiteX46" fmla="*/ 3467577 w 3953352"/>
              <a:gd name="connsiteY46" fmla="*/ 3614737 h 5667375"/>
              <a:gd name="connsiteX47" fmla="*/ 3281839 w 3953352"/>
              <a:gd name="connsiteY47" fmla="*/ 3762375 h 5667375"/>
              <a:gd name="connsiteX48" fmla="*/ 3134202 w 3953352"/>
              <a:gd name="connsiteY48" fmla="*/ 3871912 h 5667375"/>
              <a:gd name="connsiteX49" fmla="*/ 2934177 w 3953352"/>
              <a:gd name="connsiteY49" fmla="*/ 3905250 h 5667375"/>
              <a:gd name="connsiteX50" fmla="*/ 2810352 w 3953352"/>
              <a:gd name="connsiteY50" fmla="*/ 4052887 h 5667375"/>
              <a:gd name="connsiteX51" fmla="*/ 3415189 w 3953352"/>
              <a:gd name="connsiteY51" fmla="*/ 5667375 h 5667375"/>
              <a:gd name="connsiteX52" fmla="*/ 343377 w 3953352"/>
              <a:gd name="connsiteY52" fmla="*/ 5648324 h 5667375"/>
              <a:gd name="connsiteX0" fmla="*/ 337647 w 3947622"/>
              <a:gd name="connsiteY0" fmla="*/ 5648324 h 5667375"/>
              <a:gd name="connsiteX1" fmla="*/ 1166322 w 3947622"/>
              <a:gd name="connsiteY1" fmla="*/ 4271962 h 5667375"/>
              <a:gd name="connsiteX2" fmla="*/ 190009 w 3947622"/>
              <a:gd name="connsiteY2" fmla="*/ 3857625 h 5667375"/>
              <a:gd name="connsiteX3" fmla="*/ 94759 w 3947622"/>
              <a:gd name="connsiteY3" fmla="*/ 3576637 h 5667375"/>
              <a:gd name="connsiteX4" fmla="*/ 61422 w 3947622"/>
              <a:gd name="connsiteY4" fmla="*/ 3171825 h 5667375"/>
              <a:gd name="connsiteX5" fmla="*/ 237634 w 3947622"/>
              <a:gd name="connsiteY5" fmla="*/ 2471737 h 5667375"/>
              <a:gd name="connsiteX6" fmla="*/ 504334 w 3947622"/>
              <a:gd name="connsiteY6" fmla="*/ 1238250 h 5667375"/>
              <a:gd name="connsiteX7" fmla="*/ 461472 w 3947622"/>
              <a:gd name="connsiteY7" fmla="*/ 1042987 h 5667375"/>
              <a:gd name="connsiteX8" fmla="*/ 385272 w 3947622"/>
              <a:gd name="connsiteY8" fmla="*/ 862012 h 5667375"/>
              <a:gd name="connsiteX9" fmla="*/ 404322 w 3947622"/>
              <a:gd name="connsiteY9" fmla="*/ 723900 h 5667375"/>
              <a:gd name="connsiteX10" fmla="*/ 480522 w 3947622"/>
              <a:gd name="connsiteY10" fmla="*/ 600075 h 5667375"/>
              <a:gd name="connsiteX11" fmla="*/ 599584 w 3947622"/>
              <a:gd name="connsiteY11" fmla="*/ 595312 h 5667375"/>
              <a:gd name="connsiteX12" fmla="*/ 885334 w 3947622"/>
              <a:gd name="connsiteY12" fmla="*/ 447675 h 5667375"/>
              <a:gd name="connsiteX13" fmla="*/ 1032972 w 3947622"/>
              <a:gd name="connsiteY13" fmla="*/ 409575 h 5667375"/>
              <a:gd name="connsiteX14" fmla="*/ 1280622 w 3947622"/>
              <a:gd name="connsiteY14" fmla="*/ 266700 h 5667375"/>
              <a:gd name="connsiteX15" fmla="*/ 1409209 w 3947622"/>
              <a:gd name="connsiteY15" fmla="*/ 242887 h 5667375"/>
              <a:gd name="connsiteX16" fmla="*/ 1518747 w 3947622"/>
              <a:gd name="connsiteY16" fmla="*/ 161925 h 5667375"/>
              <a:gd name="connsiteX17" fmla="*/ 1699722 w 3947622"/>
              <a:gd name="connsiteY17" fmla="*/ 76200 h 5667375"/>
              <a:gd name="connsiteX18" fmla="*/ 1904509 w 3947622"/>
              <a:gd name="connsiteY18" fmla="*/ 61912 h 5667375"/>
              <a:gd name="connsiteX19" fmla="*/ 2223597 w 3947622"/>
              <a:gd name="connsiteY19" fmla="*/ 42862 h 5667375"/>
              <a:gd name="connsiteX20" fmla="*/ 2333134 w 3947622"/>
              <a:gd name="connsiteY20" fmla="*/ 0 h 5667375"/>
              <a:gd name="connsiteX21" fmla="*/ 2466484 w 3947622"/>
              <a:gd name="connsiteY21" fmla="*/ 61912 h 5667375"/>
              <a:gd name="connsiteX22" fmla="*/ 2680797 w 3947622"/>
              <a:gd name="connsiteY22" fmla="*/ 171450 h 5667375"/>
              <a:gd name="connsiteX23" fmla="*/ 2766522 w 3947622"/>
              <a:gd name="connsiteY23" fmla="*/ 261937 h 5667375"/>
              <a:gd name="connsiteX24" fmla="*/ 2990359 w 3947622"/>
              <a:gd name="connsiteY24" fmla="*/ 319087 h 5667375"/>
              <a:gd name="connsiteX25" fmla="*/ 3233247 w 3947622"/>
              <a:gd name="connsiteY25" fmla="*/ 490537 h 5667375"/>
              <a:gd name="connsiteX26" fmla="*/ 3361834 w 3947622"/>
              <a:gd name="connsiteY26" fmla="*/ 676275 h 5667375"/>
              <a:gd name="connsiteX27" fmla="*/ 3338022 w 3947622"/>
              <a:gd name="connsiteY27" fmla="*/ 642937 h 5667375"/>
              <a:gd name="connsiteX28" fmla="*/ 3538047 w 3947622"/>
              <a:gd name="connsiteY28" fmla="*/ 909637 h 5667375"/>
              <a:gd name="connsiteX29" fmla="*/ 3728547 w 3947622"/>
              <a:gd name="connsiteY29" fmla="*/ 1157287 h 5667375"/>
              <a:gd name="connsiteX30" fmla="*/ 3719022 w 3947622"/>
              <a:gd name="connsiteY30" fmla="*/ 1290637 h 5667375"/>
              <a:gd name="connsiteX31" fmla="*/ 3823797 w 3947622"/>
              <a:gd name="connsiteY31" fmla="*/ 1438275 h 5667375"/>
              <a:gd name="connsiteX32" fmla="*/ 3899997 w 3947622"/>
              <a:gd name="connsiteY32" fmla="*/ 1590675 h 5667375"/>
              <a:gd name="connsiteX33" fmla="*/ 3880947 w 3947622"/>
              <a:gd name="connsiteY33" fmla="*/ 1838325 h 5667375"/>
              <a:gd name="connsiteX34" fmla="*/ 3947622 w 3947622"/>
              <a:gd name="connsiteY34" fmla="*/ 1990725 h 5667375"/>
              <a:gd name="connsiteX35" fmla="*/ 3923809 w 3947622"/>
              <a:gd name="connsiteY35" fmla="*/ 2100262 h 5667375"/>
              <a:gd name="connsiteX36" fmla="*/ 3914284 w 3947622"/>
              <a:gd name="connsiteY36" fmla="*/ 2276475 h 5667375"/>
              <a:gd name="connsiteX37" fmla="*/ 3847609 w 3947622"/>
              <a:gd name="connsiteY37" fmla="*/ 2362200 h 5667375"/>
              <a:gd name="connsiteX38" fmla="*/ 3885709 w 3947622"/>
              <a:gd name="connsiteY38" fmla="*/ 2581275 h 5667375"/>
              <a:gd name="connsiteX39" fmla="*/ 3780934 w 3947622"/>
              <a:gd name="connsiteY39" fmla="*/ 2652712 h 5667375"/>
              <a:gd name="connsiteX40" fmla="*/ 3780934 w 3947622"/>
              <a:gd name="connsiteY40" fmla="*/ 2786062 h 5667375"/>
              <a:gd name="connsiteX41" fmla="*/ 3771409 w 3947622"/>
              <a:gd name="connsiteY41" fmla="*/ 2838450 h 5667375"/>
              <a:gd name="connsiteX42" fmla="*/ 3657109 w 3947622"/>
              <a:gd name="connsiteY42" fmla="*/ 3076575 h 5667375"/>
              <a:gd name="connsiteX43" fmla="*/ 3590434 w 3947622"/>
              <a:gd name="connsiteY43" fmla="*/ 3300412 h 5667375"/>
              <a:gd name="connsiteX44" fmla="*/ 3523759 w 3947622"/>
              <a:gd name="connsiteY44" fmla="*/ 3462337 h 5667375"/>
              <a:gd name="connsiteX45" fmla="*/ 3490422 w 3947622"/>
              <a:gd name="connsiteY45" fmla="*/ 3576637 h 5667375"/>
              <a:gd name="connsiteX46" fmla="*/ 3461847 w 3947622"/>
              <a:gd name="connsiteY46" fmla="*/ 3614737 h 5667375"/>
              <a:gd name="connsiteX47" fmla="*/ 3276109 w 3947622"/>
              <a:gd name="connsiteY47" fmla="*/ 3762375 h 5667375"/>
              <a:gd name="connsiteX48" fmla="*/ 3128472 w 3947622"/>
              <a:gd name="connsiteY48" fmla="*/ 3871912 h 5667375"/>
              <a:gd name="connsiteX49" fmla="*/ 2928447 w 3947622"/>
              <a:gd name="connsiteY49" fmla="*/ 3905250 h 5667375"/>
              <a:gd name="connsiteX50" fmla="*/ 2804622 w 3947622"/>
              <a:gd name="connsiteY50" fmla="*/ 4052887 h 5667375"/>
              <a:gd name="connsiteX51" fmla="*/ 3409459 w 3947622"/>
              <a:gd name="connsiteY51" fmla="*/ 5667375 h 5667375"/>
              <a:gd name="connsiteX52" fmla="*/ 337647 w 3947622"/>
              <a:gd name="connsiteY52" fmla="*/ 5648324 h 5667375"/>
              <a:gd name="connsiteX0" fmla="*/ 379967 w 3989942"/>
              <a:gd name="connsiteY0" fmla="*/ 5648324 h 5667375"/>
              <a:gd name="connsiteX1" fmla="*/ 1208642 w 3989942"/>
              <a:gd name="connsiteY1" fmla="*/ 4271962 h 5667375"/>
              <a:gd name="connsiteX2" fmla="*/ 232329 w 3989942"/>
              <a:gd name="connsiteY2" fmla="*/ 3857625 h 5667375"/>
              <a:gd name="connsiteX3" fmla="*/ 137079 w 3989942"/>
              <a:gd name="connsiteY3" fmla="*/ 3576637 h 5667375"/>
              <a:gd name="connsiteX4" fmla="*/ 103742 w 3989942"/>
              <a:gd name="connsiteY4" fmla="*/ 3171825 h 5667375"/>
              <a:gd name="connsiteX5" fmla="*/ 279954 w 3989942"/>
              <a:gd name="connsiteY5" fmla="*/ 2471737 h 5667375"/>
              <a:gd name="connsiteX6" fmla="*/ 546654 w 3989942"/>
              <a:gd name="connsiteY6" fmla="*/ 1238250 h 5667375"/>
              <a:gd name="connsiteX7" fmla="*/ 503792 w 3989942"/>
              <a:gd name="connsiteY7" fmla="*/ 1042987 h 5667375"/>
              <a:gd name="connsiteX8" fmla="*/ 427592 w 3989942"/>
              <a:gd name="connsiteY8" fmla="*/ 862012 h 5667375"/>
              <a:gd name="connsiteX9" fmla="*/ 446642 w 3989942"/>
              <a:gd name="connsiteY9" fmla="*/ 723900 h 5667375"/>
              <a:gd name="connsiteX10" fmla="*/ 522842 w 3989942"/>
              <a:gd name="connsiteY10" fmla="*/ 600075 h 5667375"/>
              <a:gd name="connsiteX11" fmla="*/ 641904 w 3989942"/>
              <a:gd name="connsiteY11" fmla="*/ 595312 h 5667375"/>
              <a:gd name="connsiteX12" fmla="*/ 927654 w 3989942"/>
              <a:gd name="connsiteY12" fmla="*/ 447675 h 5667375"/>
              <a:gd name="connsiteX13" fmla="*/ 1075292 w 3989942"/>
              <a:gd name="connsiteY13" fmla="*/ 409575 h 5667375"/>
              <a:gd name="connsiteX14" fmla="*/ 1322942 w 3989942"/>
              <a:gd name="connsiteY14" fmla="*/ 266700 h 5667375"/>
              <a:gd name="connsiteX15" fmla="*/ 1451529 w 3989942"/>
              <a:gd name="connsiteY15" fmla="*/ 242887 h 5667375"/>
              <a:gd name="connsiteX16" fmla="*/ 1561067 w 3989942"/>
              <a:gd name="connsiteY16" fmla="*/ 161925 h 5667375"/>
              <a:gd name="connsiteX17" fmla="*/ 1742042 w 3989942"/>
              <a:gd name="connsiteY17" fmla="*/ 76200 h 5667375"/>
              <a:gd name="connsiteX18" fmla="*/ 1946829 w 3989942"/>
              <a:gd name="connsiteY18" fmla="*/ 61912 h 5667375"/>
              <a:gd name="connsiteX19" fmla="*/ 2265917 w 3989942"/>
              <a:gd name="connsiteY19" fmla="*/ 42862 h 5667375"/>
              <a:gd name="connsiteX20" fmla="*/ 2375454 w 3989942"/>
              <a:gd name="connsiteY20" fmla="*/ 0 h 5667375"/>
              <a:gd name="connsiteX21" fmla="*/ 2508804 w 3989942"/>
              <a:gd name="connsiteY21" fmla="*/ 61912 h 5667375"/>
              <a:gd name="connsiteX22" fmla="*/ 2723117 w 3989942"/>
              <a:gd name="connsiteY22" fmla="*/ 171450 h 5667375"/>
              <a:gd name="connsiteX23" fmla="*/ 2808842 w 3989942"/>
              <a:gd name="connsiteY23" fmla="*/ 261937 h 5667375"/>
              <a:gd name="connsiteX24" fmla="*/ 3032679 w 3989942"/>
              <a:gd name="connsiteY24" fmla="*/ 319087 h 5667375"/>
              <a:gd name="connsiteX25" fmla="*/ 3275567 w 3989942"/>
              <a:gd name="connsiteY25" fmla="*/ 490537 h 5667375"/>
              <a:gd name="connsiteX26" fmla="*/ 3404154 w 3989942"/>
              <a:gd name="connsiteY26" fmla="*/ 676275 h 5667375"/>
              <a:gd name="connsiteX27" fmla="*/ 3380342 w 3989942"/>
              <a:gd name="connsiteY27" fmla="*/ 642937 h 5667375"/>
              <a:gd name="connsiteX28" fmla="*/ 3580367 w 3989942"/>
              <a:gd name="connsiteY28" fmla="*/ 909637 h 5667375"/>
              <a:gd name="connsiteX29" fmla="*/ 3770867 w 3989942"/>
              <a:gd name="connsiteY29" fmla="*/ 1157287 h 5667375"/>
              <a:gd name="connsiteX30" fmla="*/ 3761342 w 3989942"/>
              <a:gd name="connsiteY30" fmla="*/ 1290637 h 5667375"/>
              <a:gd name="connsiteX31" fmla="*/ 3866117 w 3989942"/>
              <a:gd name="connsiteY31" fmla="*/ 1438275 h 5667375"/>
              <a:gd name="connsiteX32" fmla="*/ 3942317 w 3989942"/>
              <a:gd name="connsiteY32" fmla="*/ 1590675 h 5667375"/>
              <a:gd name="connsiteX33" fmla="*/ 3923267 w 3989942"/>
              <a:gd name="connsiteY33" fmla="*/ 1838325 h 5667375"/>
              <a:gd name="connsiteX34" fmla="*/ 3989942 w 3989942"/>
              <a:gd name="connsiteY34" fmla="*/ 1990725 h 5667375"/>
              <a:gd name="connsiteX35" fmla="*/ 3966129 w 3989942"/>
              <a:gd name="connsiteY35" fmla="*/ 2100262 h 5667375"/>
              <a:gd name="connsiteX36" fmla="*/ 3956604 w 3989942"/>
              <a:gd name="connsiteY36" fmla="*/ 2276475 h 5667375"/>
              <a:gd name="connsiteX37" fmla="*/ 3889929 w 3989942"/>
              <a:gd name="connsiteY37" fmla="*/ 2362200 h 5667375"/>
              <a:gd name="connsiteX38" fmla="*/ 3928029 w 3989942"/>
              <a:gd name="connsiteY38" fmla="*/ 2581275 h 5667375"/>
              <a:gd name="connsiteX39" fmla="*/ 3823254 w 3989942"/>
              <a:gd name="connsiteY39" fmla="*/ 2652712 h 5667375"/>
              <a:gd name="connsiteX40" fmla="*/ 3823254 w 3989942"/>
              <a:gd name="connsiteY40" fmla="*/ 2786062 h 5667375"/>
              <a:gd name="connsiteX41" fmla="*/ 3813729 w 3989942"/>
              <a:gd name="connsiteY41" fmla="*/ 2838450 h 5667375"/>
              <a:gd name="connsiteX42" fmla="*/ 3699429 w 3989942"/>
              <a:gd name="connsiteY42" fmla="*/ 3076575 h 5667375"/>
              <a:gd name="connsiteX43" fmla="*/ 3632754 w 3989942"/>
              <a:gd name="connsiteY43" fmla="*/ 3300412 h 5667375"/>
              <a:gd name="connsiteX44" fmla="*/ 3566079 w 3989942"/>
              <a:gd name="connsiteY44" fmla="*/ 3462337 h 5667375"/>
              <a:gd name="connsiteX45" fmla="*/ 3532742 w 3989942"/>
              <a:gd name="connsiteY45" fmla="*/ 3576637 h 5667375"/>
              <a:gd name="connsiteX46" fmla="*/ 3504167 w 3989942"/>
              <a:gd name="connsiteY46" fmla="*/ 3614737 h 5667375"/>
              <a:gd name="connsiteX47" fmla="*/ 3318429 w 3989942"/>
              <a:gd name="connsiteY47" fmla="*/ 3762375 h 5667375"/>
              <a:gd name="connsiteX48" fmla="*/ 3170792 w 3989942"/>
              <a:gd name="connsiteY48" fmla="*/ 3871912 h 5667375"/>
              <a:gd name="connsiteX49" fmla="*/ 2970767 w 3989942"/>
              <a:gd name="connsiteY49" fmla="*/ 3905250 h 5667375"/>
              <a:gd name="connsiteX50" fmla="*/ 2846942 w 3989942"/>
              <a:gd name="connsiteY50" fmla="*/ 4052887 h 5667375"/>
              <a:gd name="connsiteX51" fmla="*/ 3451779 w 3989942"/>
              <a:gd name="connsiteY51" fmla="*/ 5667375 h 5667375"/>
              <a:gd name="connsiteX52" fmla="*/ 379967 w 3989942"/>
              <a:gd name="connsiteY52" fmla="*/ 5648324 h 5667375"/>
              <a:gd name="connsiteX0" fmla="*/ 475806 w 4085781"/>
              <a:gd name="connsiteY0" fmla="*/ 5648324 h 5667375"/>
              <a:gd name="connsiteX1" fmla="*/ 1304481 w 4085781"/>
              <a:gd name="connsiteY1" fmla="*/ 4271962 h 5667375"/>
              <a:gd name="connsiteX2" fmla="*/ 328168 w 4085781"/>
              <a:gd name="connsiteY2" fmla="*/ 3857625 h 5667375"/>
              <a:gd name="connsiteX3" fmla="*/ 232918 w 4085781"/>
              <a:gd name="connsiteY3" fmla="*/ 3576637 h 5667375"/>
              <a:gd name="connsiteX4" fmla="*/ 199581 w 4085781"/>
              <a:gd name="connsiteY4" fmla="*/ 3171825 h 5667375"/>
              <a:gd name="connsiteX5" fmla="*/ 375793 w 4085781"/>
              <a:gd name="connsiteY5" fmla="*/ 2471737 h 5667375"/>
              <a:gd name="connsiteX6" fmla="*/ 642493 w 4085781"/>
              <a:gd name="connsiteY6" fmla="*/ 1238250 h 5667375"/>
              <a:gd name="connsiteX7" fmla="*/ 599631 w 4085781"/>
              <a:gd name="connsiteY7" fmla="*/ 1042987 h 5667375"/>
              <a:gd name="connsiteX8" fmla="*/ 523431 w 4085781"/>
              <a:gd name="connsiteY8" fmla="*/ 862012 h 5667375"/>
              <a:gd name="connsiteX9" fmla="*/ 542481 w 4085781"/>
              <a:gd name="connsiteY9" fmla="*/ 723900 h 5667375"/>
              <a:gd name="connsiteX10" fmla="*/ 618681 w 4085781"/>
              <a:gd name="connsiteY10" fmla="*/ 600075 h 5667375"/>
              <a:gd name="connsiteX11" fmla="*/ 737743 w 4085781"/>
              <a:gd name="connsiteY11" fmla="*/ 595312 h 5667375"/>
              <a:gd name="connsiteX12" fmla="*/ 1023493 w 4085781"/>
              <a:gd name="connsiteY12" fmla="*/ 447675 h 5667375"/>
              <a:gd name="connsiteX13" fmla="*/ 1171131 w 4085781"/>
              <a:gd name="connsiteY13" fmla="*/ 409575 h 5667375"/>
              <a:gd name="connsiteX14" fmla="*/ 1418781 w 4085781"/>
              <a:gd name="connsiteY14" fmla="*/ 266700 h 5667375"/>
              <a:gd name="connsiteX15" fmla="*/ 1547368 w 4085781"/>
              <a:gd name="connsiteY15" fmla="*/ 242887 h 5667375"/>
              <a:gd name="connsiteX16" fmla="*/ 1656906 w 4085781"/>
              <a:gd name="connsiteY16" fmla="*/ 161925 h 5667375"/>
              <a:gd name="connsiteX17" fmla="*/ 1837881 w 4085781"/>
              <a:gd name="connsiteY17" fmla="*/ 76200 h 5667375"/>
              <a:gd name="connsiteX18" fmla="*/ 2042668 w 4085781"/>
              <a:gd name="connsiteY18" fmla="*/ 61912 h 5667375"/>
              <a:gd name="connsiteX19" fmla="*/ 2361756 w 4085781"/>
              <a:gd name="connsiteY19" fmla="*/ 42862 h 5667375"/>
              <a:gd name="connsiteX20" fmla="*/ 2471293 w 4085781"/>
              <a:gd name="connsiteY20" fmla="*/ 0 h 5667375"/>
              <a:gd name="connsiteX21" fmla="*/ 2604643 w 4085781"/>
              <a:gd name="connsiteY21" fmla="*/ 61912 h 5667375"/>
              <a:gd name="connsiteX22" fmla="*/ 2818956 w 4085781"/>
              <a:gd name="connsiteY22" fmla="*/ 171450 h 5667375"/>
              <a:gd name="connsiteX23" fmla="*/ 2904681 w 4085781"/>
              <a:gd name="connsiteY23" fmla="*/ 261937 h 5667375"/>
              <a:gd name="connsiteX24" fmla="*/ 3128518 w 4085781"/>
              <a:gd name="connsiteY24" fmla="*/ 319087 h 5667375"/>
              <a:gd name="connsiteX25" fmla="*/ 3371406 w 4085781"/>
              <a:gd name="connsiteY25" fmla="*/ 490537 h 5667375"/>
              <a:gd name="connsiteX26" fmla="*/ 3499993 w 4085781"/>
              <a:gd name="connsiteY26" fmla="*/ 676275 h 5667375"/>
              <a:gd name="connsiteX27" fmla="*/ 3476181 w 4085781"/>
              <a:gd name="connsiteY27" fmla="*/ 642937 h 5667375"/>
              <a:gd name="connsiteX28" fmla="*/ 3676206 w 4085781"/>
              <a:gd name="connsiteY28" fmla="*/ 909637 h 5667375"/>
              <a:gd name="connsiteX29" fmla="*/ 3866706 w 4085781"/>
              <a:gd name="connsiteY29" fmla="*/ 1157287 h 5667375"/>
              <a:gd name="connsiteX30" fmla="*/ 3857181 w 4085781"/>
              <a:gd name="connsiteY30" fmla="*/ 1290637 h 5667375"/>
              <a:gd name="connsiteX31" fmla="*/ 3961956 w 4085781"/>
              <a:gd name="connsiteY31" fmla="*/ 1438275 h 5667375"/>
              <a:gd name="connsiteX32" fmla="*/ 4038156 w 4085781"/>
              <a:gd name="connsiteY32" fmla="*/ 1590675 h 5667375"/>
              <a:gd name="connsiteX33" fmla="*/ 4019106 w 4085781"/>
              <a:gd name="connsiteY33" fmla="*/ 1838325 h 5667375"/>
              <a:gd name="connsiteX34" fmla="*/ 4085781 w 4085781"/>
              <a:gd name="connsiteY34" fmla="*/ 1990725 h 5667375"/>
              <a:gd name="connsiteX35" fmla="*/ 4061968 w 4085781"/>
              <a:gd name="connsiteY35" fmla="*/ 2100262 h 5667375"/>
              <a:gd name="connsiteX36" fmla="*/ 4052443 w 4085781"/>
              <a:gd name="connsiteY36" fmla="*/ 2276475 h 5667375"/>
              <a:gd name="connsiteX37" fmla="*/ 3985768 w 4085781"/>
              <a:gd name="connsiteY37" fmla="*/ 2362200 h 5667375"/>
              <a:gd name="connsiteX38" fmla="*/ 4023868 w 4085781"/>
              <a:gd name="connsiteY38" fmla="*/ 2581275 h 5667375"/>
              <a:gd name="connsiteX39" fmla="*/ 3919093 w 4085781"/>
              <a:gd name="connsiteY39" fmla="*/ 2652712 h 5667375"/>
              <a:gd name="connsiteX40" fmla="*/ 3919093 w 4085781"/>
              <a:gd name="connsiteY40" fmla="*/ 2786062 h 5667375"/>
              <a:gd name="connsiteX41" fmla="*/ 3909568 w 4085781"/>
              <a:gd name="connsiteY41" fmla="*/ 2838450 h 5667375"/>
              <a:gd name="connsiteX42" fmla="*/ 3795268 w 4085781"/>
              <a:gd name="connsiteY42" fmla="*/ 3076575 h 5667375"/>
              <a:gd name="connsiteX43" fmla="*/ 3728593 w 4085781"/>
              <a:gd name="connsiteY43" fmla="*/ 3300412 h 5667375"/>
              <a:gd name="connsiteX44" fmla="*/ 3661918 w 4085781"/>
              <a:gd name="connsiteY44" fmla="*/ 3462337 h 5667375"/>
              <a:gd name="connsiteX45" fmla="*/ 3628581 w 4085781"/>
              <a:gd name="connsiteY45" fmla="*/ 3576637 h 5667375"/>
              <a:gd name="connsiteX46" fmla="*/ 3600006 w 4085781"/>
              <a:gd name="connsiteY46" fmla="*/ 3614737 h 5667375"/>
              <a:gd name="connsiteX47" fmla="*/ 3414268 w 4085781"/>
              <a:gd name="connsiteY47" fmla="*/ 3762375 h 5667375"/>
              <a:gd name="connsiteX48" fmla="*/ 3266631 w 4085781"/>
              <a:gd name="connsiteY48" fmla="*/ 3871912 h 5667375"/>
              <a:gd name="connsiteX49" fmla="*/ 3066606 w 4085781"/>
              <a:gd name="connsiteY49" fmla="*/ 3905250 h 5667375"/>
              <a:gd name="connsiteX50" fmla="*/ 2942781 w 4085781"/>
              <a:gd name="connsiteY50" fmla="*/ 4052887 h 5667375"/>
              <a:gd name="connsiteX51" fmla="*/ 3547618 w 4085781"/>
              <a:gd name="connsiteY51" fmla="*/ 5667375 h 5667375"/>
              <a:gd name="connsiteX52" fmla="*/ 475806 w 4085781"/>
              <a:gd name="connsiteY52" fmla="*/ 5648324 h 5667375"/>
              <a:gd name="connsiteX0" fmla="*/ 460967 w 4070942"/>
              <a:gd name="connsiteY0" fmla="*/ 5648324 h 5667375"/>
              <a:gd name="connsiteX1" fmla="*/ 1289642 w 4070942"/>
              <a:gd name="connsiteY1" fmla="*/ 4271962 h 5667375"/>
              <a:gd name="connsiteX2" fmla="*/ 313329 w 4070942"/>
              <a:gd name="connsiteY2" fmla="*/ 3857625 h 5667375"/>
              <a:gd name="connsiteX3" fmla="*/ 218079 w 4070942"/>
              <a:gd name="connsiteY3" fmla="*/ 3576637 h 5667375"/>
              <a:gd name="connsiteX4" fmla="*/ 184742 w 4070942"/>
              <a:gd name="connsiteY4" fmla="*/ 3171825 h 5667375"/>
              <a:gd name="connsiteX5" fmla="*/ 360954 w 4070942"/>
              <a:gd name="connsiteY5" fmla="*/ 2471737 h 5667375"/>
              <a:gd name="connsiteX6" fmla="*/ 627654 w 4070942"/>
              <a:gd name="connsiteY6" fmla="*/ 1238250 h 5667375"/>
              <a:gd name="connsiteX7" fmla="*/ 584792 w 4070942"/>
              <a:gd name="connsiteY7" fmla="*/ 1042987 h 5667375"/>
              <a:gd name="connsiteX8" fmla="*/ 508592 w 4070942"/>
              <a:gd name="connsiteY8" fmla="*/ 862012 h 5667375"/>
              <a:gd name="connsiteX9" fmla="*/ 527642 w 4070942"/>
              <a:gd name="connsiteY9" fmla="*/ 723900 h 5667375"/>
              <a:gd name="connsiteX10" fmla="*/ 603842 w 4070942"/>
              <a:gd name="connsiteY10" fmla="*/ 600075 h 5667375"/>
              <a:gd name="connsiteX11" fmla="*/ 722904 w 4070942"/>
              <a:gd name="connsiteY11" fmla="*/ 595312 h 5667375"/>
              <a:gd name="connsiteX12" fmla="*/ 1008654 w 4070942"/>
              <a:gd name="connsiteY12" fmla="*/ 447675 h 5667375"/>
              <a:gd name="connsiteX13" fmla="*/ 1156292 w 4070942"/>
              <a:gd name="connsiteY13" fmla="*/ 409575 h 5667375"/>
              <a:gd name="connsiteX14" fmla="*/ 1403942 w 4070942"/>
              <a:gd name="connsiteY14" fmla="*/ 266700 h 5667375"/>
              <a:gd name="connsiteX15" fmla="*/ 1532529 w 4070942"/>
              <a:gd name="connsiteY15" fmla="*/ 242887 h 5667375"/>
              <a:gd name="connsiteX16" fmla="*/ 1642067 w 4070942"/>
              <a:gd name="connsiteY16" fmla="*/ 161925 h 5667375"/>
              <a:gd name="connsiteX17" fmla="*/ 1823042 w 4070942"/>
              <a:gd name="connsiteY17" fmla="*/ 76200 h 5667375"/>
              <a:gd name="connsiteX18" fmla="*/ 2027829 w 4070942"/>
              <a:gd name="connsiteY18" fmla="*/ 61912 h 5667375"/>
              <a:gd name="connsiteX19" fmla="*/ 2346917 w 4070942"/>
              <a:gd name="connsiteY19" fmla="*/ 42862 h 5667375"/>
              <a:gd name="connsiteX20" fmla="*/ 2456454 w 4070942"/>
              <a:gd name="connsiteY20" fmla="*/ 0 h 5667375"/>
              <a:gd name="connsiteX21" fmla="*/ 2589804 w 4070942"/>
              <a:gd name="connsiteY21" fmla="*/ 61912 h 5667375"/>
              <a:gd name="connsiteX22" fmla="*/ 2804117 w 4070942"/>
              <a:gd name="connsiteY22" fmla="*/ 171450 h 5667375"/>
              <a:gd name="connsiteX23" fmla="*/ 2889842 w 4070942"/>
              <a:gd name="connsiteY23" fmla="*/ 261937 h 5667375"/>
              <a:gd name="connsiteX24" fmla="*/ 3113679 w 4070942"/>
              <a:gd name="connsiteY24" fmla="*/ 319087 h 5667375"/>
              <a:gd name="connsiteX25" fmla="*/ 3356567 w 4070942"/>
              <a:gd name="connsiteY25" fmla="*/ 490537 h 5667375"/>
              <a:gd name="connsiteX26" fmla="*/ 3485154 w 4070942"/>
              <a:gd name="connsiteY26" fmla="*/ 676275 h 5667375"/>
              <a:gd name="connsiteX27" fmla="*/ 3461342 w 4070942"/>
              <a:gd name="connsiteY27" fmla="*/ 642937 h 5667375"/>
              <a:gd name="connsiteX28" fmla="*/ 3661367 w 4070942"/>
              <a:gd name="connsiteY28" fmla="*/ 909637 h 5667375"/>
              <a:gd name="connsiteX29" fmla="*/ 3851867 w 4070942"/>
              <a:gd name="connsiteY29" fmla="*/ 1157287 h 5667375"/>
              <a:gd name="connsiteX30" fmla="*/ 3842342 w 4070942"/>
              <a:gd name="connsiteY30" fmla="*/ 1290637 h 5667375"/>
              <a:gd name="connsiteX31" fmla="*/ 3947117 w 4070942"/>
              <a:gd name="connsiteY31" fmla="*/ 1438275 h 5667375"/>
              <a:gd name="connsiteX32" fmla="*/ 4023317 w 4070942"/>
              <a:gd name="connsiteY32" fmla="*/ 1590675 h 5667375"/>
              <a:gd name="connsiteX33" fmla="*/ 4004267 w 4070942"/>
              <a:gd name="connsiteY33" fmla="*/ 1838325 h 5667375"/>
              <a:gd name="connsiteX34" fmla="*/ 4070942 w 4070942"/>
              <a:gd name="connsiteY34" fmla="*/ 1990725 h 5667375"/>
              <a:gd name="connsiteX35" fmla="*/ 4047129 w 4070942"/>
              <a:gd name="connsiteY35" fmla="*/ 2100262 h 5667375"/>
              <a:gd name="connsiteX36" fmla="*/ 4037604 w 4070942"/>
              <a:gd name="connsiteY36" fmla="*/ 2276475 h 5667375"/>
              <a:gd name="connsiteX37" fmla="*/ 3970929 w 4070942"/>
              <a:gd name="connsiteY37" fmla="*/ 2362200 h 5667375"/>
              <a:gd name="connsiteX38" fmla="*/ 4009029 w 4070942"/>
              <a:gd name="connsiteY38" fmla="*/ 2581275 h 5667375"/>
              <a:gd name="connsiteX39" fmla="*/ 3904254 w 4070942"/>
              <a:gd name="connsiteY39" fmla="*/ 2652712 h 5667375"/>
              <a:gd name="connsiteX40" fmla="*/ 3904254 w 4070942"/>
              <a:gd name="connsiteY40" fmla="*/ 2786062 h 5667375"/>
              <a:gd name="connsiteX41" fmla="*/ 3894729 w 4070942"/>
              <a:gd name="connsiteY41" fmla="*/ 2838450 h 5667375"/>
              <a:gd name="connsiteX42" fmla="*/ 3780429 w 4070942"/>
              <a:gd name="connsiteY42" fmla="*/ 3076575 h 5667375"/>
              <a:gd name="connsiteX43" fmla="*/ 3713754 w 4070942"/>
              <a:gd name="connsiteY43" fmla="*/ 3300412 h 5667375"/>
              <a:gd name="connsiteX44" fmla="*/ 3647079 w 4070942"/>
              <a:gd name="connsiteY44" fmla="*/ 3462337 h 5667375"/>
              <a:gd name="connsiteX45" fmla="*/ 3613742 w 4070942"/>
              <a:gd name="connsiteY45" fmla="*/ 3576637 h 5667375"/>
              <a:gd name="connsiteX46" fmla="*/ 3585167 w 4070942"/>
              <a:gd name="connsiteY46" fmla="*/ 3614737 h 5667375"/>
              <a:gd name="connsiteX47" fmla="*/ 3399429 w 4070942"/>
              <a:gd name="connsiteY47" fmla="*/ 3762375 h 5667375"/>
              <a:gd name="connsiteX48" fmla="*/ 3251792 w 4070942"/>
              <a:gd name="connsiteY48" fmla="*/ 3871912 h 5667375"/>
              <a:gd name="connsiteX49" fmla="*/ 3051767 w 4070942"/>
              <a:gd name="connsiteY49" fmla="*/ 3905250 h 5667375"/>
              <a:gd name="connsiteX50" fmla="*/ 2927942 w 4070942"/>
              <a:gd name="connsiteY50" fmla="*/ 4052887 h 5667375"/>
              <a:gd name="connsiteX51" fmla="*/ 3532779 w 4070942"/>
              <a:gd name="connsiteY51" fmla="*/ 5667375 h 5667375"/>
              <a:gd name="connsiteX52" fmla="*/ 460967 w 4070942"/>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95541 w 4081691"/>
              <a:gd name="connsiteY7" fmla="*/ 1042987 h 5667375"/>
              <a:gd name="connsiteX8" fmla="*/ 519341 w 4081691"/>
              <a:gd name="connsiteY8" fmla="*/ 862012 h 5667375"/>
              <a:gd name="connsiteX9" fmla="*/ 538391 w 4081691"/>
              <a:gd name="connsiteY9" fmla="*/ 723900 h 5667375"/>
              <a:gd name="connsiteX10" fmla="*/ 614591 w 4081691"/>
              <a:gd name="connsiteY10" fmla="*/ 600075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95541 w 4081691"/>
              <a:gd name="connsiteY7" fmla="*/ 1042987 h 5667375"/>
              <a:gd name="connsiteX8" fmla="*/ 519341 w 4081691"/>
              <a:gd name="connsiteY8" fmla="*/ 862012 h 5667375"/>
              <a:gd name="connsiteX9" fmla="*/ 538391 w 4081691"/>
              <a:gd name="connsiteY9" fmla="*/ 723900 h 5667375"/>
              <a:gd name="connsiteX10" fmla="*/ 614591 w 4081691"/>
              <a:gd name="connsiteY10" fmla="*/ 600075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95541 w 4081691"/>
              <a:gd name="connsiteY7" fmla="*/ 1042987 h 5667375"/>
              <a:gd name="connsiteX8" fmla="*/ 519341 w 4081691"/>
              <a:gd name="connsiteY8" fmla="*/ 862012 h 5667375"/>
              <a:gd name="connsiteX9" fmla="*/ 538391 w 4081691"/>
              <a:gd name="connsiteY9" fmla="*/ 723900 h 5667375"/>
              <a:gd name="connsiteX10" fmla="*/ 614591 w 4081691"/>
              <a:gd name="connsiteY10" fmla="*/ 600075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14591 w 4081691"/>
              <a:gd name="connsiteY10" fmla="*/ 600075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14591 w 4081691"/>
              <a:gd name="connsiteY10" fmla="*/ 600075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14591 w 4081691"/>
              <a:gd name="connsiteY10" fmla="*/ 600075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14591 w 4081691"/>
              <a:gd name="connsiteY10" fmla="*/ 600075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14591 w 4081691"/>
              <a:gd name="connsiteY10" fmla="*/ 600075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24116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652816 w 4081691"/>
              <a:gd name="connsiteY16" fmla="*/ 161925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562328 w 4081691"/>
              <a:gd name="connsiteY16" fmla="*/ 119063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562328 w 4081691"/>
              <a:gd name="connsiteY16" fmla="*/ 119063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576616 w 4081691"/>
              <a:gd name="connsiteY16" fmla="*/ 128588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576616 w 4081691"/>
              <a:gd name="connsiteY16" fmla="*/ 128588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48324 h 5667375"/>
              <a:gd name="connsiteX1" fmla="*/ 1300391 w 4081691"/>
              <a:gd name="connsiteY1" fmla="*/ 4271962 h 5667375"/>
              <a:gd name="connsiteX2" fmla="*/ 324078 w 4081691"/>
              <a:gd name="connsiteY2" fmla="*/ 3857625 h 5667375"/>
              <a:gd name="connsiteX3" fmla="*/ 228828 w 4081691"/>
              <a:gd name="connsiteY3" fmla="*/ 3576637 h 5667375"/>
              <a:gd name="connsiteX4" fmla="*/ 195491 w 4081691"/>
              <a:gd name="connsiteY4" fmla="*/ 3171825 h 5667375"/>
              <a:gd name="connsiteX5" fmla="*/ 371703 w 4081691"/>
              <a:gd name="connsiteY5" fmla="*/ 2471737 h 5667375"/>
              <a:gd name="connsiteX6" fmla="*/ 638403 w 4081691"/>
              <a:gd name="connsiteY6" fmla="*/ 1238250 h 5667375"/>
              <a:gd name="connsiteX7" fmla="*/ 581254 w 4081691"/>
              <a:gd name="connsiteY7" fmla="*/ 1042987 h 5667375"/>
              <a:gd name="connsiteX8" fmla="*/ 519341 w 4081691"/>
              <a:gd name="connsiteY8" fmla="*/ 862012 h 5667375"/>
              <a:gd name="connsiteX9" fmla="*/ 538391 w 4081691"/>
              <a:gd name="connsiteY9" fmla="*/ 723900 h 5667375"/>
              <a:gd name="connsiteX10" fmla="*/ 609828 w 4081691"/>
              <a:gd name="connsiteY10" fmla="*/ 614362 h 5667375"/>
              <a:gd name="connsiteX11" fmla="*/ 733653 w 4081691"/>
              <a:gd name="connsiteY11" fmla="*/ 595312 h 5667375"/>
              <a:gd name="connsiteX12" fmla="*/ 1019403 w 4081691"/>
              <a:gd name="connsiteY12" fmla="*/ 447675 h 5667375"/>
              <a:gd name="connsiteX13" fmla="*/ 1167041 w 4081691"/>
              <a:gd name="connsiteY13" fmla="*/ 409575 h 5667375"/>
              <a:gd name="connsiteX14" fmla="*/ 1414691 w 4081691"/>
              <a:gd name="connsiteY14" fmla="*/ 266700 h 5667375"/>
              <a:gd name="connsiteX15" fmla="*/ 1543278 w 4081691"/>
              <a:gd name="connsiteY15" fmla="*/ 242887 h 5667375"/>
              <a:gd name="connsiteX16" fmla="*/ 1576616 w 4081691"/>
              <a:gd name="connsiteY16" fmla="*/ 128588 h 5667375"/>
              <a:gd name="connsiteX17" fmla="*/ 1833791 w 4081691"/>
              <a:gd name="connsiteY17" fmla="*/ 76200 h 5667375"/>
              <a:gd name="connsiteX18" fmla="*/ 2038578 w 4081691"/>
              <a:gd name="connsiteY18" fmla="*/ 61912 h 5667375"/>
              <a:gd name="connsiteX19" fmla="*/ 2357666 w 4081691"/>
              <a:gd name="connsiteY19" fmla="*/ 42862 h 5667375"/>
              <a:gd name="connsiteX20" fmla="*/ 2467203 w 4081691"/>
              <a:gd name="connsiteY20" fmla="*/ 0 h 5667375"/>
              <a:gd name="connsiteX21" fmla="*/ 2600553 w 4081691"/>
              <a:gd name="connsiteY21" fmla="*/ 61912 h 5667375"/>
              <a:gd name="connsiteX22" fmla="*/ 2814866 w 4081691"/>
              <a:gd name="connsiteY22" fmla="*/ 171450 h 5667375"/>
              <a:gd name="connsiteX23" fmla="*/ 2900591 w 4081691"/>
              <a:gd name="connsiteY23" fmla="*/ 261937 h 5667375"/>
              <a:gd name="connsiteX24" fmla="*/ 3124428 w 4081691"/>
              <a:gd name="connsiteY24" fmla="*/ 319087 h 5667375"/>
              <a:gd name="connsiteX25" fmla="*/ 3367316 w 4081691"/>
              <a:gd name="connsiteY25" fmla="*/ 490537 h 5667375"/>
              <a:gd name="connsiteX26" fmla="*/ 3495903 w 4081691"/>
              <a:gd name="connsiteY26" fmla="*/ 676275 h 5667375"/>
              <a:gd name="connsiteX27" fmla="*/ 3472091 w 4081691"/>
              <a:gd name="connsiteY27" fmla="*/ 642937 h 5667375"/>
              <a:gd name="connsiteX28" fmla="*/ 3672116 w 4081691"/>
              <a:gd name="connsiteY28" fmla="*/ 909637 h 5667375"/>
              <a:gd name="connsiteX29" fmla="*/ 3862616 w 4081691"/>
              <a:gd name="connsiteY29" fmla="*/ 1157287 h 5667375"/>
              <a:gd name="connsiteX30" fmla="*/ 3853091 w 4081691"/>
              <a:gd name="connsiteY30" fmla="*/ 1290637 h 5667375"/>
              <a:gd name="connsiteX31" fmla="*/ 3957866 w 4081691"/>
              <a:gd name="connsiteY31" fmla="*/ 1438275 h 5667375"/>
              <a:gd name="connsiteX32" fmla="*/ 4034066 w 4081691"/>
              <a:gd name="connsiteY32" fmla="*/ 1590675 h 5667375"/>
              <a:gd name="connsiteX33" fmla="*/ 4015016 w 4081691"/>
              <a:gd name="connsiteY33" fmla="*/ 1838325 h 5667375"/>
              <a:gd name="connsiteX34" fmla="*/ 4081691 w 4081691"/>
              <a:gd name="connsiteY34" fmla="*/ 1990725 h 5667375"/>
              <a:gd name="connsiteX35" fmla="*/ 4057878 w 4081691"/>
              <a:gd name="connsiteY35" fmla="*/ 2100262 h 5667375"/>
              <a:gd name="connsiteX36" fmla="*/ 4048353 w 4081691"/>
              <a:gd name="connsiteY36" fmla="*/ 2276475 h 5667375"/>
              <a:gd name="connsiteX37" fmla="*/ 3981678 w 4081691"/>
              <a:gd name="connsiteY37" fmla="*/ 2362200 h 5667375"/>
              <a:gd name="connsiteX38" fmla="*/ 4019778 w 4081691"/>
              <a:gd name="connsiteY38" fmla="*/ 2581275 h 5667375"/>
              <a:gd name="connsiteX39" fmla="*/ 3915003 w 4081691"/>
              <a:gd name="connsiteY39" fmla="*/ 2652712 h 5667375"/>
              <a:gd name="connsiteX40" fmla="*/ 3915003 w 4081691"/>
              <a:gd name="connsiteY40" fmla="*/ 2786062 h 5667375"/>
              <a:gd name="connsiteX41" fmla="*/ 3905478 w 4081691"/>
              <a:gd name="connsiteY41" fmla="*/ 2838450 h 5667375"/>
              <a:gd name="connsiteX42" fmla="*/ 3791178 w 4081691"/>
              <a:gd name="connsiteY42" fmla="*/ 3076575 h 5667375"/>
              <a:gd name="connsiteX43" fmla="*/ 3724503 w 4081691"/>
              <a:gd name="connsiteY43" fmla="*/ 3300412 h 5667375"/>
              <a:gd name="connsiteX44" fmla="*/ 3657828 w 4081691"/>
              <a:gd name="connsiteY44" fmla="*/ 3462337 h 5667375"/>
              <a:gd name="connsiteX45" fmla="*/ 3624491 w 4081691"/>
              <a:gd name="connsiteY45" fmla="*/ 3576637 h 5667375"/>
              <a:gd name="connsiteX46" fmla="*/ 3595916 w 4081691"/>
              <a:gd name="connsiteY46" fmla="*/ 3614737 h 5667375"/>
              <a:gd name="connsiteX47" fmla="*/ 3410178 w 4081691"/>
              <a:gd name="connsiteY47" fmla="*/ 3762375 h 5667375"/>
              <a:gd name="connsiteX48" fmla="*/ 3262541 w 4081691"/>
              <a:gd name="connsiteY48" fmla="*/ 3871912 h 5667375"/>
              <a:gd name="connsiteX49" fmla="*/ 3062516 w 4081691"/>
              <a:gd name="connsiteY49" fmla="*/ 3905250 h 5667375"/>
              <a:gd name="connsiteX50" fmla="*/ 2938691 w 4081691"/>
              <a:gd name="connsiteY50" fmla="*/ 4052887 h 5667375"/>
              <a:gd name="connsiteX51" fmla="*/ 3543528 w 4081691"/>
              <a:gd name="connsiteY51" fmla="*/ 5667375 h 5667375"/>
              <a:gd name="connsiteX52" fmla="*/ 471716 w 4081691"/>
              <a:gd name="connsiteY52" fmla="*/ 5648324 h 5667375"/>
              <a:gd name="connsiteX0" fmla="*/ 471716 w 4081691"/>
              <a:gd name="connsiteY0" fmla="*/ 5672927 h 5691978"/>
              <a:gd name="connsiteX1" fmla="*/ 1300391 w 4081691"/>
              <a:gd name="connsiteY1" fmla="*/ 4296565 h 5691978"/>
              <a:gd name="connsiteX2" fmla="*/ 324078 w 4081691"/>
              <a:gd name="connsiteY2" fmla="*/ 3882228 h 5691978"/>
              <a:gd name="connsiteX3" fmla="*/ 228828 w 4081691"/>
              <a:gd name="connsiteY3" fmla="*/ 3601240 h 5691978"/>
              <a:gd name="connsiteX4" fmla="*/ 195491 w 4081691"/>
              <a:gd name="connsiteY4" fmla="*/ 3196428 h 5691978"/>
              <a:gd name="connsiteX5" fmla="*/ 371703 w 4081691"/>
              <a:gd name="connsiteY5" fmla="*/ 2496340 h 5691978"/>
              <a:gd name="connsiteX6" fmla="*/ 638403 w 4081691"/>
              <a:gd name="connsiteY6" fmla="*/ 1262853 h 5691978"/>
              <a:gd name="connsiteX7" fmla="*/ 581254 w 4081691"/>
              <a:gd name="connsiteY7" fmla="*/ 1067590 h 5691978"/>
              <a:gd name="connsiteX8" fmla="*/ 519341 w 4081691"/>
              <a:gd name="connsiteY8" fmla="*/ 886615 h 5691978"/>
              <a:gd name="connsiteX9" fmla="*/ 538391 w 4081691"/>
              <a:gd name="connsiteY9" fmla="*/ 748503 h 5691978"/>
              <a:gd name="connsiteX10" fmla="*/ 609828 w 4081691"/>
              <a:gd name="connsiteY10" fmla="*/ 638965 h 5691978"/>
              <a:gd name="connsiteX11" fmla="*/ 733653 w 4081691"/>
              <a:gd name="connsiteY11" fmla="*/ 619915 h 5691978"/>
              <a:gd name="connsiteX12" fmla="*/ 1019403 w 4081691"/>
              <a:gd name="connsiteY12" fmla="*/ 472278 h 5691978"/>
              <a:gd name="connsiteX13" fmla="*/ 1167041 w 4081691"/>
              <a:gd name="connsiteY13" fmla="*/ 434178 h 5691978"/>
              <a:gd name="connsiteX14" fmla="*/ 1414691 w 4081691"/>
              <a:gd name="connsiteY14" fmla="*/ 291303 h 5691978"/>
              <a:gd name="connsiteX15" fmla="*/ 1543278 w 4081691"/>
              <a:gd name="connsiteY15" fmla="*/ 267490 h 5691978"/>
              <a:gd name="connsiteX16" fmla="*/ 1576616 w 4081691"/>
              <a:gd name="connsiteY16" fmla="*/ 153191 h 5691978"/>
              <a:gd name="connsiteX17" fmla="*/ 1833791 w 4081691"/>
              <a:gd name="connsiteY17" fmla="*/ 100803 h 5691978"/>
              <a:gd name="connsiteX18" fmla="*/ 2038578 w 4081691"/>
              <a:gd name="connsiteY18" fmla="*/ 86515 h 5691978"/>
              <a:gd name="connsiteX19" fmla="*/ 2357666 w 4081691"/>
              <a:gd name="connsiteY19" fmla="*/ 67465 h 5691978"/>
              <a:gd name="connsiteX20" fmla="*/ 2467203 w 4081691"/>
              <a:gd name="connsiteY20" fmla="*/ 24603 h 5691978"/>
              <a:gd name="connsiteX21" fmla="*/ 2600553 w 4081691"/>
              <a:gd name="connsiteY21" fmla="*/ 86515 h 5691978"/>
              <a:gd name="connsiteX22" fmla="*/ 2814866 w 4081691"/>
              <a:gd name="connsiteY22" fmla="*/ 196053 h 5691978"/>
              <a:gd name="connsiteX23" fmla="*/ 2900591 w 4081691"/>
              <a:gd name="connsiteY23" fmla="*/ 286540 h 5691978"/>
              <a:gd name="connsiteX24" fmla="*/ 3124428 w 4081691"/>
              <a:gd name="connsiteY24" fmla="*/ 343690 h 5691978"/>
              <a:gd name="connsiteX25" fmla="*/ 3367316 w 4081691"/>
              <a:gd name="connsiteY25" fmla="*/ 515140 h 5691978"/>
              <a:gd name="connsiteX26" fmla="*/ 3495903 w 4081691"/>
              <a:gd name="connsiteY26" fmla="*/ 700878 h 5691978"/>
              <a:gd name="connsiteX27" fmla="*/ 3472091 w 4081691"/>
              <a:gd name="connsiteY27" fmla="*/ 667540 h 5691978"/>
              <a:gd name="connsiteX28" fmla="*/ 3672116 w 4081691"/>
              <a:gd name="connsiteY28" fmla="*/ 934240 h 5691978"/>
              <a:gd name="connsiteX29" fmla="*/ 3862616 w 4081691"/>
              <a:gd name="connsiteY29" fmla="*/ 1181890 h 5691978"/>
              <a:gd name="connsiteX30" fmla="*/ 3853091 w 4081691"/>
              <a:gd name="connsiteY30" fmla="*/ 1315240 h 5691978"/>
              <a:gd name="connsiteX31" fmla="*/ 3957866 w 4081691"/>
              <a:gd name="connsiteY31" fmla="*/ 1462878 h 5691978"/>
              <a:gd name="connsiteX32" fmla="*/ 4034066 w 4081691"/>
              <a:gd name="connsiteY32" fmla="*/ 1615278 h 5691978"/>
              <a:gd name="connsiteX33" fmla="*/ 4015016 w 4081691"/>
              <a:gd name="connsiteY33" fmla="*/ 1862928 h 5691978"/>
              <a:gd name="connsiteX34" fmla="*/ 4081691 w 4081691"/>
              <a:gd name="connsiteY34" fmla="*/ 2015328 h 5691978"/>
              <a:gd name="connsiteX35" fmla="*/ 4057878 w 4081691"/>
              <a:gd name="connsiteY35" fmla="*/ 2124865 h 5691978"/>
              <a:gd name="connsiteX36" fmla="*/ 4048353 w 4081691"/>
              <a:gd name="connsiteY36" fmla="*/ 2301078 h 5691978"/>
              <a:gd name="connsiteX37" fmla="*/ 3981678 w 4081691"/>
              <a:gd name="connsiteY37" fmla="*/ 2386803 h 5691978"/>
              <a:gd name="connsiteX38" fmla="*/ 4019778 w 4081691"/>
              <a:gd name="connsiteY38" fmla="*/ 2605878 h 5691978"/>
              <a:gd name="connsiteX39" fmla="*/ 3915003 w 4081691"/>
              <a:gd name="connsiteY39" fmla="*/ 2677315 h 5691978"/>
              <a:gd name="connsiteX40" fmla="*/ 3915003 w 4081691"/>
              <a:gd name="connsiteY40" fmla="*/ 2810665 h 5691978"/>
              <a:gd name="connsiteX41" fmla="*/ 3905478 w 4081691"/>
              <a:gd name="connsiteY41" fmla="*/ 2863053 h 5691978"/>
              <a:gd name="connsiteX42" fmla="*/ 3791178 w 4081691"/>
              <a:gd name="connsiteY42" fmla="*/ 3101178 h 5691978"/>
              <a:gd name="connsiteX43" fmla="*/ 3724503 w 4081691"/>
              <a:gd name="connsiteY43" fmla="*/ 3325015 h 5691978"/>
              <a:gd name="connsiteX44" fmla="*/ 3657828 w 4081691"/>
              <a:gd name="connsiteY44" fmla="*/ 3486940 h 5691978"/>
              <a:gd name="connsiteX45" fmla="*/ 3624491 w 4081691"/>
              <a:gd name="connsiteY45" fmla="*/ 3601240 h 5691978"/>
              <a:gd name="connsiteX46" fmla="*/ 3595916 w 4081691"/>
              <a:gd name="connsiteY46" fmla="*/ 3639340 h 5691978"/>
              <a:gd name="connsiteX47" fmla="*/ 3410178 w 4081691"/>
              <a:gd name="connsiteY47" fmla="*/ 3786978 h 5691978"/>
              <a:gd name="connsiteX48" fmla="*/ 3262541 w 4081691"/>
              <a:gd name="connsiteY48" fmla="*/ 3896515 h 5691978"/>
              <a:gd name="connsiteX49" fmla="*/ 3062516 w 4081691"/>
              <a:gd name="connsiteY49" fmla="*/ 3929853 h 5691978"/>
              <a:gd name="connsiteX50" fmla="*/ 2938691 w 4081691"/>
              <a:gd name="connsiteY50" fmla="*/ 4077490 h 5691978"/>
              <a:gd name="connsiteX51" fmla="*/ 3543528 w 4081691"/>
              <a:gd name="connsiteY51" fmla="*/ 5691978 h 5691978"/>
              <a:gd name="connsiteX52" fmla="*/ 471716 w 4081691"/>
              <a:gd name="connsiteY52" fmla="*/ 5672927 h 5691978"/>
              <a:gd name="connsiteX0" fmla="*/ 471716 w 4081691"/>
              <a:gd name="connsiteY0" fmla="*/ 5664814 h 5683865"/>
              <a:gd name="connsiteX1" fmla="*/ 1300391 w 4081691"/>
              <a:gd name="connsiteY1" fmla="*/ 4288452 h 5683865"/>
              <a:gd name="connsiteX2" fmla="*/ 324078 w 4081691"/>
              <a:gd name="connsiteY2" fmla="*/ 3874115 h 5683865"/>
              <a:gd name="connsiteX3" fmla="*/ 228828 w 4081691"/>
              <a:gd name="connsiteY3" fmla="*/ 3593127 h 5683865"/>
              <a:gd name="connsiteX4" fmla="*/ 195491 w 4081691"/>
              <a:gd name="connsiteY4" fmla="*/ 3188315 h 5683865"/>
              <a:gd name="connsiteX5" fmla="*/ 371703 w 4081691"/>
              <a:gd name="connsiteY5" fmla="*/ 2488227 h 5683865"/>
              <a:gd name="connsiteX6" fmla="*/ 638403 w 4081691"/>
              <a:gd name="connsiteY6" fmla="*/ 1254740 h 5683865"/>
              <a:gd name="connsiteX7" fmla="*/ 581254 w 4081691"/>
              <a:gd name="connsiteY7" fmla="*/ 1059477 h 5683865"/>
              <a:gd name="connsiteX8" fmla="*/ 519341 w 4081691"/>
              <a:gd name="connsiteY8" fmla="*/ 878502 h 5683865"/>
              <a:gd name="connsiteX9" fmla="*/ 538391 w 4081691"/>
              <a:gd name="connsiteY9" fmla="*/ 740390 h 5683865"/>
              <a:gd name="connsiteX10" fmla="*/ 609828 w 4081691"/>
              <a:gd name="connsiteY10" fmla="*/ 630852 h 5683865"/>
              <a:gd name="connsiteX11" fmla="*/ 733653 w 4081691"/>
              <a:gd name="connsiteY11" fmla="*/ 611802 h 5683865"/>
              <a:gd name="connsiteX12" fmla="*/ 1019403 w 4081691"/>
              <a:gd name="connsiteY12" fmla="*/ 464165 h 5683865"/>
              <a:gd name="connsiteX13" fmla="*/ 1167041 w 4081691"/>
              <a:gd name="connsiteY13" fmla="*/ 426065 h 5683865"/>
              <a:gd name="connsiteX14" fmla="*/ 1414691 w 4081691"/>
              <a:gd name="connsiteY14" fmla="*/ 283190 h 5683865"/>
              <a:gd name="connsiteX15" fmla="*/ 1543278 w 4081691"/>
              <a:gd name="connsiteY15" fmla="*/ 259377 h 5683865"/>
              <a:gd name="connsiteX16" fmla="*/ 1576616 w 4081691"/>
              <a:gd name="connsiteY16" fmla="*/ 145078 h 5683865"/>
              <a:gd name="connsiteX17" fmla="*/ 1833791 w 4081691"/>
              <a:gd name="connsiteY17" fmla="*/ 92690 h 5683865"/>
              <a:gd name="connsiteX18" fmla="*/ 2038578 w 4081691"/>
              <a:gd name="connsiteY18" fmla="*/ 78402 h 5683865"/>
              <a:gd name="connsiteX19" fmla="*/ 2357666 w 4081691"/>
              <a:gd name="connsiteY19" fmla="*/ 59352 h 5683865"/>
              <a:gd name="connsiteX20" fmla="*/ 2467203 w 4081691"/>
              <a:gd name="connsiteY20" fmla="*/ 16490 h 5683865"/>
              <a:gd name="connsiteX21" fmla="*/ 2600553 w 4081691"/>
              <a:gd name="connsiteY21" fmla="*/ 78402 h 5683865"/>
              <a:gd name="connsiteX22" fmla="*/ 2814866 w 4081691"/>
              <a:gd name="connsiteY22" fmla="*/ 187940 h 5683865"/>
              <a:gd name="connsiteX23" fmla="*/ 2900591 w 4081691"/>
              <a:gd name="connsiteY23" fmla="*/ 278427 h 5683865"/>
              <a:gd name="connsiteX24" fmla="*/ 3124428 w 4081691"/>
              <a:gd name="connsiteY24" fmla="*/ 335577 h 5683865"/>
              <a:gd name="connsiteX25" fmla="*/ 3367316 w 4081691"/>
              <a:gd name="connsiteY25" fmla="*/ 507027 h 5683865"/>
              <a:gd name="connsiteX26" fmla="*/ 3495903 w 4081691"/>
              <a:gd name="connsiteY26" fmla="*/ 692765 h 5683865"/>
              <a:gd name="connsiteX27" fmla="*/ 3472091 w 4081691"/>
              <a:gd name="connsiteY27" fmla="*/ 659427 h 5683865"/>
              <a:gd name="connsiteX28" fmla="*/ 3672116 w 4081691"/>
              <a:gd name="connsiteY28" fmla="*/ 926127 h 5683865"/>
              <a:gd name="connsiteX29" fmla="*/ 3862616 w 4081691"/>
              <a:gd name="connsiteY29" fmla="*/ 1173777 h 5683865"/>
              <a:gd name="connsiteX30" fmla="*/ 3853091 w 4081691"/>
              <a:gd name="connsiteY30" fmla="*/ 1307127 h 5683865"/>
              <a:gd name="connsiteX31" fmla="*/ 3957866 w 4081691"/>
              <a:gd name="connsiteY31" fmla="*/ 1454765 h 5683865"/>
              <a:gd name="connsiteX32" fmla="*/ 4034066 w 4081691"/>
              <a:gd name="connsiteY32" fmla="*/ 1607165 h 5683865"/>
              <a:gd name="connsiteX33" fmla="*/ 4015016 w 4081691"/>
              <a:gd name="connsiteY33" fmla="*/ 1854815 h 5683865"/>
              <a:gd name="connsiteX34" fmla="*/ 4081691 w 4081691"/>
              <a:gd name="connsiteY34" fmla="*/ 2007215 h 5683865"/>
              <a:gd name="connsiteX35" fmla="*/ 4057878 w 4081691"/>
              <a:gd name="connsiteY35" fmla="*/ 2116752 h 5683865"/>
              <a:gd name="connsiteX36" fmla="*/ 4048353 w 4081691"/>
              <a:gd name="connsiteY36" fmla="*/ 2292965 h 5683865"/>
              <a:gd name="connsiteX37" fmla="*/ 3981678 w 4081691"/>
              <a:gd name="connsiteY37" fmla="*/ 2378690 h 5683865"/>
              <a:gd name="connsiteX38" fmla="*/ 4019778 w 4081691"/>
              <a:gd name="connsiteY38" fmla="*/ 2597765 h 5683865"/>
              <a:gd name="connsiteX39" fmla="*/ 3915003 w 4081691"/>
              <a:gd name="connsiteY39" fmla="*/ 2669202 h 5683865"/>
              <a:gd name="connsiteX40" fmla="*/ 3915003 w 4081691"/>
              <a:gd name="connsiteY40" fmla="*/ 2802552 h 5683865"/>
              <a:gd name="connsiteX41" fmla="*/ 3905478 w 4081691"/>
              <a:gd name="connsiteY41" fmla="*/ 2854940 h 5683865"/>
              <a:gd name="connsiteX42" fmla="*/ 3791178 w 4081691"/>
              <a:gd name="connsiteY42" fmla="*/ 3093065 h 5683865"/>
              <a:gd name="connsiteX43" fmla="*/ 3724503 w 4081691"/>
              <a:gd name="connsiteY43" fmla="*/ 3316902 h 5683865"/>
              <a:gd name="connsiteX44" fmla="*/ 3657828 w 4081691"/>
              <a:gd name="connsiteY44" fmla="*/ 3478827 h 5683865"/>
              <a:gd name="connsiteX45" fmla="*/ 3624491 w 4081691"/>
              <a:gd name="connsiteY45" fmla="*/ 3593127 h 5683865"/>
              <a:gd name="connsiteX46" fmla="*/ 3595916 w 4081691"/>
              <a:gd name="connsiteY46" fmla="*/ 3631227 h 5683865"/>
              <a:gd name="connsiteX47" fmla="*/ 3410178 w 4081691"/>
              <a:gd name="connsiteY47" fmla="*/ 3778865 h 5683865"/>
              <a:gd name="connsiteX48" fmla="*/ 3262541 w 4081691"/>
              <a:gd name="connsiteY48" fmla="*/ 3888402 h 5683865"/>
              <a:gd name="connsiteX49" fmla="*/ 3062516 w 4081691"/>
              <a:gd name="connsiteY49" fmla="*/ 3921740 h 5683865"/>
              <a:gd name="connsiteX50" fmla="*/ 2938691 w 4081691"/>
              <a:gd name="connsiteY50" fmla="*/ 4069377 h 5683865"/>
              <a:gd name="connsiteX51" fmla="*/ 3543528 w 4081691"/>
              <a:gd name="connsiteY51" fmla="*/ 5683865 h 5683865"/>
              <a:gd name="connsiteX52" fmla="*/ 471716 w 4081691"/>
              <a:gd name="connsiteY52" fmla="*/ 5664814 h 5683865"/>
              <a:gd name="connsiteX0" fmla="*/ 471716 w 4081691"/>
              <a:gd name="connsiteY0" fmla="*/ 5667752 h 5686803"/>
              <a:gd name="connsiteX1" fmla="*/ 1300391 w 4081691"/>
              <a:gd name="connsiteY1" fmla="*/ 4291390 h 5686803"/>
              <a:gd name="connsiteX2" fmla="*/ 324078 w 4081691"/>
              <a:gd name="connsiteY2" fmla="*/ 3877053 h 5686803"/>
              <a:gd name="connsiteX3" fmla="*/ 228828 w 4081691"/>
              <a:gd name="connsiteY3" fmla="*/ 3596065 h 5686803"/>
              <a:gd name="connsiteX4" fmla="*/ 195491 w 4081691"/>
              <a:gd name="connsiteY4" fmla="*/ 3191253 h 5686803"/>
              <a:gd name="connsiteX5" fmla="*/ 371703 w 4081691"/>
              <a:gd name="connsiteY5" fmla="*/ 2491165 h 5686803"/>
              <a:gd name="connsiteX6" fmla="*/ 638403 w 4081691"/>
              <a:gd name="connsiteY6" fmla="*/ 1257678 h 5686803"/>
              <a:gd name="connsiteX7" fmla="*/ 581254 w 4081691"/>
              <a:gd name="connsiteY7" fmla="*/ 1062415 h 5686803"/>
              <a:gd name="connsiteX8" fmla="*/ 519341 w 4081691"/>
              <a:gd name="connsiteY8" fmla="*/ 881440 h 5686803"/>
              <a:gd name="connsiteX9" fmla="*/ 538391 w 4081691"/>
              <a:gd name="connsiteY9" fmla="*/ 743328 h 5686803"/>
              <a:gd name="connsiteX10" fmla="*/ 609828 w 4081691"/>
              <a:gd name="connsiteY10" fmla="*/ 633790 h 5686803"/>
              <a:gd name="connsiteX11" fmla="*/ 733653 w 4081691"/>
              <a:gd name="connsiteY11" fmla="*/ 614740 h 5686803"/>
              <a:gd name="connsiteX12" fmla="*/ 1019403 w 4081691"/>
              <a:gd name="connsiteY12" fmla="*/ 467103 h 5686803"/>
              <a:gd name="connsiteX13" fmla="*/ 1167041 w 4081691"/>
              <a:gd name="connsiteY13" fmla="*/ 429003 h 5686803"/>
              <a:gd name="connsiteX14" fmla="*/ 1414691 w 4081691"/>
              <a:gd name="connsiteY14" fmla="*/ 286128 h 5686803"/>
              <a:gd name="connsiteX15" fmla="*/ 1543278 w 4081691"/>
              <a:gd name="connsiteY15" fmla="*/ 262315 h 5686803"/>
              <a:gd name="connsiteX16" fmla="*/ 1576616 w 4081691"/>
              <a:gd name="connsiteY16" fmla="*/ 148016 h 5686803"/>
              <a:gd name="connsiteX17" fmla="*/ 1833791 w 4081691"/>
              <a:gd name="connsiteY17" fmla="*/ 95628 h 5686803"/>
              <a:gd name="connsiteX18" fmla="*/ 2038578 w 4081691"/>
              <a:gd name="connsiteY18" fmla="*/ 81340 h 5686803"/>
              <a:gd name="connsiteX19" fmla="*/ 2357666 w 4081691"/>
              <a:gd name="connsiteY19" fmla="*/ 62290 h 5686803"/>
              <a:gd name="connsiteX20" fmla="*/ 2467203 w 4081691"/>
              <a:gd name="connsiteY20" fmla="*/ 19428 h 5686803"/>
              <a:gd name="connsiteX21" fmla="*/ 2600553 w 4081691"/>
              <a:gd name="connsiteY21" fmla="*/ 81340 h 5686803"/>
              <a:gd name="connsiteX22" fmla="*/ 2814866 w 4081691"/>
              <a:gd name="connsiteY22" fmla="*/ 190878 h 5686803"/>
              <a:gd name="connsiteX23" fmla="*/ 2900591 w 4081691"/>
              <a:gd name="connsiteY23" fmla="*/ 281365 h 5686803"/>
              <a:gd name="connsiteX24" fmla="*/ 3124428 w 4081691"/>
              <a:gd name="connsiteY24" fmla="*/ 338515 h 5686803"/>
              <a:gd name="connsiteX25" fmla="*/ 3367316 w 4081691"/>
              <a:gd name="connsiteY25" fmla="*/ 509965 h 5686803"/>
              <a:gd name="connsiteX26" fmla="*/ 3495903 w 4081691"/>
              <a:gd name="connsiteY26" fmla="*/ 695703 h 5686803"/>
              <a:gd name="connsiteX27" fmla="*/ 3472091 w 4081691"/>
              <a:gd name="connsiteY27" fmla="*/ 662365 h 5686803"/>
              <a:gd name="connsiteX28" fmla="*/ 3672116 w 4081691"/>
              <a:gd name="connsiteY28" fmla="*/ 929065 h 5686803"/>
              <a:gd name="connsiteX29" fmla="*/ 3862616 w 4081691"/>
              <a:gd name="connsiteY29" fmla="*/ 1176715 h 5686803"/>
              <a:gd name="connsiteX30" fmla="*/ 3853091 w 4081691"/>
              <a:gd name="connsiteY30" fmla="*/ 1310065 h 5686803"/>
              <a:gd name="connsiteX31" fmla="*/ 3957866 w 4081691"/>
              <a:gd name="connsiteY31" fmla="*/ 1457703 h 5686803"/>
              <a:gd name="connsiteX32" fmla="*/ 4034066 w 4081691"/>
              <a:gd name="connsiteY32" fmla="*/ 1610103 h 5686803"/>
              <a:gd name="connsiteX33" fmla="*/ 4015016 w 4081691"/>
              <a:gd name="connsiteY33" fmla="*/ 1857753 h 5686803"/>
              <a:gd name="connsiteX34" fmla="*/ 4081691 w 4081691"/>
              <a:gd name="connsiteY34" fmla="*/ 2010153 h 5686803"/>
              <a:gd name="connsiteX35" fmla="*/ 4057878 w 4081691"/>
              <a:gd name="connsiteY35" fmla="*/ 2119690 h 5686803"/>
              <a:gd name="connsiteX36" fmla="*/ 4048353 w 4081691"/>
              <a:gd name="connsiteY36" fmla="*/ 2295903 h 5686803"/>
              <a:gd name="connsiteX37" fmla="*/ 3981678 w 4081691"/>
              <a:gd name="connsiteY37" fmla="*/ 2381628 h 5686803"/>
              <a:gd name="connsiteX38" fmla="*/ 4019778 w 4081691"/>
              <a:gd name="connsiteY38" fmla="*/ 2600703 h 5686803"/>
              <a:gd name="connsiteX39" fmla="*/ 3915003 w 4081691"/>
              <a:gd name="connsiteY39" fmla="*/ 2672140 h 5686803"/>
              <a:gd name="connsiteX40" fmla="*/ 3915003 w 4081691"/>
              <a:gd name="connsiteY40" fmla="*/ 2805490 h 5686803"/>
              <a:gd name="connsiteX41" fmla="*/ 3905478 w 4081691"/>
              <a:gd name="connsiteY41" fmla="*/ 2857878 h 5686803"/>
              <a:gd name="connsiteX42" fmla="*/ 3791178 w 4081691"/>
              <a:gd name="connsiteY42" fmla="*/ 3096003 h 5686803"/>
              <a:gd name="connsiteX43" fmla="*/ 3724503 w 4081691"/>
              <a:gd name="connsiteY43" fmla="*/ 3319840 h 5686803"/>
              <a:gd name="connsiteX44" fmla="*/ 3657828 w 4081691"/>
              <a:gd name="connsiteY44" fmla="*/ 3481765 h 5686803"/>
              <a:gd name="connsiteX45" fmla="*/ 3624491 w 4081691"/>
              <a:gd name="connsiteY45" fmla="*/ 3596065 h 5686803"/>
              <a:gd name="connsiteX46" fmla="*/ 3595916 w 4081691"/>
              <a:gd name="connsiteY46" fmla="*/ 3634165 h 5686803"/>
              <a:gd name="connsiteX47" fmla="*/ 3410178 w 4081691"/>
              <a:gd name="connsiteY47" fmla="*/ 3781803 h 5686803"/>
              <a:gd name="connsiteX48" fmla="*/ 3262541 w 4081691"/>
              <a:gd name="connsiteY48" fmla="*/ 3891340 h 5686803"/>
              <a:gd name="connsiteX49" fmla="*/ 3062516 w 4081691"/>
              <a:gd name="connsiteY49" fmla="*/ 3924678 h 5686803"/>
              <a:gd name="connsiteX50" fmla="*/ 2938691 w 4081691"/>
              <a:gd name="connsiteY50" fmla="*/ 4072315 h 5686803"/>
              <a:gd name="connsiteX51" fmla="*/ 3543528 w 4081691"/>
              <a:gd name="connsiteY51" fmla="*/ 5686803 h 5686803"/>
              <a:gd name="connsiteX52" fmla="*/ 471716 w 4081691"/>
              <a:gd name="connsiteY52" fmla="*/ 5667752 h 5686803"/>
              <a:gd name="connsiteX0" fmla="*/ 471716 w 4081691"/>
              <a:gd name="connsiteY0" fmla="*/ 5684293 h 5703344"/>
              <a:gd name="connsiteX1" fmla="*/ 1300391 w 4081691"/>
              <a:gd name="connsiteY1" fmla="*/ 4307931 h 5703344"/>
              <a:gd name="connsiteX2" fmla="*/ 324078 w 4081691"/>
              <a:gd name="connsiteY2" fmla="*/ 3893594 h 5703344"/>
              <a:gd name="connsiteX3" fmla="*/ 228828 w 4081691"/>
              <a:gd name="connsiteY3" fmla="*/ 3612606 h 5703344"/>
              <a:gd name="connsiteX4" fmla="*/ 195491 w 4081691"/>
              <a:gd name="connsiteY4" fmla="*/ 3207794 h 5703344"/>
              <a:gd name="connsiteX5" fmla="*/ 371703 w 4081691"/>
              <a:gd name="connsiteY5" fmla="*/ 2507706 h 5703344"/>
              <a:gd name="connsiteX6" fmla="*/ 638403 w 4081691"/>
              <a:gd name="connsiteY6" fmla="*/ 1274219 h 5703344"/>
              <a:gd name="connsiteX7" fmla="*/ 581254 w 4081691"/>
              <a:gd name="connsiteY7" fmla="*/ 1078956 h 5703344"/>
              <a:gd name="connsiteX8" fmla="*/ 519341 w 4081691"/>
              <a:gd name="connsiteY8" fmla="*/ 897981 h 5703344"/>
              <a:gd name="connsiteX9" fmla="*/ 538391 w 4081691"/>
              <a:gd name="connsiteY9" fmla="*/ 759869 h 5703344"/>
              <a:gd name="connsiteX10" fmla="*/ 609828 w 4081691"/>
              <a:gd name="connsiteY10" fmla="*/ 650331 h 5703344"/>
              <a:gd name="connsiteX11" fmla="*/ 733653 w 4081691"/>
              <a:gd name="connsiteY11" fmla="*/ 631281 h 5703344"/>
              <a:gd name="connsiteX12" fmla="*/ 1019403 w 4081691"/>
              <a:gd name="connsiteY12" fmla="*/ 483644 h 5703344"/>
              <a:gd name="connsiteX13" fmla="*/ 1167041 w 4081691"/>
              <a:gd name="connsiteY13" fmla="*/ 445544 h 5703344"/>
              <a:gd name="connsiteX14" fmla="*/ 1414691 w 4081691"/>
              <a:gd name="connsiteY14" fmla="*/ 302669 h 5703344"/>
              <a:gd name="connsiteX15" fmla="*/ 1543278 w 4081691"/>
              <a:gd name="connsiteY15" fmla="*/ 278856 h 5703344"/>
              <a:gd name="connsiteX16" fmla="*/ 1576616 w 4081691"/>
              <a:gd name="connsiteY16" fmla="*/ 164557 h 5703344"/>
              <a:gd name="connsiteX17" fmla="*/ 1833791 w 4081691"/>
              <a:gd name="connsiteY17" fmla="*/ 112169 h 5703344"/>
              <a:gd name="connsiteX18" fmla="*/ 2038578 w 4081691"/>
              <a:gd name="connsiteY18" fmla="*/ 97881 h 5703344"/>
              <a:gd name="connsiteX19" fmla="*/ 2357666 w 4081691"/>
              <a:gd name="connsiteY19" fmla="*/ 78831 h 5703344"/>
              <a:gd name="connsiteX20" fmla="*/ 2533878 w 4081691"/>
              <a:gd name="connsiteY20" fmla="*/ 16919 h 5703344"/>
              <a:gd name="connsiteX21" fmla="*/ 2600553 w 4081691"/>
              <a:gd name="connsiteY21" fmla="*/ 97881 h 5703344"/>
              <a:gd name="connsiteX22" fmla="*/ 2814866 w 4081691"/>
              <a:gd name="connsiteY22" fmla="*/ 207419 h 5703344"/>
              <a:gd name="connsiteX23" fmla="*/ 2900591 w 4081691"/>
              <a:gd name="connsiteY23" fmla="*/ 297906 h 5703344"/>
              <a:gd name="connsiteX24" fmla="*/ 3124428 w 4081691"/>
              <a:gd name="connsiteY24" fmla="*/ 355056 h 5703344"/>
              <a:gd name="connsiteX25" fmla="*/ 3367316 w 4081691"/>
              <a:gd name="connsiteY25" fmla="*/ 526506 h 5703344"/>
              <a:gd name="connsiteX26" fmla="*/ 3495903 w 4081691"/>
              <a:gd name="connsiteY26" fmla="*/ 712244 h 5703344"/>
              <a:gd name="connsiteX27" fmla="*/ 3472091 w 4081691"/>
              <a:gd name="connsiteY27" fmla="*/ 678906 h 5703344"/>
              <a:gd name="connsiteX28" fmla="*/ 3672116 w 4081691"/>
              <a:gd name="connsiteY28" fmla="*/ 945606 h 5703344"/>
              <a:gd name="connsiteX29" fmla="*/ 3862616 w 4081691"/>
              <a:gd name="connsiteY29" fmla="*/ 1193256 h 5703344"/>
              <a:gd name="connsiteX30" fmla="*/ 3853091 w 4081691"/>
              <a:gd name="connsiteY30" fmla="*/ 1326606 h 5703344"/>
              <a:gd name="connsiteX31" fmla="*/ 3957866 w 4081691"/>
              <a:gd name="connsiteY31" fmla="*/ 1474244 h 5703344"/>
              <a:gd name="connsiteX32" fmla="*/ 4034066 w 4081691"/>
              <a:gd name="connsiteY32" fmla="*/ 1626644 h 5703344"/>
              <a:gd name="connsiteX33" fmla="*/ 4015016 w 4081691"/>
              <a:gd name="connsiteY33" fmla="*/ 1874294 h 5703344"/>
              <a:gd name="connsiteX34" fmla="*/ 4081691 w 4081691"/>
              <a:gd name="connsiteY34" fmla="*/ 2026694 h 5703344"/>
              <a:gd name="connsiteX35" fmla="*/ 4057878 w 4081691"/>
              <a:gd name="connsiteY35" fmla="*/ 2136231 h 5703344"/>
              <a:gd name="connsiteX36" fmla="*/ 4048353 w 4081691"/>
              <a:gd name="connsiteY36" fmla="*/ 2312444 h 5703344"/>
              <a:gd name="connsiteX37" fmla="*/ 3981678 w 4081691"/>
              <a:gd name="connsiteY37" fmla="*/ 2398169 h 5703344"/>
              <a:gd name="connsiteX38" fmla="*/ 4019778 w 4081691"/>
              <a:gd name="connsiteY38" fmla="*/ 2617244 h 5703344"/>
              <a:gd name="connsiteX39" fmla="*/ 3915003 w 4081691"/>
              <a:gd name="connsiteY39" fmla="*/ 2688681 h 5703344"/>
              <a:gd name="connsiteX40" fmla="*/ 3915003 w 4081691"/>
              <a:gd name="connsiteY40" fmla="*/ 2822031 h 5703344"/>
              <a:gd name="connsiteX41" fmla="*/ 3905478 w 4081691"/>
              <a:gd name="connsiteY41" fmla="*/ 2874419 h 5703344"/>
              <a:gd name="connsiteX42" fmla="*/ 3791178 w 4081691"/>
              <a:gd name="connsiteY42" fmla="*/ 3112544 h 5703344"/>
              <a:gd name="connsiteX43" fmla="*/ 3724503 w 4081691"/>
              <a:gd name="connsiteY43" fmla="*/ 3336381 h 5703344"/>
              <a:gd name="connsiteX44" fmla="*/ 3657828 w 4081691"/>
              <a:gd name="connsiteY44" fmla="*/ 3498306 h 5703344"/>
              <a:gd name="connsiteX45" fmla="*/ 3624491 w 4081691"/>
              <a:gd name="connsiteY45" fmla="*/ 3612606 h 5703344"/>
              <a:gd name="connsiteX46" fmla="*/ 3595916 w 4081691"/>
              <a:gd name="connsiteY46" fmla="*/ 3650706 h 5703344"/>
              <a:gd name="connsiteX47" fmla="*/ 3410178 w 4081691"/>
              <a:gd name="connsiteY47" fmla="*/ 3798344 h 5703344"/>
              <a:gd name="connsiteX48" fmla="*/ 3262541 w 4081691"/>
              <a:gd name="connsiteY48" fmla="*/ 3907881 h 5703344"/>
              <a:gd name="connsiteX49" fmla="*/ 3062516 w 4081691"/>
              <a:gd name="connsiteY49" fmla="*/ 3941219 h 5703344"/>
              <a:gd name="connsiteX50" fmla="*/ 2938691 w 4081691"/>
              <a:gd name="connsiteY50" fmla="*/ 4088856 h 5703344"/>
              <a:gd name="connsiteX51" fmla="*/ 3543528 w 4081691"/>
              <a:gd name="connsiteY51" fmla="*/ 5703344 h 5703344"/>
              <a:gd name="connsiteX52" fmla="*/ 471716 w 4081691"/>
              <a:gd name="connsiteY52" fmla="*/ 5684293 h 570334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24428 w 4081691"/>
              <a:gd name="connsiteY24" fmla="*/ 338516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10178 w 4081691"/>
              <a:gd name="connsiteY47" fmla="*/ 3781804 h 5686804"/>
              <a:gd name="connsiteX48" fmla="*/ 3262541 w 4081691"/>
              <a:gd name="connsiteY48" fmla="*/ 3891341 h 5686804"/>
              <a:gd name="connsiteX49" fmla="*/ 3062516 w 4081691"/>
              <a:gd name="connsiteY49" fmla="*/ 3924679 h 5686804"/>
              <a:gd name="connsiteX50" fmla="*/ 2938691 w 4081691"/>
              <a:gd name="connsiteY50" fmla="*/ 407231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24428 w 4081691"/>
              <a:gd name="connsiteY24" fmla="*/ 338516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10178 w 4081691"/>
              <a:gd name="connsiteY47" fmla="*/ 3781804 h 5686804"/>
              <a:gd name="connsiteX48" fmla="*/ 3262541 w 4081691"/>
              <a:gd name="connsiteY48" fmla="*/ 3891341 h 5686804"/>
              <a:gd name="connsiteX49" fmla="*/ 3062516 w 4081691"/>
              <a:gd name="connsiteY49" fmla="*/ 3924679 h 5686804"/>
              <a:gd name="connsiteX50" fmla="*/ 2938691 w 4081691"/>
              <a:gd name="connsiteY50" fmla="*/ 407231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10178 w 4081691"/>
              <a:gd name="connsiteY47" fmla="*/ 3781804 h 5686804"/>
              <a:gd name="connsiteX48" fmla="*/ 3262541 w 4081691"/>
              <a:gd name="connsiteY48" fmla="*/ 3891341 h 5686804"/>
              <a:gd name="connsiteX49" fmla="*/ 3062516 w 4081691"/>
              <a:gd name="connsiteY49" fmla="*/ 3924679 h 5686804"/>
              <a:gd name="connsiteX50" fmla="*/ 2938691 w 4081691"/>
              <a:gd name="connsiteY50" fmla="*/ 407231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10178 w 4081691"/>
              <a:gd name="connsiteY47" fmla="*/ 3781804 h 5686804"/>
              <a:gd name="connsiteX48" fmla="*/ 3262541 w 4081691"/>
              <a:gd name="connsiteY48" fmla="*/ 3891341 h 5686804"/>
              <a:gd name="connsiteX49" fmla="*/ 3062516 w 4081691"/>
              <a:gd name="connsiteY49" fmla="*/ 3924679 h 5686804"/>
              <a:gd name="connsiteX50" fmla="*/ 2938691 w 4081691"/>
              <a:gd name="connsiteY50" fmla="*/ 407231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10178 w 4081691"/>
              <a:gd name="connsiteY47" fmla="*/ 3781804 h 5686804"/>
              <a:gd name="connsiteX48" fmla="*/ 3262541 w 4081691"/>
              <a:gd name="connsiteY48" fmla="*/ 3891341 h 5686804"/>
              <a:gd name="connsiteX49" fmla="*/ 3062516 w 4081691"/>
              <a:gd name="connsiteY49" fmla="*/ 3924679 h 5686804"/>
              <a:gd name="connsiteX50" fmla="*/ 2938691 w 4081691"/>
              <a:gd name="connsiteY50" fmla="*/ 407231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10178 w 4081691"/>
              <a:gd name="connsiteY47" fmla="*/ 3781804 h 5686804"/>
              <a:gd name="connsiteX48" fmla="*/ 3262541 w 4081691"/>
              <a:gd name="connsiteY48" fmla="*/ 3891341 h 5686804"/>
              <a:gd name="connsiteX49" fmla="*/ 3062516 w 4081691"/>
              <a:gd name="connsiteY49" fmla="*/ 3924679 h 5686804"/>
              <a:gd name="connsiteX50" fmla="*/ 2938691 w 4081691"/>
              <a:gd name="connsiteY50" fmla="*/ 407231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10178 w 4081691"/>
              <a:gd name="connsiteY47" fmla="*/ 3781804 h 5686804"/>
              <a:gd name="connsiteX48" fmla="*/ 3262541 w 4081691"/>
              <a:gd name="connsiteY48" fmla="*/ 3891341 h 5686804"/>
              <a:gd name="connsiteX49" fmla="*/ 3062516 w 4081691"/>
              <a:gd name="connsiteY49" fmla="*/ 3924679 h 5686804"/>
              <a:gd name="connsiteX50" fmla="*/ 2938691 w 4081691"/>
              <a:gd name="connsiteY50" fmla="*/ 407231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10178 w 4081691"/>
              <a:gd name="connsiteY47" fmla="*/ 3781804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10178 w 4081691"/>
              <a:gd name="connsiteY47" fmla="*/ 3781804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38753 w 4081691"/>
              <a:gd name="connsiteY47" fmla="*/ 3800854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38753 w 4081691"/>
              <a:gd name="connsiteY47" fmla="*/ 3800854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5916 w 4081691"/>
              <a:gd name="connsiteY46" fmla="*/ 3634166 h 5686804"/>
              <a:gd name="connsiteX47" fmla="*/ 3405416 w 4081691"/>
              <a:gd name="connsiteY47" fmla="*/ 3710366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91154 w 4081691"/>
              <a:gd name="connsiteY46" fmla="*/ 3634166 h 5686804"/>
              <a:gd name="connsiteX47" fmla="*/ 3405416 w 4081691"/>
              <a:gd name="connsiteY47" fmla="*/ 3710366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724503 w 4081691"/>
              <a:gd name="connsiteY43" fmla="*/ 3319841 h 5686804"/>
              <a:gd name="connsiteX44" fmla="*/ 3657828 w 4081691"/>
              <a:gd name="connsiteY44" fmla="*/ 3481766 h 5686804"/>
              <a:gd name="connsiteX45" fmla="*/ 3624491 w 4081691"/>
              <a:gd name="connsiteY45" fmla="*/ 3596066 h 5686804"/>
              <a:gd name="connsiteX46" fmla="*/ 3529242 w 4081691"/>
              <a:gd name="connsiteY46" fmla="*/ 3629404 h 5686804"/>
              <a:gd name="connsiteX47" fmla="*/ 3405416 w 4081691"/>
              <a:gd name="connsiteY47" fmla="*/ 3710366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667353 w 4081691"/>
              <a:gd name="connsiteY43" fmla="*/ 3300791 h 5686804"/>
              <a:gd name="connsiteX44" fmla="*/ 3657828 w 4081691"/>
              <a:gd name="connsiteY44" fmla="*/ 3481766 h 5686804"/>
              <a:gd name="connsiteX45" fmla="*/ 3624491 w 4081691"/>
              <a:gd name="connsiteY45" fmla="*/ 3596066 h 5686804"/>
              <a:gd name="connsiteX46" fmla="*/ 3529242 w 4081691"/>
              <a:gd name="connsiteY46" fmla="*/ 3629404 h 5686804"/>
              <a:gd name="connsiteX47" fmla="*/ 3405416 w 4081691"/>
              <a:gd name="connsiteY47" fmla="*/ 3710366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667353 w 4081691"/>
              <a:gd name="connsiteY43" fmla="*/ 3300791 h 5686804"/>
              <a:gd name="connsiteX44" fmla="*/ 3657828 w 4081691"/>
              <a:gd name="connsiteY44" fmla="*/ 3481766 h 5686804"/>
              <a:gd name="connsiteX45" fmla="*/ 3624491 w 4081691"/>
              <a:gd name="connsiteY45" fmla="*/ 3596066 h 5686804"/>
              <a:gd name="connsiteX46" fmla="*/ 3529242 w 4081691"/>
              <a:gd name="connsiteY46" fmla="*/ 3629404 h 5686804"/>
              <a:gd name="connsiteX47" fmla="*/ 3405416 w 4081691"/>
              <a:gd name="connsiteY47" fmla="*/ 3710366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2010154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667353 w 4081691"/>
              <a:gd name="connsiteY43" fmla="*/ 3300791 h 5686804"/>
              <a:gd name="connsiteX44" fmla="*/ 3657828 w 4081691"/>
              <a:gd name="connsiteY44" fmla="*/ 3481766 h 5686804"/>
              <a:gd name="connsiteX45" fmla="*/ 3624491 w 4081691"/>
              <a:gd name="connsiteY45" fmla="*/ 3596066 h 5686804"/>
              <a:gd name="connsiteX46" fmla="*/ 3529242 w 4081691"/>
              <a:gd name="connsiteY46" fmla="*/ 3629404 h 5686804"/>
              <a:gd name="connsiteX47" fmla="*/ 3405416 w 4081691"/>
              <a:gd name="connsiteY47" fmla="*/ 3710366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1691"/>
              <a:gd name="connsiteY0" fmla="*/ 5667753 h 5686804"/>
              <a:gd name="connsiteX1" fmla="*/ 1300391 w 4081691"/>
              <a:gd name="connsiteY1" fmla="*/ 4291391 h 5686804"/>
              <a:gd name="connsiteX2" fmla="*/ 324078 w 4081691"/>
              <a:gd name="connsiteY2" fmla="*/ 3877054 h 5686804"/>
              <a:gd name="connsiteX3" fmla="*/ 228828 w 4081691"/>
              <a:gd name="connsiteY3" fmla="*/ 3596066 h 5686804"/>
              <a:gd name="connsiteX4" fmla="*/ 195491 w 4081691"/>
              <a:gd name="connsiteY4" fmla="*/ 3191254 h 5686804"/>
              <a:gd name="connsiteX5" fmla="*/ 371703 w 4081691"/>
              <a:gd name="connsiteY5" fmla="*/ 2491166 h 5686804"/>
              <a:gd name="connsiteX6" fmla="*/ 638403 w 4081691"/>
              <a:gd name="connsiteY6" fmla="*/ 1257679 h 5686804"/>
              <a:gd name="connsiteX7" fmla="*/ 581254 w 4081691"/>
              <a:gd name="connsiteY7" fmla="*/ 1062416 h 5686804"/>
              <a:gd name="connsiteX8" fmla="*/ 519341 w 4081691"/>
              <a:gd name="connsiteY8" fmla="*/ 881441 h 5686804"/>
              <a:gd name="connsiteX9" fmla="*/ 538391 w 4081691"/>
              <a:gd name="connsiteY9" fmla="*/ 743329 h 5686804"/>
              <a:gd name="connsiteX10" fmla="*/ 609828 w 4081691"/>
              <a:gd name="connsiteY10" fmla="*/ 633791 h 5686804"/>
              <a:gd name="connsiteX11" fmla="*/ 733653 w 4081691"/>
              <a:gd name="connsiteY11" fmla="*/ 614741 h 5686804"/>
              <a:gd name="connsiteX12" fmla="*/ 1019403 w 4081691"/>
              <a:gd name="connsiteY12" fmla="*/ 467104 h 5686804"/>
              <a:gd name="connsiteX13" fmla="*/ 1167041 w 4081691"/>
              <a:gd name="connsiteY13" fmla="*/ 429004 h 5686804"/>
              <a:gd name="connsiteX14" fmla="*/ 1414691 w 4081691"/>
              <a:gd name="connsiteY14" fmla="*/ 286129 h 5686804"/>
              <a:gd name="connsiteX15" fmla="*/ 1543278 w 4081691"/>
              <a:gd name="connsiteY15" fmla="*/ 262316 h 5686804"/>
              <a:gd name="connsiteX16" fmla="*/ 1576616 w 4081691"/>
              <a:gd name="connsiteY16" fmla="*/ 148017 h 5686804"/>
              <a:gd name="connsiteX17" fmla="*/ 1833791 w 4081691"/>
              <a:gd name="connsiteY17" fmla="*/ 95629 h 5686804"/>
              <a:gd name="connsiteX18" fmla="*/ 2038578 w 4081691"/>
              <a:gd name="connsiteY18" fmla="*/ 81341 h 5686804"/>
              <a:gd name="connsiteX19" fmla="*/ 2357666 w 4081691"/>
              <a:gd name="connsiteY19" fmla="*/ 62291 h 5686804"/>
              <a:gd name="connsiteX20" fmla="*/ 2452916 w 4081691"/>
              <a:gd name="connsiteY20" fmla="*/ 19429 h 5686804"/>
              <a:gd name="connsiteX21" fmla="*/ 2600553 w 4081691"/>
              <a:gd name="connsiteY21" fmla="*/ 81341 h 5686804"/>
              <a:gd name="connsiteX22" fmla="*/ 2814866 w 4081691"/>
              <a:gd name="connsiteY22" fmla="*/ 190879 h 5686804"/>
              <a:gd name="connsiteX23" fmla="*/ 2900591 w 4081691"/>
              <a:gd name="connsiteY23" fmla="*/ 281366 h 5686804"/>
              <a:gd name="connsiteX24" fmla="*/ 3138715 w 4081691"/>
              <a:gd name="connsiteY24" fmla="*/ 352803 h 5686804"/>
              <a:gd name="connsiteX25" fmla="*/ 3367316 w 4081691"/>
              <a:gd name="connsiteY25" fmla="*/ 509966 h 5686804"/>
              <a:gd name="connsiteX26" fmla="*/ 3495903 w 4081691"/>
              <a:gd name="connsiteY26" fmla="*/ 695704 h 5686804"/>
              <a:gd name="connsiteX27" fmla="*/ 3472091 w 4081691"/>
              <a:gd name="connsiteY27" fmla="*/ 662366 h 5686804"/>
              <a:gd name="connsiteX28" fmla="*/ 3672116 w 4081691"/>
              <a:gd name="connsiteY28" fmla="*/ 929066 h 5686804"/>
              <a:gd name="connsiteX29" fmla="*/ 3862616 w 4081691"/>
              <a:gd name="connsiteY29" fmla="*/ 1176716 h 5686804"/>
              <a:gd name="connsiteX30" fmla="*/ 3853091 w 4081691"/>
              <a:gd name="connsiteY30" fmla="*/ 1310066 h 5686804"/>
              <a:gd name="connsiteX31" fmla="*/ 3957866 w 4081691"/>
              <a:gd name="connsiteY31" fmla="*/ 1457704 h 5686804"/>
              <a:gd name="connsiteX32" fmla="*/ 4034066 w 4081691"/>
              <a:gd name="connsiteY32" fmla="*/ 1610104 h 5686804"/>
              <a:gd name="connsiteX33" fmla="*/ 4015016 w 4081691"/>
              <a:gd name="connsiteY33" fmla="*/ 1857754 h 5686804"/>
              <a:gd name="connsiteX34" fmla="*/ 4081691 w 4081691"/>
              <a:gd name="connsiteY34" fmla="*/ 1986342 h 5686804"/>
              <a:gd name="connsiteX35" fmla="*/ 4057878 w 4081691"/>
              <a:gd name="connsiteY35" fmla="*/ 2119691 h 5686804"/>
              <a:gd name="connsiteX36" fmla="*/ 4048353 w 4081691"/>
              <a:gd name="connsiteY36" fmla="*/ 2295904 h 5686804"/>
              <a:gd name="connsiteX37" fmla="*/ 3981678 w 4081691"/>
              <a:gd name="connsiteY37" fmla="*/ 2381629 h 5686804"/>
              <a:gd name="connsiteX38" fmla="*/ 4019778 w 4081691"/>
              <a:gd name="connsiteY38" fmla="*/ 2600704 h 5686804"/>
              <a:gd name="connsiteX39" fmla="*/ 3915003 w 4081691"/>
              <a:gd name="connsiteY39" fmla="*/ 2672141 h 5686804"/>
              <a:gd name="connsiteX40" fmla="*/ 3915003 w 4081691"/>
              <a:gd name="connsiteY40" fmla="*/ 2805491 h 5686804"/>
              <a:gd name="connsiteX41" fmla="*/ 3905478 w 4081691"/>
              <a:gd name="connsiteY41" fmla="*/ 2857879 h 5686804"/>
              <a:gd name="connsiteX42" fmla="*/ 3791178 w 4081691"/>
              <a:gd name="connsiteY42" fmla="*/ 3096004 h 5686804"/>
              <a:gd name="connsiteX43" fmla="*/ 3667353 w 4081691"/>
              <a:gd name="connsiteY43" fmla="*/ 3300791 h 5686804"/>
              <a:gd name="connsiteX44" fmla="*/ 3657828 w 4081691"/>
              <a:gd name="connsiteY44" fmla="*/ 3481766 h 5686804"/>
              <a:gd name="connsiteX45" fmla="*/ 3624491 w 4081691"/>
              <a:gd name="connsiteY45" fmla="*/ 3596066 h 5686804"/>
              <a:gd name="connsiteX46" fmla="*/ 3529242 w 4081691"/>
              <a:gd name="connsiteY46" fmla="*/ 3629404 h 5686804"/>
              <a:gd name="connsiteX47" fmla="*/ 3405416 w 4081691"/>
              <a:gd name="connsiteY47" fmla="*/ 3710366 h 5686804"/>
              <a:gd name="connsiteX48" fmla="*/ 3262541 w 4081691"/>
              <a:gd name="connsiteY48" fmla="*/ 3891341 h 5686804"/>
              <a:gd name="connsiteX49" fmla="*/ 3062516 w 4081691"/>
              <a:gd name="connsiteY49" fmla="*/ 3924679 h 5686804"/>
              <a:gd name="connsiteX50" fmla="*/ 2914879 w 4081691"/>
              <a:gd name="connsiteY50" fmla="*/ 4091366 h 5686804"/>
              <a:gd name="connsiteX51" fmla="*/ 3543528 w 4081691"/>
              <a:gd name="connsiteY51" fmla="*/ 5686804 h 5686804"/>
              <a:gd name="connsiteX52" fmla="*/ 471716 w 4081691"/>
              <a:gd name="connsiteY52" fmla="*/ 5667753 h 5686804"/>
              <a:gd name="connsiteX0" fmla="*/ 471716 w 4085678"/>
              <a:gd name="connsiteY0" fmla="*/ 5667753 h 5686804"/>
              <a:gd name="connsiteX1" fmla="*/ 1300391 w 4085678"/>
              <a:gd name="connsiteY1" fmla="*/ 4291391 h 5686804"/>
              <a:gd name="connsiteX2" fmla="*/ 324078 w 4085678"/>
              <a:gd name="connsiteY2" fmla="*/ 3877054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47209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3957866 w 4085678"/>
              <a:gd name="connsiteY31" fmla="*/ 1457704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324078 w 4085678"/>
              <a:gd name="connsiteY2" fmla="*/ 3877054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47209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10253 w 4085678"/>
              <a:gd name="connsiteY31" fmla="*/ 14053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324078 w 4085678"/>
              <a:gd name="connsiteY2" fmla="*/ 3877054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47209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05491 w 4085678"/>
              <a:gd name="connsiteY31" fmla="*/ 14434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324078 w 4085678"/>
              <a:gd name="connsiteY2" fmla="*/ 3877054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47209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05491 w 4085678"/>
              <a:gd name="connsiteY31" fmla="*/ 14434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324078 w 4085678"/>
              <a:gd name="connsiteY2" fmla="*/ 3877054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47209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05491 w 4085678"/>
              <a:gd name="connsiteY31" fmla="*/ 14434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324078 w 4085678"/>
              <a:gd name="connsiteY2" fmla="*/ 3877054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56734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05491 w 4085678"/>
              <a:gd name="connsiteY31" fmla="*/ 14434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324078 w 4085678"/>
              <a:gd name="connsiteY2" fmla="*/ 3877054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56734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05491 w 4085678"/>
              <a:gd name="connsiteY31" fmla="*/ 14434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295503 w 4085678"/>
              <a:gd name="connsiteY2" fmla="*/ 3872291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56734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05491 w 4085678"/>
              <a:gd name="connsiteY31" fmla="*/ 14434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295503 w 4085678"/>
              <a:gd name="connsiteY2" fmla="*/ 3872291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56734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05491 w 4085678"/>
              <a:gd name="connsiteY31" fmla="*/ 14434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295503 w 4085678"/>
              <a:gd name="connsiteY2" fmla="*/ 3872291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56734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05491 w 4085678"/>
              <a:gd name="connsiteY31" fmla="*/ 14434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295503 w 4085678"/>
              <a:gd name="connsiteY2" fmla="*/ 3872291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56734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05491 w 4085678"/>
              <a:gd name="connsiteY31" fmla="*/ 14434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085678"/>
              <a:gd name="connsiteY0" fmla="*/ 5667753 h 5686804"/>
              <a:gd name="connsiteX1" fmla="*/ 1300391 w 4085678"/>
              <a:gd name="connsiteY1" fmla="*/ 4291391 h 5686804"/>
              <a:gd name="connsiteX2" fmla="*/ 295503 w 4085678"/>
              <a:gd name="connsiteY2" fmla="*/ 3872291 h 5686804"/>
              <a:gd name="connsiteX3" fmla="*/ 228828 w 4085678"/>
              <a:gd name="connsiteY3" fmla="*/ 3596066 h 5686804"/>
              <a:gd name="connsiteX4" fmla="*/ 195491 w 4085678"/>
              <a:gd name="connsiteY4" fmla="*/ 3191254 h 5686804"/>
              <a:gd name="connsiteX5" fmla="*/ 371703 w 4085678"/>
              <a:gd name="connsiteY5" fmla="*/ 2491166 h 5686804"/>
              <a:gd name="connsiteX6" fmla="*/ 638403 w 4085678"/>
              <a:gd name="connsiteY6" fmla="*/ 1257679 h 5686804"/>
              <a:gd name="connsiteX7" fmla="*/ 581254 w 4085678"/>
              <a:gd name="connsiteY7" fmla="*/ 1062416 h 5686804"/>
              <a:gd name="connsiteX8" fmla="*/ 519341 w 4085678"/>
              <a:gd name="connsiteY8" fmla="*/ 881441 h 5686804"/>
              <a:gd name="connsiteX9" fmla="*/ 538391 w 4085678"/>
              <a:gd name="connsiteY9" fmla="*/ 743329 h 5686804"/>
              <a:gd name="connsiteX10" fmla="*/ 609828 w 4085678"/>
              <a:gd name="connsiteY10" fmla="*/ 633791 h 5686804"/>
              <a:gd name="connsiteX11" fmla="*/ 733653 w 4085678"/>
              <a:gd name="connsiteY11" fmla="*/ 614741 h 5686804"/>
              <a:gd name="connsiteX12" fmla="*/ 1019403 w 4085678"/>
              <a:gd name="connsiteY12" fmla="*/ 467104 h 5686804"/>
              <a:gd name="connsiteX13" fmla="*/ 1167041 w 4085678"/>
              <a:gd name="connsiteY13" fmla="*/ 429004 h 5686804"/>
              <a:gd name="connsiteX14" fmla="*/ 1414691 w 4085678"/>
              <a:gd name="connsiteY14" fmla="*/ 286129 h 5686804"/>
              <a:gd name="connsiteX15" fmla="*/ 1543278 w 4085678"/>
              <a:gd name="connsiteY15" fmla="*/ 262316 h 5686804"/>
              <a:gd name="connsiteX16" fmla="*/ 1576616 w 4085678"/>
              <a:gd name="connsiteY16" fmla="*/ 148017 h 5686804"/>
              <a:gd name="connsiteX17" fmla="*/ 1833791 w 4085678"/>
              <a:gd name="connsiteY17" fmla="*/ 95629 h 5686804"/>
              <a:gd name="connsiteX18" fmla="*/ 2038578 w 4085678"/>
              <a:gd name="connsiteY18" fmla="*/ 81341 h 5686804"/>
              <a:gd name="connsiteX19" fmla="*/ 2357666 w 4085678"/>
              <a:gd name="connsiteY19" fmla="*/ 62291 h 5686804"/>
              <a:gd name="connsiteX20" fmla="*/ 2452916 w 4085678"/>
              <a:gd name="connsiteY20" fmla="*/ 19429 h 5686804"/>
              <a:gd name="connsiteX21" fmla="*/ 2600553 w 4085678"/>
              <a:gd name="connsiteY21" fmla="*/ 81341 h 5686804"/>
              <a:gd name="connsiteX22" fmla="*/ 2814866 w 4085678"/>
              <a:gd name="connsiteY22" fmla="*/ 190879 h 5686804"/>
              <a:gd name="connsiteX23" fmla="*/ 2900591 w 4085678"/>
              <a:gd name="connsiteY23" fmla="*/ 281366 h 5686804"/>
              <a:gd name="connsiteX24" fmla="*/ 3138715 w 4085678"/>
              <a:gd name="connsiteY24" fmla="*/ 352803 h 5686804"/>
              <a:gd name="connsiteX25" fmla="*/ 3367316 w 4085678"/>
              <a:gd name="connsiteY25" fmla="*/ 509966 h 5686804"/>
              <a:gd name="connsiteX26" fmla="*/ 3495903 w 4085678"/>
              <a:gd name="connsiteY26" fmla="*/ 695704 h 5686804"/>
              <a:gd name="connsiteX27" fmla="*/ 3567341 w 4085678"/>
              <a:gd name="connsiteY27" fmla="*/ 662366 h 5686804"/>
              <a:gd name="connsiteX28" fmla="*/ 3672116 w 4085678"/>
              <a:gd name="connsiteY28" fmla="*/ 929066 h 5686804"/>
              <a:gd name="connsiteX29" fmla="*/ 3862616 w 4085678"/>
              <a:gd name="connsiteY29" fmla="*/ 1176716 h 5686804"/>
              <a:gd name="connsiteX30" fmla="*/ 3853091 w 4085678"/>
              <a:gd name="connsiteY30" fmla="*/ 1310066 h 5686804"/>
              <a:gd name="connsiteX31" fmla="*/ 4005491 w 4085678"/>
              <a:gd name="connsiteY31" fmla="*/ 1443417 h 5686804"/>
              <a:gd name="connsiteX32" fmla="*/ 4034066 w 4085678"/>
              <a:gd name="connsiteY32" fmla="*/ 1610104 h 5686804"/>
              <a:gd name="connsiteX33" fmla="*/ 4015016 w 4085678"/>
              <a:gd name="connsiteY33" fmla="*/ 1857754 h 5686804"/>
              <a:gd name="connsiteX34" fmla="*/ 4081691 w 4085678"/>
              <a:gd name="connsiteY34" fmla="*/ 1986342 h 5686804"/>
              <a:gd name="connsiteX35" fmla="*/ 4057878 w 4085678"/>
              <a:gd name="connsiteY35" fmla="*/ 2119691 h 5686804"/>
              <a:gd name="connsiteX36" fmla="*/ 4048353 w 4085678"/>
              <a:gd name="connsiteY36" fmla="*/ 2295904 h 5686804"/>
              <a:gd name="connsiteX37" fmla="*/ 3981678 w 4085678"/>
              <a:gd name="connsiteY37" fmla="*/ 2381629 h 5686804"/>
              <a:gd name="connsiteX38" fmla="*/ 4019778 w 4085678"/>
              <a:gd name="connsiteY38" fmla="*/ 2600704 h 5686804"/>
              <a:gd name="connsiteX39" fmla="*/ 3915003 w 4085678"/>
              <a:gd name="connsiteY39" fmla="*/ 2672141 h 5686804"/>
              <a:gd name="connsiteX40" fmla="*/ 3915003 w 4085678"/>
              <a:gd name="connsiteY40" fmla="*/ 2805491 h 5686804"/>
              <a:gd name="connsiteX41" fmla="*/ 3905478 w 4085678"/>
              <a:gd name="connsiteY41" fmla="*/ 2857879 h 5686804"/>
              <a:gd name="connsiteX42" fmla="*/ 3791178 w 4085678"/>
              <a:gd name="connsiteY42" fmla="*/ 3096004 h 5686804"/>
              <a:gd name="connsiteX43" fmla="*/ 3667353 w 4085678"/>
              <a:gd name="connsiteY43" fmla="*/ 3300791 h 5686804"/>
              <a:gd name="connsiteX44" fmla="*/ 3657828 w 4085678"/>
              <a:gd name="connsiteY44" fmla="*/ 3481766 h 5686804"/>
              <a:gd name="connsiteX45" fmla="*/ 3624491 w 4085678"/>
              <a:gd name="connsiteY45" fmla="*/ 3596066 h 5686804"/>
              <a:gd name="connsiteX46" fmla="*/ 3529242 w 4085678"/>
              <a:gd name="connsiteY46" fmla="*/ 3629404 h 5686804"/>
              <a:gd name="connsiteX47" fmla="*/ 3405416 w 4085678"/>
              <a:gd name="connsiteY47" fmla="*/ 3710366 h 5686804"/>
              <a:gd name="connsiteX48" fmla="*/ 3262541 w 4085678"/>
              <a:gd name="connsiteY48" fmla="*/ 3891341 h 5686804"/>
              <a:gd name="connsiteX49" fmla="*/ 3062516 w 4085678"/>
              <a:gd name="connsiteY49" fmla="*/ 3924679 h 5686804"/>
              <a:gd name="connsiteX50" fmla="*/ 2914879 w 4085678"/>
              <a:gd name="connsiteY50" fmla="*/ 4091366 h 5686804"/>
              <a:gd name="connsiteX51" fmla="*/ 3543528 w 4085678"/>
              <a:gd name="connsiteY51" fmla="*/ 5686804 h 5686804"/>
              <a:gd name="connsiteX52" fmla="*/ 471716 w 4085678"/>
              <a:gd name="connsiteY52" fmla="*/ 5667753 h 5686804"/>
              <a:gd name="connsiteX0" fmla="*/ 471716 w 4472216"/>
              <a:gd name="connsiteY0" fmla="*/ 5667753 h 6063042"/>
              <a:gd name="connsiteX1" fmla="*/ 1300391 w 4472216"/>
              <a:gd name="connsiteY1" fmla="*/ 4291391 h 6063042"/>
              <a:gd name="connsiteX2" fmla="*/ 295503 w 4472216"/>
              <a:gd name="connsiteY2" fmla="*/ 3872291 h 6063042"/>
              <a:gd name="connsiteX3" fmla="*/ 228828 w 4472216"/>
              <a:gd name="connsiteY3" fmla="*/ 3596066 h 6063042"/>
              <a:gd name="connsiteX4" fmla="*/ 195491 w 4472216"/>
              <a:gd name="connsiteY4" fmla="*/ 3191254 h 6063042"/>
              <a:gd name="connsiteX5" fmla="*/ 371703 w 4472216"/>
              <a:gd name="connsiteY5" fmla="*/ 2491166 h 6063042"/>
              <a:gd name="connsiteX6" fmla="*/ 638403 w 4472216"/>
              <a:gd name="connsiteY6" fmla="*/ 1257679 h 6063042"/>
              <a:gd name="connsiteX7" fmla="*/ 581254 w 4472216"/>
              <a:gd name="connsiteY7" fmla="*/ 1062416 h 6063042"/>
              <a:gd name="connsiteX8" fmla="*/ 519341 w 4472216"/>
              <a:gd name="connsiteY8" fmla="*/ 881441 h 6063042"/>
              <a:gd name="connsiteX9" fmla="*/ 538391 w 4472216"/>
              <a:gd name="connsiteY9" fmla="*/ 743329 h 6063042"/>
              <a:gd name="connsiteX10" fmla="*/ 609828 w 4472216"/>
              <a:gd name="connsiteY10" fmla="*/ 633791 h 6063042"/>
              <a:gd name="connsiteX11" fmla="*/ 733653 w 4472216"/>
              <a:gd name="connsiteY11" fmla="*/ 614741 h 6063042"/>
              <a:gd name="connsiteX12" fmla="*/ 1019403 w 4472216"/>
              <a:gd name="connsiteY12" fmla="*/ 467104 h 6063042"/>
              <a:gd name="connsiteX13" fmla="*/ 1167041 w 4472216"/>
              <a:gd name="connsiteY13" fmla="*/ 429004 h 6063042"/>
              <a:gd name="connsiteX14" fmla="*/ 1414691 w 4472216"/>
              <a:gd name="connsiteY14" fmla="*/ 286129 h 6063042"/>
              <a:gd name="connsiteX15" fmla="*/ 1543278 w 4472216"/>
              <a:gd name="connsiteY15" fmla="*/ 262316 h 6063042"/>
              <a:gd name="connsiteX16" fmla="*/ 1576616 w 4472216"/>
              <a:gd name="connsiteY16" fmla="*/ 148017 h 6063042"/>
              <a:gd name="connsiteX17" fmla="*/ 1833791 w 4472216"/>
              <a:gd name="connsiteY17" fmla="*/ 95629 h 6063042"/>
              <a:gd name="connsiteX18" fmla="*/ 2038578 w 4472216"/>
              <a:gd name="connsiteY18" fmla="*/ 81341 h 6063042"/>
              <a:gd name="connsiteX19" fmla="*/ 2357666 w 4472216"/>
              <a:gd name="connsiteY19" fmla="*/ 62291 h 6063042"/>
              <a:gd name="connsiteX20" fmla="*/ 2452916 w 4472216"/>
              <a:gd name="connsiteY20" fmla="*/ 19429 h 6063042"/>
              <a:gd name="connsiteX21" fmla="*/ 2600553 w 4472216"/>
              <a:gd name="connsiteY21" fmla="*/ 81341 h 6063042"/>
              <a:gd name="connsiteX22" fmla="*/ 2814866 w 4472216"/>
              <a:gd name="connsiteY22" fmla="*/ 190879 h 6063042"/>
              <a:gd name="connsiteX23" fmla="*/ 2900591 w 4472216"/>
              <a:gd name="connsiteY23" fmla="*/ 281366 h 6063042"/>
              <a:gd name="connsiteX24" fmla="*/ 3138715 w 4472216"/>
              <a:gd name="connsiteY24" fmla="*/ 352803 h 6063042"/>
              <a:gd name="connsiteX25" fmla="*/ 3367316 w 4472216"/>
              <a:gd name="connsiteY25" fmla="*/ 509966 h 6063042"/>
              <a:gd name="connsiteX26" fmla="*/ 3495903 w 4472216"/>
              <a:gd name="connsiteY26" fmla="*/ 695704 h 6063042"/>
              <a:gd name="connsiteX27" fmla="*/ 3567341 w 4472216"/>
              <a:gd name="connsiteY27" fmla="*/ 662366 h 6063042"/>
              <a:gd name="connsiteX28" fmla="*/ 3672116 w 4472216"/>
              <a:gd name="connsiteY28" fmla="*/ 929066 h 6063042"/>
              <a:gd name="connsiteX29" fmla="*/ 3862616 w 4472216"/>
              <a:gd name="connsiteY29" fmla="*/ 1176716 h 6063042"/>
              <a:gd name="connsiteX30" fmla="*/ 3853091 w 4472216"/>
              <a:gd name="connsiteY30" fmla="*/ 1310066 h 6063042"/>
              <a:gd name="connsiteX31" fmla="*/ 4005491 w 4472216"/>
              <a:gd name="connsiteY31" fmla="*/ 1443417 h 6063042"/>
              <a:gd name="connsiteX32" fmla="*/ 4034066 w 4472216"/>
              <a:gd name="connsiteY32" fmla="*/ 1610104 h 6063042"/>
              <a:gd name="connsiteX33" fmla="*/ 4015016 w 4472216"/>
              <a:gd name="connsiteY33" fmla="*/ 1857754 h 6063042"/>
              <a:gd name="connsiteX34" fmla="*/ 4081691 w 4472216"/>
              <a:gd name="connsiteY34" fmla="*/ 1986342 h 6063042"/>
              <a:gd name="connsiteX35" fmla="*/ 4057878 w 4472216"/>
              <a:gd name="connsiteY35" fmla="*/ 2119691 h 6063042"/>
              <a:gd name="connsiteX36" fmla="*/ 4048353 w 4472216"/>
              <a:gd name="connsiteY36" fmla="*/ 2295904 h 6063042"/>
              <a:gd name="connsiteX37" fmla="*/ 3981678 w 4472216"/>
              <a:gd name="connsiteY37" fmla="*/ 2381629 h 6063042"/>
              <a:gd name="connsiteX38" fmla="*/ 4019778 w 4472216"/>
              <a:gd name="connsiteY38" fmla="*/ 2600704 h 6063042"/>
              <a:gd name="connsiteX39" fmla="*/ 3915003 w 4472216"/>
              <a:gd name="connsiteY39" fmla="*/ 2672141 h 6063042"/>
              <a:gd name="connsiteX40" fmla="*/ 3915003 w 4472216"/>
              <a:gd name="connsiteY40" fmla="*/ 2805491 h 6063042"/>
              <a:gd name="connsiteX41" fmla="*/ 3905478 w 4472216"/>
              <a:gd name="connsiteY41" fmla="*/ 2857879 h 6063042"/>
              <a:gd name="connsiteX42" fmla="*/ 3791178 w 4472216"/>
              <a:gd name="connsiteY42" fmla="*/ 3096004 h 6063042"/>
              <a:gd name="connsiteX43" fmla="*/ 3667353 w 4472216"/>
              <a:gd name="connsiteY43" fmla="*/ 3300791 h 6063042"/>
              <a:gd name="connsiteX44" fmla="*/ 3657828 w 4472216"/>
              <a:gd name="connsiteY44" fmla="*/ 3481766 h 6063042"/>
              <a:gd name="connsiteX45" fmla="*/ 3624491 w 4472216"/>
              <a:gd name="connsiteY45" fmla="*/ 3596066 h 6063042"/>
              <a:gd name="connsiteX46" fmla="*/ 3529242 w 4472216"/>
              <a:gd name="connsiteY46" fmla="*/ 3629404 h 6063042"/>
              <a:gd name="connsiteX47" fmla="*/ 3405416 w 4472216"/>
              <a:gd name="connsiteY47" fmla="*/ 3710366 h 6063042"/>
              <a:gd name="connsiteX48" fmla="*/ 3262541 w 4472216"/>
              <a:gd name="connsiteY48" fmla="*/ 3891341 h 6063042"/>
              <a:gd name="connsiteX49" fmla="*/ 3062516 w 4472216"/>
              <a:gd name="connsiteY49" fmla="*/ 3924679 h 6063042"/>
              <a:gd name="connsiteX50" fmla="*/ 2914879 w 4472216"/>
              <a:gd name="connsiteY50" fmla="*/ 4091366 h 6063042"/>
              <a:gd name="connsiteX51" fmla="*/ 4472216 w 4472216"/>
              <a:gd name="connsiteY51" fmla="*/ 6063042 h 6063042"/>
              <a:gd name="connsiteX52" fmla="*/ 471716 w 4472216"/>
              <a:gd name="connsiteY52" fmla="*/ 5667753 h 6063042"/>
              <a:gd name="connsiteX0" fmla="*/ 471716 w 4472216"/>
              <a:gd name="connsiteY0" fmla="*/ 5667753 h 6063042"/>
              <a:gd name="connsiteX1" fmla="*/ 1300391 w 4472216"/>
              <a:gd name="connsiteY1" fmla="*/ 4291391 h 6063042"/>
              <a:gd name="connsiteX2" fmla="*/ 295503 w 4472216"/>
              <a:gd name="connsiteY2" fmla="*/ 3872291 h 6063042"/>
              <a:gd name="connsiteX3" fmla="*/ 228828 w 4472216"/>
              <a:gd name="connsiteY3" fmla="*/ 3596066 h 6063042"/>
              <a:gd name="connsiteX4" fmla="*/ 195491 w 4472216"/>
              <a:gd name="connsiteY4" fmla="*/ 3191254 h 6063042"/>
              <a:gd name="connsiteX5" fmla="*/ 371703 w 4472216"/>
              <a:gd name="connsiteY5" fmla="*/ 2491166 h 6063042"/>
              <a:gd name="connsiteX6" fmla="*/ 638403 w 4472216"/>
              <a:gd name="connsiteY6" fmla="*/ 1257679 h 6063042"/>
              <a:gd name="connsiteX7" fmla="*/ 581254 w 4472216"/>
              <a:gd name="connsiteY7" fmla="*/ 1062416 h 6063042"/>
              <a:gd name="connsiteX8" fmla="*/ 519341 w 4472216"/>
              <a:gd name="connsiteY8" fmla="*/ 881441 h 6063042"/>
              <a:gd name="connsiteX9" fmla="*/ 538391 w 4472216"/>
              <a:gd name="connsiteY9" fmla="*/ 743329 h 6063042"/>
              <a:gd name="connsiteX10" fmla="*/ 609828 w 4472216"/>
              <a:gd name="connsiteY10" fmla="*/ 633791 h 6063042"/>
              <a:gd name="connsiteX11" fmla="*/ 733653 w 4472216"/>
              <a:gd name="connsiteY11" fmla="*/ 614741 h 6063042"/>
              <a:gd name="connsiteX12" fmla="*/ 1019403 w 4472216"/>
              <a:gd name="connsiteY12" fmla="*/ 467104 h 6063042"/>
              <a:gd name="connsiteX13" fmla="*/ 1167041 w 4472216"/>
              <a:gd name="connsiteY13" fmla="*/ 429004 h 6063042"/>
              <a:gd name="connsiteX14" fmla="*/ 1414691 w 4472216"/>
              <a:gd name="connsiteY14" fmla="*/ 286129 h 6063042"/>
              <a:gd name="connsiteX15" fmla="*/ 1543278 w 4472216"/>
              <a:gd name="connsiteY15" fmla="*/ 262316 h 6063042"/>
              <a:gd name="connsiteX16" fmla="*/ 1576616 w 4472216"/>
              <a:gd name="connsiteY16" fmla="*/ 148017 h 6063042"/>
              <a:gd name="connsiteX17" fmla="*/ 1833791 w 4472216"/>
              <a:gd name="connsiteY17" fmla="*/ 95629 h 6063042"/>
              <a:gd name="connsiteX18" fmla="*/ 2038578 w 4472216"/>
              <a:gd name="connsiteY18" fmla="*/ 81341 h 6063042"/>
              <a:gd name="connsiteX19" fmla="*/ 2357666 w 4472216"/>
              <a:gd name="connsiteY19" fmla="*/ 62291 h 6063042"/>
              <a:gd name="connsiteX20" fmla="*/ 2452916 w 4472216"/>
              <a:gd name="connsiteY20" fmla="*/ 19429 h 6063042"/>
              <a:gd name="connsiteX21" fmla="*/ 2600553 w 4472216"/>
              <a:gd name="connsiteY21" fmla="*/ 81341 h 6063042"/>
              <a:gd name="connsiteX22" fmla="*/ 2814866 w 4472216"/>
              <a:gd name="connsiteY22" fmla="*/ 190879 h 6063042"/>
              <a:gd name="connsiteX23" fmla="*/ 2900591 w 4472216"/>
              <a:gd name="connsiteY23" fmla="*/ 281366 h 6063042"/>
              <a:gd name="connsiteX24" fmla="*/ 3138715 w 4472216"/>
              <a:gd name="connsiteY24" fmla="*/ 352803 h 6063042"/>
              <a:gd name="connsiteX25" fmla="*/ 3367316 w 4472216"/>
              <a:gd name="connsiteY25" fmla="*/ 509966 h 6063042"/>
              <a:gd name="connsiteX26" fmla="*/ 3495903 w 4472216"/>
              <a:gd name="connsiteY26" fmla="*/ 695704 h 6063042"/>
              <a:gd name="connsiteX27" fmla="*/ 3567341 w 4472216"/>
              <a:gd name="connsiteY27" fmla="*/ 662366 h 6063042"/>
              <a:gd name="connsiteX28" fmla="*/ 3672116 w 4472216"/>
              <a:gd name="connsiteY28" fmla="*/ 929066 h 6063042"/>
              <a:gd name="connsiteX29" fmla="*/ 3862616 w 4472216"/>
              <a:gd name="connsiteY29" fmla="*/ 1176716 h 6063042"/>
              <a:gd name="connsiteX30" fmla="*/ 3853091 w 4472216"/>
              <a:gd name="connsiteY30" fmla="*/ 1310066 h 6063042"/>
              <a:gd name="connsiteX31" fmla="*/ 4005491 w 4472216"/>
              <a:gd name="connsiteY31" fmla="*/ 1443417 h 6063042"/>
              <a:gd name="connsiteX32" fmla="*/ 4034066 w 4472216"/>
              <a:gd name="connsiteY32" fmla="*/ 1610104 h 6063042"/>
              <a:gd name="connsiteX33" fmla="*/ 4015016 w 4472216"/>
              <a:gd name="connsiteY33" fmla="*/ 1857754 h 6063042"/>
              <a:gd name="connsiteX34" fmla="*/ 4081691 w 4472216"/>
              <a:gd name="connsiteY34" fmla="*/ 1986342 h 6063042"/>
              <a:gd name="connsiteX35" fmla="*/ 4057878 w 4472216"/>
              <a:gd name="connsiteY35" fmla="*/ 2119691 h 6063042"/>
              <a:gd name="connsiteX36" fmla="*/ 4048353 w 4472216"/>
              <a:gd name="connsiteY36" fmla="*/ 2295904 h 6063042"/>
              <a:gd name="connsiteX37" fmla="*/ 3981678 w 4472216"/>
              <a:gd name="connsiteY37" fmla="*/ 2381629 h 6063042"/>
              <a:gd name="connsiteX38" fmla="*/ 4019778 w 4472216"/>
              <a:gd name="connsiteY38" fmla="*/ 2600704 h 6063042"/>
              <a:gd name="connsiteX39" fmla="*/ 3915003 w 4472216"/>
              <a:gd name="connsiteY39" fmla="*/ 2672141 h 6063042"/>
              <a:gd name="connsiteX40" fmla="*/ 3915003 w 4472216"/>
              <a:gd name="connsiteY40" fmla="*/ 2805491 h 6063042"/>
              <a:gd name="connsiteX41" fmla="*/ 3905478 w 4472216"/>
              <a:gd name="connsiteY41" fmla="*/ 2857879 h 6063042"/>
              <a:gd name="connsiteX42" fmla="*/ 3791178 w 4472216"/>
              <a:gd name="connsiteY42" fmla="*/ 3096004 h 6063042"/>
              <a:gd name="connsiteX43" fmla="*/ 3667353 w 4472216"/>
              <a:gd name="connsiteY43" fmla="*/ 3300791 h 6063042"/>
              <a:gd name="connsiteX44" fmla="*/ 3657828 w 4472216"/>
              <a:gd name="connsiteY44" fmla="*/ 3481766 h 6063042"/>
              <a:gd name="connsiteX45" fmla="*/ 3624491 w 4472216"/>
              <a:gd name="connsiteY45" fmla="*/ 3596066 h 6063042"/>
              <a:gd name="connsiteX46" fmla="*/ 3529242 w 4472216"/>
              <a:gd name="connsiteY46" fmla="*/ 3629404 h 6063042"/>
              <a:gd name="connsiteX47" fmla="*/ 3405416 w 4472216"/>
              <a:gd name="connsiteY47" fmla="*/ 3710366 h 6063042"/>
              <a:gd name="connsiteX48" fmla="*/ 3262541 w 4472216"/>
              <a:gd name="connsiteY48" fmla="*/ 3891341 h 6063042"/>
              <a:gd name="connsiteX49" fmla="*/ 3062516 w 4472216"/>
              <a:gd name="connsiteY49" fmla="*/ 3924679 h 6063042"/>
              <a:gd name="connsiteX50" fmla="*/ 2914879 w 4472216"/>
              <a:gd name="connsiteY50" fmla="*/ 4091366 h 6063042"/>
              <a:gd name="connsiteX51" fmla="*/ 4472216 w 4472216"/>
              <a:gd name="connsiteY51" fmla="*/ 6063042 h 6063042"/>
              <a:gd name="connsiteX52" fmla="*/ 471716 w 4472216"/>
              <a:gd name="connsiteY52" fmla="*/ 5667753 h 6063042"/>
              <a:gd name="connsiteX0" fmla="*/ 0 w 4838700"/>
              <a:gd name="connsiteY0" fmla="*/ 6053515 h 6063042"/>
              <a:gd name="connsiteX1" fmla="*/ 1666875 w 4838700"/>
              <a:gd name="connsiteY1" fmla="*/ 4291391 h 6063042"/>
              <a:gd name="connsiteX2" fmla="*/ 661987 w 4838700"/>
              <a:gd name="connsiteY2" fmla="*/ 3872291 h 6063042"/>
              <a:gd name="connsiteX3" fmla="*/ 595312 w 4838700"/>
              <a:gd name="connsiteY3" fmla="*/ 3596066 h 6063042"/>
              <a:gd name="connsiteX4" fmla="*/ 561975 w 4838700"/>
              <a:gd name="connsiteY4" fmla="*/ 3191254 h 6063042"/>
              <a:gd name="connsiteX5" fmla="*/ 738187 w 4838700"/>
              <a:gd name="connsiteY5" fmla="*/ 2491166 h 6063042"/>
              <a:gd name="connsiteX6" fmla="*/ 1004887 w 4838700"/>
              <a:gd name="connsiteY6" fmla="*/ 1257679 h 6063042"/>
              <a:gd name="connsiteX7" fmla="*/ 947738 w 4838700"/>
              <a:gd name="connsiteY7" fmla="*/ 1062416 h 6063042"/>
              <a:gd name="connsiteX8" fmla="*/ 885825 w 4838700"/>
              <a:gd name="connsiteY8" fmla="*/ 881441 h 6063042"/>
              <a:gd name="connsiteX9" fmla="*/ 904875 w 4838700"/>
              <a:gd name="connsiteY9" fmla="*/ 743329 h 6063042"/>
              <a:gd name="connsiteX10" fmla="*/ 976312 w 4838700"/>
              <a:gd name="connsiteY10" fmla="*/ 633791 h 6063042"/>
              <a:gd name="connsiteX11" fmla="*/ 1100137 w 4838700"/>
              <a:gd name="connsiteY11" fmla="*/ 614741 h 6063042"/>
              <a:gd name="connsiteX12" fmla="*/ 1385887 w 4838700"/>
              <a:gd name="connsiteY12" fmla="*/ 467104 h 6063042"/>
              <a:gd name="connsiteX13" fmla="*/ 1533525 w 4838700"/>
              <a:gd name="connsiteY13" fmla="*/ 429004 h 6063042"/>
              <a:gd name="connsiteX14" fmla="*/ 1781175 w 4838700"/>
              <a:gd name="connsiteY14" fmla="*/ 286129 h 6063042"/>
              <a:gd name="connsiteX15" fmla="*/ 1909762 w 4838700"/>
              <a:gd name="connsiteY15" fmla="*/ 262316 h 6063042"/>
              <a:gd name="connsiteX16" fmla="*/ 1943100 w 4838700"/>
              <a:gd name="connsiteY16" fmla="*/ 148017 h 6063042"/>
              <a:gd name="connsiteX17" fmla="*/ 2200275 w 4838700"/>
              <a:gd name="connsiteY17" fmla="*/ 95629 h 6063042"/>
              <a:gd name="connsiteX18" fmla="*/ 2405062 w 4838700"/>
              <a:gd name="connsiteY18" fmla="*/ 81341 h 6063042"/>
              <a:gd name="connsiteX19" fmla="*/ 2724150 w 4838700"/>
              <a:gd name="connsiteY19" fmla="*/ 62291 h 6063042"/>
              <a:gd name="connsiteX20" fmla="*/ 2819400 w 4838700"/>
              <a:gd name="connsiteY20" fmla="*/ 19429 h 6063042"/>
              <a:gd name="connsiteX21" fmla="*/ 2967037 w 4838700"/>
              <a:gd name="connsiteY21" fmla="*/ 81341 h 6063042"/>
              <a:gd name="connsiteX22" fmla="*/ 3181350 w 4838700"/>
              <a:gd name="connsiteY22" fmla="*/ 190879 h 6063042"/>
              <a:gd name="connsiteX23" fmla="*/ 3267075 w 4838700"/>
              <a:gd name="connsiteY23" fmla="*/ 281366 h 6063042"/>
              <a:gd name="connsiteX24" fmla="*/ 3505199 w 4838700"/>
              <a:gd name="connsiteY24" fmla="*/ 352803 h 6063042"/>
              <a:gd name="connsiteX25" fmla="*/ 3733800 w 4838700"/>
              <a:gd name="connsiteY25" fmla="*/ 509966 h 6063042"/>
              <a:gd name="connsiteX26" fmla="*/ 3862387 w 4838700"/>
              <a:gd name="connsiteY26" fmla="*/ 695704 h 6063042"/>
              <a:gd name="connsiteX27" fmla="*/ 3933825 w 4838700"/>
              <a:gd name="connsiteY27" fmla="*/ 662366 h 6063042"/>
              <a:gd name="connsiteX28" fmla="*/ 4038600 w 4838700"/>
              <a:gd name="connsiteY28" fmla="*/ 929066 h 6063042"/>
              <a:gd name="connsiteX29" fmla="*/ 4229100 w 4838700"/>
              <a:gd name="connsiteY29" fmla="*/ 1176716 h 6063042"/>
              <a:gd name="connsiteX30" fmla="*/ 4219575 w 4838700"/>
              <a:gd name="connsiteY30" fmla="*/ 1310066 h 6063042"/>
              <a:gd name="connsiteX31" fmla="*/ 4371975 w 4838700"/>
              <a:gd name="connsiteY31" fmla="*/ 1443417 h 6063042"/>
              <a:gd name="connsiteX32" fmla="*/ 4400550 w 4838700"/>
              <a:gd name="connsiteY32" fmla="*/ 1610104 h 6063042"/>
              <a:gd name="connsiteX33" fmla="*/ 4381500 w 4838700"/>
              <a:gd name="connsiteY33" fmla="*/ 1857754 h 6063042"/>
              <a:gd name="connsiteX34" fmla="*/ 4448175 w 4838700"/>
              <a:gd name="connsiteY34" fmla="*/ 1986342 h 6063042"/>
              <a:gd name="connsiteX35" fmla="*/ 4424362 w 4838700"/>
              <a:gd name="connsiteY35" fmla="*/ 2119691 h 6063042"/>
              <a:gd name="connsiteX36" fmla="*/ 4414837 w 4838700"/>
              <a:gd name="connsiteY36" fmla="*/ 2295904 h 6063042"/>
              <a:gd name="connsiteX37" fmla="*/ 4348162 w 4838700"/>
              <a:gd name="connsiteY37" fmla="*/ 2381629 h 6063042"/>
              <a:gd name="connsiteX38" fmla="*/ 4386262 w 4838700"/>
              <a:gd name="connsiteY38" fmla="*/ 2600704 h 6063042"/>
              <a:gd name="connsiteX39" fmla="*/ 4281487 w 4838700"/>
              <a:gd name="connsiteY39" fmla="*/ 2672141 h 6063042"/>
              <a:gd name="connsiteX40" fmla="*/ 4281487 w 4838700"/>
              <a:gd name="connsiteY40" fmla="*/ 2805491 h 6063042"/>
              <a:gd name="connsiteX41" fmla="*/ 4271962 w 4838700"/>
              <a:gd name="connsiteY41" fmla="*/ 2857879 h 6063042"/>
              <a:gd name="connsiteX42" fmla="*/ 4157662 w 4838700"/>
              <a:gd name="connsiteY42" fmla="*/ 3096004 h 6063042"/>
              <a:gd name="connsiteX43" fmla="*/ 4033837 w 4838700"/>
              <a:gd name="connsiteY43" fmla="*/ 3300791 h 6063042"/>
              <a:gd name="connsiteX44" fmla="*/ 4024312 w 4838700"/>
              <a:gd name="connsiteY44" fmla="*/ 3481766 h 6063042"/>
              <a:gd name="connsiteX45" fmla="*/ 3990975 w 4838700"/>
              <a:gd name="connsiteY45" fmla="*/ 3596066 h 6063042"/>
              <a:gd name="connsiteX46" fmla="*/ 3895726 w 4838700"/>
              <a:gd name="connsiteY46" fmla="*/ 3629404 h 6063042"/>
              <a:gd name="connsiteX47" fmla="*/ 3771900 w 4838700"/>
              <a:gd name="connsiteY47" fmla="*/ 3710366 h 6063042"/>
              <a:gd name="connsiteX48" fmla="*/ 3629025 w 4838700"/>
              <a:gd name="connsiteY48" fmla="*/ 3891341 h 6063042"/>
              <a:gd name="connsiteX49" fmla="*/ 3429000 w 4838700"/>
              <a:gd name="connsiteY49" fmla="*/ 3924679 h 6063042"/>
              <a:gd name="connsiteX50" fmla="*/ 3281363 w 4838700"/>
              <a:gd name="connsiteY50" fmla="*/ 4091366 h 6063042"/>
              <a:gd name="connsiteX51" fmla="*/ 4838700 w 4838700"/>
              <a:gd name="connsiteY51" fmla="*/ 6063042 h 6063042"/>
              <a:gd name="connsiteX52" fmla="*/ 0 w 4838700"/>
              <a:gd name="connsiteY52" fmla="*/ 6053515 h 6063042"/>
              <a:gd name="connsiteX0" fmla="*/ 0 w 4848225"/>
              <a:gd name="connsiteY0" fmla="*/ 6077327 h 6077327"/>
              <a:gd name="connsiteX1" fmla="*/ 1676400 w 4848225"/>
              <a:gd name="connsiteY1" fmla="*/ 4291391 h 6077327"/>
              <a:gd name="connsiteX2" fmla="*/ 671512 w 4848225"/>
              <a:gd name="connsiteY2" fmla="*/ 3872291 h 6077327"/>
              <a:gd name="connsiteX3" fmla="*/ 604837 w 4848225"/>
              <a:gd name="connsiteY3" fmla="*/ 3596066 h 6077327"/>
              <a:gd name="connsiteX4" fmla="*/ 571500 w 4848225"/>
              <a:gd name="connsiteY4" fmla="*/ 3191254 h 6077327"/>
              <a:gd name="connsiteX5" fmla="*/ 747712 w 4848225"/>
              <a:gd name="connsiteY5" fmla="*/ 2491166 h 6077327"/>
              <a:gd name="connsiteX6" fmla="*/ 1014412 w 4848225"/>
              <a:gd name="connsiteY6" fmla="*/ 1257679 h 6077327"/>
              <a:gd name="connsiteX7" fmla="*/ 957263 w 4848225"/>
              <a:gd name="connsiteY7" fmla="*/ 1062416 h 6077327"/>
              <a:gd name="connsiteX8" fmla="*/ 895350 w 4848225"/>
              <a:gd name="connsiteY8" fmla="*/ 881441 h 6077327"/>
              <a:gd name="connsiteX9" fmla="*/ 914400 w 4848225"/>
              <a:gd name="connsiteY9" fmla="*/ 743329 h 6077327"/>
              <a:gd name="connsiteX10" fmla="*/ 985837 w 4848225"/>
              <a:gd name="connsiteY10" fmla="*/ 633791 h 6077327"/>
              <a:gd name="connsiteX11" fmla="*/ 1109662 w 4848225"/>
              <a:gd name="connsiteY11" fmla="*/ 614741 h 6077327"/>
              <a:gd name="connsiteX12" fmla="*/ 1395412 w 4848225"/>
              <a:gd name="connsiteY12" fmla="*/ 467104 h 6077327"/>
              <a:gd name="connsiteX13" fmla="*/ 1543050 w 4848225"/>
              <a:gd name="connsiteY13" fmla="*/ 429004 h 6077327"/>
              <a:gd name="connsiteX14" fmla="*/ 1790700 w 4848225"/>
              <a:gd name="connsiteY14" fmla="*/ 286129 h 6077327"/>
              <a:gd name="connsiteX15" fmla="*/ 1919287 w 4848225"/>
              <a:gd name="connsiteY15" fmla="*/ 262316 h 6077327"/>
              <a:gd name="connsiteX16" fmla="*/ 1952625 w 4848225"/>
              <a:gd name="connsiteY16" fmla="*/ 148017 h 6077327"/>
              <a:gd name="connsiteX17" fmla="*/ 2209800 w 4848225"/>
              <a:gd name="connsiteY17" fmla="*/ 95629 h 6077327"/>
              <a:gd name="connsiteX18" fmla="*/ 2414587 w 4848225"/>
              <a:gd name="connsiteY18" fmla="*/ 81341 h 6077327"/>
              <a:gd name="connsiteX19" fmla="*/ 2733675 w 4848225"/>
              <a:gd name="connsiteY19" fmla="*/ 62291 h 6077327"/>
              <a:gd name="connsiteX20" fmla="*/ 2828925 w 4848225"/>
              <a:gd name="connsiteY20" fmla="*/ 19429 h 6077327"/>
              <a:gd name="connsiteX21" fmla="*/ 2976562 w 4848225"/>
              <a:gd name="connsiteY21" fmla="*/ 81341 h 6077327"/>
              <a:gd name="connsiteX22" fmla="*/ 3190875 w 4848225"/>
              <a:gd name="connsiteY22" fmla="*/ 190879 h 6077327"/>
              <a:gd name="connsiteX23" fmla="*/ 3276600 w 4848225"/>
              <a:gd name="connsiteY23" fmla="*/ 281366 h 6077327"/>
              <a:gd name="connsiteX24" fmla="*/ 3514724 w 4848225"/>
              <a:gd name="connsiteY24" fmla="*/ 352803 h 6077327"/>
              <a:gd name="connsiteX25" fmla="*/ 3743325 w 4848225"/>
              <a:gd name="connsiteY25" fmla="*/ 509966 h 6077327"/>
              <a:gd name="connsiteX26" fmla="*/ 3871912 w 4848225"/>
              <a:gd name="connsiteY26" fmla="*/ 695704 h 6077327"/>
              <a:gd name="connsiteX27" fmla="*/ 3943350 w 4848225"/>
              <a:gd name="connsiteY27" fmla="*/ 662366 h 6077327"/>
              <a:gd name="connsiteX28" fmla="*/ 4048125 w 4848225"/>
              <a:gd name="connsiteY28" fmla="*/ 929066 h 6077327"/>
              <a:gd name="connsiteX29" fmla="*/ 4238625 w 4848225"/>
              <a:gd name="connsiteY29" fmla="*/ 1176716 h 6077327"/>
              <a:gd name="connsiteX30" fmla="*/ 4229100 w 4848225"/>
              <a:gd name="connsiteY30" fmla="*/ 1310066 h 6077327"/>
              <a:gd name="connsiteX31" fmla="*/ 4381500 w 4848225"/>
              <a:gd name="connsiteY31" fmla="*/ 1443417 h 6077327"/>
              <a:gd name="connsiteX32" fmla="*/ 4410075 w 4848225"/>
              <a:gd name="connsiteY32" fmla="*/ 1610104 h 6077327"/>
              <a:gd name="connsiteX33" fmla="*/ 4391025 w 4848225"/>
              <a:gd name="connsiteY33" fmla="*/ 1857754 h 6077327"/>
              <a:gd name="connsiteX34" fmla="*/ 4457700 w 4848225"/>
              <a:gd name="connsiteY34" fmla="*/ 1986342 h 6077327"/>
              <a:gd name="connsiteX35" fmla="*/ 4433887 w 4848225"/>
              <a:gd name="connsiteY35" fmla="*/ 2119691 h 6077327"/>
              <a:gd name="connsiteX36" fmla="*/ 4424362 w 4848225"/>
              <a:gd name="connsiteY36" fmla="*/ 2295904 h 6077327"/>
              <a:gd name="connsiteX37" fmla="*/ 4357687 w 4848225"/>
              <a:gd name="connsiteY37" fmla="*/ 2381629 h 6077327"/>
              <a:gd name="connsiteX38" fmla="*/ 4395787 w 4848225"/>
              <a:gd name="connsiteY38" fmla="*/ 2600704 h 6077327"/>
              <a:gd name="connsiteX39" fmla="*/ 4291012 w 4848225"/>
              <a:gd name="connsiteY39" fmla="*/ 2672141 h 6077327"/>
              <a:gd name="connsiteX40" fmla="*/ 4291012 w 4848225"/>
              <a:gd name="connsiteY40" fmla="*/ 2805491 h 6077327"/>
              <a:gd name="connsiteX41" fmla="*/ 4281487 w 4848225"/>
              <a:gd name="connsiteY41" fmla="*/ 2857879 h 6077327"/>
              <a:gd name="connsiteX42" fmla="*/ 4167187 w 4848225"/>
              <a:gd name="connsiteY42" fmla="*/ 3096004 h 6077327"/>
              <a:gd name="connsiteX43" fmla="*/ 4043362 w 4848225"/>
              <a:gd name="connsiteY43" fmla="*/ 3300791 h 6077327"/>
              <a:gd name="connsiteX44" fmla="*/ 4033837 w 4848225"/>
              <a:gd name="connsiteY44" fmla="*/ 3481766 h 6077327"/>
              <a:gd name="connsiteX45" fmla="*/ 4000500 w 4848225"/>
              <a:gd name="connsiteY45" fmla="*/ 3596066 h 6077327"/>
              <a:gd name="connsiteX46" fmla="*/ 3905251 w 4848225"/>
              <a:gd name="connsiteY46" fmla="*/ 3629404 h 6077327"/>
              <a:gd name="connsiteX47" fmla="*/ 3781425 w 4848225"/>
              <a:gd name="connsiteY47" fmla="*/ 3710366 h 6077327"/>
              <a:gd name="connsiteX48" fmla="*/ 3638550 w 4848225"/>
              <a:gd name="connsiteY48" fmla="*/ 3891341 h 6077327"/>
              <a:gd name="connsiteX49" fmla="*/ 3438525 w 4848225"/>
              <a:gd name="connsiteY49" fmla="*/ 3924679 h 6077327"/>
              <a:gd name="connsiteX50" fmla="*/ 3290888 w 4848225"/>
              <a:gd name="connsiteY50" fmla="*/ 4091366 h 6077327"/>
              <a:gd name="connsiteX51" fmla="*/ 4848225 w 4848225"/>
              <a:gd name="connsiteY51" fmla="*/ 6063042 h 6077327"/>
              <a:gd name="connsiteX52" fmla="*/ 0 w 4848225"/>
              <a:gd name="connsiteY52" fmla="*/ 6077327 h 6077327"/>
              <a:gd name="connsiteX0" fmla="*/ 0 w 4848225"/>
              <a:gd name="connsiteY0" fmla="*/ 6077327 h 6077327"/>
              <a:gd name="connsiteX1" fmla="*/ 1676400 w 4848225"/>
              <a:gd name="connsiteY1" fmla="*/ 4291391 h 6077327"/>
              <a:gd name="connsiteX2" fmla="*/ 671512 w 4848225"/>
              <a:gd name="connsiteY2" fmla="*/ 3872291 h 6077327"/>
              <a:gd name="connsiteX3" fmla="*/ 604837 w 4848225"/>
              <a:gd name="connsiteY3" fmla="*/ 3596066 h 6077327"/>
              <a:gd name="connsiteX4" fmla="*/ 571500 w 4848225"/>
              <a:gd name="connsiteY4" fmla="*/ 3191254 h 6077327"/>
              <a:gd name="connsiteX5" fmla="*/ 747712 w 4848225"/>
              <a:gd name="connsiteY5" fmla="*/ 2491166 h 6077327"/>
              <a:gd name="connsiteX6" fmla="*/ 1014412 w 4848225"/>
              <a:gd name="connsiteY6" fmla="*/ 1257679 h 6077327"/>
              <a:gd name="connsiteX7" fmla="*/ 957263 w 4848225"/>
              <a:gd name="connsiteY7" fmla="*/ 1062416 h 6077327"/>
              <a:gd name="connsiteX8" fmla="*/ 895350 w 4848225"/>
              <a:gd name="connsiteY8" fmla="*/ 881441 h 6077327"/>
              <a:gd name="connsiteX9" fmla="*/ 914400 w 4848225"/>
              <a:gd name="connsiteY9" fmla="*/ 743329 h 6077327"/>
              <a:gd name="connsiteX10" fmla="*/ 985837 w 4848225"/>
              <a:gd name="connsiteY10" fmla="*/ 633791 h 6077327"/>
              <a:gd name="connsiteX11" fmla="*/ 1109662 w 4848225"/>
              <a:gd name="connsiteY11" fmla="*/ 614741 h 6077327"/>
              <a:gd name="connsiteX12" fmla="*/ 1395412 w 4848225"/>
              <a:gd name="connsiteY12" fmla="*/ 467104 h 6077327"/>
              <a:gd name="connsiteX13" fmla="*/ 1543050 w 4848225"/>
              <a:gd name="connsiteY13" fmla="*/ 429004 h 6077327"/>
              <a:gd name="connsiteX14" fmla="*/ 1790700 w 4848225"/>
              <a:gd name="connsiteY14" fmla="*/ 286129 h 6077327"/>
              <a:gd name="connsiteX15" fmla="*/ 1919287 w 4848225"/>
              <a:gd name="connsiteY15" fmla="*/ 262316 h 6077327"/>
              <a:gd name="connsiteX16" fmla="*/ 1952625 w 4848225"/>
              <a:gd name="connsiteY16" fmla="*/ 148017 h 6077327"/>
              <a:gd name="connsiteX17" fmla="*/ 2209800 w 4848225"/>
              <a:gd name="connsiteY17" fmla="*/ 95629 h 6077327"/>
              <a:gd name="connsiteX18" fmla="*/ 2414587 w 4848225"/>
              <a:gd name="connsiteY18" fmla="*/ 81341 h 6077327"/>
              <a:gd name="connsiteX19" fmla="*/ 2733675 w 4848225"/>
              <a:gd name="connsiteY19" fmla="*/ 62291 h 6077327"/>
              <a:gd name="connsiteX20" fmla="*/ 2828925 w 4848225"/>
              <a:gd name="connsiteY20" fmla="*/ 19429 h 6077327"/>
              <a:gd name="connsiteX21" fmla="*/ 2976562 w 4848225"/>
              <a:gd name="connsiteY21" fmla="*/ 81341 h 6077327"/>
              <a:gd name="connsiteX22" fmla="*/ 3190875 w 4848225"/>
              <a:gd name="connsiteY22" fmla="*/ 190879 h 6077327"/>
              <a:gd name="connsiteX23" fmla="*/ 3276600 w 4848225"/>
              <a:gd name="connsiteY23" fmla="*/ 281366 h 6077327"/>
              <a:gd name="connsiteX24" fmla="*/ 3514724 w 4848225"/>
              <a:gd name="connsiteY24" fmla="*/ 352803 h 6077327"/>
              <a:gd name="connsiteX25" fmla="*/ 3743325 w 4848225"/>
              <a:gd name="connsiteY25" fmla="*/ 509966 h 6077327"/>
              <a:gd name="connsiteX26" fmla="*/ 3871912 w 4848225"/>
              <a:gd name="connsiteY26" fmla="*/ 695704 h 6077327"/>
              <a:gd name="connsiteX27" fmla="*/ 3943350 w 4848225"/>
              <a:gd name="connsiteY27" fmla="*/ 662366 h 6077327"/>
              <a:gd name="connsiteX28" fmla="*/ 4048125 w 4848225"/>
              <a:gd name="connsiteY28" fmla="*/ 929066 h 6077327"/>
              <a:gd name="connsiteX29" fmla="*/ 4238625 w 4848225"/>
              <a:gd name="connsiteY29" fmla="*/ 1176716 h 6077327"/>
              <a:gd name="connsiteX30" fmla="*/ 4229100 w 4848225"/>
              <a:gd name="connsiteY30" fmla="*/ 1310066 h 6077327"/>
              <a:gd name="connsiteX31" fmla="*/ 4381500 w 4848225"/>
              <a:gd name="connsiteY31" fmla="*/ 1443417 h 6077327"/>
              <a:gd name="connsiteX32" fmla="*/ 4410075 w 4848225"/>
              <a:gd name="connsiteY32" fmla="*/ 1610104 h 6077327"/>
              <a:gd name="connsiteX33" fmla="*/ 4391025 w 4848225"/>
              <a:gd name="connsiteY33" fmla="*/ 1857754 h 6077327"/>
              <a:gd name="connsiteX34" fmla="*/ 4457700 w 4848225"/>
              <a:gd name="connsiteY34" fmla="*/ 1986342 h 6077327"/>
              <a:gd name="connsiteX35" fmla="*/ 4433887 w 4848225"/>
              <a:gd name="connsiteY35" fmla="*/ 2119691 h 6077327"/>
              <a:gd name="connsiteX36" fmla="*/ 4424362 w 4848225"/>
              <a:gd name="connsiteY36" fmla="*/ 2295904 h 6077327"/>
              <a:gd name="connsiteX37" fmla="*/ 4357687 w 4848225"/>
              <a:gd name="connsiteY37" fmla="*/ 2381629 h 6077327"/>
              <a:gd name="connsiteX38" fmla="*/ 4395787 w 4848225"/>
              <a:gd name="connsiteY38" fmla="*/ 2600704 h 6077327"/>
              <a:gd name="connsiteX39" fmla="*/ 4291012 w 4848225"/>
              <a:gd name="connsiteY39" fmla="*/ 2672141 h 6077327"/>
              <a:gd name="connsiteX40" fmla="*/ 4291012 w 4848225"/>
              <a:gd name="connsiteY40" fmla="*/ 2805491 h 6077327"/>
              <a:gd name="connsiteX41" fmla="*/ 4281487 w 4848225"/>
              <a:gd name="connsiteY41" fmla="*/ 2857879 h 6077327"/>
              <a:gd name="connsiteX42" fmla="*/ 4167187 w 4848225"/>
              <a:gd name="connsiteY42" fmla="*/ 3096004 h 6077327"/>
              <a:gd name="connsiteX43" fmla="*/ 4043362 w 4848225"/>
              <a:gd name="connsiteY43" fmla="*/ 3300791 h 6077327"/>
              <a:gd name="connsiteX44" fmla="*/ 4033837 w 4848225"/>
              <a:gd name="connsiteY44" fmla="*/ 3481766 h 6077327"/>
              <a:gd name="connsiteX45" fmla="*/ 4000500 w 4848225"/>
              <a:gd name="connsiteY45" fmla="*/ 3596066 h 6077327"/>
              <a:gd name="connsiteX46" fmla="*/ 3905251 w 4848225"/>
              <a:gd name="connsiteY46" fmla="*/ 3629404 h 6077327"/>
              <a:gd name="connsiteX47" fmla="*/ 3781425 w 4848225"/>
              <a:gd name="connsiteY47" fmla="*/ 3710366 h 6077327"/>
              <a:gd name="connsiteX48" fmla="*/ 3638550 w 4848225"/>
              <a:gd name="connsiteY48" fmla="*/ 3891341 h 6077327"/>
              <a:gd name="connsiteX49" fmla="*/ 3438525 w 4848225"/>
              <a:gd name="connsiteY49" fmla="*/ 3924679 h 6077327"/>
              <a:gd name="connsiteX50" fmla="*/ 3290888 w 4848225"/>
              <a:gd name="connsiteY50" fmla="*/ 4091366 h 6077327"/>
              <a:gd name="connsiteX51" fmla="*/ 4848225 w 4848225"/>
              <a:gd name="connsiteY51" fmla="*/ 6063042 h 6077327"/>
              <a:gd name="connsiteX52" fmla="*/ 0 w 4848225"/>
              <a:gd name="connsiteY52" fmla="*/ 6077327 h 6077327"/>
              <a:gd name="connsiteX0" fmla="*/ 0 w 4848225"/>
              <a:gd name="connsiteY0" fmla="*/ 6077327 h 6077327"/>
              <a:gd name="connsiteX1" fmla="*/ 1676400 w 4848225"/>
              <a:gd name="connsiteY1" fmla="*/ 4291391 h 6077327"/>
              <a:gd name="connsiteX2" fmla="*/ 671512 w 4848225"/>
              <a:gd name="connsiteY2" fmla="*/ 3872291 h 6077327"/>
              <a:gd name="connsiteX3" fmla="*/ 604837 w 4848225"/>
              <a:gd name="connsiteY3" fmla="*/ 3596066 h 6077327"/>
              <a:gd name="connsiteX4" fmla="*/ 571500 w 4848225"/>
              <a:gd name="connsiteY4" fmla="*/ 3191254 h 6077327"/>
              <a:gd name="connsiteX5" fmla="*/ 747712 w 4848225"/>
              <a:gd name="connsiteY5" fmla="*/ 2491166 h 6077327"/>
              <a:gd name="connsiteX6" fmla="*/ 1014412 w 4848225"/>
              <a:gd name="connsiteY6" fmla="*/ 1257679 h 6077327"/>
              <a:gd name="connsiteX7" fmla="*/ 957263 w 4848225"/>
              <a:gd name="connsiteY7" fmla="*/ 1062416 h 6077327"/>
              <a:gd name="connsiteX8" fmla="*/ 895350 w 4848225"/>
              <a:gd name="connsiteY8" fmla="*/ 881441 h 6077327"/>
              <a:gd name="connsiteX9" fmla="*/ 914400 w 4848225"/>
              <a:gd name="connsiteY9" fmla="*/ 743329 h 6077327"/>
              <a:gd name="connsiteX10" fmla="*/ 985837 w 4848225"/>
              <a:gd name="connsiteY10" fmla="*/ 633791 h 6077327"/>
              <a:gd name="connsiteX11" fmla="*/ 1109662 w 4848225"/>
              <a:gd name="connsiteY11" fmla="*/ 614741 h 6077327"/>
              <a:gd name="connsiteX12" fmla="*/ 1395412 w 4848225"/>
              <a:gd name="connsiteY12" fmla="*/ 467104 h 6077327"/>
              <a:gd name="connsiteX13" fmla="*/ 1543050 w 4848225"/>
              <a:gd name="connsiteY13" fmla="*/ 429004 h 6077327"/>
              <a:gd name="connsiteX14" fmla="*/ 1790700 w 4848225"/>
              <a:gd name="connsiteY14" fmla="*/ 286129 h 6077327"/>
              <a:gd name="connsiteX15" fmla="*/ 1919287 w 4848225"/>
              <a:gd name="connsiteY15" fmla="*/ 262316 h 6077327"/>
              <a:gd name="connsiteX16" fmla="*/ 1952625 w 4848225"/>
              <a:gd name="connsiteY16" fmla="*/ 148017 h 6077327"/>
              <a:gd name="connsiteX17" fmla="*/ 2209800 w 4848225"/>
              <a:gd name="connsiteY17" fmla="*/ 95629 h 6077327"/>
              <a:gd name="connsiteX18" fmla="*/ 2414587 w 4848225"/>
              <a:gd name="connsiteY18" fmla="*/ 81341 h 6077327"/>
              <a:gd name="connsiteX19" fmla="*/ 2733675 w 4848225"/>
              <a:gd name="connsiteY19" fmla="*/ 62291 h 6077327"/>
              <a:gd name="connsiteX20" fmla="*/ 2828925 w 4848225"/>
              <a:gd name="connsiteY20" fmla="*/ 19429 h 6077327"/>
              <a:gd name="connsiteX21" fmla="*/ 2976562 w 4848225"/>
              <a:gd name="connsiteY21" fmla="*/ 81341 h 6077327"/>
              <a:gd name="connsiteX22" fmla="*/ 3190875 w 4848225"/>
              <a:gd name="connsiteY22" fmla="*/ 190879 h 6077327"/>
              <a:gd name="connsiteX23" fmla="*/ 3276600 w 4848225"/>
              <a:gd name="connsiteY23" fmla="*/ 281366 h 6077327"/>
              <a:gd name="connsiteX24" fmla="*/ 3514724 w 4848225"/>
              <a:gd name="connsiteY24" fmla="*/ 352803 h 6077327"/>
              <a:gd name="connsiteX25" fmla="*/ 3743325 w 4848225"/>
              <a:gd name="connsiteY25" fmla="*/ 509966 h 6077327"/>
              <a:gd name="connsiteX26" fmla="*/ 3871912 w 4848225"/>
              <a:gd name="connsiteY26" fmla="*/ 695704 h 6077327"/>
              <a:gd name="connsiteX27" fmla="*/ 3943350 w 4848225"/>
              <a:gd name="connsiteY27" fmla="*/ 662366 h 6077327"/>
              <a:gd name="connsiteX28" fmla="*/ 4048125 w 4848225"/>
              <a:gd name="connsiteY28" fmla="*/ 929066 h 6077327"/>
              <a:gd name="connsiteX29" fmla="*/ 4238625 w 4848225"/>
              <a:gd name="connsiteY29" fmla="*/ 1176716 h 6077327"/>
              <a:gd name="connsiteX30" fmla="*/ 4229100 w 4848225"/>
              <a:gd name="connsiteY30" fmla="*/ 1310066 h 6077327"/>
              <a:gd name="connsiteX31" fmla="*/ 4381500 w 4848225"/>
              <a:gd name="connsiteY31" fmla="*/ 1443417 h 6077327"/>
              <a:gd name="connsiteX32" fmla="*/ 4410075 w 4848225"/>
              <a:gd name="connsiteY32" fmla="*/ 1610104 h 6077327"/>
              <a:gd name="connsiteX33" fmla="*/ 4391025 w 4848225"/>
              <a:gd name="connsiteY33" fmla="*/ 1857754 h 6077327"/>
              <a:gd name="connsiteX34" fmla="*/ 4457700 w 4848225"/>
              <a:gd name="connsiteY34" fmla="*/ 1986342 h 6077327"/>
              <a:gd name="connsiteX35" fmla="*/ 4433887 w 4848225"/>
              <a:gd name="connsiteY35" fmla="*/ 2119691 h 6077327"/>
              <a:gd name="connsiteX36" fmla="*/ 4424362 w 4848225"/>
              <a:gd name="connsiteY36" fmla="*/ 2295904 h 6077327"/>
              <a:gd name="connsiteX37" fmla="*/ 4357687 w 4848225"/>
              <a:gd name="connsiteY37" fmla="*/ 2381629 h 6077327"/>
              <a:gd name="connsiteX38" fmla="*/ 4395787 w 4848225"/>
              <a:gd name="connsiteY38" fmla="*/ 2600704 h 6077327"/>
              <a:gd name="connsiteX39" fmla="*/ 4291012 w 4848225"/>
              <a:gd name="connsiteY39" fmla="*/ 2672141 h 6077327"/>
              <a:gd name="connsiteX40" fmla="*/ 4291012 w 4848225"/>
              <a:gd name="connsiteY40" fmla="*/ 2805491 h 6077327"/>
              <a:gd name="connsiteX41" fmla="*/ 4281487 w 4848225"/>
              <a:gd name="connsiteY41" fmla="*/ 2857879 h 6077327"/>
              <a:gd name="connsiteX42" fmla="*/ 4167187 w 4848225"/>
              <a:gd name="connsiteY42" fmla="*/ 3096004 h 6077327"/>
              <a:gd name="connsiteX43" fmla="*/ 4043362 w 4848225"/>
              <a:gd name="connsiteY43" fmla="*/ 3300791 h 6077327"/>
              <a:gd name="connsiteX44" fmla="*/ 4033837 w 4848225"/>
              <a:gd name="connsiteY44" fmla="*/ 3481766 h 6077327"/>
              <a:gd name="connsiteX45" fmla="*/ 4000500 w 4848225"/>
              <a:gd name="connsiteY45" fmla="*/ 3596066 h 6077327"/>
              <a:gd name="connsiteX46" fmla="*/ 3905251 w 4848225"/>
              <a:gd name="connsiteY46" fmla="*/ 3629404 h 6077327"/>
              <a:gd name="connsiteX47" fmla="*/ 3781425 w 4848225"/>
              <a:gd name="connsiteY47" fmla="*/ 3710366 h 6077327"/>
              <a:gd name="connsiteX48" fmla="*/ 3638550 w 4848225"/>
              <a:gd name="connsiteY48" fmla="*/ 3891341 h 6077327"/>
              <a:gd name="connsiteX49" fmla="*/ 3438525 w 4848225"/>
              <a:gd name="connsiteY49" fmla="*/ 3924679 h 6077327"/>
              <a:gd name="connsiteX50" fmla="*/ 3290888 w 4848225"/>
              <a:gd name="connsiteY50" fmla="*/ 4091366 h 6077327"/>
              <a:gd name="connsiteX51" fmla="*/ 4848225 w 4848225"/>
              <a:gd name="connsiteY51" fmla="*/ 6063042 h 6077327"/>
              <a:gd name="connsiteX52" fmla="*/ 0 w 4848225"/>
              <a:gd name="connsiteY52" fmla="*/ 6077327 h 6077327"/>
              <a:gd name="connsiteX0" fmla="*/ 0 w 4848225"/>
              <a:gd name="connsiteY0" fmla="*/ 6077327 h 6077327"/>
              <a:gd name="connsiteX1" fmla="*/ 1676400 w 4848225"/>
              <a:gd name="connsiteY1" fmla="*/ 4291391 h 6077327"/>
              <a:gd name="connsiteX2" fmla="*/ 671512 w 4848225"/>
              <a:gd name="connsiteY2" fmla="*/ 3872291 h 6077327"/>
              <a:gd name="connsiteX3" fmla="*/ 604837 w 4848225"/>
              <a:gd name="connsiteY3" fmla="*/ 3596066 h 6077327"/>
              <a:gd name="connsiteX4" fmla="*/ 571500 w 4848225"/>
              <a:gd name="connsiteY4" fmla="*/ 3191254 h 6077327"/>
              <a:gd name="connsiteX5" fmla="*/ 747712 w 4848225"/>
              <a:gd name="connsiteY5" fmla="*/ 2491166 h 6077327"/>
              <a:gd name="connsiteX6" fmla="*/ 1014412 w 4848225"/>
              <a:gd name="connsiteY6" fmla="*/ 1257679 h 6077327"/>
              <a:gd name="connsiteX7" fmla="*/ 957263 w 4848225"/>
              <a:gd name="connsiteY7" fmla="*/ 1062416 h 6077327"/>
              <a:gd name="connsiteX8" fmla="*/ 895350 w 4848225"/>
              <a:gd name="connsiteY8" fmla="*/ 881441 h 6077327"/>
              <a:gd name="connsiteX9" fmla="*/ 914400 w 4848225"/>
              <a:gd name="connsiteY9" fmla="*/ 743329 h 6077327"/>
              <a:gd name="connsiteX10" fmla="*/ 985837 w 4848225"/>
              <a:gd name="connsiteY10" fmla="*/ 633791 h 6077327"/>
              <a:gd name="connsiteX11" fmla="*/ 1109662 w 4848225"/>
              <a:gd name="connsiteY11" fmla="*/ 614741 h 6077327"/>
              <a:gd name="connsiteX12" fmla="*/ 1395412 w 4848225"/>
              <a:gd name="connsiteY12" fmla="*/ 467104 h 6077327"/>
              <a:gd name="connsiteX13" fmla="*/ 1543050 w 4848225"/>
              <a:gd name="connsiteY13" fmla="*/ 429004 h 6077327"/>
              <a:gd name="connsiteX14" fmla="*/ 1790700 w 4848225"/>
              <a:gd name="connsiteY14" fmla="*/ 286129 h 6077327"/>
              <a:gd name="connsiteX15" fmla="*/ 1919287 w 4848225"/>
              <a:gd name="connsiteY15" fmla="*/ 262316 h 6077327"/>
              <a:gd name="connsiteX16" fmla="*/ 1952625 w 4848225"/>
              <a:gd name="connsiteY16" fmla="*/ 148017 h 6077327"/>
              <a:gd name="connsiteX17" fmla="*/ 2209800 w 4848225"/>
              <a:gd name="connsiteY17" fmla="*/ 95629 h 6077327"/>
              <a:gd name="connsiteX18" fmla="*/ 2414587 w 4848225"/>
              <a:gd name="connsiteY18" fmla="*/ 81341 h 6077327"/>
              <a:gd name="connsiteX19" fmla="*/ 2733675 w 4848225"/>
              <a:gd name="connsiteY19" fmla="*/ 62291 h 6077327"/>
              <a:gd name="connsiteX20" fmla="*/ 2828925 w 4848225"/>
              <a:gd name="connsiteY20" fmla="*/ 19429 h 6077327"/>
              <a:gd name="connsiteX21" fmla="*/ 2976562 w 4848225"/>
              <a:gd name="connsiteY21" fmla="*/ 81341 h 6077327"/>
              <a:gd name="connsiteX22" fmla="*/ 3190875 w 4848225"/>
              <a:gd name="connsiteY22" fmla="*/ 190879 h 6077327"/>
              <a:gd name="connsiteX23" fmla="*/ 3276600 w 4848225"/>
              <a:gd name="connsiteY23" fmla="*/ 281366 h 6077327"/>
              <a:gd name="connsiteX24" fmla="*/ 3514724 w 4848225"/>
              <a:gd name="connsiteY24" fmla="*/ 352803 h 6077327"/>
              <a:gd name="connsiteX25" fmla="*/ 3743325 w 4848225"/>
              <a:gd name="connsiteY25" fmla="*/ 509966 h 6077327"/>
              <a:gd name="connsiteX26" fmla="*/ 3871912 w 4848225"/>
              <a:gd name="connsiteY26" fmla="*/ 695704 h 6077327"/>
              <a:gd name="connsiteX27" fmla="*/ 3943350 w 4848225"/>
              <a:gd name="connsiteY27" fmla="*/ 662366 h 6077327"/>
              <a:gd name="connsiteX28" fmla="*/ 4048125 w 4848225"/>
              <a:gd name="connsiteY28" fmla="*/ 929066 h 6077327"/>
              <a:gd name="connsiteX29" fmla="*/ 4238625 w 4848225"/>
              <a:gd name="connsiteY29" fmla="*/ 1176716 h 6077327"/>
              <a:gd name="connsiteX30" fmla="*/ 4229100 w 4848225"/>
              <a:gd name="connsiteY30" fmla="*/ 1310066 h 6077327"/>
              <a:gd name="connsiteX31" fmla="*/ 4381500 w 4848225"/>
              <a:gd name="connsiteY31" fmla="*/ 1443417 h 6077327"/>
              <a:gd name="connsiteX32" fmla="*/ 4410075 w 4848225"/>
              <a:gd name="connsiteY32" fmla="*/ 1610104 h 6077327"/>
              <a:gd name="connsiteX33" fmla="*/ 4391025 w 4848225"/>
              <a:gd name="connsiteY33" fmla="*/ 1857754 h 6077327"/>
              <a:gd name="connsiteX34" fmla="*/ 4457700 w 4848225"/>
              <a:gd name="connsiteY34" fmla="*/ 1986342 h 6077327"/>
              <a:gd name="connsiteX35" fmla="*/ 4433887 w 4848225"/>
              <a:gd name="connsiteY35" fmla="*/ 2119691 h 6077327"/>
              <a:gd name="connsiteX36" fmla="*/ 4424362 w 4848225"/>
              <a:gd name="connsiteY36" fmla="*/ 2295904 h 6077327"/>
              <a:gd name="connsiteX37" fmla="*/ 4357687 w 4848225"/>
              <a:gd name="connsiteY37" fmla="*/ 2381629 h 6077327"/>
              <a:gd name="connsiteX38" fmla="*/ 4395787 w 4848225"/>
              <a:gd name="connsiteY38" fmla="*/ 2600704 h 6077327"/>
              <a:gd name="connsiteX39" fmla="*/ 4291012 w 4848225"/>
              <a:gd name="connsiteY39" fmla="*/ 2672141 h 6077327"/>
              <a:gd name="connsiteX40" fmla="*/ 4291012 w 4848225"/>
              <a:gd name="connsiteY40" fmla="*/ 2805491 h 6077327"/>
              <a:gd name="connsiteX41" fmla="*/ 4281487 w 4848225"/>
              <a:gd name="connsiteY41" fmla="*/ 2857879 h 6077327"/>
              <a:gd name="connsiteX42" fmla="*/ 4167187 w 4848225"/>
              <a:gd name="connsiteY42" fmla="*/ 3096004 h 6077327"/>
              <a:gd name="connsiteX43" fmla="*/ 4043362 w 4848225"/>
              <a:gd name="connsiteY43" fmla="*/ 3300791 h 6077327"/>
              <a:gd name="connsiteX44" fmla="*/ 4033837 w 4848225"/>
              <a:gd name="connsiteY44" fmla="*/ 3481766 h 6077327"/>
              <a:gd name="connsiteX45" fmla="*/ 4000500 w 4848225"/>
              <a:gd name="connsiteY45" fmla="*/ 3596066 h 6077327"/>
              <a:gd name="connsiteX46" fmla="*/ 3905251 w 4848225"/>
              <a:gd name="connsiteY46" fmla="*/ 3629404 h 6077327"/>
              <a:gd name="connsiteX47" fmla="*/ 3781425 w 4848225"/>
              <a:gd name="connsiteY47" fmla="*/ 3710366 h 6077327"/>
              <a:gd name="connsiteX48" fmla="*/ 3638550 w 4848225"/>
              <a:gd name="connsiteY48" fmla="*/ 3891341 h 6077327"/>
              <a:gd name="connsiteX49" fmla="*/ 3438525 w 4848225"/>
              <a:gd name="connsiteY49" fmla="*/ 3924679 h 6077327"/>
              <a:gd name="connsiteX50" fmla="*/ 3290888 w 4848225"/>
              <a:gd name="connsiteY50" fmla="*/ 4091366 h 6077327"/>
              <a:gd name="connsiteX51" fmla="*/ 4848225 w 4848225"/>
              <a:gd name="connsiteY51" fmla="*/ 6063042 h 6077327"/>
              <a:gd name="connsiteX52" fmla="*/ 0 w 4848225"/>
              <a:gd name="connsiteY52" fmla="*/ 6077327 h 6077327"/>
              <a:gd name="connsiteX0" fmla="*/ 0 w 4848225"/>
              <a:gd name="connsiteY0" fmla="*/ 6077327 h 6077327"/>
              <a:gd name="connsiteX1" fmla="*/ 1676400 w 4848225"/>
              <a:gd name="connsiteY1" fmla="*/ 4291391 h 6077327"/>
              <a:gd name="connsiteX2" fmla="*/ 671512 w 4848225"/>
              <a:gd name="connsiteY2" fmla="*/ 3872291 h 6077327"/>
              <a:gd name="connsiteX3" fmla="*/ 604837 w 4848225"/>
              <a:gd name="connsiteY3" fmla="*/ 3596066 h 6077327"/>
              <a:gd name="connsiteX4" fmla="*/ 571500 w 4848225"/>
              <a:gd name="connsiteY4" fmla="*/ 3191254 h 6077327"/>
              <a:gd name="connsiteX5" fmla="*/ 747712 w 4848225"/>
              <a:gd name="connsiteY5" fmla="*/ 2491166 h 6077327"/>
              <a:gd name="connsiteX6" fmla="*/ 1014412 w 4848225"/>
              <a:gd name="connsiteY6" fmla="*/ 1257679 h 6077327"/>
              <a:gd name="connsiteX7" fmla="*/ 957263 w 4848225"/>
              <a:gd name="connsiteY7" fmla="*/ 1062416 h 6077327"/>
              <a:gd name="connsiteX8" fmla="*/ 895350 w 4848225"/>
              <a:gd name="connsiteY8" fmla="*/ 881441 h 6077327"/>
              <a:gd name="connsiteX9" fmla="*/ 914400 w 4848225"/>
              <a:gd name="connsiteY9" fmla="*/ 743329 h 6077327"/>
              <a:gd name="connsiteX10" fmla="*/ 985837 w 4848225"/>
              <a:gd name="connsiteY10" fmla="*/ 633791 h 6077327"/>
              <a:gd name="connsiteX11" fmla="*/ 1109662 w 4848225"/>
              <a:gd name="connsiteY11" fmla="*/ 614741 h 6077327"/>
              <a:gd name="connsiteX12" fmla="*/ 1395412 w 4848225"/>
              <a:gd name="connsiteY12" fmla="*/ 467104 h 6077327"/>
              <a:gd name="connsiteX13" fmla="*/ 1543050 w 4848225"/>
              <a:gd name="connsiteY13" fmla="*/ 429004 h 6077327"/>
              <a:gd name="connsiteX14" fmla="*/ 1790700 w 4848225"/>
              <a:gd name="connsiteY14" fmla="*/ 286129 h 6077327"/>
              <a:gd name="connsiteX15" fmla="*/ 1919287 w 4848225"/>
              <a:gd name="connsiteY15" fmla="*/ 262316 h 6077327"/>
              <a:gd name="connsiteX16" fmla="*/ 1952625 w 4848225"/>
              <a:gd name="connsiteY16" fmla="*/ 148017 h 6077327"/>
              <a:gd name="connsiteX17" fmla="*/ 2209800 w 4848225"/>
              <a:gd name="connsiteY17" fmla="*/ 95629 h 6077327"/>
              <a:gd name="connsiteX18" fmla="*/ 2414587 w 4848225"/>
              <a:gd name="connsiteY18" fmla="*/ 81341 h 6077327"/>
              <a:gd name="connsiteX19" fmla="*/ 2733675 w 4848225"/>
              <a:gd name="connsiteY19" fmla="*/ 62291 h 6077327"/>
              <a:gd name="connsiteX20" fmla="*/ 2828925 w 4848225"/>
              <a:gd name="connsiteY20" fmla="*/ 19429 h 6077327"/>
              <a:gd name="connsiteX21" fmla="*/ 2976562 w 4848225"/>
              <a:gd name="connsiteY21" fmla="*/ 81341 h 6077327"/>
              <a:gd name="connsiteX22" fmla="*/ 3190875 w 4848225"/>
              <a:gd name="connsiteY22" fmla="*/ 190879 h 6077327"/>
              <a:gd name="connsiteX23" fmla="*/ 3276600 w 4848225"/>
              <a:gd name="connsiteY23" fmla="*/ 281366 h 6077327"/>
              <a:gd name="connsiteX24" fmla="*/ 3514724 w 4848225"/>
              <a:gd name="connsiteY24" fmla="*/ 352803 h 6077327"/>
              <a:gd name="connsiteX25" fmla="*/ 3743325 w 4848225"/>
              <a:gd name="connsiteY25" fmla="*/ 509966 h 6077327"/>
              <a:gd name="connsiteX26" fmla="*/ 3871912 w 4848225"/>
              <a:gd name="connsiteY26" fmla="*/ 695704 h 6077327"/>
              <a:gd name="connsiteX27" fmla="*/ 3943350 w 4848225"/>
              <a:gd name="connsiteY27" fmla="*/ 662366 h 6077327"/>
              <a:gd name="connsiteX28" fmla="*/ 4048125 w 4848225"/>
              <a:gd name="connsiteY28" fmla="*/ 929066 h 6077327"/>
              <a:gd name="connsiteX29" fmla="*/ 4238625 w 4848225"/>
              <a:gd name="connsiteY29" fmla="*/ 1176716 h 6077327"/>
              <a:gd name="connsiteX30" fmla="*/ 4229100 w 4848225"/>
              <a:gd name="connsiteY30" fmla="*/ 1310066 h 6077327"/>
              <a:gd name="connsiteX31" fmla="*/ 4381500 w 4848225"/>
              <a:gd name="connsiteY31" fmla="*/ 1443417 h 6077327"/>
              <a:gd name="connsiteX32" fmla="*/ 4410075 w 4848225"/>
              <a:gd name="connsiteY32" fmla="*/ 1610104 h 6077327"/>
              <a:gd name="connsiteX33" fmla="*/ 4391025 w 4848225"/>
              <a:gd name="connsiteY33" fmla="*/ 1857754 h 6077327"/>
              <a:gd name="connsiteX34" fmla="*/ 4457700 w 4848225"/>
              <a:gd name="connsiteY34" fmla="*/ 1986342 h 6077327"/>
              <a:gd name="connsiteX35" fmla="*/ 4433887 w 4848225"/>
              <a:gd name="connsiteY35" fmla="*/ 2119691 h 6077327"/>
              <a:gd name="connsiteX36" fmla="*/ 4424362 w 4848225"/>
              <a:gd name="connsiteY36" fmla="*/ 2295904 h 6077327"/>
              <a:gd name="connsiteX37" fmla="*/ 4357687 w 4848225"/>
              <a:gd name="connsiteY37" fmla="*/ 2381629 h 6077327"/>
              <a:gd name="connsiteX38" fmla="*/ 4395787 w 4848225"/>
              <a:gd name="connsiteY38" fmla="*/ 2600704 h 6077327"/>
              <a:gd name="connsiteX39" fmla="*/ 4291012 w 4848225"/>
              <a:gd name="connsiteY39" fmla="*/ 2672141 h 6077327"/>
              <a:gd name="connsiteX40" fmla="*/ 4291012 w 4848225"/>
              <a:gd name="connsiteY40" fmla="*/ 2805491 h 6077327"/>
              <a:gd name="connsiteX41" fmla="*/ 4281487 w 4848225"/>
              <a:gd name="connsiteY41" fmla="*/ 2857879 h 6077327"/>
              <a:gd name="connsiteX42" fmla="*/ 4167187 w 4848225"/>
              <a:gd name="connsiteY42" fmla="*/ 3096004 h 6077327"/>
              <a:gd name="connsiteX43" fmla="*/ 4043362 w 4848225"/>
              <a:gd name="connsiteY43" fmla="*/ 3300791 h 6077327"/>
              <a:gd name="connsiteX44" fmla="*/ 4033837 w 4848225"/>
              <a:gd name="connsiteY44" fmla="*/ 3481766 h 6077327"/>
              <a:gd name="connsiteX45" fmla="*/ 4000500 w 4848225"/>
              <a:gd name="connsiteY45" fmla="*/ 3596066 h 6077327"/>
              <a:gd name="connsiteX46" fmla="*/ 3905251 w 4848225"/>
              <a:gd name="connsiteY46" fmla="*/ 3629404 h 6077327"/>
              <a:gd name="connsiteX47" fmla="*/ 3781425 w 4848225"/>
              <a:gd name="connsiteY47" fmla="*/ 3710366 h 6077327"/>
              <a:gd name="connsiteX48" fmla="*/ 3638550 w 4848225"/>
              <a:gd name="connsiteY48" fmla="*/ 3891341 h 6077327"/>
              <a:gd name="connsiteX49" fmla="*/ 3438525 w 4848225"/>
              <a:gd name="connsiteY49" fmla="*/ 3924679 h 6077327"/>
              <a:gd name="connsiteX50" fmla="*/ 3290888 w 4848225"/>
              <a:gd name="connsiteY50" fmla="*/ 4091366 h 6077327"/>
              <a:gd name="connsiteX51" fmla="*/ 4848225 w 4848225"/>
              <a:gd name="connsiteY51" fmla="*/ 6063042 h 6077327"/>
              <a:gd name="connsiteX52" fmla="*/ 0 w 4848225"/>
              <a:gd name="connsiteY52" fmla="*/ 6077327 h 6077327"/>
              <a:gd name="connsiteX0" fmla="*/ 0 w 4829175"/>
              <a:gd name="connsiteY0" fmla="*/ 6077327 h 6077327"/>
              <a:gd name="connsiteX1" fmla="*/ 1676400 w 4829175"/>
              <a:gd name="connsiteY1" fmla="*/ 4291391 h 6077327"/>
              <a:gd name="connsiteX2" fmla="*/ 671512 w 4829175"/>
              <a:gd name="connsiteY2" fmla="*/ 3872291 h 6077327"/>
              <a:gd name="connsiteX3" fmla="*/ 604837 w 4829175"/>
              <a:gd name="connsiteY3" fmla="*/ 3596066 h 6077327"/>
              <a:gd name="connsiteX4" fmla="*/ 571500 w 4829175"/>
              <a:gd name="connsiteY4" fmla="*/ 3191254 h 6077327"/>
              <a:gd name="connsiteX5" fmla="*/ 747712 w 4829175"/>
              <a:gd name="connsiteY5" fmla="*/ 2491166 h 6077327"/>
              <a:gd name="connsiteX6" fmla="*/ 1014412 w 4829175"/>
              <a:gd name="connsiteY6" fmla="*/ 1257679 h 6077327"/>
              <a:gd name="connsiteX7" fmla="*/ 957263 w 4829175"/>
              <a:gd name="connsiteY7" fmla="*/ 1062416 h 6077327"/>
              <a:gd name="connsiteX8" fmla="*/ 895350 w 4829175"/>
              <a:gd name="connsiteY8" fmla="*/ 881441 h 6077327"/>
              <a:gd name="connsiteX9" fmla="*/ 914400 w 4829175"/>
              <a:gd name="connsiteY9" fmla="*/ 743329 h 6077327"/>
              <a:gd name="connsiteX10" fmla="*/ 985837 w 4829175"/>
              <a:gd name="connsiteY10" fmla="*/ 633791 h 6077327"/>
              <a:gd name="connsiteX11" fmla="*/ 1109662 w 4829175"/>
              <a:gd name="connsiteY11" fmla="*/ 614741 h 6077327"/>
              <a:gd name="connsiteX12" fmla="*/ 1395412 w 4829175"/>
              <a:gd name="connsiteY12" fmla="*/ 467104 h 6077327"/>
              <a:gd name="connsiteX13" fmla="*/ 1543050 w 4829175"/>
              <a:gd name="connsiteY13" fmla="*/ 429004 h 6077327"/>
              <a:gd name="connsiteX14" fmla="*/ 1790700 w 4829175"/>
              <a:gd name="connsiteY14" fmla="*/ 286129 h 6077327"/>
              <a:gd name="connsiteX15" fmla="*/ 1919287 w 4829175"/>
              <a:gd name="connsiteY15" fmla="*/ 262316 h 6077327"/>
              <a:gd name="connsiteX16" fmla="*/ 1952625 w 4829175"/>
              <a:gd name="connsiteY16" fmla="*/ 148017 h 6077327"/>
              <a:gd name="connsiteX17" fmla="*/ 2209800 w 4829175"/>
              <a:gd name="connsiteY17" fmla="*/ 95629 h 6077327"/>
              <a:gd name="connsiteX18" fmla="*/ 2414587 w 4829175"/>
              <a:gd name="connsiteY18" fmla="*/ 81341 h 6077327"/>
              <a:gd name="connsiteX19" fmla="*/ 2733675 w 4829175"/>
              <a:gd name="connsiteY19" fmla="*/ 62291 h 6077327"/>
              <a:gd name="connsiteX20" fmla="*/ 2828925 w 4829175"/>
              <a:gd name="connsiteY20" fmla="*/ 19429 h 6077327"/>
              <a:gd name="connsiteX21" fmla="*/ 2976562 w 4829175"/>
              <a:gd name="connsiteY21" fmla="*/ 81341 h 6077327"/>
              <a:gd name="connsiteX22" fmla="*/ 3190875 w 4829175"/>
              <a:gd name="connsiteY22" fmla="*/ 190879 h 6077327"/>
              <a:gd name="connsiteX23" fmla="*/ 3276600 w 4829175"/>
              <a:gd name="connsiteY23" fmla="*/ 281366 h 6077327"/>
              <a:gd name="connsiteX24" fmla="*/ 3514724 w 4829175"/>
              <a:gd name="connsiteY24" fmla="*/ 352803 h 6077327"/>
              <a:gd name="connsiteX25" fmla="*/ 3743325 w 4829175"/>
              <a:gd name="connsiteY25" fmla="*/ 509966 h 6077327"/>
              <a:gd name="connsiteX26" fmla="*/ 3871912 w 4829175"/>
              <a:gd name="connsiteY26" fmla="*/ 695704 h 6077327"/>
              <a:gd name="connsiteX27" fmla="*/ 3943350 w 4829175"/>
              <a:gd name="connsiteY27" fmla="*/ 662366 h 6077327"/>
              <a:gd name="connsiteX28" fmla="*/ 4048125 w 4829175"/>
              <a:gd name="connsiteY28" fmla="*/ 929066 h 6077327"/>
              <a:gd name="connsiteX29" fmla="*/ 4238625 w 4829175"/>
              <a:gd name="connsiteY29" fmla="*/ 1176716 h 6077327"/>
              <a:gd name="connsiteX30" fmla="*/ 4229100 w 4829175"/>
              <a:gd name="connsiteY30" fmla="*/ 1310066 h 6077327"/>
              <a:gd name="connsiteX31" fmla="*/ 4381500 w 4829175"/>
              <a:gd name="connsiteY31" fmla="*/ 1443417 h 6077327"/>
              <a:gd name="connsiteX32" fmla="*/ 4410075 w 4829175"/>
              <a:gd name="connsiteY32" fmla="*/ 1610104 h 6077327"/>
              <a:gd name="connsiteX33" fmla="*/ 4391025 w 4829175"/>
              <a:gd name="connsiteY33" fmla="*/ 1857754 h 6077327"/>
              <a:gd name="connsiteX34" fmla="*/ 4457700 w 4829175"/>
              <a:gd name="connsiteY34" fmla="*/ 1986342 h 6077327"/>
              <a:gd name="connsiteX35" fmla="*/ 4433887 w 4829175"/>
              <a:gd name="connsiteY35" fmla="*/ 2119691 h 6077327"/>
              <a:gd name="connsiteX36" fmla="*/ 4424362 w 4829175"/>
              <a:gd name="connsiteY36" fmla="*/ 2295904 h 6077327"/>
              <a:gd name="connsiteX37" fmla="*/ 4357687 w 4829175"/>
              <a:gd name="connsiteY37" fmla="*/ 2381629 h 6077327"/>
              <a:gd name="connsiteX38" fmla="*/ 4395787 w 4829175"/>
              <a:gd name="connsiteY38" fmla="*/ 2600704 h 6077327"/>
              <a:gd name="connsiteX39" fmla="*/ 4291012 w 4829175"/>
              <a:gd name="connsiteY39" fmla="*/ 2672141 h 6077327"/>
              <a:gd name="connsiteX40" fmla="*/ 4291012 w 4829175"/>
              <a:gd name="connsiteY40" fmla="*/ 2805491 h 6077327"/>
              <a:gd name="connsiteX41" fmla="*/ 4281487 w 4829175"/>
              <a:gd name="connsiteY41" fmla="*/ 2857879 h 6077327"/>
              <a:gd name="connsiteX42" fmla="*/ 4167187 w 4829175"/>
              <a:gd name="connsiteY42" fmla="*/ 3096004 h 6077327"/>
              <a:gd name="connsiteX43" fmla="*/ 4043362 w 4829175"/>
              <a:gd name="connsiteY43" fmla="*/ 3300791 h 6077327"/>
              <a:gd name="connsiteX44" fmla="*/ 4033837 w 4829175"/>
              <a:gd name="connsiteY44" fmla="*/ 3481766 h 6077327"/>
              <a:gd name="connsiteX45" fmla="*/ 4000500 w 4829175"/>
              <a:gd name="connsiteY45" fmla="*/ 3596066 h 6077327"/>
              <a:gd name="connsiteX46" fmla="*/ 3905251 w 4829175"/>
              <a:gd name="connsiteY46" fmla="*/ 3629404 h 6077327"/>
              <a:gd name="connsiteX47" fmla="*/ 3781425 w 4829175"/>
              <a:gd name="connsiteY47" fmla="*/ 3710366 h 6077327"/>
              <a:gd name="connsiteX48" fmla="*/ 3638550 w 4829175"/>
              <a:gd name="connsiteY48" fmla="*/ 3891341 h 6077327"/>
              <a:gd name="connsiteX49" fmla="*/ 3438525 w 4829175"/>
              <a:gd name="connsiteY49" fmla="*/ 3924679 h 6077327"/>
              <a:gd name="connsiteX50" fmla="*/ 3290888 w 4829175"/>
              <a:gd name="connsiteY50" fmla="*/ 4091366 h 6077327"/>
              <a:gd name="connsiteX51" fmla="*/ 4829175 w 4829175"/>
              <a:gd name="connsiteY51" fmla="*/ 6072567 h 6077327"/>
              <a:gd name="connsiteX52" fmla="*/ 0 w 4829175"/>
              <a:gd name="connsiteY52" fmla="*/ 6077327 h 6077327"/>
              <a:gd name="connsiteX0" fmla="*/ 0 w 4829175"/>
              <a:gd name="connsiteY0" fmla="*/ 6077327 h 6077327"/>
              <a:gd name="connsiteX1" fmla="*/ 1676400 w 4829175"/>
              <a:gd name="connsiteY1" fmla="*/ 4291391 h 6077327"/>
              <a:gd name="connsiteX2" fmla="*/ 671512 w 4829175"/>
              <a:gd name="connsiteY2" fmla="*/ 3872291 h 6077327"/>
              <a:gd name="connsiteX3" fmla="*/ 604837 w 4829175"/>
              <a:gd name="connsiteY3" fmla="*/ 3596066 h 6077327"/>
              <a:gd name="connsiteX4" fmla="*/ 571500 w 4829175"/>
              <a:gd name="connsiteY4" fmla="*/ 3191254 h 6077327"/>
              <a:gd name="connsiteX5" fmla="*/ 747712 w 4829175"/>
              <a:gd name="connsiteY5" fmla="*/ 2491166 h 6077327"/>
              <a:gd name="connsiteX6" fmla="*/ 1014412 w 4829175"/>
              <a:gd name="connsiteY6" fmla="*/ 1257679 h 6077327"/>
              <a:gd name="connsiteX7" fmla="*/ 957263 w 4829175"/>
              <a:gd name="connsiteY7" fmla="*/ 1062416 h 6077327"/>
              <a:gd name="connsiteX8" fmla="*/ 895350 w 4829175"/>
              <a:gd name="connsiteY8" fmla="*/ 881441 h 6077327"/>
              <a:gd name="connsiteX9" fmla="*/ 914400 w 4829175"/>
              <a:gd name="connsiteY9" fmla="*/ 743329 h 6077327"/>
              <a:gd name="connsiteX10" fmla="*/ 985837 w 4829175"/>
              <a:gd name="connsiteY10" fmla="*/ 633791 h 6077327"/>
              <a:gd name="connsiteX11" fmla="*/ 1109662 w 4829175"/>
              <a:gd name="connsiteY11" fmla="*/ 614741 h 6077327"/>
              <a:gd name="connsiteX12" fmla="*/ 1395412 w 4829175"/>
              <a:gd name="connsiteY12" fmla="*/ 467104 h 6077327"/>
              <a:gd name="connsiteX13" fmla="*/ 1543050 w 4829175"/>
              <a:gd name="connsiteY13" fmla="*/ 429004 h 6077327"/>
              <a:gd name="connsiteX14" fmla="*/ 1790700 w 4829175"/>
              <a:gd name="connsiteY14" fmla="*/ 286129 h 6077327"/>
              <a:gd name="connsiteX15" fmla="*/ 1919287 w 4829175"/>
              <a:gd name="connsiteY15" fmla="*/ 262316 h 6077327"/>
              <a:gd name="connsiteX16" fmla="*/ 1952625 w 4829175"/>
              <a:gd name="connsiteY16" fmla="*/ 148017 h 6077327"/>
              <a:gd name="connsiteX17" fmla="*/ 2209800 w 4829175"/>
              <a:gd name="connsiteY17" fmla="*/ 95629 h 6077327"/>
              <a:gd name="connsiteX18" fmla="*/ 2414587 w 4829175"/>
              <a:gd name="connsiteY18" fmla="*/ 81341 h 6077327"/>
              <a:gd name="connsiteX19" fmla="*/ 2733675 w 4829175"/>
              <a:gd name="connsiteY19" fmla="*/ 62291 h 6077327"/>
              <a:gd name="connsiteX20" fmla="*/ 2828925 w 4829175"/>
              <a:gd name="connsiteY20" fmla="*/ 19429 h 6077327"/>
              <a:gd name="connsiteX21" fmla="*/ 2976562 w 4829175"/>
              <a:gd name="connsiteY21" fmla="*/ 81341 h 6077327"/>
              <a:gd name="connsiteX22" fmla="*/ 3190875 w 4829175"/>
              <a:gd name="connsiteY22" fmla="*/ 190879 h 6077327"/>
              <a:gd name="connsiteX23" fmla="*/ 3276600 w 4829175"/>
              <a:gd name="connsiteY23" fmla="*/ 281366 h 6077327"/>
              <a:gd name="connsiteX24" fmla="*/ 3514724 w 4829175"/>
              <a:gd name="connsiteY24" fmla="*/ 352803 h 6077327"/>
              <a:gd name="connsiteX25" fmla="*/ 3743325 w 4829175"/>
              <a:gd name="connsiteY25" fmla="*/ 509966 h 6077327"/>
              <a:gd name="connsiteX26" fmla="*/ 3871912 w 4829175"/>
              <a:gd name="connsiteY26" fmla="*/ 695704 h 6077327"/>
              <a:gd name="connsiteX27" fmla="*/ 3943350 w 4829175"/>
              <a:gd name="connsiteY27" fmla="*/ 662366 h 6077327"/>
              <a:gd name="connsiteX28" fmla="*/ 4048125 w 4829175"/>
              <a:gd name="connsiteY28" fmla="*/ 929066 h 6077327"/>
              <a:gd name="connsiteX29" fmla="*/ 4238625 w 4829175"/>
              <a:gd name="connsiteY29" fmla="*/ 1176716 h 6077327"/>
              <a:gd name="connsiteX30" fmla="*/ 4229100 w 4829175"/>
              <a:gd name="connsiteY30" fmla="*/ 1310066 h 6077327"/>
              <a:gd name="connsiteX31" fmla="*/ 4381500 w 4829175"/>
              <a:gd name="connsiteY31" fmla="*/ 1443417 h 6077327"/>
              <a:gd name="connsiteX32" fmla="*/ 4410075 w 4829175"/>
              <a:gd name="connsiteY32" fmla="*/ 1610104 h 6077327"/>
              <a:gd name="connsiteX33" fmla="*/ 4391025 w 4829175"/>
              <a:gd name="connsiteY33" fmla="*/ 1857754 h 6077327"/>
              <a:gd name="connsiteX34" fmla="*/ 4457700 w 4829175"/>
              <a:gd name="connsiteY34" fmla="*/ 1986342 h 6077327"/>
              <a:gd name="connsiteX35" fmla="*/ 4433887 w 4829175"/>
              <a:gd name="connsiteY35" fmla="*/ 2119691 h 6077327"/>
              <a:gd name="connsiteX36" fmla="*/ 4424362 w 4829175"/>
              <a:gd name="connsiteY36" fmla="*/ 2295904 h 6077327"/>
              <a:gd name="connsiteX37" fmla="*/ 4357687 w 4829175"/>
              <a:gd name="connsiteY37" fmla="*/ 2381629 h 6077327"/>
              <a:gd name="connsiteX38" fmla="*/ 4395787 w 4829175"/>
              <a:gd name="connsiteY38" fmla="*/ 2600704 h 6077327"/>
              <a:gd name="connsiteX39" fmla="*/ 4291012 w 4829175"/>
              <a:gd name="connsiteY39" fmla="*/ 2672141 h 6077327"/>
              <a:gd name="connsiteX40" fmla="*/ 4291012 w 4829175"/>
              <a:gd name="connsiteY40" fmla="*/ 2805491 h 6077327"/>
              <a:gd name="connsiteX41" fmla="*/ 4281487 w 4829175"/>
              <a:gd name="connsiteY41" fmla="*/ 2857879 h 6077327"/>
              <a:gd name="connsiteX42" fmla="*/ 4167187 w 4829175"/>
              <a:gd name="connsiteY42" fmla="*/ 3096004 h 6077327"/>
              <a:gd name="connsiteX43" fmla="*/ 4043362 w 4829175"/>
              <a:gd name="connsiteY43" fmla="*/ 3300791 h 6077327"/>
              <a:gd name="connsiteX44" fmla="*/ 4033837 w 4829175"/>
              <a:gd name="connsiteY44" fmla="*/ 3481766 h 6077327"/>
              <a:gd name="connsiteX45" fmla="*/ 4000500 w 4829175"/>
              <a:gd name="connsiteY45" fmla="*/ 3596066 h 6077327"/>
              <a:gd name="connsiteX46" fmla="*/ 3905251 w 4829175"/>
              <a:gd name="connsiteY46" fmla="*/ 3629404 h 6077327"/>
              <a:gd name="connsiteX47" fmla="*/ 3781425 w 4829175"/>
              <a:gd name="connsiteY47" fmla="*/ 3710366 h 6077327"/>
              <a:gd name="connsiteX48" fmla="*/ 3638550 w 4829175"/>
              <a:gd name="connsiteY48" fmla="*/ 3891341 h 6077327"/>
              <a:gd name="connsiteX49" fmla="*/ 3438525 w 4829175"/>
              <a:gd name="connsiteY49" fmla="*/ 3924679 h 6077327"/>
              <a:gd name="connsiteX50" fmla="*/ 3290888 w 4829175"/>
              <a:gd name="connsiteY50" fmla="*/ 4091366 h 6077327"/>
              <a:gd name="connsiteX51" fmla="*/ 4829175 w 4829175"/>
              <a:gd name="connsiteY51" fmla="*/ 6072567 h 6077327"/>
              <a:gd name="connsiteX52" fmla="*/ 0 w 4829175"/>
              <a:gd name="connsiteY52" fmla="*/ 6077327 h 6077327"/>
              <a:gd name="connsiteX0" fmla="*/ 0 w 4829175"/>
              <a:gd name="connsiteY0" fmla="*/ 6077327 h 6077327"/>
              <a:gd name="connsiteX1" fmla="*/ 1676400 w 4829175"/>
              <a:gd name="connsiteY1" fmla="*/ 4291391 h 6077327"/>
              <a:gd name="connsiteX2" fmla="*/ 671512 w 4829175"/>
              <a:gd name="connsiteY2" fmla="*/ 3872291 h 6077327"/>
              <a:gd name="connsiteX3" fmla="*/ 604837 w 4829175"/>
              <a:gd name="connsiteY3" fmla="*/ 3596066 h 6077327"/>
              <a:gd name="connsiteX4" fmla="*/ 571500 w 4829175"/>
              <a:gd name="connsiteY4" fmla="*/ 3191254 h 6077327"/>
              <a:gd name="connsiteX5" fmla="*/ 747712 w 4829175"/>
              <a:gd name="connsiteY5" fmla="*/ 2491166 h 6077327"/>
              <a:gd name="connsiteX6" fmla="*/ 1014412 w 4829175"/>
              <a:gd name="connsiteY6" fmla="*/ 1257679 h 6077327"/>
              <a:gd name="connsiteX7" fmla="*/ 957263 w 4829175"/>
              <a:gd name="connsiteY7" fmla="*/ 1062416 h 6077327"/>
              <a:gd name="connsiteX8" fmla="*/ 895350 w 4829175"/>
              <a:gd name="connsiteY8" fmla="*/ 881441 h 6077327"/>
              <a:gd name="connsiteX9" fmla="*/ 914400 w 4829175"/>
              <a:gd name="connsiteY9" fmla="*/ 743329 h 6077327"/>
              <a:gd name="connsiteX10" fmla="*/ 985837 w 4829175"/>
              <a:gd name="connsiteY10" fmla="*/ 633791 h 6077327"/>
              <a:gd name="connsiteX11" fmla="*/ 1109662 w 4829175"/>
              <a:gd name="connsiteY11" fmla="*/ 614741 h 6077327"/>
              <a:gd name="connsiteX12" fmla="*/ 1395412 w 4829175"/>
              <a:gd name="connsiteY12" fmla="*/ 467104 h 6077327"/>
              <a:gd name="connsiteX13" fmla="*/ 1543050 w 4829175"/>
              <a:gd name="connsiteY13" fmla="*/ 429004 h 6077327"/>
              <a:gd name="connsiteX14" fmla="*/ 1790700 w 4829175"/>
              <a:gd name="connsiteY14" fmla="*/ 286129 h 6077327"/>
              <a:gd name="connsiteX15" fmla="*/ 1919287 w 4829175"/>
              <a:gd name="connsiteY15" fmla="*/ 262316 h 6077327"/>
              <a:gd name="connsiteX16" fmla="*/ 1952625 w 4829175"/>
              <a:gd name="connsiteY16" fmla="*/ 148017 h 6077327"/>
              <a:gd name="connsiteX17" fmla="*/ 2209800 w 4829175"/>
              <a:gd name="connsiteY17" fmla="*/ 95629 h 6077327"/>
              <a:gd name="connsiteX18" fmla="*/ 2414587 w 4829175"/>
              <a:gd name="connsiteY18" fmla="*/ 81341 h 6077327"/>
              <a:gd name="connsiteX19" fmla="*/ 2733675 w 4829175"/>
              <a:gd name="connsiteY19" fmla="*/ 62291 h 6077327"/>
              <a:gd name="connsiteX20" fmla="*/ 2828925 w 4829175"/>
              <a:gd name="connsiteY20" fmla="*/ 19429 h 6077327"/>
              <a:gd name="connsiteX21" fmla="*/ 2976562 w 4829175"/>
              <a:gd name="connsiteY21" fmla="*/ 81341 h 6077327"/>
              <a:gd name="connsiteX22" fmla="*/ 3190875 w 4829175"/>
              <a:gd name="connsiteY22" fmla="*/ 190879 h 6077327"/>
              <a:gd name="connsiteX23" fmla="*/ 3276600 w 4829175"/>
              <a:gd name="connsiteY23" fmla="*/ 281366 h 6077327"/>
              <a:gd name="connsiteX24" fmla="*/ 3514724 w 4829175"/>
              <a:gd name="connsiteY24" fmla="*/ 352803 h 6077327"/>
              <a:gd name="connsiteX25" fmla="*/ 3743325 w 4829175"/>
              <a:gd name="connsiteY25" fmla="*/ 509966 h 6077327"/>
              <a:gd name="connsiteX26" fmla="*/ 3871912 w 4829175"/>
              <a:gd name="connsiteY26" fmla="*/ 695704 h 6077327"/>
              <a:gd name="connsiteX27" fmla="*/ 3943350 w 4829175"/>
              <a:gd name="connsiteY27" fmla="*/ 662366 h 6077327"/>
              <a:gd name="connsiteX28" fmla="*/ 4048125 w 4829175"/>
              <a:gd name="connsiteY28" fmla="*/ 929066 h 6077327"/>
              <a:gd name="connsiteX29" fmla="*/ 4238625 w 4829175"/>
              <a:gd name="connsiteY29" fmla="*/ 1176716 h 6077327"/>
              <a:gd name="connsiteX30" fmla="*/ 4229100 w 4829175"/>
              <a:gd name="connsiteY30" fmla="*/ 1310066 h 6077327"/>
              <a:gd name="connsiteX31" fmla="*/ 4381500 w 4829175"/>
              <a:gd name="connsiteY31" fmla="*/ 1443417 h 6077327"/>
              <a:gd name="connsiteX32" fmla="*/ 4410075 w 4829175"/>
              <a:gd name="connsiteY32" fmla="*/ 1610104 h 6077327"/>
              <a:gd name="connsiteX33" fmla="*/ 4391025 w 4829175"/>
              <a:gd name="connsiteY33" fmla="*/ 1857754 h 6077327"/>
              <a:gd name="connsiteX34" fmla="*/ 4457700 w 4829175"/>
              <a:gd name="connsiteY34" fmla="*/ 1986342 h 6077327"/>
              <a:gd name="connsiteX35" fmla="*/ 4433887 w 4829175"/>
              <a:gd name="connsiteY35" fmla="*/ 2119691 h 6077327"/>
              <a:gd name="connsiteX36" fmla="*/ 4424362 w 4829175"/>
              <a:gd name="connsiteY36" fmla="*/ 2295904 h 6077327"/>
              <a:gd name="connsiteX37" fmla="*/ 4357687 w 4829175"/>
              <a:gd name="connsiteY37" fmla="*/ 2381629 h 6077327"/>
              <a:gd name="connsiteX38" fmla="*/ 4395787 w 4829175"/>
              <a:gd name="connsiteY38" fmla="*/ 2600704 h 6077327"/>
              <a:gd name="connsiteX39" fmla="*/ 4291012 w 4829175"/>
              <a:gd name="connsiteY39" fmla="*/ 2672141 h 6077327"/>
              <a:gd name="connsiteX40" fmla="*/ 4291012 w 4829175"/>
              <a:gd name="connsiteY40" fmla="*/ 2805491 h 6077327"/>
              <a:gd name="connsiteX41" fmla="*/ 4281487 w 4829175"/>
              <a:gd name="connsiteY41" fmla="*/ 2857879 h 6077327"/>
              <a:gd name="connsiteX42" fmla="*/ 4167187 w 4829175"/>
              <a:gd name="connsiteY42" fmla="*/ 3096004 h 6077327"/>
              <a:gd name="connsiteX43" fmla="*/ 4043362 w 4829175"/>
              <a:gd name="connsiteY43" fmla="*/ 3300791 h 6077327"/>
              <a:gd name="connsiteX44" fmla="*/ 4033837 w 4829175"/>
              <a:gd name="connsiteY44" fmla="*/ 3481766 h 6077327"/>
              <a:gd name="connsiteX45" fmla="*/ 4000500 w 4829175"/>
              <a:gd name="connsiteY45" fmla="*/ 3596066 h 6077327"/>
              <a:gd name="connsiteX46" fmla="*/ 3905251 w 4829175"/>
              <a:gd name="connsiteY46" fmla="*/ 3629404 h 6077327"/>
              <a:gd name="connsiteX47" fmla="*/ 3781425 w 4829175"/>
              <a:gd name="connsiteY47" fmla="*/ 3710366 h 6077327"/>
              <a:gd name="connsiteX48" fmla="*/ 3638550 w 4829175"/>
              <a:gd name="connsiteY48" fmla="*/ 3891341 h 6077327"/>
              <a:gd name="connsiteX49" fmla="*/ 3438525 w 4829175"/>
              <a:gd name="connsiteY49" fmla="*/ 3924679 h 6077327"/>
              <a:gd name="connsiteX50" fmla="*/ 3290888 w 4829175"/>
              <a:gd name="connsiteY50" fmla="*/ 4091366 h 6077327"/>
              <a:gd name="connsiteX51" fmla="*/ 4829175 w 4829175"/>
              <a:gd name="connsiteY51" fmla="*/ 6072567 h 6077327"/>
              <a:gd name="connsiteX52" fmla="*/ 0 w 4829175"/>
              <a:gd name="connsiteY52" fmla="*/ 6077327 h 6077327"/>
              <a:gd name="connsiteX0" fmla="*/ 0 w 4829175"/>
              <a:gd name="connsiteY0" fmla="*/ 6077327 h 6077327"/>
              <a:gd name="connsiteX1" fmla="*/ 1676400 w 4829175"/>
              <a:gd name="connsiteY1" fmla="*/ 4291391 h 6077327"/>
              <a:gd name="connsiteX2" fmla="*/ 671512 w 4829175"/>
              <a:gd name="connsiteY2" fmla="*/ 3872291 h 6077327"/>
              <a:gd name="connsiteX3" fmla="*/ 604837 w 4829175"/>
              <a:gd name="connsiteY3" fmla="*/ 3596066 h 6077327"/>
              <a:gd name="connsiteX4" fmla="*/ 571500 w 4829175"/>
              <a:gd name="connsiteY4" fmla="*/ 3191254 h 6077327"/>
              <a:gd name="connsiteX5" fmla="*/ 747712 w 4829175"/>
              <a:gd name="connsiteY5" fmla="*/ 2491166 h 6077327"/>
              <a:gd name="connsiteX6" fmla="*/ 1014412 w 4829175"/>
              <a:gd name="connsiteY6" fmla="*/ 1257679 h 6077327"/>
              <a:gd name="connsiteX7" fmla="*/ 957263 w 4829175"/>
              <a:gd name="connsiteY7" fmla="*/ 1062416 h 6077327"/>
              <a:gd name="connsiteX8" fmla="*/ 895350 w 4829175"/>
              <a:gd name="connsiteY8" fmla="*/ 881441 h 6077327"/>
              <a:gd name="connsiteX9" fmla="*/ 914400 w 4829175"/>
              <a:gd name="connsiteY9" fmla="*/ 743329 h 6077327"/>
              <a:gd name="connsiteX10" fmla="*/ 985837 w 4829175"/>
              <a:gd name="connsiteY10" fmla="*/ 633791 h 6077327"/>
              <a:gd name="connsiteX11" fmla="*/ 1109662 w 4829175"/>
              <a:gd name="connsiteY11" fmla="*/ 614741 h 6077327"/>
              <a:gd name="connsiteX12" fmla="*/ 1395412 w 4829175"/>
              <a:gd name="connsiteY12" fmla="*/ 467104 h 6077327"/>
              <a:gd name="connsiteX13" fmla="*/ 1543050 w 4829175"/>
              <a:gd name="connsiteY13" fmla="*/ 429004 h 6077327"/>
              <a:gd name="connsiteX14" fmla="*/ 1790700 w 4829175"/>
              <a:gd name="connsiteY14" fmla="*/ 286129 h 6077327"/>
              <a:gd name="connsiteX15" fmla="*/ 1919287 w 4829175"/>
              <a:gd name="connsiteY15" fmla="*/ 262316 h 6077327"/>
              <a:gd name="connsiteX16" fmla="*/ 1952625 w 4829175"/>
              <a:gd name="connsiteY16" fmla="*/ 148017 h 6077327"/>
              <a:gd name="connsiteX17" fmla="*/ 2209800 w 4829175"/>
              <a:gd name="connsiteY17" fmla="*/ 95629 h 6077327"/>
              <a:gd name="connsiteX18" fmla="*/ 2414587 w 4829175"/>
              <a:gd name="connsiteY18" fmla="*/ 81341 h 6077327"/>
              <a:gd name="connsiteX19" fmla="*/ 2733675 w 4829175"/>
              <a:gd name="connsiteY19" fmla="*/ 62291 h 6077327"/>
              <a:gd name="connsiteX20" fmla="*/ 2828925 w 4829175"/>
              <a:gd name="connsiteY20" fmla="*/ 19429 h 6077327"/>
              <a:gd name="connsiteX21" fmla="*/ 2976562 w 4829175"/>
              <a:gd name="connsiteY21" fmla="*/ 81341 h 6077327"/>
              <a:gd name="connsiteX22" fmla="*/ 3190875 w 4829175"/>
              <a:gd name="connsiteY22" fmla="*/ 190879 h 6077327"/>
              <a:gd name="connsiteX23" fmla="*/ 3276600 w 4829175"/>
              <a:gd name="connsiteY23" fmla="*/ 281366 h 6077327"/>
              <a:gd name="connsiteX24" fmla="*/ 3514724 w 4829175"/>
              <a:gd name="connsiteY24" fmla="*/ 352803 h 6077327"/>
              <a:gd name="connsiteX25" fmla="*/ 3743325 w 4829175"/>
              <a:gd name="connsiteY25" fmla="*/ 509966 h 6077327"/>
              <a:gd name="connsiteX26" fmla="*/ 3871912 w 4829175"/>
              <a:gd name="connsiteY26" fmla="*/ 695704 h 6077327"/>
              <a:gd name="connsiteX27" fmla="*/ 3943350 w 4829175"/>
              <a:gd name="connsiteY27" fmla="*/ 662366 h 6077327"/>
              <a:gd name="connsiteX28" fmla="*/ 4048125 w 4829175"/>
              <a:gd name="connsiteY28" fmla="*/ 929066 h 6077327"/>
              <a:gd name="connsiteX29" fmla="*/ 4238625 w 4829175"/>
              <a:gd name="connsiteY29" fmla="*/ 1176716 h 6077327"/>
              <a:gd name="connsiteX30" fmla="*/ 4229100 w 4829175"/>
              <a:gd name="connsiteY30" fmla="*/ 1310066 h 6077327"/>
              <a:gd name="connsiteX31" fmla="*/ 4381500 w 4829175"/>
              <a:gd name="connsiteY31" fmla="*/ 1443417 h 6077327"/>
              <a:gd name="connsiteX32" fmla="*/ 4410075 w 4829175"/>
              <a:gd name="connsiteY32" fmla="*/ 1610104 h 6077327"/>
              <a:gd name="connsiteX33" fmla="*/ 4391025 w 4829175"/>
              <a:gd name="connsiteY33" fmla="*/ 1857754 h 6077327"/>
              <a:gd name="connsiteX34" fmla="*/ 4457700 w 4829175"/>
              <a:gd name="connsiteY34" fmla="*/ 1986342 h 6077327"/>
              <a:gd name="connsiteX35" fmla="*/ 4433887 w 4829175"/>
              <a:gd name="connsiteY35" fmla="*/ 2119691 h 6077327"/>
              <a:gd name="connsiteX36" fmla="*/ 4424362 w 4829175"/>
              <a:gd name="connsiteY36" fmla="*/ 2295904 h 6077327"/>
              <a:gd name="connsiteX37" fmla="*/ 4357687 w 4829175"/>
              <a:gd name="connsiteY37" fmla="*/ 2381629 h 6077327"/>
              <a:gd name="connsiteX38" fmla="*/ 4395787 w 4829175"/>
              <a:gd name="connsiteY38" fmla="*/ 2600704 h 6077327"/>
              <a:gd name="connsiteX39" fmla="*/ 4291012 w 4829175"/>
              <a:gd name="connsiteY39" fmla="*/ 2672141 h 6077327"/>
              <a:gd name="connsiteX40" fmla="*/ 4291012 w 4829175"/>
              <a:gd name="connsiteY40" fmla="*/ 2805491 h 6077327"/>
              <a:gd name="connsiteX41" fmla="*/ 4281487 w 4829175"/>
              <a:gd name="connsiteY41" fmla="*/ 2857879 h 6077327"/>
              <a:gd name="connsiteX42" fmla="*/ 4167187 w 4829175"/>
              <a:gd name="connsiteY42" fmla="*/ 3096004 h 6077327"/>
              <a:gd name="connsiteX43" fmla="*/ 4043362 w 4829175"/>
              <a:gd name="connsiteY43" fmla="*/ 3300791 h 6077327"/>
              <a:gd name="connsiteX44" fmla="*/ 4033837 w 4829175"/>
              <a:gd name="connsiteY44" fmla="*/ 3481766 h 6077327"/>
              <a:gd name="connsiteX45" fmla="*/ 4000500 w 4829175"/>
              <a:gd name="connsiteY45" fmla="*/ 3596066 h 6077327"/>
              <a:gd name="connsiteX46" fmla="*/ 3905251 w 4829175"/>
              <a:gd name="connsiteY46" fmla="*/ 3629404 h 6077327"/>
              <a:gd name="connsiteX47" fmla="*/ 3781425 w 4829175"/>
              <a:gd name="connsiteY47" fmla="*/ 3710366 h 6077327"/>
              <a:gd name="connsiteX48" fmla="*/ 3638550 w 4829175"/>
              <a:gd name="connsiteY48" fmla="*/ 3891341 h 6077327"/>
              <a:gd name="connsiteX49" fmla="*/ 3438525 w 4829175"/>
              <a:gd name="connsiteY49" fmla="*/ 3924679 h 6077327"/>
              <a:gd name="connsiteX50" fmla="*/ 3290888 w 4829175"/>
              <a:gd name="connsiteY50" fmla="*/ 4091366 h 6077327"/>
              <a:gd name="connsiteX51" fmla="*/ 4829175 w 4829175"/>
              <a:gd name="connsiteY51" fmla="*/ 6072567 h 6077327"/>
              <a:gd name="connsiteX52" fmla="*/ 0 w 4829175"/>
              <a:gd name="connsiteY52" fmla="*/ 6077327 h 6077327"/>
              <a:gd name="connsiteX0" fmla="*/ 0 w 4829175"/>
              <a:gd name="connsiteY0" fmla="*/ 6077327 h 6077327"/>
              <a:gd name="connsiteX1" fmla="*/ 1765291 w 4829175"/>
              <a:gd name="connsiteY1" fmla="*/ 4408161 h 6077327"/>
              <a:gd name="connsiteX2" fmla="*/ 671512 w 4829175"/>
              <a:gd name="connsiteY2" fmla="*/ 3872291 h 6077327"/>
              <a:gd name="connsiteX3" fmla="*/ 604837 w 4829175"/>
              <a:gd name="connsiteY3" fmla="*/ 3596066 h 6077327"/>
              <a:gd name="connsiteX4" fmla="*/ 571500 w 4829175"/>
              <a:gd name="connsiteY4" fmla="*/ 3191254 h 6077327"/>
              <a:gd name="connsiteX5" fmla="*/ 747712 w 4829175"/>
              <a:gd name="connsiteY5" fmla="*/ 2491166 h 6077327"/>
              <a:gd name="connsiteX6" fmla="*/ 1014412 w 4829175"/>
              <a:gd name="connsiteY6" fmla="*/ 1257679 h 6077327"/>
              <a:gd name="connsiteX7" fmla="*/ 957263 w 4829175"/>
              <a:gd name="connsiteY7" fmla="*/ 1062416 h 6077327"/>
              <a:gd name="connsiteX8" fmla="*/ 895350 w 4829175"/>
              <a:gd name="connsiteY8" fmla="*/ 881441 h 6077327"/>
              <a:gd name="connsiteX9" fmla="*/ 914400 w 4829175"/>
              <a:gd name="connsiteY9" fmla="*/ 743329 h 6077327"/>
              <a:gd name="connsiteX10" fmla="*/ 985837 w 4829175"/>
              <a:gd name="connsiteY10" fmla="*/ 633791 h 6077327"/>
              <a:gd name="connsiteX11" fmla="*/ 1109662 w 4829175"/>
              <a:gd name="connsiteY11" fmla="*/ 614741 h 6077327"/>
              <a:gd name="connsiteX12" fmla="*/ 1395412 w 4829175"/>
              <a:gd name="connsiteY12" fmla="*/ 467104 h 6077327"/>
              <a:gd name="connsiteX13" fmla="*/ 1543050 w 4829175"/>
              <a:gd name="connsiteY13" fmla="*/ 429004 h 6077327"/>
              <a:gd name="connsiteX14" fmla="*/ 1790700 w 4829175"/>
              <a:gd name="connsiteY14" fmla="*/ 286129 h 6077327"/>
              <a:gd name="connsiteX15" fmla="*/ 1919287 w 4829175"/>
              <a:gd name="connsiteY15" fmla="*/ 262316 h 6077327"/>
              <a:gd name="connsiteX16" fmla="*/ 1952625 w 4829175"/>
              <a:gd name="connsiteY16" fmla="*/ 148017 h 6077327"/>
              <a:gd name="connsiteX17" fmla="*/ 2209800 w 4829175"/>
              <a:gd name="connsiteY17" fmla="*/ 95629 h 6077327"/>
              <a:gd name="connsiteX18" fmla="*/ 2414587 w 4829175"/>
              <a:gd name="connsiteY18" fmla="*/ 81341 h 6077327"/>
              <a:gd name="connsiteX19" fmla="*/ 2733675 w 4829175"/>
              <a:gd name="connsiteY19" fmla="*/ 62291 h 6077327"/>
              <a:gd name="connsiteX20" fmla="*/ 2828925 w 4829175"/>
              <a:gd name="connsiteY20" fmla="*/ 19429 h 6077327"/>
              <a:gd name="connsiteX21" fmla="*/ 2976562 w 4829175"/>
              <a:gd name="connsiteY21" fmla="*/ 81341 h 6077327"/>
              <a:gd name="connsiteX22" fmla="*/ 3190875 w 4829175"/>
              <a:gd name="connsiteY22" fmla="*/ 190879 h 6077327"/>
              <a:gd name="connsiteX23" fmla="*/ 3276600 w 4829175"/>
              <a:gd name="connsiteY23" fmla="*/ 281366 h 6077327"/>
              <a:gd name="connsiteX24" fmla="*/ 3514724 w 4829175"/>
              <a:gd name="connsiteY24" fmla="*/ 352803 h 6077327"/>
              <a:gd name="connsiteX25" fmla="*/ 3743325 w 4829175"/>
              <a:gd name="connsiteY25" fmla="*/ 509966 h 6077327"/>
              <a:gd name="connsiteX26" fmla="*/ 3871912 w 4829175"/>
              <a:gd name="connsiteY26" fmla="*/ 695704 h 6077327"/>
              <a:gd name="connsiteX27" fmla="*/ 3943350 w 4829175"/>
              <a:gd name="connsiteY27" fmla="*/ 662366 h 6077327"/>
              <a:gd name="connsiteX28" fmla="*/ 4048125 w 4829175"/>
              <a:gd name="connsiteY28" fmla="*/ 929066 h 6077327"/>
              <a:gd name="connsiteX29" fmla="*/ 4238625 w 4829175"/>
              <a:gd name="connsiteY29" fmla="*/ 1176716 h 6077327"/>
              <a:gd name="connsiteX30" fmla="*/ 4229100 w 4829175"/>
              <a:gd name="connsiteY30" fmla="*/ 1310066 h 6077327"/>
              <a:gd name="connsiteX31" fmla="*/ 4381500 w 4829175"/>
              <a:gd name="connsiteY31" fmla="*/ 1443417 h 6077327"/>
              <a:gd name="connsiteX32" fmla="*/ 4410075 w 4829175"/>
              <a:gd name="connsiteY32" fmla="*/ 1610104 h 6077327"/>
              <a:gd name="connsiteX33" fmla="*/ 4391025 w 4829175"/>
              <a:gd name="connsiteY33" fmla="*/ 1857754 h 6077327"/>
              <a:gd name="connsiteX34" fmla="*/ 4457700 w 4829175"/>
              <a:gd name="connsiteY34" fmla="*/ 1986342 h 6077327"/>
              <a:gd name="connsiteX35" fmla="*/ 4433887 w 4829175"/>
              <a:gd name="connsiteY35" fmla="*/ 2119691 h 6077327"/>
              <a:gd name="connsiteX36" fmla="*/ 4424362 w 4829175"/>
              <a:gd name="connsiteY36" fmla="*/ 2295904 h 6077327"/>
              <a:gd name="connsiteX37" fmla="*/ 4357687 w 4829175"/>
              <a:gd name="connsiteY37" fmla="*/ 2381629 h 6077327"/>
              <a:gd name="connsiteX38" fmla="*/ 4395787 w 4829175"/>
              <a:gd name="connsiteY38" fmla="*/ 2600704 h 6077327"/>
              <a:gd name="connsiteX39" fmla="*/ 4291012 w 4829175"/>
              <a:gd name="connsiteY39" fmla="*/ 2672141 h 6077327"/>
              <a:gd name="connsiteX40" fmla="*/ 4291012 w 4829175"/>
              <a:gd name="connsiteY40" fmla="*/ 2805491 h 6077327"/>
              <a:gd name="connsiteX41" fmla="*/ 4281487 w 4829175"/>
              <a:gd name="connsiteY41" fmla="*/ 2857879 h 6077327"/>
              <a:gd name="connsiteX42" fmla="*/ 4167187 w 4829175"/>
              <a:gd name="connsiteY42" fmla="*/ 3096004 h 6077327"/>
              <a:gd name="connsiteX43" fmla="*/ 4043362 w 4829175"/>
              <a:gd name="connsiteY43" fmla="*/ 3300791 h 6077327"/>
              <a:gd name="connsiteX44" fmla="*/ 4033837 w 4829175"/>
              <a:gd name="connsiteY44" fmla="*/ 3481766 h 6077327"/>
              <a:gd name="connsiteX45" fmla="*/ 4000500 w 4829175"/>
              <a:gd name="connsiteY45" fmla="*/ 3596066 h 6077327"/>
              <a:gd name="connsiteX46" fmla="*/ 3905251 w 4829175"/>
              <a:gd name="connsiteY46" fmla="*/ 3629404 h 6077327"/>
              <a:gd name="connsiteX47" fmla="*/ 3781425 w 4829175"/>
              <a:gd name="connsiteY47" fmla="*/ 3710366 h 6077327"/>
              <a:gd name="connsiteX48" fmla="*/ 3638550 w 4829175"/>
              <a:gd name="connsiteY48" fmla="*/ 3891341 h 6077327"/>
              <a:gd name="connsiteX49" fmla="*/ 3438525 w 4829175"/>
              <a:gd name="connsiteY49" fmla="*/ 3924679 h 6077327"/>
              <a:gd name="connsiteX50" fmla="*/ 3290888 w 4829175"/>
              <a:gd name="connsiteY50" fmla="*/ 4091366 h 6077327"/>
              <a:gd name="connsiteX51" fmla="*/ 4829175 w 4829175"/>
              <a:gd name="connsiteY51" fmla="*/ 6072567 h 6077327"/>
              <a:gd name="connsiteX52" fmla="*/ 0 w 4829175"/>
              <a:gd name="connsiteY52" fmla="*/ 6077327 h 6077327"/>
              <a:gd name="connsiteX0" fmla="*/ 0 w 4829175"/>
              <a:gd name="connsiteY0" fmla="*/ 6077327 h 6077327"/>
              <a:gd name="connsiteX1" fmla="*/ 1765291 w 4829175"/>
              <a:gd name="connsiteY1" fmla="*/ 4408161 h 6077327"/>
              <a:gd name="connsiteX2" fmla="*/ 671512 w 4829175"/>
              <a:gd name="connsiteY2" fmla="*/ 3872291 h 6077327"/>
              <a:gd name="connsiteX3" fmla="*/ 604837 w 4829175"/>
              <a:gd name="connsiteY3" fmla="*/ 3596066 h 6077327"/>
              <a:gd name="connsiteX4" fmla="*/ 571500 w 4829175"/>
              <a:gd name="connsiteY4" fmla="*/ 3191254 h 6077327"/>
              <a:gd name="connsiteX5" fmla="*/ 747712 w 4829175"/>
              <a:gd name="connsiteY5" fmla="*/ 2491166 h 6077327"/>
              <a:gd name="connsiteX6" fmla="*/ 1014412 w 4829175"/>
              <a:gd name="connsiteY6" fmla="*/ 1257679 h 6077327"/>
              <a:gd name="connsiteX7" fmla="*/ 957263 w 4829175"/>
              <a:gd name="connsiteY7" fmla="*/ 1062416 h 6077327"/>
              <a:gd name="connsiteX8" fmla="*/ 895350 w 4829175"/>
              <a:gd name="connsiteY8" fmla="*/ 881441 h 6077327"/>
              <a:gd name="connsiteX9" fmla="*/ 914400 w 4829175"/>
              <a:gd name="connsiteY9" fmla="*/ 743329 h 6077327"/>
              <a:gd name="connsiteX10" fmla="*/ 985837 w 4829175"/>
              <a:gd name="connsiteY10" fmla="*/ 633791 h 6077327"/>
              <a:gd name="connsiteX11" fmla="*/ 1109662 w 4829175"/>
              <a:gd name="connsiteY11" fmla="*/ 614741 h 6077327"/>
              <a:gd name="connsiteX12" fmla="*/ 1395412 w 4829175"/>
              <a:gd name="connsiteY12" fmla="*/ 467104 h 6077327"/>
              <a:gd name="connsiteX13" fmla="*/ 1543050 w 4829175"/>
              <a:gd name="connsiteY13" fmla="*/ 429004 h 6077327"/>
              <a:gd name="connsiteX14" fmla="*/ 1790700 w 4829175"/>
              <a:gd name="connsiteY14" fmla="*/ 286129 h 6077327"/>
              <a:gd name="connsiteX15" fmla="*/ 1919287 w 4829175"/>
              <a:gd name="connsiteY15" fmla="*/ 262316 h 6077327"/>
              <a:gd name="connsiteX16" fmla="*/ 1952625 w 4829175"/>
              <a:gd name="connsiteY16" fmla="*/ 148017 h 6077327"/>
              <a:gd name="connsiteX17" fmla="*/ 2209800 w 4829175"/>
              <a:gd name="connsiteY17" fmla="*/ 95629 h 6077327"/>
              <a:gd name="connsiteX18" fmla="*/ 2414587 w 4829175"/>
              <a:gd name="connsiteY18" fmla="*/ 81341 h 6077327"/>
              <a:gd name="connsiteX19" fmla="*/ 2733675 w 4829175"/>
              <a:gd name="connsiteY19" fmla="*/ 62291 h 6077327"/>
              <a:gd name="connsiteX20" fmla="*/ 2828925 w 4829175"/>
              <a:gd name="connsiteY20" fmla="*/ 19429 h 6077327"/>
              <a:gd name="connsiteX21" fmla="*/ 2976562 w 4829175"/>
              <a:gd name="connsiteY21" fmla="*/ 81341 h 6077327"/>
              <a:gd name="connsiteX22" fmla="*/ 3190875 w 4829175"/>
              <a:gd name="connsiteY22" fmla="*/ 190879 h 6077327"/>
              <a:gd name="connsiteX23" fmla="*/ 3276600 w 4829175"/>
              <a:gd name="connsiteY23" fmla="*/ 281366 h 6077327"/>
              <a:gd name="connsiteX24" fmla="*/ 3514724 w 4829175"/>
              <a:gd name="connsiteY24" fmla="*/ 352803 h 6077327"/>
              <a:gd name="connsiteX25" fmla="*/ 3743325 w 4829175"/>
              <a:gd name="connsiteY25" fmla="*/ 509966 h 6077327"/>
              <a:gd name="connsiteX26" fmla="*/ 3871912 w 4829175"/>
              <a:gd name="connsiteY26" fmla="*/ 695704 h 6077327"/>
              <a:gd name="connsiteX27" fmla="*/ 3943350 w 4829175"/>
              <a:gd name="connsiteY27" fmla="*/ 662366 h 6077327"/>
              <a:gd name="connsiteX28" fmla="*/ 4048125 w 4829175"/>
              <a:gd name="connsiteY28" fmla="*/ 929066 h 6077327"/>
              <a:gd name="connsiteX29" fmla="*/ 4238625 w 4829175"/>
              <a:gd name="connsiteY29" fmla="*/ 1176716 h 6077327"/>
              <a:gd name="connsiteX30" fmla="*/ 4229100 w 4829175"/>
              <a:gd name="connsiteY30" fmla="*/ 1310066 h 6077327"/>
              <a:gd name="connsiteX31" fmla="*/ 4381500 w 4829175"/>
              <a:gd name="connsiteY31" fmla="*/ 1443417 h 6077327"/>
              <a:gd name="connsiteX32" fmla="*/ 4410075 w 4829175"/>
              <a:gd name="connsiteY32" fmla="*/ 1610104 h 6077327"/>
              <a:gd name="connsiteX33" fmla="*/ 4391025 w 4829175"/>
              <a:gd name="connsiteY33" fmla="*/ 1857754 h 6077327"/>
              <a:gd name="connsiteX34" fmla="*/ 4457700 w 4829175"/>
              <a:gd name="connsiteY34" fmla="*/ 1986342 h 6077327"/>
              <a:gd name="connsiteX35" fmla="*/ 4433887 w 4829175"/>
              <a:gd name="connsiteY35" fmla="*/ 2119691 h 6077327"/>
              <a:gd name="connsiteX36" fmla="*/ 4424362 w 4829175"/>
              <a:gd name="connsiteY36" fmla="*/ 2295904 h 6077327"/>
              <a:gd name="connsiteX37" fmla="*/ 4357687 w 4829175"/>
              <a:gd name="connsiteY37" fmla="*/ 2381629 h 6077327"/>
              <a:gd name="connsiteX38" fmla="*/ 4395787 w 4829175"/>
              <a:gd name="connsiteY38" fmla="*/ 2600704 h 6077327"/>
              <a:gd name="connsiteX39" fmla="*/ 4291012 w 4829175"/>
              <a:gd name="connsiteY39" fmla="*/ 2672141 h 6077327"/>
              <a:gd name="connsiteX40" fmla="*/ 4291012 w 4829175"/>
              <a:gd name="connsiteY40" fmla="*/ 2805491 h 6077327"/>
              <a:gd name="connsiteX41" fmla="*/ 4281487 w 4829175"/>
              <a:gd name="connsiteY41" fmla="*/ 2857879 h 6077327"/>
              <a:gd name="connsiteX42" fmla="*/ 4167187 w 4829175"/>
              <a:gd name="connsiteY42" fmla="*/ 3096004 h 6077327"/>
              <a:gd name="connsiteX43" fmla="*/ 4043362 w 4829175"/>
              <a:gd name="connsiteY43" fmla="*/ 3300791 h 6077327"/>
              <a:gd name="connsiteX44" fmla="*/ 4033837 w 4829175"/>
              <a:gd name="connsiteY44" fmla="*/ 3481766 h 6077327"/>
              <a:gd name="connsiteX45" fmla="*/ 4000500 w 4829175"/>
              <a:gd name="connsiteY45" fmla="*/ 3596066 h 6077327"/>
              <a:gd name="connsiteX46" fmla="*/ 3905251 w 4829175"/>
              <a:gd name="connsiteY46" fmla="*/ 3629404 h 6077327"/>
              <a:gd name="connsiteX47" fmla="*/ 3781425 w 4829175"/>
              <a:gd name="connsiteY47" fmla="*/ 3710366 h 6077327"/>
              <a:gd name="connsiteX48" fmla="*/ 3638550 w 4829175"/>
              <a:gd name="connsiteY48" fmla="*/ 3891341 h 6077327"/>
              <a:gd name="connsiteX49" fmla="*/ 3438525 w 4829175"/>
              <a:gd name="connsiteY49" fmla="*/ 3924679 h 6077327"/>
              <a:gd name="connsiteX50" fmla="*/ 3290888 w 4829175"/>
              <a:gd name="connsiteY50" fmla="*/ 4091366 h 6077327"/>
              <a:gd name="connsiteX51" fmla="*/ 4829175 w 4829175"/>
              <a:gd name="connsiteY51" fmla="*/ 6072567 h 6077327"/>
              <a:gd name="connsiteX52" fmla="*/ 0 w 4829175"/>
              <a:gd name="connsiteY52" fmla="*/ 6077327 h 6077327"/>
              <a:gd name="connsiteX0" fmla="*/ 4716 w 4833891"/>
              <a:gd name="connsiteY0" fmla="*/ 6077327 h 6077327"/>
              <a:gd name="connsiteX1" fmla="*/ 1770007 w 4833891"/>
              <a:gd name="connsiteY1" fmla="*/ 4408161 h 6077327"/>
              <a:gd name="connsiteX2" fmla="*/ 676228 w 4833891"/>
              <a:gd name="connsiteY2" fmla="*/ 3872291 h 6077327"/>
              <a:gd name="connsiteX3" fmla="*/ 609553 w 4833891"/>
              <a:gd name="connsiteY3" fmla="*/ 3596066 h 6077327"/>
              <a:gd name="connsiteX4" fmla="*/ 576216 w 4833891"/>
              <a:gd name="connsiteY4" fmla="*/ 3191254 h 6077327"/>
              <a:gd name="connsiteX5" fmla="*/ 752428 w 4833891"/>
              <a:gd name="connsiteY5" fmla="*/ 2491166 h 6077327"/>
              <a:gd name="connsiteX6" fmla="*/ 1019128 w 4833891"/>
              <a:gd name="connsiteY6" fmla="*/ 1257679 h 6077327"/>
              <a:gd name="connsiteX7" fmla="*/ 961979 w 4833891"/>
              <a:gd name="connsiteY7" fmla="*/ 1062416 h 6077327"/>
              <a:gd name="connsiteX8" fmla="*/ 900066 w 4833891"/>
              <a:gd name="connsiteY8" fmla="*/ 881441 h 6077327"/>
              <a:gd name="connsiteX9" fmla="*/ 919116 w 4833891"/>
              <a:gd name="connsiteY9" fmla="*/ 743329 h 6077327"/>
              <a:gd name="connsiteX10" fmla="*/ 990553 w 4833891"/>
              <a:gd name="connsiteY10" fmla="*/ 633791 h 6077327"/>
              <a:gd name="connsiteX11" fmla="*/ 1114378 w 4833891"/>
              <a:gd name="connsiteY11" fmla="*/ 614741 h 6077327"/>
              <a:gd name="connsiteX12" fmla="*/ 1400128 w 4833891"/>
              <a:gd name="connsiteY12" fmla="*/ 467104 h 6077327"/>
              <a:gd name="connsiteX13" fmla="*/ 1547766 w 4833891"/>
              <a:gd name="connsiteY13" fmla="*/ 429004 h 6077327"/>
              <a:gd name="connsiteX14" fmla="*/ 1795416 w 4833891"/>
              <a:gd name="connsiteY14" fmla="*/ 286129 h 6077327"/>
              <a:gd name="connsiteX15" fmla="*/ 1924003 w 4833891"/>
              <a:gd name="connsiteY15" fmla="*/ 262316 h 6077327"/>
              <a:gd name="connsiteX16" fmla="*/ 1957341 w 4833891"/>
              <a:gd name="connsiteY16" fmla="*/ 148017 h 6077327"/>
              <a:gd name="connsiteX17" fmla="*/ 2214516 w 4833891"/>
              <a:gd name="connsiteY17" fmla="*/ 95629 h 6077327"/>
              <a:gd name="connsiteX18" fmla="*/ 2419303 w 4833891"/>
              <a:gd name="connsiteY18" fmla="*/ 81341 h 6077327"/>
              <a:gd name="connsiteX19" fmla="*/ 2738391 w 4833891"/>
              <a:gd name="connsiteY19" fmla="*/ 62291 h 6077327"/>
              <a:gd name="connsiteX20" fmla="*/ 2833641 w 4833891"/>
              <a:gd name="connsiteY20" fmla="*/ 19429 h 6077327"/>
              <a:gd name="connsiteX21" fmla="*/ 2981278 w 4833891"/>
              <a:gd name="connsiteY21" fmla="*/ 81341 h 6077327"/>
              <a:gd name="connsiteX22" fmla="*/ 3195591 w 4833891"/>
              <a:gd name="connsiteY22" fmla="*/ 190879 h 6077327"/>
              <a:gd name="connsiteX23" fmla="*/ 3281316 w 4833891"/>
              <a:gd name="connsiteY23" fmla="*/ 281366 h 6077327"/>
              <a:gd name="connsiteX24" fmla="*/ 3519440 w 4833891"/>
              <a:gd name="connsiteY24" fmla="*/ 352803 h 6077327"/>
              <a:gd name="connsiteX25" fmla="*/ 3748041 w 4833891"/>
              <a:gd name="connsiteY25" fmla="*/ 509966 h 6077327"/>
              <a:gd name="connsiteX26" fmla="*/ 3876628 w 4833891"/>
              <a:gd name="connsiteY26" fmla="*/ 695704 h 6077327"/>
              <a:gd name="connsiteX27" fmla="*/ 3948066 w 4833891"/>
              <a:gd name="connsiteY27" fmla="*/ 662366 h 6077327"/>
              <a:gd name="connsiteX28" fmla="*/ 4052841 w 4833891"/>
              <a:gd name="connsiteY28" fmla="*/ 929066 h 6077327"/>
              <a:gd name="connsiteX29" fmla="*/ 4243341 w 4833891"/>
              <a:gd name="connsiteY29" fmla="*/ 1176716 h 6077327"/>
              <a:gd name="connsiteX30" fmla="*/ 4233816 w 4833891"/>
              <a:gd name="connsiteY30" fmla="*/ 1310066 h 6077327"/>
              <a:gd name="connsiteX31" fmla="*/ 4386216 w 4833891"/>
              <a:gd name="connsiteY31" fmla="*/ 1443417 h 6077327"/>
              <a:gd name="connsiteX32" fmla="*/ 4414791 w 4833891"/>
              <a:gd name="connsiteY32" fmla="*/ 1610104 h 6077327"/>
              <a:gd name="connsiteX33" fmla="*/ 4395741 w 4833891"/>
              <a:gd name="connsiteY33" fmla="*/ 1857754 h 6077327"/>
              <a:gd name="connsiteX34" fmla="*/ 4462416 w 4833891"/>
              <a:gd name="connsiteY34" fmla="*/ 1986342 h 6077327"/>
              <a:gd name="connsiteX35" fmla="*/ 4438603 w 4833891"/>
              <a:gd name="connsiteY35" fmla="*/ 2119691 h 6077327"/>
              <a:gd name="connsiteX36" fmla="*/ 4429078 w 4833891"/>
              <a:gd name="connsiteY36" fmla="*/ 2295904 h 6077327"/>
              <a:gd name="connsiteX37" fmla="*/ 4362403 w 4833891"/>
              <a:gd name="connsiteY37" fmla="*/ 2381629 h 6077327"/>
              <a:gd name="connsiteX38" fmla="*/ 4400503 w 4833891"/>
              <a:gd name="connsiteY38" fmla="*/ 2600704 h 6077327"/>
              <a:gd name="connsiteX39" fmla="*/ 4295728 w 4833891"/>
              <a:gd name="connsiteY39" fmla="*/ 2672141 h 6077327"/>
              <a:gd name="connsiteX40" fmla="*/ 4295728 w 4833891"/>
              <a:gd name="connsiteY40" fmla="*/ 2805491 h 6077327"/>
              <a:gd name="connsiteX41" fmla="*/ 4286203 w 4833891"/>
              <a:gd name="connsiteY41" fmla="*/ 2857879 h 6077327"/>
              <a:gd name="connsiteX42" fmla="*/ 4171903 w 4833891"/>
              <a:gd name="connsiteY42" fmla="*/ 3096004 h 6077327"/>
              <a:gd name="connsiteX43" fmla="*/ 4048078 w 4833891"/>
              <a:gd name="connsiteY43" fmla="*/ 3300791 h 6077327"/>
              <a:gd name="connsiteX44" fmla="*/ 4038553 w 4833891"/>
              <a:gd name="connsiteY44" fmla="*/ 3481766 h 6077327"/>
              <a:gd name="connsiteX45" fmla="*/ 4005216 w 4833891"/>
              <a:gd name="connsiteY45" fmla="*/ 3596066 h 6077327"/>
              <a:gd name="connsiteX46" fmla="*/ 3909967 w 4833891"/>
              <a:gd name="connsiteY46" fmla="*/ 3629404 h 6077327"/>
              <a:gd name="connsiteX47" fmla="*/ 3786141 w 4833891"/>
              <a:gd name="connsiteY47" fmla="*/ 3710366 h 6077327"/>
              <a:gd name="connsiteX48" fmla="*/ 3643266 w 4833891"/>
              <a:gd name="connsiteY48" fmla="*/ 3891341 h 6077327"/>
              <a:gd name="connsiteX49" fmla="*/ 3443241 w 4833891"/>
              <a:gd name="connsiteY49" fmla="*/ 3924679 h 6077327"/>
              <a:gd name="connsiteX50" fmla="*/ 3295604 w 4833891"/>
              <a:gd name="connsiteY50" fmla="*/ 4091366 h 6077327"/>
              <a:gd name="connsiteX51" fmla="*/ 4833891 w 4833891"/>
              <a:gd name="connsiteY51" fmla="*/ 6072567 h 6077327"/>
              <a:gd name="connsiteX52" fmla="*/ 4716 w 4833891"/>
              <a:gd name="connsiteY52" fmla="*/ 6077327 h 6077327"/>
              <a:gd name="connsiteX0" fmla="*/ 5309 w 4567813"/>
              <a:gd name="connsiteY0" fmla="*/ 6072251 h 6072567"/>
              <a:gd name="connsiteX1" fmla="*/ 1503929 w 4567813"/>
              <a:gd name="connsiteY1" fmla="*/ 4408161 h 6072567"/>
              <a:gd name="connsiteX2" fmla="*/ 410150 w 4567813"/>
              <a:gd name="connsiteY2" fmla="*/ 3872291 h 6072567"/>
              <a:gd name="connsiteX3" fmla="*/ 343475 w 4567813"/>
              <a:gd name="connsiteY3" fmla="*/ 3596066 h 6072567"/>
              <a:gd name="connsiteX4" fmla="*/ 310138 w 4567813"/>
              <a:gd name="connsiteY4" fmla="*/ 3191254 h 6072567"/>
              <a:gd name="connsiteX5" fmla="*/ 486350 w 4567813"/>
              <a:gd name="connsiteY5" fmla="*/ 2491166 h 6072567"/>
              <a:gd name="connsiteX6" fmla="*/ 753050 w 4567813"/>
              <a:gd name="connsiteY6" fmla="*/ 1257679 h 6072567"/>
              <a:gd name="connsiteX7" fmla="*/ 695901 w 4567813"/>
              <a:gd name="connsiteY7" fmla="*/ 1062416 h 6072567"/>
              <a:gd name="connsiteX8" fmla="*/ 633988 w 4567813"/>
              <a:gd name="connsiteY8" fmla="*/ 881441 h 6072567"/>
              <a:gd name="connsiteX9" fmla="*/ 653038 w 4567813"/>
              <a:gd name="connsiteY9" fmla="*/ 743329 h 6072567"/>
              <a:gd name="connsiteX10" fmla="*/ 724475 w 4567813"/>
              <a:gd name="connsiteY10" fmla="*/ 633791 h 6072567"/>
              <a:gd name="connsiteX11" fmla="*/ 848300 w 4567813"/>
              <a:gd name="connsiteY11" fmla="*/ 614741 h 6072567"/>
              <a:gd name="connsiteX12" fmla="*/ 1134050 w 4567813"/>
              <a:gd name="connsiteY12" fmla="*/ 467104 h 6072567"/>
              <a:gd name="connsiteX13" fmla="*/ 1281688 w 4567813"/>
              <a:gd name="connsiteY13" fmla="*/ 429004 h 6072567"/>
              <a:gd name="connsiteX14" fmla="*/ 1529338 w 4567813"/>
              <a:gd name="connsiteY14" fmla="*/ 286129 h 6072567"/>
              <a:gd name="connsiteX15" fmla="*/ 1657925 w 4567813"/>
              <a:gd name="connsiteY15" fmla="*/ 262316 h 6072567"/>
              <a:gd name="connsiteX16" fmla="*/ 1691263 w 4567813"/>
              <a:gd name="connsiteY16" fmla="*/ 148017 h 6072567"/>
              <a:gd name="connsiteX17" fmla="*/ 1948438 w 4567813"/>
              <a:gd name="connsiteY17" fmla="*/ 95629 h 6072567"/>
              <a:gd name="connsiteX18" fmla="*/ 2153225 w 4567813"/>
              <a:gd name="connsiteY18" fmla="*/ 81341 h 6072567"/>
              <a:gd name="connsiteX19" fmla="*/ 2472313 w 4567813"/>
              <a:gd name="connsiteY19" fmla="*/ 62291 h 6072567"/>
              <a:gd name="connsiteX20" fmla="*/ 2567563 w 4567813"/>
              <a:gd name="connsiteY20" fmla="*/ 19429 h 6072567"/>
              <a:gd name="connsiteX21" fmla="*/ 2715200 w 4567813"/>
              <a:gd name="connsiteY21" fmla="*/ 81341 h 6072567"/>
              <a:gd name="connsiteX22" fmla="*/ 2929513 w 4567813"/>
              <a:gd name="connsiteY22" fmla="*/ 190879 h 6072567"/>
              <a:gd name="connsiteX23" fmla="*/ 3015238 w 4567813"/>
              <a:gd name="connsiteY23" fmla="*/ 281366 h 6072567"/>
              <a:gd name="connsiteX24" fmla="*/ 3253362 w 4567813"/>
              <a:gd name="connsiteY24" fmla="*/ 352803 h 6072567"/>
              <a:gd name="connsiteX25" fmla="*/ 3481963 w 4567813"/>
              <a:gd name="connsiteY25" fmla="*/ 509966 h 6072567"/>
              <a:gd name="connsiteX26" fmla="*/ 3610550 w 4567813"/>
              <a:gd name="connsiteY26" fmla="*/ 695704 h 6072567"/>
              <a:gd name="connsiteX27" fmla="*/ 3681988 w 4567813"/>
              <a:gd name="connsiteY27" fmla="*/ 662366 h 6072567"/>
              <a:gd name="connsiteX28" fmla="*/ 3786763 w 4567813"/>
              <a:gd name="connsiteY28" fmla="*/ 929066 h 6072567"/>
              <a:gd name="connsiteX29" fmla="*/ 3977263 w 4567813"/>
              <a:gd name="connsiteY29" fmla="*/ 1176716 h 6072567"/>
              <a:gd name="connsiteX30" fmla="*/ 3967738 w 4567813"/>
              <a:gd name="connsiteY30" fmla="*/ 1310066 h 6072567"/>
              <a:gd name="connsiteX31" fmla="*/ 4120138 w 4567813"/>
              <a:gd name="connsiteY31" fmla="*/ 1443417 h 6072567"/>
              <a:gd name="connsiteX32" fmla="*/ 4148713 w 4567813"/>
              <a:gd name="connsiteY32" fmla="*/ 1610104 h 6072567"/>
              <a:gd name="connsiteX33" fmla="*/ 4129663 w 4567813"/>
              <a:gd name="connsiteY33" fmla="*/ 1857754 h 6072567"/>
              <a:gd name="connsiteX34" fmla="*/ 4196338 w 4567813"/>
              <a:gd name="connsiteY34" fmla="*/ 1986342 h 6072567"/>
              <a:gd name="connsiteX35" fmla="*/ 4172525 w 4567813"/>
              <a:gd name="connsiteY35" fmla="*/ 2119691 h 6072567"/>
              <a:gd name="connsiteX36" fmla="*/ 4163000 w 4567813"/>
              <a:gd name="connsiteY36" fmla="*/ 2295904 h 6072567"/>
              <a:gd name="connsiteX37" fmla="*/ 4096325 w 4567813"/>
              <a:gd name="connsiteY37" fmla="*/ 2381629 h 6072567"/>
              <a:gd name="connsiteX38" fmla="*/ 4134425 w 4567813"/>
              <a:gd name="connsiteY38" fmla="*/ 2600704 h 6072567"/>
              <a:gd name="connsiteX39" fmla="*/ 4029650 w 4567813"/>
              <a:gd name="connsiteY39" fmla="*/ 2672141 h 6072567"/>
              <a:gd name="connsiteX40" fmla="*/ 4029650 w 4567813"/>
              <a:gd name="connsiteY40" fmla="*/ 2805491 h 6072567"/>
              <a:gd name="connsiteX41" fmla="*/ 4020125 w 4567813"/>
              <a:gd name="connsiteY41" fmla="*/ 2857879 h 6072567"/>
              <a:gd name="connsiteX42" fmla="*/ 3905825 w 4567813"/>
              <a:gd name="connsiteY42" fmla="*/ 3096004 h 6072567"/>
              <a:gd name="connsiteX43" fmla="*/ 3782000 w 4567813"/>
              <a:gd name="connsiteY43" fmla="*/ 3300791 h 6072567"/>
              <a:gd name="connsiteX44" fmla="*/ 3772475 w 4567813"/>
              <a:gd name="connsiteY44" fmla="*/ 3481766 h 6072567"/>
              <a:gd name="connsiteX45" fmla="*/ 3739138 w 4567813"/>
              <a:gd name="connsiteY45" fmla="*/ 3596066 h 6072567"/>
              <a:gd name="connsiteX46" fmla="*/ 3643889 w 4567813"/>
              <a:gd name="connsiteY46" fmla="*/ 3629404 h 6072567"/>
              <a:gd name="connsiteX47" fmla="*/ 3520063 w 4567813"/>
              <a:gd name="connsiteY47" fmla="*/ 3710366 h 6072567"/>
              <a:gd name="connsiteX48" fmla="*/ 3377188 w 4567813"/>
              <a:gd name="connsiteY48" fmla="*/ 3891341 h 6072567"/>
              <a:gd name="connsiteX49" fmla="*/ 3177163 w 4567813"/>
              <a:gd name="connsiteY49" fmla="*/ 3924679 h 6072567"/>
              <a:gd name="connsiteX50" fmla="*/ 3029526 w 4567813"/>
              <a:gd name="connsiteY50" fmla="*/ 4091366 h 6072567"/>
              <a:gd name="connsiteX51" fmla="*/ 4567813 w 4567813"/>
              <a:gd name="connsiteY51" fmla="*/ 6072567 h 6072567"/>
              <a:gd name="connsiteX52" fmla="*/ 5309 w 4567813"/>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04829 w 4562504"/>
              <a:gd name="connsiteY4" fmla="*/ 3191254 h 6072567"/>
              <a:gd name="connsiteX5" fmla="*/ 481041 w 4562504"/>
              <a:gd name="connsiteY5" fmla="*/ 2491166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04829 w 4562504"/>
              <a:gd name="connsiteY4" fmla="*/ 3191254 h 6072567"/>
              <a:gd name="connsiteX5" fmla="*/ 481041 w 4562504"/>
              <a:gd name="connsiteY5" fmla="*/ 2491166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04829 w 4562504"/>
              <a:gd name="connsiteY4" fmla="*/ 3191254 h 6072567"/>
              <a:gd name="connsiteX5" fmla="*/ 481041 w 4562504"/>
              <a:gd name="connsiteY5" fmla="*/ 2491166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04829 w 4562504"/>
              <a:gd name="connsiteY4" fmla="*/ 3191254 h 6072567"/>
              <a:gd name="connsiteX5" fmla="*/ 481041 w 4562504"/>
              <a:gd name="connsiteY5" fmla="*/ 2491166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04829 w 4562504"/>
              <a:gd name="connsiteY4" fmla="*/ 3191254 h 6072567"/>
              <a:gd name="connsiteX5" fmla="*/ 481041 w 4562504"/>
              <a:gd name="connsiteY5" fmla="*/ 2491166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04829 w 4562504"/>
              <a:gd name="connsiteY4" fmla="*/ 3191254 h 6072567"/>
              <a:gd name="connsiteX5" fmla="*/ 481041 w 4562504"/>
              <a:gd name="connsiteY5" fmla="*/ 2491166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04829 w 4562504"/>
              <a:gd name="connsiteY4" fmla="*/ 3191254 h 6072567"/>
              <a:gd name="connsiteX5" fmla="*/ 502205 w 4562504"/>
              <a:gd name="connsiteY5" fmla="*/ 2481013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04829 w 4562504"/>
              <a:gd name="connsiteY4" fmla="*/ 3191254 h 6072567"/>
              <a:gd name="connsiteX5" fmla="*/ 502205 w 4562504"/>
              <a:gd name="connsiteY5" fmla="*/ 2481013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04829 w 4562504"/>
              <a:gd name="connsiteY4" fmla="*/ 3191254 h 6072567"/>
              <a:gd name="connsiteX5" fmla="*/ 502205 w 4562504"/>
              <a:gd name="connsiteY5" fmla="*/ 2481013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04829 w 4562504"/>
              <a:gd name="connsiteY4" fmla="*/ 3191254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04841 w 4562504"/>
              <a:gd name="connsiteY2" fmla="*/ 3872291 h 6072567"/>
              <a:gd name="connsiteX3" fmla="*/ 338166 w 4562504"/>
              <a:gd name="connsiteY3" fmla="*/ 3596066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6 w 4562504"/>
              <a:gd name="connsiteY3" fmla="*/ 3596066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6 w 4562504"/>
              <a:gd name="connsiteY3" fmla="*/ 3596066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6 w 4562504"/>
              <a:gd name="connsiteY3" fmla="*/ 3596066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6 w 4562504"/>
              <a:gd name="connsiteY3" fmla="*/ 3596066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04303 w 4562504"/>
              <a:gd name="connsiteY3" fmla="*/ 3646835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04303 w 4562504"/>
              <a:gd name="connsiteY3" fmla="*/ 3646835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04303 w 4562504"/>
              <a:gd name="connsiteY3" fmla="*/ 3646835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04303 w 4562504"/>
              <a:gd name="connsiteY3" fmla="*/ 3646835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04303 w 4562504"/>
              <a:gd name="connsiteY3" fmla="*/ 3646835 h 6072567"/>
              <a:gd name="connsiteX4" fmla="*/ 325993 w 4562504"/>
              <a:gd name="connsiteY4" fmla="*/ 3257253 h 6072567"/>
              <a:gd name="connsiteX5" fmla="*/ 497972 w 4562504"/>
              <a:gd name="connsiteY5" fmla="*/ 2470860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04303 w 4562504"/>
              <a:gd name="connsiteY3" fmla="*/ 3646835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04303 w 4562504"/>
              <a:gd name="connsiteY3" fmla="*/ 3646835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04303 w 4562504"/>
              <a:gd name="connsiteY3" fmla="*/ 3646835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842991 w 4562504"/>
              <a:gd name="connsiteY11" fmla="*/ 614741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906485 w 4562504"/>
              <a:gd name="connsiteY11" fmla="*/ 360895 h 6072567"/>
              <a:gd name="connsiteX12" fmla="*/ 1128741 w 4562504"/>
              <a:gd name="connsiteY12" fmla="*/ 467104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906485 w 4562504"/>
              <a:gd name="connsiteY11" fmla="*/ 360895 h 6072567"/>
              <a:gd name="connsiteX12" fmla="*/ 1141439 w 4562504"/>
              <a:gd name="connsiteY12" fmla="*/ 284336 h 6072567"/>
              <a:gd name="connsiteX13" fmla="*/ 1276379 w 4562504"/>
              <a:gd name="connsiteY13" fmla="*/ 429004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906485 w 4562504"/>
              <a:gd name="connsiteY11" fmla="*/ 360895 h 6072567"/>
              <a:gd name="connsiteX12" fmla="*/ 1141439 w 4562504"/>
              <a:gd name="connsiteY12" fmla="*/ 284336 h 6072567"/>
              <a:gd name="connsiteX13" fmla="*/ 1297543 w 4562504"/>
              <a:gd name="connsiteY13" fmla="*/ 195465 h 6072567"/>
              <a:gd name="connsiteX14" fmla="*/ 1524029 w 4562504"/>
              <a:gd name="connsiteY14" fmla="*/ 286129 h 6072567"/>
              <a:gd name="connsiteX15" fmla="*/ 1652616 w 4562504"/>
              <a:gd name="connsiteY15" fmla="*/ 26231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906485 w 4562504"/>
              <a:gd name="connsiteY11" fmla="*/ 360895 h 6072567"/>
              <a:gd name="connsiteX12" fmla="*/ 1141439 w 4562504"/>
              <a:gd name="connsiteY12" fmla="*/ 284336 h 6072567"/>
              <a:gd name="connsiteX13" fmla="*/ 1297543 w 4562504"/>
              <a:gd name="connsiteY13" fmla="*/ 195465 h 6072567"/>
              <a:gd name="connsiteX14" fmla="*/ 1524029 w 4562504"/>
              <a:gd name="connsiteY14" fmla="*/ 286129 h 6072567"/>
              <a:gd name="connsiteX15" fmla="*/ 1618753 w 4562504"/>
              <a:gd name="connsiteY15" fmla="*/ 14554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906485 w 4562504"/>
              <a:gd name="connsiteY11" fmla="*/ 360895 h 6072567"/>
              <a:gd name="connsiteX12" fmla="*/ 1141439 w 4562504"/>
              <a:gd name="connsiteY12" fmla="*/ 284336 h 6072567"/>
              <a:gd name="connsiteX13" fmla="*/ 1297543 w 4562504"/>
              <a:gd name="connsiteY13" fmla="*/ 195465 h 6072567"/>
              <a:gd name="connsiteX14" fmla="*/ 1524029 w 4562504"/>
              <a:gd name="connsiteY14" fmla="*/ 286129 h 6072567"/>
              <a:gd name="connsiteX15" fmla="*/ 1618753 w 4562504"/>
              <a:gd name="connsiteY15" fmla="*/ 14554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906485 w 4562504"/>
              <a:gd name="connsiteY11" fmla="*/ 360895 h 6072567"/>
              <a:gd name="connsiteX12" fmla="*/ 1141439 w 4562504"/>
              <a:gd name="connsiteY12" fmla="*/ 284336 h 6072567"/>
              <a:gd name="connsiteX13" fmla="*/ 1297543 w 4562504"/>
              <a:gd name="connsiteY13" fmla="*/ 195465 h 6072567"/>
              <a:gd name="connsiteX14" fmla="*/ 1515563 w 4562504"/>
              <a:gd name="connsiteY14" fmla="*/ 169360 h 6072567"/>
              <a:gd name="connsiteX15" fmla="*/ 1618753 w 4562504"/>
              <a:gd name="connsiteY15" fmla="*/ 145546 h 6072567"/>
              <a:gd name="connsiteX16" fmla="*/ 1685954 w 4562504"/>
              <a:gd name="connsiteY16" fmla="*/ 148017 h 6072567"/>
              <a:gd name="connsiteX17" fmla="*/ 1943129 w 4562504"/>
              <a:gd name="connsiteY17" fmla="*/ 95629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072251 h 6072567"/>
              <a:gd name="connsiteX1" fmla="*/ 1498620 w 4562504"/>
              <a:gd name="connsiteY1" fmla="*/ 4408161 h 6072567"/>
              <a:gd name="connsiteX2" fmla="*/ 476800 w 4562504"/>
              <a:gd name="connsiteY2" fmla="*/ 3989060 h 6072567"/>
              <a:gd name="connsiteX3" fmla="*/ 338165 w 4562504"/>
              <a:gd name="connsiteY3" fmla="*/ 3667142 h 6072567"/>
              <a:gd name="connsiteX4" fmla="*/ 325993 w 4562504"/>
              <a:gd name="connsiteY4" fmla="*/ 3257253 h 6072567"/>
              <a:gd name="connsiteX5" fmla="*/ 485273 w 4562504"/>
              <a:gd name="connsiteY5" fmla="*/ 2440399 h 6072567"/>
              <a:gd name="connsiteX6" fmla="*/ 747741 w 4562504"/>
              <a:gd name="connsiteY6" fmla="*/ 1257679 h 6072567"/>
              <a:gd name="connsiteX7" fmla="*/ 690592 w 4562504"/>
              <a:gd name="connsiteY7" fmla="*/ 1062416 h 6072567"/>
              <a:gd name="connsiteX8" fmla="*/ 628679 w 4562504"/>
              <a:gd name="connsiteY8" fmla="*/ 881441 h 6072567"/>
              <a:gd name="connsiteX9" fmla="*/ 647729 w 4562504"/>
              <a:gd name="connsiteY9" fmla="*/ 743329 h 6072567"/>
              <a:gd name="connsiteX10" fmla="*/ 719166 w 4562504"/>
              <a:gd name="connsiteY10" fmla="*/ 633791 h 6072567"/>
              <a:gd name="connsiteX11" fmla="*/ 906485 w 4562504"/>
              <a:gd name="connsiteY11" fmla="*/ 360895 h 6072567"/>
              <a:gd name="connsiteX12" fmla="*/ 1141439 w 4562504"/>
              <a:gd name="connsiteY12" fmla="*/ 284336 h 6072567"/>
              <a:gd name="connsiteX13" fmla="*/ 1297543 w 4562504"/>
              <a:gd name="connsiteY13" fmla="*/ 195465 h 6072567"/>
              <a:gd name="connsiteX14" fmla="*/ 1515563 w 4562504"/>
              <a:gd name="connsiteY14" fmla="*/ 169360 h 6072567"/>
              <a:gd name="connsiteX15" fmla="*/ 1618753 w 4562504"/>
              <a:gd name="connsiteY15" fmla="*/ 145546 h 6072567"/>
              <a:gd name="connsiteX16" fmla="*/ 1685954 w 4562504"/>
              <a:gd name="connsiteY16" fmla="*/ 148017 h 6072567"/>
              <a:gd name="connsiteX17" fmla="*/ 1896567 w 4562504"/>
              <a:gd name="connsiteY17" fmla="*/ 4244 h 6072567"/>
              <a:gd name="connsiteX18" fmla="*/ 2147916 w 4562504"/>
              <a:gd name="connsiteY18" fmla="*/ 81341 h 6072567"/>
              <a:gd name="connsiteX19" fmla="*/ 2467004 w 4562504"/>
              <a:gd name="connsiteY19" fmla="*/ 62291 h 6072567"/>
              <a:gd name="connsiteX20" fmla="*/ 2562254 w 4562504"/>
              <a:gd name="connsiteY20" fmla="*/ 19429 h 6072567"/>
              <a:gd name="connsiteX21" fmla="*/ 2709891 w 4562504"/>
              <a:gd name="connsiteY21" fmla="*/ 81341 h 6072567"/>
              <a:gd name="connsiteX22" fmla="*/ 2924204 w 4562504"/>
              <a:gd name="connsiteY22" fmla="*/ 190879 h 6072567"/>
              <a:gd name="connsiteX23" fmla="*/ 3009929 w 4562504"/>
              <a:gd name="connsiteY23" fmla="*/ 281366 h 6072567"/>
              <a:gd name="connsiteX24" fmla="*/ 3248053 w 4562504"/>
              <a:gd name="connsiteY24" fmla="*/ 352803 h 6072567"/>
              <a:gd name="connsiteX25" fmla="*/ 3476654 w 4562504"/>
              <a:gd name="connsiteY25" fmla="*/ 509966 h 6072567"/>
              <a:gd name="connsiteX26" fmla="*/ 3605241 w 4562504"/>
              <a:gd name="connsiteY26" fmla="*/ 695704 h 6072567"/>
              <a:gd name="connsiteX27" fmla="*/ 3676679 w 4562504"/>
              <a:gd name="connsiteY27" fmla="*/ 662366 h 6072567"/>
              <a:gd name="connsiteX28" fmla="*/ 3781454 w 4562504"/>
              <a:gd name="connsiteY28" fmla="*/ 929066 h 6072567"/>
              <a:gd name="connsiteX29" fmla="*/ 3971954 w 4562504"/>
              <a:gd name="connsiteY29" fmla="*/ 1176716 h 6072567"/>
              <a:gd name="connsiteX30" fmla="*/ 3962429 w 4562504"/>
              <a:gd name="connsiteY30" fmla="*/ 1310066 h 6072567"/>
              <a:gd name="connsiteX31" fmla="*/ 4114829 w 4562504"/>
              <a:gd name="connsiteY31" fmla="*/ 1443417 h 6072567"/>
              <a:gd name="connsiteX32" fmla="*/ 4143404 w 4562504"/>
              <a:gd name="connsiteY32" fmla="*/ 1610104 h 6072567"/>
              <a:gd name="connsiteX33" fmla="*/ 4124354 w 4562504"/>
              <a:gd name="connsiteY33" fmla="*/ 1857754 h 6072567"/>
              <a:gd name="connsiteX34" fmla="*/ 4191029 w 4562504"/>
              <a:gd name="connsiteY34" fmla="*/ 1986342 h 6072567"/>
              <a:gd name="connsiteX35" fmla="*/ 4167216 w 4562504"/>
              <a:gd name="connsiteY35" fmla="*/ 2119691 h 6072567"/>
              <a:gd name="connsiteX36" fmla="*/ 4157691 w 4562504"/>
              <a:gd name="connsiteY36" fmla="*/ 2295904 h 6072567"/>
              <a:gd name="connsiteX37" fmla="*/ 4091016 w 4562504"/>
              <a:gd name="connsiteY37" fmla="*/ 2381629 h 6072567"/>
              <a:gd name="connsiteX38" fmla="*/ 4129116 w 4562504"/>
              <a:gd name="connsiteY38" fmla="*/ 2600704 h 6072567"/>
              <a:gd name="connsiteX39" fmla="*/ 4024341 w 4562504"/>
              <a:gd name="connsiteY39" fmla="*/ 2672141 h 6072567"/>
              <a:gd name="connsiteX40" fmla="*/ 4024341 w 4562504"/>
              <a:gd name="connsiteY40" fmla="*/ 2805491 h 6072567"/>
              <a:gd name="connsiteX41" fmla="*/ 4014816 w 4562504"/>
              <a:gd name="connsiteY41" fmla="*/ 2857879 h 6072567"/>
              <a:gd name="connsiteX42" fmla="*/ 3900516 w 4562504"/>
              <a:gd name="connsiteY42" fmla="*/ 3096004 h 6072567"/>
              <a:gd name="connsiteX43" fmla="*/ 3776691 w 4562504"/>
              <a:gd name="connsiteY43" fmla="*/ 3300791 h 6072567"/>
              <a:gd name="connsiteX44" fmla="*/ 3767166 w 4562504"/>
              <a:gd name="connsiteY44" fmla="*/ 3481766 h 6072567"/>
              <a:gd name="connsiteX45" fmla="*/ 3733829 w 4562504"/>
              <a:gd name="connsiteY45" fmla="*/ 3596066 h 6072567"/>
              <a:gd name="connsiteX46" fmla="*/ 3638580 w 4562504"/>
              <a:gd name="connsiteY46" fmla="*/ 3629404 h 6072567"/>
              <a:gd name="connsiteX47" fmla="*/ 3514754 w 4562504"/>
              <a:gd name="connsiteY47" fmla="*/ 3710366 h 6072567"/>
              <a:gd name="connsiteX48" fmla="*/ 3371879 w 4562504"/>
              <a:gd name="connsiteY48" fmla="*/ 3891341 h 6072567"/>
              <a:gd name="connsiteX49" fmla="*/ 3171854 w 4562504"/>
              <a:gd name="connsiteY49" fmla="*/ 3924679 h 6072567"/>
              <a:gd name="connsiteX50" fmla="*/ 3024217 w 4562504"/>
              <a:gd name="connsiteY50" fmla="*/ 4091366 h 6072567"/>
              <a:gd name="connsiteX51" fmla="*/ 4562504 w 4562504"/>
              <a:gd name="connsiteY51" fmla="*/ 6072567 h 6072567"/>
              <a:gd name="connsiteX52" fmla="*/ 0 w 4562504"/>
              <a:gd name="connsiteY52" fmla="*/ 6072251 h 6072567"/>
              <a:gd name="connsiteX0" fmla="*/ 0 w 4562504"/>
              <a:gd name="connsiteY0" fmla="*/ 6128030 h 6128346"/>
              <a:gd name="connsiteX1" fmla="*/ 1498620 w 4562504"/>
              <a:gd name="connsiteY1" fmla="*/ 4463940 h 6128346"/>
              <a:gd name="connsiteX2" fmla="*/ 476800 w 4562504"/>
              <a:gd name="connsiteY2" fmla="*/ 4044839 h 6128346"/>
              <a:gd name="connsiteX3" fmla="*/ 338165 w 4562504"/>
              <a:gd name="connsiteY3" fmla="*/ 3722921 h 6128346"/>
              <a:gd name="connsiteX4" fmla="*/ 325993 w 4562504"/>
              <a:gd name="connsiteY4" fmla="*/ 3313032 h 6128346"/>
              <a:gd name="connsiteX5" fmla="*/ 485273 w 4562504"/>
              <a:gd name="connsiteY5" fmla="*/ 2496178 h 6128346"/>
              <a:gd name="connsiteX6" fmla="*/ 747741 w 4562504"/>
              <a:gd name="connsiteY6" fmla="*/ 1313458 h 6128346"/>
              <a:gd name="connsiteX7" fmla="*/ 690592 w 4562504"/>
              <a:gd name="connsiteY7" fmla="*/ 1118195 h 6128346"/>
              <a:gd name="connsiteX8" fmla="*/ 628679 w 4562504"/>
              <a:gd name="connsiteY8" fmla="*/ 937220 h 6128346"/>
              <a:gd name="connsiteX9" fmla="*/ 647729 w 4562504"/>
              <a:gd name="connsiteY9" fmla="*/ 799108 h 6128346"/>
              <a:gd name="connsiteX10" fmla="*/ 719166 w 4562504"/>
              <a:gd name="connsiteY10" fmla="*/ 689570 h 6128346"/>
              <a:gd name="connsiteX11" fmla="*/ 906485 w 4562504"/>
              <a:gd name="connsiteY11" fmla="*/ 416674 h 6128346"/>
              <a:gd name="connsiteX12" fmla="*/ 1141439 w 4562504"/>
              <a:gd name="connsiteY12" fmla="*/ 340115 h 6128346"/>
              <a:gd name="connsiteX13" fmla="*/ 1297543 w 4562504"/>
              <a:gd name="connsiteY13" fmla="*/ 251244 h 6128346"/>
              <a:gd name="connsiteX14" fmla="*/ 1515563 w 4562504"/>
              <a:gd name="connsiteY14" fmla="*/ 225139 h 6128346"/>
              <a:gd name="connsiteX15" fmla="*/ 1618753 w 4562504"/>
              <a:gd name="connsiteY15" fmla="*/ 201325 h 6128346"/>
              <a:gd name="connsiteX16" fmla="*/ 1685954 w 4562504"/>
              <a:gd name="connsiteY16" fmla="*/ 203796 h 6128346"/>
              <a:gd name="connsiteX17" fmla="*/ 1896567 w 4562504"/>
              <a:gd name="connsiteY17" fmla="*/ 60023 h 6128346"/>
              <a:gd name="connsiteX18" fmla="*/ 2139450 w 4562504"/>
              <a:gd name="connsiteY18" fmla="*/ 25427 h 6128346"/>
              <a:gd name="connsiteX19" fmla="*/ 2467004 w 4562504"/>
              <a:gd name="connsiteY19" fmla="*/ 118070 h 6128346"/>
              <a:gd name="connsiteX20" fmla="*/ 2562254 w 4562504"/>
              <a:gd name="connsiteY20" fmla="*/ 75208 h 6128346"/>
              <a:gd name="connsiteX21" fmla="*/ 2709891 w 4562504"/>
              <a:gd name="connsiteY21" fmla="*/ 137120 h 6128346"/>
              <a:gd name="connsiteX22" fmla="*/ 2924204 w 4562504"/>
              <a:gd name="connsiteY22" fmla="*/ 246658 h 6128346"/>
              <a:gd name="connsiteX23" fmla="*/ 3009929 w 4562504"/>
              <a:gd name="connsiteY23" fmla="*/ 337145 h 6128346"/>
              <a:gd name="connsiteX24" fmla="*/ 3248053 w 4562504"/>
              <a:gd name="connsiteY24" fmla="*/ 408582 h 6128346"/>
              <a:gd name="connsiteX25" fmla="*/ 3476654 w 4562504"/>
              <a:gd name="connsiteY25" fmla="*/ 565745 h 6128346"/>
              <a:gd name="connsiteX26" fmla="*/ 3605241 w 4562504"/>
              <a:gd name="connsiteY26" fmla="*/ 751483 h 6128346"/>
              <a:gd name="connsiteX27" fmla="*/ 3676679 w 4562504"/>
              <a:gd name="connsiteY27" fmla="*/ 718145 h 6128346"/>
              <a:gd name="connsiteX28" fmla="*/ 3781454 w 4562504"/>
              <a:gd name="connsiteY28" fmla="*/ 984845 h 6128346"/>
              <a:gd name="connsiteX29" fmla="*/ 3971954 w 4562504"/>
              <a:gd name="connsiteY29" fmla="*/ 1232495 h 6128346"/>
              <a:gd name="connsiteX30" fmla="*/ 3962429 w 4562504"/>
              <a:gd name="connsiteY30" fmla="*/ 1365845 h 6128346"/>
              <a:gd name="connsiteX31" fmla="*/ 4114829 w 4562504"/>
              <a:gd name="connsiteY31" fmla="*/ 1499196 h 6128346"/>
              <a:gd name="connsiteX32" fmla="*/ 4143404 w 4562504"/>
              <a:gd name="connsiteY32" fmla="*/ 1665883 h 6128346"/>
              <a:gd name="connsiteX33" fmla="*/ 4124354 w 4562504"/>
              <a:gd name="connsiteY33" fmla="*/ 1913533 h 6128346"/>
              <a:gd name="connsiteX34" fmla="*/ 4191029 w 4562504"/>
              <a:gd name="connsiteY34" fmla="*/ 2042121 h 6128346"/>
              <a:gd name="connsiteX35" fmla="*/ 4167216 w 4562504"/>
              <a:gd name="connsiteY35" fmla="*/ 2175470 h 6128346"/>
              <a:gd name="connsiteX36" fmla="*/ 4157691 w 4562504"/>
              <a:gd name="connsiteY36" fmla="*/ 2351683 h 6128346"/>
              <a:gd name="connsiteX37" fmla="*/ 4091016 w 4562504"/>
              <a:gd name="connsiteY37" fmla="*/ 2437408 h 6128346"/>
              <a:gd name="connsiteX38" fmla="*/ 4129116 w 4562504"/>
              <a:gd name="connsiteY38" fmla="*/ 2656483 h 6128346"/>
              <a:gd name="connsiteX39" fmla="*/ 4024341 w 4562504"/>
              <a:gd name="connsiteY39" fmla="*/ 2727920 h 6128346"/>
              <a:gd name="connsiteX40" fmla="*/ 4024341 w 4562504"/>
              <a:gd name="connsiteY40" fmla="*/ 2861270 h 6128346"/>
              <a:gd name="connsiteX41" fmla="*/ 4014816 w 4562504"/>
              <a:gd name="connsiteY41" fmla="*/ 2913658 h 6128346"/>
              <a:gd name="connsiteX42" fmla="*/ 3900516 w 4562504"/>
              <a:gd name="connsiteY42" fmla="*/ 3151783 h 6128346"/>
              <a:gd name="connsiteX43" fmla="*/ 3776691 w 4562504"/>
              <a:gd name="connsiteY43" fmla="*/ 3356570 h 6128346"/>
              <a:gd name="connsiteX44" fmla="*/ 3767166 w 4562504"/>
              <a:gd name="connsiteY44" fmla="*/ 3537545 h 6128346"/>
              <a:gd name="connsiteX45" fmla="*/ 3733829 w 4562504"/>
              <a:gd name="connsiteY45" fmla="*/ 3651845 h 6128346"/>
              <a:gd name="connsiteX46" fmla="*/ 3638580 w 4562504"/>
              <a:gd name="connsiteY46" fmla="*/ 3685183 h 6128346"/>
              <a:gd name="connsiteX47" fmla="*/ 3514754 w 4562504"/>
              <a:gd name="connsiteY47" fmla="*/ 3766145 h 6128346"/>
              <a:gd name="connsiteX48" fmla="*/ 3371879 w 4562504"/>
              <a:gd name="connsiteY48" fmla="*/ 3947120 h 6128346"/>
              <a:gd name="connsiteX49" fmla="*/ 3171854 w 4562504"/>
              <a:gd name="connsiteY49" fmla="*/ 3980458 h 6128346"/>
              <a:gd name="connsiteX50" fmla="*/ 3024217 w 4562504"/>
              <a:gd name="connsiteY50" fmla="*/ 4147145 h 6128346"/>
              <a:gd name="connsiteX51" fmla="*/ 4562504 w 4562504"/>
              <a:gd name="connsiteY51" fmla="*/ 6128346 h 6128346"/>
              <a:gd name="connsiteX52" fmla="*/ 0 w 4562504"/>
              <a:gd name="connsiteY52" fmla="*/ 6128030 h 6128346"/>
              <a:gd name="connsiteX0" fmla="*/ 0 w 4562504"/>
              <a:gd name="connsiteY0" fmla="*/ 6147643 h 6147959"/>
              <a:gd name="connsiteX1" fmla="*/ 1498620 w 4562504"/>
              <a:gd name="connsiteY1" fmla="*/ 4483553 h 6147959"/>
              <a:gd name="connsiteX2" fmla="*/ 476800 w 4562504"/>
              <a:gd name="connsiteY2" fmla="*/ 4064452 h 6147959"/>
              <a:gd name="connsiteX3" fmla="*/ 338165 w 4562504"/>
              <a:gd name="connsiteY3" fmla="*/ 3742534 h 6147959"/>
              <a:gd name="connsiteX4" fmla="*/ 325993 w 4562504"/>
              <a:gd name="connsiteY4" fmla="*/ 3332645 h 6147959"/>
              <a:gd name="connsiteX5" fmla="*/ 485273 w 4562504"/>
              <a:gd name="connsiteY5" fmla="*/ 2515791 h 6147959"/>
              <a:gd name="connsiteX6" fmla="*/ 747741 w 4562504"/>
              <a:gd name="connsiteY6" fmla="*/ 1333071 h 6147959"/>
              <a:gd name="connsiteX7" fmla="*/ 690592 w 4562504"/>
              <a:gd name="connsiteY7" fmla="*/ 1137808 h 6147959"/>
              <a:gd name="connsiteX8" fmla="*/ 628679 w 4562504"/>
              <a:gd name="connsiteY8" fmla="*/ 956833 h 6147959"/>
              <a:gd name="connsiteX9" fmla="*/ 647729 w 4562504"/>
              <a:gd name="connsiteY9" fmla="*/ 818721 h 6147959"/>
              <a:gd name="connsiteX10" fmla="*/ 719166 w 4562504"/>
              <a:gd name="connsiteY10" fmla="*/ 709183 h 6147959"/>
              <a:gd name="connsiteX11" fmla="*/ 906485 w 4562504"/>
              <a:gd name="connsiteY11" fmla="*/ 436287 h 6147959"/>
              <a:gd name="connsiteX12" fmla="*/ 1141439 w 4562504"/>
              <a:gd name="connsiteY12" fmla="*/ 359728 h 6147959"/>
              <a:gd name="connsiteX13" fmla="*/ 1297543 w 4562504"/>
              <a:gd name="connsiteY13" fmla="*/ 270857 h 6147959"/>
              <a:gd name="connsiteX14" fmla="*/ 1515563 w 4562504"/>
              <a:gd name="connsiteY14" fmla="*/ 244752 h 6147959"/>
              <a:gd name="connsiteX15" fmla="*/ 1618753 w 4562504"/>
              <a:gd name="connsiteY15" fmla="*/ 220938 h 6147959"/>
              <a:gd name="connsiteX16" fmla="*/ 1685954 w 4562504"/>
              <a:gd name="connsiteY16" fmla="*/ 223409 h 6147959"/>
              <a:gd name="connsiteX17" fmla="*/ 1896567 w 4562504"/>
              <a:gd name="connsiteY17" fmla="*/ 79636 h 6147959"/>
              <a:gd name="connsiteX18" fmla="*/ 2139450 w 4562504"/>
              <a:gd name="connsiteY18" fmla="*/ 45040 h 6147959"/>
              <a:gd name="connsiteX19" fmla="*/ 2437374 w 4562504"/>
              <a:gd name="connsiteY19" fmla="*/ 31067 h 6147959"/>
              <a:gd name="connsiteX20" fmla="*/ 2562254 w 4562504"/>
              <a:gd name="connsiteY20" fmla="*/ 94821 h 6147959"/>
              <a:gd name="connsiteX21" fmla="*/ 2709891 w 4562504"/>
              <a:gd name="connsiteY21" fmla="*/ 156733 h 6147959"/>
              <a:gd name="connsiteX22" fmla="*/ 2924204 w 4562504"/>
              <a:gd name="connsiteY22" fmla="*/ 266271 h 6147959"/>
              <a:gd name="connsiteX23" fmla="*/ 3009929 w 4562504"/>
              <a:gd name="connsiteY23" fmla="*/ 356758 h 6147959"/>
              <a:gd name="connsiteX24" fmla="*/ 3248053 w 4562504"/>
              <a:gd name="connsiteY24" fmla="*/ 428195 h 6147959"/>
              <a:gd name="connsiteX25" fmla="*/ 3476654 w 4562504"/>
              <a:gd name="connsiteY25" fmla="*/ 585358 h 6147959"/>
              <a:gd name="connsiteX26" fmla="*/ 3605241 w 4562504"/>
              <a:gd name="connsiteY26" fmla="*/ 771096 h 6147959"/>
              <a:gd name="connsiteX27" fmla="*/ 3676679 w 4562504"/>
              <a:gd name="connsiteY27" fmla="*/ 737758 h 6147959"/>
              <a:gd name="connsiteX28" fmla="*/ 3781454 w 4562504"/>
              <a:gd name="connsiteY28" fmla="*/ 1004458 h 6147959"/>
              <a:gd name="connsiteX29" fmla="*/ 3971954 w 4562504"/>
              <a:gd name="connsiteY29" fmla="*/ 1252108 h 6147959"/>
              <a:gd name="connsiteX30" fmla="*/ 3962429 w 4562504"/>
              <a:gd name="connsiteY30" fmla="*/ 1385458 h 6147959"/>
              <a:gd name="connsiteX31" fmla="*/ 4114829 w 4562504"/>
              <a:gd name="connsiteY31" fmla="*/ 1518809 h 6147959"/>
              <a:gd name="connsiteX32" fmla="*/ 4143404 w 4562504"/>
              <a:gd name="connsiteY32" fmla="*/ 1685496 h 6147959"/>
              <a:gd name="connsiteX33" fmla="*/ 4124354 w 4562504"/>
              <a:gd name="connsiteY33" fmla="*/ 1933146 h 6147959"/>
              <a:gd name="connsiteX34" fmla="*/ 4191029 w 4562504"/>
              <a:gd name="connsiteY34" fmla="*/ 2061734 h 6147959"/>
              <a:gd name="connsiteX35" fmla="*/ 4167216 w 4562504"/>
              <a:gd name="connsiteY35" fmla="*/ 2195083 h 6147959"/>
              <a:gd name="connsiteX36" fmla="*/ 4157691 w 4562504"/>
              <a:gd name="connsiteY36" fmla="*/ 2371296 h 6147959"/>
              <a:gd name="connsiteX37" fmla="*/ 4091016 w 4562504"/>
              <a:gd name="connsiteY37" fmla="*/ 2457021 h 6147959"/>
              <a:gd name="connsiteX38" fmla="*/ 4129116 w 4562504"/>
              <a:gd name="connsiteY38" fmla="*/ 2676096 h 6147959"/>
              <a:gd name="connsiteX39" fmla="*/ 4024341 w 4562504"/>
              <a:gd name="connsiteY39" fmla="*/ 2747533 h 6147959"/>
              <a:gd name="connsiteX40" fmla="*/ 4024341 w 4562504"/>
              <a:gd name="connsiteY40" fmla="*/ 2880883 h 6147959"/>
              <a:gd name="connsiteX41" fmla="*/ 4014816 w 4562504"/>
              <a:gd name="connsiteY41" fmla="*/ 2933271 h 6147959"/>
              <a:gd name="connsiteX42" fmla="*/ 3900516 w 4562504"/>
              <a:gd name="connsiteY42" fmla="*/ 3171396 h 6147959"/>
              <a:gd name="connsiteX43" fmla="*/ 3776691 w 4562504"/>
              <a:gd name="connsiteY43" fmla="*/ 3376183 h 6147959"/>
              <a:gd name="connsiteX44" fmla="*/ 3767166 w 4562504"/>
              <a:gd name="connsiteY44" fmla="*/ 3557158 h 6147959"/>
              <a:gd name="connsiteX45" fmla="*/ 3733829 w 4562504"/>
              <a:gd name="connsiteY45" fmla="*/ 3671458 h 6147959"/>
              <a:gd name="connsiteX46" fmla="*/ 3638580 w 4562504"/>
              <a:gd name="connsiteY46" fmla="*/ 3704796 h 6147959"/>
              <a:gd name="connsiteX47" fmla="*/ 3514754 w 4562504"/>
              <a:gd name="connsiteY47" fmla="*/ 3785758 h 6147959"/>
              <a:gd name="connsiteX48" fmla="*/ 3371879 w 4562504"/>
              <a:gd name="connsiteY48" fmla="*/ 3966733 h 6147959"/>
              <a:gd name="connsiteX49" fmla="*/ 3171854 w 4562504"/>
              <a:gd name="connsiteY49" fmla="*/ 4000071 h 6147959"/>
              <a:gd name="connsiteX50" fmla="*/ 3024217 w 4562504"/>
              <a:gd name="connsiteY50" fmla="*/ 4166758 h 6147959"/>
              <a:gd name="connsiteX51" fmla="*/ 4562504 w 4562504"/>
              <a:gd name="connsiteY51" fmla="*/ 6147959 h 6147959"/>
              <a:gd name="connsiteX52" fmla="*/ 0 w 4562504"/>
              <a:gd name="connsiteY52" fmla="*/ 6147643 h 6147959"/>
              <a:gd name="connsiteX0" fmla="*/ 0 w 4562504"/>
              <a:gd name="connsiteY0" fmla="*/ 6147643 h 6147959"/>
              <a:gd name="connsiteX1" fmla="*/ 1498620 w 4562504"/>
              <a:gd name="connsiteY1" fmla="*/ 4483553 h 6147959"/>
              <a:gd name="connsiteX2" fmla="*/ 476800 w 4562504"/>
              <a:gd name="connsiteY2" fmla="*/ 4064452 h 6147959"/>
              <a:gd name="connsiteX3" fmla="*/ 338165 w 4562504"/>
              <a:gd name="connsiteY3" fmla="*/ 3742534 h 6147959"/>
              <a:gd name="connsiteX4" fmla="*/ 325993 w 4562504"/>
              <a:gd name="connsiteY4" fmla="*/ 3332645 h 6147959"/>
              <a:gd name="connsiteX5" fmla="*/ 485273 w 4562504"/>
              <a:gd name="connsiteY5" fmla="*/ 2515791 h 6147959"/>
              <a:gd name="connsiteX6" fmla="*/ 747741 w 4562504"/>
              <a:gd name="connsiteY6" fmla="*/ 1333071 h 6147959"/>
              <a:gd name="connsiteX7" fmla="*/ 690592 w 4562504"/>
              <a:gd name="connsiteY7" fmla="*/ 1137808 h 6147959"/>
              <a:gd name="connsiteX8" fmla="*/ 628679 w 4562504"/>
              <a:gd name="connsiteY8" fmla="*/ 956833 h 6147959"/>
              <a:gd name="connsiteX9" fmla="*/ 647729 w 4562504"/>
              <a:gd name="connsiteY9" fmla="*/ 818721 h 6147959"/>
              <a:gd name="connsiteX10" fmla="*/ 719166 w 4562504"/>
              <a:gd name="connsiteY10" fmla="*/ 709183 h 6147959"/>
              <a:gd name="connsiteX11" fmla="*/ 906485 w 4562504"/>
              <a:gd name="connsiteY11" fmla="*/ 436287 h 6147959"/>
              <a:gd name="connsiteX12" fmla="*/ 1141439 w 4562504"/>
              <a:gd name="connsiteY12" fmla="*/ 359728 h 6147959"/>
              <a:gd name="connsiteX13" fmla="*/ 1297543 w 4562504"/>
              <a:gd name="connsiteY13" fmla="*/ 270857 h 6147959"/>
              <a:gd name="connsiteX14" fmla="*/ 1515563 w 4562504"/>
              <a:gd name="connsiteY14" fmla="*/ 244752 h 6147959"/>
              <a:gd name="connsiteX15" fmla="*/ 1618753 w 4562504"/>
              <a:gd name="connsiteY15" fmla="*/ 220938 h 6147959"/>
              <a:gd name="connsiteX16" fmla="*/ 1694420 w 4562504"/>
              <a:gd name="connsiteY16" fmla="*/ 111717 h 6147959"/>
              <a:gd name="connsiteX17" fmla="*/ 1896567 w 4562504"/>
              <a:gd name="connsiteY17" fmla="*/ 79636 h 6147959"/>
              <a:gd name="connsiteX18" fmla="*/ 2139450 w 4562504"/>
              <a:gd name="connsiteY18" fmla="*/ 45040 h 6147959"/>
              <a:gd name="connsiteX19" fmla="*/ 2437374 w 4562504"/>
              <a:gd name="connsiteY19" fmla="*/ 31067 h 6147959"/>
              <a:gd name="connsiteX20" fmla="*/ 2562254 w 4562504"/>
              <a:gd name="connsiteY20" fmla="*/ 94821 h 6147959"/>
              <a:gd name="connsiteX21" fmla="*/ 2709891 w 4562504"/>
              <a:gd name="connsiteY21" fmla="*/ 156733 h 6147959"/>
              <a:gd name="connsiteX22" fmla="*/ 2924204 w 4562504"/>
              <a:gd name="connsiteY22" fmla="*/ 266271 h 6147959"/>
              <a:gd name="connsiteX23" fmla="*/ 3009929 w 4562504"/>
              <a:gd name="connsiteY23" fmla="*/ 356758 h 6147959"/>
              <a:gd name="connsiteX24" fmla="*/ 3248053 w 4562504"/>
              <a:gd name="connsiteY24" fmla="*/ 428195 h 6147959"/>
              <a:gd name="connsiteX25" fmla="*/ 3476654 w 4562504"/>
              <a:gd name="connsiteY25" fmla="*/ 585358 h 6147959"/>
              <a:gd name="connsiteX26" fmla="*/ 3605241 w 4562504"/>
              <a:gd name="connsiteY26" fmla="*/ 771096 h 6147959"/>
              <a:gd name="connsiteX27" fmla="*/ 3676679 w 4562504"/>
              <a:gd name="connsiteY27" fmla="*/ 737758 h 6147959"/>
              <a:gd name="connsiteX28" fmla="*/ 3781454 w 4562504"/>
              <a:gd name="connsiteY28" fmla="*/ 1004458 h 6147959"/>
              <a:gd name="connsiteX29" fmla="*/ 3971954 w 4562504"/>
              <a:gd name="connsiteY29" fmla="*/ 1252108 h 6147959"/>
              <a:gd name="connsiteX30" fmla="*/ 3962429 w 4562504"/>
              <a:gd name="connsiteY30" fmla="*/ 1385458 h 6147959"/>
              <a:gd name="connsiteX31" fmla="*/ 4114829 w 4562504"/>
              <a:gd name="connsiteY31" fmla="*/ 1518809 h 6147959"/>
              <a:gd name="connsiteX32" fmla="*/ 4143404 w 4562504"/>
              <a:gd name="connsiteY32" fmla="*/ 1685496 h 6147959"/>
              <a:gd name="connsiteX33" fmla="*/ 4124354 w 4562504"/>
              <a:gd name="connsiteY33" fmla="*/ 1933146 h 6147959"/>
              <a:gd name="connsiteX34" fmla="*/ 4191029 w 4562504"/>
              <a:gd name="connsiteY34" fmla="*/ 2061734 h 6147959"/>
              <a:gd name="connsiteX35" fmla="*/ 4167216 w 4562504"/>
              <a:gd name="connsiteY35" fmla="*/ 2195083 h 6147959"/>
              <a:gd name="connsiteX36" fmla="*/ 4157691 w 4562504"/>
              <a:gd name="connsiteY36" fmla="*/ 2371296 h 6147959"/>
              <a:gd name="connsiteX37" fmla="*/ 4091016 w 4562504"/>
              <a:gd name="connsiteY37" fmla="*/ 2457021 h 6147959"/>
              <a:gd name="connsiteX38" fmla="*/ 4129116 w 4562504"/>
              <a:gd name="connsiteY38" fmla="*/ 2676096 h 6147959"/>
              <a:gd name="connsiteX39" fmla="*/ 4024341 w 4562504"/>
              <a:gd name="connsiteY39" fmla="*/ 2747533 h 6147959"/>
              <a:gd name="connsiteX40" fmla="*/ 4024341 w 4562504"/>
              <a:gd name="connsiteY40" fmla="*/ 2880883 h 6147959"/>
              <a:gd name="connsiteX41" fmla="*/ 4014816 w 4562504"/>
              <a:gd name="connsiteY41" fmla="*/ 2933271 h 6147959"/>
              <a:gd name="connsiteX42" fmla="*/ 3900516 w 4562504"/>
              <a:gd name="connsiteY42" fmla="*/ 3171396 h 6147959"/>
              <a:gd name="connsiteX43" fmla="*/ 3776691 w 4562504"/>
              <a:gd name="connsiteY43" fmla="*/ 3376183 h 6147959"/>
              <a:gd name="connsiteX44" fmla="*/ 3767166 w 4562504"/>
              <a:gd name="connsiteY44" fmla="*/ 3557158 h 6147959"/>
              <a:gd name="connsiteX45" fmla="*/ 3733829 w 4562504"/>
              <a:gd name="connsiteY45" fmla="*/ 3671458 h 6147959"/>
              <a:gd name="connsiteX46" fmla="*/ 3638580 w 4562504"/>
              <a:gd name="connsiteY46" fmla="*/ 3704796 h 6147959"/>
              <a:gd name="connsiteX47" fmla="*/ 3514754 w 4562504"/>
              <a:gd name="connsiteY47" fmla="*/ 3785758 h 6147959"/>
              <a:gd name="connsiteX48" fmla="*/ 3371879 w 4562504"/>
              <a:gd name="connsiteY48" fmla="*/ 3966733 h 6147959"/>
              <a:gd name="connsiteX49" fmla="*/ 3171854 w 4562504"/>
              <a:gd name="connsiteY49" fmla="*/ 4000071 h 6147959"/>
              <a:gd name="connsiteX50" fmla="*/ 3024217 w 4562504"/>
              <a:gd name="connsiteY50" fmla="*/ 4166758 h 6147959"/>
              <a:gd name="connsiteX51" fmla="*/ 4562504 w 4562504"/>
              <a:gd name="connsiteY51" fmla="*/ 6147959 h 6147959"/>
              <a:gd name="connsiteX52" fmla="*/ 0 w 4562504"/>
              <a:gd name="connsiteY52" fmla="*/ 6147643 h 6147959"/>
              <a:gd name="connsiteX0" fmla="*/ 0 w 4562504"/>
              <a:gd name="connsiteY0" fmla="*/ 6147643 h 6147959"/>
              <a:gd name="connsiteX1" fmla="*/ 1498620 w 4562504"/>
              <a:gd name="connsiteY1" fmla="*/ 4483553 h 6147959"/>
              <a:gd name="connsiteX2" fmla="*/ 476800 w 4562504"/>
              <a:gd name="connsiteY2" fmla="*/ 4064452 h 6147959"/>
              <a:gd name="connsiteX3" fmla="*/ 338165 w 4562504"/>
              <a:gd name="connsiteY3" fmla="*/ 3742534 h 6147959"/>
              <a:gd name="connsiteX4" fmla="*/ 325993 w 4562504"/>
              <a:gd name="connsiteY4" fmla="*/ 3332645 h 6147959"/>
              <a:gd name="connsiteX5" fmla="*/ 485273 w 4562504"/>
              <a:gd name="connsiteY5" fmla="*/ 2515791 h 6147959"/>
              <a:gd name="connsiteX6" fmla="*/ 747741 w 4562504"/>
              <a:gd name="connsiteY6" fmla="*/ 1333071 h 6147959"/>
              <a:gd name="connsiteX7" fmla="*/ 690592 w 4562504"/>
              <a:gd name="connsiteY7" fmla="*/ 1137808 h 6147959"/>
              <a:gd name="connsiteX8" fmla="*/ 628679 w 4562504"/>
              <a:gd name="connsiteY8" fmla="*/ 956833 h 6147959"/>
              <a:gd name="connsiteX9" fmla="*/ 647729 w 4562504"/>
              <a:gd name="connsiteY9" fmla="*/ 818721 h 6147959"/>
              <a:gd name="connsiteX10" fmla="*/ 719166 w 4562504"/>
              <a:gd name="connsiteY10" fmla="*/ 709183 h 6147959"/>
              <a:gd name="connsiteX11" fmla="*/ 906485 w 4562504"/>
              <a:gd name="connsiteY11" fmla="*/ 436287 h 6147959"/>
              <a:gd name="connsiteX12" fmla="*/ 1141439 w 4562504"/>
              <a:gd name="connsiteY12" fmla="*/ 359728 h 6147959"/>
              <a:gd name="connsiteX13" fmla="*/ 1297543 w 4562504"/>
              <a:gd name="connsiteY13" fmla="*/ 270857 h 6147959"/>
              <a:gd name="connsiteX14" fmla="*/ 1515563 w 4562504"/>
              <a:gd name="connsiteY14" fmla="*/ 244752 h 6147959"/>
              <a:gd name="connsiteX15" fmla="*/ 1512931 w 4562504"/>
              <a:gd name="connsiteY15" fmla="*/ 165092 h 6147959"/>
              <a:gd name="connsiteX16" fmla="*/ 1694420 w 4562504"/>
              <a:gd name="connsiteY16" fmla="*/ 111717 h 6147959"/>
              <a:gd name="connsiteX17" fmla="*/ 1896567 w 4562504"/>
              <a:gd name="connsiteY17" fmla="*/ 79636 h 6147959"/>
              <a:gd name="connsiteX18" fmla="*/ 2139450 w 4562504"/>
              <a:gd name="connsiteY18" fmla="*/ 45040 h 6147959"/>
              <a:gd name="connsiteX19" fmla="*/ 2437374 w 4562504"/>
              <a:gd name="connsiteY19" fmla="*/ 31067 h 6147959"/>
              <a:gd name="connsiteX20" fmla="*/ 2562254 w 4562504"/>
              <a:gd name="connsiteY20" fmla="*/ 94821 h 6147959"/>
              <a:gd name="connsiteX21" fmla="*/ 2709891 w 4562504"/>
              <a:gd name="connsiteY21" fmla="*/ 156733 h 6147959"/>
              <a:gd name="connsiteX22" fmla="*/ 2924204 w 4562504"/>
              <a:gd name="connsiteY22" fmla="*/ 266271 h 6147959"/>
              <a:gd name="connsiteX23" fmla="*/ 3009929 w 4562504"/>
              <a:gd name="connsiteY23" fmla="*/ 356758 h 6147959"/>
              <a:gd name="connsiteX24" fmla="*/ 3248053 w 4562504"/>
              <a:gd name="connsiteY24" fmla="*/ 428195 h 6147959"/>
              <a:gd name="connsiteX25" fmla="*/ 3476654 w 4562504"/>
              <a:gd name="connsiteY25" fmla="*/ 585358 h 6147959"/>
              <a:gd name="connsiteX26" fmla="*/ 3605241 w 4562504"/>
              <a:gd name="connsiteY26" fmla="*/ 771096 h 6147959"/>
              <a:gd name="connsiteX27" fmla="*/ 3676679 w 4562504"/>
              <a:gd name="connsiteY27" fmla="*/ 737758 h 6147959"/>
              <a:gd name="connsiteX28" fmla="*/ 3781454 w 4562504"/>
              <a:gd name="connsiteY28" fmla="*/ 1004458 h 6147959"/>
              <a:gd name="connsiteX29" fmla="*/ 3971954 w 4562504"/>
              <a:gd name="connsiteY29" fmla="*/ 1252108 h 6147959"/>
              <a:gd name="connsiteX30" fmla="*/ 3962429 w 4562504"/>
              <a:gd name="connsiteY30" fmla="*/ 1385458 h 6147959"/>
              <a:gd name="connsiteX31" fmla="*/ 4114829 w 4562504"/>
              <a:gd name="connsiteY31" fmla="*/ 1518809 h 6147959"/>
              <a:gd name="connsiteX32" fmla="*/ 4143404 w 4562504"/>
              <a:gd name="connsiteY32" fmla="*/ 1685496 h 6147959"/>
              <a:gd name="connsiteX33" fmla="*/ 4124354 w 4562504"/>
              <a:gd name="connsiteY33" fmla="*/ 1933146 h 6147959"/>
              <a:gd name="connsiteX34" fmla="*/ 4191029 w 4562504"/>
              <a:gd name="connsiteY34" fmla="*/ 2061734 h 6147959"/>
              <a:gd name="connsiteX35" fmla="*/ 4167216 w 4562504"/>
              <a:gd name="connsiteY35" fmla="*/ 2195083 h 6147959"/>
              <a:gd name="connsiteX36" fmla="*/ 4157691 w 4562504"/>
              <a:gd name="connsiteY36" fmla="*/ 2371296 h 6147959"/>
              <a:gd name="connsiteX37" fmla="*/ 4091016 w 4562504"/>
              <a:gd name="connsiteY37" fmla="*/ 2457021 h 6147959"/>
              <a:gd name="connsiteX38" fmla="*/ 4129116 w 4562504"/>
              <a:gd name="connsiteY38" fmla="*/ 2676096 h 6147959"/>
              <a:gd name="connsiteX39" fmla="*/ 4024341 w 4562504"/>
              <a:gd name="connsiteY39" fmla="*/ 2747533 h 6147959"/>
              <a:gd name="connsiteX40" fmla="*/ 4024341 w 4562504"/>
              <a:gd name="connsiteY40" fmla="*/ 2880883 h 6147959"/>
              <a:gd name="connsiteX41" fmla="*/ 4014816 w 4562504"/>
              <a:gd name="connsiteY41" fmla="*/ 2933271 h 6147959"/>
              <a:gd name="connsiteX42" fmla="*/ 3900516 w 4562504"/>
              <a:gd name="connsiteY42" fmla="*/ 3171396 h 6147959"/>
              <a:gd name="connsiteX43" fmla="*/ 3776691 w 4562504"/>
              <a:gd name="connsiteY43" fmla="*/ 3376183 h 6147959"/>
              <a:gd name="connsiteX44" fmla="*/ 3767166 w 4562504"/>
              <a:gd name="connsiteY44" fmla="*/ 3557158 h 6147959"/>
              <a:gd name="connsiteX45" fmla="*/ 3733829 w 4562504"/>
              <a:gd name="connsiteY45" fmla="*/ 3671458 h 6147959"/>
              <a:gd name="connsiteX46" fmla="*/ 3638580 w 4562504"/>
              <a:gd name="connsiteY46" fmla="*/ 3704796 h 6147959"/>
              <a:gd name="connsiteX47" fmla="*/ 3514754 w 4562504"/>
              <a:gd name="connsiteY47" fmla="*/ 3785758 h 6147959"/>
              <a:gd name="connsiteX48" fmla="*/ 3371879 w 4562504"/>
              <a:gd name="connsiteY48" fmla="*/ 3966733 h 6147959"/>
              <a:gd name="connsiteX49" fmla="*/ 3171854 w 4562504"/>
              <a:gd name="connsiteY49" fmla="*/ 4000071 h 6147959"/>
              <a:gd name="connsiteX50" fmla="*/ 3024217 w 4562504"/>
              <a:gd name="connsiteY50" fmla="*/ 4166758 h 6147959"/>
              <a:gd name="connsiteX51" fmla="*/ 4562504 w 4562504"/>
              <a:gd name="connsiteY51" fmla="*/ 6147959 h 6147959"/>
              <a:gd name="connsiteX52" fmla="*/ 0 w 4562504"/>
              <a:gd name="connsiteY52" fmla="*/ 6147643 h 6147959"/>
              <a:gd name="connsiteX0" fmla="*/ 0 w 4562504"/>
              <a:gd name="connsiteY0" fmla="*/ 6147643 h 6147959"/>
              <a:gd name="connsiteX1" fmla="*/ 1498620 w 4562504"/>
              <a:gd name="connsiteY1" fmla="*/ 4483553 h 6147959"/>
              <a:gd name="connsiteX2" fmla="*/ 476800 w 4562504"/>
              <a:gd name="connsiteY2" fmla="*/ 4064452 h 6147959"/>
              <a:gd name="connsiteX3" fmla="*/ 338165 w 4562504"/>
              <a:gd name="connsiteY3" fmla="*/ 3742534 h 6147959"/>
              <a:gd name="connsiteX4" fmla="*/ 325993 w 4562504"/>
              <a:gd name="connsiteY4" fmla="*/ 3332645 h 6147959"/>
              <a:gd name="connsiteX5" fmla="*/ 485273 w 4562504"/>
              <a:gd name="connsiteY5" fmla="*/ 2515791 h 6147959"/>
              <a:gd name="connsiteX6" fmla="*/ 747741 w 4562504"/>
              <a:gd name="connsiteY6" fmla="*/ 1333071 h 6147959"/>
              <a:gd name="connsiteX7" fmla="*/ 690592 w 4562504"/>
              <a:gd name="connsiteY7" fmla="*/ 1137808 h 6147959"/>
              <a:gd name="connsiteX8" fmla="*/ 628679 w 4562504"/>
              <a:gd name="connsiteY8" fmla="*/ 956833 h 6147959"/>
              <a:gd name="connsiteX9" fmla="*/ 647729 w 4562504"/>
              <a:gd name="connsiteY9" fmla="*/ 818721 h 6147959"/>
              <a:gd name="connsiteX10" fmla="*/ 719166 w 4562504"/>
              <a:gd name="connsiteY10" fmla="*/ 709183 h 6147959"/>
              <a:gd name="connsiteX11" fmla="*/ 906485 w 4562504"/>
              <a:gd name="connsiteY11" fmla="*/ 436287 h 6147959"/>
              <a:gd name="connsiteX12" fmla="*/ 1141439 w 4562504"/>
              <a:gd name="connsiteY12" fmla="*/ 359728 h 6147959"/>
              <a:gd name="connsiteX13" fmla="*/ 1297543 w 4562504"/>
              <a:gd name="connsiteY13" fmla="*/ 270857 h 6147959"/>
              <a:gd name="connsiteX14" fmla="*/ 1515563 w 4562504"/>
              <a:gd name="connsiteY14" fmla="*/ 244752 h 6147959"/>
              <a:gd name="connsiteX15" fmla="*/ 1512931 w 4562504"/>
              <a:gd name="connsiteY15" fmla="*/ 165092 h 6147959"/>
              <a:gd name="connsiteX16" fmla="*/ 1694420 w 4562504"/>
              <a:gd name="connsiteY16" fmla="*/ 111717 h 6147959"/>
              <a:gd name="connsiteX17" fmla="*/ 1896567 w 4562504"/>
              <a:gd name="connsiteY17" fmla="*/ 79636 h 6147959"/>
              <a:gd name="connsiteX18" fmla="*/ 2139450 w 4562504"/>
              <a:gd name="connsiteY18" fmla="*/ 45040 h 6147959"/>
              <a:gd name="connsiteX19" fmla="*/ 2437374 w 4562504"/>
              <a:gd name="connsiteY19" fmla="*/ 31067 h 6147959"/>
              <a:gd name="connsiteX20" fmla="*/ 2562254 w 4562504"/>
              <a:gd name="connsiteY20" fmla="*/ 94821 h 6147959"/>
              <a:gd name="connsiteX21" fmla="*/ 2709891 w 4562504"/>
              <a:gd name="connsiteY21" fmla="*/ 156733 h 6147959"/>
              <a:gd name="connsiteX22" fmla="*/ 2953835 w 4562504"/>
              <a:gd name="connsiteY22" fmla="*/ 179963 h 6147959"/>
              <a:gd name="connsiteX23" fmla="*/ 3009929 w 4562504"/>
              <a:gd name="connsiteY23" fmla="*/ 356758 h 6147959"/>
              <a:gd name="connsiteX24" fmla="*/ 3248053 w 4562504"/>
              <a:gd name="connsiteY24" fmla="*/ 428195 h 6147959"/>
              <a:gd name="connsiteX25" fmla="*/ 3476654 w 4562504"/>
              <a:gd name="connsiteY25" fmla="*/ 585358 h 6147959"/>
              <a:gd name="connsiteX26" fmla="*/ 3605241 w 4562504"/>
              <a:gd name="connsiteY26" fmla="*/ 771096 h 6147959"/>
              <a:gd name="connsiteX27" fmla="*/ 3676679 w 4562504"/>
              <a:gd name="connsiteY27" fmla="*/ 737758 h 6147959"/>
              <a:gd name="connsiteX28" fmla="*/ 3781454 w 4562504"/>
              <a:gd name="connsiteY28" fmla="*/ 1004458 h 6147959"/>
              <a:gd name="connsiteX29" fmla="*/ 3971954 w 4562504"/>
              <a:gd name="connsiteY29" fmla="*/ 1252108 h 6147959"/>
              <a:gd name="connsiteX30" fmla="*/ 3962429 w 4562504"/>
              <a:gd name="connsiteY30" fmla="*/ 1385458 h 6147959"/>
              <a:gd name="connsiteX31" fmla="*/ 4114829 w 4562504"/>
              <a:gd name="connsiteY31" fmla="*/ 1518809 h 6147959"/>
              <a:gd name="connsiteX32" fmla="*/ 4143404 w 4562504"/>
              <a:gd name="connsiteY32" fmla="*/ 1685496 h 6147959"/>
              <a:gd name="connsiteX33" fmla="*/ 4124354 w 4562504"/>
              <a:gd name="connsiteY33" fmla="*/ 1933146 h 6147959"/>
              <a:gd name="connsiteX34" fmla="*/ 4191029 w 4562504"/>
              <a:gd name="connsiteY34" fmla="*/ 2061734 h 6147959"/>
              <a:gd name="connsiteX35" fmla="*/ 4167216 w 4562504"/>
              <a:gd name="connsiteY35" fmla="*/ 2195083 h 6147959"/>
              <a:gd name="connsiteX36" fmla="*/ 4157691 w 4562504"/>
              <a:gd name="connsiteY36" fmla="*/ 2371296 h 6147959"/>
              <a:gd name="connsiteX37" fmla="*/ 4091016 w 4562504"/>
              <a:gd name="connsiteY37" fmla="*/ 2457021 h 6147959"/>
              <a:gd name="connsiteX38" fmla="*/ 4129116 w 4562504"/>
              <a:gd name="connsiteY38" fmla="*/ 2676096 h 6147959"/>
              <a:gd name="connsiteX39" fmla="*/ 4024341 w 4562504"/>
              <a:gd name="connsiteY39" fmla="*/ 2747533 h 6147959"/>
              <a:gd name="connsiteX40" fmla="*/ 4024341 w 4562504"/>
              <a:gd name="connsiteY40" fmla="*/ 2880883 h 6147959"/>
              <a:gd name="connsiteX41" fmla="*/ 4014816 w 4562504"/>
              <a:gd name="connsiteY41" fmla="*/ 2933271 h 6147959"/>
              <a:gd name="connsiteX42" fmla="*/ 3900516 w 4562504"/>
              <a:gd name="connsiteY42" fmla="*/ 3171396 h 6147959"/>
              <a:gd name="connsiteX43" fmla="*/ 3776691 w 4562504"/>
              <a:gd name="connsiteY43" fmla="*/ 3376183 h 6147959"/>
              <a:gd name="connsiteX44" fmla="*/ 3767166 w 4562504"/>
              <a:gd name="connsiteY44" fmla="*/ 3557158 h 6147959"/>
              <a:gd name="connsiteX45" fmla="*/ 3733829 w 4562504"/>
              <a:gd name="connsiteY45" fmla="*/ 3671458 h 6147959"/>
              <a:gd name="connsiteX46" fmla="*/ 3638580 w 4562504"/>
              <a:gd name="connsiteY46" fmla="*/ 3704796 h 6147959"/>
              <a:gd name="connsiteX47" fmla="*/ 3514754 w 4562504"/>
              <a:gd name="connsiteY47" fmla="*/ 3785758 h 6147959"/>
              <a:gd name="connsiteX48" fmla="*/ 3371879 w 4562504"/>
              <a:gd name="connsiteY48" fmla="*/ 3966733 h 6147959"/>
              <a:gd name="connsiteX49" fmla="*/ 3171854 w 4562504"/>
              <a:gd name="connsiteY49" fmla="*/ 4000071 h 6147959"/>
              <a:gd name="connsiteX50" fmla="*/ 3024217 w 4562504"/>
              <a:gd name="connsiteY50" fmla="*/ 4166758 h 6147959"/>
              <a:gd name="connsiteX51" fmla="*/ 4562504 w 4562504"/>
              <a:gd name="connsiteY51" fmla="*/ 6147959 h 6147959"/>
              <a:gd name="connsiteX52" fmla="*/ 0 w 4562504"/>
              <a:gd name="connsiteY52" fmla="*/ 6147643 h 6147959"/>
              <a:gd name="connsiteX0" fmla="*/ 0 w 4562504"/>
              <a:gd name="connsiteY0" fmla="*/ 6147643 h 6147959"/>
              <a:gd name="connsiteX1" fmla="*/ 1498620 w 4562504"/>
              <a:gd name="connsiteY1" fmla="*/ 4483553 h 6147959"/>
              <a:gd name="connsiteX2" fmla="*/ 476800 w 4562504"/>
              <a:gd name="connsiteY2" fmla="*/ 4064452 h 6147959"/>
              <a:gd name="connsiteX3" fmla="*/ 338165 w 4562504"/>
              <a:gd name="connsiteY3" fmla="*/ 3742534 h 6147959"/>
              <a:gd name="connsiteX4" fmla="*/ 325993 w 4562504"/>
              <a:gd name="connsiteY4" fmla="*/ 3332645 h 6147959"/>
              <a:gd name="connsiteX5" fmla="*/ 485273 w 4562504"/>
              <a:gd name="connsiteY5" fmla="*/ 2515791 h 6147959"/>
              <a:gd name="connsiteX6" fmla="*/ 747741 w 4562504"/>
              <a:gd name="connsiteY6" fmla="*/ 1333071 h 6147959"/>
              <a:gd name="connsiteX7" fmla="*/ 690592 w 4562504"/>
              <a:gd name="connsiteY7" fmla="*/ 1137808 h 6147959"/>
              <a:gd name="connsiteX8" fmla="*/ 628679 w 4562504"/>
              <a:gd name="connsiteY8" fmla="*/ 956833 h 6147959"/>
              <a:gd name="connsiteX9" fmla="*/ 647729 w 4562504"/>
              <a:gd name="connsiteY9" fmla="*/ 818721 h 6147959"/>
              <a:gd name="connsiteX10" fmla="*/ 719166 w 4562504"/>
              <a:gd name="connsiteY10" fmla="*/ 709183 h 6147959"/>
              <a:gd name="connsiteX11" fmla="*/ 906485 w 4562504"/>
              <a:gd name="connsiteY11" fmla="*/ 436287 h 6147959"/>
              <a:gd name="connsiteX12" fmla="*/ 1141439 w 4562504"/>
              <a:gd name="connsiteY12" fmla="*/ 359728 h 6147959"/>
              <a:gd name="connsiteX13" fmla="*/ 1297543 w 4562504"/>
              <a:gd name="connsiteY13" fmla="*/ 270857 h 6147959"/>
              <a:gd name="connsiteX14" fmla="*/ 1515563 w 4562504"/>
              <a:gd name="connsiteY14" fmla="*/ 244752 h 6147959"/>
              <a:gd name="connsiteX15" fmla="*/ 1512931 w 4562504"/>
              <a:gd name="connsiteY15" fmla="*/ 165092 h 6147959"/>
              <a:gd name="connsiteX16" fmla="*/ 1694420 w 4562504"/>
              <a:gd name="connsiteY16" fmla="*/ 111717 h 6147959"/>
              <a:gd name="connsiteX17" fmla="*/ 1896567 w 4562504"/>
              <a:gd name="connsiteY17" fmla="*/ 79636 h 6147959"/>
              <a:gd name="connsiteX18" fmla="*/ 2139450 w 4562504"/>
              <a:gd name="connsiteY18" fmla="*/ 45040 h 6147959"/>
              <a:gd name="connsiteX19" fmla="*/ 2437374 w 4562504"/>
              <a:gd name="connsiteY19" fmla="*/ 31067 h 6147959"/>
              <a:gd name="connsiteX20" fmla="*/ 2562254 w 4562504"/>
              <a:gd name="connsiteY20" fmla="*/ 94821 h 6147959"/>
              <a:gd name="connsiteX21" fmla="*/ 2709891 w 4562504"/>
              <a:gd name="connsiteY21" fmla="*/ 156733 h 6147959"/>
              <a:gd name="connsiteX22" fmla="*/ 2953835 w 4562504"/>
              <a:gd name="connsiteY22" fmla="*/ 179963 h 6147959"/>
              <a:gd name="connsiteX23" fmla="*/ 3052259 w 4562504"/>
              <a:gd name="connsiteY23" fmla="*/ 194297 h 6147959"/>
              <a:gd name="connsiteX24" fmla="*/ 3248053 w 4562504"/>
              <a:gd name="connsiteY24" fmla="*/ 428195 h 6147959"/>
              <a:gd name="connsiteX25" fmla="*/ 3476654 w 4562504"/>
              <a:gd name="connsiteY25" fmla="*/ 585358 h 6147959"/>
              <a:gd name="connsiteX26" fmla="*/ 3605241 w 4562504"/>
              <a:gd name="connsiteY26" fmla="*/ 771096 h 6147959"/>
              <a:gd name="connsiteX27" fmla="*/ 3676679 w 4562504"/>
              <a:gd name="connsiteY27" fmla="*/ 737758 h 6147959"/>
              <a:gd name="connsiteX28" fmla="*/ 3781454 w 4562504"/>
              <a:gd name="connsiteY28" fmla="*/ 1004458 h 6147959"/>
              <a:gd name="connsiteX29" fmla="*/ 3971954 w 4562504"/>
              <a:gd name="connsiteY29" fmla="*/ 1252108 h 6147959"/>
              <a:gd name="connsiteX30" fmla="*/ 3962429 w 4562504"/>
              <a:gd name="connsiteY30" fmla="*/ 1385458 h 6147959"/>
              <a:gd name="connsiteX31" fmla="*/ 4114829 w 4562504"/>
              <a:gd name="connsiteY31" fmla="*/ 1518809 h 6147959"/>
              <a:gd name="connsiteX32" fmla="*/ 4143404 w 4562504"/>
              <a:gd name="connsiteY32" fmla="*/ 1685496 h 6147959"/>
              <a:gd name="connsiteX33" fmla="*/ 4124354 w 4562504"/>
              <a:gd name="connsiteY33" fmla="*/ 1933146 h 6147959"/>
              <a:gd name="connsiteX34" fmla="*/ 4191029 w 4562504"/>
              <a:gd name="connsiteY34" fmla="*/ 2061734 h 6147959"/>
              <a:gd name="connsiteX35" fmla="*/ 4167216 w 4562504"/>
              <a:gd name="connsiteY35" fmla="*/ 2195083 h 6147959"/>
              <a:gd name="connsiteX36" fmla="*/ 4157691 w 4562504"/>
              <a:gd name="connsiteY36" fmla="*/ 2371296 h 6147959"/>
              <a:gd name="connsiteX37" fmla="*/ 4091016 w 4562504"/>
              <a:gd name="connsiteY37" fmla="*/ 2457021 h 6147959"/>
              <a:gd name="connsiteX38" fmla="*/ 4129116 w 4562504"/>
              <a:gd name="connsiteY38" fmla="*/ 2676096 h 6147959"/>
              <a:gd name="connsiteX39" fmla="*/ 4024341 w 4562504"/>
              <a:gd name="connsiteY39" fmla="*/ 2747533 h 6147959"/>
              <a:gd name="connsiteX40" fmla="*/ 4024341 w 4562504"/>
              <a:gd name="connsiteY40" fmla="*/ 2880883 h 6147959"/>
              <a:gd name="connsiteX41" fmla="*/ 4014816 w 4562504"/>
              <a:gd name="connsiteY41" fmla="*/ 2933271 h 6147959"/>
              <a:gd name="connsiteX42" fmla="*/ 3900516 w 4562504"/>
              <a:gd name="connsiteY42" fmla="*/ 3171396 h 6147959"/>
              <a:gd name="connsiteX43" fmla="*/ 3776691 w 4562504"/>
              <a:gd name="connsiteY43" fmla="*/ 3376183 h 6147959"/>
              <a:gd name="connsiteX44" fmla="*/ 3767166 w 4562504"/>
              <a:gd name="connsiteY44" fmla="*/ 3557158 h 6147959"/>
              <a:gd name="connsiteX45" fmla="*/ 3733829 w 4562504"/>
              <a:gd name="connsiteY45" fmla="*/ 3671458 h 6147959"/>
              <a:gd name="connsiteX46" fmla="*/ 3638580 w 4562504"/>
              <a:gd name="connsiteY46" fmla="*/ 3704796 h 6147959"/>
              <a:gd name="connsiteX47" fmla="*/ 3514754 w 4562504"/>
              <a:gd name="connsiteY47" fmla="*/ 3785758 h 6147959"/>
              <a:gd name="connsiteX48" fmla="*/ 3371879 w 4562504"/>
              <a:gd name="connsiteY48" fmla="*/ 3966733 h 6147959"/>
              <a:gd name="connsiteX49" fmla="*/ 3171854 w 4562504"/>
              <a:gd name="connsiteY49" fmla="*/ 4000071 h 6147959"/>
              <a:gd name="connsiteX50" fmla="*/ 3024217 w 4562504"/>
              <a:gd name="connsiteY50" fmla="*/ 4166758 h 6147959"/>
              <a:gd name="connsiteX51" fmla="*/ 4562504 w 4562504"/>
              <a:gd name="connsiteY51" fmla="*/ 6147959 h 6147959"/>
              <a:gd name="connsiteX52" fmla="*/ 0 w 4562504"/>
              <a:gd name="connsiteY52" fmla="*/ 6147643 h 6147959"/>
              <a:gd name="connsiteX0" fmla="*/ 0 w 4562504"/>
              <a:gd name="connsiteY0" fmla="*/ 6147643 h 6147959"/>
              <a:gd name="connsiteX1" fmla="*/ 1498620 w 4562504"/>
              <a:gd name="connsiteY1" fmla="*/ 4483553 h 6147959"/>
              <a:gd name="connsiteX2" fmla="*/ 476800 w 4562504"/>
              <a:gd name="connsiteY2" fmla="*/ 4064452 h 6147959"/>
              <a:gd name="connsiteX3" fmla="*/ 338165 w 4562504"/>
              <a:gd name="connsiteY3" fmla="*/ 3742534 h 6147959"/>
              <a:gd name="connsiteX4" fmla="*/ 325993 w 4562504"/>
              <a:gd name="connsiteY4" fmla="*/ 3332645 h 6147959"/>
              <a:gd name="connsiteX5" fmla="*/ 485273 w 4562504"/>
              <a:gd name="connsiteY5" fmla="*/ 2515791 h 6147959"/>
              <a:gd name="connsiteX6" fmla="*/ 747741 w 4562504"/>
              <a:gd name="connsiteY6" fmla="*/ 1333071 h 6147959"/>
              <a:gd name="connsiteX7" fmla="*/ 690592 w 4562504"/>
              <a:gd name="connsiteY7" fmla="*/ 1137808 h 6147959"/>
              <a:gd name="connsiteX8" fmla="*/ 628679 w 4562504"/>
              <a:gd name="connsiteY8" fmla="*/ 956833 h 6147959"/>
              <a:gd name="connsiteX9" fmla="*/ 647729 w 4562504"/>
              <a:gd name="connsiteY9" fmla="*/ 818721 h 6147959"/>
              <a:gd name="connsiteX10" fmla="*/ 719166 w 4562504"/>
              <a:gd name="connsiteY10" fmla="*/ 709183 h 6147959"/>
              <a:gd name="connsiteX11" fmla="*/ 906485 w 4562504"/>
              <a:gd name="connsiteY11" fmla="*/ 436287 h 6147959"/>
              <a:gd name="connsiteX12" fmla="*/ 1141439 w 4562504"/>
              <a:gd name="connsiteY12" fmla="*/ 359728 h 6147959"/>
              <a:gd name="connsiteX13" fmla="*/ 1297543 w 4562504"/>
              <a:gd name="connsiteY13" fmla="*/ 270857 h 6147959"/>
              <a:gd name="connsiteX14" fmla="*/ 1515563 w 4562504"/>
              <a:gd name="connsiteY14" fmla="*/ 244752 h 6147959"/>
              <a:gd name="connsiteX15" fmla="*/ 1512931 w 4562504"/>
              <a:gd name="connsiteY15" fmla="*/ 165092 h 6147959"/>
              <a:gd name="connsiteX16" fmla="*/ 1694420 w 4562504"/>
              <a:gd name="connsiteY16" fmla="*/ 111717 h 6147959"/>
              <a:gd name="connsiteX17" fmla="*/ 1896567 w 4562504"/>
              <a:gd name="connsiteY17" fmla="*/ 79636 h 6147959"/>
              <a:gd name="connsiteX18" fmla="*/ 2139450 w 4562504"/>
              <a:gd name="connsiteY18" fmla="*/ 45040 h 6147959"/>
              <a:gd name="connsiteX19" fmla="*/ 2437374 w 4562504"/>
              <a:gd name="connsiteY19" fmla="*/ 31067 h 6147959"/>
              <a:gd name="connsiteX20" fmla="*/ 2562254 w 4562504"/>
              <a:gd name="connsiteY20" fmla="*/ 94821 h 6147959"/>
              <a:gd name="connsiteX21" fmla="*/ 2726823 w 4562504"/>
              <a:gd name="connsiteY21" fmla="*/ 75502 h 6147959"/>
              <a:gd name="connsiteX22" fmla="*/ 2953835 w 4562504"/>
              <a:gd name="connsiteY22" fmla="*/ 179963 h 6147959"/>
              <a:gd name="connsiteX23" fmla="*/ 3052259 w 4562504"/>
              <a:gd name="connsiteY23" fmla="*/ 194297 h 6147959"/>
              <a:gd name="connsiteX24" fmla="*/ 3248053 w 4562504"/>
              <a:gd name="connsiteY24" fmla="*/ 428195 h 6147959"/>
              <a:gd name="connsiteX25" fmla="*/ 3476654 w 4562504"/>
              <a:gd name="connsiteY25" fmla="*/ 585358 h 6147959"/>
              <a:gd name="connsiteX26" fmla="*/ 3605241 w 4562504"/>
              <a:gd name="connsiteY26" fmla="*/ 771096 h 6147959"/>
              <a:gd name="connsiteX27" fmla="*/ 3676679 w 4562504"/>
              <a:gd name="connsiteY27" fmla="*/ 737758 h 6147959"/>
              <a:gd name="connsiteX28" fmla="*/ 3781454 w 4562504"/>
              <a:gd name="connsiteY28" fmla="*/ 1004458 h 6147959"/>
              <a:gd name="connsiteX29" fmla="*/ 3971954 w 4562504"/>
              <a:gd name="connsiteY29" fmla="*/ 1252108 h 6147959"/>
              <a:gd name="connsiteX30" fmla="*/ 3962429 w 4562504"/>
              <a:gd name="connsiteY30" fmla="*/ 1385458 h 6147959"/>
              <a:gd name="connsiteX31" fmla="*/ 4114829 w 4562504"/>
              <a:gd name="connsiteY31" fmla="*/ 1518809 h 6147959"/>
              <a:gd name="connsiteX32" fmla="*/ 4143404 w 4562504"/>
              <a:gd name="connsiteY32" fmla="*/ 1685496 h 6147959"/>
              <a:gd name="connsiteX33" fmla="*/ 4124354 w 4562504"/>
              <a:gd name="connsiteY33" fmla="*/ 1933146 h 6147959"/>
              <a:gd name="connsiteX34" fmla="*/ 4191029 w 4562504"/>
              <a:gd name="connsiteY34" fmla="*/ 2061734 h 6147959"/>
              <a:gd name="connsiteX35" fmla="*/ 4167216 w 4562504"/>
              <a:gd name="connsiteY35" fmla="*/ 2195083 h 6147959"/>
              <a:gd name="connsiteX36" fmla="*/ 4157691 w 4562504"/>
              <a:gd name="connsiteY36" fmla="*/ 2371296 h 6147959"/>
              <a:gd name="connsiteX37" fmla="*/ 4091016 w 4562504"/>
              <a:gd name="connsiteY37" fmla="*/ 2457021 h 6147959"/>
              <a:gd name="connsiteX38" fmla="*/ 4129116 w 4562504"/>
              <a:gd name="connsiteY38" fmla="*/ 2676096 h 6147959"/>
              <a:gd name="connsiteX39" fmla="*/ 4024341 w 4562504"/>
              <a:gd name="connsiteY39" fmla="*/ 2747533 h 6147959"/>
              <a:gd name="connsiteX40" fmla="*/ 4024341 w 4562504"/>
              <a:gd name="connsiteY40" fmla="*/ 2880883 h 6147959"/>
              <a:gd name="connsiteX41" fmla="*/ 4014816 w 4562504"/>
              <a:gd name="connsiteY41" fmla="*/ 2933271 h 6147959"/>
              <a:gd name="connsiteX42" fmla="*/ 3900516 w 4562504"/>
              <a:gd name="connsiteY42" fmla="*/ 3171396 h 6147959"/>
              <a:gd name="connsiteX43" fmla="*/ 3776691 w 4562504"/>
              <a:gd name="connsiteY43" fmla="*/ 3376183 h 6147959"/>
              <a:gd name="connsiteX44" fmla="*/ 3767166 w 4562504"/>
              <a:gd name="connsiteY44" fmla="*/ 3557158 h 6147959"/>
              <a:gd name="connsiteX45" fmla="*/ 3733829 w 4562504"/>
              <a:gd name="connsiteY45" fmla="*/ 3671458 h 6147959"/>
              <a:gd name="connsiteX46" fmla="*/ 3638580 w 4562504"/>
              <a:gd name="connsiteY46" fmla="*/ 3704796 h 6147959"/>
              <a:gd name="connsiteX47" fmla="*/ 3514754 w 4562504"/>
              <a:gd name="connsiteY47" fmla="*/ 3785758 h 6147959"/>
              <a:gd name="connsiteX48" fmla="*/ 3371879 w 4562504"/>
              <a:gd name="connsiteY48" fmla="*/ 3966733 h 6147959"/>
              <a:gd name="connsiteX49" fmla="*/ 3171854 w 4562504"/>
              <a:gd name="connsiteY49" fmla="*/ 4000071 h 6147959"/>
              <a:gd name="connsiteX50" fmla="*/ 3024217 w 4562504"/>
              <a:gd name="connsiteY50" fmla="*/ 4166758 h 6147959"/>
              <a:gd name="connsiteX51" fmla="*/ 4562504 w 4562504"/>
              <a:gd name="connsiteY51" fmla="*/ 6147959 h 6147959"/>
              <a:gd name="connsiteX52" fmla="*/ 0 w 4562504"/>
              <a:gd name="connsiteY52" fmla="*/ 6147643 h 6147959"/>
              <a:gd name="connsiteX0" fmla="*/ 0 w 4562504"/>
              <a:gd name="connsiteY0" fmla="*/ 6152333 h 6152649"/>
              <a:gd name="connsiteX1" fmla="*/ 1498620 w 4562504"/>
              <a:gd name="connsiteY1" fmla="*/ 4488243 h 6152649"/>
              <a:gd name="connsiteX2" fmla="*/ 476800 w 4562504"/>
              <a:gd name="connsiteY2" fmla="*/ 4069142 h 6152649"/>
              <a:gd name="connsiteX3" fmla="*/ 338165 w 4562504"/>
              <a:gd name="connsiteY3" fmla="*/ 3747224 h 6152649"/>
              <a:gd name="connsiteX4" fmla="*/ 325993 w 4562504"/>
              <a:gd name="connsiteY4" fmla="*/ 3337335 h 6152649"/>
              <a:gd name="connsiteX5" fmla="*/ 485273 w 4562504"/>
              <a:gd name="connsiteY5" fmla="*/ 2520481 h 6152649"/>
              <a:gd name="connsiteX6" fmla="*/ 747741 w 4562504"/>
              <a:gd name="connsiteY6" fmla="*/ 1337761 h 6152649"/>
              <a:gd name="connsiteX7" fmla="*/ 690592 w 4562504"/>
              <a:gd name="connsiteY7" fmla="*/ 1142498 h 6152649"/>
              <a:gd name="connsiteX8" fmla="*/ 628679 w 4562504"/>
              <a:gd name="connsiteY8" fmla="*/ 961523 h 6152649"/>
              <a:gd name="connsiteX9" fmla="*/ 647729 w 4562504"/>
              <a:gd name="connsiteY9" fmla="*/ 823411 h 6152649"/>
              <a:gd name="connsiteX10" fmla="*/ 719166 w 4562504"/>
              <a:gd name="connsiteY10" fmla="*/ 713873 h 6152649"/>
              <a:gd name="connsiteX11" fmla="*/ 906485 w 4562504"/>
              <a:gd name="connsiteY11" fmla="*/ 440977 h 6152649"/>
              <a:gd name="connsiteX12" fmla="*/ 1141439 w 4562504"/>
              <a:gd name="connsiteY12" fmla="*/ 364418 h 6152649"/>
              <a:gd name="connsiteX13" fmla="*/ 1297543 w 4562504"/>
              <a:gd name="connsiteY13" fmla="*/ 275547 h 6152649"/>
              <a:gd name="connsiteX14" fmla="*/ 1515563 w 4562504"/>
              <a:gd name="connsiteY14" fmla="*/ 249442 h 6152649"/>
              <a:gd name="connsiteX15" fmla="*/ 1512931 w 4562504"/>
              <a:gd name="connsiteY15" fmla="*/ 169782 h 6152649"/>
              <a:gd name="connsiteX16" fmla="*/ 1694420 w 4562504"/>
              <a:gd name="connsiteY16" fmla="*/ 116407 h 6152649"/>
              <a:gd name="connsiteX17" fmla="*/ 1896567 w 4562504"/>
              <a:gd name="connsiteY17" fmla="*/ 84326 h 6152649"/>
              <a:gd name="connsiteX18" fmla="*/ 2139450 w 4562504"/>
              <a:gd name="connsiteY18" fmla="*/ 49730 h 6152649"/>
              <a:gd name="connsiteX19" fmla="*/ 2437374 w 4562504"/>
              <a:gd name="connsiteY19" fmla="*/ 35757 h 6152649"/>
              <a:gd name="connsiteX20" fmla="*/ 2566487 w 4562504"/>
              <a:gd name="connsiteY20" fmla="*/ 23357 h 6152649"/>
              <a:gd name="connsiteX21" fmla="*/ 2726823 w 4562504"/>
              <a:gd name="connsiteY21" fmla="*/ 80192 h 6152649"/>
              <a:gd name="connsiteX22" fmla="*/ 2953835 w 4562504"/>
              <a:gd name="connsiteY22" fmla="*/ 184653 h 6152649"/>
              <a:gd name="connsiteX23" fmla="*/ 3052259 w 4562504"/>
              <a:gd name="connsiteY23" fmla="*/ 198987 h 6152649"/>
              <a:gd name="connsiteX24" fmla="*/ 3248053 w 4562504"/>
              <a:gd name="connsiteY24" fmla="*/ 432885 h 6152649"/>
              <a:gd name="connsiteX25" fmla="*/ 3476654 w 4562504"/>
              <a:gd name="connsiteY25" fmla="*/ 590048 h 6152649"/>
              <a:gd name="connsiteX26" fmla="*/ 3605241 w 4562504"/>
              <a:gd name="connsiteY26" fmla="*/ 775786 h 6152649"/>
              <a:gd name="connsiteX27" fmla="*/ 3676679 w 4562504"/>
              <a:gd name="connsiteY27" fmla="*/ 742448 h 6152649"/>
              <a:gd name="connsiteX28" fmla="*/ 3781454 w 4562504"/>
              <a:gd name="connsiteY28" fmla="*/ 1009148 h 6152649"/>
              <a:gd name="connsiteX29" fmla="*/ 3971954 w 4562504"/>
              <a:gd name="connsiteY29" fmla="*/ 1256798 h 6152649"/>
              <a:gd name="connsiteX30" fmla="*/ 3962429 w 4562504"/>
              <a:gd name="connsiteY30" fmla="*/ 1390148 h 6152649"/>
              <a:gd name="connsiteX31" fmla="*/ 4114829 w 4562504"/>
              <a:gd name="connsiteY31" fmla="*/ 1523499 h 6152649"/>
              <a:gd name="connsiteX32" fmla="*/ 4143404 w 4562504"/>
              <a:gd name="connsiteY32" fmla="*/ 1690186 h 6152649"/>
              <a:gd name="connsiteX33" fmla="*/ 4124354 w 4562504"/>
              <a:gd name="connsiteY33" fmla="*/ 1937836 h 6152649"/>
              <a:gd name="connsiteX34" fmla="*/ 4191029 w 4562504"/>
              <a:gd name="connsiteY34" fmla="*/ 2066424 h 6152649"/>
              <a:gd name="connsiteX35" fmla="*/ 4167216 w 4562504"/>
              <a:gd name="connsiteY35" fmla="*/ 2199773 h 6152649"/>
              <a:gd name="connsiteX36" fmla="*/ 4157691 w 4562504"/>
              <a:gd name="connsiteY36" fmla="*/ 2375986 h 6152649"/>
              <a:gd name="connsiteX37" fmla="*/ 4091016 w 4562504"/>
              <a:gd name="connsiteY37" fmla="*/ 2461711 h 6152649"/>
              <a:gd name="connsiteX38" fmla="*/ 4129116 w 4562504"/>
              <a:gd name="connsiteY38" fmla="*/ 2680786 h 6152649"/>
              <a:gd name="connsiteX39" fmla="*/ 4024341 w 4562504"/>
              <a:gd name="connsiteY39" fmla="*/ 2752223 h 6152649"/>
              <a:gd name="connsiteX40" fmla="*/ 4024341 w 4562504"/>
              <a:gd name="connsiteY40" fmla="*/ 2885573 h 6152649"/>
              <a:gd name="connsiteX41" fmla="*/ 4014816 w 4562504"/>
              <a:gd name="connsiteY41" fmla="*/ 2937961 h 6152649"/>
              <a:gd name="connsiteX42" fmla="*/ 3900516 w 4562504"/>
              <a:gd name="connsiteY42" fmla="*/ 3176086 h 6152649"/>
              <a:gd name="connsiteX43" fmla="*/ 3776691 w 4562504"/>
              <a:gd name="connsiteY43" fmla="*/ 3380873 h 6152649"/>
              <a:gd name="connsiteX44" fmla="*/ 3767166 w 4562504"/>
              <a:gd name="connsiteY44" fmla="*/ 3561848 h 6152649"/>
              <a:gd name="connsiteX45" fmla="*/ 3733829 w 4562504"/>
              <a:gd name="connsiteY45" fmla="*/ 3676148 h 6152649"/>
              <a:gd name="connsiteX46" fmla="*/ 3638580 w 4562504"/>
              <a:gd name="connsiteY46" fmla="*/ 3709486 h 6152649"/>
              <a:gd name="connsiteX47" fmla="*/ 3514754 w 4562504"/>
              <a:gd name="connsiteY47" fmla="*/ 3790448 h 6152649"/>
              <a:gd name="connsiteX48" fmla="*/ 3371879 w 4562504"/>
              <a:gd name="connsiteY48" fmla="*/ 3971423 h 6152649"/>
              <a:gd name="connsiteX49" fmla="*/ 3171854 w 4562504"/>
              <a:gd name="connsiteY49" fmla="*/ 4004761 h 6152649"/>
              <a:gd name="connsiteX50" fmla="*/ 3024217 w 4562504"/>
              <a:gd name="connsiteY50" fmla="*/ 4171448 h 6152649"/>
              <a:gd name="connsiteX51" fmla="*/ 4562504 w 4562504"/>
              <a:gd name="connsiteY51" fmla="*/ 6152649 h 6152649"/>
              <a:gd name="connsiteX52" fmla="*/ 0 w 4562504"/>
              <a:gd name="connsiteY52" fmla="*/ 6152333 h 6152649"/>
              <a:gd name="connsiteX0" fmla="*/ 0 w 4562504"/>
              <a:gd name="connsiteY0" fmla="*/ 6152333 h 6152649"/>
              <a:gd name="connsiteX1" fmla="*/ 1498620 w 4562504"/>
              <a:gd name="connsiteY1" fmla="*/ 4488243 h 6152649"/>
              <a:gd name="connsiteX2" fmla="*/ 476800 w 4562504"/>
              <a:gd name="connsiteY2" fmla="*/ 4069142 h 6152649"/>
              <a:gd name="connsiteX3" fmla="*/ 338165 w 4562504"/>
              <a:gd name="connsiteY3" fmla="*/ 3747224 h 6152649"/>
              <a:gd name="connsiteX4" fmla="*/ 325993 w 4562504"/>
              <a:gd name="connsiteY4" fmla="*/ 3337335 h 6152649"/>
              <a:gd name="connsiteX5" fmla="*/ 485273 w 4562504"/>
              <a:gd name="connsiteY5" fmla="*/ 2520481 h 6152649"/>
              <a:gd name="connsiteX6" fmla="*/ 747741 w 4562504"/>
              <a:gd name="connsiteY6" fmla="*/ 1337761 h 6152649"/>
              <a:gd name="connsiteX7" fmla="*/ 690592 w 4562504"/>
              <a:gd name="connsiteY7" fmla="*/ 1142498 h 6152649"/>
              <a:gd name="connsiteX8" fmla="*/ 628679 w 4562504"/>
              <a:gd name="connsiteY8" fmla="*/ 961523 h 6152649"/>
              <a:gd name="connsiteX9" fmla="*/ 647729 w 4562504"/>
              <a:gd name="connsiteY9" fmla="*/ 823411 h 6152649"/>
              <a:gd name="connsiteX10" fmla="*/ 719166 w 4562504"/>
              <a:gd name="connsiteY10" fmla="*/ 713873 h 6152649"/>
              <a:gd name="connsiteX11" fmla="*/ 906485 w 4562504"/>
              <a:gd name="connsiteY11" fmla="*/ 440977 h 6152649"/>
              <a:gd name="connsiteX12" fmla="*/ 1141439 w 4562504"/>
              <a:gd name="connsiteY12" fmla="*/ 364418 h 6152649"/>
              <a:gd name="connsiteX13" fmla="*/ 1297543 w 4562504"/>
              <a:gd name="connsiteY13" fmla="*/ 275547 h 6152649"/>
              <a:gd name="connsiteX14" fmla="*/ 1515563 w 4562504"/>
              <a:gd name="connsiteY14" fmla="*/ 249442 h 6152649"/>
              <a:gd name="connsiteX15" fmla="*/ 1512931 w 4562504"/>
              <a:gd name="connsiteY15" fmla="*/ 169782 h 6152649"/>
              <a:gd name="connsiteX16" fmla="*/ 1694420 w 4562504"/>
              <a:gd name="connsiteY16" fmla="*/ 116407 h 6152649"/>
              <a:gd name="connsiteX17" fmla="*/ 1896567 w 4562504"/>
              <a:gd name="connsiteY17" fmla="*/ 84326 h 6152649"/>
              <a:gd name="connsiteX18" fmla="*/ 2139450 w 4562504"/>
              <a:gd name="connsiteY18" fmla="*/ 49730 h 6152649"/>
              <a:gd name="connsiteX19" fmla="*/ 2437374 w 4562504"/>
              <a:gd name="connsiteY19" fmla="*/ 35757 h 6152649"/>
              <a:gd name="connsiteX20" fmla="*/ 2566487 w 4562504"/>
              <a:gd name="connsiteY20" fmla="*/ 23357 h 6152649"/>
              <a:gd name="connsiteX21" fmla="*/ 2726823 w 4562504"/>
              <a:gd name="connsiteY21" fmla="*/ 80192 h 6152649"/>
              <a:gd name="connsiteX22" fmla="*/ 2953835 w 4562504"/>
              <a:gd name="connsiteY22" fmla="*/ 184653 h 6152649"/>
              <a:gd name="connsiteX23" fmla="*/ 3052259 w 4562504"/>
              <a:gd name="connsiteY23" fmla="*/ 198987 h 6152649"/>
              <a:gd name="connsiteX24" fmla="*/ 3248053 w 4562504"/>
              <a:gd name="connsiteY24" fmla="*/ 432885 h 6152649"/>
              <a:gd name="connsiteX25" fmla="*/ 3476654 w 4562504"/>
              <a:gd name="connsiteY25" fmla="*/ 590048 h 6152649"/>
              <a:gd name="connsiteX26" fmla="*/ 3605241 w 4562504"/>
              <a:gd name="connsiteY26" fmla="*/ 775786 h 6152649"/>
              <a:gd name="connsiteX27" fmla="*/ 3676679 w 4562504"/>
              <a:gd name="connsiteY27" fmla="*/ 742448 h 6152649"/>
              <a:gd name="connsiteX28" fmla="*/ 3781454 w 4562504"/>
              <a:gd name="connsiteY28" fmla="*/ 1009148 h 6152649"/>
              <a:gd name="connsiteX29" fmla="*/ 3971954 w 4562504"/>
              <a:gd name="connsiteY29" fmla="*/ 1256798 h 6152649"/>
              <a:gd name="connsiteX30" fmla="*/ 3962429 w 4562504"/>
              <a:gd name="connsiteY30" fmla="*/ 1390148 h 6152649"/>
              <a:gd name="connsiteX31" fmla="*/ 4114829 w 4562504"/>
              <a:gd name="connsiteY31" fmla="*/ 1523499 h 6152649"/>
              <a:gd name="connsiteX32" fmla="*/ 4143404 w 4562504"/>
              <a:gd name="connsiteY32" fmla="*/ 1690186 h 6152649"/>
              <a:gd name="connsiteX33" fmla="*/ 4124354 w 4562504"/>
              <a:gd name="connsiteY33" fmla="*/ 1937836 h 6152649"/>
              <a:gd name="connsiteX34" fmla="*/ 4191029 w 4562504"/>
              <a:gd name="connsiteY34" fmla="*/ 2066424 h 6152649"/>
              <a:gd name="connsiteX35" fmla="*/ 4167216 w 4562504"/>
              <a:gd name="connsiteY35" fmla="*/ 2199773 h 6152649"/>
              <a:gd name="connsiteX36" fmla="*/ 4157691 w 4562504"/>
              <a:gd name="connsiteY36" fmla="*/ 2375986 h 6152649"/>
              <a:gd name="connsiteX37" fmla="*/ 4091016 w 4562504"/>
              <a:gd name="connsiteY37" fmla="*/ 2461711 h 6152649"/>
              <a:gd name="connsiteX38" fmla="*/ 4129116 w 4562504"/>
              <a:gd name="connsiteY38" fmla="*/ 2680786 h 6152649"/>
              <a:gd name="connsiteX39" fmla="*/ 4024341 w 4562504"/>
              <a:gd name="connsiteY39" fmla="*/ 2752223 h 6152649"/>
              <a:gd name="connsiteX40" fmla="*/ 4024341 w 4562504"/>
              <a:gd name="connsiteY40" fmla="*/ 2885573 h 6152649"/>
              <a:gd name="connsiteX41" fmla="*/ 4014816 w 4562504"/>
              <a:gd name="connsiteY41" fmla="*/ 2937961 h 6152649"/>
              <a:gd name="connsiteX42" fmla="*/ 3900516 w 4562504"/>
              <a:gd name="connsiteY42" fmla="*/ 3176086 h 6152649"/>
              <a:gd name="connsiteX43" fmla="*/ 3776691 w 4562504"/>
              <a:gd name="connsiteY43" fmla="*/ 3380873 h 6152649"/>
              <a:gd name="connsiteX44" fmla="*/ 3767166 w 4562504"/>
              <a:gd name="connsiteY44" fmla="*/ 3561848 h 6152649"/>
              <a:gd name="connsiteX45" fmla="*/ 3733829 w 4562504"/>
              <a:gd name="connsiteY45" fmla="*/ 3676148 h 6152649"/>
              <a:gd name="connsiteX46" fmla="*/ 3638580 w 4562504"/>
              <a:gd name="connsiteY46" fmla="*/ 3709486 h 6152649"/>
              <a:gd name="connsiteX47" fmla="*/ 3514754 w 4562504"/>
              <a:gd name="connsiteY47" fmla="*/ 3790448 h 6152649"/>
              <a:gd name="connsiteX48" fmla="*/ 3371879 w 4562504"/>
              <a:gd name="connsiteY48" fmla="*/ 3971423 h 6152649"/>
              <a:gd name="connsiteX49" fmla="*/ 3222649 w 4562504"/>
              <a:gd name="connsiteY49" fmla="*/ 4141838 h 6152649"/>
              <a:gd name="connsiteX50" fmla="*/ 3024217 w 4562504"/>
              <a:gd name="connsiteY50" fmla="*/ 4171448 h 6152649"/>
              <a:gd name="connsiteX51" fmla="*/ 4562504 w 4562504"/>
              <a:gd name="connsiteY51" fmla="*/ 6152649 h 6152649"/>
              <a:gd name="connsiteX52" fmla="*/ 0 w 4562504"/>
              <a:gd name="connsiteY52" fmla="*/ 6152333 h 6152649"/>
              <a:gd name="connsiteX0" fmla="*/ 0 w 4562504"/>
              <a:gd name="connsiteY0" fmla="*/ 6152333 h 6152649"/>
              <a:gd name="connsiteX1" fmla="*/ 1498620 w 4562504"/>
              <a:gd name="connsiteY1" fmla="*/ 4488243 h 6152649"/>
              <a:gd name="connsiteX2" fmla="*/ 476800 w 4562504"/>
              <a:gd name="connsiteY2" fmla="*/ 4069142 h 6152649"/>
              <a:gd name="connsiteX3" fmla="*/ 338165 w 4562504"/>
              <a:gd name="connsiteY3" fmla="*/ 3747224 h 6152649"/>
              <a:gd name="connsiteX4" fmla="*/ 325993 w 4562504"/>
              <a:gd name="connsiteY4" fmla="*/ 3337335 h 6152649"/>
              <a:gd name="connsiteX5" fmla="*/ 485273 w 4562504"/>
              <a:gd name="connsiteY5" fmla="*/ 2520481 h 6152649"/>
              <a:gd name="connsiteX6" fmla="*/ 747741 w 4562504"/>
              <a:gd name="connsiteY6" fmla="*/ 1337761 h 6152649"/>
              <a:gd name="connsiteX7" fmla="*/ 690592 w 4562504"/>
              <a:gd name="connsiteY7" fmla="*/ 1142498 h 6152649"/>
              <a:gd name="connsiteX8" fmla="*/ 628679 w 4562504"/>
              <a:gd name="connsiteY8" fmla="*/ 961523 h 6152649"/>
              <a:gd name="connsiteX9" fmla="*/ 647729 w 4562504"/>
              <a:gd name="connsiteY9" fmla="*/ 823411 h 6152649"/>
              <a:gd name="connsiteX10" fmla="*/ 719166 w 4562504"/>
              <a:gd name="connsiteY10" fmla="*/ 713873 h 6152649"/>
              <a:gd name="connsiteX11" fmla="*/ 906485 w 4562504"/>
              <a:gd name="connsiteY11" fmla="*/ 440977 h 6152649"/>
              <a:gd name="connsiteX12" fmla="*/ 1141439 w 4562504"/>
              <a:gd name="connsiteY12" fmla="*/ 364418 h 6152649"/>
              <a:gd name="connsiteX13" fmla="*/ 1297543 w 4562504"/>
              <a:gd name="connsiteY13" fmla="*/ 275547 h 6152649"/>
              <a:gd name="connsiteX14" fmla="*/ 1515563 w 4562504"/>
              <a:gd name="connsiteY14" fmla="*/ 249442 h 6152649"/>
              <a:gd name="connsiteX15" fmla="*/ 1512931 w 4562504"/>
              <a:gd name="connsiteY15" fmla="*/ 169782 h 6152649"/>
              <a:gd name="connsiteX16" fmla="*/ 1694420 w 4562504"/>
              <a:gd name="connsiteY16" fmla="*/ 116407 h 6152649"/>
              <a:gd name="connsiteX17" fmla="*/ 1896567 w 4562504"/>
              <a:gd name="connsiteY17" fmla="*/ 84326 h 6152649"/>
              <a:gd name="connsiteX18" fmla="*/ 2139450 w 4562504"/>
              <a:gd name="connsiteY18" fmla="*/ 49730 h 6152649"/>
              <a:gd name="connsiteX19" fmla="*/ 2437374 w 4562504"/>
              <a:gd name="connsiteY19" fmla="*/ 35757 h 6152649"/>
              <a:gd name="connsiteX20" fmla="*/ 2566487 w 4562504"/>
              <a:gd name="connsiteY20" fmla="*/ 23357 h 6152649"/>
              <a:gd name="connsiteX21" fmla="*/ 2726823 w 4562504"/>
              <a:gd name="connsiteY21" fmla="*/ 80192 h 6152649"/>
              <a:gd name="connsiteX22" fmla="*/ 2953835 w 4562504"/>
              <a:gd name="connsiteY22" fmla="*/ 184653 h 6152649"/>
              <a:gd name="connsiteX23" fmla="*/ 3052259 w 4562504"/>
              <a:gd name="connsiteY23" fmla="*/ 198987 h 6152649"/>
              <a:gd name="connsiteX24" fmla="*/ 3248053 w 4562504"/>
              <a:gd name="connsiteY24" fmla="*/ 432885 h 6152649"/>
              <a:gd name="connsiteX25" fmla="*/ 3476654 w 4562504"/>
              <a:gd name="connsiteY25" fmla="*/ 590048 h 6152649"/>
              <a:gd name="connsiteX26" fmla="*/ 3605241 w 4562504"/>
              <a:gd name="connsiteY26" fmla="*/ 775786 h 6152649"/>
              <a:gd name="connsiteX27" fmla="*/ 3676679 w 4562504"/>
              <a:gd name="connsiteY27" fmla="*/ 742448 h 6152649"/>
              <a:gd name="connsiteX28" fmla="*/ 3781454 w 4562504"/>
              <a:gd name="connsiteY28" fmla="*/ 1009148 h 6152649"/>
              <a:gd name="connsiteX29" fmla="*/ 3971954 w 4562504"/>
              <a:gd name="connsiteY29" fmla="*/ 1256798 h 6152649"/>
              <a:gd name="connsiteX30" fmla="*/ 3962429 w 4562504"/>
              <a:gd name="connsiteY30" fmla="*/ 1390148 h 6152649"/>
              <a:gd name="connsiteX31" fmla="*/ 4114829 w 4562504"/>
              <a:gd name="connsiteY31" fmla="*/ 1523499 h 6152649"/>
              <a:gd name="connsiteX32" fmla="*/ 4143404 w 4562504"/>
              <a:gd name="connsiteY32" fmla="*/ 1690186 h 6152649"/>
              <a:gd name="connsiteX33" fmla="*/ 4124354 w 4562504"/>
              <a:gd name="connsiteY33" fmla="*/ 1937836 h 6152649"/>
              <a:gd name="connsiteX34" fmla="*/ 4191029 w 4562504"/>
              <a:gd name="connsiteY34" fmla="*/ 2066424 h 6152649"/>
              <a:gd name="connsiteX35" fmla="*/ 4167216 w 4562504"/>
              <a:gd name="connsiteY35" fmla="*/ 2199773 h 6152649"/>
              <a:gd name="connsiteX36" fmla="*/ 4157691 w 4562504"/>
              <a:gd name="connsiteY36" fmla="*/ 2375986 h 6152649"/>
              <a:gd name="connsiteX37" fmla="*/ 4091016 w 4562504"/>
              <a:gd name="connsiteY37" fmla="*/ 2461711 h 6152649"/>
              <a:gd name="connsiteX38" fmla="*/ 4129116 w 4562504"/>
              <a:gd name="connsiteY38" fmla="*/ 2680786 h 6152649"/>
              <a:gd name="connsiteX39" fmla="*/ 4024341 w 4562504"/>
              <a:gd name="connsiteY39" fmla="*/ 2752223 h 6152649"/>
              <a:gd name="connsiteX40" fmla="*/ 4024341 w 4562504"/>
              <a:gd name="connsiteY40" fmla="*/ 2885573 h 6152649"/>
              <a:gd name="connsiteX41" fmla="*/ 4014816 w 4562504"/>
              <a:gd name="connsiteY41" fmla="*/ 2937961 h 6152649"/>
              <a:gd name="connsiteX42" fmla="*/ 3900516 w 4562504"/>
              <a:gd name="connsiteY42" fmla="*/ 3176086 h 6152649"/>
              <a:gd name="connsiteX43" fmla="*/ 3776691 w 4562504"/>
              <a:gd name="connsiteY43" fmla="*/ 3380873 h 6152649"/>
              <a:gd name="connsiteX44" fmla="*/ 3767166 w 4562504"/>
              <a:gd name="connsiteY44" fmla="*/ 3561848 h 6152649"/>
              <a:gd name="connsiteX45" fmla="*/ 3733829 w 4562504"/>
              <a:gd name="connsiteY45" fmla="*/ 3676148 h 6152649"/>
              <a:gd name="connsiteX46" fmla="*/ 3638580 w 4562504"/>
              <a:gd name="connsiteY46" fmla="*/ 3709486 h 6152649"/>
              <a:gd name="connsiteX47" fmla="*/ 3514754 w 4562504"/>
              <a:gd name="connsiteY47" fmla="*/ 3790448 h 6152649"/>
              <a:gd name="connsiteX48" fmla="*/ 3371879 w 4562504"/>
              <a:gd name="connsiteY48" fmla="*/ 3971423 h 6152649"/>
              <a:gd name="connsiteX49" fmla="*/ 3146458 w 4562504"/>
              <a:gd name="connsiteY49" fmla="*/ 4004760 h 6152649"/>
              <a:gd name="connsiteX50" fmla="*/ 3024217 w 4562504"/>
              <a:gd name="connsiteY50" fmla="*/ 4171448 h 6152649"/>
              <a:gd name="connsiteX51" fmla="*/ 4562504 w 4562504"/>
              <a:gd name="connsiteY51" fmla="*/ 6152649 h 6152649"/>
              <a:gd name="connsiteX52" fmla="*/ 0 w 4562504"/>
              <a:gd name="connsiteY52" fmla="*/ 6152333 h 6152649"/>
              <a:gd name="connsiteX0" fmla="*/ 0 w 4562504"/>
              <a:gd name="connsiteY0" fmla="*/ 6152333 h 6152649"/>
              <a:gd name="connsiteX1" fmla="*/ 1498620 w 4562504"/>
              <a:gd name="connsiteY1" fmla="*/ 4488243 h 6152649"/>
              <a:gd name="connsiteX2" fmla="*/ 476800 w 4562504"/>
              <a:gd name="connsiteY2" fmla="*/ 4069142 h 6152649"/>
              <a:gd name="connsiteX3" fmla="*/ 338165 w 4562504"/>
              <a:gd name="connsiteY3" fmla="*/ 3747224 h 6152649"/>
              <a:gd name="connsiteX4" fmla="*/ 325993 w 4562504"/>
              <a:gd name="connsiteY4" fmla="*/ 3337335 h 6152649"/>
              <a:gd name="connsiteX5" fmla="*/ 485273 w 4562504"/>
              <a:gd name="connsiteY5" fmla="*/ 2520481 h 6152649"/>
              <a:gd name="connsiteX6" fmla="*/ 747741 w 4562504"/>
              <a:gd name="connsiteY6" fmla="*/ 1337761 h 6152649"/>
              <a:gd name="connsiteX7" fmla="*/ 690592 w 4562504"/>
              <a:gd name="connsiteY7" fmla="*/ 1142498 h 6152649"/>
              <a:gd name="connsiteX8" fmla="*/ 628679 w 4562504"/>
              <a:gd name="connsiteY8" fmla="*/ 961523 h 6152649"/>
              <a:gd name="connsiteX9" fmla="*/ 647729 w 4562504"/>
              <a:gd name="connsiteY9" fmla="*/ 823411 h 6152649"/>
              <a:gd name="connsiteX10" fmla="*/ 719166 w 4562504"/>
              <a:gd name="connsiteY10" fmla="*/ 713873 h 6152649"/>
              <a:gd name="connsiteX11" fmla="*/ 906485 w 4562504"/>
              <a:gd name="connsiteY11" fmla="*/ 440977 h 6152649"/>
              <a:gd name="connsiteX12" fmla="*/ 1141439 w 4562504"/>
              <a:gd name="connsiteY12" fmla="*/ 364418 h 6152649"/>
              <a:gd name="connsiteX13" fmla="*/ 1297543 w 4562504"/>
              <a:gd name="connsiteY13" fmla="*/ 275547 h 6152649"/>
              <a:gd name="connsiteX14" fmla="*/ 1515563 w 4562504"/>
              <a:gd name="connsiteY14" fmla="*/ 249442 h 6152649"/>
              <a:gd name="connsiteX15" fmla="*/ 1512931 w 4562504"/>
              <a:gd name="connsiteY15" fmla="*/ 169782 h 6152649"/>
              <a:gd name="connsiteX16" fmla="*/ 1694420 w 4562504"/>
              <a:gd name="connsiteY16" fmla="*/ 116407 h 6152649"/>
              <a:gd name="connsiteX17" fmla="*/ 1896567 w 4562504"/>
              <a:gd name="connsiteY17" fmla="*/ 84326 h 6152649"/>
              <a:gd name="connsiteX18" fmla="*/ 2139450 w 4562504"/>
              <a:gd name="connsiteY18" fmla="*/ 49730 h 6152649"/>
              <a:gd name="connsiteX19" fmla="*/ 2437374 w 4562504"/>
              <a:gd name="connsiteY19" fmla="*/ 35757 h 6152649"/>
              <a:gd name="connsiteX20" fmla="*/ 2566487 w 4562504"/>
              <a:gd name="connsiteY20" fmla="*/ 23357 h 6152649"/>
              <a:gd name="connsiteX21" fmla="*/ 2726823 w 4562504"/>
              <a:gd name="connsiteY21" fmla="*/ 80192 h 6152649"/>
              <a:gd name="connsiteX22" fmla="*/ 2953835 w 4562504"/>
              <a:gd name="connsiteY22" fmla="*/ 184653 h 6152649"/>
              <a:gd name="connsiteX23" fmla="*/ 3052259 w 4562504"/>
              <a:gd name="connsiteY23" fmla="*/ 198987 h 6152649"/>
              <a:gd name="connsiteX24" fmla="*/ 3248053 w 4562504"/>
              <a:gd name="connsiteY24" fmla="*/ 432885 h 6152649"/>
              <a:gd name="connsiteX25" fmla="*/ 3476654 w 4562504"/>
              <a:gd name="connsiteY25" fmla="*/ 590048 h 6152649"/>
              <a:gd name="connsiteX26" fmla="*/ 3605241 w 4562504"/>
              <a:gd name="connsiteY26" fmla="*/ 775786 h 6152649"/>
              <a:gd name="connsiteX27" fmla="*/ 3676679 w 4562504"/>
              <a:gd name="connsiteY27" fmla="*/ 742448 h 6152649"/>
              <a:gd name="connsiteX28" fmla="*/ 3781454 w 4562504"/>
              <a:gd name="connsiteY28" fmla="*/ 1009148 h 6152649"/>
              <a:gd name="connsiteX29" fmla="*/ 3971954 w 4562504"/>
              <a:gd name="connsiteY29" fmla="*/ 1256798 h 6152649"/>
              <a:gd name="connsiteX30" fmla="*/ 3962429 w 4562504"/>
              <a:gd name="connsiteY30" fmla="*/ 1390148 h 6152649"/>
              <a:gd name="connsiteX31" fmla="*/ 4114829 w 4562504"/>
              <a:gd name="connsiteY31" fmla="*/ 1523499 h 6152649"/>
              <a:gd name="connsiteX32" fmla="*/ 4143404 w 4562504"/>
              <a:gd name="connsiteY32" fmla="*/ 1690186 h 6152649"/>
              <a:gd name="connsiteX33" fmla="*/ 4124354 w 4562504"/>
              <a:gd name="connsiteY33" fmla="*/ 1937836 h 6152649"/>
              <a:gd name="connsiteX34" fmla="*/ 4191029 w 4562504"/>
              <a:gd name="connsiteY34" fmla="*/ 2066424 h 6152649"/>
              <a:gd name="connsiteX35" fmla="*/ 4167216 w 4562504"/>
              <a:gd name="connsiteY35" fmla="*/ 2199773 h 6152649"/>
              <a:gd name="connsiteX36" fmla="*/ 4157691 w 4562504"/>
              <a:gd name="connsiteY36" fmla="*/ 2375986 h 6152649"/>
              <a:gd name="connsiteX37" fmla="*/ 4091016 w 4562504"/>
              <a:gd name="connsiteY37" fmla="*/ 2461711 h 6152649"/>
              <a:gd name="connsiteX38" fmla="*/ 4129116 w 4562504"/>
              <a:gd name="connsiteY38" fmla="*/ 2680786 h 6152649"/>
              <a:gd name="connsiteX39" fmla="*/ 4024341 w 4562504"/>
              <a:gd name="connsiteY39" fmla="*/ 2752223 h 6152649"/>
              <a:gd name="connsiteX40" fmla="*/ 4024341 w 4562504"/>
              <a:gd name="connsiteY40" fmla="*/ 2885573 h 6152649"/>
              <a:gd name="connsiteX41" fmla="*/ 4014816 w 4562504"/>
              <a:gd name="connsiteY41" fmla="*/ 2937961 h 6152649"/>
              <a:gd name="connsiteX42" fmla="*/ 3900516 w 4562504"/>
              <a:gd name="connsiteY42" fmla="*/ 3176086 h 6152649"/>
              <a:gd name="connsiteX43" fmla="*/ 3776691 w 4562504"/>
              <a:gd name="connsiteY43" fmla="*/ 3380873 h 6152649"/>
              <a:gd name="connsiteX44" fmla="*/ 3767166 w 4562504"/>
              <a:gd name="connsiteY44" fmla="*/ 3561848 h 6152649"/>
              <a:gd name="connsiteX45" fmla="*/ 3733829 w 4562504"/>
              <a:gd name="connsiteY45" fmla="*/ 3676148 h 6152649"/>
              <a:gd name="connsiteX46" fmla="*/ 3638580 w 4562504"/>
              <a:gd name="connsiteY46" fmla="*/ 3709486 h 6152649"/>
              <a:gd name="connsiteX47" fmla="*/ 3514754 w 4562504"/>
              <a:gd name="connsiteY47" fmla="*/ 3790448 h 6152649"/>
              <a:gd name="connsiteX48" fmla="*/ 3397276 w 4562504"/>
              <a:gd name="connsiteY48" fmla="*/ 3915575 h 6152649"/>
              <a:gd name="connsiteX49" fmla="*/ 3146458 w 4562504"/>
              <a:gd name="connsiteY49" fmla="*/ 4004760 h 6152649"/>
              <a:gd name="connsiteX50" fmla="*/ 3024217 w 4562504"/>
              <a:gd name="connsiteY50" fmla="*/ 4171448 h 6152649"/>
              <a:gd name="connsiteX51" fmla="*/ 4562504 w 4562504"/>
              <a:gd name="connsiteY51" fmla="*/ 6152649 h 6152649"/>
              <a:gd name="connsiteX52" fmla="*/ 0 w 4562504"/>
              <a:gd name="connsiteY52" fmla="*/ 6152333 h 6152649"/>
              <a:gd name="connsiteX0" fmla="*/ 0 w 4562504"/>
              <a:gd name="connsiteY0" fmla="*/ 6152333 h 6152649"/>
              <a:gd name="connsiteX1" fmla="*/ 1498620 w 4562504"/>
              <a:gd name="connsiteY1" fmla="*/ 4488243 h 6152649"/>
              <a:gd name="connsiteX2" fmla="*/ 476800 w 4562504"/>
              <a:gd name="connsiteY2" fmla="*/ 4069142 h 6152649"/>
              <a:gd name="connsiteX3" fmla="*/ 338165 w 4562504"/>
              <a:gd name="connsiteY3" fmla="*/ 3747224 h 6152649"/>
              <a:gd name="connsiteX4" fmla="*/ 325993 w 4562504"/>
              <a:gd name="connsiteY4" fmla="*/ 3337335 h 6152649"/>
              <a:gd name="connsiteX5" fmla="*/ 485273 w 4562504"/>
              <a:gd name="connsiteY5" fmla="*/ 2520481 h 6152649"/>
              <a:gd name="connsiteX6" fmla="*/ 747741 w 4562504"/>
              <a:gd name="connsiteY6" fmla="*/ 1337761 h 6152649"/>
              <a:gd name="connsiteX7" fmla="*/ 690592 w 4562504"/>
              <a:gd name="connsiteY7" fmla="*/ 1142498 h 6152649"/>
              <a:gd name="connsiteX8" fmla="*/ 628679 w 4562504"/>
              <a:gd name="connsiteY8" fmla="*/ 961523 h 6152649"/>
              <a:gd name="connsiteX9" fmla="*/ 647729 w 4562504"/>
              <a:gd name="connsiteY9" fmla="*/ 823411 h 6152649"/>
              <a:gd name="connsiteX10" fmla="*/ 727632 w 4562504"/>
              <a:gd name="connsiteY10" fmla="*/ 576797 h 6152649"/>
              <a:gd name="connsiteX11" fmla="*/ 906485 w 4562504"/>
              <a:gd name="connsiteY11" fmla="*/ 440977 h 6152649"/>
              <a:gd name="connsiteX12" fmla="*/ 1141439 w 4562504"/>
              <a:gd name="connsiteY12" fmla="*/ 364418 h 6152649"/>
              <a:gd name="connsiteX13" fmla="*/ 1297543 w 4562504"/>
              <a:gd name="connsiteY13" fmla="*/ 275547 h 6152649"/>
              <a:gd name="connsiteX14" fmla="*/ 1515563 w 4562504"/>
              <a:gd name="connsiteY14" fmla="*/ 249442 h 6152649"/>
              <a:gd name="connsiteX15" fmla="*/ 1512931 w 4562504"/>
              <a:gd name="connsiteY15" fmla="*/ 169782 h 6152649"/>
              <a:gd name="connsiteX16" fmla="*/ 1694420 w 4562504"/>
              <a:gd name="connsiteY16" fmla="*/ 116407 h 6152649"/>
              <a:gd name="connsiteX17" fmla="*/ 1896567 w 4562504"/>
              <a:gd name="connsiteY17" fmla="*/ 84326 h 6152649"/>
              <a:gd name="connsiteX18" fmla="*/ 2139450 w 4562504"/>
              <a:gd name="connsiteY18" fmla="*/ 49730 h 6152649"/>
              <a:gd name="connsiteX19" fmla="*/ 2437374 w 4562504"/>
              <a:gd name="connsiteY19" fmla="*/ 35757 h 6152649"/>
              <a:gd name="connsiteX20" fmla="*/ 2566487 w 4562504"/>
              <a:gd name="connsiteY20" fmla="*/ 23357 h 6152649"/>
              <a:gd name="connsiteX21" fmla="*/ 2726823 w 4562504"/>
              <a:gd name="connsiteY21" fmla="*/ 80192 h 6152649"/>
              <a:gd name="connsiteX22" fmla="*/ 2953835 w 4562504"/>
              <a:gd name="connsiteY22" fmla="*/ 184653 h 6152649"/>
              <a:gd name="connsiteX23" fmla="*/ 3052259 w 4562504"/>
              <a:gd name="connsiteY23" fmla="*/ 198987 h 6152649"/>
              <a:gd name="connsiteX24" fmla="*/ 3248053 w 4562504"/>
              <a:gd name="connsiteY24" fmla="*/ 432885 h 6152649"/>
              <a:gd name="connsiteX25" fmla="*/ 3476654 w 4562504"/>
              <a:gd name="connsiteY25" fmla="*/ 590048 h 6152649"/>
              <a:gd name="connsiteX26" fmla="*/ 3605241 w 4562504"/>
              <a:gd name="connsiteY26" fmla="*/ 775786 h 6152649"/>
              <a:gd name="connsiteX27" fmla="*/ 3676679 w 4562504"/>
              <a:gd name="connsiteY27" fmla="*/ 742448 h 6152649"/>
              <a:gd name="connsiteX28" fmla="*/ 3781454 w 4562504"/>
              <a:gd name="connsiteY28" fmla="*/ 1009148 h 6152649"/>
              <a:gd name="connsiteX29" fmla="*/ 3971954 w 4562504"/>
              <a:gd name="connsiteY29" fmla="*/ 1256798 h 6152649"/>
              <a:gd name="connsiteX30" fmla="*/ 3962429 w 4562504"/>
              <a:gd name="connsiteY30" fmla="*/ 1390148 h 6152649"/>
              <a:gd name="connsiteX31" fmla="*/ 4114829 w 4562504"/>
              <a:gd name="connsiteY31" fmla="*/ 1523499 h 6152649"/>
              <a:gd name="connsiteX32" fmla="*/ 4143404 w 4562504"/>
              <a:gd name="connsiteY32" fmla="*/ 1690186 h 6152649"/>
              <a:gd name="connsiteX33" fmla="*/ 4124354 w 4562504"/>
              <a:gd name="connsiteY33" fmla="*/ 1937836 h 6152649"/>
              <a:gd name="connsiteX34" fmla="*/ 4191029 w 4562504"/>
              <a:gd name="connsiteY34" fmla="*/ 2066424 h 6152649"/>
              <a:gd name="connsiteX35" fmla="*/ 4167216 w 4562504"/>
              <a:gd name="connsiteY35" fmla="*/ 2199773 h 6152649"/>
              <a:gd name="connsiteX36" fmla="*/ 4157691 w 4562504"/>
              <a:gd name="connsiteY36" fmla="*/ 2375986 h 6152649"/>
              <a:gd name="connsiteX37" fmla="*/ 4091016 w 4562504"/>
              <a:gd name="connsiteY37" fmla="*/ 2461711 h 6152649"/>
              <a:gd name="connsiteX38" fmla="*/ 4129116 w 4562504"/>
              <a:gd name="connsiteY38" fmla="*/ 2680786 h 6152649"/>
              <a:gd name="connsiteX39" fmla="*/ 4024341 w 4562504"/>
              <a:gd name="connsiteY39" fmla="*/ 2752223 h 6152649"/>
              <a:gd name="connsiteX40" fmla="*/ 4024341 w 4562504"/>
              <a:gd name="connsiteY40" fmla="*/ 2885573 h 6152649"/>
              <a:gd name="connsiteX41" fmla="*/ 4014816 w 4562504"/>
              <a:gd name="connsiteY41" fmla="*/ 2937961 h 6152649"/>
              <a:gd name="connsiteX42" fmla="*/ 3900516 w 4562504"/>
              <a:gd name="connsiteY42" fmla="*/ 3176086 h 6152649"/>
              <a:gd name="connsiteX43" fmla="*/ 3776691 w 4562504"/>
              <a:gd name="connsiteY43" fmla="*/ 3380873 h 6152649"/>
              <a:gd name="connsiteX44" fmla="*/ 3767166 w 4562504"/>
              <a:gd name="connsiteY44" fmla="*/ 3561848 h 6152649"/>
              <a:gd name="connsiteX45" fmla="*/ 3733829 w 4562504"/>
              <a:gd name="connsiteY45" fmla="*/ 3676148 h 6152649"/>
              <a:gd name="connsiteX46" fmla="*/ 3638580 w 4562504"/>
              <a:gd name="connsiteY46" fmla="*/ 3709486 h 6152649"/>
              <a:gd name="connsiteX47" fmla="*/ 3514754 w 4562504"/>
              <a:gd name="connsiteY47" fmla="*/ 3790448 h 6152649"/>
              <a:gd name="connsiteX48" fmla="*/ 3397276 w 4562504"/>
              <a:gd name="connsiteY48" fmla="*/ 3915575 h 6152649"/>
              <a:gd name="connsiteX49" fmla="*/ 3146458 w 4562504"/>
              <a:gd name="connsiteY49" fmla="*/ 4004760 h 6152649"/>
              <a:gd name="connsiteX50" fmla="*/ 3024217 w 4562504"/>
              <a:gd name="connsiteY50" fmla="*/ 4171448 h 6152649"/>
              <a:gd name="connsiteX51" fmla="*/ 4562504 w 4562504"/>
              <a:gd name="connsiteY51" fmla="*/ 6152649 h 6152649"/>
              <a:gd name="connsiteX52" fmla="*/ 0 w 4562504"/>
              <a:gd name="connsiteY52" fmla="*/ 6152333 h 6152649"/>
              <a:gd name="connsiteX0" fmla="*/ 0 w 4562504"/>
              <a:gd name="connsiteY0" fmla="*/ 6152333 h 6152649"/>
              <a:gd name="connsiteX1" fmla="*/ 1498620 w 4562504"/>
              <a:gd name="connsiteY1" fmla="*/ 4488243 h 6152649"/>
              <a:gd name="connsiteX2" fmla="*/ 476800 w 4562504"/>
              <a:gd name="connsiteY2" fmla="*/ 4069142 h 6152649"/>
              <a:gd name="connsiteX3" fmla="*/ 338165 w 4562504"/>
              <a:gd name="connsiteY3" fmla="*/ 3747224 h 6152649"/>
              <a:gd name="connsiteX4" fmla="*/ 325993 w 4562504"/>
              <a:gd name="connsiteY4" fmla="*/ 3337335 h 6152649"/>
              <a:gd name="connsiteX5" fmla="*/ 485273 w 4562504"/>
              <a:gd name="connsiteY5" fmla="*/ 2520481 h 6152649"/>
              <a:gd name="connsiteX6" fmla="*/ 747741 w 4562504"/>
              <a:gd name="connsiteY6" fmla="*/ 1337761 h 6152649"/>
              <a:gd name="connsiteX7" fmla="*/ 690592 w 4562504"/>
              <a:gd name="connsiteY7" fmla="*/ 1142498 h 6152649"/>
              <a:gd name="connsiteX8" fmla="*/ 628679 w 4562504"/>
              <a:gd name="connsiteY8" fmla="*/ 961523 h 6152649"/>
              <a:gd name="connsiteX9" fmla="*/ 596935 w 4562504"/>
              <a:gd name="connsiteY9" fmla="*/ 767565 h 6152649"/>
              <a:gd name="connsiteX10" fmla="*/ 727632 w 4562504"/>
              <a:gd name="connsiteY10" fmla="*/ 576797 h 6152649"/>
              <a:gd name="connsiteX11" fmla="*/ 906485 w 4562504"/>
              <a:gd name="connsiteY11" fmla="*/ 440977 h 6152649"/>
              <a:gd name="connsiteX12" fmla="*/ 1141439 w 4562504"/>
              <a:gd name="connsiteY12" fmla="*/ 364418 h 6152649"/>
              <a:gd name="connsiteX13" fmla="*/ 1297543 w 4562504"/>
              <a:gd name="connsiteY13" fmla="*/ 275547 h 6152649"/>
              <a:gd name="connsiteX14" fmla="*/ 1515563 w 4562504"/>
              <a:gd name="connsiteY14" fmla="*/ 249442 h 6152649"/>
              <a:gd name="connsiteX15" fmla="*/ 1512931 w 4562504"/>
              <a:gd name="connsiteY15" fmla="*/ 169782 h 6152649"/>
              <a:gd name="connsiteX16" fmla="*/ 1694420 w 4562504"/>
              <a:gd name="connsiteY16" fmla="*/ 116407 h 6152649"/>
              <a:gd name="connsiteX17" fmla="*/ 1896567 w 4562504"/>
              <a:gd name="connsiteY17" fmla="*/ 84326 h 6152649"/>
              <a:gd name="connsiteX18" fmla="*/ 2139450 w 4562504"/>
              <a:gd name="connsiteY18" fmla="*/ 49730 h 6152649"/>
              <a:gd name="connsiteX19" fmla="*/ 2437374 w 4562504"/>
              <a:gd name="connsiteY19" fmla="*/ 35757 h 6152649"/>
              <a:gd name="connsiteX20" fmla="*/ 2566487 w 4562504"/>
              <a:gd name="connsiteY20" fmla="*/ 23357 h 6152649"/>
              <a:gd name="connsiteX21" fmla="*/ 2726823 w 4562504"/>
              <a:gd name="connsiteY21" fmla="*/ 80192 h 6152649"/>
              <a:gd name="connsiteX22" fmla="*/ 2953835 w 4562504"/>
              <a:gd name="connsiteY22" fmla="*/ 184653 h 6152649"/>
              <a:gd name="connsiteX23" fmla="*/ 3052259 w 4562504"/>
              <a:gd name="connsiteY23" fmla="*/ 198987 h 6152649"/>
              <a:gd name="connsiteX24" fmla="*/ 3248053 w 4562504"/>
              <a:gd name="connsiteY24" fmla="*/ 432885 h 6152649"/>
              <a:gd name="connsiteX25" fmla="*/ 3476654 w 4562504"/>
              <a:gd name="connsiteY25" fmla="*/ 590048 h 6152649"/>
              <a:gd name="connsiteX26" fmla="*/ 3605241 w 4562504"/>
              <a:gd name="connsiteY26" fmla="*/ 775786 h 6152649"/>
              <a:gd name="connsiteX27" fmla="*/ 3676679 w 4562504"/>
              <a:gd name="connsiteY27" fmla="*/ 742448 h 6152649"/>
              <a:gd name="connsiteX28" fmla="*/ 3781454 w 4562504"/>
              <a:gd name="connsiteY28" fmla="*/ 1009148 h 6152649"/>
              <a:gd name="connsiteX29" fmla="*/ 3971954 w 4562504"/>
              <a:gd name="connsiteY29" fmla="*/ 1256798 h 6152649"/>
              <a:gd name="connsiteX30" fmla="*/ 3962429 w 4562504"/>
              <a:gd name="connsiteY30" fmla="*/ 1390148 h 6152649"/>
              <a:gd name="connsiteX31" fmla="*/ 4114829 w 4562504"/>
              <a:gd name="connsiteY31" fmla="*/ 1523499 h 6152649"/>
              <a:gd name="connsiteX32" fmla="*/ 4143404 w 4562504"/>
              <a:gd name="connsiteY32" fmla="*/ 1690186 h 6152649"/>
              <a:gd name="connsiteX33" fmla="*/ 4124354 w 4562504"/>
              <a:gd name="connsiteY33" fmla="*/ 1937836 h 6152649"/>
              <a:gd name="connsiteX34" fmla="*/ 4191029 w 4562504"/>
              <a:gd name="connsiteY34" fmla="*/ 2066424 h 6152649"/>
              <a:gd name="connsiteX35" fmla="*/ 4167216 w 4562504"/>
              <a:gd name="connsiteY35" fmla="*/ 2199773 h 6152649"/>
              <a:gd name="connsiteX36" fmla="*/ 4157691 w 4562504"/>
              <a:gd name="connsiteY36" fmla="*/ 2375986 h 6152649"/>
              <a:gd name="connsiteX37" fmla="*/ 4091016 w 4562504"/>
              <a:gd name="connsiteY37" fmla="*/ 2461711 h 6152649"/>
              <a:gd name="connsiteX38" fmla="*/ 4129116 w 4562504"/>
              <a:gd name="connsiteY38" fmla="*/ 2680786 h 6152649"/>
              <a:gd name="connsiteX39" fmla="*/ 4024341 w 4562504"/>
              <a:gd name="connsiteY39" fmla="*/ 2752223 h 6152649"/>
              <a:gd name="connsiteX40" fmla="*/ 4024341 w 4562504"/>
              <a:gd name="connsiteY40" fmla="*/ 2885573 h 6152649"/>
              <a:gd name="connsiteX41" fmla="*/ 4014816 w 4562504"/>
              <a:gd name="connsiteY41" fmla="*/ 2937961 h 6152649"/>
              <a:gd name="connsiteX42" fmla="*/ 3900516 w 4562504"/>
              <a:gd name="connsiteY42" fmla="*/ 3176086 h 6152649"/>
              <a:gd name="connsiteX43" fmla="*/ 3776691 w 4562504"/>
              <a:gd name="connsiteY43" fmla="*/ 3380873 h 6152649"/>
              <a:gd name="connsiteX44" fmla="*/ 3767166 w 4562504"/>
              <a:gd name="connsiteY44" fmla="*/ 3561848 h 6152649"/>
              <a:gd name="connsiteX45" fmla="*/ 3733829 w 4562504"/>
              <a:gd name="connsiteY45" fmla="*/ 3676148 h 6152649"/>
              <a:gd name="connsiteX46" fmla="*/ 3638580 w 4562504"/>
              <a:gd name="connsiteY46" fmla="*/ 3709486 h 6152649"/>
              <a:gd name="connsiteX47" fmla="*/ 3514754 w 4562504"/>
              <a:gd name="connsiteY47" fmla="*/ 3790448 h 6152649"/>
              <a:gd name="connsiteX48" fmla="*/ 3397276 w 4562504"/>
              <a:gd name="connsiteY48" fmla="*/ 3915575 h 6152649"/>
              <a:gd name="connsiteX49" fmla="*/ 3146458 w 4562504"/>
              <a:gd name="connsiteY49" fmla="*/ 4004760 h 6152649"/>
              <a:gd name="connsiteX50" fmla="*/ 3024217 w 4562504"/>
              <a:gd name="connsiteY50" fmla="*/ 4171448 h 6152649"/>
              <a:gd name="connsiteX51" fmla="*/ 4562504 w 4562504"/>
              <a:gd name="connsiteY51" fmla="*/ 6152649 h 6152649"/>
              <a:gd name="connsiteX52" fmla="*/ 0 w 4562504"/>
              <a:gd name="connsiteY52" fmla="*/ 6152333 h 6152649"/>
              <a:gd name="connsiteX0" fmla="*/ 0 w 4562504"/>
              <a:gd name="connsiteY0" fmla="*/ 6152333 h 6152649"/>
              <a:gd name="connsiteX1" fmla="*/ 1498620 w 4562504"/>
              <a:gd name="connsiteY1" fmla="*/ 4488243 h 6152649"/>
              <a:gd name="connsiteX2" fmla="*/ 476800 w 4562504"/>
              <a:gd name="connsiteY2" fmla="*/ 4069142 h 6152649"/>
              <a:gd name="connsiteX3" fmla="*/ 338165 w 4562504"/>
              <a:gd name="connsiteY3" fmla="*/ 3747224 h 6152649"/>
              <a:gd name="connsiteX4" fmla="*/ 325993 w 4562504"/>
              <a:gd name="connsiteY4" fmla="*/ 3337335 h 6152649"/>
              <a:gd name="connsiteX5" fmla="*/ 485273 w 4562504"/>
              <a:gd name="connsiteY5" fmla="*/ 2520481 h 6152649"/>
              <a:gd name="connsiteX6" fmla="*/ 747741 w 4562504"/>
              <a:gd name="connsiteY6" fmla="*/ 1337761 h 6152649"/>
              <a:gd name="connsiteX7" fmla="*/ 690592 w 4562504"/>
              <a:gd name="connsiteY7" fmla="*/ 1142498 h 6152649"/>
              <a:gd name="connsiteX8" fmla="*/ 628679 w 4562504"/>
              <a:gd name="connsiteY8" fmla="*/ 961523 h 6152649"/>
              <a:gd name="connsiteX9" fmla="*/ 596935 w 4562504"/>
              <a:gd name="connsiteY9" fmla="*/ 767565 h 6152649"/>
              <a:gd name="connsiteX10" fmla="*/ 727632 w 4562504"/>
              <a:gd name="connsiteY10" fmla="*/ 576797 h 6152649"/>
              <a:gd name="connsiteX11" fmla="*/ 906485 w 4562504"/>
              <a:gd name="connsiteY11" fmla="*/ 440977 h 6152649"/>
              <a:gd name="connsiteX12" fmla="*/ 1141439 w 4562504"/>
              <a:gd name="connsiteY12" fmla="*/ 364418 h 6152649"/>
              <a:gd name="connsiteX13" fmla="*/ 1297543 w 4562504"/>
              <a:gd name="connsiteY13" fmla="*/ 275547 h 6152649"/>
              <a:gd name="connsiteX14" fmla="*/ 1515563 w 4562504"/>
              <a:gd name="connsiteY14" fmla="*/ 249442 h 6152649"/>
              <a:gd name="connsiteX15" fmla="*/ 1512931 w 4562504"/>
              <a:gd name="connsiteY15" fmla="*/ 169782 h 6152649"/>
              <a:gd name="connsiteX16" fmla="*/ 1694420 w 4562504"/>
              <a:gd name="connsiteY16" fmla="*/ 116407 h 6152649"/>
              <a:gd name="connsiteX17" fmla="*/ 1896567 w 4562504"/>
              <a:gd name="connsiteY17" fmla="*/ 84326 h 6152649"/>
              <a:gd name="connsiteX18" fmla="*/ 2139450 w 4562504"/>
              <a:gd name="connsiteY18" fmla="*/ 49730 h 6152649"/>
              <a:gd name="connsiteX19" fmla="*/ 2437374 w 4562504"/>
              <a:gd name="connsiteY19" fmla="*/ 35757 h 6152649"/>
              <a:gd name="connsiteX20" fmla="*/ 2566487 w 4562504"/>
              <a:gd name="connsiteY20" fmla="*/ 23357 h 6152649"/>
              <a:gd name="connsiteX21" fmla="*/ 2726823 w 4562504"/>
              <a:gd name="connsiteY21" fmla="*/ 80192 h 6152649"/>
              <a:gd name="connsiteX22" fmla="*/ 2953835 w 4562504"/>
              <a:gd name="connsiteY22" fmla="*/ 184653 h 6152649"/>
              <a:gd name="connsiteX23" fmla="*/ 3052259 w 4562504"/>
              <a:gd name="connsiteY23" fmla="*/ 198987 h 6152649"/>
              <a:gd name="connsiteX24" fmla="*/ 3248053 w 4562504"/>
              <a:gd name="connsiteY24" fmla="*/ 432885 h 6152649"/>
              <a:gd name="connsiteX25" fmla="*/ 3476654 w 4562504"/>
              <a:gd name="connsiteY25" fmla="*/ 590048 h 6152649"/>
              <a:gd name="connsiteX26" fmla="*/ 3605241 w 4562504"/>
              <a:gd name="connsiteY26" fmla="*/ 775786 h 6152649"/>
              <a:gd name="connsiteX27" fmla="*/ 3676679 w 4562504"/>
              <a:gd name="connsiteY27" fmla="*/ 742448 h 6152649"/>
              <a:gd name="connsiteX28" fmla="*/ 3781454 w 4562504"/>
              <a:gd name="connsiteY28" fmla="*/ 1009148 h 6152649"/>
              <a:gd name="connsiteX29" fmla="*/ 3971954 w 4562504"/>
              <a:gd name="connsiteY29" fmla="*/ 1256798 h 6152649"/>
              <a:gd name="connsiteX30" fmla="*/ 3962429 w 4562504"/>
              <a:gd name="connsiteY30" fmla="*/ 1390148 h 6152649"/>
              <a:gd name="connsiteX31" fmla="*/ 4114829 w 4562504"/>
              <a:gd name="connsiteY31" fmla="*/ 1523499 h 6152649"/>
              <a:gd name="connsiteX32" fmla="*/ 4143404 w 4562504"/>
              <a:gd name="connsiteY32" fmla="*/ 1690186 h 6152649"/>
              <a:gd name="connsiteX33" fmla="*/ 4124354 w 4562504"/>
              <a:gd name="connsiteY33" fmla="*/ 1937836 h 6152649"/>
              <a:gd name="connsiteX34" fmla="*/ 4191029 w 4562504"/>
              <a:gd name="connsiteY34" fmla="*/ 2066424 h 6152649"/>
              <a:gd name="connsiteX35" fmla="*/ 4167216 w 4562504"/>
              <a:gd name="connsiteY35" fmla="*/ 2199773 h 6152649"/>
              <a:gd name="connsiteX36" fmla="*/ 4157691 w 4562504"/>
              <a:gd name="connsiteY36" fmla="*/ 2375986 h 6152649"/>
              <a:gd name="connsiteX37" fmla="*/ 4091016 w 4562504"/>
              <a:gd name="connsiteY37" fmla="*/ 2461711 h 6152649"/>
              <a:gd name="connsiteX38" fmla="*/ 4129116 w 4562504"/>
              <a:gd name="connsiteY38" fmla="*/ 2680786 h 6152649"/>
              <a:gd name="connsiteX39" fmla="*/ 4024341 w 4562504"/>
              <a:gd name="connsiteY39" fmla="*/ 2752223 h 6152649"/>
              <a:gd name="connsiteX40" fmla="*/ 4024341 w 4562504"/>
              <a:gd name="connsiteY40" fmla="*/ 2885573 h 6152649"/>
              <a:gd name="connsiteX41" fmla="*/ 4014816 w 4562504"/>
              <a:gd name="connsiteY41" fmla="*/ 2937961 h 6152649"/>
              <a:gd name="connsiteX42" fmla="*/ 3900516 w 4562504"/>
              <a:gd name="connsiteY42" fmla="*/ 3176086 h 6152649"/>
              <a:gd name="connsiteX43" fmla="*/ 3776691 w 4562504"/>
              <a:gd name="connsiteY43" fmla="*/ 3380873 h 6152649"/>
              <a:gd name="connsiteX44" fmla="*/ 3767166 w 4562504"/>
              <a:gd name="connsiteY44" fmla="*/ 3561848 h 6152649"/>
              <a:gd name="connsiteX45" fmla="*/ 3733829 w 4562504"/>
              <a:gd name="connsiteY45" fmla="*/ 3676148 h 6152649"/>
              <a:gd name="connsiteX46" fmla="*/ 3638580 w 4562504"/>
              <a:gd name="connsiteY46" fmla="*/ 3709486 h 6152649"/>
              <a:gd name="connsiteX47" fmla="*/ 3514754 w 4562504"/>
              <a:gd name="connsiteY47" fmla="*/ 3790448 h 6152649"/>
              <a:gd name="connsiteX48" fmla="*/ 3397276 w 4562504"/>
              <a:gd name="connsiteY48" fmla="*/ 3915575 h 6152649"/>
              <a:gd name="connsiteX49" fmla="*/ 3146458 w 4562504"/>
              <a:gd name="connsiteY49" fmla="*/ 4004760 h 6152649"/>
              <a:gd name="connsiteX50" fmla="*/ 3024217 w 4562504"/>
              <a:gd name="connsiteY50" fmla="*/ 4171448 h 6152649"/>
              <a:gd name="connsiteX51" fmla="*/ 4562504 w 4562504"/>
              <a:gd name="connsiteY51" fmla="*/ 6152649 h 6152649"/>
              <a:gd name="connsiteX52" fmla="*/ 0 w 4562504"/>
              <a:gd name="connsiteY52" fmla="*/ 6152333 h 6152649"/>
              <a:gd name="connsiteX0" fmla="*/ 0 w 4562504"/>
              <a:gd name="connsiteY0" fmla="*/ 6152333 h 6152649"/>
              <a:gd name="connsiteX1" fmla="*/ 1498620 w 4562504"/>
              <a:gd name="connsiteY1" fmla="*/ 4488243 h 6152649"/>
              <a:gd name="connsiteX2" fmla="*/ 476800 w 4562504"/>
              <a:gd name="connsiteY2" fmla="*/ 4069142 h 6152649"/>
              <a:gd name="connsiteX3" fmla="*/ 338165 w 4562504"/>
              <a:gd name="connsiteY3" fmla="*/ 3747224 h 6152649"/>
              <a:gd name="connsiteX4" fmla="*/ 325993 w 4562504"/>
              <a:gd name="connsiteY4" fmla="*/ 3337335 h 6152649"/>
              <a:gd name="connsiteX5" fmla="*/ 485273 w 4562504"/>
              <a:gd name="connsiteY5" fmla="*/ 2520481 h 6152649"/>
              <a:gd name="connsiteX6" fmla="*/ 747741 w 4562504"/>
              <a:gd name="connsiteY6" fmla="*/ 1337761 h 6152649"/>
              <a:gd name="connsiteX7" fmla="*/ 690592 w 4562504"/>
              <a:gd name="connsiteY7" fmla="*/ 1142498 h 6152649"/>
              <a:gd name="connsiteX8" fmla="*/ 628679 w 4562504"/>
              <a:gd name="connsiteY8" fmla="*/ 961523 h 6152649"/>
              <a:gd name="connsiteX9" fmla="*/ 596935 w 4562504"/>
              <a:gd name="connsiteY9" fmla="*/ 767565 h 6152649"/>
              <a:gd name="connsiteX10" fmla="*/ 727632 w 4562504"/>
              <a:gd name="connsiteY10" fmla="*/ 576797 h 6152649"/>
              <a:gd name="connsiteX11" fmla="*/ 906485 w 4562504"/>
              <a:gd name="connsiteY11" fmla="*/ 440977 h 6152649"/>
              <a:gd name="connsiteX12" fmla="*/ 1141439 w 4562504"/>
              <a:gd name="connsiteY12" fmla="*/ 364418 h 6152649"/>
              <a:gd name="connsiteX13" fmla="*/ 1297543 w 4562504"/>
              <a:gd name="connsiteY13" fmla="*/ 275547 h 6152649"/>
              <a:gd name="connsiteX14" fmla="*/ 1515563 w 4562504"/>
              <a:gd name="connsiteY14" fmla="*/ 249442 h 6152649"/>
              <a:gd name="connsiteX15" fmla="*/ 1512931 w 4562504"/>
              <a:gd name="connsiteY15" fmla="*/ 169782 h 6152649"/>
              <a:gd name="connsiteX16" fmla="*/ 1694420 w 4562504"/>
              <a:gd name="connsiteY16" fmla="*/ 116407 h 6152649"/>
              <a:gd name="connsiteX17" fmla="*/ 1896567 w 4562504"/>
              <a:gd name="connsiteY17" fmla="*/ 84326 h 6152649"/>
              <a:gd name="connsiteX18" fmla="*/ 2139450 w 4562504"/>
              <a:gd name="connsiteY18" fmla="*/ 49730 h 6152649"/>
              <a:gd name="connsiteX19" fmla="*/ 2437374 w 4562504"/>
              <a:gd name="connsiteY19" fmla="*/ 35757 h 6152649"/>
              <a:gd name="connsiteX20" fmla="*/ 2566487 w 4562504"/>
              <a:gd name="connsiteY20" fmla="*/ 23357 h 6152649"/>
              <a:gd name="connsiteX21" fmla="*/ 2726823 w 4562504"/>
              <a:gd name="connsiteY21" fmla="*/ 80192 h 6152649"/>
              <a:gd name="connsiteX22" fmla="*/ 2953835 w 4562504"/>
              <a:gd name="connsiteY22" fmla="*/ 184653 h 6152649"/>
              <a:gd name="connsiteX23" fmla="*/ 3052259 w 4562504"/>
              <a:gd name="connsiteY23" fmla="*/ 198987 h 6152649"/>
              <a:gd name="connsiteX24" fmla="*/ 3248053 w 4562504"/>
              <a:gd name="connsiteY24" fmla="*/ 432885 h 6152649"/>
              <a:gd name="connsiteX25" fmla="*/ 3476654 w 4562504"/>
              <a:gd name="connsiteY25" fmla="*/ 590048 h 6152649"/>
              <a:gd name="connsiteX26" fmla="*/ 3605241 w 4562504"/>
              <a:gd name="connsiteY26" fmla="*/ 775786 h 6152649"/>
              <a:gd name="connsiteX27" fmla="*/ 3676679 w 4562504"/>
              <a:gd name="connsiteY27" fmla="*/ 742448 h 6152649"/>
              <a:gd name="connsiteX28" fmla="*/ 3781454 w 4562504"/>
              <a:gd name="connsiteY28" fmla="*/ 1009148 h 6152649"/>
              <a:gd name="connsiteX29" fmla="*/ 3971954 w 4562504"/>
              <a:gd name="connsiteY29" fmla="*/ 1256798 h 6152649"/>
              <a:gd name="connsiteX30" fmla="*/ 3962429 w 4562504"/>
              <a:gd name="connsiteY30" fmla="*/ 1390148 h 6152649"/>
              <a:gd name="connsiteX31" fmla="*/ 4114829 w 4562504"/>
              <a:gd name="connsiteY31" fmla="*/ 1523499 h 6152649"/>
              <a:gd name="connsiteX32" fmla="*/ 4143404 w 4562504"/>
              <a:gd name="connsiteY32" fmla="*/ 1690186 h 6152649"/>
              <a:gd name="connsiteX33" fmla="*/ 4124354 w 4562504"/>
              <a:gd name="connsiteY33" fmla="*/ 1937836 h 6152649"/>
              <a:gd name="connsiteX34" fmla="*/ 4191029 w 4562504"/>
              <a:gd name="connsiteY34" fmla="*/ 2066424 h 6152649"/>
              <a:gd name="connsiteX35" fmla="*/ 4167216 w 4562504"/>
              <a:gd name="connsiteY35" fmla="*/ 2199773 h 6152649"/>
              <a:gd name="connsiteX36" fmla="*/ 4157691 w 4562504"/>
              <a:gd name="connsiteY36" fmla="*/ 2375986 h 6152649"/>
              <a:gd name="connsiteX37" fmla="*/ 4091016 w 4562504"/>
              <a:gd name="connsiteY37" fmla="*/ 2461711 h 6152649"/>
              <a:gd name="connsiteX38" fmla="*/ 4129116 w 4562504"/>
              <a:gd name="connsiteY38" fmla="*/ 2680786 h 6152649"/>
              <a:gd name="connsiteX39" fmla="*/ 4024341 w 4562504"/>
              <a:gd name="connsiteY39" fmla="*/ 2752223 h 6152649"/>
              <a:gd name="connsiteX40" fmla="*/ 4024341 w 4562504"/>
              <a:gd name="connsiteY40" fmla="*/ 2885573 h 6152649"/>
              <a:gd name="connsiteX41" fmla="*/ 4014816 w 4562504"/>
              <a:gd name="connsiteY41" fmla="*/ 2937961 h 6152649"/>
              <a:gd name="connsiteX42" fmla="*/ 3900516 w 4562504"/>
              <a:gd name="connsiteY42" fmla="*/ 3176086 h 6152649"/>
              <a:gd name="connsiteX43" fmla="*/ 3776691 w 4562504"/>
              <a:gd name="connsiteY43" fmla="*/ 3380873 h 6152649"/>
              <a:gd name="connsiteX44" fmla="*/ 3767166 w 4562504"/>
              <a:gd name="connsiteY44" fmla="*/ 3561848 h 6152649"/>
              <a:gd name="connsiteX45" fmla="*/ 3733829 w 4562504"/>
              <a:gd name="connsiteY45" fmla="*/ 3676148 h 6152649"/>
              <a:gd name="connsiteX46" fmla="*/ 3638580 w 4562504"/>
              <a:gd name="connsiteY46" fmla="*/ 3709486 h 6152649"/>
              <a:gd name="connsiteX47" fmla="*/ 3514754 w 4562504"/>
              <a:gd name="connsiteY47" fmla="*/ 3790448 h 6152649"/>
              <a:gd name="connsiteX48" fmla="*/ 3397276 w 4562504"/>
              <a:gd name="connsiteY48" fmla="*/ 3915575 h 6152649"/>
              <a:gd name="connsiteX49" fmla="*/ 3146458 w 4562504"/>
              <a:gd name="connsiteY49" fmla="*/ 4004760 h 6152649"/>
              <a:gd name="connsiteX50" fmla="*/ 3024217 w 4562504"/>
              <a:gd name="connsiteY50" fmla="*/ 4171448 h 6152649"/>
              <a:gd name="connsiteX51" fmla="*/ 4562504 w 4562504"/>
              <a:gd name="connsiteY51" fmla="*/ 6152649 h 6152649"/>
              <a:gd name="connsiteX52" fmla="*/ 0 w 4562504"/>
              <a:gd name="connsiteY52" fmla="*/ 6152333 h 6152649"/>
              <a:gd name="connsiteX0" fmla="*/ 0 w 4562504"/>
              <a:gd name="connsiteY0" fmla="*/ 6152333 h 6152649"/>
              <a:gd name="connsiteX1" fmla="*/ 1498620 w 4562504"/>
              <a:gd name="connsiteY1" fmla="*/ 4488243 h 6152649"/>
              <a:gd name="connsiteX2" fmla="*/ 476800 w 4562504"/>
              <a:gd name="connsiteY2" fmla="*/ 4069142 h 6152649"/>
              <a:gd name="connsiteX3" fmla="*/ 338165 w 4562504"/>
              <a:gd name="connsiteY3" fmla="*/ 3747224 h 6152649"/>
              <a:gd name="connsiteX4" fmla="*/ 325993 w 4562504"/>
              <a:gd name="connsiteY4" fmla="*/ 3337335 h 6152649"/>
              <a:gd name="connsiteX5" fmla="*/ 485273 w 4562504"/>
              <a:gd name="connsiteY5" fmla="*/ 2520481 h 6152649"/>
              <a:gd name="connsiteX6" fmla="*/ 747741 w 4562504"/>
              <a:gd name="connsiteY6" fmla="*/ 1337761 h 6152649"/>
              <a:gd name="connsiteX7" fmla="*/ 690592 w 4562504"/>
              <a:gd name="connsiteY7" fmla="*/ 1142498 h 6152649"/>
              <a:gd name="connsiteX8" fmla="*/ 628679 w 4562504"/>
              <a:gd name="connsiteY8" fmla="*/ 961523 h 6152649"/>
              <a:gd name="connsiteX9" fmla="*/ 596935 w 4562504"/>
              <a:gd name="connsiteY9" fmla="*/ 767565 h 6152649"/>
              <a:gd name="connsiteX10" fmla="*/ 727632 w 4562504"/>
              <a:gd name="connsiteY10" fmla="*/ 576797 h 6152649"/>
              <a:gd name="connsiteX11" fmla="*/ 906485 w 4562504"/>
              <a:gd name="connsiteY11" fmla="*/ 440977 h 6152649"/>
              <a:gd name="connsiteX12" fmla="*/ 1141439 w 4562504"/>
              <a:gd name="connsiteY12" fmla="*/ 364418 h 6152649"/>
              <a:gd name="connsiteX13" fmla="*/ 1297543 w 4562504"/>
              <a:gd name="connsiteY13" fmla="*/ 275547 h 6152649"/>
              <a:gd name="connsiteX14" fmla="*/ 1515563 w 4562504"/>
              <a:gd name="connsiteY14" fmla="*/ 249442 h 6152649"/>
              <a:gd name="connsiteX15" fmla="*/ 1512931 w 4562504"/>
              <a:gd name="connsiteY15" fmla="*/ 169782 h 6152649"/>
              <a:gd name="connsiteX16" fmla="*/ 1694420 w 4562504"/>
              <a:gd name="connsiteY16" fmla="*/ 116407 h 6152649"/>
              <a:gd name="connsiteX17" fmla="*/ 1896567 w 4562504"/>
              <a:gd name="connsiteY17" fmla="*/ 84326 h 6152649"/>
              <a:gd name="connsiteX18" fmla="*/ 2139450 w 4562504"/>
              <a:gd name="connsiteY18" fmla="*/ 49730 h 6152649"/>
              <a:gd name="connsiteX19" fmla="*/ 2437374 w 4562504"/>
              <a:gd name="connsiteY19" fmla="*/ 35757 h 6152649"/>
              <a:gd name="connsiteX20" fmla="*/ 2566487 w 4562504"/>
              <a:gd name="connsiteY20" fmla="*/ 23357 h 6152649"/>
              <a:gd name="connsiteX21" fmla="*/ 2726823 w 4562504"/>
              <a:gd name="connsiteY21" fmla="*/ 80192 h 6152649"/>
              <a:gd name="connsiteX22" fmla="*/ 2953835 w 4562504"/>
              <a:gd name="connsiteY22" fmla="*/ 184653 h 6152649"/>
              <a:gd name="connsiteX23" fmla="*/ 3052259 w 4562504"/>
              <a:gd name="connsiteY23" fmla="*/ 198987 h 6152649"/>
              <a:gd name="connsiteX24" fmla="*/ 3248053 w 4562504"/>
              <a:gd name="connsiteY24" fmla="*/ 432885 h 6152649"/>
              <a:gd name="connsiteX25" fmla="*/ 3476654 w 4562504"/>
              <a:gd name="connsiteY25" fmla="*/ 590048 h 6152649"/>
              <a:gd name="connsiteX26" fmla="*/ 3605241 w 4562504"/>
              <a:gd name="connsiteY26" fmla="*/ 775786 h 6152649"/>
              <a:gd name="connsiteX27" fmla="*/ 3676679 w 4562504"/>
              <a:gd name="connsiteY27" fmla="*/ 742448 h 6152649"/>
              <a:gd name="connsiteX28" fmla="*/ 3781454 w 4562504"/>
              <a:gd name="connsiteY28" fmla="*/ 1009148 h 6152649"/>
              <a:gd name="connsiteX29" fmla="*/ 3971954 w 4562504"/>
              <a:gd name="connsiteY29" fmla="*/ 1256798 h 6152649"/>
              <a:gd name="connsiteX30" fmla="*/ 3962429 w 4562504"/>
              <a:gd name="connsiteY30" fmla="*/ 1390148 h 6152649"/>
              <a:gd name="connsiteX31" fmla="*/ 4114829 w 4562504"/>
              <a:gd name="connsiteY31" fmla="*/ 1523499 h 6152649"/>
              <a:gd name="connsiteX32" fmla="*/ 4143404 w 4562504"/>
              <a:gd name="connsiteY32" fmla="*/ 1690186 h 6152649"/>
              <a:gd name="connsiteX33" fmla="*/ 4124354 w 4562504"/>
              <a:gd name="connsiteY33" fmla="*/ 1937836 h 6152649"/>
              <a:gd name="connsiteX34" fmla="*/ 4191029 w 4562504"/>
              <a:gd name="connsiteY34" fmla="*/ 2066424 h 6152649"/>
              <a:gd name="connsiteX35" fmla="*/ 4167216 w 4562504"/>
              <a:gd name="connsiteY35" fmla="*/ 2199773 h 6152649"/>
              <a:gd name="connsiteX36" fmla="*/ 4157691 w 4562504"/>
              <a:gd name="connsiteY36" fmla="*/ 2375986 h 6152649"/>
              <a:gd name="connsiteX37" fmla="*/ 4091016 w 4562504"/>
              <a:gd name="connsiteY37" fmla="*/ 2461711 h 6152649"/>
              <a:gd name="connsiteX38" fmla="*/ 4129116 w 4562504"/>
              <a:gd name="connsiteY38" fmla="*/ 2680786 h 6152649"/>
              <a:gd name="connsiteX39" fmla="*/ 4024341 w 4562504"/>
              <a:gd name="connsiteY39" fmla="*/ 2752223 h 6152649"/>
              <a:gd name="connsiteX40" fmla="*/ 4024341 w 4562504"/>
              <a:gd name="connsiteY40" fmla="*/ 2885573 h 6152649"/>
              <a:gd name="connsiteX41" fmla="*/ 4014816 w 4562504"/>
              <a:gd name="connsiteY41" fmla="*/ 2937961 h 6152649"/>
              <a:gd name="connsiteX42" fmla="*/ 3900516 w 4562504"/>
              <a:gd name="connsiteY42" fmla="*/ 3176086 h 6152649"/>
              <a:gd name="connsiteX43" fmla="*/ 3776691 w 4562504"/>
              <a:gd name="connsiteY43" fmla="*/ 3380873 h 6152649"/>
              <a:gd name="connsiteX44" fmla="*/ 3767166 w 4562504"/>
              <a:gd name="connsiteY44" fmla="*/ 3561848 h 6152649"/>
              <a:gd name="connsiteX45" fmla="*/ 3733829 w 4562504"/>
              <a:gd name="connsiteY45" fmla="*/ 3676148 h 6152649"/>
              <a:gd name="connsiteX46" fmla="*/ 3638580 w 4562504"/>
              <a:gd name="connsiteY46" fmla="*/ 3709486 h 6152649"/>
              <a:gd name="connsiteX47" fmla="*/ 3514754 w 4562504"/>
              <a:gd name="connsiteY47" fmla="*/ 3790448 h 6152649"/>
              <a:gd name="connsiteX48" fmla="*/ 3397276 w 4562504"/>
              <a:gd name="connsiteY48" fmla="*/ 3915575 h 6152649"/>
              <a:gd name="connsiteX49" fmla="*/ 3146458 w 4562504"/>
              <a:gd name="connsiteY49" fmla="*/ 4004760 h 6152649"/>
              <a:gd name="connsiteX50" fmla="*/ 3024217 w 4562504"/>
              <a:gd name="connsiteY50" fmla="*/ 4171448 h 6152649"/>
              <a:gd name="connsiteX51" fmla="*/ 4562504 w 4562504"/>
              <a:gd name="connsiteY51" fmla="*/ 6152649 h 6152649"/>
              <a:gd name="connsiteX52" fmla="*/ 0 w 4562504"/>
              <a:gd name="connsiteY52" fmla="*/ 6152333 h 6152649"/>
              <a:gd name="connsiteX0" fmla="*/ 0 w 4522053"/>
              <a:gd name="connsiteY0" fmla="*/ 6152334 h 6152649"/>
              <a:gd name="connsiteX1" fmla="*/ 1458169 w 4522053"/>
              <a:gd name="connsiteY1" fmla="*/ 4488243 h 6152649"/>
              <a:gd name="connsiteX2" fmla="*/ 436349 w 4522053"/>
              <a:gd name="connsiteY2" fmla="*/ 4069142 h 6152649"/>
              <a:gd name="connsiteX3" fmla="*/ 297714 w 4522053"/>
              <a:gd name="connsiteY3" fmla="*/ 3747224 h 6152649"/>
              <a:gd name="connsiteX4" fmla="*/ 285542 w 4522053"/>
              <a:gd name="connsiteY4" fmla="*/ 3337335 h 6152649"/>
              <a:gd name="connsiteX5" fmla="*/ 444822 w 4522053"/>
              <a:gd name="connsiteY5" fmla="*/ 2520481 h 6152649"/>
              <a:gd name="connsiteX6" fmla="*/ 707290 w 4522053"/>
              <a:gd name="connsiteY6" fmla="*/ 1337761 h 6152649"/>
              <a:gd name="connsiteX7" fmla="*/ 650141 w 4522053"/>
              <a:gd name="connsiteY7" fmla="*/ 1142498 h 6152649"/>
              <a:gd name="connsiteX8" fmla="*/ 588228 w 4522053"/>
              <a:gd name="connsiteY8" fmla="*/ 961523 h 6152649"/>
              <a:gd name="connsiteX9" fmla="*/ 556484 w 4522053"/>
              <a:gd name="connsiteY9" fmla="*/ 767565 h 6152649"/>
              <a:gd name="connsiteX10" fmla="*/ 687181 w 4522053"/>
              <a:gd name="connsiteY10" fmla="*/ 576797 h 6152649"/>
              <a:gd name="connsiteX11" fmla="*/ 866034 w 4522053"/>
              <a:gd name="connsiteY11" fmla="*/ 440977 h 6152649"/>
              <a:gd name="connsiteX12" fmla="*/ 1100988 w 4522053"/>
              <a:gd name="connsiteY12" fmla="*/ 364418 h 6152649"/>
              <a:gd name="connsiteX13" fmla="*/ 1257092 w 4522053"/>
              <a:gd name="connsiteY13" fmla="*/ 275547 h 6152649"/>
              <a:gd name="connsiteX14" fmla="*/ 1475112 w 4522053"/>
              <a:gd name="connsiteY14" fmla="*/ 249442 h 6152649"/>
              <a:gd name="connsiteX15" fmla="*/ 1472480 w 4522053"/>
              <a:gd name="connsiteY15" fmla="*/ 169782 h 6152649"/>
              <a:gd name="connsiteX16" fmla="*/ 1653969 w 4522053"/>
              <a:gd name="connsiteY16" fmla="*/ 116407 h 6152649"/>
              <a:gd name="connsiteX17" fmla="*/ 1856116 w 4522053"/>
              <a:gd name="connsiteY17" fmla="*/ 84326 h 6152649"/>
              <a:gd name="connsiteX18" fmla="*/ 2098999 w 4522053"/>
              <a:gd name="connsiteY18" fmla="*/ 49730 h 6152649"/>
              <a:gd name="connsiteX19" fmla="*/ 2396923 w 4522053"/>
              <a:gd name="connsiteY19" fmla="*/ 35757 h 6152649"/>
              <a:gd name="connsiteX20" fmla="*/ 2526036 w 4522053"/>
              <a:gd name="connsiteY20" fmla="*/ 23357 h 6152649"/>
              <a:gd name="connsiteX21" fmla="*/ 2686372 w 4522053"/>
              <a:gd name="connsiteY21" fmla="*/ 80192 h 6152649"/>
              <a:gd name="connsiteX22" fmla="*/ 2913384 w 4522053"/>
              <a:gd name="connsiteY22" fmla="*/ 184653 h 6152649"/>
              <a:gd name="connsiteX23" fmla="*/ 3011808 w 4522053"/>
              <a:gd name="connsiteY23" fmla="*/ 198987 h 6152649"/>
              <a:gd name="connsiteX24" fmla="*/ 3207602 w 4522053"/>
              <a:gd name="connsiteY24" fmla="*/ 432885 h 6152649"/>
              <a:gd name="connsiteX25" fmla="*/ 3436203 w 4522053"/>
              <a:gd name="connsiteY25" fmla="*/ 590048 h 6152649"/>
              <a:gd name="connsiteX26" fmla="*/ 3564790 w 4522053"/>
              <a:gd name="connsiteY26" fmla="*/ 775786 h 6152649"/>
              <a:gd name="connsiteX27" fmla="*/ 3636228 w 4522053"/>
              <a:gd name="connsiteY27" fmla="*/ 742448 h 6152649"/>
              <a:gd name="connsiteX28" fmla="*/ 3741003 w 4522053"/>
              <a:gd name="connsiteY28" fmla="*/ 1009148 h 6152649"/>
              <a:gd name="connsiteX29" fmla="*/ 3931503 w 4522053"/>
              <a:gd name="connsiteY29" fmla="*/ 1256798 h 6152649"/>
              <a:gd name="connsiteX30" fmla="*/ 3921978 w 4522053"/>
              <a:gd name="connsiteY30" fmla="*/ 1390148 h 6152649"/>
              <a:gd name="connsiteX31" fmla="*/ 4074378 w 4522053"/>
              <a:gd name="connsiteY31" fmla="*/ 1523499 h 6152649"/>
              <a:gd name="connsiteX32" fmla="*/ 4102953 w 4522053"/>
              <a:gd name="connsiteY32" fmla="*/ 1690186 h 6152649"/>
              <a:gd name="connsiteX33" fmla="*/ 4083903 w 4522053"/>
              <a:gd name="connsiteY33" fmla="*/ 1937836 h 6152649"/>
              <a:gd name="connsiteX34" fmla="*/ 4150578 w 4522053"/>
              <a:gd name="connsiteY34" fmla="*/ 2066424 h 6152649"/>
              <a:gd name="connsiteX35" fmla="*/ 4126765 w 4522053"/>
              <a:gd name="connsiteY35" fmla="*/ 2199773 h 6152649"/>
              <a:gd name="connsiteX36" fmla="*/ 4117240 w 4522053"/>
              <a:gd name="connsiteY36" fmla="*/ 2375986 h 6152649"/>
              <a:gd name="connsiteX37" fmla="*/ 4050565 w 4522053"/>
              <a:gd name="connsiteY37" fmla="*/ 2461711 h 6152649"/>
              <a:gd name="connsiteX38" fmla="*/ 4088665 w 4522053"/>
              <a:gd name="connsiteY38" fmla="*/ 2680786 h 6152649"/>
              <a:gd name="connsiteX39" fmla="*/ 3983890 w 4522053"/>
              <a:gd name="connsiteY39" fmla="*/ 2752223 h 6152649"/>
              <a:gd name="connsiteX40" fmla="*/ 3983890 w 4522053"/>
              <a:gd name="connsiteY40" fmla="*/ 2885573 h 6152649"/>
              <a:gd name="connsiteX41" fmla="*/ 3974365 w 4522053"/>
              <a:gd name="connsiteY41" fmla="*/ 2937961 h 6152649"/>
              <a:gd name="connsiteX42" fmla="*/ 3860065 w 4522053"/>
              <a:gd name="connsiteY42" fmla="*/ 3176086 h 6152649"/>
              <a:gd name="connsiteX43" fmla="*/ 3736240 w 4522053"/>
              <a:gd name="connsiteY43" fmla="*/ 3380873 h 6152649"/>
              <a:gd name="connsiteX44" fmla="*/ 3726715 w 4522053"/>
              <a:gd name="connsiteY44" fmla="*/ 3561848 h 6152649"/>
              <a:gd name="connsiteX45" fmla="*/ 3693378 w 4522053"/>
              <a:gd name="connsiteY45" fmla="*/ 3676148 h 6152649"/>
              <a:gd name="connsiteX46" fmla="*/ 3598129 w 4522053"/>
              <a:gd name="connsiteY46" fmla="*/ 3709486 h 6152649"/>
              <a:gd name="connsiteX47" fmla="*/ 3474303 w 4522053"/>
              <a:gd name="connsiteY47" fmla="*/ 3790448 h 6152649"/>
              <a:gd name="connsiteX48" fmla="*/ 3356825 w 4522053"/>
              <a:gd name="connsiteY48" fmla="*/ 3915575 h 6152649"/>
              <a:gd name="connsiteX49" fmla="*/ 3106007 w 4522053"/>
              <a:gd name="connsiteY49" fmla="*/ 4004760 h 6152649"/>
              <a:gd name="connsiteX50" fmla="*/ 2983766 w 4522053"/>
              <a:gd name="connsiteY50" fmla="*/ 4171448 h 6152649"/>
              <a:gd name="connsiteX51" fmla="*/ 4522053 w 4522053"/>
              <a:gd name="connsiteY51" fmla="*/ 6152649 h 6152649"/>
              <a:gd name="connsiteX52" fmla="*/ 0 w 4522053"/>
              <a:gd name="connsiteY52" fmla="*/ 6152334 h 615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22053" h="6152649">
                <a:moveTo>
                  <a:pt x="0" y="6152334"/>
                </a:moveTo>
                <a:cubicBezTo>
                  <a:pt x="139693" y="4420353"/>
                  <a:pt x="1845520" y="5729070"/>
                  <a:pt x="1458169" y="4488243"/>
                </a:cubicBezTo>
                <a:cubicBezTo>
                  <a:pt x="1227981" y="4146931"/>
                  <a:pt x="374420" y="4895238"/>
                  <a:pt x="436349" y="4069142"/>
                </a:cubicBezTo>
                <a:cubicBezTo>
                  <a:pt x="202981" y="3980241"/>
                  <a:pt x="262785" y="3878987"/>
                  <a:pt x="297714" y="3747224"/>
                </a:cubicBezTo>
                <a:cubicBezTo>
                  <a:pt x="37888" y="3523419"/>
                  <a:pt x="320466" y="3515135"/>
                  <a:pt x="285542" y="3337335"/>
                </a:cubicBezTo>
                <a:cubicBezTo>
                  <a:pt x="-138331" y="3225597"/>
                  <a:pt x="337938" y="2796708"/>
                  <a:pt x="444822" y="2520481"/>
                </a:cubicBezTo>
                <a:cubicBezTo>
                  <a:pt x="406711" y="2104242"/>
                  <a:pt x="346928" y="1715586"/>
                  <a:pt x="707290" y="1337761"/>
                </a:cubicBezTo>
                <a:cubicBezTo>
                  <a:pt x="688240" y="1272673"/>
                  <a:pt x="540603" y="1350461"/>
                  <a:pt x="650141" y="1142498"/>
                </a:cubicBezTo>
                <a:cubicBezTo>
                  <a:pt x="472340" y="1086936"/>
                  <a:pt x="608866" y="1021848"/>
                  <a:pt x="588228" y="961523"/>
                </a:cubicBezTo>
                <a:cubicBezTo>
                  <a:pt x="504090" y="905961"/>
                  <a:pt x="550134" y="813602"/>
                  <a:pt x="556484" y="767565"/>
                </a:cubicBezTo>
                <a:lnTo>
                  <a:pt x="687181" y="576797"/>
                </a:lnTo>
                <a:lnTo>
                  <a:pt x="866034" y="440977"/>
                </a:lnTo>
                <a:cubicBezTo>
                  <a:pt x="904134" y="320328"/>
                  <a:pt x="1005738" y="413630"/>
                  <a:pt x="1100988" y="364418"/>
                </a:cubicBezTo>
                <a:cubicBezTo>
                  <a:pt x="1150201" y="351718"/>
                  <a:pt x="1150729" y="150134"/>
                  <a:pt x="1257092" y="275547"/>
                </a:cubicBezTo>
                <a:cubicBezTo>
                  <a:pt x="1315830" y="146959"/>
                  <a:pt x="1306837" y="220867"/>
                  <a:pt x="1475112" y="249442"/>
                </a:cubicBezTo>
                <a:cubicBezTo>
                  <a:pt x="1517974" y="241504"/>
                  <a:pt x="1420093" y="111045"/>
                  <a:pt x="1472480" y="169782"/>
                </a:cubicBezTo>
                <a:lnTo>
                  <a:pt x="1653969" y="116407"/>
                </a:lnTo>
                <a:cubicBezTo>
                  <a:pt x="1806370" y="154506"/>
                  <a:pt x="1765628" y="98614"/>
                  <a:pt x="1856116" y="84326"/>
                </a:cubicBezTo>
                <a:cubicBezTo>
                  <a:pt x="1924378" y="79563"/>
                  <a:pt x="2002162" y="-21707"/>
                  <a:pt x="2098999" y="49730"/>
                </a:cubicBezTo>
                <a:cubicBezTo>
                  <a:pt x="2233937" y="-37582"/>
                  <a:pt x="2325750" y="40153"/>
                  <a:pt x="2396923" y="35757"/>
                </a:cubicBezTo>
                <a:cubicBezTo>
                  <a:pt x="2468096" y="31362"/>
                  <a:pt x="2456187" y="-33793"/>
                  <a:pt x="2526036" y="23357"/>
                </a:cubicBezTo>
                <a:lnTo>
                  <a:pt x="2686372" y="80192"/>
                </a:lnTo>
                <a:cubicBezTo>
                  <a:pt x="2757810" y="116705"/>
                  <a:pt x="2918146" y="100515"/>
                  <a:pt x="2913384" y="184653"/>
                </a:cubicBezTo>
                <a:lnTo>
                  <a:pt x="3011808" y="198987"/>
                </a:lnTo>
                <a:cubicBezTo>
                  <a:pt x="3091183" y="222799"/>
                  <a:pt x="3190139" y="309060"/>
                  <a:pt x="3207602" y="432885"/>
                </a:cubicBezTo>
                <a:cubicBezTo>
                  <a:pt x="3283802" y="485273"/>
                  <a:pt x="3440965" y="490035"/>
                  <a:pt x="3436203" y="590048"/>
                </a:cubicBezTo>
                <a:lnTo>
                  <a:pt x="3564790" y="775786"/>
                </a:lnTo>
                <a:lnTo>
                  <a:pt x="3636228" y="742448"/>
                </a:lnTo>
                <a:cubicBezTo>
                  <a:pt x="3702903" y="831348"/>
                  <a:pt x="3707666" y="882148"/>
                  <a:pt x="3741003" y="1009148"/>
                </a:cubicBezTo>
                <a:cubicBezTo>
                  <a:pt x="3804503" y="1091698"/>
                  <a:pt x="3910865" y="1098048"/>
                  <a:pt x="3931503" y="1256798"/>
                </a:cubicBezTo>
                <a:lnTo>
                  <a:pt x="3921978" y="1390148"/>
                </a:lnTo>
                <a:lnTo>
                  <a:pt x="4074378" y="1523499"/>
                </a:lnTo>
                <a:lnTo>
                  <a:pt x="4102953" y="1690186"/>
                </a:lnTo>
                <a:cubicBezTo>
                  <a:pt x="4158516" y="1829886"/>
                  <a:pt x="4090253" y="1855286"/>
                  <a:pt x="4083903" y="1937836"/>
                </a:cubicBezTo>
                <a:cubicBezTo>
                  <a:pt x="4106128" y="1980699"/>
                  <a:pt x="4171215" y="2014036"/>
                  <a:pt x="4150578" y="2066424"/>
                </a:cubicBezTo>
                <a:lnTo>
                  <a:pt x="4126765" y="2199773"/>
                </a:lnTo>
                <a:lnTo>
                  <a:pt x="4117240" y="2375986"/>
                </a:lnTo>
                <a:lnTo>
                  <a:pt x="4050565" y="2461711"/>
                </a:lnTo>
                <a:cubicBezTo>
                  <a:pt x="4158515" y="2568073"/>
                  <a:pt x="4075965" y="2607761"/>
                  <a:pt x="4088665" y="2680786"/>
                </a:cubicBezTo>
                <a:lnTo>
                  <a:pt x="3983890" y="2752223"/>
                </a:lnTo>
                <a:lnTo>
                  <a:pt x="3983890" y="2885573"/>
                </a:lnTo>
                <a:lnTo>
                  <a:pt x="3974365" y="2937961"/>
                </a:lnTo>
                <a:lnTo>
                  <a:pt x="3860065" y="3176086"/>
                </a:lnTo>
                <a:lnTo>
                  <a:pt x="3736240" y="3380873"/>
                </a:lnTo>
                <a:lnTo>
                  <a:pt x="3726715" y="3561848"/>
                </a:lnTo>
                <a:lnTo>
                  <a:pt x="3693378" y="3676148"/>
                </a:lnTo>
                <a:lnTo>
                  <a:pt x="3598129" y="3709486"/>
                </a:lnTo>
                <a:lnTo>
                  <a:pt x="3474303" y="3790448"/>
                </a:lnTo>
                <a:cubicBezTo>
                  <a:pt x="3410803" y="3868235"/>
                  <a:pt x="3415562" y="3885413"/>
                  <a:pt x="3356825" y="3915575"/>
                </a:cubicBezTo>
                <a:lnTo>
                  <a:pt x="3106007" y="4004760"/>
                </a:lnTo>
                <a:cubicBezTo>
                  <a:pt x="3056795" y="4060322"/>
                  <a:pt x="3137753" y="4153986"/>
                  <a:pt x="2983766" y="4171448"/>
                </a:cubicBezTo>
                <a:cubicBezTo>
                  <a:pt x="3058545" y="5381855"/>
                  <a:pt x="4498993" y="5071974"/>
                  <a:pt x="4522053" y="6152649"/>
                </a:cubicBezTo>
                <a:lnTo>
                  <a:pt x="0" y="6152334"/>
                </a:lnTo>
                <a:close/>
              </a:path>
            </a:pathLst>
          </a:custGeom>
          <a:gradFill>
            <a:gsLst>
              <a:gs pos="0">
                <a:srgbClr val="3333CC"/>
              </a:gs>
              <a:gs pos="97000">
                <a:srgbClr val="0563C1">
                  <a:alpha val="8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reeform: Shape 36">
            <a:extLst>
              <a:ext uri="{FF2B5EF4-FFF2-40B4-BE49-F238E27FC236}">
                <a16:creationId xmlns:a16="http://schemas.microsoft.com/office/drawing/2014/main" id="{93201F49-59F0-4677-B415-451D2E4B54F7}"/>
              </a:ext>
            </a:extLst>
          </p:cNvPr>
          <p:cNvSpPr/>
          <p:nvPr userDrawn="1"/>
        </p:nvSpPr>
        <p:spPr>
          <a:xfrm>
            <a:off x="4704574" y="5948702"/>
            <a:ext cx="886353" cy="923591"/>
          </a:xfrm>
          <a:custGeom>
            <a:avLst/>
            <a:gdLst>
              <a:gd name="connsiteX0" fmla="*/ 0 w 5087679"/>
              <a:gd name="connsiteY0" fmla="*/ 5720317 h 5720317"/>
              <a:gd name="connsiteX1" fmla="*/ 0 w 5087679"/>
              <a:gd name="connsiteY1" fmla="*/ 5720317 h 5720317"/>
              <a:gd name="connsiteX2" fmla="*/ 0 w 5087679"/>
              <a:gd name="connsiteY2" fmla="*/ 5502349 h 5720317"/>
              <a:gd name="connsiteX3" fmla="*/ 1180214 w 5087679"/>
              <a:gd name="connsiteY3" fmla="*/ 3753294 h 5720317"/>
              <a:gd name="connsiteX4" fmla="*/ 1196163 w 5087679"/>
              <a:gd name="connsiteY4" fmla="*/ 3710763 h 5720317"/>
              <a:gd name="connsiteX5" fmla="*/ 1174898 w 5087679"/>
              <a:gd name="connsiteY5" fmla="*/ 1515140 h 5720317"/>
              <a:gd name="connsiteX6" fmla="*/ 2817628 w 5087679"/>
              <a:gd name="connsiteY6" fmla="*/ 0 h 5720317"/>
              <a:gd name="connsiteX7" fmla="*/ 4263656 w 5087679"/>
              <a:gd name="connsiteY7" fmla="*/ 430619 h 5720317"/>
              <a:gd name="connsiteX8" fmla="*/ 4704907 w 5087679"/>
              <a:gd name="connsiteY8" fmla="*/ 1355652 h 5720317"/>
              <a:gd name="connsiteX9" fmla="*/ 4981354 w 5087679"/>
              <a:gd name="connsiteY9" fmla="*/ 2025503 h 5720317"/>
              <a:gd name="connsiteX10" fmla="*/ 5061098 w 5087679"/>
              <a:gd name="connsiteY10" fmla="*/ 2392326 h 5720317"/>
              <a:gd name="connsiteX11" fmla="*/ 5087679 w 5087679"/>
              <a:gd name="connsiteY11" fmla="*/ 2525233 h 5720317"/>
              <a:gd name="connsiteX12" fmla="*/ 4917558 w 5087679"/>
              <a:gd name="connsiteY12" fmla="*/ 3248247 h 5720317"/>
              <a:gd name="connsiteX13" fmla="*/ 3811772 w 5087679"/>
              <a:gd name="connsiteY13" fmla="*/ 4120117 h 5720317"/>
              <a:gd name="connsiteX14" fmla="*/ 4391247 w 5087679"/>
              <a:gd name="connsiteY14" fmla="*/ 5683103 h 5720317"/>
              <a:gd name="connsiteX15" fmla="*/ 0 w 5087679"/>
              <a:gd name="connsiteY15" fmla="*/ 5720317 h 5720317"/>
              <a:gd name="connsiteX0" fmla="*/ 0 w 5087679"/>
              <a:gd name="connsiteY0" fmla="*/ 5720317 h 5720317"/>
              <a:gd name="connsiteX1" fmla="*/ 0 w 5087679"/>
              <a:gd name="connsiteY1" fmla="*/ 5720317 h 5720317"/>
              <a:gd name="connsiteX2" fmla="*/ 1180214 w 5087679"/>
              <a:gd name="connsiteY2" fmla="*/ 3753294 h 5720317"/>
              <a:gd name="connsiteX3" fmla="*/ 1196163 w 5087679"/>
              <a:gd name="connsiteY3" fmla="*/ 3710763 h 5720317"/>
              <a:gd name="connsiteX4" fmla="*/ 1174898 w 5087679"/>
              <a:gd name="connsiteY4" fmla="*/ 1515140 h 5720317"/>
              <a:gd name="connsiteX5" fmla="*/ 2817628 w 5087679"/>
              <a:gd name="connsiteY5" fmla="*/ 0 h 5720317"/>
              <a:gd name="connsiteX6" fmla="*/ 4263656 w 5087679"/>
              <a:gd name="connsiteY6" fmla="*/ 430619 h 5720317"/>
              <a:gd name="connsiteX7" fmla="*/ 4704907 w 5087679"/>
              <a:gd name="connsiteY7" fmla="*/ 1355652 h 5720317"/>
              <a:gd name="connsiteX8" fmla="*/ 4981354 w 5087679"/>
              <a:gd name="connsiteY8" fmla="*/ 2025503 h 5720317"/>
              <a:gd name="connsiteX9" fmla="*/ 5061098 w 5087679"/>
              <a:gd name="connsiteY9" fmla="*/ 2392326 h 5720317"/>
              <a:gd name="connsiteX10" fmla="*/ 5087679 w 5087679"/>
              <a:gd name="connsiteY10" fmla="*/ 2525233 h 5720317"/>
              <a:gd name="connsiteX11" fmla="*/ 4917558 w 5087679"/>
              <a:gd name="connsiteY11" fmla="*/ 3248247 h 5720317"/>
              <a:gd name="connsiteX12" fmla="*/ 3811772 w 5087679"/>
              <a:gd name="connsiteY12" fmla="*/ 4120117 h 5720317"/>
              <a:gd name="connsiteX13" fmla="*/ 4391247 w 5087679"/>
              <a:gd name="connsiteY13" fmla="*/ 5683103 h 5720317"/>
              <a:gd name="connsiteX14" fmla="*/ 0 w 5087679"/>
              <a:gd name="connsiteY14" fmla="*/ 5720317 h 5720317"/>
              <a:gd name="connsiteX0" fmla="*/ 31898 w 5087679"/>
              <a:gd name="connsiteY0" fmla="*/ 5805378 h 5805378"/>
              <a:gd name="connsiteX1" fmla="*/ 0 w 5087679"/>
              <a:gd name="connsiteY1" fmla="*/ 5720317 h 5805378"/>
              <a:gd name="connsiteX2" fmla="*/ 1180214 w 5087679"/>
              <a:gd name="connsiteY2" fmla="*/ 3753294 h 5805378"/>
              <a:gd name="connsiteX3" fmla="*/ 1196163 w 5087679"/>
              <a:gd name="connsiteY3" fmla="*/ 3710763 h 5805378"/>
              <a:gd name="connsiteX4" fmla="*/ 1174898 w 5087679"/>
              <a:gd name="connsiteY4" fmla="*/ 1515140 h 5805378"/>
              <a:gd name="connsiteX5" fmla="*/ 2817628 w 5087679"/>
              <a:gd name="connsiteY5" fmla="*/ 0 h 5805378"/>
              <a:gd name="connsiteX6" fmla="*/ 4263656 w 5087679"/>
              <a:gd name="connsiteY6" fmla="*/ 430619 h 5805378"/>
              <a:gd name="connsiteX7" fmla="*/ 4704907 w 5087679"/>
              <a:gd name="connsiteY7" fmla="*/ 1355652 h 5805378"/>
              <a:gd name="connsiteX8" fmla="*/ 4981354 w 5087679"/>
              <a:gd name="connsiteY8" fmla="*/ 2025503 h 5805378"/>
              <a:gd name="connsiteX9" fmla="*/ 5061098 w 5087679"/>
              <a:gd name="connsiteY9" fmla="*/ 2392326 h 5805378"/>
              <a:gd name="connsiteX10" fmla="*/ 5087679 w 5087679"/>
              <a:gd name="connsiteY10" fmla="*/ 2525233 h 5805378"/>
              <a:gd name="connsiteX11" fmla="*/ 4917558 w 5087679"/>
              <a:gd name="connsiteY11" fmla="*/ 3248247 h 5805378"/>
              <a:gd name="connsiteX12" fmla="*/ 3811772 w 5087679"/>
              <a:gd name="connsiteY12" fmla="*/ 4120117 h 5805378"/>
              <a:gd name="connsiteX13" fmla="*/ 4391247 w 5087679"/>
              <a:gd name="connsiteY13" fmla="*/ 5683103 h 5805378"/>
              <a:gd name="connsiteX14" fmla="*/ 31898 w 5087679"/>
              <a:gd name="connsiteY14" fmla="*/ 5805378 h 5805378"/>
              <a:gd name="connsiteX0" fmla="*/ 31898 w 5087679"/>
              <a:gd name="connsiteY0" fmla="*/ 5805378 h 5805378"/>
              <a:gd name="connsiteX1" fmla="*/ 0 w 5087679"/>
              <a:gd name="connsiteY1" fmla="*/ 5720317 h 5805378"/>
              <a:gd name="connsiteX2" fmla="*/ 1180214 w 5087679"/>
              <a:gd name="connsiteY2" fmla="*/ 3753294 h 5805378"/>
              <a:gd name="connsiteX3" fmla="*/ 1196163 w 5087679"/>
              <a:gd name="connsiteY3" fmla="*/ 3710763 h 5805378"/>
              <a:gd name="connsiteX4" fmla="*/ 1174898 w 5087679"/>
              <a:gd name="connsiteY4" fmla="*/ 1515140 h 5805378"/>
              <a:gd name="connsiteX5" fmla="*/ 2817628 w 5087679"/>
              <a:gd name="connsiteY5" fmla="*/ 0 h 5805378"/>
              <a:gd name="connsiteX6" fmla="*/ 4263656 w 5087679"/>
              <a:gd name="connsiteY6" fmla="*/ 430619 h 5805378"/>
              <a:gd name="connsiteX7" fmla="*/ 4704907 w 5087679"/>
              <a:gd name="connsiteY7" fmla="*/ 1355652 h 5805378"/>
              <a:gd name="connsiteX8" fmla="*/ 4981354 w 5087679"/>
              <a:gd name="connsiteY8" fmla="*/ 2025503 h 5805378"/>
              <a:gd name="connsiteX9" fmla="*/ 5061098 w 5087679"/>
              <a:gd name="connsiteY9" fmla="*/ 2392326 h 5805378"/>
              <a:gd name="connsiteX10" fmla="*/ 5087679 w 5087679"/>
              <a:gd name="connsiteY10" fmla="*/ 2525233 h 5805378"/>
              <a:gd name="connsiteX11" fmla="*/ 4917558 w 5087679"/>
              <a:gd name="connsiteY11" fmla="*/ 3248247 h 5805378"/>
              <a:gd name="connsiteX12" fmla="*/ 3811772 w 5087679"/>
              <a:gd name="connsiteY12" fmla="*/ 4120117 h 5805378"/>
              <a:gd name="connsiteX13" fmla="*/ 4497572 w 5087679"/>
              <a:gd name="connsiteY13" fmla="*/ 5762847 h 5805378"/>
              <a:gd name="connsiteX14" fmla="*/ 31898 w 5087679"/>
              <a:gd name="connsiteY14" fmla="*/ 5805378 h 5805378"/>
              <a:gd name="connsiteX0" fmla="*/ 31898 w 5087679"/>
              <a:gd name="connsiteY0" fmla="*/ 5805378 h 5805378"/>
              <a:gd name="connsiteX1" fmla="*/ 0 w 5087679"/>
              <a:gd name="connsiteY1" fmla="*/ 5720317 h 5805378"/>
              <a:gd name="connsiteX2" fmla="*/ 1180214 w 5087679"/>
              <a:gd name="connsiteY2" fmla="*/ 3753294 h 5805378"/>
              <a:gd name="connsiteX3" fmla="*/ 1174898 w 5087679"/>
              <a:gd name="connsiteY3" fmla="*/ 1515140 h 5805378"/>
              <a:gd name="connsiteX4" fmla="*/ 2817628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96163 w 5087679"/>
              <a:gd name="connsiteY2" fmla="*/ 3827722 h 5805378"/>
              <a:gd name="connsiteX3" fmla="*/ 1174898 w 5087679"/>
              <a:gd name="connsiteY3" fmla="*/ 1515140 h 5805378"/>
              <a:gd name="connsiteX4" fmla="*/ 2817628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96163 w 5087679"/>
              <a:gd name="connsiteY2" fmla="*/ 3827722 h 5805378"/>
              <a:gd name="connsiteX3" fmla="*/ 1174898 w 5087679"/>
              <a:gd name="connsiteY3" fmla="*/ 1515140 h 5805378"/>
              <a:gd name="connsiteX4" fmla="*/ 2817628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96163 w 5087679"/>
              <a:gd name="connsiteY2" fmla="*/ 3827722 h 5805378"/>
              <a:gd name="connsiteX3" fmla="*/ 1169582 w 5087679"/>
              <a:gd name="connsiteY3" fmla="*/ 1111103 h 5805378"/>
              <a:gd name="connsiteX4" fmla="*/ 2817628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96163 w 5087679"/>
              <a:gd name="connsiteY2" fmla="*/ 3827722 h 5805378"/>
              <a:gd name="connsiteX3" fmla="*/ 1169582 w 5087679"/>
              <a:gd name="connsiteY3" fmla="*/ 1111103 h 5805378"/>
              <a:gd name="connsiteX4" fmla="*/ 2817628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58949 w 5087679"/>
              <a:gd name="connsiteY2" fmla="*/ 3806457 h 5805378"/>
              <a:gd name="connsiteX3" fmla="*/ 1169582 w 5087679"/>
              <a:gd name="connsiteY3" fmla="*/ 1111103 h 5805378"/>
              <a:gd name="connsiteX4" fmla="*/ 2817628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58949 w 5087679"/>
              <a:gd name="connsiteY2" fmla="*/ 3806457 h 5805378"/>
              <a:gd name="connsiteX3" fmla="*/ 1169582 w 5087679"/>
              <a:gd name="connsiteY3" fmla="*/ 1111103 h 5805378"/>
              <a:gd name="connsiteX4" fmla="*/ 2817628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58949 w 5087679"/>
              <a:gd name="connsiteY2" fmla="*/ 3806457 h 5805378"/>
              <a:gd name="connsiteX3" fmla="*/ 1169582 w 5087679"/>
              <a:gd name="connsiteY3" fmla="*/ 1111103 h 5805378"/>
              <a:gd name="connsiteX4" fmla="*/ 2817628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58949 w 5087679"/>
              <a:gd name="connsiteY2" fmla="*/ 3806457 h 5805378"/>
              <a:gd name="connsiteX3" fmla="*/ 1169582 w 5087679"/>
              <a:gd name="connsiteY3" fmla="*/ 1111103 h 5805378"/>
              <a:gd name="connsiteX4" fmla="*/ 2817628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58949 w 5087679"/>
              <a:gd name="connsiteY2" fmla="*/ 3806457 h 5805378"/>
              <a:gd name="connsiteX3" fmla="*/ 1169582 w 5087679"/>
              <a:gd name="connsiteY3" fmla="*/ 1111103 h 5805378"/>
              <a:gd name="connsiteX4" fmla="*/ 2833577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58949 w 5087679"/>
              <a:gd name="connsiteY2" fmla="*/ 3806457 h 5805378"/>
              <a:gd name="connsiteX3" fmla="*/ 1169582 w 5087679"/>
              <a:gd name="connsiteY3" fmla="*/ 1111103 h 5805378"/>
              <a:gd name="connsiteX4" fmla="*/ 2833577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58949 w 5087679"/>
              <a:gd name="connsiteY2" fmla="*/ 3806457 h 5805378"/>
              <a:gd name="connsiteX3" fmla="*/ 1079206 w 5087679"/>
              <a:gd name="connsiteY3" fmla="*/ 1270592 h 5805378"/>
              <a:gd name="connsiteX4" fmla="*/ 2833577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58949 w 5087679"/>
              <a:gd name="connsiteY2" fmla="*/ 3806457 h 5805378"/>
              <a:gd name="connsiteX3" fmla="*/ 1079206 w 5087679"/>
              <a:gd name="connsiteY3" fmla="*/ 1270592 h 5805378"/>
              <a:gd name="connsiteX4" fmla="*/ 2833577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58949 w 5087679"/>
              <a:gd name="connsiteY2" fmla="*/ 3806457 h 5805378"/>
              <a:gd name="connsiteX3" fmla="*/ 1143002 w 5087679"/>
              <a:gd name="connsiteY3" fmla="*/ 1196164 h 5805378"/>
              <a:gd name="connsiteX4" fmla="*/ 2833577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5805378 h 5805378"/>
              <a:gd name="connsiteX1" fmla="*/ 0 w 5087679"/>
              <a:gd name="connsiteY1" fmla="*/ 5720317 h 5805378"/>
              <a:gd name="connsiteX2" fmla="*/ 1158949 w 5087679"/>
              <a:gd name="connsiteY2" fmla="*/ 3806457 h 5805378"/>
              <a:gd name="connsiteX3" fmla="*/ 1143002 w 5087679"/>
              <a:gd name="connsiteY3" fmla="*/ 1196164 h 5805378"/>
              <a:gd name="connsiteX4" fmla="*/ 2833577 w 5087679"/>
              <a:gd name="connsiteY4" fmla="*/ 0 h 5805378"/>
              <a:gd name="connsiteX5" fmla="*/ 4263656 w 5087679"/>
              <a:gd name="connsiteY5" fmla="*/ 430619 h 5805378"/>
              <a:gd name="connsiteX6" fmla="*/ 4704907 w 5087679"/>
              <a:gd name="connsiteY6" fmla="*/ 1355652 h 5805378"/>
              <a:gd name="connsiteX7" fmla="*/ 4981354 w 5087679"/>
              <a:gd name="connsiteY7" fmla="*/ 2025503 h 5805378"/>
              <a:gd name="connsiteX8" fmla="*/ 5061098 w 5087679"/>
              <a:gd name="connsiteY8" fmla="*/ 2392326 h 5805378"/>
              <a:gd name="connsiteX9" fmla="*/ 5087679 w 5087679"/>
              <a:gd name="connsiteY9" fmla="*/ 2525233 h 5805378"/>
              <a:gd name="connsiteX10" fmla="*/ 4917558 w 5087679"/>
              <a:gd name="connsiteY10" fmla="*/ 3248247 h 5805378"/>
              <a:gd name="connsiteX11" fmla="*/ 3811772 w 5087679"/>
              <a:gd name="connsiteY11" fmla="*/ 4120117 h 5805378"/>
              <a:gd name="connsiteX12" fmla="*/ 4497572 w 5087679"/>
              <a:gd name="connsiteY12" fmla="*/ 5762847 h 5805378"/>
              <a:gd name="connsiteX13" fmla="*/ 31898 w 5087679"/>
              <a:gd name="connsiteY13" fmla="*/ 5805378 h 5805378"/>
              <a:gd name="connsiteX0" fmla="*/ 31898 w 5087679"/>
              <a:gd name="connsiteY0" fmla="*/ 6026010 h 6026010"/>
              <a:gd name="connsiteX1" fmla="*/ 0 w 5087679"/>
              <a:gd name="connsiteY1" fmla="*/ 5940949 h 6026010"/>
              <a:gd name="connsiteX2" fmla="*/ 1158949 w 5087679"/>
              <a:gd name="connsiteY2" fmla="*/ 4027089 h 6026010"/>
              <a:gd name="connsiteX3" fmla="*/ 1143002 w 5087679"/>
              <a:gd name="connsiteY3" fmla="*/ 1416796 h 6026010"/>
              <a:gd name="connsiteX4" fmla="*/ 2833577 w 5087679"/>
              <a:gd name="connsiteY4" fmla="*/ 220632 h 6026010"/>
              <a:gd name="connsiteX5" fmla="*/ 4263656 w 5087679"/>
              <a:gd name="connsiteY5" fmla="*/ 651251 h 6026010"/>
              <a:gd name="connsiteX6" fmla="*/ 4704907 w 5087679"/>
              <a:gd name="connsiteY6" fmla="*/ 1576284 h 6026010"/>
              <a:gd name="connsiteX7" fmla="*/ 4981354 w 5087679"/>
              <a:gd name="connsiteY7" fmla="*/ 2246135 h 6026010"/>
              <a:gd name="connsiteX8" fmla="*/ 5061098 w 5087679"/>
              <a:gd name="connsiteY8" fmla="*/ 2612958 h 6026010"/>
              <a:gd name="connsiteX9" fmla="*/ 5087679 w 5087679"/>
              <a:gd name="connsiteY9" fmla="*/ 2745865 h 6026010"/>
              <a:gd name="connsiteX10" fmla="*/ 4917558 w 5087679"/>
              <a:gd name="connsiteY10" fmla="*/ 3468879 h 6026010"/>
              <a:gd name="connsiteX11" fmla="*/ 3811772 w 5087679"/>
              <a:gd name="connsiteY11" fmla="*/ 4340749 h 6026010"/>
              <a:gd name="connsiteX12" fmla="*/ 4497572 w 5087679"/>
              <a:gd name="connsiteY12" fmla="*/ 5983479 h 6026010"/>
              <a:gd name="connsiteX13" fmla="*/ 31898 w 5087679"/>
              <a:gd name="connsiteY13" fmla="*/ 6026010 h 6026010"/>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704907 w 5087679"/>
              <a:gd name="connsiteY6" fmla="*/ 1544490 h 5994216"/>
              <a:gd name="connsiteX7" fmla="*/ 4981354 w 5087679"/>
              <a:gd name="connsiteY7" fmla="*/ 2214341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497572 w 5087679"/>
              <a:gd name="connsiteY12" fmla="*/ 5951685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704907 w 5087679"/>
              <a:gd name="connsiteY6" fmla="*/ 1544490 h 5994216"/>
              <a:gd name="connsiteX7" fmla="*/ 4981354 w 5087679"/>
              <a:gd name="connsiteY7" fmla="*/ 2214341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497572 w 5087679"/>
              <a:gd name="connsiteY12" fmla="*/ 5951685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81354 w 5087679"/>
              <a:gd name="connsiteY7" fmla="*/ 2214341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497572 w 5087679"/>
              <a:gd name="connsiteY12" fmla="*/ 5951685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81354 w 5087679"/>
              <a:gd name="connsiteY7" fmla="*/ 2214341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497572 w 5087679"/>
              <a:gd name="connsiteY12" fmla="*/ 5951685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81354 w 5087679"/>
              <a:gd name="connsiteY7" fmla="*/ 2214341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497572 w 5087679"/>
              <a:gd name="connsiteY12" fmla="*/ 5951685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81354 w 5087679"/>
              <a:gd name="connsiteY7" fmla="*/ 2214341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497572 w 5087679"/>
              <a:gd name="connsiteY12" fmla="*/ 5951685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81354 w 5087679"/>
              <a:gd name="connsiteY7" fmla="*/ 2214341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497572 w 5087679"/>
              <a:gd name="connsiteY12" fmla="*/ 5951685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81354 w 5087679"/>
              <a:gd name="connsiteY7" fmla="*/ 2214341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694275 w 5087679"/>
              <a:gd name="connsiteY12" fmla="*/ 5946369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81354 w 5087679"/>
              <a:gd name="connsiteY7" fmla="*/ 2214341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694275 w 5087679"/>
              <a:gd name="connsiteY12" fmla="*/ 5946369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81354 w 5087679"/>
              <a:gd name="connsiteY7" fmla="*/ 2214341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694275 w 5087679"/>
              <a:gd name="connsiteY12" fmla="*/ 5946369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60882 w 5087679"/>
              <a:gd name="connsiteY7" fmla="*/ 2238224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694275 w 5087679"/>
              <a:gd name="connsiteY12" fmla="*/ 5946369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60882 w 5087679"/>
              <a:gd name="connsiteY7" fmla="*/ 2238224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694275 w 5087679"/>
              <a:gd name="connsiteY12" fmla="*/ 5946369 h 5994216"/>
              <a:gd name="connsiteX13" fmla="*/ 31898 w 5087679"/>
              <a:gd name="connsiteY13" fmla="*/ 5994216 h 5994216"/>
              <a:gd name="connsiteX0" fmla="*/ 31898 w 5087679"/>
              <a:gd name="connsiteY0" fmla="*/ 5994216 h 5994216"/>
              <a:gd name="connsiteX1" fmla="*/ 0 w 5087679"/>
              <a:gd name="connsiteY1" fmla="*/ 5909155 h 5994216"/>
              <a:gd name="connsiteX2" fmla="*/ 1158949 w 5087679"/>
              <a:gd name="connsiteY2" fmla="*/ 3995295 h 5994216"/>
              <a:gd name="connsiteX3" fmla="*/ 1143002 w 5087679"/>
              <a:gd name="connsiteY3" fmla="*/ 1385002 h 5994216"/>
              <a:gd name="connsiteX4" fmla="*/ 2695353 w 5087679"/>
              <a:gd name="connsiteY4" fmla="*/ 231368 h 5994216"/>
              <a:gd name="connsiteX5" fmla="*/ 4263656 w 5087679"/>
              <a:gd name="connsiteY5" fmla="*/ 619457 h 5994216"/>
              <a:gd name="connsiteX6" fmla="*/ 4662377 w 5087679"/>
              <a:gd name="connsiteY6" fmla="*/ 1544490 h 5994216"/>
              <a:gd name="connsiteX7" fmla="*/ 4960882 w 5087679"/>
              <a:gd name="connsiteY7" fmla="*/ 2238224 h 5994216"/>
              <a:gd name="connsiteX8" fmla="*/ 5061098 w 5087679"/>
              <a:gd name="connsiteY8" fmla="*/ 2581164 h 5994216"/>
              <a:gd name="connsiteX9" fmla="*/ 5087679 w 5087679"/>
              <a:gd name="connsiteY9" fmla="*/ 2714071 h 5994216"/>
              <a:gd name="connsiteX10" fmla="*/ 4917558 w 5087679"/>
              <a:gd name="connsiteY10" fmla="*/ 3437085 h 5994216"/>
              <a:gd name="connsiteX11" fmla="*/ 3811772 w 5087679"/>
              <a:gd name="connsiteY11" fmla="*/ 4308955 h 5994216"/>
              <a:gd name="connsiteX12" fmla="*/ 4694275 w 5087679"/>
              <a:gd name="connsiteY12" fmla="*/ 5946369 h 5994216"/>
              <a:gd name="connsiteX13" fmla="*/ 31898 w 5087679"/>
              <a:gd name="connsiteY13" fmla="*/ 5994216 h 5994216"/>
              <a:gd name="connsiteX0" fmla="*/ 31898 w 5101097"/>
              <a:gd name="connsiteY0" fmla="*/ 5994216 h 5994216"/>
              <a:gd name="connsiteX1" fmla="*/ 0 w 5101097"/>
              <a:gd name="connsiteY1" fmla="*/ 5909155 h 5994216"/>
              <a:gd name="connsiteX2" fmla="*/ 1158949 w 5101097"/>
              <a:gd name="connsiteY2" fmla="*/ 3995295 h 5994216"/>
              <a:gd name="connsiteX3" fmla="*/ 1143002 w 5101097"/>
              <a:gd name="connsiteY3" fmla="*/ 1385002 h 5994216"/>
              <a:gd name="connsiteX4" fmla="*/ 2695353 w 5101097"/>
              <a:gd name="connsiteY4" fmla="*/ 231368 h 5994216"/>
              <a:gd name="connsiteX5" fmla="*/ 4263656 w 5101097"/>
              <a:gd name="connsiteY5" fmla="*/ 619457 h 5994216"/>
              <a:gd name="connsiteX6" fmla="*/ 4662377 w 5101097"/>
              <a:gd name="connsiteY6" fmla="*/ 1544490 h 5994216"/>
              <a:gd name="connsiteX7" fmla="*/ 4960882 w 5101097"/>
              <a:gd name="connsiteY7" fmla="*/ 2238224 h 5994216"/>
              <a:gd name="connsiteX8" fmla="*/ 5061098 w 5101097"/>
              <a:gd name="connsiteY8" fmla="*/ 2581164 h 5994216"/>
              <a:gd name="connsiteX9" fmla="*/ 5087679 w 5101097"/>
              <a:gd name="connsiteY9" fmla="*/ 2714071 h 5994216"/>
              <a:gd name="connsiteX10" fmla="*/ 4917558 w 5101097"/>
              <a:gd name="connsiteY10" fmla="*/ 3437085 h 5994216"/>
              <a:gd name="connsiteX11" fmla="*/ 3811772 w 5101097"/>
              <a:gd name="connsiteY11" fmla="*/ 4308955 h 5994216"/>
              <a:gd name="connsiteX12" fmla="*/ 4694275 w 5101097"/>
              <a:gd name="connsiteY12" fmla="*/ 5946369 h 5994216"/>
              <a:gd name="connsiteX13" fmla="*/ 31898 w 5101097"/>
              <a:gd name="connsiteY13" fmla="*/ 5994216 h 5994216"/>
              <a:gd name="connsiteX0" fmla="*/ 31898 w 5197865"/>
              <a:gd name="connsiteY0" fmla="*/ 5994216 h 5994216"/>
              <a:gd name="connsiteX1" fmla="*/ 0 w 5197865"/>
              <a:gd name="connsiteY1" fmla="*/ 5909155 h 5994216"/>
              <a:gd name="connsiteX2" fmla="*/ 1158949 w 5197865"/>
              <a:gd name="connsiteY2" fmla="*/ 3995295 h 5994216"/>
              <a:gd name="connsiteX3" fmla="*/ 1143002 w 5197865"/>
              <a:gd name="connsiteY3" fmla="*/ 1385002 h 5994216"/>
              <a:gd name="connsiteX4" fmla="*/ 2695353 w 5197865"/>
              <a:gd name="connsiteY4" fmla="*/ 231368 h 5994216"/>
              <a:gd name="connsiteX5" fmla="*/ 4263656 w 5197865"/>
              <a:gd name="connsiteY5" fmla="*/ 619457 h 5994216"/>
              <a:gd name="connsiteX6" fmla="*/ 4662377 w 5197865"/>
              <a:gd name="connsiteY6" fmla="*/ 1544490 h 5994216"/>
              <a:gd name="connsiteX7" fmla="*/ 4960882 w 5197865"/>
              <a:gd name="connsiteY7" fmla="*/ 2238224 h 5994216"/>
              <a:gd name="connsiteX8" fmla="*/ 5061098 w 5197865"/>
              <a:gd name="connsiteY8" fmla="*/ 2581164 h 5994216"/>
              <a:gd name="connsiteX9" fmla="*/ 5087679 w 5197865"/>
              <a:gd name="connsiteY9" fmla="*/ 2714071 h 5994216"/>
              <a:gd name="connsiteX10" fmla="*/ 4917558 w 5197865"/>
              <a:gd name="connsiteY10" fmla="*/ 3437085 h 5994216"/>
              <a:gd name="connsiteX11" fmla="*/ 3811772 w 5197865"/>
              <a:gd name="connsiteY11" fmla="*/ 4308955 h 5994216"/>
              <a:gd name="connsiteX12" fmla="*/ 4694275 w 5197865"/>
              <a:gd name="connsiteY12" fmla="*/ 5946369 h 5994216"/>
              <a:gd name="connsiteX13" fmla="*/ 31898 w 5197865"/>
              <a:gd name="connsiteY13" fmla="*/ 5994216 h 5994216"/>
              <a:gd name="connsiteX0" fmla="*/ 31898 w 5197865"/>
              <a:gd name="connsiteY0" fmla="*/ 5994216 h 5994216"/>
              <a:gd name="connsiteX1" fmla="*/ 0 w 5197865"/>
              <a:gd name="connsiteY1" fmla="*/ 5909155 h 5994216"/>
              <a:gd name="connsiteX2" fmla="*/ 1158949 w 5197865"/>
              <a:gd name="connsiteY2" fmla="*/ 3995295 h 5994216"/>
              <a:gd name="connsiteX3" fmla="*/ 1143002 w 5197865"/>
              <a:gd name="connsiteY3" fmla="*/ 1385002 h 5994216"/>
              <a:gd name="connsiteX4" fmla="*/ 2695353 w 5197865"/>
              <a:gd name="connsiteY4" fmla="*/ 231368 h 5994216"/>
              <a:gd name="connsiteX5" fmla="*/ 4263656 w 5197865"/>
              <a:gd name="connsiteY5" fmla="*/ 619457 h 5994216"/>
              <a:gd name="connsiteX6" fmla="*/ 4662377 w 5197865"/>
              <a:gd name="connsiteY6" fmla="*/ 1544490 h 5994216"/>
              <a:gd name="connsiteX7" fmla="*/ 4960882 w 5197865"/>
              <a:gd name="connsiteY7" fmla="*/ 2238224 h 5994216"/>
              <a:gd name="connsiteX8" fmla="*/ 5061098 w 5197865"/>
              <a:gd name="connsiteY8" fmla="*/ 2581164 h 5994216"/>
              <a:gd name="connsiteX9" fmla="*/ 5087679 w 5197865"/>
              <a:gd name="connsiteY9" fmla="*/ 2714071 h 5994216"/>
              <a:gd name="connsiteX10" fmla="*/ 4917558 w 5197865"/>
              <a:gd name="connsiteY10" fmla="*/ 3437085 h 5994216"/>
              <a:gd name="connsiteX11" fmla="*/ 3811772 w 5197865"/>
              <a:gd name="connsiteY11" fmla="*/ 4308955 h 5994216"/>
              <a:gd name="connsiteX12" fmla="*/ 4694275 w 5197865"/>
              <a:gd name="connsiteY12" fmla="*/ 5946369 h 5994216"/>
              <a:gd name="connsiteX13" fmla="*/ 31898 w 5197865"/>
              <a:gd name="connsiteY13" fmla="*/ 5994216 h 5994216"/>
              <a:gd name="connsiteX0" fmla="*/ 31898 w 5197865"/>
              <a:gd name="connsiteY0" fmla="*/ 5994216 h 5994216"/>
              <a:gd name="connsiteX1" fmla="*/ 0 w 5197865"/>
              <a:gd name="connsiteY1" fmla="*/ 5909155 h 5994216"/>
              <a:gd name="connsiteX2" fmla="*/ 1158949 w 5197865"/>
              <a:gd name="connsiteY2" fmla="*/ 3995295 h 5994216"/>
              <a:gd name="connsiteX3" fmla="*/ 1143002 w 5197865"/>
              <a:gd name="connsiteY3" fmla="*/ 1385002 h 5994216"/>
              <a:gd name="connsiteX4" fmla="*/ 2695353 w 5197865"/>
              <a:gd name="connsiteY4" fmla="*/ 231368 h 5994216"/>
              <a:gd name="connsiteX5" fmla="*/ 4263656 w 5197865"/>
              <a:gd name="connsiteY5" fmla="*/ 619457 h 5994216"/>
              <a:gd name="connsiteX6" fmla="*/ 4662377 w 5197865"/>
              <a:gd name="connsiteY6" fmla="*/ 1544490 h 5994216"/>
              <a:gd name="connsiteX7" fmla="*/ 4960882 w 5197865"/>
              <a:gd name="connsiteY7" fmla="*/ 2238224 h 5994216"/>
              <a:gd name="connsiteX8" fmla="*/ 5061098 w 5197865"/>
              <a:gd name="connsiteY8" fmla="*/ 2581164 h 5994216"/>
              <a:gd name="connsiteX9" fmla="*/ 5087679 w 5197865"/>
              <a:gd name="connsiteY9" fmla="*/ 2714071 h 5994216"/>
              <a:gd name="connsiteX10" fmla="*/ 4917558 w 5197865"/>
              <a:gd name="connsiteY10" fmla="*/ 3437085 h 5994216"/>
              <a:gd name="connsiteX11" fmla="*/ 3811772 w 5197865"/>
              <a:gd name="connsiteY11" fmla="*/ 4308955 h 5994216"/>
              <a:gd name="connsiteX12" fmla="*/ 4694275 w 5197865"/>
              <a:gd name="connsiteY12" fmla="*/ 5946369 h 5994216"/>
              <a:gd name="connsiteX13" fmla="*/ 31898 w 5197865"/>
              <a:gd name="connsiteY13" fmla="*/ 5994216 h 5994216"/>
              <a:gd name="connsiteX0" fmla="*/ 31898 w 5210901"/>
              <a:gd name="connsiteY0" fmla="*/ 5994216 h 5994216"/>
              <a:gd name="connsiteX1" fmla="*/ 0 w 5210901"/>
              <a:gd name="connsiteY1" fmla="*/ 5909155 h 5994216"/>
              <a:gd name="connsiteX2" fmla="*/ 1158949 w 5210901"/>
              <a:gd name="connsiteY2" fmla="*/ 3995295 h 5994216"/>
              <a:gd name="connsiteX3" fmla="*/ 1143002 w 5210901"/>
              <a:gd name="connsiteY3" fmla="*/ 1385002 h 5994216"/>
              <a:gd name="connsiteX4" fmla="*/ 2695353 w 5210901"/>
              <a:gd name="connsiteY4" fmla="*/ 231368 h 5994216"/>
              <a:gd name="connsiteX5" fmla="*/ 4263656 w 5210901"/>
              <a:gd name="connsiteY5" fmla="*/ 619457 h 5994216"/>
              <a:gd name="connsiteX6" fmla="*/ 4662377 w 5210901"/>
              <a:gd name="connsiteY6" fmla="*/ 1544490 h 5994216"/>
              <a:gd name="connsiteX7" fmla="*/ 4960882 w 5210901"/>
              <a:gd name="connsiteY7" fmla="*/ 2238224 h 5994216"/>
              <a:gd name="connsiteX8" fmla="*/ 5061098 w 5210901"/>
              <a:gd name="connsiteY8" fmla="*/ 2581164 h 5994216"/>
              <a:gd name="connsiteX9" fmla="*/ 5087679 w 5210901"/>
              <a:gd name="connsiteY9" fmla="*/ 2714071 h 5994216"/>
              <a:gd name="connsiteX10" fmla="*/ 4917558 w 5210901"/>
              <a:gd name="connsiteY10" fmla="*/ 3437085 h 5994216"/>
              <a:gd name="connsiteX11" fmla="*/ 3811772 w 5210901"/>
              <a:gd name="connsiteY11" fmla="*/ 4308955 h 5994216"/>
              <a:gd name="connsiteX12" fmla="*/ 4694275 w 5210901"/>
              <a:gd name="connsiteY12" fmla="*/ 5946369 h 5994216"/>
              <a:gd name="connsiteX13" fmla="*/ 31898 w 5210901"/>
              <a:gd name="connsiteY13" fmla="*/ 5994216 h 5994216"/>
              <a:gd name="connsiteX0" fmla="*/ 31898 w 5192107"/>
              <a:gd name="connsiteY0" fmla="*/ 5994216 h 5994216"/>
              <a:gd name="connsiteX1" fmla="*/ 0 w 5192107"/>
              <a:gd name="connsiteY1" fmla="*/ 5909155 h 5994216"/>
              <a:gd name="connsiteX2" fmla="*/ 1158949 w 5192107"/>
              <a:gd name="connsiteY2" fmla="*/ 3995295 h 5994216"/>
              <a:gd name="connsiteX3" fmla="*/ 1143002 w 5192107"/>
              <a:gd name="connsiteY3" fmla="*/ 1385002 h 5994216"/>
              <a:gd name="connsiteX4" fmla="*/ 2695353 w 5192107"/>
              <a:gd name="connsiteY4" fmla="*/ 231368 h 5994216"/>
              <a:gd name="connsiteX5" fmla="*/ 4263656 w 5192107"/>
              <a:gd name="connsiteY5" fmla="*/ 619457 h 5994216"/>
              <a:gd name="connsiteX6" fmla="*/ 4662377 w 5192107"/>
              <a:gd name="connsiteY6" fmla="*/ 1544490 h 5994216"/>
              <a:gd name="connsiteX7" fmla="*/ 4960882 w 5192107"/>
              <a:gd name="connsiteY7" fmla="*/ 2238224 h 5994216"/>
              <a:gd name="connsiteX8" fmla="*/ 5061098 w 5192107"/>
              <a:gd name="connsiteY8" fmla="*/ 2581164 h 5994216"/>
              <a:gd name="connsiteX9" fmla="*/ 5087679 w 5192107"/>
              <a:gd name="connsiteY9" fmla="*/ 2714071 h 5994216"/>
              <a:gd name="connsiteX10" fmla="*/ 4917558 w 5192107"/>
              <a:gd name="connsiteY10" fmla="*/ 3437085 h 5994216"/>
              <a:gd name="connsiteX11" fmla="*/ 3811772 w 5192107"/>
              <a:gd name="connsiteY11" fmla="*/ 4308955 h 5994216"/>
              <a:gd name="connsiteX12" fmla="*/ 4694275 w 5192107"/>
              <a:gd name="connsiteY12" fmla="*/ 5946369 h 5994216"/>
              <a:gd name="connsiteX13" fmla="*/ 31898 w 5192107"/>
              <a:gd name="connsiteY13" fmla="*/ 5994216 h 5994216"/>
              <a:gd name="connsiteX0" fmla="*/ 31898 w 5201795"/>
              <a:gd name="connsiteY0" fmla="*/ 5994216 h 5994216"/>
              <a:gd name="connsiteX1" fmla="*/ 0 w 5201795"/>
              <a:gd name="connsiteY1" fmla="*/ 5909155 h 5994216"/>
              <a:gd name="connsiteX2" fmla="*/ 1158949 w 5201795"/>
              <a:gd name="connsiteY2" fmla="*/ 3995295 h 5994216"/>
              <a:gd name="connsiteX3" fmla="*/ 1143002 w 5201795"/>
              <a:gd name="connsiteY3" fmla="*/ 1385002 h 5994216"/>
              <a:gd name="connsiteX4" fmla="*/ 2695353 w 5201795"/>
              <a:gd name="connsiteY4" fmla="*/ 231368 h 5994216"/>
              <a:gd name="connsiteX5" fmla="*/ 4263656 w 5201795"/>
              <a:gd name="connsiteY5" fmla="*/ 619457 h 5994216"/>
              <a:gd name="connsiteX6" fmla="*/ 4662377 w 5201795"/>
              <a:gd name="connsiteY6" fmla="*/ 1544490 h 5994216"/>
              <a:gd name="connsiteX7" fmla="*/ 4960882 w 5201795"/>
              <a:gd name="connsiteY7" fmla="*/ 2238224 h 5994216"/>
              <a:gd name="connsiteX8" fmla="*/ 5061098 w 5201795"/>
              <a:gd name="connsiteY8" fmla="*/ 2581164 h 5994216"/>
              <a:gd name="connsiteX9" fmla="*/ 5087679 w 5201795"/>
              <a:gd name="connsiteY9" fmla="*/ 2714071 h 5994216"/>
              <a:gd name="connsiteX10" fmla="*/ 4917558 w 5201795"/>
              <a:gd name="connsiteY10" fmla="*/ 3437085 h 5994216"/>
              <a:gd name="connsiteX11" fmla="*/ 3811772 w 5201795"/>
              <a:gd name="connsiteY11" fmla="*/ 4308955 h 5994216"/>
              <a:gd name="connsiteX12" fmla="*/ 4694275 w 5201795"/>
              <a:gd name="connsiteY12" fmla="*/ 5946369 h 5994216"/>
              <a:gd name="connsiteX13" fmla="*/ 31898 w 5201795"/>
              <a:gd name="connsiteY13" fmla="*/ 5994216 h 5994216"/>
              <a:gd name="connsiteX0" fmla="*/ 31898 w 5204310"/>
              <a:gd name="connsiteY0" fmla="*/ 5994216 h 5994216"/>
              <a:gd name="connsiteX1" fmla="*/ 0 w 5204310"/>
              <a:gd name="connsiteY1" fmla="*/ 5909155 h 5994216"/>
              <a:gd name="connsiteX2" fmla="*/ 1158949 w 5204310"/>
              <a:gd name="connsiteY2" fmla="*/ 3995295 h 5994216"/>
              <a:gd name="connsiteX3" fmla="*/ 1143002 w 5204310"/>
              <a:gd name="connsiteY3" fmla="*/ 1385002 h 5994216"/>
              <a:gd name="connsiteX4" fmla="*/ 2695353 w 5204310"/>
              <a:gd name="connsiteY4" fmla="*/ 231368 h 5994216"/>
              <a:gd name="connsiteX5" fmla="*/ 4263656 w 5204310"/>
              <a:gd name="connsiteY5" fmla="*/ 619457 h 5994216"/>
              <a:gd name="connsiteX6" fmla="*/ 4662377 w 5204310"/>
              <a:gd name="connsiteY6" fmla="*/ 1544490 h 5994216"/>
              <a:gd name="connsiteX7" fmla="*/ 4960882 w 5204310"/>
              <a:gd name="connsiteY7" fmla="*/ 2238224 h 5994216"/>
              <a:gd name="connsiteX8" fmla="*/ 5061098 w 5204310"/>
              <a:gd name="connsiteY8" fmla="*/ 2581164 h 5994216"/>
              <a:gd name="connsiteX9" fmla="*/ 5087679 w 5204310"/>
              <a:gd name="connsiteY9" fmla="*/ 2714071 h 5994216"/>
              <a:gd name="connsiteX10" fmla="*/ 4917558 w 5204310"/>
              <a:gd name="connsiteY10" fmla="*/ 3437085 h 5994216"/>
              <a:gd name="connsiteX11" fmla="*/ 3811772 w 5204310"/>
              <a:gd name="connsiteY11" fmla="*/ 4308955 h 5994216"/>
              <a:gd name="connsiteX12" fmla="*/ 4694275 w 5204310"/>
              <a:gd name="connsiteY12" fmla="*/ 5946369 h 5994216"/>
              <a:gd name="connsiteX13" fmla="*/ 31898 w 5204310"/>
              <a:gd name="connsiteY13" fmla="*/ 5994216 h 5994216"/>
              <a:gd name="connsiteX0" fmla="*/ 31898 w 5201795"/>
              <a:gd name="connsiteY0" fmla="*/ 5994216 h 5994216"/>
              <a:gd name="connsiteX1" fmla="*/ 0 w 5201795"/>
              <a:gd name="connsiteY1" fmla="*/ 5909155 h 5994216"/>
              <a:gd name="connsiteX2" fmla="*/ 1158949 w 5201795"/>
              <a:gd name="connsiteY2" fmla="*/ 3995295 h 5994216"/>
              <a:gd name="connsiteX3" fmla="*/ 1143002 w 5201795"/>
              <a:gd name="connsiteY3" fmla="*/ 1385002 h 5994216"/>
              <a:gd name="connsiteX4" fmla="*/ 2695353 w 5201795"/>
              <a:gd name="connsiteY4" fmla="*/ 231368 h 5994216"/>
              <a:gd name="connsiteX5" fmla="*/ 4263656 w 5201795"/>
              <a:gd name="connsiteY5" fmla="*/ 619457 h 5994216"/>
              <a:gd name="connsiteX6" fmla="*/ 4662377 w 5201795"/>
              <a:gd name="connsiteY6" fmla="*/ 1544490 h 5994216"/>
              <a:gd name="connsiteX7" fmla="*/ 4943822 w 5201795"/>
              <a:gd name="connsiteY7" fmla="*/ 2227988 h 5994216"/>
              <a:gd name="connsiteX8" fmla="*/ 5061098 w 5201795"/>
              <a:gd name="connsiteY8" fmla="*/ 2581164 h 5994216"/>
              <a:gd name="connsiteX9" fmla="*/ 5087679 w 5201795"/>
              <a:gd name="connsiteY9" fmla="*/ 2714071 h 5994216"/>
              <a:gd name="connsiteX10" fmla="*/ 4917558 w 5201795"/>
              <a:gd name="connsiteY10" fmla="*/ 3437085 h 5994216"/>
              <a:gd name="connsiteX11" fmla="*/ 3811772 w 5201795"/>
              <a:gd name="connsiteY11" fmla="*/ 4308955 h 5994216"/>
              <a:gd name="connsiteX12" fmla="*/ 4694275 w 5201795"/>
              <a:gd name="connsiteY12" fmla="*/ 5946369 h 5994216"/>
              <a:gd name="connsiteX13" fmla="*/ 31898 w 5201795"/>
              <a:gd name="connsiteY13" fmla="*/ 5994216 h 5994216"/>
              <a:gd name="connsiteX0" fmla="*/ 31898 w 5218111"/>
              <a:gd name="connsiteY0" fmla="*/ 5994216 h 5994216"/>
              <a:gd name="connsiteX1" fmla="*/ 0 w 5218111"/>
              <a:gd name="connsiteY1" fmla="*/ 5909155 h 5994216"/>
              <a:gd name="connsiteX2" fmla="*/ 1158949 w 5218111"/>
              <a:gd name="connsiteY2" fmla="*/ 3995295 h 5994216"/>
              <a:gd name="connsiteX3" fmla="*/ 1143002 w 5218111"/>
              <a:gd name="connsiteY3" fmla="*/ 1385002 h 5994216"/>
              <a:gd name="connsiteX4" fmla="*/ 2695353 w 5218111"/>
              <a:gd name="connsiteY4" fmla="*/ 231368 h 5994216"/>
              <a:gd name="connsiteX5" fmla="*/ 4263656 w 5218111"/>
              <a:gd name="connsiteY5" fmla="*/ 619457 h 5994216"/>
              <a:gd name="connsiteX6" fmla="*/ 4662377 w 5218111"/>
              <a:gd name="connsiteY6" fmla="*/ 1544490 h 5994216"/>
              <a:gd name="connsiteX7" fmla="*/ 4943822 w 5218111"/>
              <a:gd name="connsiteY7" fmla="*/ 2227988 h 5994216"/>
              <a:gd name="connsiteX8" fmla="*/ 5061098 w 5218111"/>
              <a:gd name="connsiteY8" fmla="*/ 2581164 h 5994216"/>
              <a:gd name="connsiteX9" fmla="*/ 5087679 w 5218111"/>
              <a:gd name="connsiteY9" fmla="*/ 2714071 h 5994216"/>
              <a:gd name="connsiteX10" fmla="*/ 4917558 w 5218111"/>
              <a:gd name="connsiteY10" fmla="*/ 3437085 h 5994216"/>
              <a:gd name="connsiteX11" fmla="*/ 3811772 w 5218111"/>
              <a:gd name="connsiteY11" fmla="*/ 4308955 h 5994216"/>
              <a:gd name="connsiteX12" fmla="*/ 4694275 w 5218111"/>
              <a:gd name="connsiteY12" fmla="*/ 5946369 h 5994216"/>
              <a:gd name="connsiteX13" fmla="*/ 31898 w 5218111"/>
              <a:gd name="connsiteY13" fmla="*/ 5994216 h 5994216"/>
              <a:gd name="connsiteX0" fmla="*/ 31898 w 5201795"/>
              <a:gd name="connsiteY0" fmla="*/ 5994216 h 5994216"/>
              <a:gd name="connsiteX1" fmla="*/ 0 w 5201795"/>
              <a:gd name="connsiteY1" fmla="*/ 5909155 h 5994216"/>
              <a:gd name="connsiteX2" fmla="*/ 1158949 w 5201795"/>
              <a:gd name="connsiteY2" fmla="*/ 3995295 h 5994216"/>
              <a:gd name="connsiteX3" fmla="*/ 1143002 w 5201795"/>
              <a:gd name="connsiteY3" fmla="*/ 1385002 h 5994216"/>
              <a:gd name="connsiteX4" fmla="*/ 2695353 w 5201795"/>
              <a:gd name="connsiteY4" fmla="*/ 231368 h 5994216"/>
              <a:gd name="connsiteX5" fmla="*/ 4263656 w 5201795"/>
              <a:gd name="connsiteY5" fmla="*/ 619457 h 5994216"/>
              <a:gd name="connsiteX6" fmla="*/ 4662377 w 5201795"/>
              <a:gd name="connsiteY6" fmla="*/ 1544490 h 5994216"/>
              <a:gd name="connsiteX7" fmla="*/ 4943822 w 5201795"/>
              <a:gd name="connsiteY7" fmla="*/ 2227988 h 5994216"/>
              <a:gd name="connsiteX8" fmla="*/ 5061098 w 5201795"/>
              <a:gd name="connsiteY8" fmla="*/ 2581164 h 5994216"/>
              <a:gd name="connsiteX9" fmla="*/ 5087679 w 5201795"/>
              <a:gd name="connsiteY9" fmla="*/ 2714071 h 5994216"/>
              <a:gd name="connsiteX10" fmla="*/ 4917558 w 5201795"/>
              <a:gd name="connsiteY10" fmla="*/ 3437085 h 5994216"/>
              <a:gd name="connsiteX11" fmla="*/ 3811772 w 5201795"/>
              <a:gd name="connsiteY11" fmla="*/ 4308955 h 5994216"/>
              <a:gd name="connsiteX12" fmla="*/ 4694275 w 5201795"/>
              <a:gd name="connsiteY12" fmla="*/ 5946369 h 5994216"/>
              <a:gd name="connsiteX13" fmla="*/ 31898 w 5201795"/>
              <a:gd name="connsiteY13" fmla="*/ 5994216 h 5994216"/>
              <a:gd name="connsiteX0" fmla="*/ 31898 w 5201795"/>
              <a:gd name="connsiteY0" fmla="*/ 5994216 h 5994216"/>
              <a:gd name="connsiteX1" fmla="*/ 0 w 5201795"/>
              <a:gd name="connsiteY1" fmla="*/ 5909155 h 5994216"/>
              <a:gd name="connsiteX2" fmla="*/ 1158949 w 5201795"/>
              <a:gd name="connsiteY2" fmla="*/ 3995295 h 5994216"/>
              <a:gd name="connsiteX3" fmla="*/ 1143002 w 5201795"/>
              <a:gd name="connsiteY3" fmla="*/ 1385002 h 5994216"/>
              <a:gd name="connsiteX4" fmla="*/ 2695353 w 5201795"/>
              <a:gd name="connsiteY4" fmla="*/ 231368 h 5994216"/>
              <a:gd name="connsiteX5" fmla="*/ 4263656 w 5201795"/>
              <a:gd name="connsiteY5" fmla="*/ 619457 h 5994216"/>
              <a:gd name="connsiteX6" fmla="*/ 4662377 w 5201795"/>
              <a:gd name="connsiteY6" fmla="*/ 1544490 h 5994216"/>
              <a:gd name="connsiteX7" fmla="*/ 4943822 w 5201795"/>
              <a:gd name="connsiteY7" fmla="*/ 2227988 h 5994216"/>
              <a:gd name="connsiteX8" fmla="*/ 5061098 w 5201795"/>
              <a:gd name="connsiteY8" fmla="*/ 2581164 h 5994216"/>
              <a:gd name="connsiteX9" fmla="*/ 5087679 w 5201795"/>
              <a:gd name="connsiteY9" fmla="*/ 2714071 h 5994216"/>
              <a:gd name="connsiteX10" fmla="*/ 4917558 w 5201795"/>
              <a:gd name="connsiteY10" fmla="*/ 3437085 h 5994216"/>
              <a:gd name="connsiteX11" fmla="*/ 3811772 w 5201795"/>
              <a:gd name="connsiteY11" fmla="*/ 4308955 h 5994216"/>
              <a:gd name="connsiteX12" fmla="*/ 4694275 w 5201795"/>
              <a:gd name="connsiteY12" fmla="*/ 5946369 h 5994216"/>
              <a:gd name="connsiteX13" fmla="*/ 31898 w 5201795"/>
              <a:gd name="connsiteY13" fmla="*/ 5994216 h 5994216"/>
              <a:gd name="connsiteX0" fmla="*/ 31898 w 5196991"/>
              <a:gd name="connsiteY0" fmla="*/ 5994216 h 5994216"/>
              <a:gd name="connsiteX1" fmla="*/ 0 w 5196991"/>
              <a:gd name="connsiteY1" fmla="*/ 5909155 h 5994216"/>
              <a:gd name="connsiteX2" fmla="*/ 1158949 w 5196991"/>
              <a:gd name="connsiteY2" fmla="*/ 3995295 h 5994216"/>
              <a:gd name="connsiteX3" fmla="*/ 1143002 w 5196991"/>
              <a:gd name="connsiteY3" fmla="*/ 1385002 h 5994216"/>
              <a:gd name="connsiteX4" fmla="*/ 2695353 w 5196991"/>
              <a:gd name="connsiteY4" fmla="*/ 231368 h 5994216"/>
              <a:gd name="connsiteX5" fmla="*/ 4263656 w 5196991"/>
              <a:gd name="connsiteY5" fmla="*/ 619457 h 5994216"/>
              <a:gd name="connsiteX6" fmla="*/ 4662377 w 5196991"/>
              <a:gd name="connsiteY6" fmla="*/ 1544490 h 5994216"/>
              <a:gd name="connsiteX7" fmla="*/ 4943822 w 5196991"/>
              <a:gd name="connsiteY7" fmla="*/ 2227988 h 5994216"/>
              <a:gd name="connsiteX8" fmla="*/ 5061098 w 5196991"/>
              <a:gd name="connsiteY8" fmla="*/ 2581164 h 5994216"/>
              <a:gd name="connsiteX9" fmla="*/ 5087679 w 5196991"/>
              <a:gd name="connsiteY9" fmla="*/ 2714071 h 5994216"/>
              <a:gd name="connsiteX10" fmla="*/ 4917558 w 5196991"/>
              <a:gd name="connsiteY10" fmla="*/ 3437085 h 5994216"/>
              <a:gd name="connsiteX11" fmla="*/ 3811772 w 5196991"/>
              <a:gd name="connsiteY11" fmla="*/ 4308955 h 5994216"/>
              <a:gd name="connsiteX12" fmla="*/ 4694275 w 5196991"/>
              <a:gd name="connsiteY12" fmla="*/ 5946369 h 5994216"/>
              <a:gd name="connsiteX13" fmla="*/ 31898 w 5196991"/>
              <a:gd name="connsiteY13" fmla="*/ 5994216 h 5994216"/>
              <a:gd name="connsiteX0" fmla="*/ 31898 w 5232963"/>
              <a:gd name="connsiteY0" fmla="*/ 5994216 h 5994216"/>
              <a:gd name="connsiteX1" fmla="*/ 0 w 5232963"/>
              <a:gd name="connsiteY1" fmla="*/ 5909155 h 5994216"/>
              <a:gd name="connsiteX2" fmla="*/ 1158949 w 5232963"/>
              <a:gd name="connsiteY2" fmla="*/ 3995295 h 5994216"/>
              <a:gd name="connsiteX3" fmla="*/ 1143002 w 5232963"/>
              <a:gd name="connsiteY3" fmla="*/ 1385002 h 5994216"/>
              <a:gd name="connsiteX4" fmla="*/ 2695353 w 5232963"/>
              <a:gd name="connsiteY4" fmla="*/ 231368 h 5994216"/>
              <a:gd name="connsiteX5" fmla="*/ 4263656 w 5232963"/>
              <a:gd name="connsiteY5" fmla="*/ 619457 h 5994216"/>
              <a:gd name="connsiteX6" fmla="*/ 4662377 w 5232963"/>
              <a:gd name="connsiteY6" fmla="*/ 1544490 h 5994216"/>
              <a:gd name="connsiteX7" fmla="*/ 4943822 w 5232963"/>
              <a:gd name="connsiteY7" fmla="*/ 2227988 h 5994216"/>
              <a:gd name="connsiteX8" fmla="*/ 5061098 w 5232963"/>
              <a:gd name="connsiteY8" fmla="*/ 2581164 h 5994216"/>
              <a:gd name="connsiteX9" fmla="*/ 5087679 w 5232963"/>
              <a:gd name="connsiteY9" fmla="*/ 2714071 h 5994216"/>
              <a:gd name="connsiteX10" fmla="*/ 4917558 w 5232963"/>
              <a:gd name="connsiteY10" fmla="*/ 3437085 h 5994216"/>
              <a:gd name="connsiteX11" fmla="*/ 3811772 w 5232963"/>
              <a:gd name="connsiteY11" fmla="*/ 4308955 h 5994216"/>
              <a:gd name="connsiteX12" fmla="*/ 4694275 w 5232963"/>
              <a:gd name="connsiteY12" fmla="*/ 5946369 h 5994216"/>
              <a:gd name="connsiteX13" fmla="*/ 31898 w 5232963"/>
              <a:gd name="connsiteY13" fmla="*/ 5994216 h 5994216"/>
              <a:gd name="connsiteX0" fmla="*/ 31898 w 5210539"/>
              <a:gd name="connsiteY0" fmla="*/ 5994216 h 5994216"/>
              <a:gd name="connsiteX1" fmla="*/ 0 w 5210539"/>
              <a:gd name="connsiteY1" fmla="*/ 5909155 h 5994216"/>
              <a:gd name="connsiteX2" fmla="*/ 1158949 w 5210539"/>
              <a:gd name="connsiteY2" fmla="*/ 3995295 h 5994216"/>
              <a:gd name="connsiteX3" fmla="*/ 1143002 w 5210539"/>
              <a:gd name="connsiteY3" fmla="*/ 1385002 h 5994216"/>
              <a:gd name="connsiteX4" fmla="*/ 2695353 w 5210539"/>
              <a:gd name="connsiteY4" fmla="*/ 231368 h 5994216"/>
              <a:gd name="connsiteX5" fmla="*/ 4263656 w 5210539"/>
              <a:gd name="connsiteY5" fmla="*/ 619457 h 5994216"/>
              <a:gd name="connsiteX6" fmla="*/ 4662377 w 5210539"/>
              <a:gd name="connsiteY6" fmla="*/ 1544490 h 5994216"/>
              <a:gd name="connsiteX7" fmla="*/ 4943822 w 5210539"/>
              <a:gd name="connsiteY7" fmla="*/ 2227988 h 5994216"/>
              <a:gd name="connsiteX8" fmla="*/ 5061098 w 5210539"/>
              <a:gd name="connsiteY8" fmla="*/ 2581164 h 5994216"/>
              <a:gd name="connsiteX9" fmla="*/ 5087679 w 5210539"/>
              <a:gd name="connsiteY9" fmla="*/ 2714071 h 5994216"/>
              <a:gd name="connsiteX10" fmla="*/ 4917558 w 5210539"/>
              <a:gd name="connsiteY10" fmla="*/ 3437085 h 5994216"/>
              <a:gd name="connsiteX11" fmla="*/ 3811772 w 5210539"/>
              <a:gd name="connsiteY11" fmla="*/ 4308955 h 5994216"/>
              <a:gd name="connsiteX12" fmla="*/ 4694275 w 5210539"/>
              <a:gd name="connsiteY12" fmla="*/ 5946369 h 5994216"/>
              <a:gd name="connsiteX13" fmla="*/ 31898 w 5210539"/>
              <a:gd name="connsiteY13" fmla="*/ 5994216 h 5994216"/>
              <a:gd name="connsiteX0" fmla="*/ 31898 w 5206062"/>
              <a:gd name="connsiteY0" fmla="*/ 5994216 h 5994216"/>
              <a:gd name="connsiteX1" fmla="*/ 0 w 5206062"/>
              <a:gd name="connsiteY1" fmla="*/ 5909155 h 5994216"/>
              <a:gd name="connsiteX2" fmla="*/ 1158949 w 5206062"/>
              <a:gd name="connsiteY2" fmla="*/ 3995295 h 5994216"/>
              <a:gd name="connsiteX3" fmla="*/ 1143002 w 5206062"/>
              <a:gd name="connsiteY3" fmla="*/ 1385002 h 5994216"/>
              <a:gd name="connsiteX4" fmla="*/ 2695353 w 5206062"/>
              <a:gd name="connsiteY4" fmla="*/ 231368 h 5994216"/>
              <a:gd name="connsiteX5" fmla="*/ 4263656 w 5206062"/>
              <a:gd name="connsiteY5" fmla="*/ 619457 h 5994216"/>
              <a:gd name="connsiteX6" fmla="*/ 4662377 w 5206062"/>
              <a:gd name="connsiteY6" fmla="*/ 1544490 h 5994216"/>
              <a:gd name="connsiteX7" fmla="*/ 4943822 w 5206062"/>
              <a:gd name="connsiteY7" fmla="*/ 2227988 h 5994216"/>
              <a:gd name="connsiteX8" fmla="*/ 5061098 w 5206062"/>
              <a:gd name="connsiteY8" fmla="*/ 2581164 h 5994216"/>
              <a:gd name="connsiteX9" fmla="*/ 5087679 w 5206062"/>
              <a:gd name="connsiteY9" fmla="*/ 2714071 h 5994216"/>
              <a:gd name="connsiteX10" fmla="*/ 4917558 w 5206062"/>
              <a:gd name="connsiteY10" fmla="*/ 3437085 h 5994216"/>
              <a:gd name="connsiteX11" fmla="*/ 3811772 w 5206062"/>
              <a:gd name="connsiteY11" fmla="*/ 4308955 h 5994216"/>
              <a:gd name="connsiteX12" fmla="*/ 4694275 w 5206062"/>
              <a:gd name="connsiteY12" fmla="*/ 5946369 h 5994216"/>
              <a:gd name="connsiteX13" fmla="*/ 31898 w 5206062"/>
              <a:gd name="connsiteY13" fmla="*/ 5994216 h 5994216"/>
              <a:gd name="connsiteX0" fmla="*/ 31898 w 5206062"/>
              <a:gd name="connsiteY0" fmla="*/ 5994216 h 5994216"/>
              <a:gd name="connsiteX1" fmla="*/ 0 w 5206062"/>
              <a:gd name="connsiteY1" fmla="*/ 5909155 h 5994216"/>
              <a:gd name="connsiteX2" fmla="*/ 1158949 w 5206062"/>
              <a:gd name="connsiteY2" fmla="*/ 3995295 h 5994216"/>
              <a:gd name="connsiteX3" fmla="*/ 1143002 w 5206062"/>
              <a:gd name="connsiteY3" fmla="*/ 1385002 h 5994216"/>
              <a:gd name="connsiteX4" fmla="*/ 2695353 w 5206062"/>
              <a:gd name="connsiteY4" fmla="*/ 231368 h 5994216"/>
              <a:gd name="connsiteX5" fmla="*/ 4263656 w 5206062"/>
              <a:gd name="connsiteY5" fmla="*/ 619457 h 5994216"/>
              <a:gd name="connsiteX6" fmla="*/ 4662377 w 5206062"/>
              <a:gd name="connsiteY6" fmla="*/ 1544490 h 5994216"/>
              <a:gd name="connsiteX7" fmla="*/ 4943822 w 5206062"/>
              <a:gd name="connsiteY7" fmla="*/ 2227988 h 5994216"/>
              <a:gd name="connsiteX8" fmla="*/ 5061098 w 5206062"/>
              <a:gd name="connsiteY8" fmla="*/ 2581164 h 5994216"/>
              <a:gd name="connsiteX9" fmla="*/ 5087679 w 5206062"/>
              <a:gd name="connsiteY9" fmla="*/ 2714071 h 5994216"/>
              <a:gd name="connsiteX10" fmla="*/ 4917558 w 5206062"/>
              <a:gd name="connsiteY10" fmla="*/ 3437085 h 5994216"/>
              <a:gd name="connsiteX11" fmla="*/ 3811772 w 5206062"/>
              <a:gd name="connsiteY11" fmla="*/ 4308955 h 5994216"/>
              <a:gd name="connsiteX12" fmla="*/ 4645152 w 5206062"/>
              <a:gd name="connsiteY12" fmla="*/ 5991743 h 5994216"/>
              <a:gd name="connsiteX13" fmla="*/ 31898 w 5206062"/>
              <a:gd name="connsiteY13" fmla="*/ 5994216 h 5994216"/>
              <a:gd name="connsiteX0" fmla="*/ 4645152 w 5206062"/>
              <a:gd name="connsiteY0" fmla="*/ 5991743 h 5991743"/>
              <a:gd name="connsiteX1" fmla="*/ 0 w 5206062"/>
              <a:gd name="connsiteY1" fmla="*/ 5909155 h 5991743"/>
              <a:gd name="connsiteX2" fmla="*/ 1158949 w 5206062"/>
              <a:gd name="connsiteY2" fmla="*/ 3995295 h 5991743"/>
              <a:gd name="connsiteX3" fmla="*/ 1143002 w 5206062"/>
              <a:gd name="connsiteY3" fmla="*/ 1385002 h 5991743"/>
              <a:gd name="connsiteX4" fmla="*/ 2695353 w 5206062"/>
              <a:gd name="connsiteY4" fmla="*/ 231368 h 5991743"/>
              <a:gd name="connsiteX5" fmla="*/ 4263656 w 5206062"/>
              <a:gd name="connsiteY5" fmla="*/ 619457 h 5991743"/>
              <a:gd name="connsiteX6" fmla="*/ 4662377 w 5206062"/>
              <a:gd name="connsiteY6" fmla="*/ 1544490 h 5991743"/>
              <a:gd name="connsiteX7" fmla="*/ 4943822 w 5206062"/>
              <a:gd name="connsiteY7" fmla="*/ 2227988 h 5991743"/>
              <a:gd name="connsiteX8" fmla="*/ 5061098 w 5206062"/>
              <a:gd name="connsiteY8" fmla="*/ 2581164 h 5991743"/>
              <a:gd name="connsiteX9" fmla="*/ 5087679 w 5206062"/>
              <a:gd name="connsiteY9" fmla="*/ 2714071 h 5991743"/>
              <a:gd name="connsiteX10" fmla="*/ 4917558 w 5206062"/>
              <a:gd name="connsiteY10" fmla="*/ 3437085 h 5991743"/>
              <a:gd name="connsiteX11" fmla="*/ 3811772 w 5206062"/>
              <a:gd name="connsiteY11" fmla="*/ 4308955 h 5991743"/>
              <a:gd name="connsiteX12" fmla="*/ 4645152 w 5206062"/>
              <a:gd name="connsiteY12" fmla="*/ 5991743 h 5991743"/>
              <a:gd name="connsiteX0" fmla="*/ 4694276 w 5255186"/>
              <a:gd name="connsiteY0" fmla="*/ 5991743 h 6008975"/>
              <a:gd name="connsiteX1" fmla="*/ 0 w 5255186"/>
              <a:gd name="connsiteY1" fmla="*/ 6008975 h 6008975"/>
              <a:gd name="connsiteX2" fmla="*/ 1208073 w 5255186"/>
              <a:gd name="connsiteY2" fmla="*/ 3995295 h 6008975"/>
              <a:gd name="connsiteX3" fmla="*/ 1192126 w 5255186"/>
              <a:gd name="connsiteY3" fmla="*/ 1385002 h 6008975"/>
              <a:gd name="connsiteX4" fmla="*/ 2744477 w 5255186"/>
              <a:gd name="connsiteY4" fmla="*/ 231368 h 6008975"/>
              <a:gd name="connsiteX5" fmla="*/ 4312780 w 5255186"/>
              <a:gd name="connsiteY5" fmla="*/ 619457 h 6008975"/>
              <a:gd name="connsiteX6" fmla="*/ 4711501 w 5255186"/>
              <a:gd name="connsiteY6" fmla="*/ 1544490 h 6008975"/>
              <a:gd name="connsiteX7" fmla="*/ 4992946 w 5255186"/>
              <a:gd name="connsiteY7" fmla="*/ 2227988 h 6008975"/>
              <a:gd name="connsiteX8" fmla="*/ 5110222 w 5255186"/>
              <a:gd name="connsiteY8" fmla="*/ 2581164 h 6008975"/>
              <a:gd name="connsiteX9" fmla="*/ 5136803 w 5255186"/>
              <a:gd name="connsiteY9" fmla="*/ 2714071 h 6008975"/>
              <a:gd name="connsiteX10" fmla="*/ 4966682 w 5255186"/>
              <a:gd name="connsiteY10" fmla="*/ 3437085 h 6008975"/>
              <a:gd name="connsiteX11" fmla="*/ 3860896 w 5255186"/>
              <a:gd name="connsiteY11" fmla="*/ 4308955 h 6008975"/>
              <a:gd name="connsiteX12" fmla="*/ 4694276 w 5255186"/>
              <a:gd name="connsiteY12" fmla="*/ 5991743 h 6008975"/>
              <a:gd name="connsiteX0" fmla="*/ 4694276 w 5255186"/>
              <a:gd name="connsiteY0" fmla="*/ 5991743 h 6008975"/>
              <a:gd name="connsiteX1" fmla="*/ 0 w 5255186"/>
              <a:gd name="connsiteY1" fmla="*/ 6008975 h 6008975"/>
              <a:gd name="connsiteX2" fmla="*/ 1208073 w 5255186"/>
              <a:gd name="connsiteY2" fmla="*/ 3995295 h 6008975"/>
              <a:gd name="connsiteX3" fmla="*/ 1133180 w 5255186"/>
              <a:gd name="connsiteY3" fmla="*/ 1339628 h 6008975"/>
              <a:gd name="connsiteX4" fmla="*/ 2744477 w 5255186"/>
              <a:gd name="connsiteY4" fmla="*/ 231368 h 6008975"/>
              <a:gd name="connsiteX5" fmla="*/ 4312780 w 5255186"/>
              <a:gd name="connsiteY5" fmla="*/ 619457 h 6008975"/>
              <a:gd name="connsiteX6" fmla="*/ 4711501 w 5255186"/>
              <a:gd name="connsiteY6" fmla="*/ 1544490 h 6008975"/>
              <a:gd name="connsiteX7" fmla="*/ 4992946 w 5255186"/>
              <a:gd name="connsiteY7" fmla="*/ 2227988 h 6008975"/>
              <a:gd name="connsiteX8" fmla="*/ 5110222 w 5255186"/>
              <a:gd name="connsiteY8" fmla="*/ 2581164 h 6008975"/>
              <a:gd name="connsiteX9" fmla="*/ 5136803 w 5255186"/>
              <a:gd name="connsiteY9" fmla="*/ 2714071 h 6008975"/>
              <a:gd name="connsiteX10" fmla="*/ 4966682 w 5255186"/>
              <a:gd name="connsiteY10" fmla="*/ 3437085 h 6008975"/>
              <a:gd name="connsiteX11" fmla="*/ 3860896 w 5255186"/>
              <a:gd name="connsiteY11" fmla="*/ 4308955 h 6008975"/>
              <a:gd name="connsiteX12" fmla="*/ 4694276 w 5255186"/>
              <a:gd name="connsiteY12" fmla="*/ 5991743 h 6008975"/>
              <a:gd name="connsiteX0" fmla="*/ 4694276 w 5255186"/>
              <a:gd name="connsiteY0" fmla="*/ 5965300 h 5982532"/>
              <a:gd name="connsiteX1" fmla="*/ 0 w 5255186"/>
              <a:gd name="connsiteY1" fmla="*/ 5982532 h 5982532"/>
              <a:gd name="connsiteX2" fmla="*/ 1208073 w 5255186"/>
              <a:gd name="connsiteY2" fmla="*/ 3968852 h 5982532"/>
              <a:gd name="connsiteX3" fmla="*/ 1133180 w 5255186"/>
              <a:gd name="connsiteY3" fmla="*/ 1313185 h 5982532"/>
              <a:gd name="connsiteX4" fmla="*/ 2773951 w 5255186"/>
              <a:gd name="connsiteY4" fmla="*/ 241224 h 5982532"/>
              <a:gd name="connsiteX5" fmla="*/ 4312780 w 5255186"/>
              <a:gd name="connsiteY5" fmla="*/ 593014 h 5982532"/>
              <a:gd name="connsiteX6" fmla="*/ 4711501 w 5255186"/>
              <a:gd name="connsiteY6" fmla="*/ 1518047 h 5982532"/>
              <a:gd name="connsiteX7" fmla="*/ 4992946 w 5255186"/>
              <a:gd name="connsiteY7" fmla="*/ 2201545 h 5982532"/>
              <a:gd name="connsiteX8" fmla="*/ 5110222 w 5255186"/>
              <a:gd name="connsiteY8" fmla="*/ 2554721 h 5982532"/>
              <a:gd name="connsiteX9" fmla="*/ 5136803 w 5255186"/>
              <a:gd name="connsiteY9" fmla="*/ 2687628 h 5982532"/>
              <a:gd name="connsiteX10" fmla="*/ 4966682 w 5255186"/>
              <a:gd name="connsiteY10" fmla="*/ 3410642 h 5982532"/>
              <a:gd name="connsiteX11" fmla="*/ 3860896 w 5255186"/>
              <a:gd name="connsiteY11" fmla="*/ 4282512 h 5982532"/>
              <a:gd name="connsiteX12" fmla="*/ 4694276 w 5255186"/>
              <a:gd name="connsiteY12" fmla="*/ 5965300 h 5982532"/>
              <a:gd name="connsiteX0" fmla="*/ 4694276 w 5255186"/>
              <a:gd name="connsiteY0" fmla="*/ 5965300 h 5982532"/>
              <a:gd name="connsiteX1" fmla="*/ 0 w 5255186"/>
              <a:gd name="connsiteY1" fmla="*/ 5982532 h 5982532"/>
              <a:gd name="connsiteX2" fmla="*/ 1895792 w 5255186"/>
              <a:gd name="connsiteY2" fmla="*/ 4213864 h 5982532"/>
              <a:gd name="connsiteX3" fmla="*/ 1133180 w 5255186"/>
              <a:gd name="connsiteY3" fmla="*/ 1313185 h 5982532"/>
              <a:gd name="connsiteX4" fmla="*/ 2773951 w 5255186"/>
              <a:gd name="connsiteY4" fmla="*/ 241224 h 5982532"/>
              <a:gd name="connsiteX5" fmla="*/ 4312780 w 5255186"/>
              <a:gd name="connsiteY5" fmla="*/ 593014 h 5982532"/>
              <a:gd name="connsiteX6" fmla="*/ 4711501 w 5255186"/>
              <a:gd name="connsiteY6" fmla="*/ 1518047 h 5982532"/>
              <a:gd name="connsiteX7" fmla="*/ 4992946 w 5255186"/>
              <a:gd name="connsiteY7" fmla="*/ 2201545 h 5982532"/>
              <a:gd name="connsiteX8" fmla="*/ 5110222 w 5255186"/>
              <a:gd name="connsiteY8" fmla="*/ 2554721 h 5982532"/>
              <a:gd name="connsiteX9" fmla="*/ 5136803 w 5255186"/>
              <a:gd name="connsiteY9" fmla="*/ 2687628 h 5982532"/>
              <a:gd name="connsiteX10" fmla="*/ 4966682 w 5255186"/>
              <a:gd name="connsiteY10" fmla="*/ 3410642 h 5982532"/>
              <a:gd name="connsiteX11" fmla="*/ 3860896 w 5255186"/>
              <a:gd name="connsiteY11" fmla="*/ 4282512 h 5982532"/>
              <a:gd name="connsiteX12" fmla="*/ 4694276 w 5255186"/>
              <a:gd name="connsiteY12" fmla="*/ 5965300 h 5982532"/>
              <a:gd name="connsiteX0" fmla="*/ 3806796 w 4367706"/>
              <a:gd name="connsiteY0" fmla="*/ 5965300 h 6009755"/>
              <a:gd name="connsiteX1" fmla="*/ 517430 w 4367706"/>
              <a:gd name="connsiteY1" fmla="*/ 6009755 h 6009755"/>
              <a:gd name="connsiteX2" fmla="*/ 1008312 w 4367706"/>
              <a:gd name="connsiteY2" fmla="*/ 4213864 h 6009755"/>
              <a:gd name="connsiteX3" fmla="*/ 245700 w 4367706"/>
              <a:gd name="connsiteY3" fmla="*/ 1313185 h 6009755"/>
              <a:gd name="connsiteX4" fmla="*/ 1886471 w 4367706"/>
              <a:gd name="connsiteY4" fmla="*/ 241224 h 6009755"/>
              <a:gd name="connsiteX5" fmla="*/ 3425300 w 4367706"/>
              <a:gd name="connsiteY5" fmla="*/ 593014 h 6009755"/>
              <a:gd name="connsiteX6" fmla="*/ 3824021 w 4367706"/>
              <a:gd name="connsiteY6" fmla="*/ 1518047 h 6009755"/>
              <a:gd name="connsiteX7" fmla="*/ 4105466 w 4367706"/>
              <a:gd name="connsiteY7" fmla="*/ 2201545 h 6009755"/>
              <a:gd name="connsiteX8" fmla="*/ 4222742 w 4367706"/>
              <a:gd name="connsiteY8" fmla="*/ 2554721 h 6009755"/>
              <a:gd name="connsiteX9" fmla="*/ 4249323 w 4367706"/>
              <a:gd name="connsiteY9" fmla="*/ 2687628 h 6009755"/>
              <a:gd name="connsiteX10" fmla="*/ 4079202 w 4367706"/>
              <a:gd name="connsiteY10" fmla="*/ 3410642 h 6009755"/>
              <a:gd name="connsiteX11" fmla="*/ 2973416 w 4367706"/>
              <a:gd name="connsiteY11" fmla="*/ 4282512 h 6009755"/>
              <a:gd name="connsiteX12" fmla="*/ 3806796 w 4367706"/>
              <a:gd name="connsiteY12" fmla="*/ 5965300 h 6009755"/>
              <a:gd name="connsiteX0" fmla="*/ 3974956 w 4535866"/>
              <a:gd name="connsiteY0" fmla="*/ 5965300 h 6009755"/>
              <a:gd name="connsiteX1" fmla="*/ 685590 w 4535866"/>
              <a:gd name="connsiteY1" fmla="*/ 6009755 h 6009755"/>
              <a:gd name="connsiteX2" fmla="*/ 1176472 w 4535866"/>
              <a:gd name="connsiteY2" fmla="*/ 4213864 h 6009755"/>
              <a:gd name="connsiteX3" fmla="*/ 413860 w 4535866"/>
              <a:gd name="connsiteY3" fmla="*/ 1313185 h 6009755"/>
              <a:gd name="connsiteX4" fmla="*/ 2054631 w 4535866"/>
              <a:gd name="connsiteY4" fmla="*/ 241224 h 6009755"/>
              <a:gd name="connsiteX5" fmla="*/ 3593460 w 4535866"/>
              <a:gd name="connsiteY5" fmla="*/ 593014 h 6009755"/>
              <a:gd name="connsiteX6" fmla="*/ 3992181 w 4535866"/>
              <a:gd name="connsiteY6" fmla="*/ 1518047 h 6009755"/>
              <a:gd name="connsiteX7" fmla="*/ 4273626 w 4535866"/>
              <a:gd name="connsiteY7" fmla="*/ 2201545 h 6009755"/>
              <a:gd name="connsiteX8" fmla="*/ 4390902 w 4535866"/>
              <a:gd name="connsiteY8" fmla="*/ 2554721 h 6009755"/>
              <a:gd name="connsiteX9" fmla="*/ 4417483 w 4535866"/>
              <a:gd name="connsiteY9" fmla="*/ 2687628 h 6009755"/>
              <a:gd name="connsiteX10" fmla="*/ 4247362 w 4535866"/>
              <a:gd name="connsiteY10" fmla="*/ 3410642 h 6009755"/>
              <a:gd name="connsiteX11" fmla="*/ 3141576 w 4535866"/>
              <a:gd name="connsiteY11" fmla="*/ 4282512 h 6009755"/>
              <a:gd name="connsiteX12" fmla="*/ 3974956 w 4535866"/>
              <a:gd name="connsiteY12" fmla="*/ 5965300 h 6009755"/>
              <a:gd name="connsiteX0" fmla="*/ 3955306 w 4535866"/>
              <a:gd name="connsiteY0" fmla="*/ 5983449 h 6009755"/>
              <a:gd name="connsiteX1" fmla="*/ 685590 w 4535866"/>
              <a:gd name="connsiteY1" fmla="*/ 6009755 h 6009755"/>
              <a:gd name="connsiteX2" fmla="*/ 1176472 w 4535866"/>
              <a:gd name="connsiteY2" fmla="*/ 4213864 h 6009755"/>
              <a:gd name="connsiteX3" fmla="*/ 413860 w 4535866"/>
              <a:gd name="connsiteY3" fmla="*/ 1313185 h 6009755"/>
              <a:gd name="connsiteX4" fmla="*/ 2054631 w 4535866"/>
              <a:gd name="connsiteY4" fmla="*/ 241224 h 6009755"/>
              <a:gd name="connsiteX5" fmla="*/ 3593460 w 4535866"/>
              <a:gd name="connsiteY5" fmla="*/ 593014 h 6009755"/>
              <a:gd name="connsiteX6" fmla="*/ 3992181 w 4535866"/>
              <a:gd name="connsiteY6" fmla="*/ 1518047 h 6009755"/>
              <a:gd name="connsiteX7" fmla="*/ 4273626 w 4535866"/>
              <a:gd name="connsiteY7" fmla="*/ 2201545 h 6009755"/>
              <a:gd name="connsiteX8" fmla="*/ 4390902 w 4535866"/>
              <a:gd name="connsiteY8" fmla="*/ 2554721 h 6009755"/>
              <a:gd name="connsiteX9" fmla="*/ 4417483 w 4535866"/>
              <a:gd name="connsiteY9" fmla="*/ 2687628 h 6009755"/>
              <a:gd name="connsiteX10" fmla="*/ 4247362 w 4535866"/>
              <a:gd name="connsiteY10" fmla="*/ 3410642 h 6009755"/>
              <a:gd name="connsiteX11" fmla="*/ 3141576 w 4535866"/>
              <a:gd name="connsiteY11" fmla="*/ 4282512 h 6009755"/>
              <a:gd name="connsiteX12" fmla="*/ 3955306 w 4535866"/>
              <a:gd name="connsiteY12" fmla="*/ 5983449 h 6009755"/>
              <a:gd name="connsiteX0" fmla="*/ 3809399 w 4389959"/>
              <a:gd name="connsiteY0" fmla="*/ 5983449 h 6009755"/>
              <a:gd name="connsiteX1" fmla="*/ 539683 w 4389959"/>
              <a:gd name="connsiteY1" fmla="*/ 6009755 h 6009755"/>
              <a:gd name="connsiteX2" fmla="*/ 1286002 w 4389959"/>
              <a:gd name="connsiteY2" fmla="*/ 4277386 h 6009755"/>
              <a:gd name="connsiteX3" fmla="*/ 267953 w 4389959"/>
              <a:gd name="connsiteY3" fmla="*/ 1313185 h 6009755"/>
              <a:gd name="connsiteX4" fmla="*/ 1908724 w 4389959"/>
              <a:gd name="connsiteY4" fmla="*/ 241224 h 6009755"/>
              <a:gd name="connsiteX5" fmla="*/ 3447553 w 4389959"/>
              <a:gd name="connsiteY5" fmla="*/ 593014 h 6009755"/>
              <a:gd name="connsiteX6" fmla="*/ 3846274 w 4389959"/>
              <a:gd name="connsiteY6" fmla="*/ 1518047 h 6009755"/>
              <a:gd name="connsiteX7" fmla="*/ 4127719 w 4389959"/>
              <a:gd name="connsiteY7" fmla="*/ 2201545 h 6009755"/>
              <a:gd name="connsiteX8" fmla="*/ 4244995 w 4389959"/>
              <a:gd name="connsiteY8" fmla="*/ 2554721 h 6009755"/>
              <a:gd name="connsiteX9" fmla="*/ 4271576 w 4389959"/>
              <a:gd name="connsiteY9" fmla="*/ 2687628 h 6009755"/>
              <a:gd name="connsiteX10" fmla="*/ 4101455 w 4389959"/>
              <a:gd name="connsiteY10" fmla="*/ 3410642 h 6009755"/>
              <a:gd name="connsiteX11" fmla="*/ 2995669 w 4389959"/>
              <a:gd name="connsiteY11" fmla="*/ 4282512 h 6009755"/>
              <a:gd name="connsiteX12" fmla="*/ 3809399 w 4389959"/>
              <a:gd name="connsiteY12" fmla="*/ 5983449 h 6009755"/>
              <a:gd name="connsiteX0" fmla="*/ 3949431 w 4529991"/>
              <a:gd name="connsiteY0" fmla="*/ 5983449 h 6009755"/>
              <a:gd name="connsiteX1" fmla="*/ 679715 w 4529991"/>
              <a:gd name="connsiteY1" fmla="*/ 6009755 h 6009755"/>
              <a:gd name="connsiteX2" fmla="*/ 1426034 w 4529991"/>
              <a:gd name="connsiteY2" fmla="*/ 4277386 h 6009755"/>
              <a:gd name="connsiteX3" fmla="*/ 407985 w 4529991"/>
              <a:gd name="connsiteY3" fmla="*/ 1313185 h 6009755"/>
              <a:gd name="connsiteX4" fmla="*/ 2048756 w 4529991"/>
              <a:gd name="connsiteY4" fmla="*/ 241224 h 6009755"/>
              <a:gd name="connsiteX5" fmla="*/ 3587585 w 4529991"/>
              <a:gd name="connsiteY5" fmla="*/ 593014 h 6009755"/>
              <a:gd name="connsiteX6" fmla="*/ 3986306 w 4529991"/>
              <a:gd name="connsiteY6" fmla="*/ 1518047 h 6009755"/>
              <a:gd name="connsiteX7" fmla="*/ 4267751 w 4529991"/>
              <a:gd name="connsiteY7" fmla="*/ 2201545 h 6009755"/>
              <a:gd name="connsiteX8" fmla="*/ 4385027 w 4529991"/>
              <a:gd name="connsiteY8" fmla="*/ 2554721 h 6009755"/>
              <a:gd name="connsiteX9" fmla="*/ 4411608 w 4529991"/>
              <a:gd name="connsiteY9" fmla="*/ 2687628 h 6009755"/>
              <a:gd name="connsiteX10" fmla="*/ 4241487 w 4529991"/>
              <a:gd name="connsiteY10" fmla="*/ 3410642 h 6009755"/>
              <a:gd name="connsiteX11" fmla="*/ 3135701 w 4529991"/>
              <a:gd name="connsiteY11" fmla="*/ 4282512 h 6009755"/>
              <a:gd name="connsiteX12" fmla="*/ 3949431 w 4529991"/>
              <a:gd name="connsiteY12" fmla="*/ 5983449 h 6009755"/>
              <a:gd name="connsiteX0" fmla="*/ 3949431 w 4529991"/>
              <a:gd name="connsiteY0" fmla="*/ 5983449 h 6009755"/>
              <a:gd name="connsiteX1" fmla="*/ 679715 w 4529991"/>
              <a:gd name="connsiteY1" fmla="*/ 6009755 h 6009755"/>
              <a:gd name="connsiteX2" fmla="*/ 1426034 w 4529991"/>
              <a:gd name="connsiteY2" fmla="*/ 4277386 h 6009755"/>
              <a:gd name="connsiteX3" fmla="*/ 407985 w 4529991"/>
              <a:gd name="connsiteY3" fmla="*/ 1313185 h 6009755"/>
              <a:gd name="connsiteX4" fmla="*/ 2048756 w 4529991"/>
              <a:gd name="connsiteY4" fmla="*/ 241224 h 6009755"/>
              <a:gd name="connsiteX5" fmla="*/ 3587585 w 4529991"/>
              <a:gd name="connsiteY5" fmla="*/ 593014 h 6009755"/>
              <a:gd name="connsiteX6" fmla="*/ 3986306 w 4529991"/>
              <a:gd name="connsiteY6" fmla="*/ 1518047 h 6009755"/>
              <a:gd name="connsiteX7" fmla="*/ 4267751 w 4529991"/>
              <a:gd name="connsiteY7" fmla="*/ 2201545 h 6009755"/>
              <a:gd name="connsiteX8" fmla="*/ 4385027 w 4529991"/>
              <a:gd name="connsiteY8" fmla="*/ 2554721 h 6009755"/>
              <a:gd name="connsiteX9" fmla="*/ 4411608 w 4529991"/>
              <a:gd name="connsiteY9" fmla="*/ 2687628 h 6009755"/>
              <a:gd name="connsiteX10" fmla="*/ 4241487 w 4529991"/>
              <a:gd name="connsiteY10" fmla="*/ 3410642 h 6009755"/>
              <a:gd name="connsiteX11" fmla="*/ 3135701 w 4529991"/>
              <a:gd name="connsiteY11" fmla="*/ 4282512 h 6009755"/>
              <a:gd name="connsiteX12" fmla="*/ 3949431 w 4529991"/>
              <a:gd name="connsiteY12" fmla="*/ 5983449 h 6009755"/>
              <a:gd name="connsiteX0" fmla="*/ 3949431 w 4529991"/>
              <a:gd name="connsiteY0" fmla="*/ 5983449 h 6009755"/>
              <a:gd name="connsiteX1" fmla="*/ 470918 w 4529991"/>
              <a:gd name="connsiteY1" fmla="*/ 5990458 h 6009755"/>
              <a:gd name="connsiteX2" fmla="*/ 679715 w 4529991"/>
              <a:gd name="connsiteY2" fmla="*/ 6009755 h 6009755"/>
              <a:gd name="connsiteX3" fmla="*/ 1426034 w 4529991"/>
              <a:gd name="connsiteY3" fmla="*/ 4277386 h 6009755"/>
              <a:gd name="connsiteX4" fmla="*/ 407985 w 4529991"/>
              <a:gd name="connsiteY4" fmla="*/ 1313185 h 6009755"/>
              <a:gd name="connsiteX5" fmla="*/ 2048756 w 4529991"/>
              <a:gd name="connsiteY5" fmla="*/ 241224 h 6009755"/>
              <a:gd name="connsiteX6" fmla="*/ 3587585 w 4529991"/>
              <a:gd name="connsiteY6" fmla="*/ 593014 h 6009755"/>
              <a:gd name="connsiteX7" fmla="*/ 3986306 w 4529991"/>
              <a:gd name="connsiteY7" fmla="*/ 1518047 h 6009755"/>
              <a:gd name="connsiteX8" fmla="*/ 4267751 w 4529991"/>
              <a:gd name="connsiteY8" fmla="*/ 2201545 h 6009755"/>
              <a:gd name="connsiteX9" fmla="*/ 4385027 w 4529991"/>
              <a:gd name="connsiteY9" fmla="*/ 2554721 h 6009755"/>
              <a:gd name="connsiteX10" fmla="*/ 4411608 w 4529991"/>
              <a:gd name="connsiteY10" fmla="*/ 2687628 h 6009755"/>
              <a:gd name="connsiteX11" fmla="*/ 4241487 w 4529991"/>
              <a:gd name="connsiteY11" fmla="*/ 3410642 h 6009755"/>
              <a:gd name="connsiteX12" fmla="*/ 3135701 w 4529991"/>
              <a:gd name="connsiteY12" fmla="*/ 4282512 h 6009755"/>
              <a:gd name="connsiteX13" fmla="*/ 3949431 w 4529991"/>
              <a:gd name="connsiteY13" fmla="*/ 5983449 h 6009755"/>
              <a:gd name="connsiteX0" fmla="*/ 3949431 w 4529991"/>
              <a:gd name="connsiteY0" fmla="*/ 5983449 h 6489557"/>
              <a:gd name="connsiteX1" fmla="*/ 578988 w 4529991"/>
              <a:gd name="connsiteY1" fmla="*/ 6489557 h 6489557"/>
              <a:gd name="connsiteX2" fmla="*/ 679715 w 4529991"/>
              <a:gd name="connsiteY2" fmla="*/ 6009755 h 6489557"/>
              <a:gd name="connsiteX3" fmla="*/ 1426034 w 4529991"/>
              <a:gd name="connsiteY3" fmla="*/ 4277386 h 6489557"/>
              <a:gd name="connsiteX4" fmla="*/ 407985 w 4529991"/>
              <a:gd name="connsiteY4" fmla="*/ 1313185 h 6489557"/>
              <a:gd name="connsiteX5" fmla="*/ 2048756 w 4529991"/>
              <a:gd name="connsiteY5" fmla="*/ 241224 h 6489557"/>
              <a:gd name="connsiteX6" fmla="*/ 3587585 w 4529991"/>
              <a:gd name="connsiteY6" fmla="*/ 593014 h 6489557"/>
              <a:gd name="connsiteX7" fmla="*/ 3986306 w 4529991"/>
              <a:gd name="connsiteY7" fmla="*/ 1518047 h 6489557"/>
              <a:gd name="connsiteX8" fmla="*/ 4267751 w 4529991"/>
              <a:gd name="connsiteY8" fmla="*/ 2201545 h 6489557"/>
              <a:gd name="connsiteX9" fmla="*/ 4385027 w 4529991"/>
              <a:gd name="connsiteY9" fmla="*/ 2554721 h 6489557"/>
              <a:gd name="connsiteX10" fmla="*/ 4411608 w 4529991"/>
              <a:gd name="connsiteY10" fmla="*/ 2687628 h 6489557"/>
              <a:gd name="connsiteX11" fmla="*/ 4241487 w 4529991"/>
              <a:gd name="connsiteY11" fmla="*/ 3410642 h 6489557"/>
              <a:gd name="connsiteX12" fmla="*/ 3135701 w 4529991"/>
              <a:gd name="connsiteY12" fmla="*/ 4282512 h 6489557"/>
              <a:gd name="connsiteX13" fmla="*/ 3949431 w 4529991"/>
              <a:gd name="connsiteY13" fmla="*/ 5983449 h 6489557"/>
              <a:gd name="connsiteX0" fmla="*/ 3949431 w 4529991"/>
              <a:gd name="connsiteY0" fmla="*/ 5983449 h 6489557"/>
              <a:gd name="connsiteX1" fmla="*/ 578988 w 4529991"/>
              <a:gd name="connsiteY1" fmla="*/ 6489557 h 6489557"/>
              <a:gd name="connsiteX2" fmla="*/ 679715 w 4529991"/>
              <a:gd name="connsiteY2" fmla="*/ 6009755 h 6489557"/>
              <a:gd name="connsiteX3" fmla="*/ 1426034 w 4529991"/>
              <a:gd name="connsiteY3" fmla="*/ 4277386 h 6489557"/>
              <a:gd name="connsiteX4" fmla="*/ 407985 w 4529991"/>
              <a:gd name="connsiteY4" fmla="*/ 1313185 h 6489557"/>
              <a:gd name="connsiteX5" fmla="*/ 2048756 w 4529991"/>
              <a:gd name="connsiteY5" fmla="*/ 241224 h 6489557"/>
              <a:gd name="connsiteX6" fmla="*/ 3587585 w 4529991"/>
              <a:gd name="connsiteY6" fmla="*/ 593014 h 6489557"/>
              <a:gd name="connsiteX7" fmla="*/ 3986306 w 4529991"/>
              <a:gd name="connsiteY7" fmla="*/ 1518047 h 6489557"/>
              <a:gd name="connsiteX8" fmla="*/ 4267751 w 4529991"/>
              <a:gd name="connsiteY8" fmla="*/ 2201545 h 6489557"/>
              <a:gd name="connsiteX9" fmla="*/ 4385027 w 4529991"/>
              <a:gd name="connsiteY9" fmla="*/ 2554721 h 6489557"/>
              <a:gd name="connsiteX10" fmla="*/ 4411608 w 4529991"/>
              <a:gd name="connsiteY10" fmla="*/ 2687628 h 6489557"/>
              <a:gd name="connsiteX11" fmla="*/ 4241487 w 4529991"/>
              <a:gd name="connsiteY11" fmla="*/ 3410642 h 6489557"/>
              <a:gd name="connsiteX12" fmla="*/ 3135701 w 4529991"/>
              <a:gd name="connsiteY12" fmla="*/ 4282512 h 6489557"/>
              <a:gd name="connsiteX13" fmla="*/ 3949431 w 4529991"/>
              <a:gd name="connsiteY13" fmla="*/ 5983449 h 6489557"/>
              <a:gd name="connsiteX0" fmla="*/ 3949431 w 4529991"/>
              <a:gd name="connsiteY0" fmla="*/ 5983449 h 6489557"/>
              <a:gd name="connsiteX1" fmla="*/ 578988 w 4529991"/>
              <a:gd name="connsiteY1" fmla="*/ 6489557 h 6489557"/>
              <a:gd name="connsiteX2" fmla="*/ 679715 w 4529991"/>
              <a:gd name="connsiteY2" fmla="*/ 6009755 h 6489557"/>
              <a:gd name="connsiteX3" fmla="*/ 1426034 w 4529991"/>
              <a:gd name="connsiteY3" fmla="*/ 4277386 h 6489557"/>
              <a:gd name="connsiteX4" fmla="*/ 407985 w 4529991"/>
              <a:gd name="connsiteY4" fmla="*/ 1313185 h 6489557"/>
              <a:gd name="connsiteX5" fmla="*/ 2048756 w 4529991"/>
              <a:gd name="connsiteY5" fmla="*/ 241224 h 6489557"/>
              <a:gd name="connsiteX6" fmla="*/ 3587585 w 4529991"/>
              <a:gd name="connsiteY6" fmla="*/ 593014 h 6489557"/>
              <a:gd name="connsiteX7" fmla="*/ 3986306 w 4529991"/>
              <a:gd name="connsiteY7" fmla="*/ 1518047 h 6489557"/>
              <a:gd name="connsiteX8" fmla="*/ 4267751 w 4529991"/>
              <a:gd name="connsiteY8" fmla="*/ 2201545 h 6489557"/>
              <a:gd name="connsiteX9" fmla="*/ 4385027 w 4529991"/>
              <a:gd name="connsiteY9" fmla="*/ 2554721 h 6489557"/>
              <a:gd name="connsiteX10" fmla="*/ 4411608 w 4529991"/>
              <a:gd name="connsiteY10" fmla="*/ 2687628 h 6489557"/>
              <a:gd name="connsiteX11" fmla="*/ 4241487 w 4529991"/>
              <a:gd name="connsiteY11" fmla="*/ 3410642 h 6489557"/>
              <a:gd name="connsiteX12" fmla="*/ 3135701 w 4529991"/>
              <a:gd name="connsiteY12" fmla="*/ 4282512 h 6489557"/>
              <a:gd name="connsiteX13" fmla="*/ 3949431 w 4529991"/>
              <a:gd name="connsiteY13" fmla="*/ 5983449 h 6489557"/>
              <a:gd name="connsiteX0" fmla="*/ 3949431 w 4529991"/>
              <a:gd name="connsiteY0" fmla="*/ 5983449 h 6489557"/>
              <a:gd name="connsiteX1" fmla="*/ 578988 w 4529991"/>
              <a:gd name="connsiteY1" fmla="*/ 6489557 h 6489557"/>
              <a:gd name="connsiteX2" fmla="*/ 522521 w 4529991"/>
              <a:gd name="connsiteY2" fmla="*/ 6000680 h 6489557"/>
              <a:gd name="connsiteX3" fmla="*/ 1426034 w 4529991"/>
              <a:gd name="connsiteY3" fmla="*/ 4277386 h 6489557"/>
              <a:gd name="connsiteX4" fmla="*/ 407985 w 4529991"/>
              <a:gd name="connsiteY4" fmla="*/ 1313185 h 6489557"/>
              <a:gd name="connsiteX5" fmla="*/ 2048756 w 4529991"/>
              <a:gd name="connsiteY5" fmla="*/ 241224 h 6489557"/>
              <a:gd name="connsiteX6" fmla="*/ 3587585 w 4529991"/>
              <a:gd name="connsiteY6" fmla="*/ 593014 h 6489557"/>
              <a:gd name="connsiteX7" fmla="*/ 3986306 w 4529991"/>
              <a:gd name="connsiteY7" fmla="*/ 1518047 h 6489557"/>
              <a:gd name="connsiteX8" fmla="*/ 4267751 w 4529991"/>
              <a:gd name="connsiteY8" fmla="*/ 2201545 h 6489557"/>
              <a:gd name="connsiteX9" fmla="*/ 4385027 w 4529991"/>
              <a:gd name="connsiteY9" fmla="*/ 2554721 h 6489557"/>
              <a:gd name="connsiteX10" fmla="*/ 4411608 w 4529991"/>
              <a:gd name="connsiteY10" fmla="*/ 2687628 h 6489557"/>
              <a:gd name="connsiteX11" fmla="*/ 4241487 w 4529991"/>
              <a:gd name="connsiteY11" fmla="*/ 3410642 h 6489557"/>
              <a:gd name="connsiteX12" fmla="*/ 3135701 w 4529991"/>
              <a:gd name="connsiteY12" fmla="*/ 4282512 h 6489557"/>
              <a:gd name="connsiteX13" fmla="*/ 3949431 w 4529991"/>
              <a:gd name="connsiteY13" fmla="*/ 5983449 h 6489557"/>
              <a:gd name="connsiteX0" fmla="*/ 3949431 w 4529991"/>
              <a:gd name="connsiteY0" fmla="*/ 5983449 h 6000680"/>
              <a:gd name="connsiteX1" fmla="*/ 522521 w 4529991"/>
              <a:gd name="connsiteY1" fmla="*/ 6000680 h 6000680"/>
              <a:gd name="connsiteX2" fmla="*/ 1426034 w 4529991"/>
              <a:gd name="connsiteY2" fmla="*/ 4277386 h 6000680"/>
              <a:gd name="connsiteX3" fmla="*/ 407985 w 4529991"/>
              <a:gd name="connsiteY3" fmla="*/ 1313185 h 6000680"/>
              <a:gd name="connsiteX4" fmla="*/ 2048756 w 4529991"/>
              <a:gd name="connsiteY4" fmla="*/ 241224 h 6000680"/>
              <a:gd name="connsiteX5" fmla="*/ 3587585 w 4529991"/>
              <a:gd name="connsiteY5" fmla="*/ 593014 h 6000680"/>
              <a:gd name="connsiteX6" fmla="*/ 3986306 w 4529991"/>
              <a:gd name="connsiteY6" fmla="*/ 1518047 h 6000680"/>
              <a:gd name="connsiteX7" fmla="*/ 4267751 w 4529991"/>
              <a:gd name="connsiteY7" fmla="*/ 2201545 h 6000680"/>
              <a:gd name="connsiteX8" fmla="*/ 4385027 w 4529991"/>
              <a:gd name="connsiteY8" fmla="*/ 2554721 h 6000680"/>
              <a:gd name="connsiteX9" fmla="*/ 4411608 w 4529991"/>
              <a:gd name="connsiteY9" fmla="*/ 2687628 h 6000680"/>
              <a:gd name="connsiteX10" fmla="*/ 4241487 w 4529991"/>
              <a:gd name="connsiteY10" fmla="*/ 3410642 h 6000680"/>
              <a:gd name="connsiteX11" fmla="*/ 3135701 w 4529991"/>
              <a:gd name="connsiteY11" fmla="*/ 4282512 h 6000680"/>
              <a:gd name="connsiteX12" fmla="*/ 3949431 w 4529991"/>
              <a:gd name="connsiteY12" fmla="*/ 5983449 h 6000680"/>
              <a:gd name="connsiteX0" fmla="*/ 3949431 w 4529991"/>
              <a:gd name="connsiteY0" fmla="*/ 5983449 h 6000680"/>
              <a:gd name="connsiteX1" fmla="*/ 522521 w 4529991"/>
              <a:gd name="connsiteY1" fmla="*/ 6000680 h 6000680"/>
              <a:gd name="connsiteX2" fmla="*/ 1426034 w 4529991"/>
              <a:gd name="connsiteY2" fmla="*/ 4277386 h 6000680"/>
              <a:gd name="connsiteX3" fmla="*/ 407985 w 4529991"/>
              <a:gd name="connsiteY3" fmla="*/ 1313185 h 6000680"/>
              <a:gd name="connsiteX4" fmla="*/ 2048756 w 4529991"/>
              <a:gd name="connsiteY4" fmla="*/ 241224 h 6000680"/>
              <a:gd name="connsiteX5" fmla="*/ 3587585 w 4529991"/>
              <a:gd name="connsiteY5" fmla="*/ 593014 h 6000680"/>
              <a:gd name="connsiteX6" fmla="*/ 3986306 w 4529991"/>
              <a:gd name="connsiteY6" fmla="*/ 1518047 h 6000680"/>
              <a:gd name="connsiteX7" fmla="*/ 4267751 w 4529991"/>
              <a:gd name="connsiteY7" fmla="*/ 2201545 h 6000680"/>
              <a:gd name="connsiteX8" fmla="*/ 4385027 w 4529991"/>
              <a:gd name="connsiteY8" fmla="*/ 2554721 h 6000680"/>
              <a:gd name="connsiteX9" fmla="*/ 4411608 w 4529991"/>
              <a:gd name="connsiteY9" fmla="*/ 2687628 h 6000680"/>
              <a:gd name="connsiteX10" fmla="*/ 4241487 w 4529991"/>
              <a:gd name="connsiteY10" fmla="*/ 3410642 h 6000680"/>
              <a:gd name="connsiteX11" fmla="*/ 3135701 w 4529991"/>
              <a:gd name="connsiteY11" fmla="*/ 4282512 h 6000680"/>
              <a:gd name="connsiteX12" fmla="*/ 3949431 w 4529991"/>
              <a:gd name="connsiteY12" fmla="*/ 5983449 h 6000680"/>
              <a:gd name="connsiteX0" fmla="*/ 4303115 w 4529991"/>
              <a:gd name="connsiteY0" fmla="*/ 5965300 h 6000680"/>
              <a:gd name="connsiteX1" fmla="*/ 522521 w 4529991"/>
              <a:gd name="connsiteY1" fmla="*/ 6000680 h 6000680"/>
              <a:gd name="connsiteX2" fmla="*/ 1426034 w 4529991"/>
              <a:gd name="connsiteY2" fmla="*/ 4277386 h 6000680"/>
              <a:gd name="connsiteX3" fmla="*/ 407985 w 4529991"/>
              <a:gd name="connsiteY3" fmla="*/ 1313185 h 6000680"/>
              <a:gd name="connsiteX4" fmla="*/ 2048756 w 4529991"/>
              <a:gd name="connsiteY4" fmla="*/ 241224 h 6000680"/>
              <a:gd name="connsiteX5" fmla="*/ 3587585 w 4529991"/>
              <a:gd name="connsiteY5" fmla="*/ 593014 h 6000680"/>
              <a:gd name="connsiteX6" fmla="*/ 3986306 w 4529991"/>
              <a:gd name="connsiteY6" fmla="*/ 1518047 h 6000680"/>
              <a:gd name="connsiteX7" fmla="*/ 4267751 w 4529991"/>
              <a:gd name="connsiteY7" fmla="*/ 2201545 h 6000680"/>
              <a:gd name="connsiteX8" fmla="*/ 4385027 w 4529991"/>
              <a:gd name="connsiteY8" fmla="*/ 2554721 h 6000680"/>
              <a:gd name="connsiteX9" fmla="*/ 4411608 w 4529991"/>
              <a:gd name="connsiteY9" fmla="*/ 2687628 h 6000680"/>
              <a:gd name="connsiteX10" fmla="*/ 4241487 w 4529991"/>
              <a:gd name="connsiteY10" fmla="*/ 3410642 h 6000680"/>
              <a:gd name="connsiteX11" fmla="*/ 3135701 w 4529991"/>
              <a:gd name="connsiteY11" fmla="*/ 4282512 h 6000680"/>
              <a:gd name="connsiteX12" fmla="*/ 4303115 w 4529991"/>
              <a:gd name="connsiteY12" fmla="*/ 5965300 h 6000680"/>
              <a:gd name="connsiteX0" fmla="*/ 4303115 w 4529991"/>
              <a:gd name="connsiteY0" fmla="*/ 5965300 h 6000680"/>
              <a:gd name="connsiteX1" fmla="*/ 522521 w 4529991"/>
              <a:gd name="connsiteY1" fmla="*/ 6000680 h 6000680"/>
              <a:gd name="connsiteX2" fmla="*/ 1426034 w 4529991"/>
              <a:gd name="connsiteY2" fmla="*/ 4277386 h 6000680"/>
              <a:gd name="connsiteX3" fmla="*/ 407985 w 4529991"/>
              <a:gd name="connsiteY3" fmla="*/ 1313185 h 6000680"/>
              <a:gd name="connsiteX4" fmla="*/ 2048756 w 4529991"/>
              <a:gd name="connsiteY4" fmla="*/ 241224 h 6000680"/>
              <a:gd name="connsiteX5" fmla="*/ 3587585 w 4529991"/>
              <a:gd name="connsiteY5" fmla="*/ 593014 h 6000680"/>
              <a:gd name="connsiteX6" fmla="*/ 3986306 w 4529991"/>
              <a:gd name="connsiteY6" fmla="*/ 1518047 h 6000680"/>
              <a:gd name="connsiteX7" fmla="*/ 4267751 w 4529991"/>
              <a:gd name="connsiteY7" fmla="*/ 2201545 h 6000680"/>
              <a:gd name="connsiteX8" fmla="*/ 4385027 w 4529991"/>
              <a:gd name="connsiteY8" fmla="*/ 2554721 h 6000680"/>
              <a:gd name="connsiteX9" fmla="*/ 4411608 w 4529991"/>
              <a:gd name="connsiteY9" fmla="*/ 2687628 h 6000680"/>
              <a:gd name="connsiteX10" fmla="*/ 4241487 w 4529991"/>
              <a:gd name="connsiteY10" fmla="*/ 3410642 h 6000680"/>
              <a:gd name="connsiteX11" fmla="*/ 3135701 w 4529991"/>
              <a:gd name="connsiteY11" fmla="*/ 4282512 h 6000680"/>
              <a:gd name="connsiteX12" fmla="*/ 4303115 w 4529991"/>
              <a:gd name="connsiteY12" fmla="*/ 5965300 h 6000680"/>
              <a:gd name="connsiteX0" fmla="*/ 4303115 w 4529991"/>
              <a:gd name="connsiteY0" fmla="*/ 5965300 h 6000680"/>
              <a:gd name="connsiteX1" fmla="*/ 522521 w 4529991"/>
              <a:gd name="connsiteY1" fmla="*/ 6000680 h 6000680"/>
              <a:gd name="connsiteX2" fmla="*/ 1426034 w 4529991"/>
              <a:gd name="connsiteY2" fmla="*/ 4277386 h 6000680"/>
              <a:gd name="connsiteX3" fmla="*/ 407985 w 4529991"/>
              <a:gd name="connsiteY3" fmla="*/ 1313185 h 6000680"/>
              <a:gd name="connsiteX4" fmla="*/ 2048756 w 4529991"/>
              <a:gd name="connsiteY4" fmla="*/ 241224 h 6000680"/>
              <a:gd name="connsiteX5" fmla="*/ 3587585 w 4529991"/>
              <a:gd name="connsiteY5" fmla="*/ 593014 h 6000680"/>
              <a:gd name="connsiteX6" fmla="*/ 3986306 w 4529991"/>
              <a:gd name="connsiteY6" fmla="*/ 1518047 h 6000680"/>
              <a:gd name="connsiteX7" fmla="*/ 4267751 w 4529991"/>
              <a:gd name="connsiteY7" fmla="*/ 2201545 h 6000680"/>
              <a:gd name="connsiteX8" fmla="*/ 4385027 w 4529991"/>
              <a:gd name="connsiteY8" fmla="*/ 2554721 h 6000680"/>
              <a:gd name="connsiteX9" fmla="*/ 4411608 w 4529991"/>
              <a:gd name="connsiteY9" fmla="*/ 2687628 h 6000680"/>
              <a:gd name="connsiteX10" fmla="*/ 4241487 w 4529991"/>
              <a:gd name="connsiteY10" fmla="*/ 3410642 h 6000680"/>
              <a:gd name="connsiteX11" fmla="*/ 3135701 w 4529991"/>
              <a:gd name="connsiteY11" fmla="*/ 4282512 h 6000680"/>
              <a:gd name="connsiteX12" fmla="*/ 4303115 w 4529991"/>
              <a:gd name="connsiteY12" fmla="*/ 5965300 h 6000680"/>
              <a:gd name="connsiteX0" fmla="*/ 4303115 w 4529991"/>
              <a:gd name="connsiteY0" fmla="*/ 5965300 h 5973457"/>
              <a:gd name="connsiteX1" fmla="*/ 296556 w 4529991"/>
              <a:gd name="connsiteY1" fmla="*/ 5973457 h 5973457"/>
              <a:gd name="connsiteX2" fmla="*/ 1426034 w 4529991"/>
              <a:gd name="connsiteY2" fmla="*/ 4277386 h 5973457"/>
              <a:gd name="connsiteX3" fmla="*/ 407985 w 4529991"/>
              <a:gd name="connsiteY3" fmla="*/ 1313185 h 5973457"/>
              <a:gd name="connsiteX4" fmla="*/ 2048756 w 4529991"/>
              <a:gd name="connsiteY4" fmla="*/ 241224 h 5973457"/>
              <a:gd name="connsiteX5" fmla="*/ 3587585 w 4529991"/>
              <a:gd name="connsiteY5" fmla="*/ 593014 h 5973457"/>
              <a:gd name="connsiteX6" fmla="*/ 3986306 w 4529991"/>
              <a:gd name="connsiteY6" fmla="*/ 1518047 h 5973457"/>
              <a:gd name="connsiteX7" fmla="*/ 4267751 w 4529991"/>
              <a:gd name="connsiteY7" fmla="*/ 2201545 h 5973457"/>
              <a:gd name="connsiteX8" fmla="*/ 4385027 w 4529991"/>
              <a:gd name="connsiteY8" fmla="*/ 2554721 h 5973457"/>
              <a:gd name="connsiteX9" fmla="*/ 4411608 w 4529991"/>
              <a:gd name="connsiteY9" fmla="*/ 2687628 h 5973457"/>
              <a:gd name="connsiteX10" fmla="*/ 4241487 w 4529991"/>
              <a:gd name="connsiteY10" fmla="*/ 3410642 h 5973457"/>
              <a:gd name="connsiteX11" fmla="*/ 3135701 w 4529991"/>
              <a:gd name="connsiteY11" fmla="*/ 4282512 h 5973457"/>
              <a:gd name="connsiteX12" fmla="*/ 4303115 w 4529991"/>
              <a:gd name="connsiteY12" fmla="*/ 5965300 h 5973457"/>
              <a:gd name="connsiteX0" fmla="*/ 4303115 w 4529991"/>
              <a:gd name="connsiteY0" fmla="*/ 5965300 h 5973457"/>
              <a:gd name="connsiteX1" fmla="*/ 296556 w 4529991"/>
              <a:gd name="connsiteY1" fmla="*/ 5973457 h 5973457"/>
              <a:gd name="connsiteX2" fmla="*/ 1426034 w 4529991"/>
              <a:gd name="connsiteY2" fmla="*/ 4277386 h 5973457"/>
              <a:gd name="connsiteX3" fmla="*/ 407985 w 4529991"/>
              <a:gd name="connsiteY3" fmla="*/ 1313185 h 5973457"/>
              <a:gd name="connsiteX4" fmla="*/ 2048756 w 4529991"/>
              <a:gd name="connsiteY4" fmla="*/ 241224 h 5973457"/>
              <a:gd name="connsiteX5" fmla="*/ 3587585 w 4529991"/>
              <a:gd name="connsiteY5" fmla="*/ 593014 h 5973457"/>
              <a:gd name="connsiteX6" fmla="*/ 3986306 w 4529991"/>
              <a:gd name="connsiteY6" fmla="*/ 1518047 h 5973457"/>
              <a:gd name="connsiteX7" fmla="*/ 4267751 w 4529991"/>
              <a:gd name="connsiteY7" fmla="*/ 2201545 h 5973457"/>
              <a:gd name="connsiteX8" fmla="*/ 4385027 w 4529991"/>
              <a:gd name="connsiteY8" fmla="*/ 2554721 h 5973457"/>
              <a:gd name="connsiteX9" fmla="*/ 4411608 w 4529991"/>
              <a:gd name="connsiteY9" fmla="*/ 2687628 h 5973457"/>
              <a:gd name="connsiteX10" fmla="*/ 4241487 w 4529991"/>
              <a:gd name="connsiteY10" fmla="*/ 3410642 h 5973457"/>
              <a:gd name="connsiteX11" fmla="*/ 3135701 w 4529991"/>
              <a:gd name="connsiteY11" fmla="*/ 4282512 h 5973457"/>
              <a:gd name="connsiteX12" fmla="*/ 4303115 w 4529991"/>
              <a:gd name="connsiteY12" fmla="*/ 5965300 h 5973457"/>
              <a:gd name="connsiteX0" fmla="*/ 4303115 w 4529991"/>
              <a:gd name="connsiteY0" fmla="*/ 5965300 h 5973457"/>
              <a:gd name="connsiteX1" fmla="*/ 296556 w 4529991"/>
              <a:gd name="connsiteY1" fmla="*/ 5973457 h 5973457"/>
              <a:gd name="connsiteX2" fmla="*/ 1426034 w 4529991"/>
              <a:gd name="connsiteY2" fmla="*/ 4277386 h 5973457"/>
              <a:gd name="connsiteX3" fmla="*/ 407985 w 4529991"/>
              <a:gd name="connsiteY3" fmla="*/ 1313185 h 5973457"/>
              <a:gd name="connsiteX4" fmla="*/ 2048756 w 4529991"/>
              <a:gd name="connsiteY4" fmla="*/ 241224 h 5973457"/>
              <a:gd name="connsiteX5" fmla="*/ 3587585 w 4529991"/>
              <a:gd name="connsiteY5" fmla="*/ 593014 h 5973457"/>
              <a:gd name="connsiteX6" fmla="*/ 3986306 w 4529991"/>
              <a:gd name="connsiteY6" fmla="*/ 1518047 h 5973457"/>
              <a:gd name="connsiteX7" fmla="*/ 4267751 w 4529991"/>
              <a:gd name="connsiteY7" fmla="*/ 2201545 h 5973457"/>
              <a:gd name="connsiteX8" fmla="*/ 4385027 w 4529991"/>
              <a:gd name="connsiteY8" fmla="*/ 2554721 h 5973457"/>
              <a:gd name="connsiteX9" fmla="*/ 4411608 w 4529991"/>
              <a:gd name="connsiteY9" fmla="*/ 2687628 h 5973457"/>
              <a:gd name="connsiteX10" fmla="*/ 4241487 w 4529991"/>
              <a:gd name="connsiteY10" fmla="*/ 3410642 h 5973457"/>
              <a:gd name="connsiteX11" fmla="*/ 3076754 w 4529991"/>
              <a:gd name="connsiteY11" fmla="*/ 4155468 h 5973457"/>
              <a:gd name="connsiteX12" fmla="*/ 4303115 w 4529991"/>
              <a:gd name="connsiteY12" fmla="*/ 5965300 h 5973457"/>
              <a:gd name="connsiteX0" fmla="*/ 4303115 w 4529991"/>
              <a:gd name="connsiteY0" fmla="*/ 5965300 h 5973457"/>
              <a:gd name="connsiteX1" fmla="*/ 296556 w 4529991"/>
              <a:gd name="connsiteY1" fmla="*/ 5973457 h 5973457"/>
              <a:gd name="connsiteX2" fmla="*/ 1426034 w 4529991"/>
              <a:gd name="connsiteY2" fmla="*/ 4277386 h 5973457"/>
              <a:gd name="connsiteX3" fmla="*/ 407985 w 4529991"/>
              <a:gd name="connsiteY3" fmla="*/ 1313185 h 5973457"/>
              <a:gd name="connsiteX4" fmla="*/ 2048756 w 4529991"/>
              <a:gd name="connsiteY4" fmla="*/ 241224 h 5973457"/>
              <a:gd name="connsiteX5" fmla="*/ 3587585 w 4529991"/>
              <a:gd name="connsiteY5" fmla="*/ 593014 h 5973457"/>
              <a:gd name="connsiteX6" fmla="*/ 3986306 w 4529991"/>
              <a:gd name="connsiteY6" fmla="*/ 1518047 h 5973457"/>
              <a:gd name="connsiteX7" fmla="*/ 4267751 w 4529991"/>
              <a:gd name="connsiteY7" fmla="*/ 2201545 h 5973457"/>
              <a:gd name="connsiteX8" fmla="*/ 4385027 w 4529991"/>
              <a:gd name="connsiteY8" fmla="*/ 2554721 h 5973457"/>
              <a:gd name="connsiteX9" fmla="*/ 4411608 w 4529991"/>
              <a:gd name="connsiteY9" fmla="*/ 2687628 h 5973457"/>
              <a:gd name="connsiteX10" fmla="*/ 4241487 w 4529991"/>
              <a:gd name="connsiteY10" fmla="*/ 3410642 h 5973457"/>
              <a:gd name="connsiteX11" fmla="*/ 3125876 w 4529991"/>
              <a:gd name="connsiteY11" fmla="*/ 4200840 h 5973457"/>
              <a:gd name="connsiteX12" fmla="*/ 4303115 w 4529991"/>
              <a:gd name="connsiteY12" fmla="*/ 5965300 h 5973457"/>
              <a:gd name="connsiteX0" fmla="*/ 4303115 w 4529991"/>
              <a:gd name="connsiteY0" fmla="*/ 5965300 h 5973457"/>
              <a:gd name="connsiteX1" fmla="*/ 296556 w 4529991"/>
              <a:gd name="connsiteY1" fmla="*/ 5973457 h 5973457"/>
              <a:gd name="connsiteX2" fmla="*/ 1426034 w 4529991"/>
              <a:gd name="connsiteY2" fmla="*/ 4277386 h 5973457"/>
              <a:gd name="connsiteX3" fmla="*/ 407985 w 4529991"/>
              <a:gd name="connsiteY3" fmla="*/ 1313185 h 5973457"/>
              <a:gd name="connsiteX4" fmla="*/ 2048756 w 4529991"/>
              <a:gd name="connsiteY4" fmla="*/ 241224 h 5973457"/>
              <a:gd name="connsiteX5" fmla="*/ 3587585 w 4529991"/>
              <a:gd name="connsiteY5" fmla="*/ 593014 h 5973457"/>
              <a:gd name="connsiteX6" fmla="*/ 3986306 w 4529991"/>
              <a:gd name="connsiteY6" fmla="*/ 1518047 h 5973457"/>
              <a:gd name="connsiteX7" fmla="*/ 4267751 w 4529991"/>
              <a:gd name="connsiteY7" fmla="*/ 2201545 h 5973457"/>
              <a:gd name="connsiteX8" fmla="*/ 4385027 w 4529991"/>
              <a:gd name="connsiteY8" fmla="*/ 2554721 h 5973457"/>
              <a:gd name="connsiteX9" fmla="*/ 4411608 w 4529991"/>
              <a:gd name="connsiteY9" fmla="*/ 2687628 h 5973457"/>
              <a:gd name="connsiteX10" fmla="*/ 4241487 w 4529991"/>
              <a:gd name="connsiteY10" fmla="*/ 3410642 h 5973457"/>
              <a:gd name="connsiteX11" fmla="*/ 3125876 w 4529991"/>
              <a:gd name="connsiteY11" fmla="*/ 4200840 h 5973457"/>
              <a:gd name="connsiteX12" fmla="*/ 4303115 w 4529991"/>
              <a:gd name="connsiteY12" fmla="*/ 5965300 h 5973457"/>
              <a:gd name="connsiteX0" fmla="*/ 5354342 w 5354342"/>
              <a:gd name="connsiteY0" fmla="*/ 5983449 h 5983449"/>
              <a:gd name="connsiteX1" fmla="*/ 296556 w 5354342"/>
              <a:gd name="connsiteY1" fmla="*/ 5973457 h 5983449"/>
              <a:gd name="connsiteX2" fmla="*/ 1426034 w 5354342"/>
              <a:gd name="connsiteY2" fmla="*/ 4277386 h 5983449"/>
              <a:gd name="connsiteX3" fmla="*/ 407985 w 5354342"/>
              <a:gd name="connsiteY3" fmla="*/ 1313185 h 5983449"/>
              <a:gd name="connsiteX4" fmla="*/ 2048756 w 5354342"/>
              <a:gd name="connsiteY4" fmla="*/ 241224 h 5983449"/>
              <a:gd name="connsiteX5" fmla="*/ 3587585 w 5354342"/>
              <a:gd name="connsiteY5" fmla="*/ 593014 h 5983449"/>
              <a:gd name="connsiteX6" fmla="*/ 3986306 w 5354342"/>
              <a:gd name="connsiteY6" fmla="*/ 1518047 h 5983449"/>
              <a:gd name="connsiteX7" fmla="*/ 4267751 w 5354342"/>
              <a:gd name="connsiteY7" fmla="*/ 2201545 h 5983449"/>
              <a:gd name="connsiteX8" fmla="*/ 4385027 w 5354342"/>
              <a:gd name="connsiteY8" fmla="*/ 2554721 h 5983449"/>
              <a:gd name="connsiteX9" fmla="*/ 4411608 w 5354342"/>
              <a:gd name="connsiteY9" fmla="*/ 2687628 h 5983449"/>
              <a:gd name="connsiteX10" fmla="*/ 4241487 w 5354342"/>
              <a:gd name="connsiteY10" fmla="*/ 3410642 h 5983449"/>
              <a:gd name="connsiteX11" fmla="*/ 3125876 w 5354342"/>
              <a:gd name="connsiteY11" fmla="*/ 4200840 h 5983449"/>
              <a:gd name="connsiteX12" fmla="*/ 5354342 w 5354342"/>
              <a:gd name="connsiteY12" fmla="*/ 5983449 h 5983449"/>
              <a:gd name="connsiteX0" fmla="*/ 5354342 w 5354342"/>
              <a:gd name="connsiteY0" fmla="*/ 5983449 h 5983449"/>
              <a:gd name="connsiteX1" fmla="*/ 296556 w 5354342"/>
              <a:gd name="connsiteY1" fmla="*/ 5973457 h 5983449"/>
              <a:gd name="connsiteX2" fmla="*/ 1426034 w 5354342"/>
              <a:gd name="connsiteY2" fmla="*/ 4277386 h 5983449"/>
              <a:gd name="connsiteX3" fmla="*/ 407985 w 5354342"/>
              <a:gd name="connsiteY3" fmla="*/ 1313185 h 5983449"/>
              <a:gd name="connsiteX4" fmla="*/ 2048756 w 5354342"/>
              <a:gd name="connsiteY4" fmla="*/ 241224 h 5983449"/>
              <a:gd name="connsiteX5" fmla="*/ 3587585 w 5354342"/>
              <a:gd name="connsiteY5" fmla="*/ 593014 h 5983449"/>
              <a:gd name="connsiteX6" fmla="*/ 3986306 w 5354342"/>
              <a:gd name="connsiteY6" fmla="*/ 1518047 h 5983449"/>
              <a:gd name="connsiteX7" fmla="*/ 4267751 w 5354342"/>
              <a:gd name="connsiteY7" fmla="*/ 2201545 h 5983449"/>
              <a:gd name="connsiteX8" fmla="*/ 4385027 w 5354342"/>
              <a:gd name="connsiteY8" fmla="*/ 2554721 h 5983449"/>
              <a:gd name="connsiteX9" fmla="*/ 4411608 w 5354342"/>
              <a:gd name="connsiteY9" fmla="*/ 2687628 h 5983449"/>
              <a:gd name="connsiteX10" fmla="*/ 4241487 w 5354342"/>
              <a:gd name="connsiteY10" fmla="*/ 3410642 h 5983449"/>
              <a:gd name="connsiteX11" fmla="*/ 3125876 w 5354342"/>
              <a:gd name="connsiteY11" fmla="*/ 4200840 h 5983449"/>
              <a:gd name="connsiteX12" fmla="*/ 5354342 w 5354342"/>
              <a:gd name="connsiteY12" fmla="*/ 5983449 h 5983449"/>
              <a:gd name="connsiteX0" fmla="*/ 5354342 w 5354342"/>
              <a:gd name="connsiteY0" fmla="*/ 5983449 h 5983449"/>
              <a:gd name="connsiteX1" fmla="*/ 296556 w 5354342"/>
              <a:gd name="connsiteY1" fmla="*/ 5973457 h 5983449"/>
              <a:gd name="connsiteX2" fmla="*/ 1426034 w 5354342"/>
              <a:gd name="connsiteY2" fmla="*/ 4277386 h 5983449"/>
              <a:gd name="connsiteX3" fmla="*/ 407985 w 5354342"/>
              <a:gd name="connsiteY3" fmla="*/ 1313185 h 5983449"/>
              <a:gd name="connsiteX4" fmla="*/ 2048756 w 5354342"/>
              <a:gd name="connsiteY4" fmla="*/ 241224 h 5983449"/>
              <a:gd name="connsiteX5" fmla="*/ 3587585 w 5354342"/>
              <a:gd name="connsiteY5" fmla="*/ 593014 h 5983449"/>
              <a:gd name="connsiteX6" fmla="*/ 3986306 w 5354342"/>
              <a:gd name="connsiteY6" fmla="*/ 1518047 h 5983449"/>
              <a:gd name="connsiteX7" fmla="*/ 4267751 w 5354342"/>
              <a:gd name="connsiteY7" fmla="*/ 2201545 h 5983449"/>
              <a:gd name="connsiteX8" fmla="*/ 4385027 w 5354342"/>
              <a:gd name="connsiteY8" fmla="*/ 2554721 h 5983449"/>
              <a:gd name="connsiteX9" fmla="*/ 4411608 w 5354342"/>
              <a:gd name="connsiteY9" fmla="*/ 2687628 h 5983449"/>
              <a:gd name="connsiteX10" fmla="*/ 4241487 w 5354342"/>
              <a:gd name="connsiteY10" fmla="*/ 3410642 h 5983449"/>
              <a:gd name="connsiteX11" fmla="*/ 3125876 w 5354342"/>
              <a:gd name="connsiteY11" fmla="*/ 4200840 h 5983449"/>
              <a:gd name="connsiteX12" fmla="*/ 5354342 w 5354342"/>
              <a:gd name="connsiteY12" fmla="*/ 5983449 h 5983449"/>
              <a:gd name="connsiteX0" fmla="*/ 5354342 w 5354342"/>
              <a:gd name="connsiteY0" fmla="*/ 5983449 h 5983449"/>
              <a:gd name="connsiteX1" fmla="*/ 296556 w 5354342"/>
              <a:gd name="connsiteY1" fmla="*/ 5973457 h 5983449"/>
              <a:gd name="connsiteX2" fmla="*/ 1426034 w 5354342"/>
              <a:gd name="connsiteY2" fmla="*/ 4277386 h 5983449"/>
              <a:gd name="connsiteX3" fmla="*/ 407985 w 5354342"/>
              <a:gd name="connsiteY3" fmla="*/ 1313185 h 5983449"/>
              <a:gd name="connsiteX4" fmla="*/ 2048756 w 5354342"/>
              <a:gd name="connsiteY4" fmla="*/ 241224 h 5983449"/>
              <a:gd name="connsiteX5" fmla="*/ 3587585 w 5354342"/>
              <a:gd name="connsiteY5" fmla="*/ 593014 h 5983449"/>
              <a:gd name="connsiteX6" fmla="*/ 3986306 w 5354342"/>
              <a:gd name="connsiteY6" fmla="*/ 1518047 h 5983449"/>
              <a:gd name="connsiteX7" fmla="*/ 4267751 w 5354342"/>
              <a:gd name="connsiteY7" fmla="*/ 2201545 h 5983449"/>
              <a:gd name="connsiteX8" fmla="*/ 4385027 w 5354342"/>
              <a:gd name="connsiteY8" fmla="*/ 2554721 h 5983449"/>
              <a:gd name="connsiteX9" fmla="*/ 4411608 w 5354342"/>
              <a:gd name="connsiteY9" fmla="*/ 2687628 h 5983449"/>
              <a:gd name="connsiteX10" fmla="*/ 4241487 w 5354342"/>
              <a:gd name="connsiteY10" fmla="*/ 3410642 h 5983449"/>
              <a:gd name="connsiteX11" fmla="*/ 3125876 w 5354342"/>
              <a:gd name="connsiteY11" fmla="*/ 4200840 h 5983449"/>
              <a:gd name="connsiteX12" fmla="*/ 5354342 w 5354342"/>
              <a:gd name="connsiteY12" fmla="*/ 5983449 h 5983449"/>
              <a:gd name="connsiteX0" fmla="*/ 5354342 w 5354342"/>
              <a:gd name="connsiteY0" fmla="*/ 5983449 h 5983449"/>
              <a:gd name="connsiteX1" fmla="*/ 296556 w 5354342"/>
              <a:gd name="connsiteY1" fmla="*/ 5973457 h 5983449"/>
              <a:gd name="connsiteX2" fmla="*/ 1426034 w 5354342"/>
              <a:gd name="connsiteY2" fmla="*/ 4277386 h 5983449"/>
              <a:gd name="connsiteX3" fmla="*/ 407985 w 5354342"/>
              <a:gd name="connsiteY3" fmla="*/ 1313185 h 5983449"/>
              <a:gd name="connsiteX4" fmla="*/ 2048756 w 5354342"/>
              <a:gd name="connsiteY4" fmla="*/ 241224 h 5983449"/>
              <a:gd name="connsiteX5" fmla="*/ 3587585 w 5354342"/>
              <a:gd name="connsiteY5" fmla="*/ 593014 h 5983449"/>
              <a:gd name="connsiteX6" fmla="*/ 3986306 w 5354342"/>
              <a:gd name="connsiteY6" fmla="*/ 1518047 h 5983449"/>
              <a:gd name="connsiteX7" fmla="*/ 4267751 w 5354342"/>
              <a:gd name="connsiteY7" fmla="*/ 2201545 h 5983449"/>
              <a:gd name="connsiteX8" fmla="*/ 4385027 w 5354342"/>
              <a:gd name="connsiteY8" fmla="*/ 2554721 h 5983449"/>
              <a:gd name="connsiteX9" fmla="*/ 4411608 w 5354342"/>
              <a:gd name="connsiteY9" fmla="*/ 2687628 h 5983449"/>
              <a:gd name="connsiteX10" fmla="*/ 4241487 w 5354342"/>
              <a:gd name="connsiteY10" fmla="*/ 3410642 h 5983449"/>
              <a:gd name="connsiteX11" fmla="*/ 3125876 w 5354342"/>
              <a:gd name="connsiteY11" fmla="*/ 4200840 h 5983449"/>
              <a:gd name="connsiteX12" fmla="*/ 5354342 w 5354342"/>
              <a:gd name="connsiteY12" fmla="*/ 5983449 h 5983449"/>
              <a:gd name="connsiteX0" fmla="*/ 5354342 w 5354342"/>
              <a:gd name="connsiteY0" fmla="*/ 5983449 h 6009755"/>
              <a:gd name="connsiteX1" fmla="*/ 31293 w 5354342"/>
              <a:gd name="connsiteY1" fmla="*/ 6009755 h 6009755"/>
              <a:gd name="connsiteX2" fmla="*/ 1426034 w 5354342"/>
              <a:gd name="connsiteY2" fmla="*/ 4277386 h 6009755"/>
              <a:gd name="connsiteX3" fmla="*/ 407985 w 5354342"/>
              <a:gd name="connsiteY3" fmla="*/ 1313185 h 6009755"/>
              <a:gd name="connsiteX4" fmla="*/ 2048756 w 5354342"/>
              <a:gd name="connsiteY4" fmla="*/ 241224 h 6009755"/>
              <a:gd name="connsiteX5" fmla="*/ 3587585 w 5354342"/>
              <a:gd name="connsiteY5" fmla="*/ 593014 h 6009755"/>
              <a:gd name="connsiteX6" fmla="*/ 3986306 w 5354342"/>
              <a:gd name="connsiteY6" fmla="*/ 1518047 h 6009755"/>
              <a:gd name="connsiteX7" fmla="*/ 4267751 w 5354342"/>
              <a:gd name="connsiteY7" fmla="*/ 2201545 h 6009755"/>
              <a:gd name="connsiteX8" fmla="*/ 4385027 w 5354342"/>
              <a:gd name="connsiteY8" fmla="*/ 2554721 h 6009755"/>
              <a:gd name="connsiteX9" fmla="*/ 4411608 w 5354342"/>
              <a:gd name="connsiteY9" fmla="*/ 2687628 h 6009755"/>
              <a:gd name="connsiteX10" fmla="*/ 4241487 w 5354342"/>
              <a:gd name="connsiteY10" fmla="*/ 3410642 h 6009755"/>
              <a:gd name="connsiteX11" fmla="*/ 3125876 w 5354342"/>
              <a:gd name="connsiteY11" fmla="*/ 4200840 h 6009755"/>
              <a:gd name="connsiteX12" fmla="*/ 5354342 w 5354342"/>
              <a:gd name="connsiteY12" fmla="*/ 5983449 h 6009755"/>
              <a:gd name="connsiteX0" fmla="*/ 5354342 w 5354342"/>
              <a:gd name="connsiteY0" fmla="*/ 5983449 h 6036978"/>
              <a:gd name="connsiteX1" fmla="*/ 70591 w 5354342"/>
              <a:gd name="connsiteY1" fmla="*/ 6036978 h 6036978"/>
              <a:gd name="connsiteX2" fmla="*/ 1426034 w 5354342"/>
              <a:gd name="connsiteY2" fmla="*/ 4277386 h 6036978"/>
              <a:gd name="connsiteX3" fmla="*/ 407985 w 5354342"/>
              <a:gd name="connsiteY3" fmla="*/ 1313185 h 6036978"/>
              <a:gd name="connsiteX4" fmla="*/ 2048756 w 5354342"/>
              <a:gd name="connsiteY4" fmla="*/ 241224 h 6036978"/>
              <a:gd name="connsiteX5" fmla="*/ 3587585 w 5354342"/>
              <a:gd name="connsiteY5" fmla="*/ 593014 h 6036978"/>
              <a:gd name="connsiteX6" fmla="*/ 3986306 w 5354342"/>
              <a:gd name="connsiteY6" fmla="*/ 1518047 h 6036978"/>
              <a:gd name="connsiteX7" fmla="*/ 4267751 w 5354342"/>
              <a:gd name="connsiteY7" fmla="*/ 2201545 h 6036978"/>
              <a:gd name="connsiteX8" fmla="*/ 4385027 w 5354342"/>
              <a:gd name="connsiteY8" fmla="*/ 2554721 h 6036978"/>
              <a:gd name="connsiteX9" fmla="*/ 4411608 w 5354342"/>
              <a:gd name="connsiteY9" fmla="*/ 2687628 h 6036978"/>
              <a:gd name="connsiteX10" fmla="*/ 4241487 w 5354342"/>
              <a:gd name="connsiteY10" fmla="*/ 3410642 h 6036978"/>
              <a:gd name="connsiteX11" fmla="*/ 3125876 w 5354342"/>
              <a:gd name="connsiteY11" fmla="*/ 4200840 h 6036978"/>
              <a:gd name="connsiteX12" fmla="*/ 5354342 w 5354342"/>
              <a:gd name="connsiteY12" fmla="*/ 5983449 h 6036978"/>
              <a:gd name="connsiteX0" fmla="*/ 5354342 w 5354342"/>
              <a:gd name="connsiteY0" fmla="*/ 5983449 h 6009755"/>
              <a:gd name="connsiteX1" fmla="*/ 60767 w 5354342"/>
              <a:gd name="connsiteY1" fmla="*/ 6009755 h 6009755"/>
              <a:gd name="connsiteX2" fmla="*/ 1426034 w 5354342"/>
              <a:gd name="connsiteY2" fmla="*/ 4277386 h 6009755"/>
              <a:gd name="connsiteX3" fmla="*/ 407985 w 5354342"/>
              <a:gd name="connsiteY3" fmla="*/ 1313185 h 6009755"/>
              <a:gd name="connsiteX4" fmla="*/ 2048756 w 5354342"/>
              <a:gd name="connsiteY4" fmla="*/ 241224 h 6009755"/>
              <a:gd name="connsiteX5" fmla="*/ 3587585 w 5354342"/>
              <a:gd name="connsiteY5" fmla="*/ 593014 h 6009755"/>
              <a:gd name="connsiteX6" fmla="*/ 3986306 w 5354342"/>
              <a:gd name="connsiteY6" fmla="*/ 1518047 h 6009755"/>
              <a:gd name="connsiteX7" fmla="*/ 4267751 w 5354342"/>
              <a:gd name="connsiteY7" fmla="*/ 2201545 h 6009755"/>
              <a:gd name="connsiteX8" fmla="*/ 4385027 w 5354342"/>
              <a:gd name="connsiteY8" fmla="*/ 2554721 h 6009755"/>
              <a:gd name="connsiteX9" fmla="*/ 4411608 w 5354342"/>
              <a:gd name="connsiteY9" fmla="*/ 2687628 h 6009755"/>
              <a:gd name="connsiteX10" fmla="*/ 4241487 w 5354342"/>
              <a:gd name="connsiteY10" fmla="*/ 3410642 h 6009755"/>
              <a:gd name="connsiteX11" fmla="*/ 3125876 w 5354342"/>
              <a:gd name="connsiteY11" fmla="*/ 4200840 h 6009755"/>
              <a:gd name="connsiteX12" fmla="*/ 5354342 w 5354342"/>
              <a:gd name="connsiteY12" fmla="*/ 5983449 h 6009755"/>
              <a:gd name="connsiteX0" fmla="*/ 5354342 w 5354342"/>
              <a:gd name="connsiteY0" fmla="*/ 5983449 h 6009755"/>
              <a:gd name="connsiteX1" fmla="*/ 60767 w 5354342"/>
              <a:gd name="connsiteY1" fmla="*/ 6009755 h 6009755"/>
              <a:gd name="connsiteX2" fmla="*/ 1426034 w 5354342"/>
              <a:gd name="connsiteY2" fmla="*/ 4277386 h 6009755"/>
              <a:gd name="connsiteX3" fmla="*/ 407985 w 5354342"/>
              <a:gd name="connsiteY3" fmla="*/ 1313185 h 6009755"/>
              <a:gd name="connsiteX4" fmla="*/ 2048756 w 5354342"/>
              <a:gd name="connsiteY4" fmla="*/ 241224 h 6009755"/>
              <a:gd name="connsiteX5" fmla="*/ 3587585 w 5354342"/>
              <a:gd name="connsiteY5" fmla="*/ 593014 h 6009755"/>
              <a:gd name="connsiteX6" fmla="*/ 3986306 w 5354342"/>
              <a:gd name="connsiteY6" fmla="*/ 1518047 h 6009755"/>
              <a:gd name="connsiteX7" fmla="*/ 4267751 w 5354342"/>
              <a:gd name="connsiteY7" fmla="*/ 2201545 h 6009755"/>
              <a:gd name="connsiteX8" fmla="*/ 4385027 w 5354342"/>
              <a:gd name="connsiteY8" fmla="*/ 2554721 h 6009755"/>
              <a:gd name="connsiteX9" fmla="*/ 4411608 w 5354342"/>
              <a:gd name="connsiteY9" fmla="*/ 2687628 h 6009755"/>
              <a:gd name="connsiteX10" fmla="*/ 4241487 w 5354342"/>
              <a:gd name="connsiteY10" fmla="*/ 3410642 h 6009755"/>
              <a:gd name="connsiteX11" fmla="*/ 3125876 w 5354342"/>
              <a:gd name="connsiteY11" fmla="*/ 4200840 h 6009755"/>
              <a:gd name="connsiteX12" fmla="*/ 5354342 w 5354342"/>
              <a:gd name="connsiteY12" fmla="*/ 5983449 h 6009755"/>
              <a:gd name="connsiteX0" fmla="*/ 5529365 w 5529365"/>
              <a:gd name="connsiteY0" fmla="*/ 5983449 h 6018829"/>
              <a:gd name="connsiteX1" fmla="*/ 0 w 5529365"/>
              <a:gd name="connsiteY1" fmla="*/ 6018829 h 6018829"/>
              <a:gd name="connsiteX2" fmla="*/ 1601057 w 5529365"/>
              <a:gd name="connsiteY2" fmla="*/ 4277386 h 6018829"/>
              <a:gd name="connsiteX3" fmla="*/ 583008 w 5529365"/>
              <a:gd name="connsiteY3" fmla="*/ 1313185 h 6018829"/>
              <a:gd name="connsiteX4" fmla="*/ 2223779 w 5529365"/>
              <a:gd name="connsiteY4" fmla="*/ 241224 h 6018829"/>
              <a:gd name="connsiteX5" fmla="*/ 3762608 w 5529365"/>
              <a:gd name="connsiteY5" fmla="*/ 593014 h 6018829"/>
              <a:gd name="connsiteX6" fmla="*/ 4161329 w 5529365"/>
              <a:gd name="connsiteY6" fmla="*/ 1518047 h 6018829"/>
              <a:gd name="connsiteX7" fmla="*/ 4442774 w 5529365"/>
              <a:gd name="connsiteY7" fmla="*/ 2201545 h 6018829"/>
              <a:gd name="connsiteX8" fmla="*/ 4560050 w 5529365"/>
              <a:gd name="connsiteY8" fmla="*/ 2554721 h 6018829"/>
              <a:gd name="connsiteX9" fmla="*/ 4586631 w 5529365"/>
              <a:gd name="connsiteY9" fmla="*/ 2687628 h 6018829"/>
              <a:gd name="connsiteX10" fmla="*/ 4416510 w 5529365"/>
              <a:gd name="connsiteY10" fmla="*/ 3410642 h 6018829"/>
              <a:gd name="connsiteX11" fmla="*/ 3300899 w 5529365"/>
              <a:gd name="connsiteY11" fmla="*/ 4200840 h 6018829"/>
              <a:gd name="connsiteX12" fmla="*/ 5529365 w 5529365"/>
              <a:gd name="connsiteY12" fmla="*/ 5983449 h 6018829"/>
              <a:gd name="connsiteX0" fmla="*/ 6045373 w 6045373"/>
              <a:gd name="connsiteY0" fmla="*/ 5983449 h 5998106"/>
              <a:gd name="connsiteX1" fmla="*/ 0 w 6045373"/>
              <a:gd name="connsiteY1" fmla="*/ 5998106 h 5998106"/>
              <a:gd name="connsiteX2" fmla="*/ 2117065 w 6045373"/>
              <a:gd name="connsiteY2" fmla="*/ 4277386 h 5998106"/>
              <a:gd name="connsiteX3" fmla="*/ 1099016 w 6045373"/>
              <a:gd name="connsiteY3" fmla="*/ 1313185 h 5998106"/>
              <a:gd name="connsiteX4" fmla="*/ 2739787 w 6045373"/>
              <a:gd name="connsiteY4" fmla="*/ 241224 h 5998106"/>
              <a:gd name="connsiteX5" fmla="*/ 4278616 w 6045373"/>
              <a:gd name="connsiteY5" fmla="*/ 593014 h 5998106"/>
              <a:gd name="connsiteX6" fmla="*/ 4677337 w 6045373"/>
              <a:gd name="connsiteY6" fmla="*/ 1518047 h 5998106"/>
              <a:gd name="connsiteX7" fmla="*/ 4958782 w 6045373"/>
              <a:gd name="connsiteY7" fmla="*/ 2201545 h 5998106"/>
              <a:gd name="connsiteX8" fmla="*/ 5076058 w 6045373"/>
              <a:gd name="connsiteY8" fmla="*/ 2554721 h 5998106"/>
              <a:gd name="connsiteX9" fmla="*/ 5102639 w 6045373"/>
              <a:gd name="connsiteY9" fmla="*/ 2687628 h 5998106"/>
              <a:gd name="connsiteX10" fmla="*/ 4932518 w 6045373"/>
              <a:gd name="connsiteY10" fmla="*/ 3410642 h 5998106"/>
              <a:gd name="connsiteX11" fmla="*/ 3816907 w 6045373"/>
              <a:gd name="connsiteY11" fmla="*/ 4200840 h 5998106"/>
              <a:gd name="connsiteX12" fmla="*/ 6045373 w 6045373"/>
              <a:gd name="connsiteY12" fmla="*/ 5983449 h 5998106"/>
              <a:gd name="connsiteX0" fmla="*/ 6045373 w 6045373"/>
              <a:gd name="connsiteY0" fmla="*/ 5983449 h 5998106"/>
              <a:gd name="connsiteX1" fmla="*/ 0 w 6045373"/>
              <a:gd name="connsiteY1" fmla="*/ 5998106 h 5998106"/>
              <a:gd name="connsiteX2" fmla="*/ 2117065 w 6045373"/>
              <a:gd name="connsiteY2" fmla="*/ 4277386 h 5998106"/>
              <a:gd name="connsiteX3" fmla="*/ 1099016 w 6045373"/>
              <a:gd name="connsiteY3" fmla="*/ 1313185 h 5998106"/>
              <a:gd name="connsiteX4" fmla="*/ 2739787 w 6045373"/>
              <a:gd name="connsiteY4" fmla="*/ 241224 h 5998106"/>
              <a:gd name="connsiteX5" fmla="*/ 4278616 w 6045373"/>
              <a:gd name="connsiteY5" fmla="*/ 593014 h 5998106"/>
              <a:gd name="connsiteX6" fmla="*/ 4677337 w 6045373"/>
              <a:gd name="connsiteY6" fmla="*/ 1518047 h 5998106"/>
              <a:gd name="connsiteX7" fmla="*/ 4958782 w 6045373"/>
              <a:gd name="connsiteY7" fmla="*/ 2201545 h 5998106"/>
              <a:gd name="connsiteX8" fmla="*/ 5076058 w 6045373"/>
              <a:gd name="connsiteY8" fmla="*/ 2554721 h 5998106"/>
              <a:gd name="connsiteX9" fmla="*/ 5102639 w 6045373"/>
              <a:gd name="connsiteY9" fmla="*/ 2687628 h 5998106"/>
              <a:gd name="connsiteX10" fmla="*/ 4932518 w 6045373"/>
              <a:gd name="connsiteY10" fmla="*/ 3410642 h 5998106"/>
              <a:gd name="connsiteX11" fmla="*/ 3816907 w 6045373"/>
              <a:gd name="connsiteY11" fmla="*/ 4200840 h 5998106"/>
              <a:gd name="connsiteX12" fmla="*/ 6045373 w 6045373"/>
              <a:gd name="connsiteY12" fmla="*/ 5983449 h 5998106"/>
              <a:gd name="connsiteX0" fmla="*/ 6045373 w 6045373"/>
              <a:gd name="connsiteY0" fmla="*/ 5983449 h 5998106"/>
              <a:gd name="connsiteX1" fmla="*/ 0 w 6045373"/>
              <a:gd name="connsiteY1" fmla="*/ 5998106 h 5998106"/>
              <a:gd name="connsiteX2" fmla="*/ 2117065 w 6045373"/>
              <a:gd name="connsiteY2" fmla="*/ 4277386 h 5998106"/>
              <a:gd name="connsiteX3" fmla="*/ 1099016 w 6045373"/>
              <a:gd name="connsiteY3" fmla="*/ 1313185 h 5998106"/>
              <a:gd name="connsiteX4" fmla="*/ 2739787 w 6045373"/>
              <a:gd name="connsiteY4" fmla="*/ 241224 h 5998106"/>
              <a:gd name="connsiteX5" fmla="*/ 4278616 w 6045373"/>
              <a:gd name="connsiteY5" fmla="*/ 593014 h 5998106"/>
              <a:gd name="connsiteX6" fmla="*/ 4677337 w 6045373"/>
              <a:gd name="connsiteY6" fmla="*/ 1518047 h 5998106"/>
              <a:gd name="connsiteX7" fmla="*/ 4958782 w 6045373"/>
              <a:gd name="connsiteY7" fmla="*/ 2201545 h 5998106"/>
              <a:gd name="connsiteX8" fmla="*/ 5076058 w 6045373"/>
              <a:gd name="connsiteY8" fmla="*/ 2554721 h 5998106"/>
              <a:gd name="connsiteX9" fmla="*/ 5102639 w 6045373"/>
              <a:gd name="connsiteY9" fmla="*/ 2687628 h 5998106"/>
              <a:gd name="connsiteX10" fmla="*/ 4932518 w 6045373"/>
              <a:gd name="connsiteY10" fmla="*/ 3410642 h 5998106"/>
              <a:gd name="connsiteX11" fmla="*/ 3816907 w 6045373"/>
              <a:gd name="connsiteY11" fmla="*/ 4200840 h 5998106"/>
              <a:gd name="connsiteX12" fmla="*/ 6045373 w 6045373"/>
              <a:gd name="connsiteY12" fmla="*/ 5983449 h 5998106"/>
              <a:gd name="connsiteX0" fmla="*/ 6045373 w 6045373"/>
              <a:gd name="connsiteY0" fmla="*/ 5983449 h 5998106"/>
              <a:gd name="connsiteX1" fmla="*/ 0 w 6045373"/>
              <a:gd name="connsiteY1" fmla="*/ 5998106 h 5998106"/>
              <a:gd name="connsiteX2" fmla="*/ 2117065 w 6045373"/>
              <a:gd name="connsiteY2" fmla="*/ 4277386 h 5998106"/>
              <a:gd name="connsiteX3" fmla="*/ 1099016 w 6045373"/>
              <a:gd name="connsiteY3" fmla="*/ 1313185 h 5998106"/>
              <a:gd name="connsiteX4" fmla="*/ 2739787 w 6045373"/>
              <a:gd name="connsiteY4" fmla="*/ 241224 h 5998106"/>
              <a:gd name="connsiteX5" fmla="*/ 4278616 w 6045373"/>
              <a:gd name="connsiteY5" fmla="*/ 593014 h 5998106"/>
              <a:gd name="connsiteX6" fmla="*/ 4677337 w 6045373"/>
              <a:gd name="connsiteY6" fmla="*/ 1518047 h 5998106"/>
              <a:gd name="connsiteX7" fmla="*/ 4958782 w 6045373"/>
              <a:gd name="connsiteY7" fmla="*/ 2201545 h 5998106"/>
              <a:gd name="connsiteX8" fmla="*/ 5076058 w 6045373"/>
              <a:gd name="connsiteY8" fmla="*/ 2554721 h 5998106"/>
              <a:gd name="connsiteX9" fmla="*/ 5102639 w 6045373"/>
              <a:gd name="connsiteY9" fmla="*/ 2687628 h 5998106"/>
              <a:gd name="connsiteX10" fmla="*/ 4932518 w 6045373"/>
              <a:gd name="connsiteY10" fmla="*/ 3410642 h 5998106"/>
              <a:gd name="connsiteX11" fmla="*/ 3816907 w 6045373"/>
              <a:gd name="connsiteY11" fmla="*/ 4200840 h 5998106"/>
              <a:gd name="connsiteX12" fmla="*/ 6045373 w 6045373"/>
              <a:gd name="connsiteY12" fmla="*/ 5983449 h 5998106"/>
              <a:gd name="connsiteX0" fmla="*/ 6045373 w 6045373"/>
              <a:gd name="connsiteY0" fmla="*/ 5983449 h 5998106"/>
              <a:gd name="connsiteX1" fmla="*/ 0 w 6045373"/>
              <a:gd name="connsiteY1" fmla="*/ 5998106 h 5998106"/>
              <a:gd name="connsiteX2" fmla="*/ 2117065 w 6045373"/>
              <a:gd name="connsiteY2" fmla="*/ 4277386 h 5998106"/>
              <a:gd name="connsiteX3" fmla="*/ 1099016 w 6045373"/>
              <a:gd name="connsiteY3" fmla="*/ 1313185 h 5998106"/>
              <a:gd name="connsiteX4" fmla="*/ 2739787 w 6045373"/>
              <a:gd name="connsiteY4" fmla="*/ 241224 h 5998106"/>
              <a:gd name="connsiteX5" fmla="*/ 4278616 w 6045373"/>
              <a:gd name="connsiteY5" fmla="*/ 593014 h 5998106"/>
              <a:gd name="connsiteX6" fmla="*/ 4677337 w 6045373"/>
              <a:gd name="connsiteY6" fmla="*/ 1518047 h 5998106"/>
              <a:gd name="connsiteX7" fmla="*/ 4958782 w 6045373"/>
              <a:gd name="connsiteY7" fmla="*/ 2201545 h 5998106"/>
              <a:gd name="connsiteX8" fmla="*/ 5076058 w 6045373"/>
              <a:gd name="connsiteY8" fmla="*/ 2554721 h 5998106"/>
              <a:gd name="connsiteX9" fmla="*/ 5102639 w 6045373"/>
              <a:gd name="connsiteY9" fmla="*/ 2687628 h 5998106"/>
              <a:gd name="connsiteX10" fmla="*/ 4932518 w 6045373"/>
              <a:gd name="connsiteY10" fmla="*/ 3410642 h 5998106"/>
              <a:gd name="connsiteX11" fmla="*/ 3816907 w 6045373"/>
              <a:gd name="connsiteY11" fmla="*/ 4200840 h 5998106"/>
              <a:gd name="connsiteX12" fmla="*/ 6045373 w 6045373"/>
              <a:gd name="connsiteY12" fmla="*/ 5983449 h 5998106"/>
              <a:gd name="connsiteX0" fmla="*/ 6045373 w 6045373"/>
              <a:gd name="connsiteY0" fmla="*/ 5983449 h 5998106"/>
              <a:gd name="connsiteX1" fmla="*/ 0 w 6045373"/>
              <a:gd name="connsiteY1" fmla="*/ 5998106 h 5998106"/>
              <a:gd name="connsiteX2" fmla="*/ 1841978 w 6045373"/>
              <a:gd name="connsiteY2" fmla="*/ 4277386 h 5998106"/>
              <a:gd name="connsiteX3" fmla="*/ 1099016 w 6045373"/>
              <a:gd name="connsiteY3" fmla="*/ 1313185 h 5998106"/>
              <a:gd name="connsiteX4" fmla="*/ 2739787 w 6045373"/>
              <a:gd name="connsiteY4" fmla="*/ 241224 h 5998106"/>
              <a:gd name="connsiteX5" fmla="*/ 4278616 w 6045373"/>
              <a:gd name="connsiteY5" fmla="*/ 593014 h 5998106"/>
              <a:gd name="connsiteX6" fmla="*/ 4677337 w 6045373"/>
              <a:gd name="connsiteY6" fmla="*/ 1518047 h 5998106"/>
              <a:gd name="connsiteX7" fmla="*/ 4958782 w 6045373"/>
              <a:gd name="connsiteY7" fmla="*/ 2201545 h 5998106"/>
              <a:gd name="connsiteX8" fmla="*/ 5076058 w 6045373"/>
              <a:gd name="connsiteY8" fmla="*/ 2554721 h 5998106"/>
              <a:gd name="connsiteX9" fmla="*/ 5102639 w 6045373"/>
              <a:gd name="connsiteY9" fmla="*/ 2687628 h 5998106"/>
              <a:gd name="connsiteX10" fmla="*/ 4932518 w 6045373"/>
              <a:gd name="connsiteY10" fmla="*/ 3410642 h 5998106"/>
              <a:gd name="connsiteX11" fmla="*/ 3816907 w 6045373"/>
              <a:gd name="connsiteY11" fmla="*/ 4200840 h 5998106"/>
              <a:gd name="connsiteX12" fmla="*/ 6045373 w 6045373"/>
              <a:gd name="connsiteY12" fmla="*/ 5983449 h 5998106"/>
              <a:gd name="connsiteX0" fmla="*/ 6045373 w 6045373"/>
              <a:gd name="connsiteY0" fmla="*/ 5983449 h 5998106"/>
              <a:gd name="connsiteX1" fmla="*/ 0 w 6045373"/>
              <a:gd name="connsiteY1" fmla="*/ 5998106 h 5998106"/>
              <a:gd name="connsiteX2" fmla="*/ 1714259 w 6045373"/>
              <a:gd name="connsiteY2" fmla="*/ 4277386 h 5998106"/>
              <a:gd name="connsiteX3" fmla="*/ 1099016 w 6045373"/>
              <a:gd name="connsiteY3" fmla="*/ 1313185 h 5998106"/>
              <a:gd name="connsiteX4" fmla="*/ 2739787 w 6045373"/>
              <a:gd name="connsiteY4" fmla="*/ 241224 h 5998106"/>
              <a:gd name="connsiteX5" fmla="*/ 4278616 w 6045373"/>
              <a:gd name="connsiteY5" fmla="*/ 593014 h 5998106"/>
              <a:gd name="connsiteX6" fmla="*/ 4677337 w 6045373"/>
              <a:gd name="connsiteY6" fmla="*/ 1518047 h 5998106"/>
              <a:gd name="connsiteX7" fmla="*/ 4958782 w 6045373"/>
              <a:gd name="connsiteY7" fmla="*/ 2201545 h 5998106"/>
              <a:gd name="connsiteX8" fmla="*/ 5076058 w 6045373"/>
              <a:gd name="connsiteY8" fmla="*/ 2554721 h 5998106"/>
              <a:gd name="connsiteX9" fmla="*/ 5102639 w 6045373"/>
              <a:gd name="connsiteY9" fmla="*/ 2687628 h 5998106"/>
              <a:gd name="connsiteX10" fmla="*/ 4932518 w 6045373"/>
              <a:gd name="connsiteY10" fmla="*/ 3410642 h 5998106"/>
              <a:gd name="connsiteX11" fmla="*/ 3816907 w 6045373"/>
              <a:gd name="connsiteY11" fmla="*/ 4200840 h 5998106"/>
              <a:gd name="connsiteX12" fmla="*/ 6045373 w 6045373"/>
              <a:gd name="connsiteY12" fmla="*/ 5983449 h 5998106"/>
              <a:gd name="connsiteX0" fmla="*/ 6045373 w 6045373"/>
              <a:gd name="connsiteY0" fmla="*/ 5983449 h 5998106"/>
              <a:gd name="connsiteX1" fmla="*/ 0 w 6045373"/>
              <a:gd name="connsiteY1" fmla="*/ 5998106 h 5998106"/>
              <a:gd name="connsiteX2" fmla="*/ 1832153 w 6045373"/>
              <a:gd name="connsiteY2" fmla="*/ 4277386 h 5998106"/>
              <a:gd name="connsiteX3" fmla="*/ 1099016 w 6045373"/>
              <a:gd name="connsiteY3" fmla="*/ 1313185 h 5998106"/>
              <a:gd name="connsiteX4" fmla="*/ 2739787 w 6045373"/>
              <a:gd name="connsiteY4" fmla="*/ 241224 h 5998106"/>
              <a:gd name="connsiteX5" fmla="*/ 4278616 w 6045373"/>
              <a:gd name="connsiteY5" fmla="*/ 593014 h 5998106"/>
              <a:gd name="connsiteX6" fmla="*/ 4677337 w 6045373"/>
              <a:gd name="connsiteY6" fmla="*/ 1518047 h 5998106"/>
              <a:gd name="connsiteX7" fmla="*/ 4958782 w 6045373"/>
              <a:gd name="connsiteY7" fmla="*/ 2201545 h 5998106"/>
              <a:gd name="connsiteX8" fmla="*/ 5076058 w 6045373"/>
              <a:gd name="connsiteY8" fmla="*/ 2554721 h 5998106"/>
              <a:gd name="connsiteX9" fmla="*/ 5102639 w 6045373"/>
              <a:gd name="connsiteY9" fmla="*/ 2687628 h 5998106"/>
              <a:gd name="connsiteX10" fmla="*/ 4932518 w 6045373"/>
              <a:gd name="connsiteY10" fmla="*/ 3410642 h 5998106"/>
              <a:gd name="connsiteX11" fmla="*/ 3816907 w 6045373"/>
              <a:gd name="connsiteY11" fmla="*/ 4200840 h 5998106"/>
              <a:gd name="connsiteX12" fmla="*/ 6045373 w 6045373"/>
              <a:gd name="connsiteY12" fmla="*/ 5983449 h 5998106"/>
              <a:gd name="connsiteX0" fmla="*/ 6232040 w 6232040"/>
              <a:gd name="connsiteY0" fmla="*/ 5983449 h 5998106"/>
              <a:gd name="connsiteX1" fmla="*/ 0 w 6232040"/>
              <a:gd name="connsiteY1" fmla="*/ 5998106 h 5998106"/>
              <a:gd name="connsiteX2" fmla="*/ 2018820 w 6232040"/>
              <a:gd name="connsiteY2" fmla="*/ 4277386 h 5998106"/>
              <a:gd name="connsiteX3" fmla="*/ 1285683 w 6232040"/>
              <a:gd name="connsiteY3" fmla="*/ 1313185 h 5998106"/>
              <a:gd name="connsiteX4" fmla="*/ 2926454 w 6232040"/>
              <a:gd name="connsiteY4" fmla="*/ 241224 h 5998106"/>
              <a:gd name="connsiteX5" fmla="*/ 4465283 w 6232040"/>
              <a:gd name="connsiteY5" fmla="*/ 593014 h 5998106"/>
              <a:gd name="connsiteX6" fmla="*/ 4864004 w 6232040"/>
              <a:gd name="connsiteY6" fmla="*/ 1518047 h 5998106"/>
              <a:gd name="connsiteX7" fmla="*/ 5145449 w 6232040"/>
              <a:gd name="connsiteY7" fmla="*/ 2201545 h 5998106"/>
              <a:gd name="connsiteX8" fmla="*/ 5262725 w 6232040"/>
              <a:gd name="connsiteY8" fmla="*/ 2554721 h 5998106"/>
              <a:gd name="connsiteX9" fmla="*/ 5289306 w 6232040"/>
              <a:gd name="connsiteY9" fmla="*/ 2687628 h 5998106"/>
              <a:gd name="connsiteX10" fmla="*/ 5119185 w 6232040"/>
              <a:gd name="connsiteY10" fmla="*/ 3410642 h 5998106"/>
              <a:gd name="connsiteX11" fmla="*/ 4003574 w 6232040"/>
              <a:gd name="connsiteY11" fmla="*/ 4200840 h 5998106"/>
              <a:gd name="connsiteX12" fmla="*/ 6232040 w 6232040"/>
              <a:gd name="connsiteY12" fmla="*/ 5983449 h 5998106"/>
              <a:gd name="connsiteX0" fmla="*/ 6232040 w 6232040"/>
              <a:gd name="connsiteY0" fmla="*/ 5983449 h 5998106"/>
              <a:gd name="connsiteX1" fmla="*/ 0 w 6232040"/>
              <a:gd name="connsiteY1" fmla="*/ 5998106 h 5998106"/>
              <a:gd name="connsiteX2" fmla="*/ 2018820 w 6232040"/>
              <a:gd name="connsiteY2" fmla="*/ 4277386 h 5998106"/>
              <a:gd name="connsiteX3" fmla="*/ 1285683 w 6232040"/>
              <a:gd name="connsiteY3" fmla="*/ 1313185 h 5998106"/>
              <a:gd name="connsiteX4" fmla="*/ 2926454 w 6232040"/>
              <a:gd name="connsiteY4" fmla="*/ 241224 h 5998106"/>
              <a:gd name="connsiteX5" fmla="*/ 4465283 w 6232040"/>
              <a:gd name="connsiteY5" fmla="*/ 593014 h 5998106"/>
              <a:gd name="connsiteX6" fmla="*/ 4864004 w 6232040"/>
              <a:gd name="connsiteY6" fmla="*/ 1518047 h 5998106"/>
              <a:gd name="connsiteX7" fmla="*/ 5145449 w 6232040"/>
              <a:gd name="connsiteY7" fmla="*/ 2201545 h 5998106"/>
              <a:gd name="connsiteX8" fmla="*/ 5262725 w 6232040"/>
              <a:gd name="connsiteY8" fmla="*/ 2554721 h 5998106"/>
              <a:gd name="connsiteX9" fmla="*/ 5289306 w 6232040"/>
              <a:gd name="connsiteY9" fmla="*/ 2687628 h 5998106"/>
              <a:gd name="connsiteX10" fmla="*/ 5119185 w 6232040"/>
              <a:gd name="connsiteY10" fmla="*/ 3410642 h 5998106"/>
              <a:gd name="connsiteX11" fmla="*/ 4003574 w 6232040"/>
              <a:gd name="connsiteY11" fmla="*/ 4200840 h 5998106"/>
              <a:gd name="connsiteX12" fmla="*/ 6232040 w 6232040"/>
              <a:gd name="connsiteY12" fmla="*/ 5983449 h 5998106"/>
              <a:gd name="connsiteX0" fmla="*/ 6232040 w 6232040"/>
              <a:gd name="connsiteY0" fmla="*/ 5983449 h 5998106"/>
              <a:gd name="connsiteX1" fmla="*/ 0 w 6232040"/>
              <a:gd name="connsiteY1" fmla="*/ 5998106 h 5998106"/>
              <a:gd name="connsiteX2" fmla="*/ 2018820 w 6232040"/>
              <a:gd name="connsiteY2" fmla="*/ 4277386 h 5998106"/>
              <a:gd name="connsiteX3" fmla="*/ 1285683 w 6232040"/>
              <a:gd name="connsiteY3" fmla="*/ 1313185 h 5998106"/>
              <a:gd name="connsiteX4" fmla="*/ 2926454 w 6232040"/>
              <a:gd name="connsiteY4" fmla="*/ 241224 h 5998106"/>
              <a:gd name="connsiteX5" fmla="*/ 4465283 w 6232040"/>
              <a:gd name="connsiteY5" fmla="*/ 593014 h 5998106"/>
              <a:gd name="connsiteX6" fmla="*/ 4864004 w 6232040"/>
              <a:gd name="connsiteY6" fmla="*/ 1518047 h 5998106"/>
              <a:gd name="connsiteX7" fmla="*/ 5145449 w 6232040"/>
              <a:gd name="connsiteY7" fmla="*/ 2201545 h 5998106"/>
              <a:gd name="connsiteX8" fmla="*/ 5262725 w 6232040"/>
              <a:gd name="connsiteY8" fmla="*/ 2554721 h 5998106"/>
              <a:gd name="connsiteX9" fmla="*/ 5289306 w 6232040"/>
              <a:gd name="connsiteY9" fmla="*/ 2687628 h 5998106"/>
              <a:gd name="connsiteX10" fmla="*/ 5119185 w 6232040"/>
              <a:gd name="connsiteY10" fmla="*/ 3410642 h 5998106"/>
              <a:gd name="connsiteX11" fmla="*/ 4003574 w 6232040"/>
              <a:gd name="connsiteY11" fmla="*/ 4200840 h 5998106"/>
              <a:gd name="connsiteX12" fmla="*/ 6232040 w 6232040"/>
              <a:gd name="connsiteY12" fmla="*/ 5983449 h 5998106"/>
              <a:gd name="connsiteX0" fmla="*/ 6232040 w 6232040"/>
              <a:gd name="connsiteY0" fmla="*/ 5983449 h 5998106"/>
              <a:gd name="connsiteX1" fmla="*/ 0 w 6232040"/>
              <a:gd name="connsiteY1" fmla="*/ 5998106 h 5998106"/>
              <a:gd name="connsiteX2" fmla="*/ 2018820 w 6232040"/>
              <a:gd name="connsiteY2" fmla="*/ 4277386 h 5998106"/>
              <a:gd name="connsiteX3" fmla="*/ 1285683 w 6232040"/>
              <a:gd name="connsiteY3" fmla="*/ 1313185 h 5998106"/>
              <a:gd name="connsiteX4" fmla="*/ 2926454 w 6232040"/>
              <a:gd name="connsiteY4" fmla="*/ 241224 h 5998106"/>
              <a:gd name="connsiteX5" fmla="*/ 4465283 w 6232040"/>
              <a:gd name="connsiteY5" fmla="*/ 593014 h 5998106"/>
              <a:gd name="connsiteX6" fmla="*/ 4864004 w 6232040"/>
              <a:gd name="connsiteY6" fmla="*/ 1518047 h 5998106"/>
              <a:gd name="connsiteX7" fmla="*/ 5145449 w 6232040"/>
              <a:gd name="connsiteY7" fmla="*/ 2201545 h 5998106"/>
              <a:gd name="connsiteX8" fmla="*/ 5262725 w 6232040"/>
              <a:gd name="connsiteY8" fmla="*/ 2554721 h 5998106"/>
              <a:gd name="connsiteX9" fmla="*/ 5289306 w 6232040"/>
              <a:gd name="connsiteY9" fmla="*/ 2687628 h 5998106"/>
              <a:gd name="connsiteX10" fmla="*/ 5119185 w 6232040"/>
              <a:gd name="connsiteY10" fmla="*/ 3410642 h 5998106"/>
              <a:gd name="connsiteX11" fmla="*/ 4003574 w 6232040"/>
              <a:gd name="connsiteY11" fmla="*/ 4200840 h 5998106"/>
              <a:gd name="connsiteX12" fmla="*/ 6232040 w 6232040"/>
              <a:gd name="connsiteY12" fmla="*/ 5983449 h 5998106"/>
              <a:gd name="connsiteX0" fmla="*/ 6232040 w 6232040"/>
              <a:gd name="connsiteY0" fmla="*/ 5983449 h 5998106"/>
              <a:gd name="connsiteX1" fmla="*/ 0 w 6232040"/>
              <a:gd name="connsiteY1" fmla="*/ 5998106 h 5998106"/>
              <a:gd name="connsiteX2" fmla="*/ 2018820 w 6232040"/>
              <a:gd name="connsiteY2" fmla="*/ 4277386 h 5998106"/>
              <a:gd name="connsiteX3" fmla="*/ 1285683 w 6232040"/>
              <a:gd name="connsiteY3" fmla="*/ 1313185 h 5998106"/>
              <a:gd name="connsiteX4" fmla="*/ 2926454 w 6232040"/>
              <a:gd name="connsiteY4" fmla="*/ 241224 h 5998106"/>
              <a:gd name="connsiteX5" fmla="*/ 4465283 w 6232040"/>
              <a:gd name="connsiteY5" fmla="*/ 593014 h 5998106"/>
              <a:gd name="connsiteX6" fmla="*/ 4864004 w 6232040"/>
              <a:gd name="connsiteY6" fmla="*/ 1518047 h 5998106"/>
              <a:gd name="connsiteX7" fmla="*/ 5145449 w 6232040"/>
              <a:gd name="connsiteY7" fmla="*/ 2201545 h 5998106"/>
              <a:gd name="connsiteX8" fmla="*/ 5262725 w 6232040"/>
              <a:gd name="connsiteY8" fmla="*/ 2554721 h 5998106"/>
              <a:gd name="connsiteX9" fmla="*/ 5289306 w 6232040"/>
              <a:gd name="connsiteY9" fmla="*/ 2687628 h 5998106"/>
              <a:gd name="connsiteX10" fmla="*/ 5119185 w 6232040"/>
              <a:gd name="connsiteY10" fmla="*/ 3410642 h 5998106"/>
              <a:gd name="connsiteX11" fmla="*/ 4003574 w 6232040"/>
              <a:gd name="connsiteY11" fmla="*/ 4200840 h 5998106"/>
              <a:gd name="connsiteX12" fmla="*/ 6232040 w 6232040"/>
              <a:gd name="connsiteY12" fmla="*/ 5983449 h 59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2040" h="5998106">
                <a:moveTo>
                  <a:pt x="6232040" y="5983449"/>
                </a:moveTo>
                <a:lnTo>
                  <a:pt x="0" y="5998106"/>
                </a:lnTo>
                <a:cubicBezTo>
                  <a:pt x="238950" y="4930624"/>
                  <a:pt x="823004" y="4743509"/>
                  <a:pt x="2018820" y="4277386"/>
                </a:cubicBezTo>
                <a:cubicBezTo>
                  <a:pt x="-318844" y="3977197"/>
                  <a:pt x="977105" y="2010096"/>
                  <a:pt x="1285683" y="1313185"/>
                </a:cubicBezTo>
                <a:cubicBezTo>
                  <a:pt x="1594261" y="616274"/>
                  <a:pt x="2301952" y="273130"/>
                  <a:pt x="2926454" y="241224"/>
                </a:cubicBezTo>
                <a:cubicBezTo>
                  <a:pt x="3419096" y="-242557"/>
                  <a:pt x="5461199" y="66702"/>
                  <a:pt x="4465283" y="593014"/>
                </a:cubicBezTo>
                <a:cubicBezTo>
                  <a:pt x="4598190" y="901358"/>
                  <a:pt x="4949064" y="1209703"/>
                  <a:pt x="4864004" y="1518047"/>
                </a:cubicBezTo>
                <a:cubicBezTo>
                  <a:pt x="5117043" y="1739056"/>
                  <a:pt x="5748807" y="1861118"/>
                  <a:pt x="5145449" y="2201545"/>
                </a:cubicBezTo>
                <a:cubicBezTo>
                  <a:pt x="5277449" y="2412984"/>
                  <a:pt x="5354479" y="2450242"/>
                  <a:pt x="5262725" y="2554721"/>
                </a:cubicBezTo>
                <a:cubicBezTo>
                  <a:pt x="5329400" y="2599023"/>
                  <a:pt x="5362333" y="2629678"/>
                  <a:pt x="5289306" y="2687628"/>
                </a:cubicBezTo>
                <a:cubicBezTo>
                  <a:pt x="5208715" y="2932044"/>
                  <a:pt x="5701330" y="3169636"/>
                  <a:pt x="5119185" y="3410642"/>
                </a:cubicBezTo>
                <a:cubicBezTo>
                  <a:pt x="4757414" y="3718325"/>
                  <a:pt x="4217996" y="3708198"/>
                  <a:pt x="4003574" y="4200840"/>
                </a:cubicBezTo>
                <a:cubicBezTo>
                  <a:pt x="5306396" y="4262669"/>
                  <a:pt x="5548168" y="4878049"/>
                  <a:pt x="6232040" y="5983449"/>
                </a:cubicBezTo>
                <a:close/>
              </a:path>
            </a:pathLst>
          </a:custGeom>
          <a:solidFill>
            <a:schemeClr val="bg1">
              <a:lumMod val="9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7893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63C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80103" y="1877961"/>
            <a:ext cx="11050864" cy="4299002"/>
          </a:xfrm>
        </p:spPr>
        <p:txBody>
          <a:bodyPr/>
          <a:lstStyle>
            <a:lvl1pPr>
              <a:defRPr>
                <a:solidFill>
                  <a:schemeClr val="tx1">
                    <a:lumMod val="65000"/>
                    <a:lumOff val="35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A4DB86C1-1B3F-4ACD-B764-EFBA9DAE6ECA}" type="datetime1">
              <a:rPr lang="en-GB" smtClean="0"/>
              <a:t>18/12/2021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59C1A8-8460-4F16-8402-9B3D81EC032B}" type="slidenum">
              <a:rPr lang="en-GB" smtClean="0"/>
              <a:t>‹#›</a:t>
            </a:fld>
            <a:endParaRPr lang="en-GB" dirty="0"/>
          </a:p>
        </p:txBody>
      </p:sp>
    </p:spTree>
    <p:extLst>
      <p:ext uri="{BB962C8B-B14F-4D97-AF65-F5344CB8AC3E}">
        <p14:creationId xmlns:p14="http://schemas.microsoft.com/office/powerpoint/2010/main" val="37944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63C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80103" y="1877961"/>
            <a:ext cx="11050864" cy="4299002"/>
          </a:xfrm>
        </p:spPr>
        <p:txBody>
          <a:bodyPr/>
          <a:lstStyle>
            <a:lvl1pPr>
              <a:defRPr>
                <a:solidFill>
                  <a:schemeClr val="tx1">
                    <a:lumMod val="65000"/>
                    <a:lumOff val="35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A4DB86C1-1B3F-4ACD-B764-EFBA9DAE6ECA}" type="datetime1">
              <a:rPr lang="en-GB" smtClean="0"/>
              <a:t>18/12/2021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59C1A8-8460-4F16-8402-9B3D81EC032B}" type="slidenum">
              <a:rPr lang="en-GB" smtClean="0"/>
              <a:t>‹#›</a:t>
            </a:fld>
            <a:endParaRPr lang="en-GB" dirty="0"/>
          </a:p>
        </p:txBody>
      </p:sp>
    </p:spTree>
    <p:extLst>
      <p:ext uri="{BB962C8B-B14F-4D97-AF65-F5344CB8AC3E}">
        <p14:creationId xmlns:p14="http://schemas.microsoft.com/office/powerpoint/2010/main" val="103092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C0B21F-255E-4E93-B275-6DA4E78B980D}" type="datetime1">
              <a:rPr lang="en-GB" smtClean="0"/>
              <a:t>18/12/2021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59C1A8-8460-4F16-8402-9B3D81EC032B}" type="slidenum">
              <a:rPr lang="en-GB" smtClean="0"/>
              <a:t>‹#›</a:t>
            </a:fld>
            <a:endParaRPr lang="en-GB" dirty="0"/>
          </a:p>
        </p:txBody>
      </p:sp>
    </p:spTree>
    <p:extLst>
      <p:ext uri="{BB962C8B-B14F-4D97-AF65-F5344CB8AC3E}">
        <p14:creationId xmlns:p14="http://schemas.microsoft.com/office/powerpoint/2010/main" val="37647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C0B21F-255E-4E93-B275-6DA4E78B980D}" type="datetime1">
              <a:rPr lang="en-GB" smtClean="0"/>
              <a:t>18/12/2021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59C1A8-8460-4F16-8402-9B3D81EC032B}" type="slidenum">
              <a:rPr lang="en-GB" smtClean="0"/>
              <a:t>‹#›</a:t>
            </a:fld>
            <a:endParaRPr lang="en-GB" dirty="0"/>
          </a:p>
        </p:txBody>
      </p:sp>
    </p:spTree>
    <p:extLst>
      <p:ext uri="{BB962C8B-B14F-4D97-AF65-F5344CB8AC3E}">
        <p14:creationId xmlns:p14="http://schemas.microsoft.com/office/powerpoint/2010/main" val="373620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10C4F-089A-4782-898A-4DC2E6E2BC54}" type="datetime1">
              <a:rPr lang="en-GB" smtClean="0"/>
              <a:t>18/12/2021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859C1A8-8460-4F16-8402-9B3D81EC032B}" type="slidenum">
              <a:rPr lang="en-GB" smtClean="0"/>
              <a:t>‹#›</a:t>
            </a:fld>
            <a:endParaRPr lang="en-GB" dirty="0"/>
          </a:p>
        </p:txBody>
      </p:sp>
    </p:spTree>
    <p:extLst>
      <p:ext uri="{BB962C8B-B14F-4D97-AF65-F5344CB8AC3E}">
        <p14:creationId xmlns:p14="http://schemas.microsoft.com/office/powerpoint/2010/main" val="362383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10C4F-089A-4782-898A-4DC2E6E2BC54}" type="datetime1">
              <a:rPr lang="en-GB" smtClean="0"/>
              <a:t>18/12/2021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859C1A8-8460-4F16-8402-9B3D81EC032B}" type="slidenum">
              <a:rPr lang="en-GB" smtClean="0"/>
              <a:t>‹#›</a:t>
            </a:fld>
            <a:endParaRPr lang="en-GB" dirty="0"/>
          </a:p>
        </p:txBody>
      </p:sp>
    </p:spTree>
    <p:extLst>
      <p:ext uri="{BB962C8B-B14F-4D97-AF65-F5344CB8AC3E}">
        <p14:creationId xmlns:p14="http://schemas.microsoft.com/office/powerpoint/2010/main" val="375710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hasCustomPrompt="1"/>
          </p:nvPr>
        </p:nvSpPr>
        <p:spPr>
          <a:xfrm>
            <a:off x="622998" y="1825625"/>
            <a:ext cx="5396802" cy="4351338"/>
          </a:xfrm>
        </p:spPr>
        <p:txBody>
          <a:bodyPr>
            <a:normAutofit/>
          </a:bodyPr>
          <a:lstStyle>
            <a:lvl1pPr>
              <a:defRPr sz="2400"/>
            </a:lvl1pPr>
            <a:lvl2pPr marL="685800" indent="-228600">
              <a:buFont typeface="Symbol" panose="05050102010706020507" pitchFamily="18" charset="2"/>
              <a:buChar char="-"/>
              <a:defRPr sz="2000"/>
            </a:lvl2pPr>
            <a:lvl3pPr marL="914400" indent="0">
              <a:buNone/>
              <a:defRPr/>
            </a:lvl3p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6172200" y="1825625"/>
            <a:ext cx="5396802" cy="4351338"/>
          </a:xfrm>
        </p:spPr>
        <p:txBody>
          <a:bodyPr>
            <a:normAutofit/>
          </a:bodyPr>
          <a:lstStyle>
            <a:lvl1pPr>
              <a:defRPr sz="2400"/>
            </a:lvl1pPr>
            <a:lvl2pPr marL="685800" indent="-228600">
              <a:buFont typeface="Symbol" panose="05050102010706020507" pitchFamily="18" charset="2"/>
              <a:buChar char="-"/>
              <a:defRPr sz="2000"/>
            </a:lvl2pPr>
            <a:lvl3pPr marL="914400" indent="0">
              <a:buNone/>
              <a:defRPr/>
            </a:lvl3pPr>
          </a:lstStyle>
          <a:p>
            <a:pPr lvl="0"/>
            <a:r>
              <a:rPr lang="en-US" dirty="0"/>
              <a:t>Edit Master text styles</a:t>
            </a:r>
          </a:p>
          <a:p>
            <a:pPr lvl="1"/>
            <a:r>
              <a:rPr lang="en-US" dirty="0"/>
              <a:t>Second level</a:t>
            </a:r>
          </a:p>
        </p:txBody>
      </p:sp>
      <p:sp>
        <p:nvSpPr>
          <p:cNvPr id="5" name="Date Placeholder 4"/>
          <p:cNvSpPr>
            <a:spLocks noGrp="1"/>
          </p:cNvSpPr>
          <p:nvPr>
            <p:ph type="dt" sz="half" idx="10"/>
          </p:nvPr>
        </p:nvSpPr>
        <p:spPr/>
        <p:txBody>
          <a:bodyPr/>
          <a:lstStyle/>
          <a:p>
            <a:fld id="{4425EA5D-49FD-4EC3-9350-912D38194E01}" type="datetime1">
              <a:rPr lang="en-GB" smtClean="0"/>
              <a:t>18/12/2021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59C1A8-8460-4F16-8402-9B3D81EC032B}" type="slidenum">
              <a:rPr lang="en-GB" smtClean="0"/>
              <a:t>‹#›</a:t>
            </a:fld>
            <a:endParaRPr lang="en-GB" dirty="0"/>
          </a:p>
        </p:txBody>
      </p:sp>
    </p:spTree>
    <p:extLst>
      <p:ext uri="{BB962C8B-B14F-4D97-AF65-F5344CB8AC3E}">
        <p14:creationId xmlns:p14="http://schemas.microsoft.com/office/powerpoint/2010/main" val="364079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024" y="365125"/>
            <a:ext cx="11286698"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p:cNvSpPr>
            <a:spLocks noGrp="1"/>
          </p:cNvSpPr>
          <p:nvPr>
            <p:ph type="body" idx="1"/>
          </p:nvPr>
        </p:nvSpPr>
        <p:spPr>
          <a:xfrm>
            <a:off x="464024" y="1825625"/>
            <a:ext cx="11166943" cy="4351338"/>
          </a:xfrm>
          <a:prstGeom prst="rect">
            <a:avLst/>
          </a:prstGeom>
        </p:spPr>
        <p:txBody>
          <a:bodyPr vert="horz" lIns="91440" tIns="45720" rIns="91440" bIns="45720" rtlCol="0">
            <a:normAutofit/>
          </a:bodyPr>
          <a:lstStyle/>
          <a:p>
            <a:pPr lvl="0"/>
            <a:r>
              <a:rPr lang="en-GB" noProof="0" dirty="0"/>
              <a:t>Edit Master text styles</a:t>
            </a:r>
          </a:p>
          <a:p>
            <a:pPr lvl="1"/>
            <a:r>
              <a:rPr lang="en-GB" noProof="0" dirty="0"/>
              <a:t>Second level</a:t>
            </a:r>
          </a:p>
          <a:p>
            <a:pPr lvl="2"/>
            <a:r>
              <a:rPr lang="en-GB" noProof="0" dirty="0"/>
              <a:t>Third level</a:t>
            </a:r>
          </a:p>
        </p:txBody>
      </p:sp>
      <p:sp>
        <p:nvSpPr>
          <p:cNvPr id="4" name="Date Placeholder 3"/>
          <p:cNvSpPr>
            <a:spLocks noGrp="1"/>
          </p:cNvSpPr>
          <p:nvPr>
            <p:ph type="dt" sz="half" idx="2"/>
          </p:nvPr>
        </p:nvSpPr>
        <p:spPr>
          <a:xfrm>
            <a:off x="216311" y="6356350"/>
            <a:ext cx="1481008"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fld id="{132815F6-D5C1-4442-B4D2-2BCD9D018BD7}" type="datetime1">
              <a:rPr lang="en-GB" smtClean="0"/>
              <a:t>18/12/2021</a:t>
            </a:fld>
            <a:endParaRPr lang="en-GB" dirty="0"/>
          </a:p>
        </p:txBody>
      </p:sp>
      <p:sp>
        <p:nvSpPr>
          <p:cNvPr id="5" name="Footer Placeholder 4"/>
          <p:cNvSpPr>
            <a:spLocks noGrp="1"/>
          </p:cNvSpPr>
          <p:nvPr>
            <p:ph type="ftr" sz="quarter" idx="3"/>
          </p:nvPr>
        </p:nvSpPr>
        <p:spPr>
          <a:xfrm>
            <a:off x="2782537" y="6356350"/>
            <a:ext cx="662692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endParaRPr lang="en-GB" dirty="0"/>
          </a:p>
        </p:txBody>
      </p:sp>
      <p:sp>
        <p:nvSpPr>
          <p:cNvPr id="6" name="Slide Number Placeholder 5"/>
          <p:cNvSpPr>
            <a:spLocks noGrp="1"/>
          </p:cNvSpPr>
          <p:nvPr>
            <p:ph type="sldNum" sz="quarter" idx="4"/>
          </p:nvPr>
        </p:nvSpPr>
        <p:spPr>
          <a:xfrm>
            <a:off x="11307482" y="6356350"/>
            <a:ext cx="668208"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859C1A8-8460-4F16-8402-9B3D81EC032B}" type="slidenum">
              <a:rPr lang="en-GB" smtClean="0"/>
              <a:pPr/>
              <a:t>‹#›</a:t>
            </a:fld>
            <a:endParaRPr lang="en-GB" dirty="0"/>
          </a:p>
        </p:txBody>
      </p:sp>
    </p:spTree>
    <p:extLst>
      <p:ext uri="{BB962C8B-B14F-4D97-AF65-F5344CB8AC3E}">
        <p14:creationId xmlns:p14="http://schemas.microsoft.com/office/powerpoint/2010/main" val="1731478921"/>
      </p:ext>
    </p:extLst>
  </p:cSld>
  <p:clrMap bg1="lt1" tx1="dk1" bg2="lt2" tx2="dk2" accent1="accent1" accent2="accent2" accent3="accent3" accent4="accent4" accent5="accent5" accent6="accent6" hlink="hlink" folHlink="folHlink"/>
  <p:sldLayoutIdLst>
    <p:sldLayoutId id="2147483677" r:id="rId1"/>
    <p:sldLayoutId id="2147483670" r:id="rId2"/>
    <p:sldLayoutId id="2147483650" r:id="rId3"/>
    <p:sldLayoutId id="2147483678" r:id="rId4"/>
    <p:sldLayoutId id="2147483654" r:id="rId5"/>
    <p:sldLayoutId id="2147483679" r:id="rId6"/>
    <p:sldLayoutId id="2147483655" r:id="rId7"/>
    <p:sldLayoutId id="2147483680" r:id="rId8"/>
    <p:sldLayoutId id="214748365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0563C1"/>
          </a:solidFill>
          <a:latin typeface="+mj-lt"/>
          <a:ea typeface="+mj-ea"/>
          <a:cs typeface="+mj-cs"/>
        </a:defRPr>
      </a:lvl1pPr>
    </p:titleStyle>
    <p:bodyStyle>
      <a:lvl1pPr marL="296863" indent="-296863" algn="l" defTabSz="914400" rtl="0" eaLnBrk="1" latinLnBrk="0" hangingPunct="1">
        <a:lnSpc>
          <a:spcPct val="90000"/>
        </a:lnSpc>
        <a:spcBef>
          <a:spcPts val="1000"/>
        </a:spcBef>
        <a:buFont typeface="Arial" panose="020B0604020202020204" pitchFamily="34" charset="0"/>
        <a:buChar char="•"/>
        <a:defRPr sz="2600" kern="1200">
          <a:solidFill>
            <a:schemeClr val="tx1">
              <a:lumMod val="50000"/>
              <a:lumOff val="50000"/>
            </a:schemeClr>
          </a:solidFill>
          <a:latin typeface="+mn-lt"/>
          <a:ea typeface="+mn-ea"/>
          <a:cs typeface="+mn-cs"/>
        </a:defRPr>
      </a:lvl1pPr>
      <a:lvl2pPr marL="749300" indent="-292100" algn="l" defTabSz="914400" rtl="0" eaLnBrk="1" latinLnBrk="0" hangingPunct="1">
        <a:lnSpc>
          <a:spcPct val="90000"/>
        </a:lnSpc>
        <a:spcBef>
          <a:spcPts val="500"/>
        </a:spcBef>
        <a:buFont typeface="Symbol" panose="05050102010706020507" pitchFamily="18" charset="2"/>
        <a:buChar char="-"/>
        <a:defRPr sz="2400"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nytimes.com/2016/02/28/magazine/what-google-learned-from-its-quest-to-build-the-perfect-team.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hoLuui9gX8"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3boKz0Exro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jp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3D0F-DEDE-466B-8BC7-E18047D22601}"/>
              </a:ext>
            </a:extLst>
          </p:cNvPr>
          <p:cNvSpPr>
            <a:spLocks noGrp="1"/>
          </p:cNvSpPr>
          <p:nvPr>
            <p:ph type="ctrTitle"/>
          </p:nvPr>
        </p:nvSpPr>
        <p:spPr/>
        <p:txBody>
          <a:bodyPr>
            <a:normAutofit/>
          </a:bodyPr>
          <a:lstStyle/>
          <a:p>
            <a:r>
              <a:rPr lang="en-GB" dirty="0">
                <a:latin typeface="+mj-lt"/>
              </a:rPr>
              <a:t>Psychological Safety </a:t>
            </a:r>
            <a:br>
              <a:rPr lang="en-GB" dirty="0">
                <a:latin typeface="+mj-lt"/>
              </a:rPr>
            </a:br>
            <a:r>
              <a:rPr lang="en-GB" dirty="0">
                <a:latin typeface="+mj-lt"/>
              </a:rPr>
              <a:t>for Improvement</a:t>
            </a:r>
          </a:p>
        </p:txBody>
      </p:sp>
      <p:sp>
        <p:nvSpPr>
          <p:cNvPr id="15" name="Subtitle 14">
            <a:extLst>
              <a:ext uri="{FF2B5EF4-FFF2-40B4-BE49-F238E27FC236}">
                <a16:creationId xmlns:a16="http://schemas.microsoft.com/office/drawing/2014/main" id="{0E249B2A-A899-4B87-BCAA-76BAF6F51CAE}"/>
              </a:ext>
            </a:extLst>
          </p:cNvPr>
          <p:cNvSpPr>
            <a:spLocks noGrp="1"/>
          </p:cNvSpPr>
          <p:nvPr>
            <p:ph type="subTitle" idx="1"/>
          </p:nvPr>
        </p:nvSpPr>
        <p:spPr/>
        <p:txBody>
          <a:bodyPr>
            <a:normAutofit/>
          </a:bodyPr>
          <a:lstStyle/>
          <a:p>
            <a:r>
              <a:rPr lang="en-GB" sz="2600" dirty="0"/>
              <a:t>Material produced with support from Q Health Foundation</a:t>
            </a:r>
          </a:p>
        </p:txBody>
      </p:sp>
    </p:spTree>
    <p:extLst>
      <p:ext uri="{BB962C8B-B14F-4D97-AF65-F5344CB8AC3E}">
        <p14:creationId xmlns:p14="http://schemas.microsoft.com/office/powerpoint/2010/main" val="203983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8841E6-3A25-4947-B1AF-0D8B0264E7D3}"/>
              </a:ext>
            </a:extLst>
          </p:cNvPr>
          <p:cNvSpPr>
            <a:spLocks noGrp="1"/>
          </p:cNvSpPr>
          <p:nvPr>
            <p:ph type="title"/>
          </p:nvPr>
        </p:nvSpPr>
        <p:spPr/>
        <p:txBody>
          <a:bodyPr>
            <a:normAutofit/>
          </a:bodyPr>
          <a:lstStyle/>
          <a:p>
            <a:r>
              <a:rPr lang="en-GB" dirty="0">
                <a:solidFill>
                  <a:srgbClr val="0563C1"/>
                </a:solidFill>
              </a:rPr>
              <a:t>Project ‘Aristotle’</a:t>
            </a:r>
          </a:p>
        </p:txBody>
      </p:sp>
      <p:sp>
        <p:nvSpPr>
          <p:cNvPr id="2" name="Slide Number Placeholder 1">
            <a:extLst>
              <a:ext uri="{FF2B5EF4-FFF2-40B4-BE49-F238E27FC236}">
                <a16:creationId xmlns:a16="http://schemas.microsoft.com/office/drawing/2014/main" id="{D23E3ABC-1F21-45BC-8532-F5AF7B7CC46B}"/>
              </a:ext>
            </a:extLst>
          </p:cNvPr>
          <p:cNvSpPr>
            <a:spLocks noGrp="1"/>
          </p:cNvSpPr>
          <p:nvPr>
            <p:ph type="sldNum" sz="quarter" idx="12"/>
          </p:nvPr>
        </p:nvSpPr>
        <p:spPr/>
        <p:txBody>
          <a:bodyPr/>
          <a:lstStyle/>
          <a:p>
            <a:fld id="{6859C1A8-8460-4F16-8402-9B3D81EC032B}" type="slidenum">
              <a:rPr lang="en-GB" smtClean="0"/>
              <a:t>10</a:t>
            </a:fld>
            <a:endParaRPr lang="en-GB" dirty="0"/>
          </a:p>
        </p:txBody>
      </p:sp>
      <p:sp>
        <p:nvSpPr>
          <p:cNvPr id="8" name="Google Shape;129;p6">
            <a:extLst>
              <a:ext uri="{FF2B5EF4-FFF2-40B4-BE49-F238E27FC236}">
                <a16:creationId xmlns:a16="http://schemas.microsoft.com/office/drawing/2014/main" id="{620626B9-2F58-4FCB-98E6-ABE1EAD9CB1D}"/>
              </a:ext>
            </a:extLst>
          </p:cNvPr>
          <p:cNvSpPr txBox="1"/>
          <p:nvPr/>
        </p:nvSpPr>
        <p:spPr>
          <a:xfrm>
            <a:off x="5642849" y="736396"/>
            <a:ext cx="5080000" cy="583019"/>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2400" i="0" u="none" strike="noStrike" cap="none" dirty="0">
                <a:solidFill>
                  <a:srgbClr val="757070"/>
                </a:solidFill>
                <a:ea typeface="Corbel"/>
                <a:cs typeface="Arial" panose="020B0604020202020204" pitchFamily="34" charset="0"/>
                <a:sym typeface="Corbel"/>
              </a:rPr>
              <a:t>Research carried out by Google</a:t>
            </a:r>
            <a:endParaRPr sz="2400" dirty="0">
              <a:cs typeface="Arial" panose="020B0604020202020204" pitchFamily="34" charset="0"/>
            </a:endParaRPr>
          </a:p>
        </p:txBody>
      </p:sp>
      <p:graphicFrame>
        <p:nvGraphicFramePr>
          <p:cNvPr id="3" name="Diagram 2">
            <a:extLst>
              <a:ext uri="{FF2B5EF4-FFF2-40B4-BE49-F238E27FC236}">
                <a16:creationId xmlns:a16="http://schemas.microsoft.com/office/drawing/2014/main" id="{EA5C6188-5FA1-406F-9E2A-76DB77F73C7D}"/>
              </a:ext>
            </a:extLst>
          </p:cNvPr>
          <p:cNvGraphicFramePr/>
          <p:nvPr>
            <p:extLst>
              <p:ext uri="{D42A27DB-BD31-4B8C-83A1-F6EECF244321}">
                <p14:modId xmlns:p14="http://schemas.microsoft.com/office/powerpoint/2010/main" val="1693754750"/>
              </p:ext>
            </p:extLst>
          </p:nvPr>
        </p:nvGraphicFramePr>
        <p:xfrm>
          <a:off x="-154407" y="1651860"/>
          <a:ext cx="11905129" cy="4408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29;p6">
            <a:extLst>
              <a:ext uri="{FF2B5EF4-FFF2-40B4-BE49-F238E27FC236}">
                <a16:creationId xmlns:a16="http://schemas.microsoft.com/office/drawing/2014/main" id="{5978EBC5-0B65-46B4-9E68-D8FE456F179A}"/>
              </a:ext>
            </a:extLst>
          </p:cNvPr>
          <p:cNvSpPr txBox="1"/>
          <p:nvPr/>
        </p:nvSpPr>
        <p:spPr>
          <a:xfrm>
            <a:off x="6071780" y="1290555"/>
            <a:ext cx="4668994" cy="926426"/>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2400" b="0" i="0" u="none" strike="noStrike" cap="none" dirty="0">
                <a:solidFill>
                  <a:schemeClr val="bg1">
                    <a:lumMod val="50000"/>
                  </a:schemeClr>
                </a:solidFill>
                <a:latin typeface="Arial" panose="020B0604020202020204" pitchFamily="34" charset="0"/>
                <a:ea typeface="Corbel"/>
                <a:cs typeface="Arial" panose="020B0604020202020204" pitchFamily="34" charset="0"/>
                <a:sym typeface="Corbel"/>
              </a:rPr>
              <a:t>‘The five keys to a successful Google team’ by J </a:t>
            </a:r>
            <a:r>
              <a:rPr lang="en-US" sz="2400" b="0" i="0" u="none" strike="noStrike" cap="none" dirty="0" err="1">
                <a:solidFill>
                  <a:schemeClr val="bg1">
                    <a:lumMod val="50000"/>
                  </a:schemeClr>
                </a:solidFill>
                <a:latin typeface="Arial" panose="020B0604020202020204" pitchFamily="34" charset="0"/>
                <a:ea typeface="Corbel"/>
                <a:cs typeface="Arial" panose="020B0604020202020204" pitchFamily="34" charset="0"/>
                <a:sym typeface="Corbel"/>
              </a:rPr>
              <a:t>Rozovsky</a:t>
            </a:r>
            <a:endParaRPr sz="2400" dirty="0">
              <a:solidFill>
                <a:schemeClr val="bg1">
                  <a:lumMod val="50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CD2D507-782F-47E9-A0F9-4CA7A38189E5}"/>
              </a:ext>
            </a:extLst>
          </p:cNvPr>
          <p:cNvSpPr/>
          <p:nvPr/>
        </p:nvSpPr>
        <p:spPr>
          <a:xfrm>
            <a:off x="6431739" y="2103908"/>
            <a:ext cx="4309035" cy="600164"/>
          </a:xfrm>
          <a:prstGeom prst="rect">
            <a:avLst/>
          </a:prstGeom>
        </p:spPr>
        <p:txBody>
          <a:bodyPr wrap="square">
            <a:spAutoFit/>
          </a:bodyPr>
          <a:lstStyle/>
          <a:p>
            <a:pPr algn="r"/>
            <a:r>
              <a:rPr lang="en-GB" sz="1100" dirty="0">
                <a:solidFill>
                  <a:srgbClr val="0000FF"/>
                </a:solidFill>
                <a:hlinkClick r:id="rId8">
                  <a:extLst>
                    <a:ext uri="{A12FA001-AC4F-418D-AE19-62706E023703}">
                      <ahyp:hlinkClr xmlns:ahyp="http://schemas.microsoft.com/office/drawing/2018/hyperlinkcolor" val="tx"/>
                    </a:ext>
                  </a:extLst>
                </a:hlinkClick>
              </a:rPr>
              <a:t>https://www.nytimes.com/2016/02/28/magazine/what-google-learned-from-its-quest-to-build-the-perfect-team.html</a:t>
            </a:r>
            <a:endParaRPr lang="en-GB" sz="1100" dirty="0">
              <a:solidFill>
                <a:srgbClr val="0000FF"/>
              </a:solidFill>
            </a:endParaRPr>
          </a:p>
          <a:p>
            <a:pPr algn="r"/>
            <a:endParaRPr lang="en-GB" sz="1100" dirty="0">
              <a:solidFill>
                <a:srgbClr val="0000FF"/>
              </a:solidFill>
            </a:endParaRPr>
          </a:p>
        </p:txBody>
      </p:sp>
      <p:sp>
        <p:nvSpPr>
          <p:cNvPr id="9" name="Oval 8">
            <a:extLst>
              <a:ext uri="{FF2B5EF4-FFF2-40B4-BE49-F238E27FC236}">
                <a16:creationId xmlns:a16="http://schemas.microsoft.com/office/drawing/2014/main" id="{E9C043BC-57C3-4FE8-B24A-D6462A87B580}"/>
              </a:ext>
            </a:extLst>
          </p:cNvPr>
          <p:cNvSpPr/>
          <p:nvPr/>
        </p:nvSpPr>
        <p:spPr>
          <a:xfrm>
            <a:off x="1741291" y="5495315"/>
            <a:ext cx="468000" cy="4680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1"/>
                </a:solidFill>
              </a:rPr>
              <a:t>1</a:t>
            </a:r>
          </a:p>
        </p:txBody>
      </p:sp>
      <p:sp>
        <p:nvSpPr>
          <p:cNvPr id="10" name="Oval 9">
            <a:extLst>
              <a:ext uri="{FF2B5EF4-FFF2-40B4-BE49-F238E27FC236}">
                <a16:creationId xmlns:a16="http://schemas.microsoft.com/office/drawing/2014/main" id="{F9369F13-B70F-4064-8E56-4DEAAC03D9E5}"/>
              </a:ext>
            </a:extLst>
          </p:cNvPr>
          <p:cNvSpPr/>
          <p:nvPr/>
        </p:nvSpPr>
        <p:spPr>
          <a:xfrm>
            <a:off x="3680648" y="5495315"/>
            <a:ext cx="468000" cy="468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65000"/>
                  </a:schemeClr>
                </a:solidFill>
              </a:rPr>
              <a:t>2</a:t>
            </a:r>
          </a:p>
        </p:txBody>
      </p:sp>
      <p:sp>
        <p:nvSpPr>
          <p:cNvPr id="11" name="Oval 10">
            <a:extLst>
              <a:ext uri="{FF2B5EF4-FFF2-40B4-BE49-F238E27FC236}">
                <a16:creationId xmlns:a16="http://schemas.microsoft.com/office/drawing/2014/main" id="{676FF9DB-20FD-4197-9000-8E57409C900B}"/>
              </a:ext>
            </a:extLst>
          </p:cNvPr>
          <p:cNvSpPr/>
          <p:nvPr/>
        </p:nvSpPr>
        <p:spPr>
          <a:xfrm>
            <a:off x="5631966" y="5495315"/>
            <a:ext cx="468000" cy="468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65000"/>
                  </a:schemeClr>
                </a:solidFill>
              </a:rPr>
              <a:t>3</a:t>
            </a:r>
          </a:p>
        </p:txBody>
      </p:sp>
      <p:sp>
        <p:nvSpPr>
          <p:cNvPr id="12" name="Oval 11">
            <a:extLst>
              <a:ext uri="{FF2B5EF4-FFF2-40B4-BE49-F238E27FC236}">
                <a16:creationId xmlns:a16="http://schemas.microsoft.com/office/drawing/2014/main" id="{F2C80878-6698-4644-BBCE-548308B74F70}"/>
              </a:ext>
            </a:extLst>
          </p:cNvPr>
          <p:cNvSpPr/>
          <p:nvPr/>
        </p:nvSpPr>
        <p:spPr>
          <a:xfrm>
            <a:off x="7577304" y="5495315"/>
            <a:ext cx="468000" cy="468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65000"/>
                  </a:schemeClr>
                </a:solidFill>
              </a:rPr>
              <a:t>4</a:t>
            </a:r>
          </a:p>
        </p:txBody>
      </p:sp>
      <p:sp>
        <p:nvSpPr>
          <p:cNvPr id="13" name="Oval 12">
            <a:extLst>
              <a:ext uri="{FF2B5EF4-FFF2-40B4-BE49-F238E27FC236}">
                <a16:creationId xmlns:a16="http://schemas.microsoft.com/office/drawing/2014/main" id="{63855F83-AC7E-4949-A45B-1771201ECEE2}"/>
              </a:ext>
            </a:extLst>
          </p:cNvPr>
          <p:cNvSpPr/>
          <p:nvPr/>
        </p:nvSpPr>
        <p:spPr>
          <a:xfrm>
            <a:off x="9522641" y="5495315"/>
            <a:ext cx="468000" cy="468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65000"/>
                  </a:schemeClr>
                </a:solidFill>
              </a:rPr>
              <a:t>5</a:t>
            </a:r>
          </a:p>
        </p:txBody>
      </p:sp>
    </p:spTree>
    <p:extLst>
      <p:ext uri="{BB962C8B-B14F-4D97-AF65-F5344CB8AC3E}">
        <p14:creationId xmlns:p14="http://schemas.microsoft.com/office/powerpoint/2010/main" val="355674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7368-1DAD-4E8B-98F3-77FD6110764C}"/>
              </a:ext>
            </a:extLst>
          </p:cNvPr>
          <p:cNvSpPr>
            <a:spLocks noGrp="1"/>
          </p:cNvSpPr>
          <p:nvPr>
            <p:ph type="title"/>
          </p:nvPr>
        </p:nvSpPr>
        <p:spPr/>
        <p:txBody>
          <a:bodyPr/>
          <a:lstStyle/>
          <a:p>
            <a:r>
              <a:rPr lang="en-GB" dirty="0"/>
              <a:t>How to pin down Psychological Safety</a:t>
            </a:r>
          </a:p>
        </p:txBody>
      </p:sp>
      <p:sp>
        <p:nvSpPr>
          <p:cNvPr id="3" name="Content Placeholder 2">
            <a:extLst>
              <a:ext uri="{FF2B5EF4-FFF2-40B4-BE49-F238E27FC236}">
                <a16:creationId xmlns:a16="http://schemas.microsoft.com/office/drawing/2014/main" id="{2FBCE842-D30C-41CC-B2B7-F7E719168CC9}"/>
              </a:ext>
            </a:extLst>
          </p:cNvPr>
          <p:cNvSpPr>
            <a:spLocks noGrp="1"/>
          </p:cNvSpPr>
          <p:nvPr>
            <p:ph idx="1"/>
          </p:nvPr>
        </p:nvSpPr>
        <p:spPr/>
        <p:txBody>
          <a:bodyPr>
            <a:normAutofit/>
          </a:bodyPr>
          <a:lstStyle/>
          <a:p>
            <a:pPr marL="0" indent="0">
              <a:lnSpc>
                <a:spcPct val="100000"/>
              </a:lnSpc>
              <a:buNone/>
            </a:pPr>
            <a:r>
              <a:rPr lang="en-US" b="1" dirty="0">
                <a:cs typeface="Arial" panose="020B0604020202020204" pitchFamily="34" charset="0"/>
              </a:rPr>
              <a:t>Definition</a:t>
            </a:r>
            <a:r>
              <a:rPr lang="en-US" dirty="0">
                <a:cs typeface="Arial" panose="020B0604020202020204" pitchFamily="34" charset="0"/>
              </a:rPr>
              <a:t> </a:t>
            </a:r>
          </a:p>
          <a:p>
            <a:pPr marL="0" indent="0" algn="just">
              <a:lnSpc>
                <a:spcPct val="100000"/>
              </a:lnSpc>
              <a:buNone/>
            </a:pPr>
            <a:r>
              <a:rPr lang="en-US" i="1" dirty="0">
                <a:cs typeface="Arial" panose="020B0604020202020204" pitchFamily="34" charset="0"/>
              </a:rPr>
              <a:t>“The belief that the work environment is safe for interpersonal risk taking and that people feel able to speak up with relevant ideas, questions, concerns or mistakes without fear of being punished or humiliated.”</a:t>
            </a:r>
          </a:p>
          <a:p>
            <a:pPr marL="0" indent="0" algn="r">
              <a:lnSpc>
                <a:spcPct val="100000"/>
              </a:lnSpc>
              <a:buNone/>
            </a:pPr>
            <a:r>
              <a:rPr lang="en-US" sz="2000" dirty="0">
                <a:solidFill>
                  <a:schemeClr val="bg1">
                    <a:lumMod val="65000"/>
                  </a:schemeClr>
                </a:solidFill>
                <a:cs typeface="Arial" panose="020B0604020202020204" pitchFamily="34" charset="0"/>
              </a:rPr>
              <a:t>(Edmondson 2018)</a:t>
            </a:r>
          </a:p>
          <a:p>
            <a:pPr marL="0" indent="0" algn="r">
              <a:lnSpc>
                <a:spcPct val="100000"/>
              </a:lnSpc>
              <a:buNone/>
            </a:pPr>
            <a:endParaRPr lang="en-US" dirty="0">
              <a:cs typeface="Arial" panose="020B0604020202020204" pitchFamily="34" charset="0"/>
            </a:endParaRPr>
          </a:p>
          <a:p>
            <a:pPr marL="0" indent="0">
              <a:buNone/>
            </a:pPr>
            <a:r>
              <a:rPr lang="en-GB" dirty="0">
                <a:cs typeface="Arial" panose="020B0604020202020204" pitchFamily="34" charset="0"/>
              </a:rPr>
              <a:t>TED Talk: Amy Edmondson on Psychological Safety</a:t>
            </a:r>
          </a:p>
          <a:p>
            <a:pPr marL="0" indent="0">
              <a:buNone/>
            </a:pPr>
            <a:r>
              <a:rPr lang="en-GB" u="sng" dirty="0">
                <a:solidFill>
                  <a:srgbClr val="3333FF"/>
                </a:solidFill>
                <a:hlinkClick r:id="rId3">
                  <a:extLst>
                    <a:ext uri="{A12FA001-AC4F-418D-AE19-62706E023703}">
                      <ahyp:hlinkClr xmlns:ahyp="http://schemas.microsoft.com/office/drawing/2018/hyperlinkcolor" val="tx"/>
                    </a:ext>
                  </a:extLst>
                </a:hlinkClick>
              </a:rPr>
              <a:t>https://www.youtube.com/watch?v=LhoLuui9gX8</a:t>
            </a:r>
            <a:endParaRPr lang="en-GB" dirty="0">
              <a:solidFill>
                <a:srgbClr val="3333FF"/>
              </a:solidFill>
            </a:endParaRPr>
          </a:p>
        </p:txBody>
      </p:sp>
      <p:sp>
        <p:nvSpPr>
          <p:cNvPr id="5" name="Freeform: Shape 4">
            <a:extLst>
              <a:ext uri="{FF2B5EF4-FFF2-40B4-BE49-F238E27FC236}">
                <a16:creationId xmlns:a16="http://schemas.microsoft.com/office/drawing/2014/main" id="{E449047C-0551-446E-BF65-6919D59B6F84}"/>
              </a:ext>
            </a:extLst>
          </p:cNvPr>
          <p:cNvSpPr>
            <a:spLocks noChangeAspect="1"/>
          </p:cNvSpPr>
          <p:nvPr/>
        </p:nvSpPr>
        <p:spPr>
          <a:xfrm>
            <a:off x="8818625" y="5720380"/>
            <a:ext cx="1094029" cy="1137619"/>
          </a:xfrm>
          <a:custGeom>
            <a:avLst/>
            <a:gdLst>
              <a:gd name="connsiteX0" fmla="*/ 0 w 4676775"/>
              <a:gd name="connsiteY0" fmla="*/ 4810125 h 4819650"/>
              <a:gd name="connsiteX1" fmla="*/ 133350 w 4676775"/>
              <a:gd name="connsiteY1" fmla="*/ 4610100 h 4819650"/>
              <a:gd name="connsiteX2" fmla="*/ 352425 w 4676775"/>
              <a:gd name="connsiteY2" fmla="*/ 4391025 h 4819650"/>
              <a:gd name="connsiteX3" fmla="*/ 476250 w 4676775"/>
              <a:gd name="connsiteY3" fmla="*/ 4238625 h 4819650"/>
              <a:gd name="connsiteX4" fmla="*/ 600075 w 4676775"/>
              <a:gd name="connsiteY4" fmla="*/ 4124325 h 4819650"/>
              <a:gd name="connsiteX5" fmla="*/ 695325 w 4676775"/>
              <a:gd name="connsiteY5" fmla="*/ 3962400 h 4819650"/>
              <a:gd name="connsiteX6" fmla="*/ 781050 w 4676775"/>
              <a:gd name="connsiteY6" fmla="*/ 3829050 h 4819650"/>
              <a:gd name="connsiteX7" fmla="*/ 866775 w 4676775"/>
              <a:gd name="connsiteY7" fmla="*/ 3667125 h 4819650"/>
              <a:gd name="connsiteX8" fmla="*/ 962025 w 4676775"/>
              <a:gd name="connsiteY8" fmla="*/ 3476625 h 4819650"/>
              <a:gd name="connsiteX9" fmla="*/ 1095375 w 4676775"/>
              <a:gd name="connsiteY9" fmla="*/ 3371850 h 4819650"/>
              <a:gd name="connsiteX10" fmla="*/ 1200150 w 4676775"/>
              <a:gd name="connsiteY10" fmla="*/ 3276600 h 4819650"/>
              <a:gd name="connsiteX11" fmla="*/ 1295400 w 4676775"/>
              <a:gd name="connsiteY11" fmla="*/ 3190875 h 4819650"/>
              <a:gd name="connsiteX12" fmla="*/ 1343025 w 4676775"/>
              <a:gd name="connsiteY12" fmla="*/ 3057525 h 4819650"/>
              <a:gd name="connsiteX13" fmla="*/ 1333500 w 4676775"/>
              <a:gd name="connsiteY13" fmla="*/ 2971800 h 4819650"/>
              <a:gd name="connsiteX14" fmla="*/ 1285875 w 4676775"/>
              <a:gd name="connsiteY14" fmla="*/ 2847975 h 4819650"/>
              <a:gd name="connsiteX15" fmla="*/ 1247775 w 4676775"/>
              <a:gd name="connsiteY15" fmla="*/ 2752725 h 4819650"/>
              <a:gd name="connsiteX16" fmla="*/ 1219200 w 4676775"/>
              <a:gd name="connsiteY16" fmla="*/ 2695575 h 4819650"/>
              <a:gd name="connsiteX17" fmla="*/ 1171575 w 4676775"/>
              <a:gd name="connsiteY17" fmla="*/ 2657475 h 4819650"/>
              <a:gd name="connsiteX18" fmla="*/ 1057275 w 4676775"/>
              <a:gd name="connsiteY18" fmla="*/ 2667000 h 4819650"/>
              <a:gd name="connsiteX19" fmla="*/ 952500 w 4676775"/>
              <a:gd name="connsiteY19" fmla="*/ 2676525 h 4819650"/>
              <a:gd name="connsiteX20" fmla="*/ 866775 w 4676775"/>
              <a:gd name="connsiteY20" fmla="*/ 2686050 h 4819650"/>
              <a:gd name="connsiteX21" fmla="*/ 781050 w 4676775"/>
              <a:gd name="connsiteY21" fmla="*/ 2695575 h 4819650"/>
              <a:gd name="connsiteX22" fmla="*/ 685800 w 4676775"/>
              <a:gd name="connsiteY22" fmla="*/ 2686050 h 4819650"/>
              <a:gd name="connsiteX23" fmla="*/ 638175 w 4676775"/>
              <a:gd name="connsiteY23" fmla="*/ 2628900 h 4819650"/>
              <a:gd name="connsiteX24" fmla="*/ 619125 w 4676775"/>
              <a:gd name="connsiteY24" fmla="*/ 2571750 h 4819650"/>
              <a:gd name="connsiteX25" fmla="*/ 619125 w 4676775"/>
              <a:gd name="connsiteY25" fmla="*/ 2495550 h 4819650"/>
              <a:gd name="connsiteX26" fmla="*/ 590550 w 4676775"/>
              <a:gd name="connsiteY26" fmla="*/ 2438400 h 4819650"/>
              <a:gd name="connsiteX27" fmla="*/ 533400 w 4676775"/>
              <a:gd name="connsiteY27" fmla="*/ 2400300 h 4819650"/>
              <a:gd name="connsiteX28" fmla="*/ 476250 w 4676775"/>
              <a:gd name="connsiteY28" fmla="*/ 2371725 h 4819650"/>
              <a:gd name="connsiteX29" fmla="*/ 466725 w 4676775"/>
              <a:gd name="connsiteY29" fmla="*/ 2314575 h 4819650"/>
              <a:gd name="connsiteX30" fmla="*/ 495300 w 4676775"/>
              <a:gd name="connsiteY30" fmla="*/ 2266950 h 4819650"/>
              <a:gd name="connsiteX31" fmla="*/ 523875 w 4676775"/>
              <a:gd name="connsiteY31" fmla="*/ 2257425 h 4819650"/>
              <a:gd name="connsiteX32" fmla="*/ 476250 w 4676775"/>
              <a:gd name="connsiteY32" fmla="*/ 2219325 h 4819650"/>
              <a:gd name="connsiteX33" fmla="*/ 447675 w 4676775"/>
              <a:gd name="connsiteY33" fmla="*/ 2181225 h 4819650"/>
              <a:gd name="connsiteX34" fmla="*/ 447675 w 4676775"/>
              <a:gd name="connsiteY34" fmla="*/ 2114550 h 4819650"/>
              <a:gd name="connsiteX35" fmla="*/ 466725 w 4676775"/>
              <a:gd name="connsiteY35" fmla="*/ 2066925 h 4819650"/>
              <a:gd name="connsiteX36" fmla="*/ 485775 w 4676775"/>
              <a:gd name="connsiteY36" fmla="*/ 2019300 h 4819650"/>
              <a:gd name="connsiteX37" fmla="*/ 476250 w 4676775"/>
              <a:gd name="connsiteY37" fmla="*/ 1962150 h 4819650"/>
              <a:gd name="connsiteX38" fmla="*/ 419100 w 4676775"/>
              <a:gd name="connsiteY38" fmla="*/ 1924050 h 4819650"/>
              <a:gd name="connsiteX39" fmla="*/ 400050 w 4676775"/>
              <a:gd name="connsiteY39" fmla="*/ 1885950 h 4819650"/>
              <a:gd name="connsiteX40" fmla="*/ 381000 w 4676775"/>
              <a:gd name="connsiteY40" fmla="*/ 1819275 h 4819650"/>
              <a:gd name="connsiteX41" fmla="*/ 400050 w 4676775"/>
              <a:gd name="connsiteY41" fmla="*/ 1771650 h 4819650"/>
              <a:gd name="connsiteX42" fmla="*/ 438150 w 4676775"/>
              <a:gd name="connsiteY42" fmla="*/ 1724025 h 4819650"/>
              <a:gd name="connsiteX43" fmla="*/ 495300 w 4676775"/>
              <a:gd name="connsiteY43" fmla="*/ 1676400 h 4819650"/>
              <a:gd name="connsiteX44" fmla="*/ 542925 w 4676775"/>
              <a:gd name="connsiteY44" fmla="*/ 1609725 h 4819650"/>
              <a:gd name="connsiteX45" fmla="*/ 581025 w 4676775"/>
              <a:gd name="connsiteY45" fmla="*/ 1552575 h 4819650"/>
              <a:gd name="connsiteX46" fmla="*/ 609600 w 4676775"/>
              <a:gd name="connsiteY46" fmla="*/ 1485900 h 4819650"/>
              <a:gd name="connsiteX47" fmla="*/ 609600 w 4676775"/>
              <a:gd name="connsiteY47" fmla="*/ 1409700 h 4819650"/>
              <a:gd name="connsiteX48" fmla="*/ 600075 w 4676775"/>
              <a:gd name="connsiteY48" fmla="*/ 1343025 h 4819650"/>
              <a:gd name="connsiteX49" fmla="*/ 609600 w 4676775"/>
              <a:gd name="connsiteY49" fmla="*/ 1276350 h 4819650"/>
              <a:gd name="connsiteX50" fmla="*/ 619125 w 4676775"/>
              <a:gd name="connsiteY50" fmla="*/ 1171575 h 4819650"/>
              <a:gd name="connsiteX51" fmla="*/ 638175 w 4676775"/>
              <a:gd name="connsiteY51" fmla="*/ 1066800 h 4819650"/>
              <a:gd name="connsiteX52" fmla="*/ 704850 w 4676775"/>
              <a:gd name="connsiteY52" fmla="*/ 933450 h 4819650"/>
              <a:gd name="connsiteX53" fmla="*/ 800100 w 4676775"/>
              <a:gd name="connsiteY53" fmla="*/ 838200 h 4819650"/>
              <a:gd name="connsiteX54" fmla="*/ 904875 w 4676775"/>
              <a:gd name="connsiteY54" fmla="*/ 762000 h 4819650"/>
              <a:gd name="connsiteX55" fmla="*/ 990600 w 4676775"/>
              <a:gd name="connsiteY55" fmla="*/ 685800 h 4819650"/>
              <a:gd name="connsiteX56" fmla="*/ 1047750 w 4676775"/>
              <a:gd name="connsiteY56" fmla="*/ 647700 h 4819650"/>
              <a:gd name="connsiteX57" fmla="*/ 1171575 w 4676775"/>
              <a:gd name="connsiteY57" fmla="*/ 542925 h 4819650"/>
              <a:gd name="connsiteX58" fmla="*/ 1304925 w 4676775"/>
              <a:gd name="connsiteY58" fmla="*/ 438150 h 4819650"/>
              <a:gd name="connsiteX59" fmla="*/ 1466850 w 4676775"/>
              <a:gd name="connsiteY59" fmla="*/ 371475 h 4819650"/>
              <a:gd name="connsiteX60" fmla="*/ 1609725 w 4676775"/>
              <a:gd name="connsiteY60" fmla="*/ 323850 h 4819650"/>
              <a:gd name="connsiteX61" fmla="*/ 1752600 w 4676775"/>
              <a:gd name="connsiteY61" fmla="*/ 295275 h 4819650"/>
              <a:gd name="connsiteX62" fmla="*/ 1895475 w 4676775"/>
              <a:gd name="connsiteY62" fmla="*/ 304800 h 4819650"/>
              <a:gd name="connsiteX63" fmla="*/ 1981200 w 4676775"/>
              <a:gd name="connsiteY63" fmla="*/ 304800 h 4819650"/>
              <a:gd name="connsiteX64" fmla="*/ 2076450 w 4676775"/>
              <a:gd name="connsiteY64" fmla="*/ 247650 h 4819650"/>
              <a:gd name="connsiteX65" fmla="*/ 2133600 w 4676775"/>
              <a:gd name="connsiteY65" fmla="*/ 247650 h 4819650"/>
              <a:gd name="connsiteX66" fmla="*/ 2190750 w 4676775"/>
              <a:gd name="connsiteY66" fmla="*/ 247650 h 4819650"/>
              <a:gd name="connsiteX67" fmla="*/ 2238375 w 4676775"/>
              <a:gd name="connsiteY67" fmla="*/ 219075 h 4819650"/>
              <a:gd name="connsiteX68" fmla="*/ 2305050 w 4676775"/>
              <a:gd name="connsiteY68" fmla="*/ 180975 h 4819650"/>
              <a:gd name="connsiteX69" fmla="*/ 2371725 w 4676775"/>
              <a:gd name="connsiteY69" fmla="*/ 180975 h 4819650"/>
              <a:gd name="connsiteX70" fmla="*/ 2447925 w 4676775"/>
              <a:gd name="connsiteY70" fmla="*/ 190500 h 4819650"/>
              <a:gd name="connsiteX71" fmla="*/ 2524125 w 4676775"/>
              <a:gd name="connsiteY71" fmla="*/ 152400 h 4819650"/>
              <a:gd name="connsiteX72" fmla="*/ 2619375 w 4676775"/>
              <a:gd name="connsiteY72" fmla="*/ 104775 h 4819650"/>
              <a:gd name="connsiteX73" fmla="*/ 2695575 w 4676775"/>
              <a:gd name="connsiteY73" fmla="*/ 76200 h 4819650"/>
              <a:gd name="connsiteX74" fmla="*/ 2752725 w 4676775"/>
              <a:gd name="connsiteY74" fmla="*/ 28575 h 4819650"/>
              <a:gd name="connsiteX75" fmla="*/ 2838450 w 4676775"/>
              <a:gd name="connsiteY75" fmla="*/ 0 h 4819650"/>
              <a:gd name="connsiteX76" fmla="*/ 2952750 w 4676775"/>
              <a:gd name="connsiteY76" fmla="*/ 19050 h 4819650"/>
              <a:gd name="connsiteX77" fmla="*/ 2981325 w 4676775"/>
              <a:gd name="connsiteY77" fmla="*/ 47625 h 4819650"/>
              <a:gd name="connsiteX78" fmla="*/ 3067050 w 4676775"/>
              <a:gd name="connsiteY78" fmla="*/ 19050 h 4819650"/>
              <a:gd name="connsiteX79" fmla="*/ 3124200 w 4676775"/>
              <a:gd name="connsiteY79" fmla="*/ 57150 h 4819650"/>
              <a:gd name="connsiteX80" fmla="*/ 3238500 w 4676775"/>
              <a:gd name="connsiteY80" fmla="*/ 9525 h 4819650"/>
              <a:gd name="connsiteX81" fmla="*/ 3286125 w 4676775"/>
              <a:gd name="connsiteY81" fmla="*/ 38100 h 4819650"/>
              <a:gd name="connsiteX82" fmla="*/ 3314700 w 4676775"/>
              <a:gd name="connsiteY82" fmla="*/ 104775 h 4819650"/>
              <a:gd name="connsiteX83" fmla="*/ 3400425 w 4676775"/>
              <a:gd name="connsiteY83" fmla="*/ 123825 h 4819650"/>
              <a:gd name="connsiteX84" fmla="*/ 3486150 w 4676775"/>
              <a:gd name="connsiteY84" fmla="*/ 114300 h 4819650"/>
              <a:gd name="connsiteX85" fmla="*/ 3543300 w 4676775"/>
              <a:gd name="connsiteY85" fmla="*/ 142875 h 4819650"/>
              <a:gd name="connsiteX86" fmla="*/ 3581400 w 4676775"/>
              <a:gd name="connsiteY86" fmla="*/ 200025 h 4819650"/>
              <a:gd name="connsiteX87" fmla="*/ 3638550 w 4676775"/>
              <a:gd name="connsiteY87" fmla="*/ 266700 h 4819650"/>
              <a:gd name="connsiteX88" fmla="*/ 3771900 w 4676775"/>
              <a:gd name="connsiteY88" fmla="*/ 304800 h 4819650"/>
              <a:gd name="connsiteX89" fmla="*/ 3829050 w 4676775"/>
              <a:gd name="connsiteY89" fmla="*/ 333375 h 4819650"/>
              <a:gd name="connsiteX90" fmla="*/ 3886200 w 4676775"/>
              <a:gd name="connsiteY90" fmla="*/ 409575 h 4819650"/>
              <a:gd name="connsiteX91" fmla="*/ 4010025 w 4676775"/>
              <a:gd name="connsiteY91" fmla="*/ 419100 h 4819650"/>
              <a:gd name="connsiteX92" fmla="*/ 4057650 w 4676775"/>
              <a:gd name="connsiteY92" fmla="*/ 466725 h 4819650"/>
              <a:gd name="connsiteX93" fmla="*/ 4095750 w 4676775"/>
              <a:gd name="connsiteY93" fmla="*/ 552450 h 4819650"/>
              <a:gd name="connsiteX94" fmla="*/ 4162425 w 4676775"/>
              <a:gd name="connsiteY94" fmla="*/ 600075 h 4819650"/>
              <a:gd name="connsiteX95" fmla="*/ 4229100 w 4676775"/>
              <a:gd name="connsiteY95" fmla="*/ 628650 h 4819650"/>
              <a:gd name="connsiteX96" fmla="*/ 4295775 w 4676775"/>
              <a:gd name="connsiteY96" fmla="*/ 695325 h 4819650"/>
              <a:gd name="connsiteX97" fmla="*/ 4295775 w 4676775"/>
              <a:gd name="connsiteY97" fmla="*/ 781050 h 4819650"/>
              <a:gd name="connsiteX98" fmla="*/ 4343400 w 4676775"/>
              <a:gd name="connsiteY98" fmla="*/ 857250 h 4819650"/>
              <a:gd name="connsiteX99" fmla="*/ 4419600 w 4676775"/>
              <a:gd name="connsiteY99" fmla="*/ 895350 h 4819650"/>
              <a:gd name="connsiteX100" fmla="*/ 4486275 w 4676775"/>
              <a:gd name="connsiteY100" fmla="*/ 962025 h 4819650"/>
              <a:gd name="connsiteX101" fmla="*/ 4514850 w 4676775"/>
              <a:gd name="connsiteY101" fmla="*/ 1047750 h 4819650"/>
              <a:gd name="connsiteX102" fmla="*/ 4505325 w 4676775"/>
              <a:gd name="connsiteY102" fmla="*/ 1104900 h 4819650"/>
              <a:gd name="connsiteX103" fmla="*/ 4476750 w 4676775"/>
              <a:gd name="connsiteY103" fmla="*/ 1171575 h 4819650"/>
              <a:gd name="connsiteX104" fmla="*/ 4467225 w 4676775"/>
              <a:gd name="connsiteY104" fmla="*/ 1247775 h 4819650"/>
              <a:gd name="connsiteX105" fmla="*/ 4505325 w 4676775"/>
              <a:gd name="connsiteY105" fmla="*/ 1304925 h 4819650"/>
              <a:gd name="connsiteX106" fmla="*/ 4572000 w 4676775"/>
              <a:gd name="connsiteY106" fmla="*/ 1362075 h 4819650"/>
              <a:gd name="connsiteX107" fmla="*/ 4591050 w 4676775"/>
              <a:gd name="connsiteY107" fmla="*/ 1447800 h 4819650"/>
              <a:gd name="connsiteX108" fmla="*/ 4562475 w 4676775"/>
              <a:gd name="connsiteY108" fmla="*/ 1504950 h 4819650"/>
              <a:gd name="connsiteX109" fmla="*/ 4610100 w 4676775"/>
              <a:gd name="connsiteY109" fmla="*/ 1647825 h 4819650"/>
              <a:gd name="connsiteX110" fmla="*/ 4657725 w 4676775"/>
              <a:gd name="connsiteY110" fmla="*/ 1733550 h 4819650"/>
              <a:gd name="connsiteX111" fmla="*/ 4676775 w 4676775"/>
              <a:gd name="connsiteY111" fmla="*/ 1828800 h 4819650"/>
              <a:gd name="connsiteX112" fmla="*/ 4657725 w 4676775"/>
              <a:gd name="connsiteY112" fmla="*/ 1924050 h 4819650"/>
              <a:gd name="connsiteX113" fmla="*/ 4638675 w 4676775"/>
              <a:gd name="connsiteY113" fmla="*/ 1990725 h 4819650"/>
              <a:gd name="connsiteX114" fmla="*/ 4600575 w 4676775"/>
              <a:gd name="connsiteY114" fmla="*/ 2066925 h 4819650"/>
              <a:gd name="connsiteX115" fmla="*/ 4543425 w 4676775"/>
              <a:gd name="connsiteY115" fmla="*/ 2162175 h 4819650"/>
              <a:gd name="connsiteX116" fmla="*/ 4514850 w 4676775"/>
              <a:gd name="connsiteY116" fmla="*/ 2238375 h 4819650"/>
              <a:gd name="connsiteX117" fmla="*/ 4514850 w 4676775"/>
              <a:gd name="connsiteY117" fmla="*/ 2352675 h 4819650"/>
              <a:gd name="connsiteX118" fmla="*/ 4543425 w 4676775"/>
              <a:gd name="connsiteY118" fmla="*/ 2447925 h 4819650"/>
              <a:gd name="connsiteX119" fmla="*/ 4552950 w 4676775"/>
              <a:gd name="connsiteY119" fmla="*/ 2543175 h 4819650"/>
              <a:gd name="connsiteX120" fmla="*/ 4524375 w 4676775"/>
              <a:gd name="connsiteY120" fmla="*/ 2628900 h 4819650"/>
              <a:gd name="connsiteX121" fmla="*/ 4476750 w 4676775"/>
              <a:gd name="connsiteY121" fmla="*/ 2695575 h 4819650"/>
              <a:gd name="connsiteX122" fmla="*/ 4410075 w 4676775"/>
              <a:gd name="connsiteY122" fmla="*/ 2762250 h 4819650"/>
              <a:gd name="connsiteX123" fmla="*/ 4352925 w 4676775"/>
              <a:gd name="connsiteY123" fmla="*/ 2819400 h 4819650"/>
              <a:gd name="connsiteX124" fmla="*/ 4343400 w 4676775"/>
              <a:gd name="connsiteY124" fmla="*/ 2952750 h 4819650"/>
              <a:gd name="connsiteX125" fmla="*/ 4333875 w 4676775"/>
              <a:gd name="connsiteY125" fmla="*/ 3067050 h 4819650"/>
              <a:gd name="connsiteX126" fmla="*/ 4286250 w 4676775"/>
              <a:gd name="connsiteY126" fmla="*/ 3200400 h 4819650"/>
              <a:gd name="connsiteX127" fmla="*/ 4229100 w 4676775"/>
              <a:gd name="connsiteY127" fmla="*/ 3238500 h 4819650"/>
              <a:gd name="connsiteX128" fmla="*/ 4124325 w 4676775"/>
              <a:gd name="connsiteY128" fmla="*/ 3209925 h 4819650"/>
              <a:gd name="connsiteX129" fmla="*/ 4048125 w 4676775"/>
              <a:gd name="connsiteY129" fmla="*/ 3238500 h 4819650"/>
              <a:gd name="connsiteX130" fmla="*/ 4038600 w 4676775"/>
              <a:gd name="connsiteY130" fmla="*/ 3390900 h 4819650"/>
              <a:gd name="connsiteX131" fmla="*/ 4019550 w 4676775"/>
              <a:gd name="connsiteY131" fmla="*/ 3495675 h 4819650"/>
              <a:gd name="connsiteX132" fmla="*/ 3971925 w 4676775"/>
              <a:gd name="connsiteY132" fmla="*/ 3571875 h 4819650"/>
              <a:gd name="connsiteX133" fmla="*/ 3857625 w 4676775"/>
              <a:gd name="connsiteY133" fmla="*/ 3600450 h 4819650"/>
              <a:gd name="connsiteX134" fmla="*/ 3790950 w 4676775"/>
              <a:gd name="connsiteY134" fmla="*/ 3743325 h 4819650"/>
              <a:gd name="connsiteX135" fmla="*/ 3724275 w 4676775"/>
              <a:gd name="connsiteY135" fmla="*/ 3857625 h 4819650"/>
              <a:gd name="connsiteX136" fmla="*/ 3629025 w 4676775"/>
              <a:gd name="connsiteY136" fmla="*/ 3857625 h 4819650"/>
              <a:gd name="connsiteX137" fmla="*/ 3552825 w 4676775"/>
              <a:gd name="connsiteY137" fmla="*/ 3790950 h 4819650"/>
              <a:gd name="connsiteX138" fmla="*/ 3476625 w 4676775"/>
              <a:gd name="connsiteY138" fmla="*/ 3838575 h 4819650"/>
              <a:gd name="connsiteX139" fmla="*/ 3400425 w 4676775"/>
              <a:gd name="connsiteY139" fmla="*/ 3981450 h 4819650"/>
              <a:gd name="connsiteX140" fmla="*/ 3352800 w 4676775"/>
              <a:gd name="connsiteY140" fmla="*/ 4114800 h 4819650"/>
              <a:gd name="connsiteX141" fmla="*/ 3276600 w 4676775"/>
              <a:gd name="connsiteY141" fmla="*/ 4210050 h 4819650"/>
              <a:gd name="connsiteX142" fmla="*/ 3133725 w 4676775"/>
              <a:gd name="connsiteY142" fmla="*/ 4219575 h 4819650"/>
              <a:gd name="connsiteX143" fmla="*/ 3038475 w 4676775"/>
              <a:gd name="connsiteY143" fmla="*/ 4133850 h 4819650"/>
              <a:gd name="connsiteX144" fmla="*/ 2943225 w 4676775"/>
              <a:gd name="connsiteY144" fmla="*/ 4038600 h 4819650"/>
              <a:gd name="connsiteX145" fmla="*/ 2847975 w 4676775"/>
              <a:gd name="connsiteY145" fmla="*/ 4124325 h 4819650"/>
              <a:gd name="connsiteX146" fmla="*/ 2781300 w 4676775"/>
              <a:gd name="connsiteY146" fmla="*/ 4248150 h 4819650"/>
              <a:gd name="connsiteX147" fmla="*/ 2714625 w 4676775"/>
              <a:gd name="connsiteY147" fmla="*/ 4362450 h 4819650"/>
              <a:gd name="connsiteX148" fmla="*/ 2628900 w 4676775"/>
              <a:gd name="connsiteY148" fmla="*/ 4419600 h 4819650"/>
              <a:gd name="connsiteX149" fmla="*/ 2524125 w 4676775"/>
              <a:gd name="connsiteY149" fmla="*/ 4333875 h 4819650"/>
              <a:gd name="connsiteX150" fmla="*/ 2476500 w 4676775"/>
              <a:gd name="connsiteY150" fmla="*/ 4143375 h 4819650"/>
              <a:gd name="connsiteX151" fmla="*/ 2476500 w 4676775"/>
              <a:gd name="connsiteY151" fmla="*/ 4019550 h 4819650"/>
              <a:gd name="connsiteX152" fmla="*/ 2466975 w 4676775"/>
              <a:gd name="connsiteY152" fmla="*/ 4133850 h 4819650"/>
              <a:gd name="connsiteX153" fmla="*/ 2447925 w 4676775"/>
              <a:gd name="connsiteY153" fmla="*/ 4295775 h 4819650"/>
              <a:gd name="connsiteX154" fmla="*/ 2428875 w 4676775"/>
              <a:gd name="connsiteY154" fmla="*/ 4467225 h 4819650"/>
              <a:gd name="connsiteX155" fmla="*/ 2409825 w 4676775"/>
              <a:gd name="connsiteY155" fmla="*/ 4619625 h 4819650"/>
              <a:gd name="connsiteX156" fmla="*/ 2371725 w 4676775"/>
              <a:gd name="connsiteY156" fmla="*/ 4762500 h 4819650"/>
              <a:gd name="connsiteX157" fmla="*/ 2362200 w 4676775"/>
              <a:gd name="connsiteY157" fmla="*/ 4819650 h 4819650"/>
              <a:gd name="connsiteX158" fmla="*/ 0 w 4676775"/>
              <a:gd name="connsiteY158" fmla="*/ 4810125 h 4819650"/>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371725 w 4676775"/>
              <a:gd name="connsiteY156" fmla="*/ 4762500 h 4848225"/>
              <a:gd name="connsiteX157" fmla="*/ 2619375 w 4676775"/>
              <a:gd name="connsiteY157" fmla="*/ 4848225 h 4848225"/>
              <a:gd name="connsiteX158" fmla="*/ 0 w 4676775"/>
              <a:gd name="connsiteY158"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619375 w 4676775"/>
              <a:gd name="connsiteY156" fmla="*/ 4848225 h 4848225"/>
              <a:gd name="connsiteX157" fmla="*/ 0 w 4676775"/>
              <a:gd name="connsiteY157"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619375 w 4676775"/>
              <a:gd name="connsiteY155" fmla="*/ 4848225 h 4848225"/>
              <a:gd name="connsiteX156" fmla="*/ 0 w 4676775"/>
              <a:gd name="connsiteY156"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619375 w 4676775"/>
              <a:gd name="connsiteY154" fmla="*/ 4848225 h 4848225"/>
              <a:gd name="connsiteX155" fmla="*/ 0 w 4676775"/>
              <a:gd name="connsiteY155"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619375 w 4676775"/>
              <a:gd name="connsiteY153" fmla="*/ 4848225 h 4848225"/>
              <a:gd name="connsiteX154" fmla="*/ 0 w 4676775"/>
              <a:gd name="connsiteY154" fmla="*/ 4810125 h 4848225"/>
              <a:gd name="connsiteX0" fmla="*/ 0 w 4663657"/>
              <a:gd name="connsiteY0" fmla="*/ 4849475 h 4849475"/>
              <a:gd name="connsiteX1" fmla="*/ 120232 w 4663657"/>
              <a:gd name="connsiteY1" fmla="*/ 4610100 h 4849475"/>
              <a:gd name="connsiteX2" fmla="*/ 339307 w 4663657"/>
              <a:gd name="connsiteY2" fmla="*/ 4391025 h 4849475"/>
              <a:gd name="connsiteX3" fmla="*/ 463132 w 4663657"/>
              <a:gd name="connsiteY3" fmla="*/ 4238625 h 4849475"/>
              <a:gd name="connsiteX4" fmla="*/ 586957 w 4663657"/>
              <a:gd name="connsiteY4" fmla="*/ 4124325 h 4849475"/>
              <a:gd name="connsiteX5" fmla="*/ 682207 w 4663657"/>
              <a:gd name="connsiteY5" fmla="*/ 3962400 h 4849475"/>
              <a:gd name="connsiteX6" fmla="*/ 767932 w 4663657"/>
              <a:gd name="connsiteY6" fmla="*/ 3829050 h 4849475"/>
              <a:gd name="connsiteX7" fmla="*/ 853657 w 4663657"/>
              <a:gd name="connsiteY7" fmla="*/ 3667125 h 4849475"/>
              <a:gd name="connsiteX8" fmla="*/ 948907 w 4663657"/>
              <a:gd name="connsiteY8" fmla="*/ 3476625 h 4849475"/>
              <a:gd name="connsiteX9" fmla="*/ 1082257 w 4663657"/>
              <a:gd name="connsiteY9" fmla="*/ 3371850 h 4849475"/>
              <a:gd name="connsiteX10" fmla="*/ 1187032 w 4663657"/>
              <a:gd name="connsiteY10" fmla="*/ 3276600 h 4849475"/>
              <a:gd name="connsiteX11" fmla="*/ 1282282 w 4663657"/>
              <a:gd name="connsiteY11" fmla="*/ 3190875 h 4849475"/>
              <a:gd name="connsiteX12" fmla="*/ 1329907 w 4663657"/>
              <a:gd name="connsiteY12" fmla="*/ 3057525 h 4849475"/>
              <a:gd name="connsiteX13" fmla="*/ 1320382 w 4663657"/>
              <a:gd name="connsiteY13" fmla="*/ 2971800 h 4849475"/>
              <a:gd name="connsiteX14" fmla="*/ 1272757 w 4663657"/>
              <a:gd name="connsiteY14" fmla="*/ 2847975 h 4849475"/>
              <a:gd name="connsiteX15" fmla="*/ 1234657 w 4663657"/>
              <a:gd name="connsiteY15" fmla="*/ 2752725 h 4849475"/>
              <a:gd name="connsiteX16" fmla="*/ 1206082 w 4663657"/>
              <a:gd name="connsiteY16" fmla="*/ 2695575 h 4849475"/>
              <a:gd name="connsiteX17" fmla="*/ 1158457 w 4663657"/>
              <a:gd name="connsiteY17" fmla="*/ 2657475 h 4849475"/>
              <a:gd name="connsiteX18" fmla="*/ 1044157 w 4663657"/>
              <a:gd name="connsiteY18" fmla="*/ 2667000 h 4849475"/>
              <a:gd name="connsiteX19" fmla="*/ 939382 w 4663657"/>
              <a:gd name="connsiteY19" fmla="*/ 2676525 h 4849475"/>
              <a:gd name="connsiteX20" fmla="*/ 853657 w 4663657"/>
              <a:gd name="connsiteY20" fmla="*/ 2686050 h 4849475"/>
              <a:gd name="connsiteX21" fmla="*/ 767932 w 4663657"/>
              <a:gd name="connsiteY21" fmla="*/ 2695575 h 4849475"/>
              <a:gd name="connsiteX22" fmla="*/ 672682 w 4663657"/>
              <a:gd name="connsiteY22" fmla="*/ 2686050 h 4849475"/>
              <a:gd name="connsiteX23" fmla="*/ 625057 w 4663657"/>
              <a:gd name="connsiteY23" fmla="*/ 2628900 h 4849475"/>
              <a:gd name="connsiteX24" fmla="*/ 606007 w 4663657"/>
              <a:gd name="connsiteY24" fmla="*/ 2571750 h 4849475"/>
              <a:gd name="connsiteX25" fmla="*/ 606007 w 4663657"/>
              <a:gd name="connsiteY25" fmla="*/ 2495550 h 4849475"/>
              <a:gd name="connsiteX26" fmla="*/ 577432 w 4663657"/>
              <a:gd name="connsiteY26" fmla="*/ 2438400 h 4849475"/>
              <a:gd name="connsiteX27" fmla="*/ 520282 w 4663657"/>
              <a:gd name="connsiteY27" fmla="*/ 2400300 h 4849475"/>
              <a:gd name="connsiteX28" fmla="*/ 463132 w 4663657"/>
              <a:gd name="connsiteY28" fmla="*/ 2371725 h 4849475"/>
              <a:gd name="connsiteX29" fmla="*/ 453607 w 4663657"/>
              <a:gd name="connsiteY29" fmla="*/ 2314575 h 4849475"/>
              <a:gd name="connsiteX30" fmla="*/ 482182 w 4663657"/>
              <a:gd name="connsiteY30" fmla="*/ 2266950 h 4849475"/>
              <a:gd name="connsiteX31" fmla="*/ 510757 w 4663657"/>
              <a:gd name="connsiteY31" fmla="*/ 2257425 h 4849475"/>
              <a:gd name="connsiteX32" fmla="*/ 463132 w 4663657"/>
              <a:gd name="connsiteY32" fmla="*/ 2219325 h 4849475"/>
              <a:gd name="connsiteX33" fmla="*/ 434557 w 4663657"/>
              <a:gd name="connsiteY33" fmla="*/ 2181225 h 4849475"/>
              <a:gd name="connsiteX34" fmla="*/ 434557 w 4663657"/>
              <a:gd name="connsiteY34" fmla="*/ 2114550 h 4849475"/>
              <a:gd name="connsiteX35" fmla="*/ 453607 w 4663657"/>
              <a:gd name="connsiteY35" fmla="*/ 2066925 h 4849475"/>
              <a:gd name="connsiteX36" fmla="*/ 472657 w 4663657"/>
              <a:gd name="connsiteY36" fmla="*/ 2019300 h 4849475"/>
              <a:gd name="connsiteX37" fmla="*/ 463132 w 4663657"/>
              <a:gd name="connsiteY37" fmla="*/ 1962150 h 4849475"/>
              <a:gd name="connsiteX38" fmla="*/ 405982 w 4663657"/>
              <a:gd name="connsiteY38" fmla="*/ 1924050 h 4849475"/>
              <a:gd name="connsiteX39" fmla="*/ 386932 w 4663657"/>
              <a:gd name="connsiteY39" fmla="*/ 1885950 h 4849475"/>
              <a:gd name="connsiteX40" fmla="*/ 367882 w 4663657"/>
              <a:gd name="connsiteY40" fmla="*/ 1819275 h 4849475"/>
              <a:gd name="connsiteX41" fmla="*/ 386932 w 4663657"/>
              <a:gd name="connsiteY41" fmla="*/ 1771650 h 4849475"/>
              <a:gd name="connsiteX42" fmla="*/ 425032 w 4663657"/>
              <a:gd name="connsiteY42" fmla="*/ 1724025 h 4849475"/>
              <a:gd name="connsiteX43" fmla="*/ 482182 w 4663657"/>
              <a:gd name="connsiteY43" fmla="*/ 1676400 h 4849475"/>
              <a:gd name="connsiteX44" fmla="*/ 529807 w 4663657"/>
              <a:gd name="connsiteY44" fmla="*/ 1609725 h 4849475"/>
              <a:gd name="connsiteX45" fmla="*/ 567907 w 4663657"/>
              <a:gd name="connsiteY45" fmla="*/ 1552575 h 4849475"/>
              <a:gd name="connsiteX46" fmla="*/ 596482 w 4663657"/>
              <a:gd name="connsiteY46" fmla="*/ 1485900 h 4849475"/>
              <a:gd name="connsiteX47" fmla="*/ 596482 w 4663657"/>
              <a:gd name="connsiteY47" fmla="*/ 1409700 h 4849475"/>
              <a:gd name="connsiteX48" fmla="*/ 586957 w 4663657"/>
              <a:gd name="connsiteY48" fmla="*/ 1343025 h 4849475"/>
              <a:gd name="connsiteX49" fmla="*/ 596482 w 4663657"/>
              <a:gd name="connsiteY49" fmla="*/ 1276350 h 4849475"/>
              <a:gd name="connsiteX50" fmla="*/ 606007 w 4663657"/>
              <a:gd name="connsiteY50" fmla="*/ 1171575 h 4849475"/>
              <a:gd name="connsiteX51" fmla="*/ 625057 w 4663657"/>
              <a:gd name="connsiteY51" fmla="*/ 1066800 h 4849475"/>
              <a:gd name="connsiteX52" fmla="*/ 691732 w 4663657"/>
              <a:gd name="connsiteY52" fmla="*/ 933450 h 4849475"/>
              <a:gd name="connsiteX53" fmla="*/ 786982 w 4663657"/>
              <a:gd name="connsiteY53" fmla="*/ 838200 h 4849475"/>
              <a:gd name="connsiteX54" fmla="*/ 891757 w 4663657"/>
              <a:gd name="connsiteY54" fmla="*/ 762000 h 4849475"/>
              <a:gd name="connsiteX55" fmla="*/ 977482 w 4663657"/>
              <a:gd name="connsiteY55" fmla="*/ 685800 h 4849475"/>
              <a:gd name="connsiteX56" fmla="*/ 1034632 w 4663657"/>
              <a:gd name="connsiteY56" fmla="*/ 647700 h 4849475"/>
              <a:gd name="connsiteX57" fmla="*/ 1158457 w 4663657"/>
              <a:gd name="connsiteY57" fmla="*/ 542925 h 4849475"/>
              <a:gd name="connsiteX58" fmla="*/ 1291807 w 4663657"/>
              <a:gd name="connsiteY58" fmla="*/ 438150 h 4849475"/>
              <a:gd name="connsiteX59" fmla="*/ 1453732 w 4663657"/>
              <a:gd name="connsiteY59" fmla="*/ 371475 h 4849475"/>
              <a:gd name="connsiteX60" fmla="*/ 1596607 w 4663657"/>
              <a:gd name="connsiteY60" fmla="*/ 323850 h 4849475"/>
              <a:gd name="connsiteX61" fmla="*/ 1739482 w 4663657"/>
              <a:gd name="connsiteY61" fmla="*/ 295275 h 4849475"/>
              <a:gd name="connsiteX62" fmla="*/ 1882357 w 4663657"/>
              <a:gd name="connsiteY62" fmla="*/ 304800 h 4849475"/>
              <a:gd name="connsiteX63" fmla="*/ 1968082 w 4663657"/>
              <a:gd name="connsiteY63" fmla="*/ 304800 h 4849475"/>
              <a:gd name="connsiteX64" fmla="*/ 2063332 w 4663657"/>
              <a:gd name="connsiteY64" fmla="*/ 247650 h 4849475"/>
              <a:gd name="connsiteX65" fmla="*/ 2120482 w 4663657"/>
              <a:gd name="connsiteY65" fmla="*/ 247650 h 4849475"/>
              <a:gd name="connsiteX66" fmla="*/ 2177632 w 4663657"/>
              <a:gd name="connsiteY66" fmla="*/ 247650 h 4849475"/>
              <a:gd name="connsiteX67" fmla="*/ 2225257 w 4663657"/>
              <a:gd name="connsiteY67" fmla="*/ 219075 h 4849475"/>
              <a:gd name="connsiteX68" fmla="*/ 2291932 w 4663657"/>
              <a:gd name="connsiteY68" fmla="*/ 180975 h 4849475"/>
              <a:gd name="connsiteX69" fmla="*/ 2358607 w 4663657"/>
              <a:gd name="connsiteY69" fmla="*/ 180975 h 4849475"/>
              <a:gd name="connsiteX70" fmla="*/ 2434807 w 4663657"/>
              <a:gd name="connsiteY70" fmla="*/ 190500 h 4849475"/>
              <a:gd name="connsiteX71" fmla="*/ 2511007 w 4663657"/>
              <a:gd name="connsiteY71" fmla="*/ 152400 h 4849475"/>
              <a:gd name="connsiteX72" fmla="*/ 2606257 w 4663657"/>
              <a:gd name="connsiteY72" fmla="*/ 104775 h 4849475"/>
              <a:gd name="connsiteX73" fmla="*/ 2682457 w 4663657"/>
              <a:gd name="connsiteY73" fmla="*/ 76200 h 4849475"/>
              <a:gd name="connsiteX74" fmla="*/ 2739607 w 4663657"/>
              <a:gd name="connsiteY74" fmla="*/ 28575 h 4849475"/>
              <a:gd name="connsiteX75" fmla="*/ 2825332 w 4663657"/>
              <a:gd name="connsiteY75" fmla="*/ 0 h 4849475"/>
              <a:gd name="connsiteX76" fmla="*/ 2939632 w 4663657"/>
              <a:gd name="connsiteY76" fmla="*/ 19050 h 4849475"/>
              <a:gd name="connsiteX77" fmla="*/ 2968207 w 4663657"/>
              <a:gd name="connsiteY77" fmla="*/ 47625 h 4849475"/>
              <a:gd name="connsiteX78" fmla="*/ 3053932 w 4663657"/>
              <a:gd name="connsiteY78" fmla="*/ 19050 h 4849475"/>
              <a:gd name="connsiteX79" fmla="*/ 3111082 w 4663657"/>
              <a:gd name="connsiteY79" fmla="*/ 57150 h 4849475"/>
              <a:gd name="connsiteX80" fmla="*/ 3225382 w 4663657"/>
              <a:gd name="connsiteY80" fmla="*/ 9525 h 4849475"/>
              <a:gd name="connsiteX81" fmla="*/ 3273007 w 4663657"/>
              <a:gd name="connsiteY81" fmla="*/ 38100 h 4849475"/>
              <a:gd name="connsiteX82" fmla="*/ 3301582 w 4663657"/>
              <a:gd name="connsiteY82" fmla="*/ 104775 h 4849475"/>
              <a:gd name="connsiteX83" fmla="*/ 3387307 w 4663657"/>
              <a:gd name="connsiteY83" fmla="*/ 123825 h 4849475"/>
              <a:gd name="connsiteX84" fmla="*/ 3473032 w 4663657"/>
              <a:gd name="connsiteY84" fmla="*/ 114300 h 4849475"/>
              <a:gd name="connsiteX85" fmla="*/ 3530182 w 4663657"/>
              <a:gd name="connsiteY85" fmla="*/ 142875 h 4849475"/>
              <a:gd name="connsiteX86" fmla="*/ 3568282 w 4663657"/>
              <a:gd name="connsiteY86" fmla="*/ 200025 h 4849475"/>
              <a:gd name="connsiteX87" fmla="*/ 3625432 w 4663657"/>
              <a:gd name="connsiteY87" fmla="*/ 266700 h 4849475"/>
              <a:gd name="connsiteX88" fmla="*/ 3758782 w 4663657"/>
              <a:gd name="connsiteY88" fmla="*/ 304800 h 4849475"/>
              <a:gd name="connsiteX89" fmla="*/ 3815932 w 4663657"/>
              <a:gd name="connsiteY89" fmla="*/ 333375 h 4849475"/>
              <a:gd name="connsiteX90" fmla="*/ 3873082 w 4663657"/>
              <a:gd name="connsiteY90" fmla="*/ 409575 h 4849475"/>
              <a:gd name="connsiteX91" fmla="*/ 3996907 w 4663657"/>
              <a:gd name="connsiteY91" fmla="*/ 419100 h 4849475"/>
              <a:gd name="connsiteX92" fmla="*/ 4044532 w 4663657"/>
              <a:gd name="connsiteY92" fmla="*/ 466725 h 4849475"/>
              <a:gd name="connsiteX93" fmla="*/ 4082632 w 4663657"/>
              <a:gd name="connsiteY93" fmla="*/ 552450 h 4849475"/>
              <a:gd name="connsiteX94" fmla="*/ 4149307 w 4663657"/>
              <a:gd name="connsiteY94" fmla="*/ 600075 h 4849475"/>
              <a:gd name="connsiteX95" fmla="*/ 4215982 w 4663657"/>
              <a:gd name="connsiteY95" fmla="*/ 628650 h 4849475"/>
              <a:gd name="connsiteX96" fmla="*/ 4282657 w 4663657"/>
              <a:gd name="connsiteY96" fmla="*/ 695325 h 4849475"/>
              <a:gd name="connsiteX97" fmla="*/ 4282657 w 4663657"/>
              <a:gd name="connsiteY97" fmla="*/ 781050 h 4849475"/>
              <a:gd name="connsiteX98" fmla="*/ 4330282 w 4663657"/>
              <a:gd name="connsiteY98" fmla="*/ 857250 h 4849475"/>
              <a:gd name="connsiteX99" fmla="*/ 4406482 w 4663657"/>
              <a:gd name="connsiteY99" fmla="*/ 895350 h 4849475"/>
              <a:gd name="connsiteX100" fmla="*/ 4473157 w 4663657"/>
              <a:gd name="connsiteY100" fmla="*/ 962025 h 4849475"/>
              <a:gd name="connsiteX101" fmla="*/ 4501732 w 4663657"/>
              <a:gd name="connsiteY101" fmla="*/ 1047750 h 4849475"/>
              <a:gd name="connsiteX102" fmla="*/ 4492207 w 4663657"/>
              <a:gd name="connsiteY102" fmla="*/ 1104900 h 4849475"/>
              <a:gd name="connsiteX103" fmla="*/ 4463632 w 4663657"/>
              <a:gd name="connsiteY103" fmla="*/ 1171575 h 4849475"/>
              <a:gd name="connsiteX104" fmla="*/ 4454107 w 4663657"/>
              <a:gd name="connsiteY104" fmla="*/ 1247775 h 4849475"/>
              <a:gd name="connsiteX105" fmla="*/ 4492207 w 4663657"/>
              <a:gd name="connsiteY105" fmla="*/ 1304925 h 4849475"/>
              <a:gd name="connsiteX106" fmla="*/ 4558882 w 4663657"/>
              <a:gd name="connsiteY106" fmla="*/ 1362075 h 4849475"/>
              <a:gd name="connsiteX107" fmla="*/ 4577932 w 4663657"/>
              <a:gd name="connsiteY107" fmla="*/ 1447800 h 4849475"/>
              <a:gd name="connsiteX108" fmla="*/ 4549357 w 4663657"/>
              <a:gd name="connsiteY108" fmla="*/ 1504950 h 4849475"/>
              <a:gd name="connsiteX109" fmla="*/ 4596982 w 4663657"/>
              <a:gd name="connsiteY109" fmla="*/ 1647825 h 4849475"/>
              <a:gd name="connsiteX110" fmla="*/ 4644607 w 4663657"/>
              <a:gd name="connsiteY110" fmla="*/ 1733550 h 4849475"/>
              <a:gd name="connsiteX111" fmla="*/ 4663657 w 4663657"/>
              <a:gd name="connsiteY111" fmla="*/ 1828800 h 4849475"/>
              <a:gd name="connsiteX112" fmla="*/ 4644607 w 4663657"/>
              <a:gd name="connsiteY112" fmla="*/ 1924050 h 4849475"/>
              <a:gd name="connsiteX113" fmla="*/ 4625557 w 4663657"/>
              <a:gd name="connsiteY113" fmla="*/ 1990725 h 4849475"/>
              <a:gd name="connsiteX114" fmla="*/ 4587457 w 4663657"/>
              <a:gd name="connsiteY114" fmla="*/ 2066925 h 4849475"/>
              <a:gd name="connsiteX115" fmla="*/ 4530307 w 4663657"/>
              <a:gd name="connsiteY115" fmla="*/ 2162175 h 4849475"/>
              <a:gd name="connsiteX116" fmla="*/ 4501732 w 4663657"/>
              <a:gd name="connsiteY116" fmla="*/ 2238375 h 4849475"/>
              <a:gd name="connsiteX117" fmla="*/ 4501732 w 4663657"/>
              <a:gd name="connsiteY117" fmla="*/ 2352675 h 4849475"/>
              <a:gd name="connsiteX118" fmla="*/ 4530307 w 4663657"/>
              <a:gd name="connsiteY118" fmla="*/ 2447925 h 4849475"/>
              <a:gd name="connsiteX119" fmla="*/ 4539832 w 4663657"/>
              <a:gd name="connsiteY119" fmla="*/ 2543175 h 4849475"/>
              <a:gd name="connsiteX120" fmla="*/ 4511257 w 4663657"/>
              <a:gd name="connsiteY120" fmla="*/ 2628900 h 4849475"/>
              <a:gd name="connsiteX121" fmla="*/ 4463632 w 4663657"/>
              <a:gd name="connsiteY121" fmla="*/ 2695575 h 4849475"/>
              <a:gd name="connsiteX122" fmla="*/ 4396957 w 4663657"/>
              <a:gd name="connsiteY122" fmla="*/ 2762250 h 4849475"/>
              <a:gd name="connsiteX123" fmla="*/ 4339807 w 4663657"/>
              <a:gd name="connsiteY123" fmla="*/ 2819400 h 4849475"/>
              <a:gd name="connsiteX124" fmla="*/ 4330282 w 4663657"/>
              <a:gd name="connsiteY124" fmla="*/ 2952750 h 4849475"/>
              <a:gd name="connsiteX125" fmla="*/ 4320757 w 4663657"/>
              <a:gd name="connsiteY125" fmla="*/ 3067050 h 4849475"/>
              <a:gd name="connsiteX126" fmla="*/ 4273132 w 4663657"/>
              <a:gd name="connsiteY126" fmla="*/ 3200400 h 4849475"/>
              <a:gd name="connsiteX127" fmla="*/ 4215982 w 4663657"/>
              <a:gd name="connsiteY127" fmla="*/ 3238500 h 4849475"/>
              <a:gd name="connsiteX128" fmla="*/ 4111207 w 4663657"/>
              <a:gd name="connsiteY128" fmla="*/ 3209925 h 4849475"/>
              <a:gd name="connsiteX129" fmla="*/ 4035007 w 4663657"/>
              <a:gd name="connsiteY129" fmla="*/ 3238500 h 4849475"/>
              <a:gd name="connsiteX130" fmla="*/ 4025482 w 4663657"/>
              <a:gd name="connsiteY130" fmla="*/ 3390900 h 4849475"/>
              <a:gd name="connsiteX131" fmla="*/ 4006432 w 4663657"/>
              <a:gd name="connsiteY131" fmla="*/ 3495675 h 4849475"/>
              <a:gd name="connsiteX132" fmla="*/ 3958807 w 4663657"/>
              <a:gd name="connsiteY132" fmla="*/ 3571875 h 4849475"/>
              <a:gd name="connsiteX133" fmla="*/ 3844507 w 4663657"/>
              <a:gd name="connsiteY133" fmla="*/ 3600450 h 4849475"/>
              <a:gd name="connsiteX134" fmla="*/ 3777832 w 4663657"/>
              <a:gd name="connsiteY134" fmla="*/ 3743325 h 4849475"/>
              <a:gd name="connsiteX135" fmla="*/ 3711157 w 4663657"/>
              <a:gd name="connsiteY135" fmla="*/ 3857625 h 4849475"/>
              <a:gd name="connsiteX136" fmla="*/ 3615907 w 4663657"/>
              <a:gd name="connsiteY136" fmla="*/ 3857625 h 4849475"/>
              <a:gd name="connsiteX137" fmla="*/ 3539707 w 4663657"/>
              <a:gd name="connsiteY137" fmla="*/ 3790950 h 4849475"/>
              <a:gd name="connsiteX138" fmla="*/ 3463507 w 4663657"/>
              <a:gd name="connsiteY138" fmla="*/ 3838575 h 4849475"/>
              <a:gd name="connsiteX139" fmla="*/ 3387307 w 4663657"/>
              <a:gd name="connsiteY139" fmla="*/ 3981450 h 4849475"/>
              <a:gd name="connsiteX140" fmla="*/ 3339682 w 4663657"/>
              <a:gd name="connsiteY140" fmla="*/ 4114800 h 4849475"/>
              <a:gd name="connsiteX141" fmla="*/ 3263482 w 4663657"/>
              <a:gd name="connsiteY141" fmla="*/ 4210050 h 4849475"/>
              <a:gd name="connsiteX142" fmla="*/ 3120607 w 4663657"/>
              <a:gd name="connsiteY142" fmla="*/ 4219575 h 4849475"/>
              <a:gd name="connsiteX143" fmla="*/ 3025357 w 4663657"/>
              <a:gd name="connsiteY143" fmla="*/ 4133850 h 4849475"/>
              <a:gd name="connsiteX144" fmla="*/ 2930107 w 4663657"/>
              <a:gd name="connsiteY144" fmla="*/ 4038600 h 4849475"/>
              <a:gd name="connsiteX145" fmla="*/ 2834857 w 4663657"/>
              <a:gd name="connsiteY145" fmla="*/ 4124325 h 4849475"/>
              <a:gd name="connsiteX146" fmla="*/ 2768182 w 4663657"/>
              <a:gd name="connsiteY146" fmla="*/ 4248150 h 4849475"/>
              <a:gd name="connsiteX147" fmla="*/ 2701507 w 4663657"/>
              <a:gd name="connsiteY147" fmla="*/ 4362450 h 4849475"/>
              <a:gd name="connsiteX148" fmla="*/ 2615782 w 4663657"/>
              <a:gd name="connsiteY148" fmla="*/ 4419600 h 4849475"/>
              <a:gd name="connsiteX149" fmla="*/ 2511007 w 4663657"/>
              <a:gd name="connsiteY149" fmla="*/ 4333875 h 4849475"/>
              <a:gd name="connsiteX150" fmla="*/ 2463382 w 4663657"/>
              <a:gd name="connsiteY150" fmla="*/ 4143375 h 4849475"/>
              <a:gd name="connsiteX151" fmla="*/ 2463382 w 4663657"/>
              <a:gd name="connsiteY151" fmla="*/ 4019550 h 4849475"/>
              <a:gd name="connsiteX152" fmla="*/ 2453857 w 4663657"/>
              <a:gd name="connsiteY152" fmla="*/ 4133850 h 4849475"/>
              <a:gd name="connsiteX153" fmla="*/ 2606257 w 4663657"/>
              <a:gd name="connsiteY153" fmla="*/ 4848225 h 4849475"/>
              <a:gd name="connsiteX154" fmla="*/ 0 w 4663657"/>
              <a:gd name="connsiteY154" fmla="*/ 4849475 h 48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663657" h="4849475">
                <a:moveTo>
                  <a:pt x="0" y="4849475"/>
                </a:moveTo>
                <a:lnTo>
                  <a:pt x="120232" y="4610100"/>
                </a:lnTo>
                <a:lnTo>
                  <a:pt x="339307" y="4391025"/>
                </a:lnTo>
                <a:lnTo>
                  <a:pt x="463132" y="4238625"/>
                </a:lnTo>
                <a:lnTo>
                  <a:pt x="586957" y="4124325"/>
                </a:lnTo>
                <a:lnTo>
                  <a:pt x="682207" y="3962400"/>
                </a:lnTo>
                <a:lnTo>
                  <a:pt x="767932" y="3829050"/>
                </a:lnTo>
                <a:lnTo>
                  <a:pt x="853657" y="3667125"/>
                </a:lnTo>
                <a:lnTo>
                  <a:pt x="948907" y="3476625"/>
                </a:lnTo>
                <a:lnTo>
                  <a:pt x="1082257" y="3371850"/>
                </a:lnTo>
                <a:lnTo>
                  <a:pt x="1187032" y="3276600"/>
                </a:lnTo>
                <a:lnTo>
                  <a:pt x="1282282" y="3190875"/>
                </a:lnTo>
                <a:lnTo>
                  <a:pt x="1329907" y="3057525"/>
                </a:lnTo>
                <a:lnTo>
                  <a:pt x="1320382" y="2971800"/>
                </a:lnTo>
                <a:lnTo>
                  <a:pt x="1272757" y="2847975"/>
                </a:lnTo>
                <a:lnTo>
                  <a:pt x="1234657" y="2752725"/>
                </a:lnTo>
                <a:lnTo>
                  <a:pt x="1206082" y="2695575"/>
                </a:lnTo>
                <a:lnTo>
                  <a:pt x="1158457" y="2657475"/>
                </a:lnTo>
                <a:lnTo>
                  <a:pt x="1044157" y="2667000"/>
                </a:lnTo>
                <a:lnTo>
                  <a:pt x="939382" y="2676525"/>
                </a:lnTo>
                <a:lnTo>
                  <a:pt x="853657" y="2686050"/>
                </a:lnTo>
                <a:lnTo>
                  <a:pt x="767932" y="2695575"/>
                </a:lnTo>
                <a:lnTo>
                  <a:pt x="672682" y="2686050"/>
                </a:lnTo>
                <a:lnTo>
                  <a:pt x="625057" y="2628900"/>
                </a:lnTo>
                <a:lnTo>
                  <a:pt x="606007" y="2571750"/>
                </a:lnTo>
                <a:lnTo>
                  <a:pt x="606007" y="2495550"/>
                </a:lnTo>
                <a:lnTo>
                  <a:pt x="577432" y="2438400"/>
                </a:lnTo>
                <a:lnTo>
                  <a:pt x="520282" y="2400300"/>
                </a:lnTo>
                <a:lnTo>
                  <a:pt x="463132" y="2371725"/>
                </a:lnTo>
                <a:lnTo>
                  <a:pt x="453607" y="2314575"/>
                </a:lnTo>
                <a:lnTo>
                  <a:pt x="482182" y="2266950"/>
                </a:lnTo>
                <a:lnTo>
                  <a:pt x="510757" y="2257425"/>
                </a:lnTo>
                <a:lnTo>
                  <a:pt x="463132" y="2219325"/>
                </a:lnTo>
                <a:lnTo>
                  <a:pt x="434557" y="2181225"/>
                </a:lnTo>
                <a:lnTo>
                  <a:pt x="434557" y="2114550"/>
                </a:lnTo>
                <a:lnTo>
                  <a:pt x="453607" y="2066925"/>
                </a:lnTo>
                <a:lnTo>
                  <a:pt x="472657" y="2019300"/>
                </a:lnTo>
                <a:lnTo>
                  <a:pt x="463132" y="1962150"/>
                </a:lnTo>
                <a:lnTo>
                  <a:pt x="405982" y="1924050"/>
                </a:lnTo>
                <a:lnTo>
                  <a:pt x="386932" y="1885950"/>
                </a:lnTo>
                <a:lnTo>
                  <a:pt x="367882" y="1819275"/>
                </a:lnTo>
                <a:lnTo>
                  <a:pt x="386932" y="1771650"/>
                </a:lnTo>
                <a:lnTo>
                  <a:pt x="425032" y="1724025"/>
                </a:lnTo>
                <a:lnTo>
                  <a:pt x="482182" y="1676400"/>
                </a:lnTo>
                <a:lnTo>
                  <a:pt x="529807" y="1609725"/>
                </a:lnTo>
                <a:lnTo>
                  <a:pt x="567907" y="1552575"/>
                </a:lnTo>
                <a:lnTo>
                  <a:pt x="596482" y="1485900"/>
                </a:lnTo>
                <a:lnTo>
                  <a:pt x="596482" y="1409700"/>
                </a:lnTo>
                <a:lnTo>
                  <a:pt x="586957" y="1343025"/>
                </a:lnTo>
                <a:lnTo>
                  <a:pt x="596482" y="1276350"/>
                </a:lnTo>
                <a:lnTo>
                  <a:pt x="606007" y="1171575"/>
                </a:lnTo>
                <a:lnTo>
                  <a:pt x="625057" y="1066800"/>
                </a:lnTo>
                <a:lnTo>
                  <a:pt x="691732" y="933450"/>
                </a:lnTo>
                <a:lnTo>
                  <a:pt x="786982" y="838200"/>
                </a:lnTo>
                <a:lnTo>
                  <a:pt x="891757" y="762000"/>
                </a:lnTo>
                <a:lnTo>
                  <a:pt x="977482" y="685800"/>
                </a:lnTo>
                <a:lnTo>
                  <a:pt x="1034632" y="647700"/>
                </a:lnTo>
                <a:lnTo>
                  <a:pt x="1158457" y="542925"/>
                </a:lnTo>
                <a:lnTo>
                  <a:pt x="1291807" y="438150"/>
                </a:lnTo>
                <a:lnTo>
                  <a:pt x="1453732" y="371475"/>
                </a:lnTo>
                <a:lnTo>
                  <a:pt x="1596607" y="323850"/>
                </a:lnTo>
                <a:lnTo>
                  <a:pt x="1739482" y="295275"/>
                </a:lnTo>
                <a:lnTo>
                  <a:pt x="1882357" y="304800"/>
                </a:lnTo>
                <a:lnTo>
                  <a:pt x="1968082" y="304800"/>
                </a:lnTo>
                <a:lnTo>
                  <a:pt x="2063332" y="247650"/>
                </a:lnTo>
                <a:lnTo>
                  <a:pt x="2120482" y="247650"/>
                </a:lnTo>
                <a:lnTo>
                  <a:pt x="2177632" y="247650"/>
                </a:lnTo>
                <a:lnTo>
                  <a:pt x="2225257" y="219075"/>
                </a:lnTo>
                <a:lnTo>
                  <a:pt x="2291932" y="180975"/>
                </a:lnTo>
                <a:lnTo>
                  <a:pt x="2358607" y="180975"/>
                </a:lnTo>
                <a:lnTo>
                  <a:pt x="2434807" y="190500"/>
                </a:lnTo>
                <a:lnTo>
                  <a:pt x="2511007" y="152400"/>
                </a:lnTo>
                <a:lnTo>
                  <a:pt x="2606257" y="104775"/>
                </a:lnTo>
                <a:lnTo>
                  <a:pt x="2682457" y="76200"/>
                </a:lnTo>
                <a:lnTo>
                  <a:pt x="2739607" y="28575"/>
                </a:lnTo>
                <a:lnTo>
                  <a:pt x="2825332" y="0"/>
                </a:lnTo>
                <a:lnTo>
                  <a:pt x="2939632" y="19050"/>
                </a:lnTo>
                <a:lnTo>
                  <a:pt x="2968207" y="47625"/>
                </a:lnTo>
                <a:lnTo>
                  <a:pt x="3053932" y="19050"/>
                </a:lnTo>
                <a:lnTo>
                  <a:pt x="3111082" y="57150"/>
                </a:lnTo>
                <a:lnTo>
                  <a:pt x="3225382" y="9525"/>
                </a:lnTo>
                <a:lnTo>
                  <a:pt x="3273007" y="38100"/>
                </a:lnTo>
                <a:lnTo>
                  <a:pt x="3301582" y="104775"/>
                </a:lnTo>
                <a:lnTo>
                  <a:pt x="3387307" y="123825"/>
                </a:lnTo>
                <a:lnTo>
                  <a:pt x="3473032" y="114300"/>
                </a:lnTo>
                <a:lnTo>
                  <a:pt x="3530182" y="142875"/>
                </a:lnTo>
                <a:lnTo>
                  <a:pt x="3568282" y="200025"/>
                </a:lnTo>
                <a:lnTo>
                  <a:pt x="3625432" y="266700"/>
                </a:lnTo>
                <a:lnTo>
                  <a:pt x="3758782" y="304800"/>
                </a:lnTo>
                <a:lnTo>
                  <a:pt x="3815932" y="333375"/>
                </a:lnTo>
                <a:lnTo>
                  <a:pt x="3873082" y="409575"/>
                </a:lnTo>
                <a:lnTo>
                  <a:pt x="3996907" y="419100"/>
                </a:lnTo>
                <a:lnTo>
                  <a:pt x="4044532" y="466725"/>
                </a:lnTo>
                <a:lnTo>
                  <a:pt x="4082632" y="552450"/>
                </a:lnTo>
                <a:lnTo>
                  <a:pt x="4149307" y="600075"/>
                </a:lnTo>
                <a:lnTo>
                  <a:pt x="4215982" y="628650"/>
                </a:lnTo>
                <a:lnTo>
                  <a:pt x="4282657" y="695325"/>
                </a:lnTo>
                <a:lnTo>
                  <a:pt x="4282657" y="781050"/>
                </a:lnTo>
                <a:lnTo>
                  <a:pt x="4330282" y="857250"/>
                </a:lnTo>
                <a:lnTo>
                  <a:pt x="4406482" y="895350"/>
                </a:lnTo>
                <a:lnTo>
                  <a:pt x="4473157" y="962025"/>
                </a:lnTo>
                <a:lnTo>
                  <a:pt x="4501732" y="1047750"/>
                </a:lnTo>
                <a:lnTo>
                  <a:pt x="4492207" y="1104900"/>
                </a:lnTo>
                <a:lnTo>
                  <a:pt x="4463632" y="1171575"/>
                </a:lnTo>
                <a:lnTo>
                  <a:pt x="4454107" y="1247775"/>
                </a:lnTo>
                <a:lnTo>
                  <a:pt x="4492207" y="1304925"/>
                </a:lnTo>
                <a:lnTo>
                  <a:pt x="4558882" y="1362075"/>
                </a:lnTo>
                <a:lnTo>
                  <a:pt x="4577932" y="1447800"/>
                </a:lnTo>
                <a:lnTo>
                  <a:pt x="4549357" y="1504950"/>
                </a:lnTo>
                <a:lnTo>
                  <a:pt x="4596982" y="1647825"/>
                </a:lnTo>
                <a:lnTo>
                  <a:pt x="4644607" y="1733550"/>
                </a:lnTo>
                <a:lnTo>
                  <a:pt x="4663657" y="1828800"/>
                </a:lnTo>
                <a:lnTo>
                  <a:pt x="4644607" y="1924050"/>
                </a:lnTo>
                <a:lnTo>
                  <a:pt x="4625557" y="1990725"/>
                </a:lnTo>
                <a:lnTo>
                  <a:pt x="4587457" y="2066925"/>
                </a:lnTo>
                <a:lnTo>
                  <a:pt x="4530307" y="2162175"/>
                </a:lnTo>
                <a:lnTo>
                  <a:pt x="4501732" y="2238375"/>
                </a:lnTo>
                <a:lnTo>
                  <a:pt x="4501732" y="2352675"/>
                </a:lnTo>
                <a:lnTo>
                  <a:pt x="4530307" y="2447925"/>
                </a:lnTo>
                <a:lnTo>
                  <a:pt x="4539832" y="2543175"/>
                </a:lnTo>
                <a:lnTo>
                  <a:pt x="4511257" y="2628900"/>
                </a:lnTo>
                <a:lnTo>
                  <a:pt x="4463632" y="2695575"/>
                </a:lnTo>
                <a:lnTo>
                  <a:pt x="4396957" y="2762250"/>
                </a:lnTo>
                <a:lnTo>
                  <a:pt x="4339807" y="2819400"/>
                </a:lnTo>
                <a:lnTo>
                  <a:pt x="4330282" y="2952750"/>
                </a:lnTo>
                <a:lnTo>
                  <a:pt x="4320757" y="3067050"/>
                </a:lnTo>
                <a:lnTo>
                  <a:pt x="4273132" y="3200400"/>
                </a:lnTo>
                <a:lnTo>
                  <a:pt x="4215982" y="3238500"/>
                </a:lnTo>
                <a:lnTo>
                  <a:pt x="4111207" y="3209925"/>
                </a:lnTo>
                <a:lnTo>
                  <a:pt x="4035007" y="3238500"/>
                </a:lnTo>
                <a:lnTo>
                  <a:pt x="4025482" y="3390900"/>
                </a:lnTo>
                <a:lnTo>
                  <a:pt x="4006432" y="3495675"/>
                </a:lnTo>
                <a:lnTo>
                  <a:pt x="3958807" y="3571875"/>
                </a:lnTo>
                <a:lnTo>
                  <a:pt x="3844507" y="3600450"/>
                </a:lnTo>
                <a:lnTo>
                  <a:pt x="3777832" y="3743325"/>
                </a:lnTo>
                <a:lnTo>
                  <a:pt x="3711157" y="3857625"/>
                </a:lnTo>
                <a:lnTo>
                  <a:pt x="3615907" y="3857625"/>
                </a:lnTo>
                <a:lnTo>
                  <a:pt x="3539707" y="3790950"/>
                </a:lnTo>
                <a:lnTo>
                  <a:pt x="3463507" y="3838575"/>
                </a:lnTo>
                <a:lnTo>
                  <a:pt x="3387307" y="3981450"/>
                </a:lnTo>
                <a:lnTo>
                  <a:pt x="3339682" y="4114800"/>
                </a:lnTo>
                <a:lnTo>
                  <a:pt x="3263482" y="4210050"/>
                </a:lnTo>
                <a:lnTo>
                  <a:pt x="3120607" y="4219575"/>
                </a:lnTo>
                <a:lnTo>
                  <a:pt x="3025357" y="4133850"/>
                </a:lnTo>
                <a:lnTo>
                  <a:pt x="2930107" y="4038600"/>
                </a:lnTo>
                <a:lnTo>
                  <a:pt x="2834857" y="4124325"/>
                </a:lnTo>
                <a:lnTo>
                  <a:pt x="2768182" y="4248150"/>
                </a:lnTo>
                <a:lnTo>
                  <a:pt x="2701507" y="4362450"/>
                </a:lnTo>
                <a:lnTo>
                  <a:pt x="2615782" y="4419600"/>
                </a:lnTo>
                <a:lnTo>
                  <a:pt x="2511007" y="4333875"/>
                </a:lnTo>
                <a:lnTo>
                  <a:pt x="2463382" y="4143375"/>
                </a:lnTo>
                <a:lnTo>
                  <a:pt x="2463382" y="4019550"/>
                </a:lnTo>
                <a:lnTo>
                  <a:pt x="2453857" y="4133850"/>
                </a:lnTo>
                <a:lnTo>
                  <a:pt x="2606257" y="4848225"/>
                </a:lnTo>
                <a:lnTo>
                  <a:pt x="0" y="4849475"/>
                </a:lnTo>
                <a:close/>
              </a:path>
            </a:pathLst>
          </a:custGeom>
          <a:solidFill>
            <a:srgbClr val="D9D9D9">
              <a:alpha val="49804"/>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peech Bubble: Oval 5">
            <a:extLst>
              <a:ext uri="{FF2B5EF4-FFF2-40B4-BE49-F238E27FC236}">
                <a16:creationId xmlns:a16="http://schemas.microsoft.com/office/drawing/2014/main" id="{C2BBFE40-862C-4398-AF64-2B72AFAAFF73}"/>
              </a:ext>
            </a:extLst>
          </p:cNvPr>
          <p:cNvSpPr/>
          <p:nvPr/>
        </p:nvSpPr>
        <p:spPr>
          <a:xfrm>
            <a:off x="9257870" y="5067425"/>
            <a:ext cx="1334409" cy="935573"/>
          </a:xfrm>
          <a:prstGeom prst="wedgeEllipseCallout">
            <a:avLst>
              <a:gd name="adj1" fmla="val 36596"/>
              <a:gd name="adj2" fmla="val 80657"/>
            </a:avLst>
          </a:prstGeom>
          <a:solidFill>
            <a:schemeClr val="bg1"/>
          </a:solidFill>
          <a:ln>
            <a:solidFill>
              <a:srgbClr val="0563C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Broken Fire Hydrant with solid fill">
            <a:extLst>
              <a:ext uri="{FF2B5EF4-FFF2-40B4-BE49-F238E27FC236}">
                <a16:creationId xmlns:a16="http://schemas.microsoft.com/office/drawing/2014/main" id="{362FBB43-59CC-4475-ABD8-6E48B91CC6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89665" y="5228020"/>
            <a:ext cx="614381" cy="614381"/>
          </a:xfrm>
          <a:prstGeom prst="rect">
            <a:avLst/>
          </a:prstGeom>
        </p:spPr>
      </p:pic>
      <p:sp>
        <p:nvSpPr>
          <p:cNvPr id="8" name="Freeform: Shape 7">
            <a:extLst>
              <a:ext uri="{FF2B5EF4-FFF2-40B4-BE49-F238E27FC236}">
                <a16:creationId xmlns:a16="http://schemas.microsoft.com/office/drawing/2014/main" id="{9116DE77-F6C5-44D9-84AA-DE6C8E414039}"/>
              </a:ext>
            </a:extLst>
          </p:cNvPr>
          <p:cNvSpPr/>
          <p:nvPr/>
        </p:nvSpPr>
        <p:spPr>
          <a:xfrm flipH="1">
            <a:off x="10480495" y="5973049"/>
            <a:ext cx="620499" cy="884951"/>
          </a:xfrm>
          <a:custGeom>
            <a:avLst/>
            <a:gdLst>
              <a:gd name="connsiteX0" fmla="*/ 0 w 2436575"/>
              <a:gd name="connsiteY0" fmla="*/ 3433106 h 3455008"/>
              <a:gd name="connsiteX1" fmla="*/ 0 w 2436575"/>
              <a:gd name="connsiteY1" fmla="*/ 3433106 h 3455008"/>
              <a:gd name="connsiteX2" fmla="*/ 10951 w 2436575"/>
              <a:gd name="connsiteY2" fmla="*/ 3367401 h 3455008"/>
              <a:gd name="connsiteX3" fmla="*/ 27377 w 2436575"/>
              <a:gd name="connsiteY3" fmla="*/ 3340024 h 3455008"/>
              <a:gd name="connsiteX4" fmla="*/ 32853 w 2436575"/>
              <a:gd name="connsiteY4" fmla="*/ 3290745 h 3455008"/>
              <a:gd name="connsiteX5" fmla="*/ 164264 w 2436575"/>
              <a:gd name="connsiteY5" fmla="*/ 793940 h 3455008"/>
              <a:gd name="connsiteX6" fmla="*/ 1363387 w 2436575"/>
              <a:gd name="connsiteY6" fmla="*/ 0 h 3455008"/>
              <a:gd name="connsiteX7" fmla="*/ 1998539 w 2436575"/>
              <a:gd name="connsiteY7" fmla="*/ 388757 h 3455008"/>
              <a:gd name="connsiteX8" fmla="*/ 2239459 w 2436575"/>
              <a:gd name="connsiteY8" fmla="*/ 1056761 h 3455008"/>
              <a:gd name="connsiteX9" fmla="*/ 2436575 w 2436575"/>
              <a:gd name="connsiteY9" fmla="*/ 1642634 h 3455008"/>
              <a:gd name="connsiteX10" fmla="*/ 2420149 w 2436575"/>
              <a:gd name="connsiteY10" fmla="*/ 1943784 h 3455008"/>
              <a:gd name="connsiteX11" fmla="*/ 2359919 w 2436575"/>
              <a:gd name="connsiteY11" fmla="*/ 2124474 h 3455008"/>
              <a:gd name="connsiteX12" fmla="*/ 1445519 w 2436575"/>
              <a:gd name="connsiteY12" fmla="*/ 2995070 h 3455008"/>
              <a:gd name="connsiteX13" fmla="*/ 1697389 w 2436575"/>
              <a:gd name="connsiteY13" fmla="*/ 3455008 h 3455008"/>
              <a:gd name="connsiteX14" fmla="*/ 0 w 2436575"/>
              <a:gd name="connsiteY14" fmla="*/ 3433106 h 3455008"/>
              <a:gd name="connsiteX0" fmla="*/ 7146 w 2443721"/>
              <a:gd name="connsiteY0" fmla="*/ 3433106 h 3455008"/>
              <a:gd name="connsiteX1" fmla="*/ 7146 w 2443721"/>
              <a:gd name="connsiteY1" fmla="*/ 3433106 h 3455008"/>
              <a:gd name="connsiteX2" fmla="*/ 18097 w 2443721"/>
              <a:gd name="connsiteY2" fmla="*/ 3367401 h 3455008"/>
              <a:gd name="connsiteX3" fmla="*/ 34523 w 2443721"/>
              <a:gd name="connsiteY3" fmla="*/ 3340024 h 3455008"/>
              <a:gd name="connsiteX4" fmla="*/ 428960 w 2443721"/>
              <a:gd name="connsiteY4" fmla="*/ 2331989 h 3455008"/>
              <a:gd name="connsiteX5" fmla="*/ 171410 w 2443721"/>
              <a:gd name="connsiteY5" fmla="*/ 793940 h 3455008"/>
              <a:gd name="connsiteX6" fmla="*/ 1370533 w 2443721"/>
              <a:gd name="connsiteY6" fmla="*/ 0 h 3455008"/>
              <a:gd name="connsiteX7" fmla="*/ 2005685 w 2443721"/>
              <a:gd name="connsiteY7" fmla="*/ 388757 h 3455008"/>
              <a:gd name="connsiteX8" fmla="*/ 2246605 w 2443721"/>
              <a:gd name="connsiteY8" fmla="*/ 1056761 h 3455008"/>
              <a:gd name="connsiteX9" fmla="*/ 2443721 w 2443721"/>
              <a:gd name="connsiteY9" fmla="*/ 1642634 h 3455008"/>
              <a:gd name="connsiteX10" fmla="*/ 2427295 w 2443721"/>
              <a:gd name="connsiteY10" fmla="*/ 1943784 h 3455008"/>
              <a:gd name="connsiteX11" fmla="*/ 2367065 w 2443721"/>
              <a:gd name="connsiteY11" fmla="*/ 2124474 h 3455008"/>
              <a:gd name="connsiteX12" fmla="*/ 1452665 w 2443721"/>
              <a:gd name="connsiteY12" fmla="*/ 2995070 h 3455008"/>
              <a:gd name="connsiteX13" fmla="*/ 1704535 w 2443721"/>
              <a:gd name="connsiteY13" fmla="*/ 3455008 h 3455008"/>
              <a:gd name="connsiteX14" fmla="*/ 7146 w 2443721"/>
              <a:gd name="connsiteY14" fmla="*/ 3433106 h 3455008"/>
              <a:gd name="connsiteX0" fmla="*/ 0 w 2436575"/>
              <a:gd name="connsiteY0" fmla="*/ 3433106 h 3535618"/>
              <a:gd name="connsiteX1" fmla="*/ 0 w 2436575"/>
              <a:gd name="connsiteY1" fmla="*/ 3433106 h 3535618"/>
              <a:gd name="connsiteX2" fmla="*/ 10951 w 2436575"/>
              <a:gd name="connsiteY2" fmla="*/ 3367401 h 3535618"/>
              <a:gd name="connsiteX3" fmla="*/ 27377 w 2436575"/>
              <a:gd name="connsiteY3" fmla="*/ 3340024 h 3535618"/>
              <a:gd name="connsiteX4" fmla="*/ 164264 w 2436575"/>
              <a:gd name="connsiteY4" fmla="*/ 793940 h 3535618"/>
              <a:gd name="connsiteX5" fmla="*/ 1363387 w 2436575"/>
              <a:gd name="connsiteY5" fmla="*/ 0 h 3535618"/>
              <a:gd name="connsiteX6" fmla="*/ 1998539 w 2436575"/>
              <a:gd name="connsiteY6" fmla="*/ 388757 h 3535618"/>
              <a:gd name="connsiteX7" fmla="*/ 2239459 w 2436575"/>
              <a:gd name="connsiteY7" fmla="*/ 1056761 h 3535618"/>
              <a:gd name="connsiteX8" fmla="*/ 2436575 w 2436575"/>
              <a:gd name="connsiteY8" fmla="*/ 1642634 h 3535618"/>
              <a:gd name="connsiteX9" fmla="*/ 2420149 w 2436575"/>
              <a:gd name="connsiteY9" fmla="*/ 1943784 h 3535618"/>
              <a:gd name="connsiteX10" fmla="*/ 2359919 w 2436575"/>
              <a:gd name="connsiteY10" fmla="*/ 2124474 h 3535618"/>
              <a:gd name="connsiteX11" fmla="*/ 1445519 w 2436575"/>
              <a:gd name="connsiteY11" fmla="*/ 2995070 h 3535618"/>
              <a:gd name="connsiteX12" fmla="*/ 1697389 w 2436575"/>
              <a:gd name="connsiteY12" fmla="*/ 3455008 h 3535618"/>
              <a:gd name="connsiteX13" fmla="*/ 0 w 2436575"/>
              <a:gd name="connsiteY13" fmla="*/ 3433106 h 3535618"/>
              <a:gd name="connsiteX0" fmla="*/ 3705 w 2440280"/>
              <a:gd name="connsiteY0" fmla="*/ 3433106 h 3575947"/>
              <a:gd name="connsiteX1" fmla="*/ 3705 w 2440280"/>
              <a:gd name="connsiteY1" fmla="*/ 3433106 h 3575947"/>
              <a:gd name="connsiteX2" fmla="*/ 14656 w 2440280"/>
              <a:gd name="connsiteY2" fmla="*/ 3367401 h 3575947"/>
              <a:gd name="connsiteX3" fmla="*/ 167969 w 2440280"/>
              <a:gd name="connsiteY3" fmla="*/ 793940 h 3575947"/>
              <a:gd name="connsiteX4" fmla="*/ 1367092 w 2440280"/>
              <a:gd name="connsiteY4" fmla="*/ 0 h 3575947"/>
              <a:gd name="connsiteX5" fmla="*/ 2002244 w 2440280"/>
              <a:gd name="connsiteY5" fmla="*/ 388757 h 3575947"/>
              <a:gd name="connsiteX6" fmla="*/ 2243164 w 2440280"/>
              <a:gd name="connsiteY6" fmla="*/ 1056761 h 3575947"/>
              <a:gd name="connsiteX7" fmla="*/ 2440280 w 2440280"/>
              <a:gd name="connsiteY7" fmla="*/ 1642634 h 3575947"/>
              <a:gd name="connsiteX8" fmla="*/ 2423854 w 2440280"/>
              <a:gd name="connsiteY8" fmla="*/ 1943784 h 3575947"/>
              <a:gd name="connsiteX9" fmla="*/ 2363624 w 2440280"/>
              <a:gd name="connsiteY9" fmla="*/ 2124474 h 3575947"/>
              <a:gd name="connsiteX10" fmla="*/ 1449224 w 2440280"/>
              <a:gd name="connsiteY10" fmla="*/ 2995070 h 3575947"/>
              <a:gd name="connsiteX11" fmla="*/ 1701094 w 2440280"/>
              <a:gd name="connsiteY11" fmla="*/ 3455008 h 3575947"/>
              <a:gd name="connsiteX12" fmla="*/ 3705 w 2440280"/>
              <a:gd name="connsiteY12" fmla="*/ 3433106 h 3575947"/>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1697389 w 2436575"/>
              <a:gd name="connsiteY0" fmla="*/ 3455008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0" fmla="*/ 1680339 w 2419525"/>
              <a:gd name="connsiteY0" fmla="*/ 3455008 h 3455008"/>
              <a:gd name="connsiteX1" fmla="*/ 1910 w 2419525"/>
              <a:gd name="connsiteY1" fmla="*/ 3077590 h 3455008"/>
              <a:gd name="connsiteX2" fmla="*/ 147214 w 2419525"/>
              <a:gd name="connsiteY2" fmla="*/ 793940 h 3455008"/>
              <a:gd name="connsiteX3" fmla="*/ 1346337 w 2419525"/>
              <a:gd name="connsiteY3" fmla="*/ 0 h 3455008"/>
              <a:gd name="connsiteX4" fmla="*/ 1981489 w 2419525"/>
              <a:gd name="connsiteY4" fmla="*/ 388757 h 3455008"/>
              <a:gd name="connsiteX5" fmla="*/ 2222409 w 2419525"/>
              <a:gd name="connsiteY5" fmla="*/ 1056761 h 3455008"/>
              <a:gd name="connsiteX6" fmla="*/ 2419525 w 2419525"/>
              <a:gd name="connsiteY6" fmla="*/ 1642634 h 3455008"/>
              <a:gd name="connsiteX7" fmla="*/ 2403099 w 2419525"/>
              <a:gd name="connsiteY7" fmla="*/ 1943784 h 3455008"/>
              <a:gd name="connsiteX8" fmla="*/ 2342869 w 2419525"/>
              <a:gd name="connsiteY8" fmla="*/ 2124474 h 3455008"/>
              <a:gd name="connsiteX9" fmla="*/ 1428469 w 2419525"/>
              <a:gd name="connsiteY9" fmla="*/ 2995070 h 3455008"/>
              <a:gd name="connsiteX10" fmla="*/ 1680339 w 2419525"/>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61256 h 3461256"/>
              <a:gd name="connsiteX1" fmla="*/ 0 w 2431263"/>
              <a:gd name="connsiteY1" fmla="*/ 3435268 h 3461256"/>
              <a:gd name="connsiteX2" fmla="*/ 158952 w 2431263"/>
              <a:gd name="connsiteY2" fmla="*/ 800188 h 3461256"/>
              <a:gd name="connsiteX3" fmla="*/ 1358075 w 2431263"/>
              <a:gd name="connsiteY3" fmla="*/ 6248 h 3461256"/>
              <a:gd name="connsiteX4" fmla="*/ 1993227 w 2431263"/>
              <a:gd name="connsiteY4" fmla="*/ 395005 h 3461256"/>
              <a:gd name="connsiteX5" fmla="*/ 2234147 w 2431263"/>
              <a:gd name="connsiteY5" fmla="*/ 1063009 h 3461256"/>
              <a:gd name="connsiteX6" fmla="*/ 2431263 w 2431263"/>
              <a:gd name="connsiteY6" fmla="*/ 1648882 h 3461256"/>
              <a:gd name="connsiteX7" fmla="*/ 2414837 w 2431263"/>
              <a:gd name="connsiteY7" fmla="*/ 1950032 h 3461256"/>
              <a:gd name="connsiteX8" fmla="*/ 2354607 w 2431263"/>
              <a:gd name="connsiteY8" fmla="*/ 2130722 h 3461256"/>
              <a:gd name="connsiteX9" fmla="*/ 1440207 w 2431263"/>
              <a:gd name="connsiteY9" fmla="*/ 3001318 h 3461256"/>
              <a:gd name="connsiteX10" fmla="*/ 1692077 w 2431263"/>
              <a:gd name="connsiteY10" fmla="*/ 3461256 h 3461256"/>
              <a:gd name="connsiteX0" fmla="*/ 1692077 w 2431263"/>
              <a:gd name="connsiteY0" fmla="*/ 3468757 h 3468757"/>
              <a:gd name="connsiteX1" fmla="*/ 0 w 2431263"/>
              <a:gd name="connsiteY1" fmla="*/ 3442769 h 3468757"/>
              <a:gd name="connsiteX2" fmla="*/ 158952 w 2431263"/>
              <a:gd name="connsiteY2" fmla="*/ 807689 h 3468757"/>
              <a:gd name="connsiteX3" fmla="*/ 1358075 w 2431263"/>
              <a:gd name="connsiteY3" fmla="*/ 13749 h 3468757"/>
              <a:gd name="connsiteX4" fmla="*/ 1993227 w 2431263"/>
              <a:gd name="connsiteY4" fmla="*/ 402506 h 3468757"/>
              <a:gd name="connsiteX5" fmla="*/ 2234147 w 2431263"/>
              <a:gd name="connsiteY5" fmla="*/ 1070510 h 3468757"/>
              <a:gd name="connsiteX6" fmla="*/ 2431263 w 2431263"/>
              <a:gd name="connsiteY6" fmla="*/ 1656383 h 3468757"/>
              <a:gd name="connsiteX7" fmla="*/ 2414837 w 2431263"/>
              <a:gd name="connsiteY7" fmla="*/ 1957533 h 3468757"/>
              <a:gd name="connsiteX8" fmla="*/ 2354607 w 2431263"/>
              <a:gd name="connsiteY8" fmla="*/ 2138223 h 3468757"/>
              <a:gd name="connsiteX9" fmla="*/ 1440207 w 2431263"/>
              <a:gd name="connsiteY9" fmla="*/ 3008819 h 3468757"/>
              <a:gd name="connsiteX10" fmla="*/ 1692077 w 2431263"/>
              <a:gd name="connsiteY10" fmla="*/ 3468757 h 3468757"/>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72858"/>
              <a:gd name="connsiteY0" fmla="*/ 3434536 h 3434536"/>
              <a:gd name="connsiteX1" fmla="*/ 0 w 2472858"/>
              <a:gd name="connsiteY1" fmla="*/ 3429020 h 3434536"/>
              <a:gd name="connsiteX2" fmla="*/ 158952 w 2472858"/>
              <a:gd name="connsiteY2" fmla="*/ 793940 h 3434536"/>
              <a:gd name="connsiteX3" fmla="*/ 1358075 w 2472858"/>
              <a:gd name="connsiteY3" fmla="*/ 0 h 3434536"/>
              <a:gd name="connsiteX4" fmla="*/ 1993227 w 2472858"/>
              <a:gd name="connsiteY4" fmla="*/ 388757 h 3434536"/>
              <a:gd name="connsiteX5" fmla="*/ 2234147 w 2472858"/>
              <a:gd name="connsiteY5" fmla="*/ 1056761 h 3434536"/>
              <a:gd name="connsiteX6" fmla="*/ 2431263 w 2472858"/>
              <a:gd name="connsiteY6" fmla="*/ 1642634 h 3434536"/>
              <a:gd name="connsiteX7" fmla="*/ 2445544 w 2472858"/>
              <a:gd name="connsiteY7" fmla="*/ 1943784 h 3434536"/>
              <a:gd name="connsiteX8" fmla="*/ 2354607 w 2472858"/>
              <a:gd name="connsiteY8" fmla="*/ 2124474 h 3434536"/>
              <a:gd name="connsiteX9" fmla="*/ 1440207 w 2472858"/>
              <a:gd name="connsiteY9" fmla="*/ 2995070 h 3434536"/>
              <a:gd name="connsiteX10" fmla="*/ 1719372 w 2472858"/>
              <a:gd name="connsiteY10" fmla="*/ 3434536 h 3434536"/>
              <a:gd name="connsiteX0" fmla="*/ 1719372 w 2639064"/>
              <a:gd name="connsiteY0" fmla="*/ 3434536 h 3434536"/>
              <a:gd name="connsiteX1" fmla="*/ 0 w 2639064"/>
              <a:gd name="connsiteY1" fmla="*/ 3429020 h 3434536"/>
              <a:gd name="connsiteX2" fmla="*/ 158952 w 2639064"/>
              <a:gd name="connsiteY2" fmla="*/ 793940 h 3434536"/>
              <a:gd name="connsiteX3" fmla="*/ 1358075 w 2639064"/>
              <a:gd name="connsiteY3" fmla="*/ 0 h 3434536"/>
              <a:gd name="connsiteX4" fmla="*/ 1993227 w 2639064"/>
              <a:gd name="connsiteY4" fmla="*/ 388757 h 3434536"/>
              <a:gd name="connsiteX5" fmla="*/ 2234147 w 2639064"/>
              <a:gd name="connsiteY5" fmla="*/ 1056761 h 3434536"/>
              <a:gd name="connsiteX6" fmla="*/ 2431263 w 2639064"/>
              <a:gd name="connsiteY6" fmla="*/ 1642634 h 3434536"/>
              <a:gd name="connsiteX7" fmla="*/ 2445544 w 2639064"/>
              <a:gd name="connsiteY7" fmla="*/ 1943784 h 3434536"/>
              <a:gd name="connsiteX8" fmla="*/ 2354607 w 2639064"/>
              <a:gd name="connsiteY8" fmla="*/ 2124474 h 3434536"/>
              <a:gd name="connsiteX9" fmla="*/ 1440207 w 2639064"/>
              <a:gd name="connsiteY9" fmla="*/ 2995070 h 3434536"/>
              <a:gd name="connsiteX10" fmla="*/ 1719372 w 2639064"/>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54607 w 2647342"/>
              <a:gd name="connsiteY8" fmla="*/ 2124474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3744"/>
              <a:gd name="connsiteY0" fmla="*/ 3434536 h 3442668"/>
              <a:gd name="connsiteX1" fmla="*/ 0 w 2643744"/>
              <a:gd name="connsiteY1" fmla="*/ 3442668 h 3442668"/>
              <a:gd name="connsiteX2" fmla="*/ 158952 w 2643744"/>
              <a:gd name="connsiteY2" fmla="*/ 793940 h 3442668"/>
              <a:gd name="connsiteX3" fmla="*/ 1358075 w 2643744"/>
              <a:gd name="connsiteY3" fmla="*/ 0 h 3442668"/>
              <a:gd name="connsiteX4" fmla="*/ 1993227 w 2643744"/>
              <a:gd name="connsiteY4" fmla="*/ 388757 h 3442668"/>
              <a:gd name="connsiteX5" fmla="*/ 2261175 w 2643744"/>
              <a:gd name="connsiteY5" fmla="*/ 1053349 h 3442668"/>
              <a:gd name="connsiteX6" fmla="*/ 2431263 w 2643744"/>
              <a:gd name="connsiteY6" fmla="*/ 1642634 h 3442668"/>
              <a:gd name="connsiteX7" fmla="*/ 2419702 w 2643744"/>
              <a:gd name="connsiteY7" fmla="*/ 1951735 h 3442668"/>
              <a:gd name="connsiteX8" fmla="*/ 2370509 w 2643744"/>
              <a:gd name="connsiteY8" fmla="*/ 2156280 h 3442668"/>
              <a:gd name="connsiteX9" fmla="*/ 1440207 w 2643744"/>
              <a:gd name="connsiteY9" fmla="*/ 2995070 h 3442668"/>
              <a:gd name="connsiteX10" fmla="*/ 1719372 w 2643744"/>
              <a:gd name="connsiteY10" fmla="*/ 3434536 h 3442668"/>
              <a:gd name="connsiteX0" fmla="*/ 1719372 w 2628067"/>
              <a:gd name="connsiteY0" fmla="*/ 3434536 h 3442668"/>
              <a:gd name="connsiteX1" fmla="*/ 0 w 2628067"/>
              <a:gd name="connsiteY1" fmla="*/ 3442668 h 3442668"/>
              <a:gd name="connsiteX2" fmla="*/ 158952 w 2628067"/>
              <a:gd name="connsiteY2" fmla="*/ 793940 h 3442668"/>
              <a:gd name="connsiteX3" fmla="*/ 1358075 w 2628067"/>
              <a:gd name="connsiteY3" fmla="*/ 0 h 3442668"/>
              <a:gd name="connsiteX4" fmla="*/ 1993227 w 2628067"/>
              <a:gd name="connsiteY4" fmla="*/ 388757 h 3442668"/>
              <a:gd name="connsiteX5" fmla="*/ 2261175 w 2628067"/>
              <a:gd name="connsiteY5" fmla="*/ 1053349 h 3442668"/>
              <a:gd name="connsiteX6" fmla="*/ 2431263 w 2628067"/>
              <a:gd name="connsiteY6" fmla="*/ 1642634 h 3442668"/>
              <a:gd name="connsiteX7" fmla="*/ 2419702 w 2628067"/>
              <a:gd name="connsiteY7" fmla="*/ 1951735 h 3442668"/>
              <a:gd name="connsiteX8" fmla="*/ 2370509 w 2628067"/>
              <a:gd name="connsiteY8" fmla="*/ 2156280 h 3442668"/>
              <a:gd name="connsiteX9" fmla="*/ 1440207 w 2628067"/>
              <a:gd name="connsiteY9" fmla="*/ 2995070 h 3442668"/>
              <a:gd name="connsiteX10" fmla="*/ 1719372 w 2628067"/>
              <a:gd name="connsiteY10" fmla="*/ 3434536 h 3442668"/>
              <a:gd name="connsiteX0" fmla="*/ 1719372 w 2628937"/>
              <a:gd name="connsiteY0" fmla="*/ 3434536 h 3442668"/>
              <a:gd name="connsiteX1" fmla="*/ 0 w 2628937"/>
              <a:gd name="connsiteY1" fmla="*/ 3442668 h 3442668"/>
              <a:gd name="connsiteX2" fmla="*/ 158952 w 2628937"/>
              <a:gd name="connsiteY2" fmla="*/ 793940 h 3442668"/>
              <a:gd name="connsiteX3" fmla="*/ 1358075 w 2628937"/>
              <a:gd name="connsiteY3" fmla="*/ 0 h 3442668"/>
              <a:gd name="connsiteX4" fmla="*/ 1993227 w 2628937"/>
              <a:gd name="connsiteY4" fmla="*/ 388757 h 3442668"/>
              <a:gd name="connsiteX5" fmla="*/ 2261175 w 2628937"/>
              <a:gd name="connsiteY5" fmla="*/ 1053349 h 3442668"/>
              <a:gd name="connsiteX6" fmla="*/ 2431263 w 2628937"/>
              <a:gd name="connsiteY6" fmla="*/ 1642634 h 3442668"/>
              <a:gd name="connsiteX7" fmla="*/ 2419702 w 2628937"/>
              <a:gd name="connsiteY7" fmla="*/ 1951735 h 3442668"/>
              <a:gd name="connsiteX8" fmla="*/ 2370509 w 2628937"/>
              <a:gd name="connsiteY8" fmla="*/ 2156280 h 3442668"/>
              <a:gd name="connsiteX9" fmla="*/ 1440207 w 2628937"/>
              <a:gd name="connsiteY9" fmla="*/ 2995070 h 3442668"/>
              <a:gd name="connsiteX10" fmla="*/ 1719372 w 2628937"/>
              <a:gd name="connsiteY10" fmla="*/ 3434536 h 3442668"/>
              <a:gd name="connsiteX0" fmla="*/ 1719372 w 2638516"/>
              <a:gd name="connsiteY0" fmla="*/ 3434536 h 3442668"/>
              <a:gd name="connsiteX1" fmla="*/ 0 w 2638516"/>
              <a:gd name="connsiteY1" fmla="*/ 3442668 h 3442668"/>
              <a:gd name="connsiteX2" fmla="*/ 158952 w 2638516"/>
              <a:gd name="connsiteY2" fmla="*/ 793940 h 3442668"/>
              <a:gd name="connsiteX3" fmla="*/ 1358075 w 2638516"/>
              <a:gd name="connsiteY3" fmla="*/ 0 h 3442668"/>
              <a:gd name="connsiteX4" fmla="*/ 1993227 w 2638516"/>
              <a:gd name="connsiteY4" fmla="*/ 388757 h 3442668"/>
              <a:gd name="connsiteX5" fmla="*/ 2261175 w 2638516"/>
              <a:gd name="connsiteY5" fmla="*/ 1053349 h 3442668"/>
              <a:gd name="connsiteX6" fmla="*/ 2431263 w 2638516"/>
              <a:gd name="connsiteY6" fmla="*/ 1642634 h 3442668"/>
              <a:gd name="connsiteX7" fmla="*/ 2419702 w 2638516"/>
              <a:gd name="connsiteY7" fmla="*/ 1951735 h 3442668"/>
              <a:gd name="connsiteX8" fmla="*/ 2370509 w 2638516"/>
              <a:gd name="connsiteY8" fmla="*/ 2156280 h 3442668"/>
              <a:gd name="connsiteX9" fmla="*/ 1440207 w 2638516"/>
              <a:gd name="connsiteY9" fmla="*/ 2995070 h 3442668"/>
              <a:gd name="connsiteX10" fmla="*/ 1719372 w 2638516"/>
              <a:gd name="connsiteY10" fmla="*/ 3434536 h 3442668"/>
              <a:gd name="connsiteX0" fmla="*/ 1719372 w 2637316"/>
              <a:gd name="connsiteY0" fmla="*/ 3434536 h 3442668"/>
              <a:gd name="connsiteX1" fmla="*/ 0 w 2637316"/>
              <a:gd name="connsiteY1" fmla="*/ 3442668 h 3442668"/>
              <a:gd name="connsiteX2" fmla="*/ 158952 w 2637316"/>
              <a:gd name="connsiteY2" fmla="*/ 793940 h 3442668"/>
              <a:gd name="connsiteX3" fmla="*/ 1358075 w 2637316"/>
              <a:gd name="connsiteY3" fmla="*/ 0 h 3442668"/>
              <a:gd name="connsiteX4" fmla="*/ 1993227 w 2637316"/>
              <a:gd name="connsiteY4" fmla="*/ 388757 h 3442668"/>
              <a:gd name="connsiteX5" fmla="*/ 2255211 w 2637316"/>
              <a:gd name="connsiteY5" fmla="*/ 1043410 h 3442668"/>
              <a:gd name="connsiteX6" fmla="*/ 2431263 w 2637316"/>
              <a:gd name="connsiteY6" fmla="*/ 1642634 h 3442668"/>
              <a:gd name="connsiteX7" fmla="*/ 2419702 w 2637316"/>
              <a:gd name="connsiteY7" fmla="*/ 1951735 h 3442668"/>
              <a:gd name="connsiteX8" fmla="*/ 2370509 w 2637316"/>
              <a:gd name="connsiteY8" fmla="*/ 2156280 h 3442668"/>
              <a:gd name="connsiteX9" fmla="*/ 1440207 w 2637316"/>
              <a:gd name="connsiteY9" fmla="*/ 2995070 h 3442668"/>
              <a:gd name="connsiteX10" fmla="*/ 1719372 w 2637316"/>
              <a:gd name="connsiteY10" fmla="*/ 3434536 h 3442668"/>
              <a:gd name="connsiteX0" fmla="*/ 1719372 w 2637316"/>
              <a:gd name="connsiteY0" fmla="*/ 3434536 h 3442668"/>
              <a:gd name="connsiteX1" fmla="*/ 806518 w 2637316"/>
              <a:gd name="connsiteY1" fmla="*/ 3440489 h 3442668"/>
              <a:gd name="connsiteX2" fmla="*/ 0 w 2637316"/>
              <a:gd name="connsiteY2" fmla="*/ 3442668 h 3442668"/>
              <a:gd name="connsiteX3" fmla="*/ 158952 w 2637316"/>
              <a:gd name="connsiteY3" fmla="*/ 793940 h 3442668"/>
              <a:gd name="connsiteX4" fmla="*/ 1358075 w 2637316"/>
              <a:gd name="connsiteY4" fmla="*/ 0 h 3442668"/>
              <a:gd name="connsiteX5" fmla="*/ 1993227 w 2637316"/>
              <a:gd name="connsiteY5" fmla="*/ 388757 h 3442668"/>
              <a:gd name="connsiteX6" fmla="*/ 2255211 w 2637316"/>
              <a:gd name="connsiteY6" fmla="*/ 1043410 h 3442668"/>
              <a:gd name="connsiteX7" fmla="*/ 2431263 w 2637316"/>
              <a:gd name="connsiteY7" fmla="*/ 1642634 h 3442668"/>
              <a:gd name="connsiteX8" fmla="*/ 2419702 w 2637316"/>
              <a:gd name="connsiteY8" fmla="*/ 1951735 h 3442668"/>
              <a:gd name="connsiteX9" fmla="*/ 2370509 w 2637316"/>
              <a:gd name="connsiteY9" fmla="*/ 2156280 h 3442668"/>
              <a:gd name="connsiteX10" fmla="*/ 1440207 w 2637316"/>
              <a:gd name="connsiteY10" fmla="*/ 2995070 h 3442668"/>
              <a:gd name="connsiteX11" fmla="*/ 1719372 w 2637316"/>
              <a:gd name="connsiteY11" fmla="*/ 3434536 h 3442668"/>
              <a:gd name="connsiteX0" fmla="*/ 1938934 w 2856878"/>
              <a:gd name="connsiteY0" fmla="*/ 3434536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1938934 w 2856878"/>
              <a:gd name="connsiteY11" fmla="*/ 3434536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682606 w 2856878"/>
              <a:gd name="connsiteY0" fmla="*/ 4710075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682606 w 2856878"/>
              <a:gd name="connsiteY11" fmla="*/ 4710075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320010 w 2856878"/>
              <a:gd name="connsiteY0" fmla="*/ 3991053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320010 w 2856878"/>
              <a:gd name="connsiteY11" fmla="*/ 3991053 h 4716028"/>
              <a:gd name="connsiteX0" fmla="*/ 2100447 w 2637315"/>
              <a:gd name="connsiteY0" fmla="*/ 3991053 h 3991053"/>
              <a:gd name="connsiteX1" fmla="*/ -1 w 2637315"/>
              <a:gd name="connsiteY1" fmla="*/ 3442668 h 3991053"/>
              <a:gd name="connsiteX2" fmla="*/ 158951 w 2637315"/>
              <a:gd name="connsiteY2" fmla="*/ 793940 h 3991053"/>
              <a:gd name="connsiteX3" fmla="*/ 1358074 w 2637315"/>
              <a:gd name="connsiteY3" fmla="*/ 0 h 3991053"/>
              <a:gd name="connsiteX4" fmla="*/ 1993226 w 2637315"/>
              <a:gd name="connsiteY4" fmla="*/ 388757 h 3991053"/>
              <a:gd name="connsiteX5" fmla="*/ 2255210 w 2637315"/>
              <a:gd name="connsiteY5" fmla="*/ 1043410 h 3991053"/>
              <a:gd name="connsiteX6" fmla="*/ 2431262 w 2637315"/>
              <a:gd name="connsiteY6" fmla="*/ 1642634 h 3991053"/>
              <a:gd name="connsiteX7" fmla="*/ 2419701 w 2637315"/>
              <a:gd name="connsiteY7" fmla="*/ 1951735 h 3991053"/>
              <a:gd name="connsiteX8" fmla="*/ 2370508 w 2637315"/>
              <a:gd name="connsiteY8" fmla="*/ 2156280 h 3991053"/>
              <a:gd name="connsiteX9" fmla="*/ 1440206 w 2637315"/>
              <a:gd name="connsiteY9" fmla="*/ 2995070 h 3991053"/>
              <a:gd name="connsiteX10" fmla="*/ 2100447 w 2637315"/>
              <a:gd name="connsiteY10" fmla="*/ 3991053 h 3991053"/>
              <a:gd name="connsiteX0" fmla="*/ 2208027 w 2744895"/>
              <a:gd name="connsiteY0" fmla="*/ 3991053 h 3991053"/>
              <a:gd name="connsiteX1" fmla="*/ 0 w 2744895"/>
              <a:gd name="connsiteY1" fmla="*/ 3912119 h 3991053"/>
              <a:gd name="connsiteX2" fmla="*/ 266531 w 2744895"/>
              <a:gd name="connsiteY2" fmla="*/ 793940 h 3991053"/>
              <a:gd name="connsiteX3" fmla="*/ 1465654 w 2744895"/>
              <a:gd name="connsiteY3" fmla="*/ 0 h 3991053"/>
              <a:gd name="connsiteX4" fmla="*/ 2100806 w 2744895"/>
              <a:gd name="connsiteY4" fmla="*/ 388757 h 3991053"/>
              <a:gd name="connsiteX5" fmla="*/ 2362790 w 2744895"/>
              <a:gd name="connsiteY5" fmla="*/ 1043410 h 3991053"/>
              <a:gd name="connsiteX6" fmla="*/ 2538842 w 2744895"/>
              <a:gd name="connsiteY6" fmla="*/ 1642634 h 3991053"/>
              <a:gd name="connsiteX7" fmla="*/ 2527281 w 2744895"/>
              <a:gd name="connsiteY7" fmla="*/ 1951735 h 3991053"/>
              <a:gd name="connsiteX8" fmla="*/ 2478088 w 2744895"/>
              <a:gd name="connsiteY8" fmla="*/ 2156280 h 3991053"/>
              <a:gd name="connsiteX9" fmla="*/ 1547786 w 2744895"/>
              <a:gd name="connsiteY9" fmla="*/ 2995070 h 3991053"/>
              <a:gd name="connsiteX10" fmla="*/ 2208027 w 2744895"/>
              <a:gd name="connsiteY10" fmla="*/ 3991053 h 3991053"/>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13672 w 2744895"/>
              <a:gd name="connsiteY0" fmla="*/ 3914749 h 3914749"/>
              <a:gd name="connsiteX1" fmla="*/ 0 w 2744895"/>
              <a:gd name="connsiteY1" fmla="*/ 3912119 h 3914749"/>
              <a:gd name="connsiteX2" fmla="*/ 266531 w 2744895"/>
              <a:gd name="connsiteY2" fmla="*/ 793940 h 3914749"/>
              <a:gd name="connsiteX3" fmla="*/ 1465654 w 2744895"/>
              <a:gd name="connsiteY3" fmla="*/ 0 h 3914749"/>
              <a:gd name="connsiteX4" fmla="*/ 2100806 w 2744895"/>
              <a:gd name="connsiteY4" fmla="*/ 388757 h 3914749"/>
              <a:gd name="connsiteX5" fmla="*/ 2362790 w 2744895"/>
              <a:gd name="connsiteY5" fmla="*/ 1043410 h 3914749"/>
              <a:gd name="connsiteX6" fmla="*/ 2538842 w 2744895"/>
              <a:gd name="connsiteY6" fmla="*/ 1642634 h 3914749"/>
              <a:gd name="connsiteX7" fmla="*/ 2527281 w 2744895"/>
              <a:gd name="connsiteY7" fmla="*/ 1951735 h 3914749"/>
              <a:gd name="connsiteX8" fmla="*/ 2478088 w 2744895"/>
              <a:gd name="connsiteY8" fmla="*/ 2156280 h 3914749"/>
              <a:gd name="connsiteX9" fmla="*/ 1547786 w 2744895"/>
              <a:gd name="connsiteY9" fmla="*/ 2995070 h 3914749"/>
              <a:gd name="connsiteX10" fmla="*/ 2313672 w 2744895"/>
              <a:gd name="connsiteY10" fmla="*/ 3914749 h 39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4895" h="3914749">
                <a:moveTo>
                  <a:pt x="2313672" y="3914749"/>
                </a:moveTo>
                <a:lnTo>
                  <a:pt x="0" y="3912119"/>
                </a:lnTo>
                <a:cubicBezTo>
                  <a:pt x="614231" y="2049480"/>
                  <a:pt x="247176" y="2480580"/>
                  <a:pt x="266531" y="793940"/>
                </a:cubicBezTo>
                <a:cubicBezTo>
                  <a:pt x="553645" y="-54149"/>
                  <a:pt x="1297958" y="12165"/>
                  <a:pt x="1465654" y="0"/>
                </a:cubicBezTo>
                <a:cubicBezTo>
                  <a:pt x="1752433" y="74995"/>
                  <a:pt x="1824262" y="95398"/>
                  <a:pt x="2100806" y="388757"/>
                </a:cubicBezTo>
                <a:cubicBezTo>
                  <a:pt x="2265935" y="789489"/>
                  <a:pt x="2430293" y="793485"/>
                  <a:pt x="2362790" y="1043410"/>
                </a:cubicBezTo>
                <a:cubicBezTo>
                  <a:pt x="2424520" y="1228762"/>
                  <a:pt x="3065125" y="1587500"/>
                  <a:pt x="2538842" y="1642634"/>
                </a:cubicBezTo>
                <a:cubicBezTo>
                  <a:pt x="2557517" y="1743017"/>
                  <a:pt x="2639892" y="1884819"/>
                  <a:pt x="2527281" y="1951735"/>
                </a:cubicBezTo>
                <a:cubicBezTo>
                  <a:pt x="2561440" y="2086167"/>
                  <a:pt x="2508400" y="2096050"/>
                  <a:pt x="2478088" y="2156280"/>
                </a:cubicBezTo>
                <a:cubicBezTo>
                  <a:pt x="2695315" y="2685314"/>
                  <a:pt x="1661517" y="2421680"/>
                  <a:pt x="1547786" y="2995070"/>
                </a:cubicBezTo>
                <a:cubicBezTo>
                  <a:pt x="1833819" y="3701667"/>
                  <a:pt x="1981506" y="3564014"/>
                  <a:pt x="2313672" y="3914749"/>
                </a:cubicBezTo>
                <a:close/>
              </a:path>
            </a:pathLst>
          </a:cu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F1648464-AA3D-434B-8A42-266F90A4BFB4}"/>
              </a:ext>
            </a:extLst>
          </p:cNvPr>
          <p:cNvSpPr>
            <a:spLocks noChangeAspect="1"/>
          </p:cNvSpPr>
          <p:nvPr/>
        </p:nvSpPr>
        <p:spPr>
          <a:xfrm>
            <a:off x="7683565" y="5897518"/>
            <a:ext cx="710680" cy="960482"/>
          </a:xfrm>
          <a:custGeom>
            <a:avLst/>
            <a:gdLst>
              <a:gd name="connsiteX0" fmla="*/ 96253 w 2704699"/>
              <a:gd name="connsiteY0" fmla="*/ 5303520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94" fmla="*/ 96253 w 2704699"/>
              <a:gd name="connsiteY94" fmla="*/ 5303520 h 5332395"/>
              <a:gd name="connsiteX0" fmla="*/ 2685449 w 2704699"/>
              <a:gd name="connsiteY0" fmla="*/ 5332395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0" fmla="*/ 2685449 w 2704699"/>
              <a:gd name="connsiteY0" fmla="*/ 5332395 h 5332395"/>
              <a:gd name="connsiteX1" fmla="*/ 231007 w 2704699"/>
              <a:gd name="connsiteY1" fmla="*/ 4504623 h 5332395"/>
              <a:gd name="connsiteX2" fmla="*/ 298384 w 2704699"/>
              <a:gd name="connsiteY2" fmla="*/ 4138863 h 5332395"/>
              <a:gd name="connsiteX3" fmla="*/ 433137 w 2704699"/>
              <a:gd name="connsiteY3" fmla="*/ 3734602 h 5332395"/>
              <a:gd name="connsiteX4" fmla="*/ 558266 w 2704699"/>
              <a:gd name="connsiteY4" fmla="*/ 3378467 h 5332395"/>
              <a:gd name="connsiteX5" fmla="*/ 779647 w 2704699"/>
              <a:gd name="connsiteY5" fmla="*/ 2964581 h 5332395"/>
              <a:gd name="connsiteX6" fmla="*/ 952901 w 2704699"/>
              <a:gd name="connsiteY6" fmla="*/ 2695073 h 5332395"/>
              <a:gd name="connsiteX7" fmla="*/ 1049154 w 2704699"/>
              <a:gd name="connsiteY7" fmla="*/ 2464067 h 5332395"/>
              <a:gd name="connsiteX8" fmla="*/ 885525 w 2704699"/>
              <a:gd name="connsiteY8" fmla="*/ 2127183 h 5332395"/>
              <a:gd name="connsiteX9" fmla="*/ 875899 w 2704699"/>
              <a:gd name="connsiteY9" fmla="*/ 2088682 h 5332395"/>
              <a:gd name="connsiteX10" fmla="*/ 847024 w 2704699"/>
              <a:gd name="connsiteY10" fmla="*/ 2059806 h 5332395"/>
              <a:gd name="connsiteX11" fmla="*/ 789272 w 2704699"/>
              <a:gd name="connsiteY11" fmla="*/ 2059806 h 5332395"/>
              <a:gd name="connsiteX12" fmla="*/ 721895 w 2704699"/>
              <a:gd name="connsiteY12" fmla="*/ 2079056 h 5332395"/>
              <a:gd name="connsiteX13" fmla="*/ 606392 w 2704699"/>
              <a:gd name="connsiteY13" fmla="*/ 2088682 h 5332395"/>
              <a:gd name="connsiteX14" fmla="*/ 519765 w 2704699"/>
              <a:gd name="connsiteY14" fmla="*/ 2069431 h 5332395"/>
              <a:gd name="connsiteX15" fmla="*/ 462013 w 2704699"/>
              <a:gd name="connsiteY15" fmla="*/ 2030930 h 5332395"/>
              <a:gd name="connsiteX16" fmla="*/ 433137 w 2704699"/>
              <a:gd name="connsiteY16" fmla="*/ 1973179 h 5332395"/>
              <a:gd name="connsiteX17" fmla="*/ 433137 w 2704699"/>
              <a:gd name="connsiteY17" fmla="*/ 1896176 h 5332395"/>
              <a:gd name="connsiteX18" fmla="*/ 423512 w 2704699"/>
              <a:gd name="connsiteY18" fmla="*/ 1857675 h 5332395"/>
              <a:gd name="connsiteX19" fmla="*/ 423512 w 2704699"/>
              <a:gd name="connsiteY19" fmla="*/ 1819174 h 5332395"/>
              <a:gd name="connsiteX20" fmla="*/ 423512 w 2704699"/>
              <a:gd name="connsiteY20" fmla="*/ 1790299 h 5332395"/>
              <a:gd name="connsiteX21" fmla="*/ 404261 w 2704699"/>
              <a:gd name="connsiteY21" fmla="*/ 1761423 h 5332395"/>
              <a:gd name="connsiteX22" fmla="*/ 356135 w 2704699"/>
              <a:gd name="connsiteY22" fmla="*/ 1674795 h 5332395"/>
              <a:gd name="connsiteX23" fmla="*/ 375386 w 2704699"/>
              <a:gd name="connsiteY23" fmla="*/ 1645920 h 5332395"/>
              <a:gd name="connsiteX24" fmla="*/ 375386 w 2704699"/>
              <a:gd name="connsiteY24" fmla="*/ 1617044 h 5332395"/>
              <a:gd name="connsiteX25" fmla="*/ 346510 w 2704699"/>
              <a:gd name="connsiteY25" fmla="*/ 1597793 h 5332395"/>
              <a:gd name="connsiteX26" fmla="*/ 346510 w 2704699"/>
              <a:gd name="connsiteY26" fmla="*/ 1559292 h 5332395"/>
              <a:gd name="connsiteX27" fmla="*/ 356135 w 2704699"/>
              <a:gd name="connsiteY27" fmla="*/ 1530416 h 5332395"/>
              <a:gd name="connsiteX28" fmla="*/ 336885 w 2704699"/>
              <a:gd name="connsiteY28" fmla="*/ 1453414 h 5332395"/>
              <a:gd name="connsiteX29" fmla="*/ 298384 w 2704699"/>
              <a:gd name="connsiteY29" fmla="*/ 1414913 h 5332395"/>
              <a:gd name="connsiteX30" fmla="*/ 259882 w 2704699"/>
              <a:gd name="connsiteY30" fmla="*/ 1386038 h 5332395"/>
              <a:gd name="connsiteX31" fmla="*/ 231007 w 2704699"/>
              <a:gd name="connsiteY31" fmla="*/ 1337911 h 5332395"/>
              <a:gd name="connsiteX32" fmla="*/ 231007 w 2704699"/>
              <a:gd name="connsiteY32" fmla="*/ 1299410 h 5332395"/>
              <a:gd name="connsiteX33" fmla="*/ 269508 w 2704699"/>
              <a:gd name="connsiteY33" fmla="*/ 1251284 h 5332395"/>
              <a:gd name="connsiteX34" fmla="*/ 336885 w 2704699"/>
              <a:gd name="connsiteY34" fmla="*/ 1203158 h 5332395"/>
              <a:gd name="connsiteX35" fmla="*/ 404261 w 2704699"/>
              <a:gd name="connsiteY35" fmla="*/ 1145406 h 5332395"/>
              <a:gd name="connsiteX36" fmla="*/ 442762 w 2704699"/>
              <a:gd name="connsiteY36" fmla="*/ 1078029 h 5332395"/>
              <a:gd name="connsiteX37" fmla="*/ 481264 w 2704699"/>
              <a:gd name="connsiteY37" fmla="*/ 1029903 h 5332395"/>
              <a:gd name="connsiteX38" fmla="*/ 500514 w 2704699"/>
              <a:gd name="connsiteY38" fmla="*/ 981776 h 5332395"/>
              <a:gd name="connsiteX39" fmla="*/ 510139 w 2704699"/>
              <a:gd name="connsiteY39" fmla="*/ 943275 h 5332395"/>
              <a:gd name="connsiteX40" fmla="*/ 500514 w 2704699"/>
              <a:gd name="connsiteY40" fmla="*/ 904774 h 5332395"/>
              <a:gd name="connsiteX41" fmla="*/ 490889 w 2704699"/>
              <a:gd name="connsiteY41" fmla="*/ 885524 h 5332395"/>
              <a:gd name="connsiteX42" fmla="*/ 490889 w 2704699"/>
              <a:gd name="connsiteY42" fmla="*/ 837398 h 5332395"/>
              <a:gd name="connsiteX43" fmla="*/ 490889 w 2704699"/>
              <a:gd name="connsiteY43" fmla="*/ 808522 h 5332395"/>
              <a:gd name="connsiteX44" fmla="*/ 413887 w 2704699"/>
              <a:gd name="connsiteY44" fmla="*/ 770021 h 5332395"/>
              <a:gd name="connsiteX45" fmla="*/ 298384 w 2704699"/>
              <a:gd name="connsiteY45" fmla="*/ 731520 h 5332395"/>
              <a:gd name="connsiteX46" fmla="*/ 192506 w 2704699"/>
              <a:gd name="connsiteY46" fmla="*/ 693019 h 5332395"/>
              <a:gd name="connsiteX47" fmla="*/ 86628 w 2704699"/>
              <a:gd name="connsiteY47" fmla="*/ 635267 h 5332395"/>
              <a:gd name="connsiteX48" fmla="*/ 9626 w 2704699"/>
              <a:gd name="connsiteY48" fmla="*/ 587141 h 5332395"/>
              <a:gd name="connsiteX49" fmla="*/ 0 w 2704699"/>
              <a:gd name="connsiteY49" fmla="*/ 558265 h 5332395"/>
              <a:gd name="connsiteX50" fmla="*/ 115504 w 2704699"/>
              <a:gd name="connsiteY50" fmla="*/ 548640 h 5332395"/>
              <a:gd name="connsiteX51" fmla="*/ 240632 w 2704699"/>
              <a:gd name="connsiteY51" fmla="*/ 558265 h 5332395"/>
              <a:gd name="connsiteX52" fmla="*/ 365760 w 2704699"/>
              <a:gd name="connsiteY52" fmla="*/ 548640 h 5332395"/>
              <a:gd name="connsiteX53" fmla="*/ 548640 w 2704699"/>
              <a:gd name="connsiteY53" fmla="*/ 558265 h 5332395"/>
              <a:gd name="connsiteX54" fmla="*/ 606392 w 2704699"/>
              <a:gd name="connsiteY54" fmla="*/ 548640 h 5332395"/>
              <a:gd name="connsiteX55" fmla="*/ 721895 w 2704699"/>
              <a:gd name="connsiteY55" fmla="*/ 404261 h 5332395"/>
              <a:gd name="connsiteX56" fmla="*/ 933651 w 2704699"/>
              <a:gd name="connsiteY56" fmla="*/ 134753 h 5332395"/>
              <a:gd name="connsiteX57" fmla="*/ 1078030 w 2704699"/>
              <a:gd name="connsiteY57" fmla="*/ 28875 h 5332395"/>
              <a:gd name="connsiteX58" fmla="*/ 1280160 w 2704699"/>
              <a:gd name="connsiteY58" fmla="*/ 0 h 5332395"/>
              <a:gd name="connsiteX59" fmla="*/ 1491916 w 2704699"/>
              <a:gd name="connsiteY59" fmla="*/ 19250 h 5332395"/>
              <a:gd name="connsiteX60" fmla="*/ 1703672 w 2704699"/>
              <a:gd name="connsiteY60" fmla="*/ 67376 h 5332395"/>
              <a:gd name="connsiteX61" fmla="*/ 1848051 w 2704699"/>
              <a:gd name="connsiteY61" fmla="*/ 105878 h 5332395"/>
              <a:gd name="connsiteX62" fmla="*/ 2117558 w 2704699"/>
              <a:gd name="connsiteY62" fmla="*/ 356134 h 5332395"/>
              <a:gd name="connsiteX63" fmla="*/ 2252312 w 2704699"/>
              <a:gd name="connsiteY63" fmla="*/ 529389 h 5332395"/>
              <a:gd name="connsiteX64" fmla="*/ 2310064 w 2704699"/>
              <a:gd name="connsiteY64" fmla="*/ 693019 h 5332395"/>
              <a:gd name="connsiteX65" fmla="*/ 2338939 w 2704699"/>
              <a:gd name="connsiteY65" fmla="*/ 904774 h 5332395"/>
              <a:gd name="connsiteX66" fmla="*/ 2338939 w 2704699"/>
              <a:gd name="connsiteY66" fmla="*/ 1078029 h 5332395"/>
              <a:gd name="connsiteX67" fmla="*/ 2319689 w 2704699"/>
              <a:gd name="connsiteY67" fmla="*/ 1193532 h 5332395"/>
              <a:gd name="connsiteX68" fmla="*/ 2290813 w 2704699"/>
              <a:gd name="connsiteY68" fmla="*/ 1260909 h 5332395"/>
              <a:gd name="connsiteX69" fmla="*/ 2252312 w 2704699"/>
              <a:gd name="connsiteY69" fmla="*/ 1337911 h 5332395"/>
              <a:gd name="connsiteX70" fmla="*/ 2156059 w 2704699"/>
              <a:gd name="connsiteY70" fmla="*/ 1424539 h 5332395"/>
              <a:gd name="connsiteX71" fmla="*/ 2107933 w 2704699"/>
              <a:gd name="connsiteY71" fmla="*/ 1434164 h 5332395"/>
              <a:gd name="connsiteX72" fmla="*/ 2079057 w 2704699"/>
              <a:gd name="connsiteY72" fmla="*/ 1520791 h 5332395"/>
              <a:gd name="connsiteX73" fmla="*/ 2059807 w 2704699"/>
              <a:gd name="connsiteY73" fmla="*/ 1617044 h 5332395"/>
              <a:gd name="connsiteX74" fmla="*/ 2050181 w 2704699"/>
              <a:gd name="connsiteY74" fmla="*/ 1742172 h 5332395"/>
              <a:gd name="connsiteX75" fmla="*/ 2050181 w 2704699"/>
              <a:gd name="connsiteY75" fmla="*/ 1828800 h 5332395"/>
              <a:gd name="connsiteX76" fmla="*/ 2040556 w 2704699"/>
              <a:gd name="connsiteY76" fmla="*/ 1886551 h 5332395"/>
              <a:gd name="connsiteX77" fmla="*/ 1992430 w 2704699"/>
              <a:gd name="connsiteY77" fmla="*/ 1915427 h 5332395"/>
              <a:gd name="connsiteX78" fmla="*/ 1953929 w 2704699"/>
              <a:gd name="connsiteY78" fmla="*/ 1925052 h 5332395"/>
              <a:gd name="connsiteX79" fmla="*/ 1953929 w 2704699"/>
              <a:gd name="connsiteY79" fmla="*/ 2040555 h 5332395"/>
              <a:gd name="connsiteX80" fmla="*/ 2011680 w 2704699"/>
              <a:gd name="connsiteY80" fmla="*/ 2204185 h 5332395"/>
              <a:gd name="connsiteX81" fmla="*/ 2050181 w 2704699"/>
              <a:gd name="connsiteY81" fmla="*/ 2281187 h 5332395"/>
              <a:gd name="connsiteX82" fmla="*/ 2204186 w 2704699"/>
              <a:gd name="connsiteY82" fmla="*/ 2425566 h 5332395"/>
              <a:gd name="connsiteX83" fmla="*/ 2310064 w 2704699"/>
              <a:gd name="connsiteY83" fmla="*/ 2521819 h 5332395"/>
              <a:gd name="connsiteX84" fmla="*/ 2464068 w 2704699"/>
              <a:gd name="connsiteY84" fmla="*/ 2762450 h 5332395"/>
              <a:gd name="connsiteX85" fmla="*/ 2569946 w 2704699"/>
              <a:gd name="connsiteY85" fmla="*/ 3012707 h 5332395"/>
              <a:gd name="connsiteX86" fmla="*/ 2666198 w 2704699"/>
              <a:gd name="connsiteY86" fmla="*/ 3311090 h 5332395"/>
              <a:gd name="connsiteX87" fmla="*/ 2666198 w 2704699"/>
              <a:gd name="connsiteY87" fmla="*/ 3570972 h 5332395"/>
              <a:gd name="connsiteX88" fmla="*/ 2656573 w 2704699"/>
              <a:gd name="connsiteY88" fmla="*/ 3821229 h 5332395"/>
              <a:gd name="connsiteX89" fmla="*/ 2666198 w 2704699"/>
              <a:gd name="connsiteY89" fmla="*/ 4177364 h 5332395"/>
              <a:gd name="connsiteX90" fmla="*/ 2685449 w 2704699"/>
              <a:gd name="connsiteY90" fmla="*/ 4639376 h 5332395"/>
              <a:gd name="connsiteX91" fmla="*/ 2704699 w 2704699"/>
              <a:gd name="connsiteY91" fmla="*/ 5130265 h 5332395"/>
              <a:gd name="connsiteX92" fmla="*/ 2685449 w 2704699"/>
              <a:gd name="connsiteY92" fmla="*/ 5332395 h 5332395"/>
              <a:gd name="connsiteX0" fmla="*/ 298384 w 2704699"/>
              <a:gd name="connsiteY0" fmla="*/ 4138863 h 5332395"/>
              <a:gd name="connsiteX1" fmla="*/ 433137 w 2704699"/>
              <a:gd name="connsiteY1" fmla="*/ 3734602 h 5332395"/>
              <a:gd name="connsiteX2" fmla="*/ 558266 w 2704699"/>
              <a:gd name="connsiteY2" fmla="*/ 3378467 h 5332395"/>
              <a:gd name="connsiteX3" fmla="*/ 779647 w 2704699"/>
              <a:gd name="connsiteY3" fmla="*/ 2964581 h 5332395"/>
              <a:gd name="connsiteX4" fmla="*/ 952901 w 2704699"/>
              <a:gd name="connsiteY4" fmla="*/ 2695073 h 5332395"/>
              <a:gd name="connsiteX5" fmla="*/ 1049154 w 2704699"/>
              <a:gd name="connsiteY5" fmla="*/ 2464067 h 5332395"/>
              <a:gd name="connsiteX6" fmla="*/ 885525 w 2704699"/>
              <a:gd name="connsiteY6" fmla="*/ 2127183 h 5332395"/>
              <a:gd name="connsiteX7" fmla="*/ 875899 w 2704699"/>
              <a:gd name="connsiteY7" fmla="*/ 2088682 h 5332395"/>
              <a:gd name="connsiteX8" fmla="*/ 847024 w 2704699"/>
              <a:gd name="connsiteY8" fmla="*/ 2059806 h 5332395"/>
              <a:gd name="connsiteX9" fmla="*/ 789272 w 2704699"/>
              <a:gd name="connsiteY9" fmla="*/ 2059806 h 5332395"/>
              <a:gd name="connsiteX10" fmla="*/ 721895 w 2704699"/>
              <a:gd name="connsiteY10" fmla="*/ 2079056 h 5332395"/>
              <a:gd name="connsiteX11" fmla="*/ 606392 w 2704699"/>
              <a:gd name="connsiteY11" fmla="*/ 2088682 h 5332395"/>
              <a:gd name="connsiteX12" fmla="*/ 519765 w 2704699"/>
              <a:gd name="connsiteY12" fmla="*/ 2069431 h 5332395"/>
              <a:gd name="connsiteX13" fmla="*/ 462013 w 2704699"/>
              <a:gd name="connsiteY13" fmla="*/ 2030930 h 5332395"/>
              <a:gd name="connsiteX14" fmla="*/ 433137 w 2704699"/>
              <a:gd name="connsiteY14" fmla="*/ 1973179 h 5332395"/>
              <a:gd name="connsiteX15" fmla="*/ 433137 w 2704699"/>
              <a:gd name="connsiteY15" fmla="*/ 1896176 h 5332395"/>
              <a:gd name="connsiteX16" fmla="*/ 423512 w 2704699"/>
              <a:gd name="connsiteY16" fmla="*/ 1857675 h 5332395"/>
              <a:gd name="connsiteX17" fmla="*/ 423512 w 2704699"/>
              <a:gd name="connsiteY17" fmla="*/ 1819174 h 5332395"/>
              <a:gd name="connsiteX18" fmla="*/ 423512 w 2704699"/>
              <a:gd name="connsiteY18" fmla="*/ 1790299 h 5332395"/>
              <a:gd name="connsiteX19" fmla="*/ 404261 w 2704699"/>
              <a:gd name="connsiteY19" fmla="*/ 1761423 h 5332395"/>
              <a:gd name="connsiteX20" fmla="*/ 356135 w 2704699"/>
              <a:gd name="connsiteY20" fmla="*/ 1674795 h 5332395"/>
              <a:gd name="connsiteX21" fmla="*/ 375386 w 2704699"/>
              <a:gd name="connsiteY21" fmla="*/ 1645920 h 5332395"/>
              <a:gd name="connsiteX22" fmla="*/ 375386 w 2704699"/>
              <a:gd name="connsiteY22" fmla="*/ 1617044 h 5332395"/>
              <a:gd name="connsiteX23" fmla="*/ 346510 w 2704699"/>
              <a:gd name="connsiteY23" fmla="*/ 1597793 h 5332395"/>
              <a:gd name="connsiteX24" fmla="*/ 346510 w 2704699"/>
              <a:gd name="connsiteY24" fmla="*/ 1559292 h 5332395"/>
              <a:gd name="connsiteX25" fmla="*/ 356135 w 2704699"/>
              <a:gd name="connsiteY25" fmla="*/ 1530416 h 5332395"/>
              <a:gd name="connsiteX26" fmla="*/ 336885 w 2704699"/>
              <a:gd name="connsiteY26" fmla="*/ 1453414 h 5332395"/>
              <a:gd name="connsiteX27" fmla="*/ 298384 w 2704699"/>
              <a:gd name="connsiteY27" fmla="*/ 1414913 h 5332395"/>
              <a:gd name="connsiteX28" fmla="*/ 259882 w 2704699"/>
              <a:gd name="connsiteY28" fmla="*/ 1386038 h 5332395"/>
              <a:gd name="connsiteX29" fmla="*/ 231007 w 2704699"/>
              <a:gd name="connsiteY29" fmla="*/ 1337911 h 5332395"/>
              <a:gd name="connsiteX30" fmla="*/ 231007 w 2704699"/>
              <a:gd name="connsiteY30" fmla="*/ 1299410 h 5332395"/>
              <a:gd name="connsiteX31" fmla="*/ 269508 w 2704699"/>
              <a:gd name="connsiteY31" fmla="*/ 1251284 h 5332395"/>
              <a:gd name="connsiteX32" fmla="*/ 336885 w 2704699"/>
              <a:gd name="connsiteY32" fmla="*/ 1203158 h 5332395"/>
              <a:gd name="connsiteX33" fmla="*/ 404261 w 2704699"/>
              <a:gd name="connsiteY33" fmla="*/ 1145406 h 5332395"/>
              <a:gd name="connsiteX34" fmla="*/ 442762 w 2704699"/>
              <a:gd name="connsiteY34" fmla="*/ 1078029 h 5332395"/>
              <a:gd name="connsiteX35" fmla="*/ 481264 w 2704699"/>
              <a:gd name="connsiteY35" fmla="*/ 1029903 h 5332395"/>
              <a:gd name="connsiteX36" fmla="*/ 500514 w 2704699"/>
              <a:gd name="connsiteY36" fmla="*/ 981776 h 5332395"/>
              <a:gd name="connsiteX37" fmla="*/ 510139 w 2704699"/>
              <a:gd name="connsiteY37" fmla="*/ 943275 h 5332395"/>
              <a:gd name="connsiteX38" fmla="*/ 500514 w 2704699"/>
              <a:gd name="connsiteY38" fmla="*/ 904774 h 5332395"/>
              <a:gd name="connsiteX39" fmla="*/ 490889 w 2704699"/>
              <a:gd name="connsiteY39" fmla="*/ 885524 h 5332395"/>
              <a:gd name="connsiteX40" fmla="*/ 490889 w 2704699"/>
              <a:gd name="connsiteY40" fmla="*/ 837398 h 5332395"/>
              <a:gd name="connsiteX41" fmla="*/ 490889 w 2704699"/>
              <a:gd name="connsiteY41" fmla="*/ 808522 h 5332395"/>
              <a:gd name="connsiteX42" fmla="*/ 413887 w 2704699"/>
              <a:gd name="connsiteY42" fmla="*/ 770021 h 5332395"/>
              <a:gd name="connsiteX43" fmla="*/ 298384 w 2704699"/>
              <a:gd name="connsiteY43" fmla="*/ 731520 h 5332395"/>
              <a:gd name="connsiteX44" fmla="*/ 192506 w 2704699"/>
              <a:gd name="connsiteY44" fmla="*/ 693019 h 5332395"/>
              <a:gd name="connsiteX45" fmla="*/ 86628 w 2704699"/>
              <a:gd name="connsiteY45" fmla="*/ 635267 h 5332395"/>
              <a:gd name="connsiteX46" fmla="*/ 9626 w 2704699"/>
              <a:gd name="connsiteY46" fmla="*/ 587141 h 5332395"/>
              <a:gd name="connsiteX47" fmla="*/ 0 w 2704699"/>
              <a:gd name="connsiteY47" fmla="*/ 558265 h 5332395"/>
              <a:gd name="connsiteX48" fmla="*/ 115504 w 2704699"/>
              <a:gd name="connsiteY48" fmla="*/ 548640 h 5332395"/>
              <a:gd name="connsiteX49" fmla="*/ 240632 w 2704699"/>
              <a:gd name="connsiteY49" fmla="*/ 558265 h 5332395"/>
              <a:gd name="connsiteX50" fmla="*/ 365760 w 2704699"/>
              <a:gd name="connsiteY50" fmla="*/ 548640 h 5332395"/>
              <a:gd name="connsiteX51" fmla="*/ 548640 w 2704699"/>
              <a:gd name="connsiteY51" fmla="*/ 558265 h 5332395"/>
              <a:gd name="connsiteX52" fmla="*/ 606392 w 2704699"/>
              <a:gd name="connsiteY52" fmla="*/ 548640 h 5332395"/>
              <a:gd name="connsiteX53" fmla="*/ 721895 w 2704699"/>
              <a:gd name="connsiteY53" fmla="*/ 404261 h 5332395"/>
              <a:gd name="connsiteX54" fmla="*/ 933651 w 2704699"/>
              <a:gd name="connsiteY54" fmla="*/ 134753 h 5332395"/>
              <a:gd name="connsiteX55" fmla="*/ 1078030 w 2704699"/>
              <a:gd name="connsiteY55" fmla="*/ 28875 h 5332395"/>
              <a:gd name="connsiteX56" fmla="*/ 1280160 w 2704699"/>
              <a:gd name="connsiteY56" fmla="*/ 0 h 5332395"/>
              <a:gd name="connsiteX57" fmla="*/ 1491916 w 2704699"/>
              <a:gd name="connsiteY57" fmla="*/ 19250 h 5332395"/>
              <a:gd name="connsiteX58" fmla="*/ 1703672 w 2704699"/>
              <a:gd name="connsiteY58" fmla="*/ 67376 h 5332395"/>
              <a:gd name="connsiteX59" fmla="*/ 1848051 w 2704699"/>
              <a:gd name="connsiteY59" fmla="*/ 105878 h 5332395"/>
              <a:gd name="connsiteX60" fmla="*/ 2117558 w 2704699"/>
              <a:gd name="connsiteY60" fmla="*/ 356134 h 5332395"/>
              <a:gd name="connsiteX61" fmla="*/ 2252312 w 2704699"/>
              <a:gd name="connsiteY61" fmla="*/ 529389 h 5332395"/>
              <a:gd name="connsiteX62" fmla="*/ 2310064 w 2704699"/>
              <a:gd name="connsiteY62" fmla="*/ 693019 h 5332395"/>
              <a:gd name="connsiteX63" fmla="*/ 2338939 w 2704699"/>
              <a:gd name="connsiteY63" fmla="*/ 904774 h 5332395"/>
              <a:gd name="connsiteX64" fmla="*/ 2338939 w 2704699"/>
              <a:gd name="connsiteY64" fmla="*/ 1078029 h 5332395"/>
              <a:gd name="connsiteX65" fmla="*/ 2319689 w 2704699"/>
              <a:gd name="connsiteY65" fmla="*/ 1193532 h 5332395"/>
              <a:gd name="connsiteX66" fmla="*/ 2290813 w 2704699"/>
              <a:gd name="connsiteY66" fmla="*/ 1260909 h 5332395"/>
              <a:gd name="connsiteX67" fmla="*/ 2252312 w 2704699"/>
              <a:gd name="connsiteY67" fmla="*/ 1337911 h 5332395"/>
              <a:gd name="connsiteX68" fmla="*/ 2156059 w 2704699"/>
              <a:gd name="connsiteY68" fmla="*/ 1424539 h 5332395"/>
              <a:gd name="connsiteX69" fmla="*/ 2107933 w 2704699"/>
              <a:gd name="connsiteY69" fmla="*/ 1434164 h 5332395"/>
              <a:gd name="connsiteX70" fmla="*/ 2079057 w 2704699"/>
              <a:gd name="connsiteY70" fmla="*/ 1520791 h 5332395"/>
              <a:gd name="connsiteX71" fmla="*/ 2059807 w 2704699"/>
              <a:gd name="connsiteY71" fmla="*/ 1617044 h 5332395"/>
              <a:gd name="connsiteX72" fmla="*/ 2050181 w 2704699"/>
              <a:gd name="connsiteY72" fmla="*/ 1742172 h 5332395"/>
              <a:gd name="connsiteX73" fmla="*/ 2050181 w 2704699"/>
              <a:gd name="connsiteY73" fmla="*/ 1828800 h 5332395"/>
              <a:gd name="connsiteX74" fmla="*/ 2040556 w 2704699"/>
              <a:gd name="connsiteY74" fmla="*/ 1886551 h 5332395"/>
              <a:gd name="connsiteX75" fmla="*/ 1992430 w 2704699"/>
              <a:gd name="connsiteY75" fmla="*/ 1915427 h 5332395"/>
              <a:gd name="connsiteX76" fmla="*/ 1953929 w 2704699"/>
              <a:gd name="connsiteY76" fmla="*/ 1925052 h 5332395"/>
              <a:gd name="connsiteX77" fmla="*/ 1953929 w 2704699"/>
              <a:gd name="connsiteY77" fmla="*/ 2040555 h 5332395"/>
              <a:gd name="connsiteX78" fmla="*/ 2011680 w 2704699"/>
              <a:gd name="connsiteY78" fmla="*/ 2204185 h 5332395"/>
              <a:gd name="connsiteX79" fmla="*/ 2050181 w 2704699"/>
              <a:gd name="connsiteY79" fmla="*/ 2281187 h 5332395"/>
              <a:gd name="connsiteX80" fmla="*/ 2204186 w 2704699"/>
              <a:gd name="connsiteY80" fmla="*/ 2425566 h 5332395"/>
              <a:gd name="connsiteX81" fmla="*/ 2310064 w 2704699"/>
              <a:gd name="connsiteY81" fmla="*/ 2521819 h 5332395"/>
              <a:gd name="connsiteX82" fmla="*/ 2464068 w 2704699"/>
              <a:gd name="connsiteY82" fmla="*/ 2762450 h 5332395"/>
              <a:gd name="connsiteX83" fmla="*/ 2569946 w 2704699"/>
              <a:gd name="connsiteY83" fmla="*/ 3012707 h 5332395"/>
              <a:gd name="connsiteX84" fmla="*/ 2666198 w 2704699"/>
              <a:gd name="connsiteY84" fmla="*/ 3311090 h 5332395"/>
              <a:gd name="connsiteX85" fmla="*/ 2666198 w 2704699"/>
              <a:gd name="connsiteY85" fmla="*/ 3570972 h 5332395"/>
              <a:gd name="connsiteX86" fmla="*/ 2656573 w 2704699"/>
              <a:gd name="connsiteY86" fmla="*/ 3821229 h 5332395"/>
              <a:gd name="connsiteX87" fmla="*/ 2666198 w 2704699"/>
              <a:gd name="connsiteY87" fmla="*/ 4177364 h 5332395"/>
              <a:gd name="connsiteX88" fmla="*/ 2685449 w 2704699"/>
              <a:gd name="connsiteY88" fmla="*/ 4639376 h 5332395"/>
              <a:gd name="connsiteX89" fmla="*/ 2704699 w 2704699"/>
              <a:gd name="connsiteY89" fmla="*/ 5130265 h 5332395"/>
              <a:gd name="connsiteX90" fmla="*/ 2685449 w 2704699"/>
              <a:gd name="connsiteY90" fmla="*/ 5332395 h 5332395"/>
              <a:gd name="connsiteX91" fmla="*/ 565908 w 2704699"/>
              <a:gd name="connsiteY91"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90" fmla="*/ 565908 w 2704699"/>
              <a:gd name="connsiteY90"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0" fmla="*/ 433137 w 2704699"/>
              <a:gd name="connsiteY0" fmla="*/ 3734602 h 5130264"/>
              <a:gd name="connsiteX1" fmla="*/ 558266 w 2704699"/>
              <a:gd name="connsiteY1" fmla="*/ 3378467 h 5130264"/>
              <a:gd name="connsiteX2" fmla="*/ 779647 w 2704699"/>
              <a:gd name="connsiteY2" fmla="*/ 2964581 h 5130264"/>
              <a:gd name="connsiteX3" fmla="*/ 952901 w 2704699"/>
              <a:gd name="connsiteY3" fmla="*/ 2695073 h 5130264"/>
              <a:gd name="connsiteX4" fmla="*/ 1049154 w 2704699"/>
              <a:gd name="connsiteY4" fmla="*/ 2464067 h 5130264"/>
              <a:gd name="connsiteX5" fmla="*/ 885525 w 2704699"/>
              <a:gd name="connsiteY5" fmla="*/ 2127183 h 5130264"/>
              <a:gd name="connsiteX6" fmla="*/ 875899 w 2704699"/>
              <a:gd name="connsiteY6" fmla="*/ 2088682 h 5130264"/>
              <a:gd name="connsiteX7" fmla="*/ 847024 w 2704699"/>
              <a:gd name="connsiteY7" fmla="*/ 2059806 h 5130264"/>
              <a:gd name="connsiteX8" fmla="*/ 789272 w 2704699"/>
              <a:gd name="connsiteY8" fmla="*/ 2059806 h 5130264"/>
              <a:gd name="connsiteX9" fmla="*/ 721895 w 2704699"/>
              <a:gd name="connsiteY9" fmla="*/ 2079056 h 5130264"/>
              <a:gd name="connsiteX10" fmla="*/ 606392 w 2704699"/>
              <a:gd name="connsiteY10" fmla="*/ 2088682 h 5130264"/>
              <a:gd name="connsiteX11" fmla="*/ 519765 w 2704699"/>
              <a:gd name="connsiteY11" fmla="*/ 2069431 h 5130264"/>
              <a:gd name="connsiteX12" fmla="*/ 462013 w 2704699"/>
              <a:gd name="connsiteY12" fmla="*/ 2030930 h 5130264"/>
              <a:gd name="connsiteX13" fmla="*/ 433137 w 2704699"/>
              <a:gd name="connsiteY13" fmla="*/ 1973179 h 5130264"/>
              <a:gd name="connsiteX14" fmla="*/ 433137 w 2704699"/>
              <a:gd name="connsiteY14" fmla="*/ 1896176 h 5130264"/>
              <a:gd name="connsiteX15" fmla="*/ 423512 w 2704699"/>
              <a:gd name="connsiteY15" fmla="*/ 1857675 h 5130264"/>
              <a:gd name="connsiteX16" fmla="*/ 423512 w 2704699"/>
              <a:gd name="connsiteY16" fmla="*/ 1819174 h 5130264"/>
              <a:gd name="connsiteX17" fmla="*/ 423512 w 2704699"/>
              <a:gd name="connsiteY17" fmla="*/ 1790299 h 5130264"/>
              <a:gd name="connsiteX18" fmla="*/ 404261 w 2704699"/>
              <a:gd name="connsiteY18" fmla="*/ 1761423 h 5130264"/>
              <a:gd name="connsiteX19" fmla="*/ 356135 w 2704699"/>
              <a:gd name="connsiteY19" fmla="*/ 1674795 h 5130264"/>
              <a:gd name="connsiteX20" fmla="*/ 375386 w 2704699"/>
              <a:gd name="connsiteY20" fmla="*/ 1645920 h 5130264"/>
              <a:gd name="connsiteX21" fmla="*/ 375386 w 2704699"/>
              <a:gd name="connsiteY21" fmla="*/ 1617044 h 5130264"/>
              <a:gd name="connsiteX22" fmla="*/ 346510 w 2704699"/>
              <a:gd name="connsiteY22" fmla="*/ 1597793 h 5130264"/>
              <a:gd name="connsiteX23" fmla="*/ 346510 w 2704699"/>
              <a:gd name="connsiteY23" fmla="*/ 1559292 h 5130264"/>
              <a:gd name="connsiteX24" fmla="*/ 356135 w 2704699"/>
              <a:gd name="connsiteY24" fmla="*/ 1530416 h 5130264"/>
              <a:gd name="connsiteX25" fmla="*/ 336885 w 2704699"/>
              <a:gd name="connsiteY25" fmla="*/ 1453414 h 5130264"/>
              <a:gd name="connsiteX26" fmla="*/ 298384 w 2704699"/>
              <a:gd name="connsiteY26" fmla="*/ 1414913 h 5130264"/>
              <a:gd name="connsiteX27" fmla="*/ 259882 w 2704699"/>
              <a:gd name="connsiteY27" fmla="*/ 1386038 h 5130264"/>
              <a:gd name="connsiteX28" fmla="*/ 231007 w 2704699"/>
              <a:gd name="connsiteY28" fmla="*/ 1337911 h 5130264"/>
              <a:gd name="connsiteX29" fmla="*/ 231007 w 2704699"/>
              <a:gd name="connsiteY29" fmla="*/ 1299410 h 5130264"/>
              <a:gd name="connsiteX30" fmla="*/ 269508 w 2704699"/>
              <a:gd name="connsiteY30" fmla="*/ 1251284 h 5130264"/>
              <a:gd name="connsiteX31" fmla="*/ 336885 w 2704699"/>
              <a:gd name="connsiteY31" fmla="*/ 1203158 h 5130264"/>
              <a:gd name="connsiteX32" fmla="*/ 404261 w 2704699"/>
              <a:gd name="connsiteY32" fmla="*/ 1145406 h 5130264"/>
              <a:gd name="connsiteX33" fmla="*/ 442762 w 2704699"/>
              <a:gd name="connsiteY33" fmla="*/ 1078029 h 5130264"/>
              <a:gd name="connsiteX34" fmla="*/ 481264 w 2704699"/>
              <a:gd name="connsiteY34" fmla="*/ 1029903 h 5130264"/>
              <a:gd name="connsiteX35" fmla="*/ 500514 w 2704699"/>
              <a:gd name="connsiteY35" fmla="*/ 981776 h 5130264"/>
              <a:gd name="connsiteX36" fmla="*/ 510139 w 2704699"/>
              <a:gd name="connsiteY36" fmla="*/ 943275 h 5130264"/>
              <a:gd name="connsiteX37" fmla="*/ 500514 w 2704699"/>
              <a:gd name="connsiteY37" fmla="*/ 904774 h 5130264"/>
              <a:gd name="connsiteX38" fmla="*/ 490889 w 2704699"/>
              <a:gd name="connsiteY38" fmla="*/ 885524 h 5130264"/>
              <a:gd name="connsiteX39" fmla="*/ 490889 w 2704699"/>
              <a:gd name="connsiteY39" fmla="*/ 837398 h 5130264"/>
              <a:gd name="connsiteX40" fmla="*/ 490889 w 2704699"/>
              <a:gd name="connsiteY40" fmla="*/ 808522 h 5130264"/>
              <a:gd name="connsiteX41" fmla="*/ 413887 w 2704699"/>
              <a:gd name="connsiteY41" fmla="*/ 770021 h 5130264"/>
              <a:gd name="connsiteX42" fmla="*/ 298384 w 2704699"/>
              <a:gd name="connsiteY42" fmla="*/ 731520 h 5130264"/>
              <a:gd name="connsiteX43" fmla="*/ 192506 w 2704699"/>
              <a:gd name="connsiteY43" fmla="*/ 693019 h 5130264"/>
              <a:gd name="connsiteX44" fmla="*/ 86628 w 2704699"/>
              <a:gd name="connsiteY44" fmla="*/ 635267 h 5130264"/>
              <a:gd name="connsiteX45" fmla="*/ 9626 w 2704699"/>
              <a:gd name="connsiteY45" fmla="*/ 587141 h 5130264"/>
              <a:gd name="connsiteX46" fmla="*/ 0 w 2704699"/>
              <a:gd name="connsiteY46" fmla="*/ 558265 h 5130264"/>
              <a:gd name="connsiteX47" fmla="*/ 115504 w 2704699"/>
              <a:gd name="connsiteY47" fmla="*/ 548640 h 5130264"/>
              <a:gd name="connsiteX48" fmla="*/ 240632 w 2704699"/>
              <a:gd name="connsiteY48" fmla="*/ 558265 h 5130264"/>
              <a:gd name="connsiteX49" fmla="*/ 365760 w 2704699"/>
              <a:gd name="connsiteY49" fmla="*/ 548640 h 5130264"/>
              <a:gd name="connsiteX50" fmla="*/ 548640 w 2704699"/>
              <a:gd name="connsiteY50" fmla="*/ 558265 h 5130264"/>
              <a:gd name="connsiteX51" fmla="*/ 606392 w 2704699"/>
              <a:gd name="connsiteY51" fmla="*/ 548640 h 5130264"/>
              <a:gd name="connsiteX52" fmla="*/ 721895 w 2704699"/>
              <a:gd name="connsiteY52" fmla="*/ 404261 h 5130264"/>
              <a:gd name="connsiteX53" fmla="*/ 933651 w 2704699"/>
              <a:gd name="connsiteY53" fmla="*/ 134753 h 5130264"/>
              <a:gd name="connsiteX54" fmla="*/ 1078030 w 2704699"/>
              <a:gd name="connsiteY54" fmla="*/ 28875 h 5130264"/>
              <a:gd name="connsiteX55" fmla="*/ 1280160 w 2704699"/>
              <a:gd name="connsiteY55" fmla="*/ 0 h 5130264"/>
              <a:gd name="connsiteX56" fmla="*/ 1491916 w 2704699"/>
              <a:gd name="connsiteY56" fmla="*/ 19250 h 5130264"/>
              <a:gd name="connsiteX57" fmla="*/ 1703672 w 2704699"/>
              <a:gd name="connsiteY57" fmla="*/ 67376 h 5130264"/>
              <a:gd name="connsiteX58" fmla="*/ 1848051 w 2704699"/>
              <a:gd name="connsiteY58" fmla="*/ 105878 h 5130264"/>
              <a:gd name="connsiteX59" fmla="*/ 2117558 w 2704699"/>
              <a:gd name="connsiteY59" fmla="*/ 356134 h 5130264"/>
              <a:gd name="connsiteX60" fmla="*/ 2252312 w 2704699"/>
              <a:gd name="connsiteY60" fmla="*/ 529389 h 5130264"/>
              <a:gd name="connsiteX61" fmla="*/ 2310064 w 2704699"/>
              <a:gd name="connsiteY61" fmla="*/ 693019 h 5130264"/>
              <a:gd name="connsiteX62" fmla="*/ 2338939 w 2704699"/>
              <a:gd name="connsiteY62" fmla="*/ 904774 h 5130264"/>
              <a:gd name="connsiteX63" fmla="*/ 2338939 w 2704699"/>
              <a:gd name="connsiteY63" fmla="*/ 1078029 h 5130264"/>
              <a:gd name="connsiteX64" fmla="*/ 2319689 w 2704699"/>
              <a:gd name="connsiteY64" fmla="*/ 1193532 h 5130264"/>
              <a:gd name="connsiteX65" fmla="*/ 2290813 w 2704699"/>
              <a:gd name="connsiteY65" fmla="*/ 1260909 h 5130264"/>
              <a:gd name="connsiteX66" fmla="*/ 2252312 w 2704699"/>
              <a:gd name="connsiteY66" fmla="*/ 1337911 h 5130264"/>
              <a:gd name="connsiteX67" fmla="*/ 2156059 w 2704699"/>
              <a:gd name="connsiteY67" fmla="*/ 1424539 h 5130264"/>
              <a:gd name="connsiteX68" fmla="*/ 2107933 w 2704699"/>
              <a:gd name="connsiteY68" fmla="*/ 1434164 h 5130264"/>
              <a:gd name="connsiteX69" fmla="*/ 2079057 w 2704699"/>
              <a:gd name="connsiteY69" fmla="*/ 1520791 h 5130264"/>
              <a:gd name="connsiteX70" fmla="*/ 2059807 w 2704699"/>
              <a:gd name="connsiteY70" fmla="*/ 1617044 h 5130264"/>
              <a:gd name="connsiteX71" fmla="*/ 2050181 w 2704699"/>
              <a:gd name="connsiteY71" fmla="*/ 1742172 h 5130264"/>
              <a:gd name="connsiteX72" fmla="*/ 2050181 w 2704699"/>
              <a:gd name="connsiteY72" fmla="*/ 1828800 h 5130264"/>
              <a:gd name="connsiteX73" fmla="*/ 2040556 w 2704699"/>
              <a:gd name="connsiteY73" fmla="*/ 1886551 h 5130264"/>
              <a:gd name="connsiteX74" fmla="*/ 1992430 w 2704699"/>
              <a:gd name="connsiteY74" fmla="*/ 1915427 h 5130264"/>
              <a:gd name="connsiteX75" fmla="*/ 1953929 w 2704699"/>
              <a:gd name="connsiteY75" fmla="*/ 1925052 h 5130264"/>
              <a:gd name="connsiteX76" fmla="*/ 1953929 w 2704699"/>
              <a:gd name="connsiteY76" fmla="*/ 2040555 h 5130264"/>
              <a:gd name="connsiteX77" fmla="*/ 2011680 w 2704699"/>
              <a:gd name="connsiteY77" fmla="*/ 2204185 h 5130264"/>
              <a:gd name="connsiteX78" fmla="*/ 2050181 w 2704699"/>
              <a:gd name="connsiteY78" fmla="*/ 2281187 h 5130264"/>
              <a:gd name="connsiteX79" fmla="*/ 2204186 w 2704699"/>
              <a:gd name="connsiteY79" fmla="*/ 2425566 h 5130264"/>
              <a:gd name="connsiteX80" fmla="*/ 2310064 w 2704699"/>
              <a:gd name="connsiteY80" fmla="*/ 2521819 h 5130264"/>
              <a:gd name="connsiteX81" fmla="*/ 2464068 w 2704699"/>
              <a:gd name="connsiteY81" fmla="*/ 2762450 h 5130264"/>
              <a:gd name="connsiteX82" fmla="*/ 2569946 w 2704699"/>
              <a:gd name="connsiteY82" fmla="*/ 3012707 h 5130264"/>
              <a:gd name="connsiteX83" fmla="*/ 2666198 w 2704699"/>
              <a:gd name="connsiteY83" fmla="*/ 3311090 h 5130264"/>
              <a:gd name="connsiteX84" fmla="*/ 2666198 w 2704699"/>
              <a:gd name="connsiteY84" fmla="*/ 3570972 h 5130264"/>
              <a:gd name="connsiteX85" fmla="*/ 2656573 w 2704699"/>
              <a:gd name="connsiteY85" fmla="*/ 3821229 h 5130264"/>
              <a:gd name="connsiteX86" fmla="*/ 2666198 w 2704699"/>
              <a:gd name="connsiteY86" fmla="*/ 4177364 h 5130264"/>
              <a:gd name="connsiteX87" fmla="*/ 2685449 w 2704699"/>
              <a:gd name="connsiteY87" fmla="*/ 4639376 h 5130264"/>
              <a:gd name="connsiteX88" fmla="*/ 2704699 w 2704699"/>
              <a:gd name="connsiteY88" fmla="*/ 5130265 h 5130264"/>
              <a:gd name="connsiteX0" fmla="*/ 433137 w 2685449"/>
              <a:gd name="connsiteY0" fmla="*/ 3734602 h 4639376"/>
              <a:gd name="connsiteX1" fmla="*/ 558266 w 2685449"/>
              <a:gd name="connsiteY1" fmla="*/ 3378467 h 4639376"/>
              <a:gd name="connsiteX2" fmla="*/ 779647 w 2685449"/>
              <a:gd name="connsiteY2" fmla="*/ 2964581 h 4639376"/>
              <a:gd name="connsiteX3" fmla="*/ 952901 w 2685449"/>
              <a:gd name="connsiteY3" fmla="*/ 2695073 h 4639376"/>
              <a:gd name="connsiteX4" fmla="*/ 1049154 w 2685449"/>
              <a:gd name="connsiteY4" fmla="*/ 2464067 h 4639376"/>
              <a:gd name="connsiteX5" fmla="*/ 885525 w 2685449"/>
              <a:gd name="connsiteY5" fmla="*/ 2127183 h 4639376"/>
              <a:gd name="connsiteX6" fmla="*/ 875899 w 2685449"/>
              <a:gd name="connsiteY6" fmla="*/ 2088682 h 4639376"/>
              <a:gd name="connsiteX7" fmla="*/ 847024 w 2685449"/>
              <a:gd name="connsiteY7" fmla="*/ 2059806 h 4639376"/>
              <a:gd name="connsiteX8" fmla="*/ 789272 w 2685449"/>
              <a:gd name="connsiteY8" fmla="*/ 2059806 h 4639376"/>
              <a:gd name="connsiteX9" fmla="*/ 721895 w 2685449"/>
              <a:gd name="connsiteY9" fmla="*/ 2079056 h 4639376"/>
              <a:gd name="connsiteX10" fmla="*/ 606392 w 2685449"/>
              <a:gd name="connsiteY10" fmla="*/ 2088682 h 4639376"/>
              <a:gd name="connsiteX11" fmla="*/ 519765 w 2685449"/>
              <a:gd name="connsiteY11" fmla="*/ 2069431 h 4639376"/>
              <a:gd name="connsiteX12" fmla="*/ 462013 w 2685449"/>
              <a:gd name="connsiteY12" fmla="*/ 2030930 h 4639376"/>
              <a:gd name="connsiteX13" fmla="*/ 433137 w 2685449"/>
              <a:gd name="connsiteY13" fmla="*/ 1973179 h 4639376"/>
              <a:gd name="connsiteX14" fmla="*/ 433137 w 2685449"/>
              <a:gd name="connsiteY14" fmla="*/ 1896176 h 4639376"/>
              <a:gd name="connsiteX15" fmla="*/ 423512 w 2685449"/>
              <a:gd name="connsiteY15" fmla="*/ 1857675 h 4639376"/>
              <a:gd name="connsiteX16" fmla="*/ 423512 w 2685449"/>
              <a:gd name="connsiteY16" fmla="*/ 1819174 h 4639376"/>
              <a:gd name="connsiteX17" fmla="*/ 423512 w 2685449"/>
              <a:gd name="connsiteY17" fmla="*/ 1790299 h 4639376"/>
              <a:gd name="connsiteX18" fmla="*/ 404261 w 2685449"/>
              <a:gd name="connsiteY18" fmla="*/ 1761423 h 4639376"/>
              <a:gd name="connsiteX19" fmla="*/ 356135 w 2685449"/>
              <a:gd name="connsiteY19" fmla="*/ 1674795 h 4639376"/>
              <a:gd name="connsiteX20" fmla="*/ 375386 w 2685449"/>
              <a:gd name="connsiteY20" fmla="*/ 1645920 h 4639376"/>
              <a:gd name="connsiteX21" fmla="*/ 375386 w 2685449"/>
              <a:gd name="connsiteY21" fmla="*/ 1617044 h 4639376"/>
              <a:gd name="connsiteX22" fmla="*/ 346510 w 2685449"/>
              <a:gd name="connsiteY22" fmla="*/ 1597793 h 4639376"/>
              <a:gd name="connsiteX23" fmla="*/ 346510 w 2685449"/>
              <a:gd name="connsiteY23" fmla="*/ 1559292 h 4639376"/>
              <a:gd name="connsiteX24" fmla="*/ 356135 w 2685449"/>
              <a:gd name="connsiteY24" fmla="*/ 1530416 h 4639376"/>
              <a:gd name="connsiteX25" fmla="*/ 336885 w 2685449"/>
              <a:gd name="connsiteY25" fmla="*/ 1453414 h 4639376"/>
              <a:gd name="connsiteX26" fmla="*/ 298384 w 2685449"/>
              <a:gd name="connsiteY26" fmla="*/ 1414913 h 4639376"/>
              <a:gd name="connsiteX27" fmla="*/ 259882 w 2685449"/>
              <a:gd name="connsiteY27" fmla="*/ 1386038 h 4639376"/>
              <a:gd name="connsiteX28" fmla="*/ 231007 w 2685449"/>
              <a:gd name="connsiteY28" fmla="*/ 1337911 h 4639376"/>
              <a:gd name="connsiteX29" fmla="*/ 231007 w 2685449"/>
              <a:gd name="connsiteY29" fmla="*/ 1299410 h 4639376"/>
              <a:gd name="connsiteX30" fmla="*/ 269508 w 2685449"/>
              <a:gd name="connsiteY30" fmla="*/ 1251284 h 4639376"/>
              <a:gd name="connsiteX31" fmla="*/ 336885 w 2685449"/>
              <a:gd name="connsiteY31" fmla="*/ 1203158 h 4639376"/>
              <a:gd name="connsiteX32" fmla="*/ 404261 w 2685449"/>
              <a:gd name="connsiteY32" fmla="*/ 1145406 h 4639376"/>
              <a:gd name="connsiteX33" fmla="*/ 442762 w 2685449"/>
              <a:gd name="connsiteY33" fmla="*/ 1078029 h 4639376"/>
              <a:gd name="connsiteX34" fmla="*/ 481264 w 2685449"/>
              <a:gd name="connsiteY34" fmla="*/ 1029903 h 4639376"/>
              <a:gd name="connsiteX35" fmla="*/ 500514 w 2685449"/>
              <a:gd name="connsiteY35" fmla="*/ 981776 h 4639376"/>
              <a:gd name="connsiteX36" fmla="*/ 510139 w 2685449"/>
              <a:gd name="connsiteY36" fmla="*/ 943275 h 4639376"/>
              <a:gd name="connsiteX37" fmla="*/ 500514 w 2685449"/>
              <a:gd name="connsiteY37" fmla="*/ 904774 h 4639376"/>
              <a:gd name="connsiteX38" fmla="*/ 490889 w 2685449"/>
              <a:gd name="connsiteY38" fmla="*/ 885524 h 4639376"/>
              <a:gd name="connsiteX39" fmla="*/ 490889 w 2685449"/>
              <a:gd name="connsiteY39" fmla="*/ 837398 h 4639376"/>
              <a:gd name="connsiteX40" fmla="*/ 490889 w 2685449"/>
              <a:gd name="connsiteY40" fmla="*/ 808522 h 4639376"/>
              <a:gd name="connsiteX41" fmla="*/ 413887 w 2685449"/>
              <a:gd name="connsiteY41" fmla="*/ 770021 h 4639376"/>
              <a:gd name="connsiteX42" fmla="*/ 298384 w 2685449"/>
              <a:gd name="connsiteY42" fmla="*/ 731520 h 4639376"/>
              <a:gd name="connsiteX43" fmla="*/ 192506 w 2685449"/>
              <a:gd name="connsiteY43" fmla="*/ 693019 h 4639376"/>
              <a:gd name="connsiteX44" fmla="*/ 86628 w 2685449"/>
              <a:gd name="connsiteY44" fmla="*/ 635267 h 4639376"/>
              <a:gd name="connsiteX45" fmla="*/ 9626 w 2685449"/>
              <a:gd name="connsiteY45" fmla="*/ 587141 h 4639376"/>
              <a:gd name="connsiteX46" fmla="*/ 0 w 2685449"/>
              <a:gd name="connsiteY46" fmla="*/ 558265 h 4639376"/>
              <a:gd name="connsiteX47" fmla="*/ 115504 w 2685449"/>
              <a:gd name="connsiteY47" fmla="*/ 548640 h 4639376"/>
              <a:gd name="connsiteX48" fmla="*/ 240632 w 2685449"/>
              <a:gd name="connsiteY48" fmla="*/ 558265 h 4639376"/>
              <a:gd name="connsiteX49" fmla="*/ 365760 w 2685449"/>
              <a:gd name="connsiteY49" fmla="*/ 548640 h 4639376"/>
              <a:gd name="connsiteX50" fmla="*/ 548640 w 2685449"/>
              <a:gd name="connsiteY50" fmla="*/ 558265 h 4639376"/>
              <a:gd name="connsiteX51" fmla="*/ 606392 w 2685449"/>
              <a:gd name="connsiteY51" fmla="*/ 548640 h 4639376"/>
              <a:gd name="connsiteX52" fmla="*/ 721895 w 2685449"/>
              <a:gd name="connsiteY52" fmla="*/ 404261 h 4639376"/>
              <a:gd name="connsiteX53" fmla="*/ 933651 w 2685449"/>
              <a:gd name="connsiteY53" fmla="*/ 134753 h 4639376"/>
              <a:gd name="connsiteX54" fmla="*/ 1078030 w 2685449"/>
              <a:gd name="connsiteY54" fmla="*/ 28875 h 4639376"/>
              <a:gd name="connsiteX55" fmla="*/ 1280160 w 2685449"/>
              <a:gd name="connsiteY55" fmla="*/ 0 h 4639376"/>
              <a:gd name="connsiteX56" fmla="*/ 1491916 w 2685449"/>
              <a:gd name="connsiteY56" fmla="*/ 19250 h 4639376"/>
              <a:gd name="connsiteX57" fmla="*/ 1703672 w 2685449"/>
              <a:gd name="connsiteY57" fmla="*/ 67376 h 4639376"/>
              <a:gd name="connsiteX58" fmla="*/ 1848051 w 2685449"/>
              <a:gd name="connsiteY58" fmla="*/ 105878 h 4639376"/>
              <a:gd name="connsiteX59" fmla="*/ 2117558 w 2685449"/>
              <a:gd name="connsiteY59" fmla="*/ 356134 h 4639376"/>
              <a:gd name="connsiteX60" fmla="*/ 2252312 w 2685449"/>
              <a:gd name="connsiteY60" fmla="*/ 529389 h 4639376"/>
              <a:gd name="connsiteX61" fmla="*/ 2310064 w 2685449"/>
              <a:gd name="connsiteY61" fmla="*/ 693019 h 4639376"/>
              <a:gd name="connsiteX62" fmla="*/ 2338939 w 2685449"/>
              <a:gd name="connsiteY62" fmla="*/ 904774 h 4639376"/>
              <a:gd name="connsiteX63" fmla="*/ 2338939 w 2685449"/>
              <a:gd name="connsiteY63" fmla="*/ 1078029 h 4639376"/>
              <a:gd name="connsiteX64" fmla="*/ 2319689 w 2685449"/>
              <a:gd name="connsiteY64" fmla="*/ 1193532 h 4639376"/>
              <a:gd name="connsiteX65" fmla="*/ 2290813 w 2685449"/>
              <a:gd name="connsiteY65" fmla="*/ 1260909 h 4639376"/>
              <a:gd name="connsiteX66" fmla="*/ 2252312 w 2685449"/>
              <a:gd name="connsiteY66" fmla="*/ 1337911 h 4639376"/>
              <a:gd name="connsiteX67" fmla="*/ 2156059 w 2685449"/>
              <a:gd name="connsiteY67" fmla="*/ 1424539 h 4639376"/>
              <a:gd name="connsiteX68" fmla="*/ 2107933 w 2685449"/>
              <a:gd name="connsiteY68" fmla="*/ 1434164 h 4639376"/>
              <a:gd name="connsiteX69" fmla="*/ 2079057 w 2685449"/>
              <a:gd name="connsiteY69" fmla="*/ 1520791 h 4639376"/>
              <a:gd name="connsiteX70" fmla="*/ 2059807 w 2685449"/>
              <a:gd name="connsiteY70" fmla="*/ 1617044 h 4639376"/>
              <a:gd name="connsiteX71" fmla="*/ 2050181 w 2685449"/>
              <a:gd name="connsiteY71" fmla="*/ 1742172 h 4639376"/>
              <a:gd name="connsiteX72" fmla="*/ 2050181 w 2685449"/>
              <a:gd name="connsiteY72" fmla="*/ 1828800 h 4639376"/>
              <a:gd name="connsiteX73" fmla="*/ 2040556 w 2685449"/>
              <a:gd name="connsiteY73" fmla="*/ 1886551 h 4639376"/>
              <a:gd name="connsiteX74" fmla="*/ 1992430 w 2685449"/>
              <a:gd name="connsiteY74" fmla="*/ 1915427 h 4639376"/>
              <a:gd name="connsiteX75" fmla="*/ 1953929 w 2685449"/>
              <a:gd name="connsiteY75" fmla="*/ 1925052 h 4639376"/>
              <a:gd name="connsiteX76" fmla="*/ 1953929 w 2685449"/>
              <a:gd name="connsiteY76" fmla="*/ 2040555 h 4639376"/>
              <a:gd name="connsiteX77" fmla="*/ 2011680 w 2685449"/>
              <a:gd name="connsiteY77" fmla="*/ 2204185 h 4639376"/>
              <a:gd name="connsiteX78" fmla="*/ 2050181 w 2685449"/>
              <a:gd name="connsiteY78" fmla="*/ 2281187 h 4639376"/>
              <a:gd name="connsiteX79" fmla="*/ 2204186 w 2685449"/>
              <a:gd name="connsiteY79" fmla="*/ 2425566 h 4639376"/>
              <a:gd name="connsiteX80" fmla="*/ 2310064 w 2685449"/>
              <a:gd name="connsiteY80" fmla="*/ 2521819 h 4639376"/>
              <a:gd name="connsiteX81" fmla="*/ 2464068 w 2685449"/>
              <a:gd name="connsiteY81" fmla="*/ 2762450 h 4639376"/>
              <a:gd name="connsiteX82" fmla="*/ 2569946 w 2685449"/>
              <a:gd name="connsiteY82" fmla="*/ 3012707 h 4639376"/>
              <a:gd name="connsiteX83" fmla="*/ 2666198 w 2685449"/>
              <a:gd name="connsiteY83" fmla="*/ 3311090 h 4639376"/>
              <a:gd name="connsiteX84" fmla="*/ 2666198 w 2685449"/>
              <a:gd name="connsiteY84" fmla="*/ 3570972 h 4639376"/>
              <a:gd name="connsiteX85" fmla="*/ 2656573 w 2685449"/>
              <a:gd name="connsiteY85" fmla="*/ 3821229 h 4639376"/>
              <a:gd name="connsiteX86" fmla="*/ 2666198 w 2685449"/>
              <a:gd name="connsiteY86" fmla="*/ 4177364 h 4639376"/>
              <a:gd name="connsiteX87" fmla="*/ 2685449 w 2685449"/>
              <a:gd name="connsiteY87" fmla="*/ 4639376 h 4639376"/>
              <a:gd name="connsiteX0" fmla="*/ 433137 w 2666199"/>
              <a:gd name="connsiteY0" fmla="*/ 3734602 h 4177364"/>
              <a:gd name="connsiteX1" fmla="*/ 558266 w 2666199"/>
              <a:gd name="connsiteY1" fmla="*/ 3378467 h 4177364"/>
              <a:gd name="connsiteX2" fmla="*/ 779647 w 2666199"/>
              <a:gd name="connsiteY2" fmla="*/ 2964581 h 4177364"/>
              <a:gd name="connsiteX3" fmla="*/ 952901 w 2666199"/>
              <a:gd name="connsiteY3" fmla="*/ 2695073 h 4177364"/>
              <a:gd name="connsiteX4" fmla="*/ 1049154 w 2666199"/>
              <a:gd name="connsiteY4" fmla="*/ 2464067 h 4177364"/>
              <a:gd name="connsiteX5" fmla="*/ 885525 w 2666199"/>
              <a:gd name="connsiteY5" fmla="*/ 2127183 h 4177364"/>
              <a:gd name="connsiteX6" fmla="*/ 875899 w 2666199"/>
              <a:gd name="connsiteY6" fmla="*/ 2088682 h 4177364"/>
              <a:gd name="connsiteX7" fmla="*/ 847024 w 2666199"/>
              <a:gd name="connsiteY7" fmla="*/ 2059806 h 4177364"/>
              <a:gd name="connsiteX8" fmla="*/ 789272 w 2666199"/>
              <a:gd name="connsiteY8" fmla="*/ 2059806 h 4177364"/>
              <a:gd name="connsiteX9" fmla="*/ 721895 w 2666199"/>
              <a:gd name="connsiteY9" fmla="*/ 2079056 h 4177364"/>
              <a:gd name="connsiteX10" fmla="*/ 606392 w 2666199"/>
              <a:gd name="connsiteY10" fmla="*/ 2088682 h 4177364"/>
              <a:gd name="connsiteX11" fmla="*/ 519765 w 2666199"/>
              <a:gd name="connsiteY11" fmla="*/ 2069431 h 4177364"/>
              <a:gd name="connsiteX12" fmla="*/ 462013 w 2666199"/>
              <a:gd name="connsiteY12" fmla="*/ 2030930 h 4177364"/>
              <a:gd name="connsiteX13" fmla="*/ 433137 w 2666199"/>
              <a:gd name="connsiteY13" fmla="*/ 1973179 h 4177364"/>
              <a:gd name="connsiteX14" fmla="*/ 433137 w 2666199"/>
              <a:gd name="connsiteY14" fmla="*/ 1896176 h 4177364"/>
              <a:gd name="connsiteX15" fmla="*/ 423512 w 2666199"/>
              <a:gd name="connsiteY15" fmla="*/ 1857675 h 4177364"/>
              <a:gd name="connsiteX16" fmla="*/ 423512 w 2666199"/>
              <a:gd name="connsiteY16" fmla="*/ 1819174 h 4177364"/>
              <a:gd name="connsiteX17" fmla="*/ 423512 w 2666199"/>
              <a:gd name="connsiteY17" fmla="*/ 1790299 h 4177364"/>
              <a:gd name="connsiteX18" fmla="*/ 404261 w 2666199"/>
              <a:gd name="connsiteY18" fmla="*/ 1761423 h 4177364"/>
              <a:gd name="connsiteX19" fmla="*/ 356135 w 2666199"/>
              <a:gd name="connsiteY19" fmla="*/ 1674795 h 4177364"/>
              <a:gd name="connsiteX20" fmla="*/ 375386 w 2666199"/>
              <a:gd name="connsiteY20" fmla="*/ 1645920 h 4177364"/>
              <a:gd name="connsiteX21" fmla="*/ 375386 w 2666199"/>
              <a:gd name="connsiteY21" fmla="*/ 1617044 h 4177364"/>
              <a:gd name="connsiteX22" fmla="*/ 346510 w 2666199"/>
              <a:gd name="connsiteY22" fmla="*/ 1597793 h 4177364"/>
              <a:gd name="connsiteX23" fmla="*/ 346510 w 2666199"/>
              <a:gd name="connsiteY23" fmla="*/ 1559292 h 4177364"/>
              <a:gd name="connsiteX24" fmla="*/ 356135 w 2666199"/>
              <a:gd name="connsiteY24" fmla="*/ 1530416 h 4177364"/>
              <a:gd name="connsiteX25" fmla="*/ 336885 w 2666199"/>
              <a:gd name="connsiteY25" fmla="*/ 1453414 h 4177364"/>
              <a:gd name="connsiteX26" fmla="*/ 298384 w 2666199"/>
              <a:gd name="connsiteY26" fmla="*/ 1414913 h 4177364"/>
              <a:gd name="connsiteX27" fmla="*/ 259882 w 2666199"/>
              <a:gd name="connsiteY27" fmla="*/ 1386038 h 4177364"/>
              <a:gd name="connsiteX28" fmla="*/ 231007 w 2666199"/>
              <a:gd name="connsiteY28" fmla="*/ 1337911 h 4177364"/>
              <a:gd name="connsiteX29" fmla="*/ 231007 w 2666199"/>
              <a:gd name="connsiteY29" fmla="*/ 1299410 h 4177364"/>
              <a:gd name="connsiteX30" fmla="*/ 269508 w 2666199"/>
              <a:gd name="connsiteY30" fmla="*/ 1251284 h 4177364"/>
              <a:gd name="connsiteX31" fmla="*/ 336885 w 2666199"/>
              <a:gd name="connsiteY31" fmla="*/ 1203158 h 4177364"/>
              <a:gd name="connsiteX32" fmla="*/ 404261 w 2666199"/>
              <a:gd name="connsiteY32" fmla="*/ 1145406 h 4177364"/>
              <a:gd name="connsiteX33" fmla="*/ 442762 w 2666199"/>
              <a:gd name="connsiteY33" fmla="*/ 1078029 h 4177364"/>
              <a:gd name="connsiteX34" fmla="*/ 481264 w 2666199"/>
              <a:gd name="connsiteY34" fmla="*/ 1029903 h 4177364"/>
              <a:gd name="connsiteX35" fmla="*/ 500514 w 2666199"/>
              <a:gd name="connsiteY35" fmla="*/ 981776 h 4177364"/>
              <a:gd name="connsiteX36" fmla="*/ 510139 w 2666199"/>
              <a:gd name="connsiteY36" fmla="*/ 943275 h 4177364"/>
              <a:gd name="connsiteX37" fmla="*/ 500514 w 2666199"/>
              <a:gd name="connsiteY37" fmla="*/ 904774 h 4177364"/>
              <a:gd name="connsiteX38" fmla="*/ 490889 w 2666199"/>
              <a:gd name="connsiteY38" fmla="*/ 885524 h 4177364"/>
              <a:gd name="connsiteX39" fmla="*/ 490889 w 2666199"/>
              <a:gd name="connsiteY39" fmla="*/ 837398 h 4177364"/>
              <a:gd name="connsiteX40" fmla="*/ 490889 w 2666199"/>
              <a:gd name="connsiteY40" fmla="*/ 808522 h 4177364"/>
              <a:gd name="connsiteX41" fmla="*/ 413887 w 2666199"/>
              <a:gd name="connsiteY41" fmla="*/ 770021 h 4177364"/>
              <a:gd name="connsiteX42" fmla="*/ 298384 w 2666199"/>
              <a:gd name="connsiteY42" fmla="*/ 731520 h 4177364"/>
              <a:gd name="connsiteX43" fmla="*/ 192506 w 2666199"/>
              <a:gd name="connsiteY43" fmla="*/ 693019 h 4177364"/>
              <a:gd name="connsiteX44" fmla="*/ 86628 w 2666199"/>
              <a:gd name="connsiteY44" fmla="*/ 635267 h 4177364"/>
              <a:gd name="connsiteX45" fmla="*/ 9626 w 2666199"/>
              <a:gd name="connsiteY45" fmla="*/ 587141 h 4177364"/>
              <a:gd name="connsiteX46" fmla="*/ 0 w 2666199"/>
              <a:gd name="connsiteY46" fmla="*/ 558265 h 4177364"/>
              <a:gd name="connsiteX47" fmla="*/ 115504 w 2666199"/>
              <a:gd name="connsiteY47" fmla="*/ 548640 h 4177364"/>
              <a:gd name="connsiteX48" fmla="*/ 240632 w 2666199"/>
              <a:gd name="connsiteY48" fmla="*/ 558265 h 4177364"/>
              <a:gd name="connsiteX49" fmla="*/ 365760 w 2666199"/>
              <a:gd name="connsiteY49" fmla="*/ 548640 h 4177364"/>
              <a:gd name="connsiteX50" fmla="*/ 548640 w 2666199"/>
              <a:gd name="connsiteY50" fmla="*/ 558265 h 4177364"/>
              <a:gd name="connsiteX51" fmla="*/ 606392 w 2666199"/>
              <a:gd name="connsiteY51" fmla="*/ 548640 h 4177364"/>
              <a:gd name="connsiteX52" fmla="*/ 721895 w 2666199"/>
              <a:gd name="connsiteY52" fmla="*/ 404261 h 4177364"/>
              <a:gd name="connsiteX53" fmla="*/ 933651 w 2666199"/>
              <a:gd name="connsiteY53" fmla="*/ 134753 h 4177364"/>
              <a:gd name="connsiteX54" fmla="*/ 1078030 w 2666199"/>
              <a:gd name="connsiteY54" fmla="*/ 28875 h 4177364"/>
              <a:gd name="connsiteX55" fmla="*/ 1280160 w 2666199"/>
              <a:gd name="connsiteY55" fmla="*/ 0 h 4177364"/>
              <a:gd name="connsiteX56" fmla="*/ 1491916 w 2666199"/>
              <a:gd name="connsiteY56" fmla="*/ 19250 h 4177364"/>
              <a:gd name="connsiteX57" fmla="*/ 1703672 w 2666199"/>
              <a:gd name="connsiteY57" fmla="*/ 67376 h 4177364"/>
              <a:gd name="connsiteX58" fmla="*/ 1848051 w 2666199"/>
              <a:gd name="connsiteY58" fmla="*/ 105878 h 4177364"/>
              <a:gd name="connsiteX59" fmla="*/ 2117558 w 2666199"/>
              <a:gd name="connsiteY59" fmla="*/ 356134 h 4177364"/>
              <a:gd name="connsiteX60" fmla="*/ 2252312 w 2666199"/>
              <a:gd name="connsiteY60" fmla="*/ 529389 h 4177364"/>
              <a:gd name="connsiteX61" fmla="*/ 2310064 w 2666199"/>
              <a:gd name="connsiteY61" fmla="*/ 693019 h 4177364"/>
              <a:gd name="connsiteX62" fmla="*/ 2338939 w 2666199"/>
              <a:gd name="connsiteY62" fmla="*/ 904774 h 4177364"/>
              <a:gd name="connsiteX63" fmla="*/ 2338939 w 2666199"/>
              <a:gd name="connsiteY63" fmla="*/ 1078029 h 4177364"/>
              <a:gd name="connsiteX64" fmla="*/ 2319689 w 2666199"/>
              <a:gd name="connsiteY64" fmla="*/ 1193532 h 4177364"/>
              <a:gd name="connsiteX65" fmla="*/ 2290813 w 2666199"/>
              <a:gd name="connsiteY65" fmla="*/ 1260909 h 4177364"/>
              <a:gd name="connsiteX66" fmla="*/ 2252312 w 2666199"/>
              <a:gd name="connsiteY66" fmla="*/ 1337911 h 4177364"/>
              <a:gd name="connsiteX67" fmla="*/ 2156059 w 2666199"/>
              <a:gd name="connsiteY67" fmla="*/ 1424539 h 4177364"/>
              <a:gd name="connsiteX68" fmla="*/ 2107933 w 2666199"/>
              <a:gd name="connsiteY68" fmla="*/ 1434164 h 4177364"/>
              <a:gd name="connsiteX69" fmla="*/ 2079057 w 2666199"/>
              <a:gd name="connsiteY69" fmla="*/ 1520791 h 4177364"/>
              <a:gd name="connsiteX70" fmla="*/ 2059807 w 2666199"/>
              <a:gd name="connsiteY70" fmla="*/ 1617044 h 4177364"/>
              <a:gd name="connsiteX71" fmla="*/ 2050181 w 2666199"/>
              <a:gd name="connsiteY71" fmla="*/ 1742172 h 4177364"/>
              <a:gd name="connsiteX72" fmla="*/ 2050181 w 2666199"/>
              <a:gd name="connsiteY72" fmla="*/ 1828800 h 4177364"/>
              <a:gd name="connsiteX73" fmla="*/ 2040556 w 2666199"/>
              <a:gd name="connsiteY73" fmla="*/ 1886551 h 4177364"/>
              <a:gd name="connsiteX74" fmla="*/ 1992430 w 2666199"/>
              <a:gd name="connsiteY74" fmla="*/ 1915427 h 4177364"/>
              <a:gd name="connsiteX75" fmla="*/ 1953929 w 2666199"/>
              <a:gd name="connsiteY75" fmla="*/ 1925052 h 4177364"/>
              <a:gd name="connsiteX76" fmla="*/ 1953929 w 2666199"/>
              <a:gd name="connsiteY76" fmla="*/ 2040555 h 4177364"/>
              <a:gd name="connsiteX77" fmla="*/ 2011680 w 2666199"/>
              <a:gd name="connsiteY77" fmla="*/ 2204185 h 4177364"/>
              <a:gd name="connsiteX78" fmla="*/ 2050181 w 2666199"/>
              <a:gd name="connsiteY78" fmla="*/ 2281187 h 4177364"/>
              <a:gd name="connsiteX79" fmla="*/ 2204186 w 2666199"/>
              <a:gd name="connsiteY79" fmla="*/ 2425566 h 4177364"/>
              <a:gd name="connsiteX80" fmla="*/ 2310064 w 2666199"/>
              <a:gd name="connsiteY80" fmla="*/ 2521819 h 4177364"/>
              <a:gd name="connsiteX81" fmla="*/ 2464068 w 2666199"/>
              <a:gd name="connsiteY81" fmla="*/ 2762450 h 4177364"/>
              <a:gd name="connsiteX82" fmla="*/ 2569946 w 2666199"/>
              <a:gd name="connsiteY82" fmla="*/ 3012707 h 4177364"/>
              <a:gd name="connsiteX83" fmla="*/ 2666198 w 2666199"/>
              <a:gd name="connsiteY83" fmla="*/ 3311090 h 4177364"/>
              <a:gd name="connsiteX84" fmla="*/ 2666198 w 2666199"/>
              <a:gd name="connsiteY84" fmla="*/ 3570972 h 4177364"/>
              <a:gd name="connsiteX85" fmla="*/ 2656573 w 2666199"/>
              <a:gd name="connsiteY85" fmla="*/ 3821229 h 4177364"/>
              <a:gd name="connsiteX86" fmla="*/ 2666198 w 2666199"/>
              <a:gd name="connsiteY86" fmla="*/ 4177364 h 4177364"/>
              <a:gd name="connsiteX0" fmla="*/ 433137 w 2666199"/>
              <a:gd name="connsiteY0" fmla="*/ 3734602 h 3821228"/>
              <a:gd name="connsiteX1" fmla="*/ 558266 w 2666199"/>
              <a:gd name="connsiteY1" fmla="*/ 3378467 h 3821228"/>
              <a:gd name="connsiteX2" fmla="*/ 779647 w 2666199"/>
              <a:gd name="connsiteY2" fmla="*/ 2964581 h 3821228"/>
              <a:gd name="connsiteX3" fmla="*/ 952901 w 2666199"/>
              <a:gd name="connsiteY3" fmla="*/ 2695073 h 3821228"/>
              <a:gd name="connsiteX4" fmla="*/ 1049154 w 2666199"/>
              <a:gd name="connsiteY4" fmla="*/ 2464067 h 3821228"/>
              <a:gd name="connsiteX5" fmla="*/ 885525 w 2666199"/>
              <a:gd name="connsiteY5" fmla="*/ 2127183 h 3821228"/>
              <a:gd name="connsiteX6" fmla="*/ 875899 w 2666199"/>
              <a:gd name="connsiteY6" fmla="*/ 2088682 h 3821228"/>
              <a:gd name="connsiteX7" fmla="*/ 847024 w 2666199"/>
              <a:gd name="connsiteY7" fmla="*/ 2059806 h 3821228"/>
              <a:gd name="connsiteX8" fmla="*/ 789272 w 2666199"/>
              <a:gd name="connsiteY8" fmla="*/ 2059806 h 3821228"/>
              <a:gd name="connsiteX9" fmla="*/ 721895 w 2666199"/>
              <a:gd name="connsiteY9" fmla="*/ 2079056 h 3821228"/>
              <a:gd name="connsiteX10" fmla="*/ 606392 w 2666199"/>
              <a:gd name="connsiteY10" fmla="*/ 2088682 h 3821228"/>
              <a:gd name="connsiteX11" fmla="*/ 519765 w 2666199"/>
              <a:gd name="connsiteY11" fmla="*/ 2069431 h 3821228"/>
              <a:gd name="connsiteX12" fmla="*/ 462013 w 2666199"/>
              <a:gd name="connsiteY12" fmla="*/ 2030930 h 3821228"/>
              <a:gd name="connsiteX13" fmla="*/ 433137 w 2666199"/>
              <a:gd name="connsiteY13" fmla="*/ 1973179 h 3821228"/>
              <a:gd name="connsiteX14" fmla="*/ 433137 w 2666199"/>
              <a:gd name="connsiteY14" fmla="*/ 1896176 h 3821228"/>
              <a:gd name="connsiteX15" fmla="*/ 423512 w 2666199"/>
              <a:gd name="connsiteY15" fmla="*/ 1857675 h 3821228"/>
              <a:gd name="connsiteX16" fmla="*/ 423512 w 2666199"/>
              <a:gd name="connsiteY16" fmla="*/ 1819174 h 3821228"/>
              <a:gd name="connsiteX17" fmla="*/ 423512 w 2666199"/>
              <a:gd name="connsiteY17" fmla="*/ 1790299 h 3821228"/>
              <a:gd name="connsiteX18" fmla="*/ 404261 w 2666199"/>
              <a:gd name="connsiteY18" fmla="*/ 1761423 h 3821228"/>
              <a:gd name="connsiteX19" fmla="*/ 356135 w 2666199"/>
              <a:gd name="connsiteY19" fmla="*/ 1674795 h 3821228"/>
              <a:gd name="connsiteX20" fmla="*/ 375386 w 2666199"/>
              <a:gd name="connsiteY20" fmla="*/ 1645920 h 3821228"/>
              <a:gd name="connsiteX21" fmla="*/ 375386 w 2666199"/>
              <a:gd name="connsiteY21" fmla="*/ 1617044 h 3821228"/>
              <a:gd name="connsiteX22" fmla="*/ 346510 w 2666199"/>
              <a:gd name="connsiteY22" fmla="*/ 1597793 h 3821228"/>
              <a:gd name="connsiteX23" fmla="*/ 346510 w 2666199"/>
              <a:gd name="connsiteY23" fmla="*/ 1559292 h 3821228"/>
              <a:gd name="connsiteX24" fmla="*/ 356135 w 2666199"/>
              <a:gd name="connsiteY24" fmla="*/ 1530416 h 3821228"/>
              <a:gd name="connsiteX25" fmla="*/ 336885 w 2666199"/>
              <a:gd name="connsiteY25" fmla="*/ 1453414 h 3821228"/>
              <a:gd name="connsiteX26" fmla="*/ 298384 w 2666199"/>
              <a:gd name="connsiteY26" fmla="*/ 1414913 h 3821228"/>
              <a:gd name="connsiteX27" fmla="*/ 259882 w 2666199"/>
              <a:gd name="connsiteY27" fmla="*/ 1386038 h 3821228"/>
              <a:gd name="connsiteX28" fmla="*/ 231007 w 2666199"/>
              <a:gd name="connsiteY28" fmla="*/ 1337911 h 3821228"/>
              <a:gd name="connsiteX29" fmla="*/ 231007 w 2666199"/>
              <a:gd name="connsiteY29" fmla="*/ 1299410 h 3821228"/>
              <a:gd name="connsiteX30" fmla="*/ 269508 w 2666199"/>
              <a:gd name="connsiteY30" fmla="*/ 1251284 h 3821228"/>
              <a:gd name="connsiteX31" fmla="*/ 336885 w 2666199"/>
              <a:gd name="connsiteY31" fmla="*/ 1203158 h 3821228"/>
              <a:gd name="connsiteX32" fmla="*/ 404261 w 2666199"/>
              <a:gd name="connsiteY32" fmla="*/ 1145406 h 3821228"/>
              <a:gd name="connsiteX33" fmla="*/ 442762 w 2666199"/>
              <a:gd name="connsiteY33" fmla="*/ 1078029 h 3821228"/>
              <a:gd name="connsiteX34" fmla="*/ 481264 w 2666199"/>
              <a:gd name="connsiteY34" fmla="*/ 1029903 h 3821228"/>
              <a:gd name="connsiteX35" fmla="*/ 500514 w 2666199"/>
              <a:gd name="connsiteY35" fmla="*/ 981776 h 3821228"/>
              <a:gd name="connsiteX36" fmla="*/ 510139 w 2666199"/>
              <a:gd name="connsiteY36" fmla="*/ 943275 h 3821228"/>
              <a:gd name="connsiteX37" fmla="*/ 500514 w 2666199"/>
              <a:gd name="connsiteY37" fmla="*/ 904774 h 3821228"/>
              <a:gd name="connsiteX38" fmla="*/ 490889 w 2666199"/>
              <a:gd name="connsiteY38" fmla="*/ 885524 h 3821228"/>
              <a:gd name="connsiteX39" fmla="*/ 490889 w 2666199"/>
              <a:gd name="connsiteY39" fmla="*/ 837398 h 3821228"/>
              <a:gd name="connsiteX40" fmla="*/ 490889 w 2666199"/>
              <a:gd name="connsiteY40" fmla="*/ 808522 h 3821228"/>
              <a:gd name="connsiteX41" fmla="*/ 413887 w 2666199"/>
              <a:gd name="connsiteY41" fmla="*/ 770021 h 3821228"/>
              <a:gd name="connsiteX42" fmla="*/ 298384 w 2666199"/>
              <a:gd name="connsiteY42" fmla="*/ 731520 h 3821228"/>
              <a:gd name="connsiteX43" fmla="*/ 192506 w 2666199"/>
              <a:gd name="connsiteY43" fmla="*/ 693019 h 3821228"/>
              <a:gd name="connsiteX44" fmla="*/ 86628 w 2666199"/>
              <a:gd name="connsiteY44" fmla="*/ 635267 h 3821228"/>
              <a:gd name="connsiteX45" fmla="*/ 9626 w 2666199"/>
              <a:gd name="connsiteY45" fmla="*/ 587141 h 3821228"/>
              <a:gd name="connsiteX46" fmla="*/ 0 w 2666199"/>
              <a:gd name="connsiteY46" fmla="*/ 558265 h 3821228"/>
              <a:gd name="connsiteX47" fmla="*/ 115504 w 2666199"/>
              <a:gd name="connsiteY47" fmla="*/ 548640 h 3821228"/>
              <a:gd name="connsiteX48" fmla="*/ 240632 w 2666199"/>
              <a:gd name="connsiteY48" fmla="*/ 558265 h 3821228"/>
              <a:gd name="connsiteX49" fmla="*/ 365760 w 2666199"/>
              <a:gd name="connsiteY49" fmla="*/ 548640 h 3821228"/>
              <a:gd name="connsiteX50" fmla="*/ 548640 w 2666199"/>
              <a:gd name="connsiteY50" fmla="*/ 558265 h 3821228"/>
              <a:gd name="connsiteX51" fmla="*/ 606392 w 2666199"/>
              <a:gd name="connsiteY51" fmla="*/ 548640 h 3821228"/>
              <a:gd name="connsiteX52" fmla="*/ 721895 w 2666199"/>
              <a:gd name="connsiteY52" fmla="*/ 404261 h 3821228"/>
              <a:gd name="connsiteX53" fmla="*/ 933651 w 2666199"/>
              <a:gd name="connsiteY53" fmla="*/ 134753 h 3821228"/>
              <a:gd name="connsiteX54" fmla="*/ 1078030 w 2666199"/>
              <a:gd name="connsiteY54" fmla="*/ 28875 h 3821228"/>
              <a:gd name="connsiteX55" fmla="*/ 1280160 w 2666199"/>
              <a:gd name="connsiteY55" fmla="*/ 0 h 3821228"/>
              <a:gd name="connsiteX56" fmla="*/ 1491916 w 2666199"/>
              <a:gd name="connsiteY56" fmla="*/ 19250 h 3821228"/>
              <a:gd name="connsiteX57" fmla="*/ 1703672 w 2666199"/>
              <a:gd name="connsiteY57" fmla="*/ 67376 h 3821228"/>
              <a:gd name="connsiteX58" fmla="*/ 1848051 w 2666199"/>
              <a:gd name="connsiteY58" fmla="*/ 105878 h 3821228"/>
              <a:gd name="connsiteX59" fmla="*/ 2117558 w 2666199"/>
              <a:gd name="connsiteY59" fmla="*/ 356134 h 3821228"/>
              <a:gd name="connsiteX60" fmla="*/ 2252312 w 2666199"/>
              <a:gd name="connsiteY60" fmla="*/ 529389 h 3821228"/>
              <a:gd name="connsiteX61" fmla="*/ 2310064 w 2666199"/>
              <a:gd name="connsiteY61" fmla="*/ 693019 h 3821228"/>
              <a:gd name="connsiteX62" fmla="*/ 2338939 w 2666199"/>
              <a:gd name="connsiteY62" fmla="*/ 904774 h 3821228"/>
              <a:gd name="connsiteX63" fmla="*/ 2338939 w 2666199"/>
              <a:gd name="connsiteY63" fmla="*/ 1078029 h 3821228"/>
              <a:gd name="connsiteX64" fmla="*/ 2319689 w 2666199"/>
              <a:gd name="connsiteY64" fmla="*/ 1193532 h 3821228"/>
              <a:gd name="connsiteX65" fmla="*/ 2290813 w 2666199"/>
              <a:gd name="connsiteY65" fmla="*/ 1260909 h 3821228"/>
              <a:gd name="connsiteX66" fmla="*/ 2252312 w 2666199"/>
              <a:gd name="connsiteY66" fmla="*/ 1337911 h 3821228"/>
              <a:gd name="connsiteX67" fmla="*/ 2156059 w 2666199"/>
              <a:gd name="connsiteY67" fmla="*/ 1424539 h 3821228"/>
              <a:gd name="connsiteX68" fmla="*/ 2107933 w 2666199"/>
              <a:gd name="connsiteY68" fmla="*/ 1434164 h 3821228"/>
              <a:gd name="connsiteX69" fmla="*/ 2079057 w 2666199"/>
              <a:gd name="connsiteY69" fmla="*/ 1520791 h 3821228"/>
              <a:gd name="connsiteX70" fmla="*/ 2059807 w 2666199"/>
              <a:gd name="connsiteY70" fmla="*/ 1617044 h 3821228"/>
              <a:gd name="connsiteX71" fmla="*/ 2050181 w 2666199"/>
              <a:gd name="connsiteY71" fmla="*/ 1742172 h 3821228"/>
              <a:gd name="connsiteX72" fmla="*/ 2050181 w 2666199"/>
              <a:gd name="connsiteY72" fmla="*/ 1828800 h 3821228"/>
              <a:gd name="connsiteX73" fmla="*/ 2040556 w 2666199"/>
              <a:gd name="connsiteY73" fmla="*/ 1886551 h 3821228"/>
              <a:gd name="connsiteX74" fmla="*/ 1992430 w 2666199"/>
              <a:gd name="connsiteY74" fmla="*/ 1915427 h 3821228"/>
              <a:gd name="connsiteX75" fmla="*/ 1953929 w 2666199"/>
              <a:gd name="connsiteY75" fmla="*/ 1925052 h 3821228"/>
              <a:gd name="connsiteX76" fmla="*/ 1953929 w 2666199"/>
              <a:gd name="connsiteY76" fmla="*/ 2040555 h 3821228"/>
              <a:gd name="connsiteX77" fmla="*/ 2011680 w 2666199"/>
              <a:gd name="connsiteY77" fmla="*/ 2204185 h 3821228"/>
              <a:gd name="connsiteX78" fmla="*/ 2050181 w 2666199"/>
              <a:gd name="connsiteY78" fmla="*/ 2281187 h 3821228"/>
              <a:gd name="connsiteX79" fmla="*/ 2204186 w 2666199"/>
              <a:gd name="connsiteY79" fmla="*/ 2425566 h 3821228"/>
              <a:gd name="connsiteX80" fmla="*/ 2310064 w 2666199"/>
              <a:gd name="connsiteY80" fmla="*/ 2521819 h 3821228"/>
              <a:gd name="connsiteX81" fmla="*/ 2464068 w 2666199"/>
              <a:gd name="connsiteY81" fmla="*/ 2762450 h 3821228"/>
              <a:gd name="connsiteX82" fmla="*/ 2569946 w 2666199"/>
              <a:gd name="connsiteY82" fmla="*/ 3012707 h 3821228"/>
              <a:gd name="connsiteX83" fmla="*/ 2666198 w 2666199"/>
              <a:gd name="connsiteY83" fmla="*/ 3311090 h 3821228"/>
              <a:gd name="connsiteX84" fmla="*/ 2666198 w 2666199"/>
              <a:gd name="connsiteY84" fmla="*/ 3570972 h 3821228"/>
              <a:gd name="connsiteX85" fmla="*/ 2656573 w 2666199"/>
              <a:gd name="connsiteY85" fmla="*/ 3821229 h 3821228"/>
              <a:gd name="connsiteX0" fmla="*/ 433137 w 2666199"/>
              <a:gd name="connsiteY0" fmla="*/ 3734602 h 3734602"/>
              <a:gd name="connsiteX1" fmla="*/ 558266 w 2666199"/>
              <a:gd name="connsiteY1" fmla="*/ 3378467 h 3734602"/>
              <a:gd name="connsiteX2" fmla="*/ 779647 w 2666199"/>
              <a:gd name="connsiteY2" fmla="*/ 2964581 h 3734602"/>
              <a:gd name="connsiteX3" fmla="*/ 952901 w 2666199"/>
              <a:gd name="connsiteY3" fmla="*/ 2695073 h 3734602"/>
              <a:gd name="connsiteX4" fmla="*/ 1049154 w 2666199"/>
              <a:gd name="connsiteY4" fmla="*/ 2464067 h 3734602"/>
              <a:gd name="connsiteX5" fmla="*/ 885525 w 2666199"/>
              <a:gd name="connsiteY5" fmla="*/ 2127183 h 3734602"/>
              <a:gd name="connsiteX6" fmla="*/ 875899 w 2666199"/>
              <a:gd name="connsiteY6" fmla="*/ 2088682 h 3734602"/>
              <a:gd name="connsiteX7" fmla="*/ 847024 w 2666199"/>
              <a:gd name="connsiteY7" fmla="*/ 2059806 h 3734602"/>
              <a:gd name="connsiteX8" fmla="*/ 789272 w 2666199"/>
              <a:gd name="connsiteY8" fmla="*/ 2059806 h 3734602"/>
              <a:gd name="connsiteX9" fmla="*/ 721895 w 2666199"/>
              <a:gd name="connsiteY9" fmla="*/ 2079056 h 3734602"/>
              <a:gd name="connsiteX10" fmla="*/ 606392 w 2666199"/>
              <a:gd name="connsiteY10" fmla="*/ 2088682 h 3734602"/>
              <a:gd name="connsiteX11" fmla="*/ 519765 w 2666199"/>
              <a:gd name="connsiteY11" fmla="*/ 2069431 h 3734602"/>
              <a:gd name="connsiteX12" fmla="*/ 462013 w 2666199"/>
              <a:gd name="connsiteY12" fmla="*/ 2030930 h 3734602"/>
              <a:gd name="connsiteX13" fmla="*/ 433137 w 2666199"/>
              <a:gd name="connsiteY13" fmla="*/ 1973179 h 3734602"/>
              <a:gd name="connsiteX14" fmla="*/ 433137 w 2666199"/>
              <a:gd name="connsiteY14" fmla="*/ 1896176 h 3734602"/>
              <a:gd name="connsiteX15" fmla="*/ 423512 w 2666199"/>
              <a:gd name="connsiteY15" fmla="*/ 1857675 h 3734602"/>
              <a:gd name="connsiteX16" fmla="*/ 423512 w 2666199"/>
              <a:gd name="connsiteY16" fmla="*/ 1819174 h 3734602"/>
              <a:gd name="connsiteX17" fmla="*/ 423512 w 2666199"/>
              <a:gd name="connsiteY17" fmla="*/ 1790299 h 3734602"/>
              <a:gd name="connsiteX18" fmla="*/ 404261 w 2666199"/>
              <a:gd name="connsiteY18" fmla="*/ 1761423 h 3734602"/>
              <a:gd name="connsiteX19" fmla="*/ 356135 w 2666199"/>
              <a:gd name="connsiteY19" fmla="*/ 1674795 h 3734602"/>
              <a:gd name="connsiteX20" fmla="*/ 375386 w 2666199"/>
              <a:gd name="connsiteY20" fmla="*/ 1645920 h 3734602"/>
              <a:gd name="connsiteX21" fmla="*/ 375386 w 2666199"/>
              <a:gd name="connsiteY21" fmla="*/ 1617044 h 3734602"/>
              <a:gd name="connsiteX22" fmla="*/ 346510 w 2666199"/>
              <a:gd name="connsiteY22" fmla="*/ 1597793 h 3734602"/>
              <a:gd name="connsiteX23" fmla="*/ 346510 w 2666199"/>
              <a:gd name="connsiteY23" fmla="*/ 1559292 h 3734602"/>
              <a:gd name="connsiteX24" fmla="*/ 356135 w 2666199"/>
              <a:gd name="connsiteY24" fmla="*/ 1530416 h 3734602"/>
              <a:gd name="connsiteX25" fmla="*/ 336885 w 2666199"/>
              <a:gd name="connsiteY25" fmla="*/ 1453414 h 3734602"/>
              <a:gd name="connsiteX26" fmla="*/ 298384 w 2666199"/>
              <a:gd name="connsiteY26" fmla="*/ 1414913 h 3734602"/>
              <a:gd name="connsiteX27" fmla="*/ 259882 w 2666199"/>
              <a:gd name="connsiteY27" fmla="*/ 1386038 h 3734602"/>
              <a:gd name="connsiteX28" fmla="*/ 231007 w 2666199"/>
              <a:gd name="connsiteY28" fmla="*/ 1337911 h 3734602"/>
              <a:gd name="connsiteX29" fmla="*/ 231007 w 2666199"/>
              <a:gd name="connsiteY29" fmla="*/ 1299410 h 3734602"/>
              <a:gd name="connsiteX30" fmla="*/ 269508 w 2666199"/>
              <a:gd name="connsiteY30" fmla="*/ 1251284 h 3734602"/>
              <a:gd name="connsiteX31" fmla="*/ 336885 w 2666199"/>
              <a:gd name="connsiteY31" fmla="*/ 1203158 h 3734602"/>
              <a:gd name="connsiteX32" fmla="*/ 404261 w 2666199"/>
              <a:gd name="connsiteY32" fmla="*/ 1145406 h 3734602"/>
              <a:gd name="connsiteX33" fmla="*/ 442762 w 2666199"/>
              <a:gd name="connsiteY33" fmla="*/ 1078029 h 3734602"/>
              <a:gd name="connsiteX34" fmla="*/ 481264 w 2666199"/>
              <a:gd name="connsiteY34" fmla="*/ 1029903 h 3734602"/>
              <a:gd name="connsiteX35" fmla="*/ 500514 w 2666199"/>
              <a:gd name="connsiteY35" fmla="*/ 981776 h 3734602"/>
              <a:gd name="connsiteX36" fmla="*/ 510139 w 2666199"/>
              <a:gd name="connsiteY36" fmla="*/ 943275 h 3734602"/>
              <a:gd name="connsiteX37" fmla="*/ 500514 w 2666199"/>
              <a:gd name="connsiteY37" fmla="*/ 904774 h 3734602"/>
              <a:gd name="connsiteX38" fmla="*/ 490889 w 2666199"/>
              <a:gd name="connsiteY38" fmla="*/ 885524 h 3734602"/>
              <a:gd name="connsiteX39" fmla="*/ 490889 w 2666199"/>
              <a:gd name="connsiteY39" fmla="*/ 837398 h 3734602"/>
              <a:gd name="connsiteX40" fmla="*/ 490889 w 2666199"/>
              <a:gd name="connsiteY40" fmla="*/ 808522 h 3734602"/>
              <a:gd name="connsiteX41" fmla="*/ 413887 w 2666199"/>
              <a:gd name="connsiteY41" fmla="*/ 770021 h 3734602"/>
              <a:gd name="connsiteX42" fmla="*/ 298384 w 2666199"/>
              <a:gd name="connsiteY42" fmla="*/ 731520 h 3734602"/>
              <a:gd name="connsiteX43" fmla="*/ 192506 w 2666199"/>
              <a:gd name="connsiteY43" fmla="*/ 693019 h 3734602"/>
              <a:gd name="connsiteX44" fmla="*/ 86628 w 2666199"/>
              <a:gd name="connsiteY44" fmla="*/ 635267 h 3734602"/>
              <a:gd name="connsiteX45" fmla="*/ 9626 w 2666199"/>
              <a:gd name="connsiteY45" fmla="*/ 587141 h 3734602"/>
              <a:gd name="connsiteX46" fmla="*/ 0 w 2666199"/>
              <a:gd name="connsiteY46" fmla="*/ 558265 h 3734602"/>
              <a:gd name="connsiteX47" fmla="*/ 115504 w 2666199"/>
              <a:gd name="connsiteY47" fmla="*/ 548640 h 3734602"/>
              <a:gd name="connsiteX48" fmla="*/ 240632 w 2666199"/>
              <a:gd name="connsiteY48" fmla="*/ 558265 h 3734602"/>
              <a:gd name="connsiteX49" fmla="*/ 365760 w 2666199"/>
              <a:gd name="connsiteY49" fmla="*/ 548640 h 3734602"/>
              <a:gd name="connsiteX50" fmla="*/ 548640 w 2666199"/>
              <a:gd name="connsiteY50" fmla="*/ 558265 h 3734602"/>
              <a:gd name="connsiteX51" fmla="*/ 606392 w 2666199"/>
              <a:gd name="connsiteY51" fmla="*/ 548640 h 3734602"/>
              <a:gd name="connsiteX52" fmla="*/ 721895 w 2666199"/>
              <a:gd name="connsiteY52" fmla="*/ 404261 h 3734602"/>
              <a:gd name="connsiteX53" fmla="*/ 933651 w 2666199"/>
              <a:gd name="connsiteY53" fmla="*/ 134753 h 3734602"/>
              <a:gd name="connsiteX54" fmla="*/ 1078030 w 2666199"/>
              <a:gd name="connsiteY54" fmla="*/ 28875 h 3734602"/>
              <a:gd name="connsiteX55" fmla="*/ 1280160 w 2666199"/>
              <a:gd name="connsiteY55" fmla="*/ 0 h 3734602"/>
              <a:gd name="connsiteX56" fmla="*/ 1491916 w 2666199"/>
              <a:gd name="connsiteY56" fmla="*/ 19250 h 3734602"/>
              <a:gd name="connsiteX57" fmla="*/ 1703672 w 2666199"/>
              <a:gd name="connsiteY57" fmla="*/ 67376 h 3734602"/>
              <a:gd name="connsiteX58" fmla="*/ 1848051 w 2666199"/>
              <a:gd name="connsiteY58" fmla="*/ 105878 h 3734602"/>
              <a:gd name="connsiteX59" fmla="*/ 2117558 w 2666199"/>
              <a:gd name="connsiteY59" fmla="*/ 356134 h 3734602"/>
              <a:gd name="connsiteX60" fmla="*/ 2252312 w 2666199"/>
              <a:gd name="connsiteY60" fmla="*/ 529389 h 3734602"/>
              <a:gd name="connsiteX61" fmla="*/ 2310064 w 2666199"/>
              <a:gd name="connsiteY61" fmla="*/ 693019 h 3734602"/>
              <a:gd name="connsiteX62" fmla="*/ 2338939 w 2666199"/>
              <a:gd name="connsiteY62" fmla="*/ 904774 h 3734602"/>
              <a:gd name="connsiteX63" fmla="*/ 2338939 w 2666199"/>
              <a:gd name="connsiteY63" fmla="*/ 1078029 h 3734602"/>
              <a:gd name="connsiteX64" fmla="*/ 2319689 w 2666199"/>
              <a:gd name="connsiteY64" fmla="*/ 1193532 h 3734602"/>
              <a:gd name="connsiteX65" fmla="*/ 2290813 w 2666199"/>
              <a:gd name="connsiteY65" fmla="*/ 1260909 h 3734602"/>
              <a:gd name="connsiteX66" fmla="*/ 2252312 w 2666199"/>
              <a:gd name="connsiteY66" fmla="*/ 1337911 h 3734602"/>
              <a:gd name="connsiteX67" fmla="*/ 2156059 w 2666199"/>
              <a:gd name="connsiteY67" fmla="*/ 1424539 h 3734602"/>
              <a:gd name="connsiteX68" fmla="*/ 2107933 w 2666199"/>
              <a:gd name="connsiteY68" fmla="*/ 1434164 h 3734602"/>
              <a:gd name="connsiteX69" fmla="*/ 2079057 w 2666199"/>
              <a:gd name="connsiteY69" fmla="*/ 1520791 h 3734602"/>
              <a:gd name="connsiteX70" fmla="*/ 2059807 w 2666199"/>
              <a:gd name="connsiteY70" fmla="*/ 1617044 h 3734602"/>
              <a:gd name="connsiteX71" fmla="*/ 2050181 w 2666199"/>
              <a:gd name="connsiteY71" fmla="*/ 1742172 h 3734602"/>
              <a:gd name="connsiteX72" fmla="*/ 2050181 w 2666199"/>
              <a:gd name="connsiteY72" fmla="*/ 1828800 h 3734602"/>
              <a:gd name="connsiteX73" fmla="*/ 2040556 w 2666199"/>
              <a:gd name="connsiteY73" fmla="*/ 1886551 h 3734602"/>
              <a:gd name="connsiteX74" fmla="*/ 1992430 w 2666199"/>
              <a:gd name="connsiteY74" fmla="*/ 1915427 h 3734602"/>
              <a:gd name="connsiteX75" fmla="*/ 1953929 w 2666199"/>
              <a:gd name="connsiteY75" fmla="*/ 1925052 h 3734602"/>
              <a:gd name="connsiteX76" fmla="*/ 1953929 w 2666199"/>
              <a:gd name="connsiteY76" fmla="*/ 2040555 h 3734602"/>
              <a:gd name="connsiteX77" fmla="*/ 2011680 w 2666199"/>
              <a:gd name="connsiteY77" fmla="*/ 2204185 h 3734602"/>
              <a:gd name="connsiteX78" fmla="*/ 2050181 w 2666199"/>
              <a:gd name="connsiteY78" fmla="*/ 2281187 h 3734602"/>
              <a:gd name="connsiteX79" fmla="*/ 2204186 w 2666199"/>
              <a:gd name="connsiteY79" fmla="*/ 2425566 h 3734602"/>
              <a:gd name="connsiteX80" fmla="*/ 2310064 w 2666199"/>
              <a:gd name="connsiteY80" fmla="*/ 2521819 h 3734602"/>
              <a:gd name="connsiteX81" fmla="*/ 2464068 w 2666199"/>
              <a:gd name="connsiteY81" fmla="*/ 2762450 h 3734602"/>
              <a:gd name="connsiteX82" fmla="*/ 2569946 w 2666199"/>
              <a:gd name="connsiteY82" fmla="*/ 3012707 h 3734602"/>
              <a:gd name="connsiteX83" fmla="*/ 2666198 w 2666199"/>
              <a:gd name="connsiteY83" fmla="*/ 3311090 h 3734602"/>
              <a:gd name="connsiteX84" fmla="*/ 2666198 w 2666199"/>
              <a:gd name="connsiteY84" fmla="*/ 3570972 h 3734602"/>
              <a:gd name="connsiteX0" fmla="*/ 558266 w 2666199"/>
              <a:gd name="connsiteY0" fmla="*/ 3378467 h 3570972"/>
              <a:gd name="connsiteX1" fmla="*/ 779647 w 2666199"/>
              <a:gd name="connsiteY1" fmla="*/ 2964581 h 3570972"/>
              <a:gd name="connsiteX2" fmla="*/ 952901 w 2666199"/>
              <a:gd name="connsiteY2" fmla="*/ 2695073 h 3570972"/>
              <a:gd name="connsiteX3" fmla="*/ 1049154 w 2666199"/>
              <a:gd name="connsiteY3" fmla="*/ 2464067 h 3570972"/>
              <a:gd name="connsiteX4" fmla="*/ 885525 w 2666199"/>
              <a:gd name="connsiteY4" fmla="*/ 2127183 h 3570972"/>
              <a:gd name="connsiteX5" fmla="*/ 875899 w 2666199"/>
              <a:gd name="connsiteY5" fmla="*/ 2088682 h 3570972"/>
              <a:gd name="connsiteX6" fmla="*/ 847024 w 2666199"/>
              <a:gd name="connsiteY6" fmla="*/ 2059806 h 3570972"/>
              <a:gd name="connsiteX7" fmla="*/ 789272 w 2666199"/>
              <a:gd name="connsiteY7" fmla="*/ 2059806 h 3570972"/>
              <a:gd name="connsiteX8" fmla="*/ 721895 w 2666199"/>
              <a:gd name="connsiteY8" fmla="*/ 2079056 h 3570972"/>
              <a:gd name="connsiteX9" fmla="*/ 606392 w 2666199"/>
              <a:gd name="connsiteY9" fmla="*/ 2088682 h 3570972"/>
              <a:gd name="connsiteX10" fmla="*/ 519765 w 2666199"/>
              <a:gd name="connsiteY10" fmla="*/ 2069431 h 3570972"/>
              <a:gd name="connsiteX11" fmla="*/ 462013 w 2666199"/>
              <a:gd name="connsiteY11" fmla="*/ 2030930 h 3570972"/>
              <a:gd name="connsiteX12" fmla="*/ 433137 w 2666199"/>
              <a:gd name="connsiteY12" fmla="*/ 1973179 h 3570972"/>
              <a:gd name="connsiteX13" fmla="*/ 433137 w 2666199"/>
              <a:gd name="connsiteY13" fmla="*/ 1896176 h 3570972"/>
              <a:gd name="connsiteX14" fmla="*/ 423512 w 2666199"/>
              <a:gd name="connsiteY14" fmla="*/ 1857675 h 3570972"/>
              <a:gd name="connsiteX15" fmla="*/ 423512 w 2666199"/>
              <a:gd name="connsiteY15" fmla="*/ 1819174 h 3570972"/>
              <a:gd name="connsiteX16" fmla="*/ 423512 w 2666199"/>
              <a:gd name="connsiteY16" fmla="*/ 1790299 h 3570972"/>
              <a:gd name="connsiteX17" fmla="*/ 404261 w 2666199"/>
              <a:gd name="connsiteY17" fmla="*/ 1761423 h 3570972"/>
              <a:gd name="connsiteX18" fmla="*/ 356135 w 2666199"/>
              <a:gd name="connsiteY18" fmla="*/ 1674795 h 3570972"/>
              <a:gd name="connsiteX19" fmla="*/ 375386 w 2666199"/>
              <a:gd name="connsiteY19" fmla="*/ 1645920 h 3570972"/>
              <a:gd name="connsiteX20" fmla="*/ 375386 w 2666199"/>
              <a:gd name="connsiteY20" fmla="*/ 1617044 h 3570972"/>
              <a:gd name="connsiteX21" fmla="*/ 346510 w 2666199"/>
              <a:gd name="connsiteY21" fmla="*/ 1597793 h 3570972"/>
              <a:gd name="connsiteX22" fmla="*/ 346510 w 2666199"/>
              <a:gd name="connsiteY22" fmla="*/ 1559292 h 3570972"/>
              <a:gd name="connsiteX23" fmla="*/ 356135 w 2666199"/>
              <a:gd name="connsiteY23" fmla="*/ 1530416 h 3570972"/>
              <a:gd name="connsiteX24" fmla="*/ 336885 w 2666199"/>
              <a:gd name="connsiteY24" fmla="*/ 1453414 h 3570972"/>
              <a:gd name="connsiteX25" fmla="*/ 298384 w 2666199"/>
              <a:gd name="connsiteY25" fmla="*/ 1414913 h 3570972"/>
              <a:gd name="connsiteX26" fmla="*/ 259882 w 2666199"/>
              <a:gd name="connsiteY26" fmla="*/ 1386038 h 3570972"/>
              <a:gd name="connsiteX27" fmla="*/ 231007 w 2666199"/>
              <a:gd name="connsiteY27" fmla="*/ 1337911 h 3570972"/>
              <a:gd name="connsiteX28" fmla="*/ 231007 w 2666199"/>
              <a:gd name="connsiteY28" fmla="*/ 1299410 h 3570972"/>
              <a:gd name="connsiteX29" fmla="*/ 269508 w 2666199"/>
              <a:gd name="connsiteY29" fmla="*/ 1251284 h 3570972"/>
              <a:gd name="connsiteX30" fmla="*/ 336885 w 2666199"/>
              <a:gd name="connsiteY30" fmla="*/ 1203158 h 3570972"/>
              <a:gd name="connsiteX31" fmla="*/ 404261 w 2666199"/>
              <a:gd name="connsiteY31" fmla="*/ 1145406 h 3570972"/>
              <a:gd name="connsiteX32" fmla="*/ 442762 w 2666199"/>
              <a:gd name="connsiteY32" fmla="*/ 1078029 h 3570972"/>
              <a:gd name="connsiteX33" fmla="*/ 481264 w 2666199"/>
              <a:gd name="connsiteY33" fmla="*/ 1029903 h 3570972"/>
              <a:gd name="connsiteX34" fmla="*/ 500514 w 2666199"/>
              <a:gd name="connsiteY34" fmla="*/ 981776 h 3570972"/>
              <a:gd name="connsiteX35" fmla="*/ 510139 w 2666199"/>
              <a:gd name="connsiteY35" fmla="*/ 943275 h 3570972"/>
              <a:gd name="connsiteX36" fmla="*/ 500514 w 2666199"/>
              <a:gd name="connsiteY36" fmla="*/ 904774 h 3570972"/>
              <a:gd name="connsiteX37" fmla="*/ 490889 w 2666199"/>
              <a:gd name="connsiteY37" fmla="*/ 885524 h 3570972"/>
              <a:gd name="connsiteX38" fmla="*/ 490889 w 2666199"/>
              <a:gd name="connsiteY38" fmla="*/ 837398 h 3570972"/>
              <a:gd name="connsiteX39" fmla="*/ 490889 w 2666199"/>
              <a:gd name="connsiteY39" fmla="*/ 808522 h 3570972"/>
              <a:gd name="connsiteX40" fmla="*/ 413887 w 2666199"/>
              <a:gd name="connsiteY40" fmla="*/ 770021 h 3570972"/>
              <a:gd name="connsiteX41" fmla="*/ 298384 w 2666199"/>
              <a:gd name="connsiteY41" fmla="*/ 731520 h 3570972"/>
              <a:gd name="connsiteX42" fmla="*/ 192506 w 2666199"/>
              <a:gd name="connsiteY42" fmla="*/ 693019 h 3570972"/>
              <a:gd name="connsiteX43" fmla="*/ 86628 w 2666199"/>
              <a:gd name="connsiteY43" fmla="*/ 635267 h 3570972"/>
              <a:gd name="connsiteX44" fmla="*/ 9626 w 2666199"/>
              <a:gd name="connsiteY44" fmla="*/ 587141 h 3570972"/>
              <a:gd name="connsiteX45" fmla="*/ 0 w 2666199"/>
              <a:gd name="connsiteY45" fmla="*/ 558265 h 3570972"/>
              <a:gd name="connsiteX46" fmla="*/ 115504 w 2666199"/>
              <a:gd name="connsiteY46" fmla="*/ 548640 h 3570972"/>
              <a:gd name="connsiteX47" fmla="*/ 240632 w 2666199"/>
              <a:gd name="connsiteY47" fmla="*/ 558265 h 3570972"/>
              <a:gd name="connsiteX48" fmla="*/ 365760 w 2666199"/>
              <a:gd name="connsiteY48" fmla="*/ 548640 h 3570972"/>
              <a:gd name="connsiteX49" fmla="*/ 548640 w 2666199"/>
              <a:gd name="connsiteY49" fmla="*/ 558265 h 3570972"/>
              <a:gd name="connsiteX50" fmla="*/ 606392 w 2666199"/>
              <a:gd name="connsiteY50" fmla="*/ 548640 h 3570972"/>
              <a:gd name="connsiteX51" fmla="*/ 721895 w 2666199"/>
              <a:gd name="connsiteY51" fmla="*/ 404261 h 3570972"/>
              <a:gd name="connsiteX52" fmla="*/ 933651 w 2666199"/>
              <a:gd name="connsiteY52" fmla="*/ 134753 h 3570972"/>
              <a:gd name="connsiteX53" fmla="*/ 1078030 w 2666199"/>
              <a:gd name="connsiteY53" fmla="*/ 28875 h 3570972"/>
              <a:gd name="connsiteX54" fmla="*/ 1280160 w 2666199"/>
              <a:gd name="connsiteY54" fmla="*/ 0 h 3570972"/>
              <a:gd name="connsiteX55" fmla="*/ 1491916 w 2666199"/>
              <a:gd name="connsiteY55" fmla="*/ 19250 h 3570972"/>
              <a:gd name="connsiteX56" fmla="*/ 1703672 w 2666199"/>
              <a:gd name="connsiteY56" fmla="*/ 67376 h 3570972"/>
              <a:gd name="connsiteX57" fmla="*/ 1848051 w 2666199"/>
              <a:gd name="connsiteY57" fmla="*/ 105878 h 3570972"/>
              <a:gd name="connsiteX58" fmla="*/ 2117558 w 2666199"/>
              <a:gd name="connsiteY58" fmla="*/ 356134 h 3570972"/>
              <a:gd name="connsiteX59" fmla="*/ 2252312 w 2666199"/>
              <a:gd name="connsiteY59" fmla="*/ 529389 h 3570972"/>
              <a:gd name="connsiteX60" fmla="*/ 2310064 w 2666199"/>
              <a:gd name="connsiteY60" fmla="*/ 693019 h 3570972"/>
              <a:gd name="connsiteX61" fmla="*/ 2338939 w 2666199"/>
              <a:gd name="connsiteY61" fmla="*/ 904774 h 3570972"/>
              <a:gd name="connsiteX62" fmla="*/ 2338939 w 2666199"/>
              <a:gd name="connsiteY62" fmla="*/ 1078029 h 3570972"/>
              <a:gd name="connsiteX63" fmla="*/ 2319689 w 2666199"/>
              <a:gd name="connsiteY63" fmla="*/ 1193532 h 3570972"/>
              <a:gd name="connsiteX64" fmla="*/ 2290813 w 2666199"/>
              <a:gd name="connsiteY64" fmla="*/ 1260909 h 3570972"/>
              <a:gd name="connsiteX65" fmla="*/ 2252312 w 2666199"/>
              <a:gd name="connsiteY65" fmla="*/ 1337911 h 3570972"/>
              <a:gd name="connsiteX66" fmla="*/ 2156059 w 2666199"/>
              <a:gd name="connsiteY66" fmla="*/ 1424539 h 3570972"/>
              <a:gd name="connsiteX67" fmla="*/ 2107933 w 2666199"/>
              <a:gd name="connsiteY67" fmla="*/ 1434164 h 3570972"/>
              <a:gd name="connsiteX68" fmla="*/ 2079057 w 2666199"/>
              <a:gd name="connsiteY68" fmla="*/ 1520791 h 3570972"/>
              <a:gd name="connsiteX69" fmla="*/ 2059807 w 2666199"/>
              <a:gd name="connsiteY69" fmla="*/ 1617044 h 3570972"/>
              <a:gd name="connsiteX70" fmla="*/ 2050181 w 2666199"/>
              <a:gd name="connsiteY70" fmla="*/ 1742172 h 3570972"/>
              <a:gd name="connsiteX71" fmla="*/ 2050181 w 2666199"/>
              <a:gd name="connsiteY71" fmla="*/ 1828800 h 3570972"/>
              <a:gd name="connsiteX72" fmla="*/ 2040556 w 2666199"/>
              <a:gd name="connsiteY72" fmla="*/ 1886551 h 3570972"/>
              <a:gd name="connsiteX73" fmla="*/ 1992430 w 2666199"/>
              <a:gd name="connsiteY73" fmla="*/ 1915427 h 3570972"/>
              <a:gd name="connsiteX74" fmla="*/ 1953929 w 2666199"/>
              <a:gd name="connsiteY74" fmla="*/ 1925052 h 3570972"/>
              <a:gd name="connsiteX75" fmla="*/ 1953929 w 2666199"/>
              <a:gd name="connsiteY75" fmla="*/ 2040555 h 3570972"/>
              <a:gd name="connsiteX76" fmla="*/ 2011680 w 2666199"/>
              <a:gd name="connsiteY76" fmla="*/ 2204185 h 3570972"/>
              <a:gd name="connsiteX77" fmla="*/ 2050181 w 2666199"/>
              <a:gd name="connsiteY77" fmla="*/ 2281187 h 3570972"/>
              <a:gd name="connsiteX78" fmla="*/ 2204186 w 2666199"/>
              <a:gd name="connsiteY78" fmla="*/ 2425566 h 3570972"/>
              <a:gd name="connsiteX79" fmla="*/ 2310064 w 2666199"/>
              <a:gd name="connsiteY79" fmla="*/ 2521819 h 3570972"/>
              <a:gd name="connsiteX80" fmla="*/ 2464068 w 2666199"/>
              <a:gd name="connsiteY80" fmla="*/ 2762450 h 3570972"/>
              <a:gd name="connsiteX81" fmla="*/ 2569946 w 2666199"/>
              <a:gd name="connsiteY81" fmla="*/ 3012707 h 3570972"/>
              <a:gd name="connsiteX82" fmla="*/ 2666198 w 2666199"/>
              <a:gd name="connsiteY82" fmla="*/ 3311090 h 3570972"/>
              <a:gd name="connsiteX83" fmla="*/ 2666198 w 2666199"/>
              <a:gd name="connsiteY83" fmla="*/ 3570972 h 3570972"/>
              <a:gd name="connsiteX0" fmla="*/ 528147 w 2666199"/>
              <a:gd name="connsiteY0" fmla="*/ 3571217 h 3571217"/>
              <a:gd name="connsiteX1" fmla="*/ 779647 w 2666199"/>
              <a:gd name="connsiteY1" fmla="*/ 2964581 h 3571217"/>
              <a:gd name="connsiteX2" fmla="*/ 952901 w 2666199"/>
              <a:gd name="connsiteY2" fmla="*/ 2695073 h 3571217"/>
              <a:gd name="connsiteX3" fmla="*/ 1049154 w 2666199"/>
              <a:gd name="connsiteY3" fmla="*/ 2464067 h 3571217"/>
              <a:gd name="connsiteX4" fmla="*/ 885525 w 2666199"/>
              <a:gd name="connsiteY4" fmla="*/ 2127183 h 3571217"/>
              <a:gd name="connsiteX5" fmla="*/ 875899 w 2666199"/>
              <a:gd name="connsiteY5" fmla="*/ 2088682 h 3571217"/>
              <a:gd name="connsiteX6" fmla="*/ 847024 w 2666199"/>
              <a:gd name="connsiteY6" fmla="*/ 2059806 h 3571217"/>
              <a:gd name="connsiteX7" fmla="*/ 789272 w 2666199"/>
              <a:gd name="connsiteY7" fmla="*/ 2059806 h 3571217"/>
              <a:gd name="connsiteX8" fmla="*/ 721895 w 2666199"/>
              <a:gd name="connsiteY8" fmla="*/ 2079056 h 3571217"/>
              <a:gd name="connsiteX9" fmla="*/ 606392 w 2666199"/>
              <a:gd name="connsiteY9" fmla="*/ 2088682 h 3571217"/>
              <a:gd name="connsiteX10" fmla="*/ 519765 w 2666199"/>
              <a:gd name="connsiteY10" fmla="*/ 2069431 h 3571217"/>
              <a:gd name="connsiteX11" fmla="*/ 462013 w 2666199"/>
              <a:gd name="connsiteY11" fmla="*/ 2030930 h 3571217"/>
              <a:gd name="connsiteX12" fmla="*/ 433137 w 2666199"/>
              <a:gd name="connsiteY12" fmla="*/ 1973179 h 3571217"/>
              <a:gd name="connsiteX13" fmla="*/ 433137 w 2666199"/>
              <a:gd name="connsiteY13" fmla="*/ 1896176 h 3571217"/>
              <a:gd name="connsiteX14" fmla="*/ 423512 w 2666199"/>
              <a:gd name="connsiteY14" fmla="*/ 1857675 h 3571217"/>
              <a:gd name="connsiteX15" fmla="*/ 423512 w 2666199"/>
              <a:gd name="connsiteY15" fmla="*/ 1819174 h 3571217"/>
              <a:gd name="connsiteX16" fmla="*/ 423512 w 2666199"/>
              <a:gd name="connsiteY16" fmla="*/ 1790299 h 3571217"/>
              <a:gd name="connsiteX17" fmla="*/ 404261 w 2666199"/>
              <a:gd name="connsiteY17" fmla="*/ 1761423 h 3571217"/>
              <a:gd name="connsiteX18" fmla="*/ 356135 w 2666199"/>
              <a:gd name="connsiteY18" fmla="*/ 1674795 h 3571217"/>
              <a:gd name="connsiteX19" fmla="*/ 375386 w 2666199"/>
              <a:gd name="connsiteY19" fmla="*/ 1645920 h 3571217"/>
              <a:gd name="connsiteX20" fmla="*/ 375386 w 2666199"/>
              <a:gd name="connsiteY20" fmla="*/ 1617044 h 3571217"/>
              <a:gd name="connsiteX21" fmla="*/ 346510 w 2666199"/>
              <a:gd name="connsiteY21" fmla="*/ 1597793 h 3571217"/>
              <a:gd name="connsiteX22" fmla="*/ 346510 w 2666199"/>
              <a:gd name="connsiteY22" fmla="*/ 1559292 h 3571217"/>
              <a:gd name="connsiteX23" fmla="*/ 356135 w 2666199"/>
              <a:gd name="connsiteY23" fmla="*/ 1530416 h 3571217"/>
              <a:gd name="connsiteX24" fmla="*/ 336885 w 2666199"/>
              <a:gd name="connsiteY24" fmla="*/ 1453414 h 3571217"/>
              <a:gd name="connsiteX25" fmla="*/ 298384 w 2666199"/>
              <a:gd name="connsiteY25" fmla="*/ 1414913 h 3571217"/>
              <a:gd name="connsiteX26" fmla="*/ 259882 w 2666199"/>
              <a:gd name="connsiteY26" fmla="*/ 1386038 h 3571217"/>
              <a:gd name="connsiteX27" fmla="*/ 231007 w 2666199"/>
              <a:gd name="connsiteY27" fmla="*/ 1337911 h 3571217"/>
              <a:gd name="connsiteX28" fmla="*/ 231007 w 2666199"/>
              <a:gd name="connsiteY28" fmla="*/ 1299410 h 3571217"/>
              <a:gd name="connsiteX29" fmla="*/ 269508 w 2666199"/>
              <a:gd name="connsiteY29" fmla="*/ 1251284 h 3571217"/>
              <a:gd name="connsiteX30" fmla="*/ 336885 w 2666199"/>
              <a:gd name="connsiteY30" fmla="*/ 1203158 h 3571217"/>
              <a:gd name="connsiteX31" fmla="*/ 404261 w 2666199"/>
              <a:gd name="connsiteY31" fmla="*/ 1145406 h 3571217"/>
              <a:gd name="connsiteX32" fmla="*/ 442762 w 2666199"/>
              <a:gd name="connsiteY32" fmla="*/ 1078029 h 3571217"/>
              <a:gd name="connsiteX33" fmla="*/ 481264 w 2666199"/>
              <a:gd name="connsiteY33" fmla="*/ 1029903 h 3571217"/>
              <a:gd name="connsiteX34" fmla="*/ 500514 w 2666199"/>
              <a:gd name="connsiteY34" fmla="*/ 981776 h 3571217"/>
              <a:gd name="connsiteX35" fmla="*/ 510139 w 2666199"/>
              <a:gd name="connsiteY35" fmla="*/ 943275 h 3571217"/>
              <a:gd name="connsiteX36" fmla="*/ 500514 w 2666199"/>
              <a:gd name="connsiteY36" fmla="*/ 904774 h 3571217"/>
              <a:gd name="connsiteX37" fmla="*/ 490889 w 2666199"/>
              <a:gd name="connsiteY37" fmla="*/ 885524 h 3571217"/>
              <a:gd name="connsiteX38" fmla="*/ 490889 w 2666199"/>
              <a:gd name="connsiteY38" fmla="*/ 837398 h 3571217"/>
              <a:gd name="connsiteX39" fmla="*/ 490889 w 2666199"/>
              <a:gd name="connsiteY39" fmla="*/ 808522 h 3571217"/>
              <a:gd name="connsiteX40" fmla="*/ 413887 w 2666199"/>
              <a:gd name="connsiteY40" fmla="*/ 770021 h 3571217"/>
              <a:gd name="connsiteX41" fmla="*/ 298384 w 2666199"/>
              <a:gd name="connsiteY41" fmla="*/ 731520 h 3571217"/>
              <a:gd name="connsiteX42" fmla="*/ 192506 w 2666199"/>
              <a:gd name="connsiteY42" fmla="*/ 693019 h 3571217"/>
              <a:gd name="connsiteX43" fmla="*/ 86628 w 2666199"/>
              <a:gd name="connsiteY43" fmla="*/ 635267 h 3571217"/>
              <a:gd name="connsiteX44" fmla="*/ 9626 w 2666199"/>
              <a:gd name="connsiteY44" fmla="*/ 587141 h 3571217"/>
              <a:gd name="connsiteX45" fmla="*/ 0 w 2666199"/>
              <a:gd name="connsiteY45" fmla="*/ 558265 h 3571217"/>
              <a:gd name="connsiteX46" fmla="*/ 115504 w 2666199"/>
              <a:gd name="connsiteY46" fmla="*/ 548640 h 3571217"/>
              <a:gd name="connsiteX47" fmla="*/ 240632 w 2666199"/>
              <a:gd name="connsiteY47" fmla="*/ 558265 h 3571217"/>
              <a:gd name="connsiteX48" fmla="*/ 365760 w 2666199"/>
              <a:gd name="connsiteY48" fmla="*/ 548640 h 3571217"/>
              <a:gd name="connsiteX49" fmla="*/ 548640 w 2666199"/>
              <a:gd name="connsiteY49" fmla="*/ 558265 h 3571217"/>
              <a:gd name="connsiteX50" fmla="*/ 606392 w 2666199"/>
              <a:gd name="connsiteY50" fmla="*/ 548640 h 3571217"/>
              <a:gd name="connsiteX51" fmla="*/ 721895 w 2666199"/>
              <a:gd name="connsiteY51" fmla="*/ 404261 h 3571217"/>
              <a:gd name="connsiteX52" fmla="*/ 933651 w 2666199"/>
              <a:gd name="connsiteY52" fmla="*/ 134753 h 3571217"/>
              <a:gd name="connsiteX53" fmla="*/ 1078030 w 2666199"/>
              <a:gd name="connsiteY53" fmla="*/ 28875 h 3571217"/>
              <a:gd name="connsiteX54" fmla="*/ 1280160 w 2666199"/>
              <a:gd name="connsiteY54" fmla="*/ 0 h 3571217"/>
              <a:gd name="connsiteX55" fmla="*/ 1491916 w 2666199"/>
              <a:gd name="connsiteY55" fmla="*/ 19250 h 3571217"/>
              <a:gd name="connsiteX56" fmla="*/ 1703672 w 2666199"/>
              <a:gd name="connsiteY56" fmla="*/ 67376 h 3571217"/>
              <a:gd name="connsiteX57" fmla="*/ 1848051 w 2666199"/>
              <a:gd name="connsiteY57" fmla="*/ 105878 h 3571217"/>
              <a:gd name="connsiteX58" fmla="*/ 2117558 w 2666199"/>
              <a:gd name="connsiteY58" fmla="*/ 356134 h 3571217"/>
              <a:gd name="connsiteX59" fmla="*/ 2252312 w 2666199"/>
              <a:gd name="connsiteY59" fmla="*/ 529389 h 3571217"/>
              <a:gd name="connsiteX60" fmla="*/ 2310064 w 2666199"/>
              <a:gd name="connsiteY60" fmla="*/ 693019 h 3571217"/>
              <a:gd name="connsiteX61" fmla="*/ 2338939 w 2666199"/>
              <a:gd name="connsiteY61" fmla="*/ 904774 h 3571217"/>
              <a:gd name="connsiteX62" fmla="*/ 2338939 w 2666199"/>
              <a:gd name="connsiteY62" fmla="*/ 1078029 h 3571217"/>
              <a:gd name="connsiteX63" fmla="*/ 2319689 w 2666199"/>
              <a:gd name="connsiteY63" fmla="*/ 1193532 h 3571217"/>
              <a:gd name="connsiteX64" fmla="*/ 2290813 w 2666199"/>
              <a:gd name="connsiteY64" fmla="*/ 1260909 h 3571217"/>
              <a:gd name="connsiteX65" fmla="*/ 2252312 w 2666199"/>
              <a:gd name="connsiteY65" fmla="*/ 1337911 h 3571217"/>
              <a:gd name="connsiteX66" fmla="*/ 2156059 w 2666199"/>
              <a:gd name="connsiteY66" fmla="*/ 1424539 h 3571217"/>
              <a:gd name="connsiteX67" fmla="*/ 2107933 w 2666199"/>
              <a:gd name="connsiteY67" fmla="*/ 1434164 h 3571217"/>
              <a:gd name="connsiteX68" fmla="*/ 2079057 w 2666199"/>
              <a:gd name="connsiteY68" fmla="*/ 1520791 h 3571217"/>
              <a:gd name="connsiteX69" fmla="*/ 2059807 w 2666199"/>
              <a:gd name="connsiteY69" fmla="*/ 1617044 h 3571217"/>
              <a:gd name="connsiteX70" fmla="*/ 2050181 w 2666199"/>
              <a:gd name="connsiteY70" fmla="*/ 1742172 h 3571217"/>
              <a:gd name="connsiteX71" fmla="*/ 2050181 w 2666199"/>
              <a:gd name="connsiteY71" fmla="*/ 1828800 h 3571217"/>
              <a:gd name="connsiteX72" fmla="*/ 2040556 w 2666199"/>
              <a:gd name="connsiteY72" fmla="*/ 1886551 h 3571217"/>
              <a:gd name="connsiteX73" fmla="*/ 1992430 w 2666199"/>
              <a:gd name="connsiteY73" fmla="*/ 1915427 h 3571217"/>
              <a:gd name="connsiteX74" fmla="*/ 1953929 w 2666199"/>
              <a:gd name="connsiteY74" fmla="*/ 1925052 h 3571217"/>
              <a:gd name="connsiteX75" fmla="*/ 1953929 w 2666199"/>
              <a:gd name="connsiteY75" fmla="*/ 2040555 h 3571217"/>
              <a:gd name="connsiteX76" fmla="*/ 2011680 w 2666199"/>
              <a:gd name="connsiteY76" fmla="*/ 2204185 h 3571217"/>
              <a:gd name="connsiteX77" fmla="*/ 2050181 w 2666199"/>
              <a:gd name="connsiteY77" fmla="*/ 2281187 h 3571217"/>
              <a:gd name="connsiteX78" fmla="*/ 2204186 w 2666199"/>
              <a:gd name="connsiteY78" fmla="*/ 2425566 h 3571217"/>
              <a:gd name="connsiteX79" fmla="*/ 2310064 w 2666199"/>
              <a:gd name="connsiteY79" fmla="*/ 2521819 h 3571217"/>
              <a:gd name="connsiteX80" fmla="*/ 2464068 w 2666199"/>
              <a:gd name="connsiteY80" fmla="*/ 2762450 h 3571217"/>
              <a:gd name="connsiteX81" fmla="*/ 2569946 w 2666199"/>
              <a:gd name="connsiteY81" fmla="*/ 3012707 h 3571217"/>
              <a:gd name="connsiteX82" fmla="*/ 2666198 w 2666199"/>
              <a:gd name="connsiteY82" fmla="*/ 3311090 h 3571217"/>
              <a:gd name="connsiteX83" fmla="*/ 2666198 w 2666199"/>
              <a:gd name="connsiteY83" fmla="*/ 3570972 h 3571217"/>
              <a:gd name="connsiteX0" fmla="*/ 498026 w 2666199"/>
              <a:gd name="connsiteY0" fmla="*/ 3613380 h 3613380"/>
              <a:gd name="connsiteX1" fmla="*/ 779647 w 2666199"/>
              <a:gd name="connsiteY1" fmla="*/ 2964581 h 3613380"/>
              <a:gd name="connsiteX2" fmla="*/ 952901 w 2666199"/>
              <a:gd name="connsiteY2" fmla="*/ 2695073 h 3613380"/>
              <a:gd name="connsiteX3" fmla="*/ 1049154 w 2666199"/>
              <a:gd name="connsiteY3" fmla="*/ 2464067 h 3613380"/>
              <a:gd name="connsiteX4" fmla="*/ 885525 w 2666199"/>
              <a:gd name="connsiteY4" fmla="*/ 2127183 h 3613380"/>
              <a:gd name="connsiteX5" fmla="*/ 875899 w 2666199"/>
              <a:gd name="connsiteY5" fmla="*/ 2088682 h 3613380"/>
              <a:gd name="connsiteX6" fmla="*/ 847024 w 2666199"/>
              <a:gd name="connsiteY6" fmla="*/ 2059806 h 3613380"/>
              <a:gd name="connsiteX7" fmla="*/ 789272 w 2666199"/>
              <a:gd name="connsiteY7" fmla="*/ 2059806 h 3613380"/>
              <a:gd name="connsiteX8" fmla="*/ 721895 w 2666199"/>
              <a:gd name="connsiteY8" fmla="*/ 2079056 h 3613380"/>
              <a:gd name="connsiteX9" fmla="*/ 606392 w 2666199"/>
              <a:gd name="connsiteY9" fmla="*/ 2088682 h 3613380"/>
              <a:gd name="connsiteX10" fmla="*/ 519765 w 2666199"/>
              <a:gd name="connsiteY10" fmla="*/ 2069431 h 3613380"/>
              <a:gd name="connsiteX11" fmla="*/ 462013 w 2666199"/>
              <a:gd name="connsiteY11" fmla="*/ 2030930 h 3613380"/>
              <a:gd name="connsiteX12" fmla="*/ 433137 w 2666199"/>
              <a:gd name="connsiteY12" fmla="*/ 1973179 h 3613380"/>
              <a:gd name="connsiteX13" fmla="*/ 433137 w 2666199"/>
              <a:gd name="connsiteY13" fmla="*/ 1896176 h 3613380"/>
              <a:gd name="connsiteX14" fmla="*/ 423512 w 2666199"/>
              <a:gd name="connsiteY14" fmla="*/ 1857675 h 3613380"/>
              <a:gd name="connsiteX15" fmla="*/ 423512 w 2666199"/>
              <a:gd name="connsiteY15" fmla="*/ 1819174 h 3613380"/>
              <a:gd name="connsiteX16" fmla="*/ 423512 w 2666199"/>
              <a:gd name="connsiteY16" fmla="*/ 1790299 h 3613380"/>
              <a:gd name="connsiteX17" fmla="*/ 404261 w 2666199"/>
              <a:gd name="connsiteY17" fmla="*/ 1761423 h 3613380"/>
              <a:gd name="connsiteX18" fmla="*/ 356135 w 2666199"/>
              <a:gd name="connsiteY18" fmla="*/ 1674795 h 3613380"/>
              <a:gd name="connsiteX19" fmla="*/ 375386 w 2666199"/>
              <a:gd name="connsiteY19" fmla="*/ 1645920 h 3613380"/>
              <a:gd name="connsiteX20" fmla="*/ 375386 w 2666199"/>
              <a:gd name="connsiteY20" fmla="*/ 1617044 h 3613380"/>
              <a:gd name="connsiteX21" fmla="*/ 346510 w 2666199"/>
              <a:gd name="connsiteY21" fmla="*/ 1597793 h 3613380"/>
              <a:gd name="connsiteX22" fmla="*/ 346510 w 2666199"/>
              <a:gd name="connsiteY22" fmla="*/ 1559292 h 3613380"/>
              <a:gd name="connsiteX23" fmla="*/ 356135 w 2666199"/>
              <a:gd name="connsiteY23" fmla="*/ 1530416 h 3613380"/>
              <a:gd name="connsiteX24" fmla="*/ 336885 w 2666199"/>
              <a:gd name="connsiteY24" fmla="*/ 1453414 h 3613380"/>
              <a:gd name="connsiteX25" fmla="*/ 298384 w 2666199"/>
              <a:gd name="connsiteY25" fmla="*/ 1414913 h 3613380"/>
              <a:gd name="connsiteX26" fmla="*/ 259882 w 2666199"/>
              <a:gd name="connsiteY26" fmla="*/ 1386038 h 3613380"/>
              <a:gd name="connsiteX27" fmla="*/ 231007 w 2666199"/>
              <a:gd name="connsiteY27" fmla="*/ 1337911 h 3613380"/>
              <a:gd name="connsiteX28" fmla="*/ 231007 w 2666199"/>
              <a:gd name="connsiteY28" fmla="*/ 1299410 h 3613380"/>
              <a:gd name="connsiteX29" fmla="*/ 269508 w 2666199"/>
              <a:gd name="connsiteY29" fmla="*/ 1251284 h 3613380"/>
              <a:gd name="connsiteX30" fmla="*/ 336885 w 2666199"/>
              <a:gd name="connsiteY30" fmla="*/ 1203158 h 3613380"/>
              <a:gd name="connsiteX31" fmla="*/ 404261 w 2666199"/>
              <a:gd name="connsiteY31" fmla="*/ 1145406 h 3613380"/>
              <a:gd name="connsiteX32" fmla="*/ 442762 w 2666199"/>
              <a:gd name="connsiteY32" fmla="*/ 1078029 h 3613380"/>
              <a:gd name="connsiteX33" fmla="*/ 481264 w 2666199"/>
              <a:gd name="connsiteY33" fmla="*/ 1029903 h 3613380"/>
              <a:gd name="connsiteX34" fmla="*/ 500514 w 2666199"/>
              <a:gd name="connsiteY34" fmla="*/ 981776 h 3613380"/>
              <a:gd name="connsiteX35" fmla="*/ 510139 w 2666199"/>
              <a:gd name="connsiteY35" fmla="*/ 943275 h 3613380"/>
              <a:gd name="connsiteX36" fmla="*/ 500514 w 2666199"/>
              <a:gd name="connsiteY36" fmla="*/ 904774 h 3613380"/>
              <a:gd name="connsiteX37" fmla="*/ 490889 w 2666199"/>
              <a:gd name="connsiteY37" fmla="*/ 885524 h 3613380"/>
              <a:gd name="connsiteX38" fmla="*/ 490889 w 2666199"/>
              <a:gd name="connsiteY38" fmla="*/ 837398 h 3613380"/>
              <a:gd name="connsiteX39" fmla="*/ 490889 w 2666199"/>
              <a:gd name="connsiteY39" fmla="*/ 808522 h 3613380"/>
              <a:gd name="connsiteX40" fmla="*/ 413887 w 2666199"/>
              <a:gd name="connsiteY40" fmla="*/ 770021 h 3613380"/>
              <a:gd name="connsiteX41" fmla="*/ 298384 w 2666199"/>
              <a:gd name="connsiteY41" fmla="*/ 731520 h 3613380"/>
              <a:gd name="connsiteX42" fmla="*/ 192506 w 2666199"/>
              <a:gd name="connsiteY42" fmla="*/ 693019 h 3613380"/>
              <a:gd name="connsiteX43" fmla="*/ 86628 w 2666199"/>
              <a:gd name="connsiteY43" fmla="*/ 635267 h 3613380"/>
              <a:gd name="connsiteX44" fmla="*/ 9626 w 2666199"/>
              <a:gd name="connsiteY44" fmla="*/ 587141 h 3613380"/>
              <a:gd name="connsiteX45" fmla="*/ 0 w 2666199"/>
              <a:gd name="connsiteY45" fmla="*/ 558265 h 3613380"/>
              <a:gd name="connsiteX46" fmla="*/ 115504 w 2666199"/>
              <a:gd name="connsiteY46" fmla="*/ 548640 h 3613380"/>
              <a:gd name="connsiteX47" fmla="*/ 240632 w 2666199"/>
              <a:gd name="connsiteY47" fmla="*/ 558265 h 3613380"/>
              <a:gd name="connsiteX48" fmla="*/ 365760 w 2666199"/>
              <a:gd name="connsiteY48" fmla="*/ 548640 h 3613380"/>
              <a:gd name="connsiteX49" fmla="*/ 548640 w 2666199"/>
              <a:gd name="connsiteY49" fmla="*/ 558265 h 3613380"/>
              <a:gd name="connsiteX50" fmla="*/ 606392 w 2666199"/>
              <a:gd name="connsiteY50" fmla="*/ 548640 h 3613380"/>
              <a:gd name="connsiteX51" fmla="*/ 721895 w 2666199"/>
              <a:gd name="connsiteY51" fmla="*/ 404261 h 3613380"/>
              <a:gd name="connsiteX52" fmla="*/ 933651 w 2666199"/>
              <a:gd name="connsiteY52" fmla="*/ 134753 h 3613380"/>
              <a:gd name="connsiteX53" fmla="*/ 1078030 w 2666199"/>
              <a:gd name="connsiteY53" fmla="*/ 28875 h 3613380"/>
              <a:gd name="connsiteX54" fmla="*/ 1280160 w 2666199"/>
              <a:gd name="connsiteY54" fmla="*/ 0 h 3613380"/>
              <a:gd name="connsiteX55" fmla="*/ 1491916 w 2666199"/>
              <a:gd name="connsiteY55" fmla="*/ 19250 h 3613380"/>
              <a:gd name="connsiteX56" fmla="*/ 1703672 w 2666199"/>
              <a:gd name="connsiteY56" fmla="*/ 67376 h 3613380"/>
              <a:gd name="connsiteX57" fmla="*/ 1848051 w 2666199"/>
              <a:gd name="connsiteY57" fmla="*/ 105878 h 3613380"/>
              <a:gd name="connsiteX58" fmla="*/ 2117558 w 2666199"/>
              <a:gd name="connsiteY58" fmla="*/ 356134 h 3613380"/>
              <a:gd name="connsiteX59" fmla="*/ 2252312 w 2666199"/>
              <a:gd name="connsiteY59" fmla="*/ 529389 h 3613380"/>
              <a:gd name="connsiteX60" fmla="*/ 2310064 w 2666199"/>
              <a:gd name="connsiteY60" fmla="*/ 693019 h 3613380"/>
              <a:gd name="connsiteX61" fmla="*/ 2338939 w 2666199"/>
              <a:gd name="connsiteY61" fmla="*/ 904774 h 3613380"/>
              <a:gd name="connsiteX62" fmla="*/ 2338939 w 2666199"/>
              <a:gd name="connsiteY62" fmla="*/ 1078029 h 3613380"/>
              <a:gd name="connsiteX63" fmla="*/ 2319689 w 2666199"/>
              <a:gd name="connsiteY63" fmla="*/ 1193532 h 3613380"/>
              <a:gd name="connsiteX64" fmla="*/ 2290813 w 2666199"/>
              <a:gd name="connsiteY64" fmla="*/ 1260909 h 3613380"/>
              <a:gd name="connsiteX65" fmla="*/ 2252312 w 2666199"/>
              <a:gd name="connsiteY65" fmla="*/ 1337911 h 3613380"/>
              <a:gd name="connsiteX66" fmla="*/ 2156059 w 2666199"/>
              <a:gd name="connsiteY66" fmla="*/ 1424539 h 3613380"/>
              <a:gd name="connsiteX67" fmla="*/ 2107933 w 2666199"/>
              <a:gd name="connsiteY67" fmla="*/ 1434164 h 3613380"/>
              <a:gd name="connsiteX68" fmla="*/ 2079057 w 2666199"/>
              <a:gd name="connsiteY68" fmla="*/ 1520791 h 3613380"/>
              <a:gd name="connsiteX69" fmla="*/ 2059807 w 2666199"/>
              <a:gd name="connsiteY69" fmla="*/ 1617044 h 3613380"/>
              <a:gd name="connsiteX70" fmla="*/ 2050181 w 2666199"/>
              <a:gd name="connsiteY70" fmla="*/ 1742172 h 3613380"/>
              <a:gd name="connsiteX71" fmla="*/ 2050181 w 2666199"/>
              <a:gd name="connsiteY71" fmla="*/ 1828800 h 3613380"/>
              <a:gd name="connsiteX72" fmla="*/ 2040556 w 2666199"/>
              <a:gd name="connsiteY72" fmla="*/ 1886551 h 3613380"/>
              <a:gd name="connsiteX73" fmla="*/ 1992430 w 2666199"/>
              <a:gd name="connsiteY73" fmla="*/ 1915427 h 3613380"/>
              <a:gd name="connsiteX74" fmla="*/ 1953929 w 2666199"/>
              <a:gd name="connsiteY74" fmla="*/ 1925052 h 3613380"/>
              <a:gd name="connsiteX75" fmla="*/ 1953929 w 2666199"/>
              <a:gd name="connsiteY75" fmla="*/ 2040555 h 3613380"/>
              <a:gd name="connsiteX76" fmla="*/ 2011680 w 2666199"/>
              <a:gd name="connsiteY76" fmla="*/ 2204185 h 3613380"/>
              <a:gd name="connsiteX77" fmla="*/ 2050181 w 2666199"/>
              <a:gd name="connsiteY77" fmla="*/ 2281187 h 3613380"/>
              <a:gd name="connsiteX78" fmla="*/ 2204186 w 2666199"/>
              <a:gd name="connsiteY78" fmla="*/ 2425566 h 3613380"/>
              <a:gd name="connsiteX79" fmla="*/ 2310064 w 2666199"/>
              <a:gd name="connsiteY79" fmla="*/ 2521819 h 3613380"/>
              <a:gd name="connsiteX80" fmla="*/ 2464068 w 2666199"/>
              <a:gd name="connsiteY80" fmla="*/ 2762450 h 3613380"/>
              <a:gd name="connsiteX81" fmla="*/ 2569946 w 2666199"/>
              <a:gd name="connsiteY81" fmla="*/ 3012707 h 3613380"/>
              <a:gd name="connsiteX82" fmla="*/ 2666198 w 2666199"/>
              <a:gd name="connsiteY82" fmla="*/ 3311090 h 3613380"/>
              <a:gd name="connsiteX83" fmla="*/ 2666198 w 2666199"/>
              <a:gd name="connsiteY83" fmla="*/ 3570972 h 3613380"/>
              <a:gd name="connsiteX0" fmla="*/ 498026 w 2666199"/>
              <a:gd name="connsiteY0" fmla="*/ 3613380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9"/>
              <a:gd name="connsiteY0" fmla="*/ 3631451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8"/>
              <a:gd name="connsiteY0" fmla="*/ 3631451 h 3638406"/>
              <a:gd name="connsiteX1" fmla="*/ 779647 w 2666198"/>
              <a:gd name="connsiteY1" fmla="*/ 2964581 h 3638406"/>
              <a:gd name="connsiteX2" fmla="*/ 952901 w 2666198"/>
              <a:gd name="connsiteY2" fmla="*/ 2695073 h 3638406"/>
              <a:gd name="connsiteX3" fmla="*/ 1049154 w 2666198"/>
              <a:gd name="connsiteY3" fmla="*/ 2464067 h 3638406"/>
              <a:gd name="connsiteX4" fmla="*/ 885525 w 2666198"/>
              <a:gd name="connsiteY4" fmla="*/ 2127183 h 3638406"/>
              <a:gd name="connsiteX5" fmla="*/ 875899 w 2666198"/>
              <a:gd name="connsiteY5" fmla="*/ 2088682 h 3638406"/>
              <a:gd name="connsiteX6" fmla="*/ 847024 w 2666198"/>
              <a:gd name="connsiteY6" fmla="*/ 2059806 h 3638406"/>
              <a:gd name="connsiteX7" fmla="*/ 789272 w 2666198"/>
              <a:gd name="connsiteY7" fmla="*/ 2059806 h 3638406"/>
              <a:gd name="connsiteX8" fmla="*/ 721895 w 2666198"/>
              <a:gd name="connsiteY8" fmla="*/ 2079056 h 3638406"/>
              <a:gd name="connsiteX9" fmla="*/ 606392 w 2666198"/>
              <a:gd name="connsiteY9" fmla="*/ 2088682 h 3638406"/>
              <a:gd name="connsiteX10" fmla="*/ 519765 w 2666198"/>
              <a:gd name="connsiteY10" fmla="*/ 2069431 h 3638406"/>
              <a:gd name="connsiteX11" fmla="*/ 462013 w 2666198"/>
              <a:gd name="connsiteY11" fmla="*/ 2030930 h 3638406"/>
              <a:gd name="connsiteX12" fmla="*/ 433137 w 2666198"/>
              <a:gd name="connsiteY12" fmla="*/ 1973179 h 3638406"/>
              <a:gd name="connsiteX13" fmla="*/ 433137 w 2666198"/>
              <a:gd name="connsiteY13" fmla="*/ 1896176 h 3638406"/>
              <a:gd name="connsiteX14" fmla="*/ 423512 w 2666198"/>
              <a:gd name="connsiteY14" fmla="*/ 1857675 h 3638406"/>
              <a:gd name="connsiteX15" fmla="*/ 423512 w 2666198"/>
              <a:gd name="connsiteY15" fmla="*/ 1819174 h 3638406"/>
              <a:gd name="connsiteX16" fmla="*/ 423512 w 2666198"/>
              <a:gd name="connsiteY16" fmla="*/ 1790299 h 3638406"/>
              <a:gd name="connsiteX17" fmla="*/ 404261 w 2666198"/>
              <a:gd name="connsiteY17" fmla="*/ 1761423 h 3638406"/>
              <a:gd name="connsiteX18" fmla="*/ 356135 w 2666198"/>
              <a:gd name="connsiteY18" fmla="*/ 1674795 h 3638406"/>
              <a:gd name="connsiteX19" fmla="*/ 375386 w 2666198"/>
              <a:gd name="connsiteY19" fmla="*/ 1645920 h 3638406"/>
              <a:gd name="connsiteX20" fmla="*/ 375386 w 2666198"/>
              <a:gd name="connsiteY20" fmla="*/ 1617044 h 3638406"/>
              <a:gd name="connsiteX21" fmla="*/ 346510 w 2666198"/>
              <a:gd name="connsiteY21" fmla="*/ 1597793 h 3638406"/>
              <a:gd name="connsiteX22" fmla="*/ 346510 w 2666198"/>
              <a:gd name="connsiteY22" fmla="*/ 1559292 h 3638406"/>
              <a:gd name="connsiteX23" fmla="*/ 356135 w 2666198"/>
              <a:gd name="connsiteY23" fmla="*/ 1530416 h 3638406"/>
              <a:gd name="connsiteX24" fmla="*/ 336885 w 2666198"/>
              <a:gd name="connsiteY24" fmla="*/ 1453414 h 3638406"/>
              <a:gd name="connsiteX25" fmla="*/ 298384 w 2666198"/>
              <a:gd name="connsiteY25" fmla="*/ 1414913 h 3638406"/>
              <a:gd name="connsiteX26" fmla="*/ 259882 w 2666198"/>
              <a:gd name="connsiteY26" fmla="*/ 1386038 h 3638406"/>
              <a:gd name="connsiteX27" fmla="*/ 231007 w 2666198"/>
              <a:gd name="connsiteY27" fmla="*/ 1337911 h 3638406"/>
              <a:gd name="connsiteX28" fmla="*/ 231007 w 2666198"/>
              <a:gd name="connsiteY28" fmla="*/ 1299410 h 3638406"/>
              <a:gd name="connsiteX29" fmla="*/ 269508 w 2666198"/>
              <a:gd name="connsiteY29" fmla="*/ 1251284 h 3638406"/>
              <a:gd name="connsiteX30" fmla="*/ 336885 w 2666198"/>
              <a:gd name="connsiteY30" fmla="*/ 1203158 h 3638406"/>
              <a:gd name="connsiteX31" fmla="*/ 404261 w 2666198"/>
              <a:gd name="connsiteY31" fmla="*/ 1145406 h 3638406"/>
              <a:gd name="connsiteX32" fmla="*/ 442762 w 2666198"/>
              <a:gd name="connsiteY32" fmla="*/ 1078029 h 3638406"/>
              <a:gd name="connsiteX33" fmla="*/ 481264 w 2666198"/>
              <a:gd name="connsiteY33" fmla="*/ 1029903 h 3638406"/>
              <a:gd name="connsiteX34" fmla="*/ 500514 w 2666198"/>
              <a:gd name="connsiteY34" fmla="*/ 981776 h 3638406"/>
              <a:gd name="connsiteX35" fmla="*/ 510139 w 2666198"/>
              <a:gd name="connsiteY35" fmla="*/ 943275 h 3638406"/>
              <a:gd name="connsiteX36" fmla="*/ 500514 w 2666198"/>
              <a:gd name="connsiteY36" fmla="*/ 904774 h 3638406"/>
              <a:gd name="connsiteX37" fmla="*/ 490889 w 2666198"/>
              <a:gd name="connsiteY37" fmla="*/ 885524 h 3638406"/>
              <a:gd name="connsiteX38" fmla="*/ 490889 w 2666198"/>
              <a:gd name="connsiteY38" fmla="*/ 837398 h 3638406"/>
              <a:gd name="connsiteX39" fmla="*/ 490889 w 2666198"/>
              <a:gd name="connsiteY39" fmla="*/ 808522 h 3638406"/>
              <a:gd name="connsiteX40" fmla="*/ 413887 w 2666198"/>
              <a:gd name="connsiteY40" fmla="*/ 770021 h 3638406"/>
              <a:gd name="connsiteX41" fmla="*/ 298384 w 2666198"/>
              <a:gd name="connsiteY41" fmla="*/ 731520 h 3638406"/>
              <a:gd name="connsiteX42" fmla="*/ 192506 w 2666198"/>
              <a:gd name="connsiteY42" fmla="*/ 693019 h 3638406"/>
              <a:gd name="connsiteX43" fmla="*/ 86628 w 2666198"/>
              <a:gd name="connsiteY43" fmla="*/ 635267 h 3638406"/>
              <a:gd name="connsiteX44" fmla="*/ 9626 w 2666198"/>
              <a:gd name="connsiteY44" fmla="*/ 587141 h 3638406"/>
              <a:gd name="connsiteX45" fmla="*/ 0 w 2666198"/>
              <a:gd name="connsiteY45" fmla="*/ 558265 h 3638406"/>
              <a:gd name="connsiteX46" fmla="*/ 115504 w 2666198"/>
              <a:gd name="connsiteY46" fmla="*/ 548640 h 3638406"/>
              <a:gd name="connsiteX47" fmla="*/ 240632 w 2666198"/>
              <a:gd name="connsiteY47" fmla="*/ 558265 h 3638406"/>
              <a:gd name="connsiteX48" fmla="*/ 365760 w 2666198"/>
              <a:gd name="connsiteY48" fmla="*/ 548640 h 3638406"/>
              <a:gd name="connsiteX49" fmla="*/ 548640 w 2666198"/>
              <a:gd name="connsiteY49" fmla="*/ 558265 h 3638406"/>
              <a:gd name="connsiteX50" fmla="*/ 606392 w 2666198"/>
              <a:gd name="connsiteY50" fmla="*/ 548640 h 3638406"/>
              <a:gd name="connsiteX51" fmla="*/ 721895 w 2666198"/>
              <a:gd name="connsiteY51" fmla="*/ 404261 h 3638406"/>
              <a:gd name="connsiteX52" fmla="*/ 933651 w 2666198"/>
              <a:gd name="connsiteY52" fmla="*/ 134753 h 3638406"/>
              <a:gd name="connsiteX53" fmla="*/ 1078030 w 2666198"/>
              <a:gd name="connsiteY53" fmla="*/ 28875 h 3638406"/>
              <a:gd name="connsiteX54" fmla="*/ 1280160 w 2666198"/>
              <a:gd name="connsiteY54" fmla="*/ 0 h 3638406"/>
              <a:gd name="connsiteX55" fmla="*/ 1491916 w 2666198"/>
              <a:gd name="connsiteY55" fmla="*/ 19250 h 3638406"/>
              <a:gd name="connsiteX56" fmla="*/ 1703672 w 2666198"/>
              <a:gd name="connsiteY56" fmla="*/ 67376 h 3638406"/>
              <a:gd name="connsiteX57" fmla="*/ 1848051 w 2666198"/>
              <a:gd name="connsiteY57" fmla="*/ 105878 h 3638406"/>
              <a:gd name="connsiteX58" fmla="*/ 2117558 w 2666198"/>
              <a:gd name="connsiteY58" fmla="*/ 356134 h 3638406"/>
              <a:gd name="connsiteX59" fmla="*/ 2252312 w 2666198"/>
              <a:gd name="connsiteY59" fmla="*/ 529389 h 3638406"/>
              <a:gd name="connsiteX60" fmla="*/ 2310064 w 2666198"/>
              <a:gd name="connsiteY60" fmla="*/ 693019 h 3638406"/>
              <a:gd name="connsiteX61" fmla="*/ 2338939 w 2666198"/>
              <a:gd name="connsiteY61" fmla="*/ 904774 h 3638406"/>
              <a:gd name="connsiteX62" fmla="*/ 2338939 w 2666198"/>
              <a:gd name="connsiteY62" fmla="*/ 1078029 h 3638406"/>
              <a:gd name="connsiteX63" fmla="*/ 2319689 w 2666198"/>
              <a:gd name="connsiteY63" fmla="*/ 1193532 h 3638406"/>
              <a:gd name="connsiteX64" fmla="*/ 2290813 w 2666198"/>
              <a:gd name="connsiteY64" fmla="*/ 1260909 h 3638406"/>
              <a:gd name="connsiteX65" fmla="*/ 2252312 w 2666198"/>
              <a:gd name="connsiteY65" fmla="*/ 1337911 h 3638406"/>
              <a:gd name="connsiteX66" fmla="*/ 2156059 w 2666198"/>
              <a:gd name="connsiteY66" fmla="*/ 1424539 h 3638406"/>
              <a:gd name="connsiteX67" fmla="*/ 2107933 w 2666198"/>
              <a:gd name="connsiteY67" fmla="*/ 1434164 h 3638406"/>
              <a:gd name="connsiteX68" fmla="*/ 2079057 w 2666198"/>
              <a:gd name="connsiteY68" fmla="*/ 1520791 h 3638406"/>
              <a:gd name="connsiteX69" fmla="*/ 2059807 w 2666198"/>
              <a:gd name="connsiteY69" fmla="*/ 1617044 h 3638406"/>
              <a:gd name="connsiteX70" fmla="*/ 2050181 w 2666198"/>
              <a:gd name="connsiteY70" fmla="*/ 1742172 h 3638406"/>
              <a:gd name="connsiteX71" fmla="*/ 2050181 w 2666198"/>
              <a:gd name="connsiteY71" fmla="*/ 1828800 h 3638406"/>
              <a:gd name="connsiteX72" fmla="*/ 2040556 w 2666198"/>
              <a:gd name="connsiteY72" fmla="*/ 1886551 h 3638406"/>
              <a:gd name="connsiteX73" fmla="*/ 1992430 w 2666198"/>
              <a:gd name="connsiteY73" fmla="*/ 1915427 h 3638406"/>
              <a:gd name="connsiteX74" fmla="*/ 1953929 w 2666198"/>
              <a:gd name="connsiteY74" fmla="*/ 1925052 h 3638406"/>
              <a:gd name="connsiteX75" fmla="*/ 1953929 w 2666198"/>
              <a:gd name="connsiteY75" fmla="*/ 2040555 h 3638406"/>
              <a:gd name="connsiteX76" fmla="*/ 2011680 w 2666198"/>
              <a:gd name="connsiteY76" fmla="*/ 2204185 h 3638406"/>
              <a:gd name="connsiteX77" fmla="*/ 2050181 w 2666198"/>
              <a:gd name="connsiteY77" fmla="*/ 2281187 h 3638406"/>
              <a:gd name="connsiteX78" fmla="*/ 2204186 w 2666198"/>
              <a:gd name="connsiteY78" fmla="*/ 2425566 h 3638406"/>
              <a:gd name="connsiteX79" fmla="*/ 2310064 w 2666198"/>
              <a:gd name="connsiteY79" fmla="*/ 2521819 h 3638406"/>
              <a:gd name="connsiteX80" fmla="*/ 2464068 w 2666198"/>
              <a:gd name="connsiteY80" fmla="*/ 2762450 h 3638406"/>
              <a:gd name="connsiteX81" fmla="*/ 2569946 w 2666198"/>
              <a:gd name="connsiteY81" fmla="*/ 3012707 h 3638406"/>
              <a:gd name="connsiteX82" fmla="*/ 2666198 w 2666198"/>
              <a:gd name="connsiteY82" fmla="*/ 3311090 h 3638406"/>
              <a:gd name="connsiteX83" fmla="*/ 2649932 w 2666198"/>
              <a:gd name="connsiteY83" fmla="*/ 3638406 h 3638406"/>
              <a:gd name="connsiteX0" fmla="*/ 492001 w 2666198"/>
              <a:gd name="connsiteY0" fmla="*/ 3631451 h 3672562"/>
              <a:gd name="connsiteX1" fmla="*/ 779647 w 2666198"/>
              <a:gd name="connsiteY1" fmla="*/ 2964581 h 3672562"/>
              <a:gd name="connsiteX2" fmla="*/ 952901 w 2666198"/>
              <a:gd name="connsiteY2" fmla="*/ 2695073 h 3672562"/>
              <a:gd name="connsiteX3" fmla="*/ 1049154 w 2666198"/>
              <a:gd name="connsiteY3" fmla="*/ 2464067 h 3672562"/>
              <a:gd name="connsiteX4" fmla="*/ 885525 w 2666198"/>
              <a:gd name="connsiteY4" fmla="*/ 2127183 h 3672562"/>
              <a:gd name="connsiteX5" fmla="*/ 875899 w 2666198"/>
              <a:gd name="connsiteY5" fmla="*/ 2088682 h 3672562"/>
              <a:gd name="connsiteX6" fmla="*/ 847024 w 2666198"/>
              <a:gd name="connsiteY6" fmla="*/ 2059806 h 3672562"/>
              <a:gd name="connsiteX7" fmla="*/ 789272 w 2666198"/>
              <a:gd name="connsiteY7" fmla="*/ 2059806 h 3672562"/>
              <a:gd name="connsiteX8" fmla="*/ 721895 w 2666198"/>
              <a:gd name="connsiteY8" fmla="*/ 2079056 h 3672562"/>
              <a:gd name="connsiteX9" fmla="*/ 606392 w 2666198"/>
              <a:gd name="connsiteY9" fmla="*/ 2088682 h 3672562"/>
              <a:gd name="connsiteX10" fmla="*/ 519765 w 2666198"/>
              <a:gd name="connsiteY10" fmla="*/ 2069431 h 3672562"/>
              <a:gd name="connsiteX11" fmla="*/ 462013 w 2666198"/>
              <a:gd name="connsiteY11" fmla="*/ 2030930 h 3672562"/>
              <a:gd name="connsiteX12" fmla="*/ 433137 w 2666198"/>
              <a:gd name="connsiteY12" fmla="*/ 1973179 h 3672562"/>
              <a:gd name="connsiteX13" fmla="*/ 433137 w 2666198"/>
              <a:gd name="connsiteY13" fmla="*/ 1896176 h 3672562"/>
              <a:gd name="connsiteX14" fmla="*/ 423512 w 2666198"/>
              <a:gd name="connsiteY14" fmla="*/ 1857675 h 3672562"/>
              <a:gd name="connsiteX15" fmla="*/ 423512 w 2666198"/>
              <a:gd name="connsiteY15" fmla="*/ 1819174 h 3672562"/>
              <a:gd name="connsiteX16" fmla="*/ 423512 w 2666198"/>
              <a:gd name="connsiteY16" fmla="*/ 1790299 h 3672562"/>
              <a:gd name="connsiteX17" fmla="*/ 404261 w 2666198"/>
              <a:gd name="connsiteY17" fmla="*/ 1761423 h 3672562"/>
              <a:gd name="connsiteX18" fmla="*/ 356135 w 2666198"/>
              <a:gd name="connsiteY18" fmla="*/ 1674795 h 3672562"/>
              <a:gd name="connsiteX19" fmla="*/ 375386 w 2666198"/>
              <a:gd name="connsiteY19" fmla="*/ 1645920 h 3672562"/>
              <a:gd name="connsiteX20" fmla="*/ 375386 w 2666198"/>
              <a:gd name="connsiteY20" fmla="*/ 1617044 h 3672562"/>
              <a:gd name="connsiteX21" fmla="*/ 346510 w 2666198"/>
              <a:gd name="connsiteY21" fmla="*/ 1597793 h 3672562"/>
              <a:gd name="connsiteX22" fmla="*/ 346510 w 2666198"/>
              <a:gd name="connsiteY22" fmla="*/ 1559292 h 3672562"/>
              <a:gd name="connsiteX23" fmla="*/ 356135 w 2666198"/>
              <a:gd name="connsiteY23" fmla="*/ 1530416 h 3672562"/>
              <a:gd name="connsiteX24" fmla="*/ 336885 w 2666198"/>
              <a:gd name="connsiteY24" fmla="*/ 1453414 h 3672562"/>
              <a:gd name="connsiteX25" fmla="*/ 298384 w 2666198"/>
              <a:gd name="connsiteY25" fmla="*/ 1414913 h 3672562"/>
              <a:gd name="connsiteX26" fmla="*/ 259882 w 2666198"/>
              <a:gd name="connsiteY26" fmla="*/ 1386038 h 3672562"/>
              <a:gd name="connsiteX27" fmla="*/ 231007 w 2666198"/>
              <a:gd name="connsiteY27" fmla="*/ 1337911 h 3672562"/>
              <a:gd name="connsiteX28" fmla="*/ 231007 w 2666198"/>
              <a:gd name="connsiteY28" fmla="*/ 1299410 h 3672562"/>
              <a:gd name="connsiteX29" fmla="*/ 269508 w 2666198"/>
              <a:gd name="connsiteY29" fmla="*/ 1251284 h 3672562"/>
              <a:gd name="connsiteX30" fmla="*/ 336885 w 2666198"/>
              <a:gd name="connsiteY30" fmla="*/ 1203158 h 3672562"/>
              <a:gd name="connsiteX31" fmla="*/ 404261 w 2666198"/>
              <a:gd name="connsiteY31" fmla="*/ 1145406 h 3672562"/>
              <a:gd name="connsiteX32" fmla="*/ 442762 w 2666198"/>
              <a:gd name="connsiteY32" fmla="*/ 1078029 h 3672562"/>
              <a:gd name="connsiteX33" fmla="*/ 481264 w 2666198"/>
              <a:gd name="connsiteY33" fmla="*/ 1029903 h 3672562"/>
              <a:gd name="connsiteX34" fmla="*/ 500514 w 2666198"/>
              <a:gd name="connsiteY34" fmla="*/ 981776 h 3672562"/>
              <a:gd name="connsiteX35" fmla="*/ 510139 w 2666198"/>
              <a:gd name="connsiteY35" fmla="*/ 943275 h 3672562"/>
              <a:gd name="connsiteX36" fmla="*/ 500514 w 2666198"/>
              <a:gd name="connsiteY36" fmla="*/ 904774 h 3672562"/>
              <a:gd name="connsiteX37" fmla="*/ 490889 w 2666198"/>
              <a:gd name="connsiteY37" fmla="*/ 885524 h 3672562"/>
              <a:gd name="connsiteX38" fmla="*/ 490889 w 2666198"/>
              <a:gd name="connsiteY38" fmla="*/ 837398 h 3672562"/>
              <a:gd name="connsiteX39" fmla="*/ 490889 w 2666198"/>
              <a:gd name="connsiteY39" fmla="*/ 808522 h 3672562"/>
              <a:gd name="connsiteX40" fmla="*/ 413887 w 2666198"/>
              <a:gd name="connsiteY40" fmla="*/ 770021 h 3672562"/>
              <a:gd name="connsiteX41" fmla="*/ 298384 w 2666198"/>
              <a:gd name="connsiteY41" fmla="*/ 731520 h 3672562"/>
              <a:gd name="connsiteX42" fmla="*/ 192506 w 2666198"/>
              <a:gd name="connsiteY42" fmla="*/ 693019 h 3672562"/>
              <a:gd name="connsiteX43" fmla="*/ 86628 w 2666198"/>
              <a:gd name="connsiteY43" fmla="*/ 635267 h 3672562"/>
              <a:gd name="connsiteX44" fmla="*/ 9626 w 2666198"/>
              <a:gd name="connsiteY44" fmla="*/ 587141 h 3672562"/>
              <a:gd name="connsiteX45" fmla="*/ 0 w 2666198"/>
              <a:gd name="connsiteY45" fmla="*/ 558265 h 3672562"/>
              <a:gd name="connsiteX46" fmla="*/ 115504 w 2666198"/>
              <a:gd name="connsiteY46" fmla="*/ 548640 h 3672562"/>
              <a:gd name="connsiteX47" fmla="*/ 240632 w 2666198"/>
              <a:gd name="connsiteY47" fmla="*/ 558265 h 3672562"/>
              <a:gd name="connsiteX48" fmla="*/ 365760 w 2666198"/>
              <a:gd name="connsiteY48" fmla="*/ 548640 h 3672562"/>
              <a:gd name="connsiteX49" fmla="*/ 548640 w 2666198"/>
              <a:gd name="connsiteY49" fmla="*/ 558265 h 3672562"/>
              <a:gd name="connsiteX50" fmla="*/ 606392 w 2666198"/>
              <a:gd name="connsiteY50" fmla="*/ 548640 h 3672562"/>
              <a:gd name="connsiteX51" fmla="*/ 721895 w 2666198"/>
              <a:gd name="connsiteY51" fmla="*/ 404261 h 3672562"/>
              <a:gd name="connsiteX52" fmla="*/ 933651 w 2666198"/>
              <a:gd name="connsiteY52" fmla="*/ 134753 h 3672562"/>
              <a:gd name="connsiteX53" fmla="*/ 1078030 w 2666198"/>
              <a:gd name="connsiteY53" fmla="*/ 28875 h 3672562"/>
              <a:gd name="connsiteX54" fmla="*/ 1280160 w 2666198"/>
              <a:gd name="connsiteY54" fmla="*/ 0 h 3672562"/>
              <a:gd name="connsiteX55" fmla="*/ 1491916 w 2666198"/>
              <a:gd name="connsiteY55" fmla="*/ 19250 h 3672562"/>
              <a:gd name="connsiteX56" fmla="*/ 1703672 w 2666198"/>
              <a:gd name="connsiteY56" fmla="*/ 67376 h 3672562"/>
              <a:gd name="connsiteX57" fmla="*/ 1848051 w 2666198"/>
              <a:gd name="connsiteY57" fmla="*/ 105878 h 3672562"/>
              <a:gd name="connsiteX58" fmla="*/ 2117558 w 2666198"/>
              <a:gd name="connsiteY58" fmla="*/ 356134 h 3672562"/>
              <a:gd name="connsiteX59" fmla="*/ 2252312 w 2666198"/>
              <a:gd name="connsiteY59" fmla="*/ 529389 h 3672562"/>
              <a:gd name="connsiteX60" fmla="*/ 2310064 w 2666198"/>
              <a:gd name="connsiteY60" fmla="*/ 693019 h 3672562"/>
              <a:gd name="connsiteX61" fmla="*/ 2338939 w 2666198"/>
              <a:gd name="connsiteY61" fmla="*/ 904774 h 3672562"/>
              <a:gd name="connsiteX62" fmla="*/ 2338939 w 2666198"/>
              <a:gd name="connsiteY62" fmla="*/ 1078029 h 3672562"/>
              <a:gd name="connsiteX63" fmla="*/ 2319689 w 2666198"/>
              <a:gd name="connsiteY63" fmla="*/ 1193532 h 3672562"/>
              <a:gd name="connsiteX64" fmla="*/ 2290813 w 2666198"/>
              <a:gd name="connsiteY64" fmla="*/ 1260909 h 3672562"/>
              <a:gd name="connsiteX65" fmla="*/ 2252312 w 2666198"/>
              <a:gd name="connsiteY65" fmla="*/ 1337911 h 3672562"/>
              <a:gd name="connsiteX66" fmla="*/ 2156059 w 2666198"/>
              <a:gd name="connsiteY66" fmla="*/ 1424539 h 3672562"/>
              <a:gd name="connsiteX67" fmla="*/ 2107933 w 2666198"/>
              <a:gd name="connsiteY67" fmla="*/ 1434164 h 3672562"/>
              <a:gd name="connsiteX68" fmla="*/ 2079057 w 2666198"/>
              <a:gd name="connsiteY68" fmla="*/ 1520791 h 3672562"/>
              <a:gd name="connsiteX69" fmla="*/ 2059807 w 2666198"/>
              <a:gd name="connsiteY69" fmla="*/ 1617044 h 3672562"/>
              <a:gd name="connsiteX70" fmla="*/ 2050181 w 2666198"/>
              <a:gd name="connsiteY70" fmla="*/ 1742172 h 3672562"/>
              <a:gd name="connsiteX71" fmla="*/ 2050181 w 2666198"/>
              <a:gd name="connsiteY71" fmla="*/ 1828800 h 3672562"/>
              <a:gd name="connsiteX72" fmla="*/ 2040556 w 2666198"/>
              <a:gd name="connsiteY72" fmla="*/ 1886551 h 3672562"/>
              <a:gd name="connsiteX73" fmla="*/ 1992430 w 2666198"/>
              <a:gd name="connsiteY73" fmla="*/ 1915427 h 3672562"/>
              <a:gd name="connsiteX74" fmla="*/ 1953929 w 2666198"/>
              <a:gd name="connsiteY74" fmla="*/ 1925052 h 3672562"/>
              <a:gd name="connsiteX75" fmla="*/ 1953929 w 2666198"/>
              <a:gd name="connsiteY75" fmla="*/ 2040555 h 3672562"/>
              <a:gd name="connsiteX76" fmla="*/ 2011680 w 2666198"/>
              <a:gd name="connsiteY76" fmla="*/ 2204185 h 3672562"/>
              <a:gd name="connsiteX77" fmla="*/ 2050181 w 2666198"/>
              <a:gd name="connsiteY77" fmla="*/ 2281187 h 3672562"/>
              <a:gd name="connsiteX78" fmla="*/ 2204186 w 2666198"/>
              <a:gd name="connsiteY78" fmla="*/ 2425566 h 3672562"/>
              <a:gd name="connsiteX79" fmla="*/ 2310064 w 2666198"/>
              <a:gd name="connsiteY79" fmla="*/ 2521819 h 3672562"/>
              <a:gd name="connsiteX80" fmla="*/ 2464068 w 2666198"/>
              <a:gd name="connsiteY80" fmla="*/ 2762450 h 3672562"/>
              <a:gd name="connsiteX81" fmla="*/ 2569946 w 2666198"/>
              <a:gd name="connsiteY81" fmla="*/ 3012707 h 3672562"/>
              <a:gd name="connsiteX82" fmla="*/ 2666198 w 2666198"/>
              <a:gd name="connsiteY82" fmla="*/ 3311090 h 3672562"/>
              <a:gd name="connsiteX83" fmla="*/ 2660180 w 2666198"/>
              <a:gd name="connsiteY83" fmla="*/ 3672562 h 367256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11680 w 2666198"/>
              <a:gd name="connsiteY75" fmla="*/ 2204185 h 3641822"/>
              <a:gd name="connsiteX76" fmla="*/ 2050181 w 2666198"/>
              <a:gd name="connsiteY76" fmla="*/ 2281187 h 3641822"/>
              <a:gd name="connsiteX77" fmla="*/ 2204186 w 2666198"/>
              <a:gd name="connsiteY77" fmla="*/ 2425566 h 3641822"/>
              <a:gd name="connsiteX78" fmla="*/ 2310064 w 2666198"/>
              <a:gd name="connsiteY78" fmla="*/ 2521819 h 3641822"/>
              <a:gd name="connsiteX79" fmla="*/ 2464068 w 2666198"/>
              <a:gd name="connsiteY79" fmla="*/ 2762450 h 3641822"/>
              <a:gd name="connsiteX80" fmla="*/ 2569946 w 2666198"/>
              <a:gd name="connsiteY80" fmla="*/ 3012707 h 3641822"/>
              <a:gd name="connsiteX81" fmla="*/ 2666198 w 2666198"/>
              <a:gd name="connsiteY81" fmla="*/ 3311090 h 3641822"/>
              <a:gd name="connsiteX82" fmla="*/ 2656764 w 2666198"/>
              <a:gd name="connsiteY82" fmla="*/ 3641822 h 3641822"/>
              <a:gd name="connsiteX83" fmla="*/ 492001 w 2666198"/>
              <a:gd name="connsiteY83"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50181 w 2666198"/>
              <a:gd name="connsiteY75" fmla="*/ 2281187 h 3641822"/>
              <a:gd name="connsiteX76" fmla="*/ 2204186 w 2666198"/>
              <a:gd name="connsiteY76" fmla="*/ 2425566 h 3641822"/>
              <a:gd name="connsiteX77" fmla="*/ 2310064 w 2666198"/>
              <a:gd name="connsiteY77" fmla="*/ 2521819 h 3641822"/>
              <a:gd name="connsiteX78" fmla="*/ 2464068 w 2666198"/>
              <a:gd name="connsiteY78" fmla="*/ 2762450 h 3641822"/>
              <a:gd name="connsiteX79" fmla="*/ 2569946 w 2666198"/>
              <a:gd name="connsiteY79" fmla="*/ 3012707 h 3641822"/>
              <a:gd name="connsiteX80" fmla="*/ 2666198 w 2666198"/>
              <a:gd name="connsiteY80" fmla="*/ 3311090 h 3641822"/>
              <a:gd name="connsiteX81" fmla="*/ 2656764 w 2666198"/>
              <a:gd name="connsiteY81" fmla="*/ 3641822 h 3641822"/>
              <a:gd name="connsiteX82" fmla="*/ 492001 w 2666198"/>
              <a:gd name="connsiteY82"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204186 w 2666198"/>
              <a:gd name="connsiteY75" fmla="*/ 2425566 h 3641822"/>
              <a:gd name="connsiteX76" fmla="*/ 2310064 w 2666198"/>
              <a:gd name="connsiteY76" fmla="*/ 2521819 h 3641822"/>
              <a:gd name="connsiteX77" fmla="*/ 2464068 w 2666198"/>
              <a:gd name="connsiteY77" fmla="*/ 2762450 h 3641822"/>
              <a:gd name="connsiteX78" fmla="*/ 2569946 w 2666198"/>
              <a:gd name="connsiteY78" fmla="*/ 3012707 h 3641822"/>
              <a:gd name="connsiteX79" fmla="*/ 2666198 w 2666198"/>
              <a:gd name="connsiteY79" fmla="*/ 3311090 h 3641822"/>
              <a:gd name="connsiteX80" fmla="*/ 2656764 w 2666198"/>
              <a:gd name="connsiteY80" fmla="*/ 3641822 h 3641822"/>
              <a:gd name="connsiteX81" fmla="*/ 492001 w 2666198"/>
              <a:gd name="connsiteY81"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310064 w 2666198"/>
              <a:gd name="connsiteY75" fmla="*/ 2521819 h 3641822"/>
              <a:gd name="connsiteX76" fmla="*/ 2464068 w 2666198"/>
              <a:gd name="connsiteY76" fmla="*/ 2762450 h 3641822"/>
              <a:gd name="connsiteX77" fmla="*/ 2569946 w 2666198"/>
              <a:gd name="connsiteY77" fmla="*/ 3012707 h 3641822"/>
              <a:gd name="connsiteX78" fmla="*/ 2666198 w 2666198"/>
              <a:gd name="connsiteY78" fmla="*/ 3311090 h 3641822"/>
              <a:gd name="connsiteX79" fmla="*/ 2656764 w 2666198"/>
              <a:gd name="connsiteY79" fmla="*/ 3641822 h 3641822"/>
              <a:gd name="connsiteX80" fmla="*/ 492001 w 2666198"/>
              <a:gd name="connsiteY80"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464068 w 2666198"/>
              <a:gd name="connsiteY75" fmla="*/ 2762450 h 3641822"/>
              <a:gd name="connsiteX76" fmla="*/ 2569946 w 2666198"/>
              <a:gd name="connsiteY76" fmla="*/ 3012707 h 3641822"/>
              <a:gd name="connsiteX77" fmla="*/ 2666198 w 2666198"/>
              <a:gd name="connsiteY77" fmla="*/ 3311090 h 3641822"/>
              <a:gd name="connsiteX78" fmla="*/ 2656764 w 2666198"/>
              <a:gd name="connsiteY78" fmla="*/ 3641822 h 3641822"/>
              <a:gd name="connsiteX79" fmla="*/ 492001 w 2666198"/>
              <a:gd name="connsiteY79"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569946 w 2666198"/>
              <a:gd name="connsiteY75" fmla="*/ 3012707 h 3641822"/>
              <a:gd name="connsiteX76" fmla="*/ 2666198 w 2666198"/>
              <a:gd name="connsiteY76" fmla="*/ 3311090 h 3641822"/>
              <a:gd name="connsiteX77" fmla="*/ 2656764 w 2666198"/>
              <a:gd name="connsiteY77" fmla="*/ 3641822 h 3641822"/>
              <a:gd name="connsiteX78" fmla="*/ 492001 w 2666198"/>
              <a:gd name="connsiteY78"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666198 w 2666198"/>
              <a:gd name="connsiteY75" fmla="*/ 3311090 h 3641822"/>
              <a:gd name="connsiteX76" fmla="*/ 2656764 w 2666198"/>
              <a:gd name="connsiteY76" fmla="*/ 3641822 h 3641822"/>
              <a:gd name="connsiteX77" fmla="*/ 492001 w 2666198"/>
              <a:gd name="connsiteY77" fmla="*/ 3631451 h 3641822"/>
              <a:gd name="connsiteX0" fmla="*/ 492001 w 2656764"/>
              <a:gd name="connsiteY0" fmla="*/ 3631451 h 3641822"/>
              <a:gd name="connsiteX1" fmla="*/ 779647 w 2656764"/>
              <a:gd name="connsiteY1" fmla="*/ 2964581 h 3641822"/>
              <a:gd name="connsiteX2" fmla="*/ 952901 w 2656764"/>
              <a:gd name="connsiteY2" fmla="*/ 2695073 h 3641822"/>
              <a:gd name="connsiteX3" fmla="*/ 1049154 w 2656764"/>
              <a:gd name="connsiteY3" fmla="*/ 2464067 h 3641822"/>
              <a:gd name="connsiteX4" fmla="*/ 885525 w 2656764"/>
              <a:gd name="connsiteY4" fmla="*/ 2127183 h 3641822"/>
              <a:gd name="connsiteX5" fmla="*/ 875899 w 2656764"/>
              <a:gd name="connsiteY5" fmla="*/ 2088682 h 3641822"/>
              <a:gd name="connsiteX6" fmla="*/ 847024 w 2656764"/>
              <a:gd name="connsiteY6" fmla="*/ 2059806 h 3641822"/>
              <a:gd name="connsiteX7" fmla="*/ 789272 w 2656764"/>
              <a:gd name="connsiteY7" fmla="*/ 2059806 h 3641822"/>
              <a:gd name="connsiteX8" fmla="*/ 721895 w 2656764"/>
              <a:gd name="connsiteY8" fmla="*/ 2079056 h 3641822"/>
              <a:gd name="connsiteX9" fmla="*/ 606392 w 2656764"/>
              <a:gd name="connsiteY9" fmla="*/ 2088682 h 3641822"/>
              <a:gd name="connsiteX10" fmla="*/ 519765 w 2656764"/>
              <a:gd name="connsiteY10" fmla="*/ 2069431 h 3641822"/>
              <a:gd name="connsiteX11" fmla="*/ 462013 w 2656764"/>
              <a:gd name="connsiteY11" fmla="*/ 2030930 h 3641822"/>
              <a:gd name="connsiteX12" fmla="*/ 433137 w 2656764"/>
              <a:gd name="connsiteY12" fmla="*/ 1973179 h 3641822"/>
              <a:gd name="connsiteX13" fmla="*/ 433137 w 2656764"/>
              <a:gd name="connsiteY13" fmla="*/ 1896176 h 3641822"/>
              <a:gd name="connsiteX14" fmla="*/ 423512 w 2656764"/>
              <a:gd name="connsiteY14" fmla="*/ 1857675 h 3641822"/>
              <a:gd name="connsiteX15" fmla="*/ 423512 w 2656764"/>
              <a:gd name="connsiteY15" fmla="*/ 1819174 h 3641822"/>
              <a:gd name="connsiteX16" fmla="*/ 423512 w 2656764"/>
              <a:gd name="connsiteY16" fmla="*/ 1790299 h 3641822"/>
              <a:gd name="connsiteX17" fmla="*/ 404261 w 2656764"/>
              <a:gd name="connsiteY17" fmla="*/ 1761423 h 3641822"/>
              <a:gd name="connsiteX18" fmla="*/ 356135 w 2656764"/>
              <a:gd name="connsiteY18" fmla="*/ 1674795 h 3641822"/>
              <a:gd name="connsiteX19" fmla="*/ 375386 w 2656764"/>
              <a:gd name="connsiteY19" fmla="*/ 1645920 h 3641822"/>
              <a:gd name="connsiteX20" fmla="*/ 375386 w 2656764"/>
              <a:gd name="connsiteY20" fmla="*/ 1617044 h 3641822"/>
              <a:gd name="connsiteX21" fmla="*/ 346510 w 2656764"/>
              <a:gd name="connsiteY21" fmla="*/ 1597793 h 3641822"/>
              <a:gd name="connsiteX22" fmla="*/ 346510 w 2656764"/>
              <a:gd name="connsiteY22" fmla="*/ 1559292 h 3641822"/>
              <a:gd name="connsiteX23" fmla="*/ 356135 w 2656764"/>
              <a:gd name="connsiteY23" fmla="*/ 1530416 h 3641822"/>
              <a:gd name="connsiteX24" fmla="*/ 336885 w 2656764"/>
              <a:gd name="connsiteY24" fmla="*/ 1453414 h 3641822"/>
              <a:gd name="connsiteX25" fmla="*/ 298384 w 2656764"/>
              <a:gd name="connsiteY25" fmla="*/ 1414913 h 3641822"/>
              <a:gd name="connsiteX26" fmla="*/ 259882 w 2656764"/>
              <a:gd name="connsiteY26" fmla="*/ 1386038 h 3641822"/>
              <a:gd name="connsiteX27" fmla="*/ 231007 w 2656764"/>
              <a:gd name="connsiteY27" fmla="*/ 1337911 h 3641822"/>
              <a:gd name="connsiteX28" fmla="*/ 231007 w 2656764"/>
              <a:gd name="connsiteY28" fmla="*/ 1299410 h 3641822"/>
              <a:gd name="connsiteX29" fmla="*/ 269508 w 2656764"/>
              <a:gd name="connsiteY29" fmla="*/ 1251284 h 3641822"/>
              <a:gd name="connsiteX30" fmla="*/ 336885 w 2656764"/>
              <a:gd name="connsiteY30" fmla="*/ 1203158 h 3641822"/>
              <a:gd name="connsiteX31" fmla="*/ 404261 w 2656764"/>
              <a:gd name="connsiteY31" fmla="*/ 1145406 h 3641822"/>
              <a:gd name="connsiteX32" fmla="*/ 442762 w 2656764"/>
              <a:gd name="connsiteY32" fmla="*/ 1078029 h 3641822"/>
              <a:gd name="connsiteX33" fmla="*/ 481264 w 2656764"/>
              <a:gd name="connsiteY33" fmla="*/ 1029903 h 3641822"/>
              <a:gd name="connsiteX34" fmla="*/ 500514 w 2656764"/>
              <a:gd name="connsiteY34" fmla="*/ 981776 h 3641822"/>
              <a:gd name="connsiteX35" fmla="*/ 510139 w 2656764"/>
              <a:gd name="connsiteY35" fmla="*/ 943275 h 3641822"/>
              <a:gd name="connsiteX36" fmla="*/ 500514 w 2656764"/>
              <a:gd name="connsiteY36" fmla="*/ 904774 h 3641822"/>
              <a:gd name="connsiteX37" fmla="*/ 490889 w 2656764"/>
              <a:gd name="connsiteY37" fmla="*/ 885524 h 3641822"/>
              <a:gd name="connsiteX38" fmla="*/ 490889 w 2656764"/>
              <a:gd name="connsiteY38" fmla="*/ 837398 h 3641822"/>
              <a:gd name="connsiteX39" fmla="*/ 490889 w 2656764"/>
              <a:gd name="connsiteY39" fmla="*/ 808522 h 3641822"/>
              <a:gd name="connsiteX40" fmla="*/ 413887 w 2656764"/>
              <a:gd name="connsiteY40" fmla="*/ 770021 h 3641822"/>
              <a:gd name="connsiteX41" fmla="*/ 298384 w 2656764"/>
              <a:gd name="connsiteY41" fmla="*/ 731520 h 3641822"/>
              <a:gd name="connsiteX42" fmla="*/ 192506 w 2656764"/>
              <a:gd name="connsiteY42" fmla="*/ 693019 h 3641822"/>
              <a:gd name="connsiteX43" fmla="*/ 86628 w 2656764"/>
              <a:gd name="connsiteY43" fmla="*/ 635267 h 3641822"/>
              <a:gd name="connsiteX44" fmla="*/ 9626 w 2656764"/>
              <a:gd name="connsiteY44" fmla="*/ 587141 h 3641822"/>
              <a:gd name="connsiteX45" fmla="*/ 0 w 2656764"/>
              <a:gd name="connsiteY45" fmla="*/ 558265 h 3641822"/>
              <a:gd name="connsiteX46" fmla="*/ 115504 w 2656764"/>
              <a:gd name="connsiteY46" fmla="*/ 548640 h 3641822"/>
              <a:gd name="connsiteX47" fmla="*/ 240632 w 2656764"/>
              <a:gd name="connsiteY47" fmla="*/ 558265 h 3641822"/>
              <a:gd name="connsiteX48" fmla="*/ 365760 w 2656764"/>
              <a:gd name="connsiteY48" fmla="*/ 548640 h 3641822"/>
              <a:gd name="connsiteX49" fmla="*/ 548640 w 2656764"/>
              <a:gd name="connsiteY49" fmla="*/ 558265 h 3641822"/>
              <a:gd name="connsiteX50" fmla="*/ 606392 w 2656764"/>
              <a:gd name="connsiteY50" fmla="*/ 548640 h 3641822"/>
              <a:gd name="connsiteX51" fmla="*/ 721895 w 2656764"/>
              <a:gd name="connsiteY51" fmla="*/ 404261 h 3641822"/>
              <a:gd name="connsiteX52" fmla="*/ 933651 w 2656764"/>
              <a:gd name="connsiteY52" fmla="*/ 134753 h 3641822"/>
              <a:gd name="connsiteX53" fmla="*/ 1078030 w 2656764"/>
              <a:gd name="connsiteY53" fmla="*/ 28875 h 3641822"/>
              <a:gd name="connsiteX54" fmla="*/ 1280160 w 2656764"/>
              <a:gd name="connsiteY54" fmla="*/ 0 h 3641822"/>
              <a:gd name="connsiteX55" fmla="*/ 1491916 w 2656764"/>
              <a:gd name="connsiteY55" fmla="*/ 19250 h 3641822"/>
              <a:gd name="connsiteX56" fmla="*/ 1703672 w 2656764"/>
              <a:gd name="connsiteY56" fmla="*/ 67376 h 3641822"/>
              <a:gd name="connsiteX57" fmla="*/ 1848051 w 2656764"/>
              <a:gd name="connsiteY57" fmla="*/ 105878 h 3641822"/>
              <a:gd name="connsiteX58" fmla="*/ 2117558 w 2656764"/>
              <a:gd name="connsiteY58" fmla="*/ 356134 h 3641822"/>
              <a:gd name="connsiteX59" fmla="*/ 2252312 w 2656764"/>
              <a:gd name="connsiteY59" fmla="*/ 529389 h 3641822"/>
              <a:gd name="connsiteX60" fmla="*/ 2310064 w 2656764"/>
              <a:gd name="connsiteY60" fmla="*/ 693019 h 3641822"/>
              <a:gd name="connsiteX61" fmla="*/ 2338939 w 2656764"/>
              <a:gd name="connsiteY61" fmla="*/ 904774 h 3641822"/>
              <a:gd name="connsiteX62" fmla="*/ 2338939 w 2656764"/>
              <a:gd name="connsiteY62" fmla="*/ 1078029 h 3641822"/>
              <a:gd name="connsiteX63" fmla="*/ 2319689 w 2656764"/>
              <a:gd name="connsiteY63" fmla="*/ 1193532 h 3641822"/>
              <a:gd name="connsiteX64" fmla="*/ 2290813 w 2656764"/>
              <a:gd name="connsiteY64" fmla="*/ 1260909 h 3641822"/>
              <a:gd name="connsiteX65" fmla="*/ 2252312 w 2656764"/>
              <a:gd name="connsiteY65" fmla="*/ 1337911 h 3641822"/>
              <a:gd name="connsiteX66" fmla="*/ 2156059 w 2656764"/>
              <a:gd name="connsiteY66" fmla="*/ 1424539 h 3641822"/>
              <a:gd name="connsiteX67" fmla="*/ 2107933 w 2656764"/>
              <a:gd name="connsiteY67" fmla="*/ 1434164 h 3641822"/>
              <a:gd name="connsiteX68" fmla="*/ 2079057 w 2656764"/>
              <a:gd name="connsiteY68" fmla="*/ 1520791 h 3641822"/>
              <a:gd name="connsiteX69" fmla="*/ 2059807 w 2656764"/>
              <a:gd name="connsiteY69" fmla="*/ 1617044 h 3641822"/>
              <a:gd name="connsiteX70" fmla="*/ 2050181 w 2656764"/>
              <a:gd name="connsiteY70" fmla="*/ 1742172 h 3641822"/>
              <a:gd name="connsiteX71" fmla="*/ 2050181 w 2656764"/>
              <a:gd name="connsiteY71" fmla="*/ 1828800 h 3641822"/>
              <a:gd name="connsiteX72" fmla="*/ 2040556 w 2656764"/>
              <a:gd name="connsiteY72" fmla="*/ 1886551 h 3641822"/>
              <a:gd name="connsiteX73" fmla="*/ 1992430 w 2656764"/>
              <a:gd name="connsiteY73" fmla="*/ 1915427 h 3641822"/>
              <a:gd name="connsiteX74" fmla="*/ 1953929 w 2656764"/>
              <a:gd name="connsiteY74" fmla="*/ 1925052 h 3641822"/>
              <a:gd name="connsiteX75" fmla="*/ 2656764 w 2656764"/>
              <a:gd name="connsiteY75" fmla="*/ 3641822 h 3641822"/>
              <a:gd name="connsiteX76" fmla="*/ 492001 w 2656764"/>
              <a:gd name="connsiteY76" fmla="*/ 3631451 h 3641822"/>
              <a:gd name="connsiteX0" fmla="*/ 492001 w 2701064"/>
              <a:gd name="connsiteY0" fmla="*/ 3631451 h 3641822"/>
              <a:gd name="connsiteX1" fmla="*/ 779647 w 2701064"/>
              <a:gd name="connsiteY1" fmla="*/ 2964581 h 3641822"/>
              <a:gd name="connsiteX2" fmla="*/ 952901 w 2701064"/>
              <a:gd name="connsiteY2" fmla="*/ 2695073 h 3641822"/>
              <a:gd name="connsiteX3" fmla="*/ 1049154 w 2701064"/>
              <a:gd name="connsiteY3" fmla="*/ 2464067 h 3641822"/>
              <a:gd name="connsiteX4" fmla="*/ 885525 w 2701064"/>
              <a:gd name="connsiteY4" fmla="*/ 2127183 h 3641822"/>
              <a:gd name="connsiteX5" fmla="*/ 875899 w 2701064"/>
              <a:gd name="connsiteY5" fmla="*/ 2088682 h 3641822"/>
              <a:gd name="connsiteX6" fmla="*/ 847024 w 2701064"/>
              <a:gd name="connsiteY6" fmla="*/ 2059806 h 3641822"/>
              <a:gd name="connsiteX7" fmla="*/ 789272 w 2701064"/>
              <a:gd name="connsiteY7" fmla="*/ 2059806 h 3641822"/>
              <a:gd name="connsiteX8" fmla="*/ 721895 w 2701064"/>
              <a:gd name="connsiteY8" fmla="*/ 2079056 h 3641822"/>
              <a:gd name="connsiteX9" fmla="*/ 606392 w 2701064"/>
              <a:gd name="connsiteY9" fmla="*/ 2088682 h 3641822"/>
              <a:gd name="connsiteX10" fmla="*/ 519765 w 2701064"/>
              <a:gd name="connsiteY10" fmla="*/ 2069431 h 3641822"/>
              <a:gd name="connsiteX11" fmla="*/ 462013 w 2701064"/>
              <a:gd name="connsiteY11" fmla="*/ 2030930 h 3641822"/>
              <a:gd name="connsiteX12" fmla="*/ 433137 w 2701064"/>
              <a:gd name="connsiteY12" fmla="*/ 1973179 h 3641822"/>
              <a:gd name="connsiteX13" fmla="*/ 433137 w 2701064"/>
              <a:gd name="connsiteY13" fmla="*/ 1896176 h 3641822"/>
              <a:gd name="connsiteX14" fmla="*/ 423512 w 2701064"/>
              <a:gd name="connsiteY14" fmla="*/ 1857675 h 3641822"/>
              <a:gd name="connsiteX15" fmla="*/ 423512 w 2701064"/>
              <a:gd name="connsiteY15" fmla="*/ 1819174 h 3641822"/>
              <a:gd name="connsiteX16" fmla="*/ 423512 w 2701064"/>
              <a:gd name="connsiteY16" fmla="*/ 1790299 h 3641822"/>
              <a:gd name="connsiteX17" fmla="*/ 404261 w 2701064"/>
              <a:gd name="connsiteY17" fmla="*/ 1761423 h 3641822"/>
              <a:gd name="connsiteX18" fmla="*/ 356135 w 2701064"/>
              <a:gd name="connsiteY18" fmla="*/ 1674795 h 3641822"/>
              <a:gd name="connsiteX19" fmla="*/ 375386 w 2701064"/>
              <a:gd name="connsiteY19" fmla="*/ 1645920 h 3641822"/>
              <a:gd name="connsiteX20" fmla="*/ 375386 w 2701064"/>
              <a:gd name="connsiteY20" fmla="*/ 1617044 h 3641822"/>
              <a:gd name="connsiteX21" fmla="*/ 346510 w 2701064"/>
              <a:gd name="connsiteY21" fmla="*/ 1597793 h 3641822"/>
              <a:gd name="connsiteX22" fmla="*/ 346510 w 2701064"/>
              <a:gd name="connsiteY22" fmla="*/ 1559292 h 3641822"/>
              <a:gd name="connsiteX23" fmla="*/ 356135 w 2701064"/>
              <a:gd name="connsiteY23" fmla="*/ 1530416 h 3641822"/>
              <a:gd name="connsiteX24" fmla="*/ 336885 w 2701064"/>
              <a:gd name="connsiteY24" fmla="*/ 1453414 h 3641822"/>
              <a:gd name="connsiteX25" fmla="*/ 298384 w 2701064"/>
              <a:gd name="connsiteY25" fmla="*/ 1414913 h 3641822"/>
              <a:gd name="connsiteX26" fmla="*/ 259882 w 2701064"/>
              <a:gd name="connsiteY26" fmla="*/ 1386038 h 3641822"/>
              <a:gd name="connsiteX27" fmla="*/ 231007 w 2701064"/>
              <a:gd name="connsiteY27" fmla="*/ 1337911 h 3641822"/>
              <a:gd name="connsiteX28" fmla="*/ 231007 w 2701064"/>
              <a:gd name="connsiteY28" fmla="*/ 1299410 h 3641822"/>
              <a:gd name="connsiteX29" fmla="*/ 269508 w 2701064"/>
              <a:gd name="connsiteY29" fmla="*/ 1251284 h 3641822"/>
              <a:gd name="connsiteX30" fmla="*/ 336885 w 2701064"/>
              <a:gd name="connsiteY30" fmla="*/ 1203158 h 3641822"/>
              <a:gd name="connsiteX31" fmla="*/ 404261 w 2701064"/>
              <a:gd name="connsiteY31" fmla="*/ 1145406 h 3641822"/>
              <a:gd name="connsiteX32" fmla="*/ 442762 w 2701064"/>
              <a:gd name="connsiteY32" fmla="*/ 1078029 h 3641822"/>
              <a:gd name="connsiteX33" fmla="*/ 481264 w 2701064"/>
              <a:gd name="connsiteY33" fmla="*/ 1029903 h 3641822"/>
              <a:gd name="connsiteX34" fmla="*/ 500514 w 2701064"/>
              <a:gd name="connsiteY34" fmla="*/ 981776 h 3641822"/>
              <a:gd name="connsiteX35" fmla="*/ 510139 w 2701064"/>
              <a:gd name="connsiteY35" fmla="*/ 943275 h 3641822"/>
              <a:gd name="connsiteX36" fmla="*/ 500514 w 2701064"/>
              <a:gd name="connsiteY36" fmla="*/ 904774 h 3641822"/>
              <a:gd name="connsiteX37" fmla="*/ 490889 w 2701064"/>
              <a:gd name="connsiteY37" fmla="*/ 885524 h 3641822"/>
              <a:gd name="connsiteX38" fmla="*/ 490889 w 2701064"/>
              <a:gd name="connsiteY38" fmla="*/ 837398 h 3641822"/>
              <a:gd name="connsiteX39" fmla="*/ 490889 w 2701064"/>
              <a:gd name="connsiteY39" fmla="*/ 808522 h 3641822"/>
              <a:gd name="connsiteX40" fmla="*/ 413887 w 2701064"/>
              <a:gd name="connsiteY40" fmla="*/ 770021 h 3641822"/>
              <a:gd name="connsiteX41" fmla="*/ 298384 w 2701064"/>
              <a:gd name="connsiteY41" fmla="*/ 731520 h 3641822"/>
              <a:gd name="connsiteX42" fmla="*/ 192506 w 2701064"/>
              <a:gd name="connsiteY42" fmla="*/ 693019 h 3641822"/>
              <a:gd name="connsiteX43" fmla="*/ 86628 w 2701064"/>
              <a:gd name="connsiteY43" fmla="*/ 635267 h 3641822"/>
              <a:gd name="connsiteX44" fmla="*/ 9626 w 2701064"/>
              <a:gd name="connsiteY44" fmla="*/ 587141 h 3641822"/>
              <a:gd name="connsiteX45" fmla="*/ 0 w 2701064"/>
              <a:gd name="connsiteY45" fmla="*/ 558265 h 3641822"/>
              <a:gd name="connsiteX46" fmla="*/ 115504 w 2701064"/>
              <a:gd name="connsiteY46" fmla="*/ 548640 h 3641822"/>
              <a:gd name="connsiteX47" fmla="*/ 240632 w 2701064"/>
              <a:gd name="connsiteY47" fmla="*/ 558265 h 3641822"/>
              <a:gd name="connsiteX48" fmla="*/ 365760 w 2701064"/>
              <a:gd name="connsiteY48" fmla="*/ 548640 h 3641822"/>
              <a:gd name="connsiteX49" fmla="*/ 548640 w 2701064"/>
              <a:gd name="connsiteY49" fmla="*/ 558265 h 3641822"/>
              <a:gd name="connsiteX50" fmla="*/ 606392 w 2701064"/>
              <a:gd name="connsiteY50" fmla="*/ 548640 h 3641822"/>
              <a:gd name="connsiteX51" fmla="*/ 721895 w 2701064"/>
              <a:gd name="connsiteY51" fmla="*/ 404261 h 3641822"/>
              <a:gd name="connsiteX52" fmla="*/ 933651 w 2701064"/>
              <a:gd name="connsiteY52" fmla="*/ 134753 h 3641822"/>
              <a:gd name="connsiteX53" fmla="*/ 1078030 w 2701064"/>
              <a:gd name="connsiteY53" fmla="*/ 28875 h 3641822"/>
              <a:gd name="connsiteX54" fmla="*/ 1280160 w 2701064"/>
              <a:gd name="connsiteY54" fmla="*/ 0 h 3641822"/>
              <a:gd name="connsiteX55" fmla="*/ 1491916 w 2701064"/>
              <a:gd name="connsiteY55" fmla="*/ 19250 h 3641822"/>
              <a:gd name="connsiteX56" fmla="*/ 1703672 w 2701064"/>
              <a:gd name="connsiteY56" fmla="*/ 67376 h 3641822"/>
              <a:gd name="connsiteX57" fmla="*/ 1848051 w 2701064"/>
              <a:gd name="connsiteY57" fmla="*/ 105878 h 3641822"/>
              <a:gd name="connsiteX58" fmla="*/ 2117558 w 2701064"/>
              <a:gd name="connsiteY58" fmla="*/ 356134 h 3641822"/>
              <a:gd name="connsiteX59" fmla="*/ 2252312 w 2701064"/>
              <a:gd name="connsiteY59" fmla="*/ 529389 h 3641822"/>
              <a:gd name="connsiteX60" fmla="*/ 2310064 w 2701064"/>
              <a:gd name="connsiteY60" fmla="*/ 693019 h 3641822"/>
              <a:gd name="connsiteX61" fmla="*/ 2338939 w 2701064"/>
              <a:gd name="connsiteY61" fmla="*/ 904774 h 3641822"/>
              <a:gd name="connsiteX62" fmla="*/ 2338939 w 2701064"/>
              <a:gd name="connsiteY62" fmla="*/ 1078029 h 3641822"/>
              <a:gd name="connsiteX63" fmla="*/ 2319689 w 2701064"/>
              <a:gd name="connsiteY63" fmla="*/ 1193532 h 3641822"/>
              <a:gd name="connsiteX64" fmla="*/ 2290813 w 2701064"/>
              <a:gd name="connsiteY64" fmla="*/ 1260909 h 3641822"/>
              <a:gd name="connsiteX65" fmla="*/ 2252312 w 2701064"/>
              <a:gd name="connsiteY65" fmla="*/ 1337911 h 3641822"/>
              <a:gd name="connsiteX66" fmla="*/ 2156059 w 2701064"/>
              <a:gd name="connsiteY66" fmla="*/ 1424539 h 3641822"/>
              <a:gd name="connsiteX67" fmla="*/ 2107933 w 2701064"/>
              <a:gd name="connsiteY67" fmla="*/ 1434164 h 3641822"/>
              <a:gd name="connsiteX68" fmla="*/ 2079057 w 2701064"/>
              <a:gd name="connsiteY68" fmla="*/ 1520791 h 3641822"/>
              <a:gd name="connsiteX69" fmla="*/ 2059807 w 2701064"/>
              <a:gd name="connsiteY69" fmla="*/ 1617044 h 3641822"/>
              <a:gd name="connsiteX70" fmla="*/ 2050181 w 2701064"/>
              <a:gd name="connsiteY70" fmla="*/ 1742172 h 3641822"/>
              <a:gd name="connsiteX71" fmla="*/ 2050181 w 2701064"/>
              <a:gd name="connsiteY71" fmla="*/ 1828800 h 3641822"/>
              <a:gd name="connsiteX72" fmla="*/ 2040556 w 2701064"/>
              <a:gd name="connsiteY72" fmla="*/ 1886551 h 3641822"/>
              <a:gd name="connsiteX73" fmla="*/ 1992430 w 2701064"/>
              <a:gd name="connsiteY73" fmla="*/ 1915427 h 3641822"/>
              <a:gd name="connsiteX74" fmla="*/ 1953929 w 2701064"/>
              <a:gd name="connsiteY74" fmla="*/ 1925052 h 3641822"/>
              <a:gd name="connsiteX75" fmla="*/ 2656764 w 2701064"/>
              <a:gd name="connsiteY75" fmla="*/ 3641822 h 3641822"/>
              <a:gd name="connsiteX76" fmla="*/ 492001 w 2701064"/>
              <a:gd name="connsiteY76" fmla="*/ 3631451 h 3641822"/>
              <a:gd name="connsiteX0" fmla="*/ 492001 w 2659088"/>
              <a:gd name="connsiteY0" fmla="*/ 3631451 h 3641822"/>
              <a:gd name="connsiteX1" fmla="*/ 779647 w 2659088"/>
              <a:gd name="connsiteY1" fmla="*/ 2964581 h 3641822"/>
              <a:gd name="connsiteX2" fmla="*/ 952901 w 2659088"/>
              <a:gd name="connsiteY2" fmla="*/ 2695073 h 3641822"/>
              <a:gd name="connsiteX3" fmla="*/ 1049154 w 2659088"/>
              <a:gd name="connsiteY3" fmla="*/ 2464067 h 3641822"/>
              <a:gd name="connsiteX4" fmla="*/ 885525 w 2659088"/>
              <a:gd name="connsiteY4" fmla="*/ 2127183 h 3641822"/>
              <a:gd name="connsiteX5" fmla="*/ 875899 w 2659088"/>
              <a:gd name="connsiteY5" fmla="*/ 2088682 h 3641822"/>
              <a:gd name="connsiteX6" fmla="*/ 847024 w 2659088"/>
              <a:gd name="connsiteY6" fmla="*/ 2059806 h 3641822"/>
              <a:gd name="connsiteX7" fmla="*/ 789272 w 2659088"/>
              <a:gd name="connsiteY7" fmla="*/ 2059806 h 3641822"/>
              <a:gd name="connsiteX8" fmla="*/ 721895 w 2659088"/>
              <a:gd name="connsiteY8" fmla="*/ 2079056 h 3641822"/>
              <a:gd name="connsiteX9" fmla="*/ 606392 w 2659088"/>
              <a:gd name="connsiteY9" fmla="*/ 2088682 h 3641822"/>
              <a:gd name="connsiteX10" fmla="*/ 519765 w 2659088"/>
              <a:gd name="connsiteY10" fmla="*/ 2069431 h 3641822"/>
              <a:gd name="connsiteX11" fmla="*/ 462013 w 2659088"/>
              <a:gd name="connsiteY11" fmla="*/ 2030930 h 3641822"/>
              <a:gd name="connsiteX12" fmla="*/ 433137 w 2659088"/>
              <a:gd name="connsiteY12" fmla="*/ 1973179 h 3641822"/>
              <a:gd name="connsiteX13" fmla="*/ 433137 w 2659088"/>
              <a:gd name="connsiteY13" fmla="*/ 1896176 h 3641822"/>
              <a:gd name="connsiteX14" fmla="*/ 423512 w 2659088"/>
              <a:gd name="connsiteY14" fmla="*/ 1857675 h 3641822"/>
              <a:gd name="connsiteX15" fmla="*/ 423512 w 2659088"/>
              <a:gd name="connsiteY15" fmla="*/ 1819174 h 3641822"/>
              <a:gd name="connsiteX16" fmla="*/ 423512 w 2659088"/>
              <a:gd name="connsiteY16" fmla="*/ 1790299 h 3641822"/>
              <a:gd name="connsiteX17" fmla="*/ 404261 w 2659088"/>
              <a:gd name="connsiteY17" fmla="*/ 1761423 h 3641822"/>
              <a:gd name="connsiteX18" fmla="*/ 356135 w 2659088"/>
              <a:gd name="connsiteY18" fmla="*/ 1674795 h 3641822"/>
              <a:gd name="connsiteX19" fmla="*/ 375386 w 2659088"/>
              <a:gd name="connsiteY19" fmla="*/ 1645920 h 3641822"/>
              <a:gd name="connsiteX20" fmla="*/ 375386 w 2659088"/>
              <a:gd name="connsiteY20" fmla="*/ 1617044 h 3641822"/>
              <a:gd name="connsiteX21" fmla="*/ 346510 w 2659088"/>
              <a:gd name="connsiteY21" fmla="*/ 1597793 h 3641822"/>
              <a:gd name="connsiteX22" fmla="*/ 346510 w 2659088"/>
              <a:gd name="connsiteY22" fmla="*/ 1559292 h 3641822"/>
              <a:gd name="connsiteX23" fmla="*/ 356135 w 2659088"/>
              <a:gd name="connsiteY23" fmla="*/ 1530416 h 3641822"/>
              <a:gd name="connsiteX24" fmla="*/ 336885 w 2659088"/>
              <a:gd name="connsiteY24" fmla="*/ 1453414 h 3641822"/>
              <a:gd name="connsiteX25" fmla="*/ 298384 w 2659088"/>
              <a:gd name="connsiteY25" fmla="*/ 1414913 h 3641822"/>
              <a:gd name="connsiteX26" fmla="*/ 259882 w 2659088"/>
              <a:gd name="connsiteY26" fmla="*/ 1386038 h 3641822"/>
              <a:gd name="connsiteX27" fmla="*/ 231007 w 2659088"/>
              <a:gd name="connsiteY27" fmla="*/ 1337911 h 3641822"/>
              <a:gd name="connsiteX28" fmla="*/ 231007 w 2659088"/>
              <a:gd name="connsiteY28" fmla="*/ 1299410 h 3641822"/>
              <a:gd name="connsiteX29" fmla="*/ 269508 w 2659088"/>
              <a:gd name="connsiteY29" fmla="*/ 1251284 h 3641822"/>
              <a:gd name="connsiteX30" fmla="*/ 336885 w 2659088"/>
              <a:gd name="connsiteY30" fmla="*/ 1203158 h 3641822"/>
              <a:gd name="connsiteX31" fmla="*/ 404261 w 2659088"/>
              <a:gd name="connsiteY31" fmla="*/ 1145406 h 3641822"/>
              <a:gd name="connsiteX32" fmla="*/ 442762 w 2659088"/>
              <a:gd name="connsiteY32" fmla="*/ 1078029 h 3641822"/>
              <a:gd name="connsiteX33" fmla="*/ 481264 w 2659088"/>
              <a:gd name="connsiteY33" fmla="*/ 1029903 h 3641822"/>
              <a:gd name="connsiteX34" fmla="*/ 500514 w 2659088"/>
              <a:gd name="connsiteY34" fmla="*/ 981776 h 3641822"/>
              <a:gd name="connsiteX35" fmla="*/ 510139 w 2659088"/>
              <a:gd name="connsiteY35" fmla="*/ 943275 h 3641822"/>
              <a:gd name="connsiteX36" fmla="*/ 500514 w 2659088"/>
              <a:gd name="connsiteY36" fmla="*/ 904774 h 3641822"/>
              <a:gd name="connsiteX37" fmla="*/ 490889 w 2659088"/>
              <a:gd name="connsiteY37" fmla="*/ 885524 h 3641822"/>
              <a:gd name="connsiteX38" fmla="*/ 490889 w 2659088"/>
              <a:gd name="connsiteY38" fmla="*/ 837398 h 3641822"/>
              <a:gd name="connsiteX39" fmla="*/ 490889 w 2659088"/>
              <a:gd name="connsiteY39" fmla="*/ 808522 h 3641822"/>
              <a:gd name="connsiteX40" fmla="*/ 413887 w 2659088"/>
              <a:gd name="connsiteY40" fmla="*/ 770021 h 3641822"/>
              <a:gd name="connsiteX41" fmla="*/ 298384 w 2659088"/>
              <a:gd name="connsiteY41" fmla="*/ 731520 h 3641822"/>
              <a:gd name="connsiteX42" fmla="*/ 192506 w 2659088"/>
              <a:gd name="connsiteY42" fmla="*/ 693019 h 3641822"/>
              <a:gd name="connsiteX43" fmla="*/ 86628 w 2659088"/>
              <a:gd name="connsiteY43" fmla="*/ 635267 h 3641822"/>
              <a:gd name="connsiteX44" fmla="*/ 9626 w 2659088"/>
              <a:gd name="connsiteY44" fmla="*/ 587141 h 3641822"/>
              <a:gd name="connsiteX45" fmla="*/ 0 w 2659088"/>
              <a:gd name="connsiteY45" fmla="*/ 558265 h 3641822"/>
              <a:gd name="connsiteX46" fmla="*/ 115504 w 2659088"/>
              <a:gd name="connsiteY46" fmla="*/ 548640 h 3641822"/>
              <a:gd name="connsiteX47" fmla="*/ 240632 w 2659088"/>
              <a:gd name="connsiteY47" fmla="*/ 558265 h 3641822"/>
              <a:gd name="connsiteX48" fmla="*/ 365760 w 2659088"/>
              <a:gd name="connsiteY48" fmla="*/ 548640 h 3641822"/>
              <a:gd name="connsiteX49" fmla="*/ 548640 w 2659088"/>
              <a:gd name="connsiteY49" fmla="*/ 558265 h 3641822"/>
              <a:gd name="connsiteX50" fmla="*/ 606392 w 2659088"/>
              <a:gd name="connsiteY50" fmla="*/ 548640 h 3641822"/>
              <a:gd name="connsiteX51" fmla="*/ 721895 w 2659088"/>
              <a:gd name="connsiteY51" fmla="*/ 404261 h 3641822"/>
              <a:gd name="connsiteX52" fmla="*/ 933651 w 2659088"/>
              <a:gd name="connsiteY52" fmla="*/ 134753 h 3641822"/>
              <a:gd name="connsiteX53" fmla="*/ 1078030 w 2659088"/>
              <a:gd name="connsiteY53" fmla="*/ 28875 h 3641822"/>
              <a:gd name="connsiteX54" fmla="*/ 1280160 w 2659088"/>
              <a:gd name="connsiteY54" fmla="*/ 0 h 3641822"/>
              <a:gd name="connsiteX55" fmla="*/ 1491916 w 2659088"/>
              <a:gd name="connsiteY55" fmla="*/ 19250 h 3641822"/>
              <a:gd name="connsiteX56" fmla="*/ 1703672 w 2659088"/>
              <a:gd name="connsiteY56" fmla="*/ 67376 h 3641822"/>
              <a:gd name="connsiteX57" fmla="*/ 1848051 w 2659088"/>
              <a:gd name="connsiteY57" fmla="*/ 105878 h 3641822"/>
              <a:gd name="connsiteX58" fmla="*/ 2117558 w 2659088"/>
              <a:gd name="connsiteY58" fmla="*/ 356134 h 3641822"/>
              <a:gd name="connsiteX59" fmla="*/ 2252312 w 2659088"/>
              <a:gd name="connsiteY59" fmla="*/ 529389 h 3641822"/>
              <a:gd name="connsiteX60" fmla="*/ 2310064 w 2659088"/>
              <a:gd name="connsiteY60" fmla="*/ 693019 h 3641822"/>
              <a:gd name="connsiteX61" fmla="*/ 2338939 w 2659088"/>
              <a:gd name="connsiteY61" fmla="*/ 904774 h 3641822"/>
              <a:gd name="connsiteX62" fmla="*/ 2338939 w 2659088"/>
              <a:gd name="connsiteY62" fmla="*/ 1078029 h 3641822"/>
              <a:gd name="connsiteX63" fmla="*/ 2319689 w 2659088"/>
              <a:gd name="connsiteY63" fmla="*/ 1193532 h 3641822"/>
              <a:gd name="connsiteX64" fmla="*/ 2290813 w 2659088"/>
              <a:gd name="connsiteY64" fmla="*/ 1260909 h 3641822"/>
              <a:gd name="connsiteX65" fmla="*/ 2252312 w 2659088"/>
              <a:gd name="connsiteY65" fmla="*/ 1337911 h 3641822"/>
              <a:gd name="connsiteX66" fmla="*/ 2156059 w 2659088"/>
              <a:gd name="connsiteY66" fmla="*/ 1424539 h 3641822"/>
              <a:gd name="connsiteX67" fmla="*/ 2107933 w 2659088"/>
              <a:gd name="connsiteY67" fmla="*/ 1434164 h 3641822"/>
              <a:gd name="connsiteX68" fmla="*/ 2079057 w 2659088"/>
              <a:gd name="connsiteY68" fmla="*/ 1520791 h 3641822"/>
              <a:gd name="connsiteX69" fmla="*/ 2059807 w 2659088"/>
              <a:gd name="connsiteY69" fmla="*/ 1617044 h 3641822"/>
              <a:gd name="connsiteX70" fmla="*/ 2050181 w 2659088"/>
              <a:gd name="connsiteY70" fmla="*/ 1742172 h 3641822"/>
              <a:gd name="connsiteX71" fmla="*/ 2050181 w 2659088"/>
              <a:gd name="connsiteY71" fmla="*/ 1828800 h 3641822"/>
              <a:gd name="connsiteX72" fmla="*/ 2040556 w 2659088"/>
              <a:gd name="connsiteY72" fmla="*/ 1886551 h 3641822"/>
              <a:gd name="connsiteX73" fmla="*/ 1992430 w 2659088"/>
              <a:gd name="connsiteY73" fmla="*/ 1915427 h 3641822"/>
              <a:gd name="connsiteX74" fmla="*/ 1953929 w 2659088"/>
              <a:gd name="connsiteY74" fmla="*/ 1925052 h 3641822"/>
              <a:gd name="connsiteX75" fmla="*/ 2656764 w 2659088"/>
              <a:gd name="connsiteY75" fmla="*/ 3641822 h 3641822"/>
              <a:gd name="connsiteX76" fmla="*/ 492001 w 2659088"/>
              <a:gd name="connsiteY76" fmla="*/ 3631451 h 3641822"/>
              <a:gd name="connsiteX0" fmla="*/ 492001 w 2657505"/>
              <a:gd name="connsiteY0" fmla="*/ 3631451 h 3641822"/>
              <a:gd name="connsiteX1" fmla="*/ 779647 w 2657505"/>
              <a:gd name="connsiteY1" fmla="*/ 2964581 h 3641822"/>
              <a:gd name="connsiteX2" fmla="*/ 952901 w 2657505"/>
              <a:gd name="connsiteY2" fmla="*/ 2695073 h 3641822"/>
              <a:gd name="connsiteX3" fmla="*/ 1049154 w 2657505"/>
              <a:gd name="connsiteY3" fmla="*/ 2464067 h 3641822"/>
              <a:gd name="connsiteX4" fmla="*/ 885525 w 2657505"/>
              <a:gd name="connsiteY4" fmla="*/ 2127183 h 3641822"/>
              <a:gd name="connsiteX5" fmla="*/ 875899 w 2657505"/>
              <a:gd name="connsiteY5" fmla="*/ 2088682 h 3641822"/>
              <a:gd name="connsiteX6" fmla="*/ 847024 w 2657505"/>
              <a:gd name="connsiteY6" fmla="*/ 2059806 h 3641822"/>
              <a:gd name="connsiteX7" fmla="*/ 789272 w 2657505"/>
              <a:gd name="connsiteY7" fmla="*/ 2059806 h 3641822"/>
              <a:gd name="connsiteX8" fmla="*/ 721895 w 2657505"/>
              <a:gd name="connsiteY8" fmla="*/ 2079056 h 3641822"/>
              <a:gd name="connsiteX9" fmla="*/ 606392 w 2657505"/>
              <a:gd name="connsiteY9" fmla="*/ 2088682 h 3641822"/>
              <a:gd name="connsiteX10" fmla="*/ 519765 w 2657505"/>
              <a:gd name="connsiteY10" fmla="*/ 2069431 h 3641822"/>
              <a:gd name="connsiteX11" fmla="*/ 462013 w 2657505"/>
              <a:gd name="connsiteY11" fmla="*/ 2030930 h 3641822"/>
              <a:gd name="connsiteX12" fmla="*/ 433137 w 2657505"/>
              <a:gd name="connsiteY12" fmla="*/ 1973179 h 3641822"/>
              <a:gd name="connsiteX13" fmla="*/ 433137 w 2657505"/>
              <a:gd name="connsiteY13" fmla="*/ 1896176 h 3641822"/>
              <a:gd name="connsiteX14" fmla="*/ 423512 w 2657505"/>
              <a:gd name="connsiteY14" fmla="*/ 1857675 h 3641822"/>
              <a:gd name="connsiteX15" fmla="*/ 423512 w 2657505"/>
              <a:gd name="connsiteY15" fmla="*/ 1819174 h 3641822"/>
              <a:gd name="connsiteX16" fmla="*/ 423512 w 2657505"/>
              <a:gd name="connsiteY16" fmla="*/ 1790299 h 3641822"/>
              <a:gd name="connsiteX17" fmla="*/ 404261 w 2657505"/>
              <a:gd name="connsiteY17" fmla="*/ 1761423 h 3641822"/>
              <a:gd name="connsiteX18" fmla="*/ 356135 w 2657505"/>
              <a:gd name="connsiteY18" fmla="*/ 1674795 h 3641822"/>
              <a:gd name="connsiteX19" fmla="*/ 375386 w 2657505"/>
              <a:gd name="connsiteY19" fmla="*/ 1645920 h 3641822"/>
              <a:gd name="connsiteX20" fmla="*/ 375386 w 2657505"/>
              <a:gd name="connsiteY20" fmla="*/ 1617044 h 3641822"/>
              <a:gd name="connsiteX21" fmla="*/ 346510 w 2657505"/>
              <a:gd name="connsiteY21" fmla="*/ 1597793 h 3641822"/>
              <a:gd name="connsiteX22" fmla="*/ 346510 w 2657505"/>
              <a:gd name="connsiteY22" fmla="*/ 1559292 h 3641822"/>
              <a:gd name="connsiteX23" fmla="*/ 356135 w 2657505"/>
              <a:gd name="connsiteY23" fmla="*/ 1530416 h 3641822"/>
              <a:gd name="connsiteX24" fmla="*/ 336885 w 2657505"/>
              <a:gd name="connsiteY24" fmla="*/ 1453414 h 3641822"/>
              <a:gd name="connsiteX25" fmla="*/ 298384 w 2657505"/>
              <a:gd name="connsiteY25" fmla="*/ 1414913 h 3641822"/>
              <a:gd name="connsiteX26" fmla="*/ 259882 w 2657505"/>
              <a:gd name="connsiteY26" fmla="*/ 1386038 h 3641822"/>
              <a:gd name="connsiteX27" fmla="*/ 231007 w 2657505"/>
              <a:gd name="connsiteY27" fmla="*/ 1337911 h 3641822"/>
              <a:gd name="connsiteX28" fmla="*/ 231007 w 2657505"/>
              <a:gd name="connsiteY28" fmla="*/ 1299410 h 3641822"/>
              <a:gd name="connsiteX29" fmla="*/ 269508 w 2657505"/>
              <a:gd name="connsiteY29" fmla="*/ 1251284 h 3641822"/>
              <a:gd name="connsiteX30" fmla="*/ 336885 w 2657505"/>
              <a:gd name="connsiteY30" fmla="*/ 1203158 h 3641822"/>
              <a:gd name="connsiteX31" fmla="*/ 404261 w 2657505"/>
              <a:gd name="connsiteY31" fmla="*/ 1145406 h 3641822"/>
              <a:gd name="connsiteX32" fmla="*/ 442762 w 2657505"/>
              <a:gd name="connsiteY32" fmla="*/ 1078029 h 3641822"/>
              <a:gd name="connsiteX33" fmla="*/ 481264 w 2657505"/>
              <a:gd name="connsiteY33" fmla="*/ 1029903 h 3641822"/>
              <a:gd name="connsiteX34" fmla="*/ 500514 w 2657505"/>
              <a:gd name="connsiteY34" fmla="*/ 981776 h 3641822"/>
              <a:gd name="connsiteX35" fmla="*/ 510139 w 2657505"/>
              <a:gd name="connsiteY35" fmla="*/ 943275 h 3641822"/>
              <a:gd name="connsiteX36" fmla="*/ 500514 w 2657505"/>
              <a:gd name="connsiteY36" fmla="*/ 904774 h 3641822"/>
              <a:gd name="connsiteX37" fmla="*/ 490889 w 2657505"/>
              <a:gd name="connsiteY37" fmla="*/ 885524 h 3641822"/>
              <a:gd name="connsiteX38" fmla="*/ 490889 w 2657505"/>
              <a:gd name="connsiteY38" fmla="*/ 837398 h 3641822"/>
              <a:gd name="connsiteX39" fmla="*/ 490889 w 2657505"/>
              <a:gd name="connsiteY39" fmla="*/ 808522 h 3641822"/>
              <a:gd name="connsiteX40" fmla="*/ 413887 w 2657505"/>
              <a:gd name="connsiteY40" fmla="*/ 770021 h 3641822"/>
              <a:gd name="connsiteX41" fmla="*/ 298384 w 2657505"/>
              <a:gd name="connsiteY41" fmla="*/ 731520 h 3641822"/>
              <a:gd name="connsiteX42" fmla="*/ 192506 w 2657505"/>
              <a:gd name="connsiteY42" fmla="*/ 693019 h 3641822"/>
              <a:gd name="connsiteX43" fmla="*/ 86628 w 2657505"/>
              <a:gd name="connsiteY43" fmla="*/ 635267 h 3641822"/>
              <a:gd name="connsiteX44" fmla="*/ 9626 w 2657505"/>
              <a:gd name="connsiteY44" fmla="*/ 587141 h 3641822"/>
              <a:gd name="connsiteX45" fmla="*/ 0 w 2657505"/>
              <a:gd name="connsiteY45" fmla="*/ 558265 h 3641822"/>
              <a:gd name="connsiteX46" fmla="*/ 115504 w 2657505"/>
              <a:gd name="connsiteY46" fmla="*/ 548640 h 3641822"/>
              <a:gd name="connsiteX47" fmla="*/ 240632 w 2657505"/>
              <a:gd name="connsiteY47" fmla="*/ 558265 h 3641822"/>
              <a:gd name="connsiteX48" fmla="*/ 365760 w 2657505"/>
              <a:gd name="connsiteY48" fmla="*/ 548640 h 3641822"/>
              <a:gd name="connsiteX49" fmla="*/ 548640 w 2657505"/>
              <a:gd name="connsiteY49" fmla="*/ 558265 h 3641822"/>
              <a:gd name="connsiteX50" fmla="*/ 606392 w 2657505"/>
              <a:gd name="connsiteY50" fmla="*/ 548640 h 3641822"/>
              <a:gd name="connsiteX51" fmla="*/ 721895 w 2657505"/>
              <a:gd name="connsiteY51" fmla="*/ 404261 h 3641822"/>
              <a:gd name="connsiteX52" fmla="*/ 933651 w 2657505"/>
              <a:gd name="connsiteY52" fmla="*/ 134753 h 3641822"/>
              <a:gd name="connsiteX53" fmla="*/ 1078030 w 2657505"/>
              <a:gd name="connsiteY53" fmla="*/ 28875 h 3641822"/>
              <a:gd name="connsiteX54" fmla="*/ 1280160 w 2657505"/>
              <a:gd name="connsiteY54" fmla="*/ 0 h 3641822"/>
              <a:gd name="connsiteX55" fmla="*/ 1491916 w 2657505"/>
              <a:gd name="connsiteY55" fmla="*/ 19250 h 3641822"/>
              <a:gd name="connsiteX56" fmla="*/ 1703672 w 2657505"/>
              <a:gd name="connsiteY56" fmla="*/ 67376 h 3641822"/>
              <a:gd name="connsiteX57" fmla="*/ 1848051 w 2657505"/>
              <a:gd name="connsiteY57" fmla="*/ 105878 h 3641822"/>
              <a:gd name="connsiteX58" fmla="*/ 2117558 w 2657505"/>
              <a:gd name="connsiteY58" fmla="*/ 356134 h 3641822"/>
              <a:gd name="connsiteX59" fmla="*/ 2252312 w 2657505"/>
              <a:gd name="connsiteY59" fmla="*/ 529389 h 3641822"/>
              <a:gd name="connsiteX60" fmla="*/ 2310064 w 2657505"/>
              <a:gd name="connsiteY60" fmla="*/ 693019 h 3641822"/>
              <a:gd name="connsiteX61" fmla="*/ 2338939 w 2657505"/>
              <a:gd name="connsiteY61" fmla="*/ 904774 h 3641822"/>
              <a:gd name="connsiteX62" fmla="*/ 2338939 w 2657505"/>
              <a:gd name="connsiteY62" fmla="*/ 1078029 h 3641822"/>
              <a:gd name="connsiteX63" fmla="*/ 2319689 w 2657505"/>
              <a:gd name="connsiteY63" fmla="*/ 1193532 h 3641822"/>
              <a:gd name="connsiteX64" fmla="*/ 2290813 w 2657505"/>
              <a:gd name="connsiteY64" fmla="*/ 1260909 h 3641822"/>
              <a:gd name="connsiteX65" fmla="*/ 2252312 w 2657505"/>
              <a:gd name="connsiteY65" fmla="*/ 1337911 h 3641822"/>
              <a:gd name="connsiteX66" fmla="*/ 2156059 w 2657505"/>
              <a:gd name="connsiteY66" fmla="*/ 1424539 h 3641822"/>
              <a:gd name="connsiteX67" fmla="*/ 2107933 w 2657505"/>
              <a:gd name="connsiteY67" fmla="*/ 1434164 h 3641822"/>
              <a:gd name="connsiteX68" fmla="*/ 2079057 w 2657505"/>
              <a:gd name="connsiteY68" fmla="*/ 1520791 h 3641822"/>
              <a:gd name="connsiteX69" fmla="*/ 2059807 w 2657505"/>
              <a:gd name="connsiteY69" fmla="*/ 1617044 h 3641822"/>
              <a:gd name="connsiteX70" fmla="*/ 2050181 w 2657505"/>
              <a:gd name="connsiteY70" fmla="*/ 1742172 h 3641822"/>
              <a:gd name="connsiteX71" fmla="*/ 2050181 w 2657505"/>
              <a:gd name="connsiteY71" fmla="*/ 1828800 h 3641822"/>
              <a:gd name="connsiteX72" fmla="*/ 2040556 w 2657505"/>
              <a:gd name="connsiteY72" fmla="*/ 1886551 h 3641822"/>
              <a:gd name="connsiteX73" fmla="*/ 1992430 w 2657505"/>
              <a:gd name="connsiteY73" fmla="*/ 1915427 h 3641822"/>
              <a:gd name="connsiteX74" fmla="*/ 1953929 w 2657505"/>
              <a:gd name="connsiteY74" fmla="*/ 1925052 h 3641822"/>
              <a:gd name="connsiteX75" fmla="*/ 2656764 w 2657505"/>
              <a:gd name="connsiteY75" fmla="*/ 3641822 h 3641822"/>
              <a:gd name="connsiteX76" fmla="*/ 492001 w 2657505"/>
              <a:gd name="connsiteY76" fmla="*/ 3631451 h 3641822"/>
              <a:gd name="connsiteX0" fmla="*/ 492001 w 2657461"/>
              <a:gd name="connsiteY0" fmla="*/ 3631451 h 3641822"/>
              <a:gd name="connsiteX1" fmla="*/ 779647 w 2657461"/>
              <a:gd name="connsiteY1" fmla="*/ 2964581 h 3641822"/>
              <a:gd name="connsiteX2" fmla="*/ 952901 w 2657461"/>
              <a:gd name="connsiteY2" fmla="*/ 2695073 h 3641822"/>
              <a:gd name="connsiteX3" fmla="*/ 1049154 w 2657461"/>
              <a:gd name="connsiteY3" fmla="*/ 2464067 h 3641822"/>
              <a:gd name="connsiteX4" fmla="*/ 885525 w 2657461"/>
              <a:gd name="connsiteY4" fmla="*/ 2127183 h 3641822"/>
              <a:gd name="connsiteX5" fmla="*/ 875899 w 2657461"/>
              <a:gd name="connsiteY5" fmla="*/ 2088682 h 3641822"/>
              <a:gd name="connsiteX6" fmla="*/ 847024 w 2657461"/>
              <a:gd name="connsiteY6" fmla="*/ 2059806 h 3641822"/>
              <a:gd name="connsiteX7" fmla="*/ 789272 w 2657461"/>
              <a:gd name="connsiteY7" fmla="*/ 2059806 h 3641822"/>
              <a:gd name="connsiteX8" fmla="*/ 721895 w 2657461"/>
              <a:gd name="connsiteY8" fmla="*/ 2079056 h 3641822"/>
              <a:gd name="connsiteX9" fmla="*/ 606392 w 2657461"/>
              <a:gd name="connsiteY9" fmla="*/ 2088682 h 3641822"/>
              <a:gd name="connsiteX10" fmla="*/ 519765 w 2657461"/>
              <a:gd name="connsiteY10" fmla="*/ 2069431 h 3641822"/>
              <a:gd name="connsiteX11" fmla="*/ 462013 w 2657461"/>
              <a:gd name="connsiteY11" fmla="*/ 2030930 h 3641822"/>
              <a:gd name="connsiteX12" fmla="*/ 433137 w 2657461"/>
              <a:gd name="connsiteY12" fmla="*/ 1973179 h 3641822"/>
              <a:gd name="connsiteX13" fmla="*/ 433137 w 2657461"/>
              <a:gd name="connsiteY13" fmla="*/ 1896176 h 3641822"/>
              <a:gd name="connsiteX14" fmla="*/ 423512 w 2657461"/>
              <a:gd name="connsiteY14" fmla="*/ 1857675 h 3641822"/>
              <a:gd name="connsiteX15" fmla="*/ 423512 w 2657461"/>
              <a:gd name="connsiteY15" fmla="*/ 1819174 h 3641822"/>
              <a:gd name="connsiteX16" fmla="*/ 423512 w 2657461"/>
              <a:gd name="connsiteY16" fmla="*/ 1790299 h 3641822"/>
              <a:gd name="connsiteX17" fmla="*/ 404261 w 2657461"/>
              <a:gd name="connsiteY17" fmla="*/ 1761423 h 3641822"/>
              <a:gd name="connsiteX18" fmla="*/ 356135 w 2657461"/>
              <a:gd name="connsiteY18" fmla="*/ 1674795 h 3641822"/>
              <a:gd name="connsiteX19" fmla="*/ 375386 w 2657461"/>
              <a:gd name="connsiteY19" fmla="*/ 1645920 h 3641822"/>
              <a:gd name="connsiteX20" fmla="*/ 375386 w 2657461"/>
              <a:gd name="connsiteY20" fmla="*/ 1617044 h 3641822"/>
              <a:gd name="connsiteX21" fmla="*/ 346510 w 2657461"/>
              <a:gd name="connsiteY21" fmla="*/ 1597793 h 3641822"/>
              <a:gd name="connsiteX22" fmla="*/ 346510 w 2657461"/>
              <a:gd name="connsiteY22" fmla="*/ 1559292 h 3641822"/>
              <a:gd name="connsiteX23" fmla="*/ 356135 w 2657461"/>
              <a:gd name="connsiteY23" fmla="*/ 1530416 h 3641822"/>
              <a:gd name="connsiteX24" fmla="*/ 336885 w 2657461"/>
              <a:gd name="connsiteY24" fmla="*/ 1453414 h 3641822"/>
              <a:gd name="connsiteX25" fmla="*/ 298384 w 2657461"/>
              <a:gd name="connsiteY25" fmla="*/ 1414913 h 3641822"/>
              <a:gd name="connsiteX26" fmla="*/ 259882 w 2657461"/>
              <a:gd name="connsiteY26" fmla="*/ 1386038 h 3641822"/>
              <a:gd name="connsiteX27" fmla="*/ 231007 w 2657461"/>
              <a:gd name="connsiteY27" fmla="*/ 1337911 h 3641822"/>
              <a:gd name="connsiteX28" fmla="*/ 231007 w 2657461"/>
              <a:gd name="connsiteY28" fmla="*/ 1299410 h 3641822"/>
              <a:gd name="connsiteX29" fmla="*/ 269508 w 2657461"/>
              <a:gd name="connsiteY29" fmla="*/ 1251284 h 3641822"/>
              <a:gd name="connsiteX30" fmla="*/ 336885 w 2657461"/>
              <a:gd name="connsiteY30" fmla="*/ 1203158 h 3641822"/>
              <a:gd name="connsiteX31" fmla="*/ 404261 w 2657461"/>
              <a:gd name="connsiteY31" fmla="*/ 1145406 h 3641822"/>
              <a:gd name="connsiteX32" fmla="*/ 442762 w 2657461"/>
              <a:gd name="connsiteY32" fmla="*/ 1078029 h 3641822"/>
              <a:gd name="connsiteX33" fmla="*/ 481264 w 2657461"/>
              <a:gd name="connsiteY33" fmla="*/ 1029903 h 3641822"/>
              <a:gd name="connsiteX34" fmla="*/ 500514 w 2657461"/>
              <a:gd name="connsiteY34" fmla="*/ 981776 h 3641822"/>
              <a:gd name="connsiteX35" fmla="*/ 510139 w 2657461"/>
              <a:gd name="connsiteY35" fmla="*/ 943275 h 3641822"/>
              <a:gd name="connsiteX36" fmla="*/ 500514 w 2657461"/>
              <a:gd name="connsiteY36" fmla="*/ 904774 h 3641822"/>
              <a:gd name="connsiteX37" fmla="*/ 490889 w 2657461"/>
              <a:gd name="connsiteY37" fmla="*/ 885524 h 3641822"/>
              <a:gd name="connsiteX38" fmla="*/ 490889 w 2657461"/>
              <a:gd name="connsiteY38" fmla="*/ 837398 h 3641822"/>
              <a:gd name="connsiteX39" fmla="*/ 490889 w 2657461"/>
              <a:gd name="connsiteY39" fmla="*/ 808522 h 3641822"/>
              <a:gd name="connsiteX40" fmla="*/ 413887 w 2657461"/>
              <a:gd name="connsiteY40" fmla="*/ 770021 h 3641822"/>
              <a:gd name="connsiteX41" fmla="*/ 298384 w 2657461"/>
              <a:gd name="connsiteY41" fmla="*/ 731520 h 3641822"/>
              <a:gd name="connsiteX42" fmla="*/ 192506 w 2657461"/>
              <a:gd name="connsiteY42" fmla="*/ 693019 h 3641822"/>
              <a:gd name="connsiteX43" fmla="*/ 86628 w 2657461"/>
              <a:gd name="connsiteY43" fmla="*/ 635267 h 3641822"/>
              <a:gd name="connsiteX44" fmla="*/ 9626 w 2657461"/>
              <a:gd name="connsiteY44" fmla="*/ 587141 h 3641822"/>
              <a:gd name="connsiteX45" fmla="*/ 0 w 2657461"/>
              <a:gd name="connsiteY45" fmla="*/ 558265 h 3641822"/>
              <a:gd name="connsiteX46" fmla="*/ 115504 w 2657461"/>
              <a:gd name="connsiteY46" fmla="*/ 548640 h 3641822"/>
              <a:gd name="connsiteX47" fmla="*/ 240632 w 2657461"/>
              <a:gd name="connsiteY47" fmla="*/ 558265 h 3641822"/>
              <a:gd name="connsiteX48" fmla="*/ 365760 w 2657461"/>
              <a:gd name="connsiteY48" fmla="*/ 548640 h 3641822"/>
              <a:gd name="connsiteX49" fmla="*/ 548640 w 2657461"/>
              <a:gd name="connsiteY49" fmla="*/ 558265 h 3641822"/>
              <a:gd name="connsiteX50" fmla="*/ 606392 w 2657461"/>
              <a:gd name="connsiteY50" fmla="*/ 548640 h 3641822"/>
              <a:gd name="connsiteX51" fmla="*/ 721895 w 2657461"/>
              <a:gd name="connsiteY51" fmla="*/ 404261 h 3641822"/>
              <a:gd name="connsiteX52" fmla="*/ 933651 w 2657461"/>
              <a:gd name="connsiteY52" fmla="*/ 134753 h 3641822"/>
              <a:gd name="connsiteX53" fmla="*/ 1078030 w 2657461"/>
              <a:gd name="connsiteY53" fmla="*/ 28875 h 3641822"/>
              <a:gd name="connsiteX54" fmla="*/ 1280160 w 2657461"/>
              <a:gd name="connsiteY54" fmla="*/ 0 h 3641822"/>
              <a:gd name="connsiteX55" fmla="*/ 1491916 w 2657461"/>
              <a:gd name="connsiteY55" fmla="*/ 19250 h 3641822"/>
              <a:gd name="connsiteX56" fmla="*/ 1703672 w 2657461"/>
              <a:gd name="connsiteY56" fmla="*/ 67376 h 3641822"/>
              <a:gd name="connsiteX57" fmla="*/ 1848051 w 2657461"/>
              <a:gd name="connsiteY57" fmla="*/ 105878 h 3641822"/>
              <a:gd name="connsiteX58" fmla="*/ 2117558 w 2657461"/>
              <a:gd name="connsiteY58" fmla="*/ 356134 h 3641822"/>
              <a:gd name="connsiteX59" fmla="*/ 2252312 w 2657461"/>
              <a:gd name="connsiteY59" fmla="*/ 529389 h 3641822"/>
              <a:gd name="connsiteX60" fmla="*/ 2310064 w 2657461"/>
              <a:gd name="connsiteY60" fmla="*/ 693019 h 3641822"/>
              <a:gd name="connsiteX61" fmla="*/ 2338939 w 2657461"/>
              <a:gd name="connsiteY61" fmla="*/ 904774 h 3641822"/>
              <a:gd name="connsiteX62" fmla="*/ 2338939 w 2657461"/>
              <a:gd name="connsiteY62" fmla="*/ 1078029 h 3641822"/>
              <a:gd name="connsiteX63" fmla="*/ 2319689 w 2657461"/>
              <a:gd name="connsiteY63" fmla="*/ 1193532 h 3641822"/>
              <a:gd name="connsiteX64" fmla="*/ 2290813 w 2657461"/>
              <a:gd name="connsiteY64" fmla="*/ 1260909 h 3641822"/>
              <a:gd name="connsiteX65" fmla="*/ 2252312 w 2657461"/>
              <a:gd name="connsiteY65" fmla="*/ 1337911 h 3641822"/>
              <a:gd name="connsiteX66" fmla="*/ 2156059 w 2657461"/>
              <a:gd name="connsiteY66" fmla="*/ 1424539 h 3641822"/>
              <a:gd name="connsiteX67" fmla="*/ 2107933 w 2657461"/>
              <a:gd name="connsiteY67" fmla="*/ 1434164 h 3641822"/>
              <a:gd name="connsiteX68" fmla="*/ 2079057 w 2657461"/>
              <a:gd name="connsiteY68" fmla="*/ 1520791 h 3641822"/>
              <a:gd name="connsiteX69" fmla="*/ 2059807 w 2657461"/>
              <a:gd name="connsiteY69" fmla="*/ 1617044 h 3641822"/>
              <a:gd name="connsiteX70" fmla="*/ 2050181 w 2657461"/>
              <a:gd name="connsiteY70" fmla="*/ 1742172 h 3641822"/>
              <a:gd name="connsiteX71" fmla="*/ 2050181 w 2657461"/>
              <a:gd name="connsiteY71" fmla="*/ 1828800 h 3641822"/>
              <a:gd name="connsiteX72" fmla="*/ 2040556 w 2657461"/>
              <a:gd name="connsiteY72" fmla="*/ 1886551 h 3641822"/>
              <a:gd name="connsiteX73" fmla="*/ 1992430 w 2657461"/>
              <a:gd name="connsiteY73" fmla="*/ 1915427 h 3641822"/>
              <a:gd name="connsiteX74" fmla="*/ 1953929 w 2657461"/>
              <a:gd name="connsiteY74" fmla="*/ 1925052 h 3641822"/>
              <a:gd name="connsiteX75" fmla="*/ 2656764 w 2657461"/>
              <a:gd name="connsiteY75" fmla="*/ 3641822 h 3641822"/>
              <a:gd name="connsiteX76" fmla="*/ 492001 w 2657461"/>
              <a:gd name="connsiteY76" fmla="*/ 3631451 h 3641822"/>
              <a:gd name="connsiteX0" fmla="*/ 492001 w 2681344"/>
              <a:gd name="connsiteY0" fmla="*/ 3631451 h 3631451"/>
              <a:gd name="connsiteX1" fmla="*/ 779647 w 2681344"/>
              <a:gd name="connsiteY1" fmla="*/ 2964581 h 3631451"/>
              <a:gd name="connsiteX2" fmla="*/ 952901 w 2681344"/>
              <a:gd name="connsiteY2" fmla="*/ 2695073 h 3631451"/>
              <a:gd name="connsiteX3" fmla="*/ 1049154 w 2681344"/>
              <a:gd name="connsiteY3" fmla="*/ 2464067 h 3631451"/>
              <a:gd name="connsiteX4" fmla="*/ 885525 w 2681344"/>
              <a:gd name="connsiteY4" fmla="*/ 2127183 h 3631451"/>
              <a:gd name="connsiteX5" fmla="*/ 875899 w 2681344"/>
              <a:gd name="connsiteY5" fmla="*/ 2088682 h 3631451"/>
              <a:gd name="connsiteX6" fmla="*/ 847024 w 2681344"/>
              <a:gd name="connsiteY6" fmla="*/ 2059806 h 3631451"/>
              <a:gd name="connsiteX7" fmla="*/ 789272 w 2681344"/>
              <a:gd name="connsiteY7" fmla="*/ 2059806 h 3631451"/>
              <a:gd name="connsiteX8" fmla="*/ 721895 w 2681344"/>
              <a:gd name="connsiteY8" fmla="*/ 2079056 h 3631451"/>
              <a:gd name="connsiteX9" fmla="*/ 606392 w 2681344"/>
              <a:gd name="connsiteY9" fmla="*/ 2088682 h 3631451"/>
              <a:gd name="connsiteX10" fmla="*/ 519765 w 2681344"/>
              <a:gd name="connsiteY10" fmla="*/ 2069431 h 3631451"/>
              <a:gd name="connsiteX11" fmla="*/ 462013 w 2681344"/>
              <a:gd name="connsiteY11" fmla="*/ 2030930 h 3631451"/>
              <a:gd name="connsiteX12" fmla="*/ 433137 w 2681344"/>
              <a:gd name="connsiteY12" fmla="*/ 1973179 h 3631451"/>
              <a:gd name="connsiteX13" fmla="*/ 433137 w 2681344"/>
              <a:gd name="connsiteY13" fmla="*/ 1896176 h 3631451"/>
              <a:gd name="connsiteX14" fmla="*/ 423512 w 2681344"/>
              <a:gd name="connsiteY14" fmla="*/ 1857675 h 3631451"/>
              <a:gd name="connsiteX15" fmla="*/ 423512 w 2681344"/>
              <a:gd name="connsiteY15" fmla="*/ 1819174 h 3631451"/>
              <a:gd name="connsiteX16" fmla="*/ 423512 w 2681344"/>
              <a:gd name="connsiteY16" fmla="*/ 1790299 h 3631451"/>
              <a:gd name="connsiteX17" fmla="*/ 404261 w 2681344"/>
              <a:gd name="connsiteY17" fmla="*/ 1761423 h 3631451"/>
              <a:gd name="connsiteX18" fmla="*/ 356135 w 2681344"/>
              <a:gd name="connsiteY18" fmla="*/ 1674795 h 3631451"/>
              <a:gd name="connsiteX19" fmla="*/ 375386 w 2681344"/>
              <a:gd name="connsiteY19" fmla="*/ 1645920 h 3631451"/>
              <a:gd name="connsiteX20" fmla="*/ 375386 w 2681344"/>
              <a:gd name="connsiteY20" fmla="*/ 1617044 h 3631451"/>
              <a:gd name="connsiteX21" fmla="*/ 346510 w 2681344"/>
              <a:gd name="connsiteY21" fmla="*/ 1597793 h 3631451"/>
              <a:gd name="connsiteX22" fmla="*/ 346510 w 2681344"/>
              <a:gd name="connsiteY22" fmla="*/ 1559292 h 3631451"/>
              <a:gd name="connsiteX23" fmla="*/ 356135 w 2681344"/>
              <a:gd name="connsiteY23" fmla="*/ 1530416 h 3631451"/>
              <a:gd name="connsiteX24" fmla="*/ 336885 w 2681344"/>
              <a:gd name="connsiteY24" fmla="*/ 1453414 h 3631451"/>
              <a:gd name="connsiteX25" fmla="*/ 298384 w 2681344"/>
              <a:gd name="connsiteY25" fmla="*/ 1414913 h 3631451"/>
              <a:gd name="connsiteX26" fmla="*/ 259882 w 2681344"/>
              <a:gd name="connsiteY26" fmla="*/ 1386038 h 3631451"/>
              <a:gd name="connsiteX27" fmla="*/ 231007 w 2681344"/>
              <a:gd name="connsiteY27" fmla="*/ 1337911 h 3631451"/>
              <a:gd name="connsiteX28" fmla="*/ 231007 w 2681344"/>
              <a:gd name="connsiteY28" fmla="*/ 1299410 h 3631451"/>
              <a:gd name="connsiteX29" fmla="*/ 269508 w 2681344"/>
              <a:gd name="connsiteY29" fmla="*/ 1251284 h 3631451"/>
              <a:gd name="connsiteX30" fmla="*/ 336885 w 2681344"/>
              <a:gd name="connsiteY30" fmla="*/ 1203158 h 3631451"/>
              <a:gd name="connsiteX31" fmla="*/ 404261 w 2681344"/>
              <a:gd name="connsiteY31" fmla="*/ 1145406 h 3631451"/>
              <a:gd name="connsiteX32" fmla="*/ 442762 w 2681344"/>
              <a:gd name="connsiteY32" fmla="*/ 1078029 h 3631451"/>
              <a:gd name="connsiteX33" fmla="*/ 481264 w 2681344"/>
              <a:gd name="connsiteY33" fmla="*/ 1029903 h 3631451"/>
              <a:gd name="connsiteX34" fmla="*/ 500514 w 2681344"/>
              <a:gd name="connsiteY34" fmla="*/ 981776 h 3631451"/>
              <a:gd name="connsiteX35" fmla="*/ 510139 w 2681344"/>
              <a:gd name="connsiteY35" fmla="*/ 943275 h 3631451"/>
              <a:gd name="connsiteX36" fmla="*/ 500514 w 2681344"/>
              <a:gd name="connsiteY36" fmla="*/ 904774 h 3631451"/>
              <a:gd name="connsiteX37" fmla="*/ 490889 w 2681344"/>
              <a:gd name="connsiteY37" fmla="*/ 885524 h 3631451"/>
              <a:gd name="connsiteX38" fmla="*/ 490889 w 2681344"/>
              <a:gd name="connsiteY38" fmla="*/ 837398 h 3631451"/>
              <a:gd name="connsiteX39" fmla="*/ 490889 w 2681344"/>
              <a:gd name="connsiteY39" fmla="*/ 808522 h 3631451"/>
              <a:gd name="connsiteX40" fmla="*/ 413887 w 2681344"/>
              <a:gd name="connsiteY40" fmla="*/ 770021 h 3631451"/>
              <a:gd name="connsiteX41" fmla="*/ 298384 w 2681344"/>
              <a:gd name="connsiteY41" fmla="*/ 731520 h 3631451"/>
              <a:gd name="connsiteX42" fmla="*/ 192506 w 2681344"/>
              <a:gd name="connsiteY42" fmla="*/ 693019 h 3631451"/>
              <a:gd name="connsiteX43" fmla="*/ 86628 w 2681344"/>
              <a:gd name="connsiteY43" fmla="*/ 635267 h 3631451"/>
              <a:gd name="connsiteX44" fmla="*/ 9626 w 2681344"/>
              <a:gd name="connsiteY44" fmla="*/ 587141 h 3631451"/>
              <a:gd name="connsiteX45" fmla="*/ 0 w 2681344"/>
              <a:gd name="connsiteY45" fmla="*/ 558265 h 3631451"/>
              <a:gd name="connsiteX46" fmla="*/ 115504 w 2681344"/>
              <a:gd name="connsiteY46" fmla="*/ 548640 h 3631451"/>
              <a:gd name="connsiteX47" fmla="*/ 240632 w 2681344"/>
              <a:gd name="connsiteY47" fmla="*/ 558265 h 3631451"/>
              <a:gd name="connsiteX48" fmla="*/ 365760 w 2681344"/>
              <a:gd name="connsiteY48" fmla="*/ 548640 h 3631451"/>
              <a:gd name="connsiteX49" fmla="*/ 548640 w 2681344"/>
              <a:gd name="connsiteY49" fmla="*/ 558265 h 3631451"/>
              <a:gd name="connsiteX50" fmla="*/ 606392 w 2681344"/>
              <a:gd name="connsiteY50" fmla="*/ 548640 h 3631451"/>
              <a:gd name="connsiteX51" fmla="*/ 721895 w 2681344"/>
              <a:gd name="connsiteY51" fmla="*/ 404261 h 3631451"/>
              <a:gd name="connsiteX52" fmla="*/ 933651 w 2681344"/>
              <a:gd name="connsiteY52" fmla="*/ 134753 h 3631451"/>
              <a:gd name="connsiteX53" fmla="*/ 1078030 w 2681344"/>
              <a:gd name="connsiteY53" fmla="*/ 28875 h 3631451"/>
              <a:gd name="connsiteX54" fmla="*/ 1280160 w 2681344"/>
              <a:gd name="connsiteY54" fmla="*/ 0 h 3631451"/>
              <a:gd name="connsiteX55" fmla="*/ 1491916 w 2681344"/>
              <a:gd name="connsiteY55" fmla="*/ 19250 h 3631451"/>
              <a:gd name="connsiteX56" fmla="*/ 1703672 w 2681344"/>
              <a:gd name="connsiteY56" fmla="*/ 67376 h 3631451"/>
              <a:gd name="connsiteX57" fmla="*/ 1848051 w 2681344"/>
              <a:gd name="connsiteY57" fmla="*/ 105878 h 3631451"/>
              <a:gd name="connsiteX58" fmla="*/ 2117558 w 2681344"/>
              <a:gd name="connsiteY58" fmla="*/ 356134 h 3631451"/>
              <a:gd name="connsiteX59" fmla="*/ 2252312 w 2681344"/>
              <a:gd name="connsiteY59" fmla="*/ 529389 h 3631451"/>
              <a:gd name="connsiteX60" fmla="*/ 2310064 w 2681344"/>
              <a:gd name="connsiteY60" fmla="*/ 693019 h 3631451"/>
              <a:gd name="connsiteX61" fmla="*/ 2338939 w 2681344"/>
              <a:gd name="connsiteY61" fmla="*/ 904774 h 3631451"/>
              <a:gd name="connsiteX62" fmla="*/ 2338939 w 2681344"/>
              <a:gd name="connsiteY62" fmla="*/ 1078029 h 3631451"/>
              <a:gd name="connsiteX63" fmla="*/ 2319689 w 2681344"/>
              <a:gd name="connsiteY63" fmla="*/ 1193532 h 3631451"/>
              <a:gd name="connsiteX64" fmla="*/ 2290813 w 2681344"/>
              <a:gd name="connsiteY64" fmla="*/ 1260909 h 3631451"/>
              <a:gd name="connsiteX65" fmla="*/ 2252312 w 2681344"/>
              <a:gd name="connsiteY65" fmla="*/ 1337911 h 3631451"/>
              <a:gd name="connsiteX66" fmla="*/ 2156059 w 2681344"/>
              <a:gd name="connsiteY66" fmla="*/ 1424539 h 3631451"/>
              <a:gd name="connsiteX67" fmla="*/ 2107933 w 2681344"/>
              <a:gd name="connsiteY67" fmla="*/ 1434164 h 3631451"/>
              <a:gd name="connsiteX68" fmla="*/ 2079057 w 2681344"/>
              <a:gd name="connsiteY68" fmla="*/ 1520791 h 3631451"/>
              <a:gd name="connsiteX69" fmla="*/ 2059807 w 2681344"/>
              <a:gd name="connsiteY69" fmla="*/ 1617044 h 3631451"/>
              <a:gd name="connsiteX70" fmla="*/ 2050181 w 2681344"/>
              <a:gd name="connsiteY70" fmla="*/ 1742172 h 3631451"/>
              <a:gd name="connsiteX71" fmla="*/ 2050181 w 2681344"/>
              <a:gd name="connsiteY71" fmla="*/ 1828800 h 3631451"/>
              <a:gd name="connsiteX72" fmla="*/ 2040556 w 2681344"/>
              <a:gd name="connsiteY72" fmla="*/ 1886551 h 3631451"/>
              <a:gd name="connsiteX73" fmla="*/ 1992430 w 2681344"/>
              <a:gd name="connsiteY73" fmla="*/ 1915427 h 3631451"/>
              <a:gd name="connsiteX74" fmla="*/ 1953929 w 2681344"/>
              <a:gd name="connsiteY74" fmla="*/ 1925052 h 3631451"/>
              <a:gd name="connsiteX75" fmla="*/ 2680672 w 2681344"/>
              <a:gd name="connsiteY75" fmla="*/ 3607666 h 3631451"/>
              <a:gd name="connsiteX76" fmla="*/ 492001 w 2681344"/>
              <a:gd name="connsiteY76" fmla="*/ 3631451 h 3631451"/>
              <a:gd name="connsiteX0" fmla="*/ 492001 w 2671109"/>
              <a:gd name="connsiteY0" fmla="*/ 3631451 h 3641822"/>
              <a:gd name="connsiteX1" fmla="*/ 779647 w 2671109"/>
              <a:gd name="connsiteY1" fmla="*/ 2964581 h 3641822"/>
              <a:gd name="connsiteX2" fmla="*/ 952901 w 2671109"/>
              <a:gd name="connsiteY2" fmla="*/ 2695073 h 3641822"/>
              <a:gd name="connsiteX3" fmla="*/ 1049154 w 2671109"/>
              <a:gd name="connsiteY3" fmla="*/ 2464067 h 3641822"/>
              <a:gd name="connsiteX4" fmla="*/ 885525 w 2671109"/>
              <a:gd name="connsiteY4" fmla="*/ 2127183 h 3641822"/>
              <a:gd name="connsiteX5" fmla="*/ 875899 w 2671109"/>
              <a:gd name="connsiteY5" fmla="*/ 2088682 h 3641822"/>
              <a:gd name="connsiteX6" fmla="*/ 847024 w 2671109"/>
              <a:gd name="connsiteY6" fmla="*/ 2059806 h 3641822"/>
              <a:gd name="connsiteX7" fmla="*/ 789272 w 2671109"/>
              <a:gd name="connsiteY7" fmla="*/ 2059806 h 3641822"/>
              <a:gd name="connsiteX8" fmla="*/ 721895 w 2671109"/>
              <a:gd name="connsiteY8" fmla="*/ 2079056 h 3641822"/>
              <a:gd name="connsiteX9" fmla="*/ 606392 w 2671109"/>
              <a:gd name="connsiteY9" fmla="*/ 2088682 h 3641822"/>
              <a:gd name="connsiteX10" fmla="*/ 519765 w 2671109"/>
              <a:gd name="connsiteY10" fmla="*/ 2069431 h 3641822"/>
              <a:gd name="connsiteX11" fmla="*/ 462013 w 2671109"/>
              <a:gd name="connsiteY11" fmla="*/ 2030930 h 3641822"/>
              <a:gd name="connsiteX12" fmla="*/ 433137 w 2671109"/>
              <a:gd name="connsiteY12" fmla="*/ 1973179 h 3641822"/>
              <a:gd name="connsiteX13" fmla="*/ 433137 w 2671109"/>
              <a:gd name="connsiteY13" fmla="*/ 1896176 h 3641822"/>
              <a:gd name="connsiteX14" fmla="*/ 423512 w 2671109"/>
              <a:gd name="connsiteY14" fmla="*/ 1857675 h 3641822"/>
              <a:gd name="connsiteX15" fmla="*/ 423512 w 2671109"/>
              <a:gd name="connsiteY15" fmla="*/ 1819174 h 3641822"/>
              <a:gd name="connsiteX16" fmla="*/ 423512 w 2671109"/>
              <a:gd name="connsiteY16" fmla="*/ 1790299 h 3641822"/>
              <a:gd name="connsiteX17" fmla="*/ 404261 w 2671109"/>
              <a:gd name="connsiteY17" fmla="*/ 1761423 h 3641822"/>
              <a:gd name="connsiteX18" fmla="*/ 356135 w 2671109"/>
              <a:gd name="connsiteY18" fmla="*/ 1674795 h 3641822"/>
              <a:gd name="connsiteX19" fmla="*/ 375386 w 2671109"/>
              <a:gd name="connsiteY19" fmla="*/ 1645920 h 3641822"/>
              <a:gd name="connsiteX20" fmla="*/ 375386 w 2671109"/>
              <a:gd name="connsiteY20" fmla="*/ 1617044 h 3641822"/>
              <a:gd name="connsiteX21" fmla="*/ 346510 w 2671109"/>
              <a:gd name="connsiteY21" fmla="*/ 1597793 h 3641822"/>
              <a:gd name="connsiteX22" fmla="*/ 346510 w 2671109"/>
              <a:gd name="connsiteY22" fmla="*/ 1559292 h 3641822"/>
              <a:gd name="connsiteX23" fmla="*/ 356135 w 2671109"/>
              <a:gd name="connsiteY23" fmla="*/ 1530416 h 3641822"/>
              <a:gd name="connsiteX24" fmla="*/ 336885 w 2671109"/>
              <a:gd name="connsiteY24" fmla="*/ 1453414 h 3641822"/>
              <a:gd name="connsiteX25" fmla="*/ 298384 w 2671109"/>
              <a:gd name="connsiteY25" fmla="*/ 1414913 h 3641822"/>
              <a:gd name="connsiteX26" fmla="*/ 259882 w 2671109"/>
              <a:gd name="connsiteY26" fmla="*/ 1386038 h 3641822"/>
              <a:gd name="connsiteX27" fmla="*/ 231007 w 2671109"/>
              <a:gd name="connsiteY27" fmla="*/ 1337911 h 3641822"/>
              <a:gd name="connsiteX28" fmla="*/ 231007 w 2671109"/>
              <a:gd name="connsiteY28" fmla="*/ 1299410 h 3641822"/>
              <a:gd name="connsiteX29" fmla="*/ 269508 w 2671109"/>
              <a:gd name="connsiteY29" fmla="*/ 1251284 h 3641822"/>
              <a:gd name="connsiteX30" fmla="*/ 336885 w 2671109"/>
              <a:gd name="connsiteY30" fmla="*/ 1203158 h 3641822"/>
              <a:gd name="connsiteX31" fmla="*/ 404261 w 2671109"/>
              <a:gd name="connsiteY31" fmla="*/ 1145406 h 3641822"/>
              <a:gd name="connsiteX32" fmla="*/ 442762 w 2671109"/>
              <a:gd name="connsiteY32" fmla="*/ 1078029 h 3641822"/>
              <a:gd name="connsiteX33" fmla="*/ 481264 w 2671109"/>
              <a:gd name="connsiteY33" fmla="*/ 1029903 h 3641822"/>
              <a:gd name="connsiteX34" fmla="*/ 500514 w 2671109"/>
              <a:gd name="connsiteY34" fmla="*/ 981776 h 3641822"/>
              <a:gd name="connsiteX35" fmla="*/ 510139 w 2671109"/>
              <a:gd name="connsiteY35" fmla="*/ 943275 h 3641822"/>
              <a:gd name="connsiteX36" fmla="*/ 500514 w 2671109"/>
              <a:gd name="connsiteY36" fmla="*/ 904774 h 3641822"/>
              <a:gd name="connsiteX37" fmla="*/ 490889 w 2671109"/>
              <a:gd name="connsiteY37" fmla="*/ 885524 h 3641822"/>
              <a:gd name="connsiteX38" fmla="*/ 490889 w 2671109"/>
              <a:gd name="connsiteY38" fmla="*/ 837398 h 3641822"/>
              <a:gd name="connsiteX39" fmla="*/ 490889 w 2671109"/>
              <a:gd name="connsiteY39" fmla="*/ 808522 h 3641822"/>
              <a:gd name="connsiteX40" fmla="*/ 413887 w 2671109"/>
              <a:gd name="connsiteY40" fmla="*/ 770021 h 3641822"/>
              <a:gd name="connsiteX41" fmla="*/ 298384 w 2671109"/>
              <a:gd name="connsiteY41" fmla="*/ 731520 h 3641822"/>
              <a:gd name="connsiteX42" fmla="*/ 192506 w 2671109"/>
              <a:gd name="connsiteY42" fmla="*/ 693019 h 3641822"/>
              <a:gd name="connsiteX43" fmla="*/ 86628 w 2671109"/>
              <a:gd name="connsiteY43" fmla="*/ 635267 h 3641822"/>
              <a:gd name="connsiteX44" fmla="*/ 9626 w 2671109"/>
              <a:gd name="connsiteY44" fmla="*/ 587141 h 3641822"/>
              <a:gd name="connsiteX45" fmla="*/ 0 w 2671109"/>
              <a:gd name="connsiteY45" fmla="*/ 558265 h 3641822"/>
              <a:gd name="connsiteX46" fmla="*/ 115504 w 2671109"/>
              <a:gd name="connsiteY46" fmla="*/ 548640 h 3641822"/>
              <a:gd name="connsiteX47" fmla="*/ 240632 w 2671109"/>
              <a:gd name="connsiteY47" fmla="*/ 558265 h 3641822"/>
              <a:gd name="connsiteX48" fmla="*/ 365760 w 2671109"/>
              <a:gd name="connsiteY48" fmla="*/ 548640 h 3641822"/>
              <a:gd name="connsiteX49" fmla="*/ 548640 w 2671109"/>
              <a:gd name="connsiteY49" fmla="*/ 558265 h 3641822"/>
              <a:gd name="connsiteX50" fmla="*/ 606392 w 2671109"/>
              <a:gd name="connsiteY50" fmla="*/ 548640 h 3641822"/>
              <a:gd name="connsiteX51" fmla="*/ 721895 w 2671109"/>
              <a:gd name="connsiteY51" fmla="*/ 404261 h 3641822"/>
              <a:gd name="connsiteX52" fmla="*/ 933651 w 2671109"/>
              <a:gd name="connsiteY52" fmla="*/ 134753 h 3641822"/>
              <a:gd name="connsiteX53" fmla="*/ 1078030 w 2671109"/>
              <a:gd name="connsiteY53" fmla="*/ 28875 h 3641822"/>
              <a:gd name="connsiteX54" fmla="*/ 1280160 w 2671109"/>
              <a:gd name="connsiteY54" fmla="*/ 0 h 3641822"/>
              <a:gd name="connsiteX55" fmla="*/ 1491916 w 2671109"/>
              <a:gd name="connsiteY55" fmla="*/ 19250 h 3641822"/>
              <a:gd name="connsiteX56" fmla="*/ 1703672 w 2671109"/>
              <a:gd name="connsiteY56" fmla="*/ 67376 h 3641822"/>
              <a:gd name="connsiteX57" fmla="*/ 1848051 w 2671109"/>
              <a:gd name="connsiteY57" fmla="*/ 105878 h 3641822"/>
              <a:gd name="connsiteX58" fmla="*/ 2117558 w 2671109"/>
              <a:gd name="connsiteY58" fmla="*/ 356134 h 3641822"/>
              <a:gd name="connsiteX59" fmla="*/ 2252312 w 2671109"/>
              <a:gd name="connsiteY59" fmla="*/ 529389 h 3641822"/>
              <a:gd name="connsiteX60" fmla="*/ 2310064 w 2671109"/>
              <a:gd name="connsiteY60" fmla="*/ 693019 h 3641822"/>
              <a:gd name="connsiteX61" fmla="*/ 2338939 w 2671109"/>
              <a:gd name="connsiteY61" fmla="*/ 904774 h 3641822"/>
              <a:gd name="connsiteX62" fmla="*/ 2338939 w 2671109"/>
              <a:gd name="connsiteY62" fmla="*/ 1078029 h 3641822"/>
              <a:gd name="connsiteX63" fmla="*/ 2319689 w 2671109"/>
              <a:gd name="connsiteY63" fmla="*/ 1193532 h 3641822"/>
              <a:gd name="connsiteX64" fmla="*/ 2290813 w 2671109"/>
              <a:gd name="connsiteY64" fmla="*/ 1260909 h 3641822"/>
              <a:gd name="connsiteX65" fmla="*/ 2252312 w 2671109"/>
              <a:gd name="connsiteY65" fmla="*/ 1337911 h 3641822"/>
              <a:gd name="connsiteX66" fmla="*/ 2156059 w 2671109"/>
              <a:gd name="connsiteY66" fmla="*/ 1424539 h 3641822"/>
              <a:gd name="connsiteX67" fmla="*/ 2107933 w 2671109"/>
              <a:gd name="connsiteY67" fmla="*/ 1434164 h 3641822"/>
              <a:gd name="connsiteX68" fmla="*/ 2079057 w 2671109"/>
              <a:gd name="connsiteY68" fmla="*/ 1520791 h 3641822"/>
              <a:gd name="connsiteX69" fmla="*/ 2059807 w 2671109"/>
              <a:gd name="connsiteY69" fmla="*/ 1617044 h 3641822"/>
              <a:gd name="connsiteX70" fmla="*/ 2050181 w 2671109"/>
              <a:gd name="connsiteY70" fmla="*/ 1742172 h 3641822"/>
              <a:gd name="connsiteX71" fmla="*/ 2050181 w 2671109"/>
              <a:gd name="connsiteY71" fmla="*/ 1828800 h 3641822"/>
              <a:gd name="connsiteX72" fmla="*/ 2040556 w 2671109"/>
              <a:gd name="connsiteY72" fmla="*/ 1886551 h 3641822"/>
              <a:gd name="connsiteX73" fmla="*/ 1992430 w 2671109"/>
              <a:gd name="connsiteY73" fmla="*/ 1915427 h 3641822"/>
              <a:gd name="connsiteX74" fmla="*/ 1953929 w 2671109"/>
              <a:gd name="connsiteY74" fmla="*/ 1925052 h 3641822"/>
              <a:gd name="connsiteX75" fmla="*/ 2670426 w 2671109"/>
              <a:gd name="connsiteY75" fmla="*/ 3641822 h 3641822"/>
              <a:gd name="connsiteX76" fmla="*/ 492001 w 2671109"/>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1049154 w 2670426"/>
              <a:gd name="connsiteY2" fmla="*/ 2464067 h 3641822"/>
              <a:gd name="connsiteX3" fmla="*/ 885525 w 2670426"/>
              <a:gd name="connsiteY3" fmla="*/ 2127183 h 3641822"/>
              <a:gd name="connsiteX4" fmla="*/ 875899 w 2670426"/>
              <a:gd name="connsiteY4" fmla="*/ 2088682 h 3641822"/>
              <a:gd name="connsiteX5" fmla="*/ 847024 w 2670426"/>
              <a:gd name="connsiteY5" fmla="*/ 2059806 h 3641822"/>
              <a:gd name="connsiteX6" fmla="*/ 789272 w 2670426"/>
              <a:gd name="connsiteY6" fmla="*/ 2059806 h 3641822"/>
              <a:gd name="connsiteX7" fmla="*/ 721895 w 2670426"/>
              <a:gd name="connsiteY7" fmla="*/ 2079056 h 3641822"/>
              <a:gd name="connsiteX8" fmla="*/ 606392 w 2670426"/>
              <a:gd name="connsiteY8" fmla="*/ 2088682 h 3641822"/>
              <a:gd name="connsiteX9" fmla="*/ 519765 w 2670426"/>
              <a:gd name="connsiteY9" fmla="*/ 2069431 h 3641822"/>
              <a:gd name="connsiteX10" fmla="*/ 462013 w 2670426"/>
              <a:gd name="connsiteY10" fmla="*/ 2030930 h 3641822"/>
              <a:gd name="connsiteX11" fmla="*/ 433137 w 2670426"/>
              <a:gd name="connsiteY11" fmla="*/ 1973179 h 3641822"/>
              <a:gd name="connsiteX12" fmla="*/ 433137 w 2670426"/>
              <a:gd name="connsiteY12" fmla="*/ 1896176 h 3641822"/>
              <a:gd name="connsiteX13" fmla="*/ 423512 w 2670426"/>
              <a:gd name="connsiteY13" fmla="*/ 1857675 h 3641822"/>
              <a:gd name="connsiteX14" fmla="*/ 423512 w 2670426"/>
              <a:gd name="connsiteY14" fmla="*/ 1819174 h 3641822"/>
              <a:gd name="connsiteX15" fmla="*/ 423512 w 2670426"/>
              <a:gd name="connsiteY15" fmla="*/ 1790299 h 3641822"/>
              <a:gd name="connsiteX16" fmla="*/ 404261 w 2670426"/>
              <a:gd name="connsiteY16" fmla="*/ 1761423 h 3641822"/>
              <a:gd name="connsiteX17" fmla="*/ 356135 w 2670426"/>
              <a:gd name="connsiteY17" fmla="*/ 1674795 h 3641822"/>
              <a:gd name="connsiteX18" fmla="*/ 375386 w 2670426"/>
              <a:gd name="connsiteY18" fmla="*/ 1645920 h 3641822"/>
              <a:gd name="connsiteX19" fmla="*/ 375386 w 2670426"/>
              <a:gd name="connsiteY19" fmla="*/ 1617044 h 3641822"/>
              <a:gd name="connsiteX20" fmla="*/ 346510 w 2670426"/>
              <a:gd name="connsiteY20" fmla="*/ 1597793 h 3641822"/>
              <a:gd name="connsiteX21" fmla="*/ 346510 w 2670426"/>
              <a:gd name="connsiteY21" fmla="*/ 1559292 h 3641822"/>
              <a:gd name="connsiteX22" fmla="*/ 356135 w 2670426"/>
              <a:gd name="connsiteY22" fmla="*/ 1530416 h 3641822"/>
              <a:gd name="connsiteX23" fmla="*/ 336885 w 2670426"/>
              <a:gd name="connsiteY23" fmla="*/ 1453414 h 3641822"/>
              <a:gd name="connsiteX24" fmla="*/ 298384 w 2670426"/>
              <a:gd name="connsiteY24" fmla="*/ 1414913 h 3641822"/>
              <a:gd name="connsiteX25" fmla="*/ 259882 w 2670426"/>
              <a:gd name="connsiteY25" fmla="*/ 1386038 h 3641822"/>
              <a:gd name="connsiteX26" fmla="*/ 231007 w 2670426"/>
              <a:gd name="connsiteY26" fmla="*/ 1337911 h 3641822"/>
              <a:gd name="connsiteX27" fmla="*/ 231007 w 2670426"/>
              <a:gd name="connsiteY27" fmla="*/ 1299410 h 3641822"/>
              <a:gd name="connsiteX28" fmla="*/ 269508 w 2670426"/>
              <a:gd name="connsiteY28" fmla="*/ 1251284 h 3641822"/>
              <a:gd name="connsiteX29" fmla="*/ 336885 w 2670426"/>
              <a:gd name="connsiteY29" fmla="*/ 1203158 h 3641822"/>
              <a:gd name="connsiteX30" fmla="*/ 404261 w 2670426"/>
              <a:gd name="connsiteY30" fmla="*/ 1145406 h 3641822"/>
              <a:gd name="connsiteX31" fmla="*/ 442762 w 2670426"/>
              <a:gd name="connsiteY31" fmla="*/ 1078029 h 3641822"/>
              <a:gd name="connsiteX32" fmla="*/ 481264 w 2670426"/>
              <a:gd name="connsiteY32" fmla="*/ 1029903 h 3641822"/>
              <a:gd name="connsiteX33" fmla="*/ 500514 w 2670426"/>
              <a:gd name="connsiteY33" fmla="*/ 981776 h 3641822"/>
              <a:gd name="connsiteX34" fmla="*/ 510139 w 2670426"/>
              <a:gd name="connsiteY34" fmla="*/ 943275 h 3641822"/>
              <a:gd name="connsiteX35" fmla="*/ 500514 w 2670426"/>
              <a:gd name="connsiteY35" fmla="*/ 904774 h 3641822"/>
              <a:gd name="connsiteX36" fmla="*/ 490889 w 2670426"/>
              <a:gd name="connsiteY36" fmla="*/ 885524 h 3641822"/>
              <a:gd name="connsiteX37" fmla="*/ 490889 w 2670426"/>
              <a:gd name="connsiteY37" fmla="*/ 837398 h 3641822"/>
              <a:gd name="connsiteX38" fmla="*/ 490889 w 2670426"/>
              <a:gd name="connsiteY38" fmla="*/ 808522 h 3641822"/>
              <a:gd name="connsiteX39" fmla="*/ 413887 w 2670426"/>
              <a:gd name="connsiteY39" fmla="*/ 770021 h 3641822"/>
              <a:gd name="connsiteX40" fmla="*/ 298384 w 2670426"/>
              <a:gd name="connsiteY40" fmla="*/ 731520 h 3641822"/>
              <a:gd name="connsiteX41" fmla="*/ 192506 w 2670426"/>
              <a:gd name="connsiteY41" fmla="*/ 693019 h 3641822"/>
              <a:gd name="connsiteX42" fmla="*/ 86628 w 2670426"/>
              <a:gd name="connsiteY42" fmla="*/ 635267 h 3641822"/>
              <a:gd name="connsiteX43" fmla="*/ 9626 w 2670426"/>
              <a:gd name="connsiteY43" fmla="*/ 587141 h 3641822"/>
              <a:gd name="connsiteX44" fmla="*/ 0 w 2670426"/>
              <a:gd name="connsiteY44" fmla="*/ 558265 h 3641822"/>
              <a:gd name="connsiteX45" fmla="*/ 115504 w 2670426"/>
              <a:gd name="connsiteY45" fmla="*/ 548640 h 3641822"/>
              <a:gd name="connsiteX46" fmla="*/ 240632 w 2670426"/>
              <a:gd name="connsiteY46" fmla="*/ 558265 h 3641822"/>
              <a:gd name="connsiteX47" fmla="*/ 365760 w 2670426"/>
              <a:gd name="connsiteY47" fmla="*/ 548640 h 3641822"/>
              <a:gd name="connsiteX48" fmla="*/ 548640 w 2670426"/>
              <a:gd name="connsiteY48" fmla="*/ 558265 h 3641822"/>
              <a:gd name="connsiteX49" fmla="*/ 606392 w 2670426"/>
              <a:gd name="connsiteY49" fmla="*/ 548640 h 3641822"/>
              <a:gd name="connsiteX50" fmla="*/ 721895 w 2670426"/>
              <a:gd name="connsiteY50" fmla="*/ 404261 h 3641822"/>
              <a:gd name="connsiteX51" fmla="*/ 933651 w 2670426"/>
              <a:gd name="connsiteY51" fmla="*/ 134753 h 3641822"/>
              <a:gd name="connsiteX52" fmla="*/ 1078030 w 2670426"/>
              <a:gd name="connsiteY52" fmla="*/ 28875 h 3641822"/>
              <a:gd name="connsiteX53" fmla="*/ 1280160 w 2670426"/>
              <a:gd name="connsiteY53" fmla="*/ 0 h 3641822"/>
              <a:gd name="connsiteX54" fmla="*/ 1491916 w 2670426"/>
              <a:gd name="connsiteY54" fmla="*/ 19250 h 3641822"/>
              <a:gd name="connsiteX55" fmla="*/ 1703672 w 2670426"/>
              <a:gd name="connsiteY55" fmla="*/ 67376 h 3641822"/>
              <a:gd name="connsiteX56" fmla="*/ 1848051 w 2670426"/>
              <a:gd name="connsiteY56" fmla="*/ 105878 h 3641822"/>
              <a:gd name="connsiteX57" fmla="*/ 2117558 w 2670426"/>
              <a:gd name="connsiteY57" fmla="*/ 356134 h 3641822"/>
              <a:gd name="connsiteX58" fmla="*/ 2252312 w 2670426"/>
              <a:gd name="connsiteY58" fmla="*/ 529389 h 3641822"/>
              <a:gd name="connsiteX59" fmla="*/ 2310064 w 2670426"/>
              <a:gd name="connsiteY59" fmla="*/ 693019 h 3641822"/>
              <a:gd name="connsiteX60" fmla="*/ 2338939 w 2670426"/>
              <a:gd name="connsiteY60" fmla="*/ 904774 h 3641822"/>
              <a:gd name="connsiteX61" fmla="*/ 2338939 w 2670426"/>
              <a:gd name="connsiteY61" fmla="*/ 1078029 h 3641822"/>
              <a:gd name="connsiteX62" fmla="*/ 2319689 w 2670426"/>
              <a:gd name="connsiteY62" fmla="*/ 1193532 h 3641822"/>
              <a:gd name="connsiteX63" fmla="*/ 2290813 w 2670426"/>
              <a:gd name="connsiteY63" fmla="*/ 1260909 h 3641822"/>
              <a:gd name="connsiteX64" fmla="*/ 2252312 w 2670426"/>
              <a:gd name="connsiteY64" fmla="*/ 1337911 h 3641822"/>
              <a:gd name="connsiteX65" fmla="*/ 2156059 w 2670426"/>
              <a:gd name="connsiteY65" fmla="*/ 1424539 h 3641822"/>
              <a:gd name="connsiteX66" fmla="*/ 2107933 w 2670426"/>
              <a:gd name="connsiteY66" fmla="*/ 1434164 h 3641822"/>
              <a:gd name="connsiteX67" fmla="*/ 2079057 w 2670426"/>
              <a:gd name="connsiteY67" fmla="*/ 1520791 h 3641822"/>
              <a:gd name="connsiteX68" fmla="*/ 2059807 w 2670426"/>
              <a:gd name="connsiteY68" fmla="*/ 1617044 h 3641822"/>
              <a:gd name="connsiteX69" fmla="*/ 2050181 w 2670426"/>
              <a:gd name="connsiteY69" fmla="*/ 1742172 h 3641822"/>
              <a:gd name="connsiteX70" fmla="*/ 2050181 w 2670426"/>
              <a:gd name="connsiteY70" fmla="*/ 1828800 h 3641822"/>
              <a:gd name="connsiteX71" fmla="*/ 2040556 w 2670426"/>
              <a:gd name="connsiteY71" fmla="*/ 1886551 h 3641822"/>
              <a:gd name="connsiteX72" fmla="*/ 1992430 w 2670426"/>
              <a:gd name="connsiteY72" fmla="*/ 1915427 h 3641822"/>
              <a:gd name="connsiteX73" fmla="*/ 1953929 w 2670426"/>
              <a:gd name="connsiteY73" fmla="*/ 1925052 h 3641822"/>
              <a:gd name="connsiteX74" fmla="*/ 2670426 w 2670426"/>
              <a:gd name="connsiteY74" fmla="*/ 3641822 h 3641822"/>
              <a:gd name="connsiteX75" fmla="*/ 492001 w 2670426"/>
              <a:gd name="connsiteY7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240632 w 2670426"/>
              <a:gd name="connsiteY44" fmla="*/ 558265 h 3641822"/>
              <a:gd name="connsiteX45" fmla="*/ 365760 w 2670426"/>
              <a:gd name="connsiteY45" fmla="*/ 548640 h 3641822"/>
              <a:gd name="connsiteX46" fmla="*/ 548640 w 2670426"/>
              <a:gd name="connsiteY46" fmla="*/ 558265 h 3641822"/>
              <a:gd name="connsiteX47" fmla="*/ 606392 w 2670426"/>
              <a:gd name="connsiteY47" fmla="*/ 548640 h 3641822"/>
              <a:gd name="connsiteX48" fmla="*/ 721895 w 2670426"/>
              <a:gd name="connsiteY48" fmla="*/ 404261 h 3641822"/>
              <a:gd name="connsiteX49" fmla="*/ 933651 w 2670426"/>
              <a:gd name="connsiteY49" fmla="*/ 134753 h 3641822"/>
              <a:gd name="connsiteX50" fmla="*/ 1078030 w 2670426"/>
              <a:gd name="connsiteY50" fmla="*/ 28875 h 3641822"/>
              <a:gd name="connsiteX51" fmla="*/ 1280160 w 2670426"/>
              <a:gd name="connsiteY51" fmla="*/ 0 h 3641822"/>
              <a:gd name="connsiteX52" fmla="*/ 1491916 w 2670426"/>
              <a:gd name="connsiteY52" fmla="*/ 19250 h 3641822"/>
              <a:gd name="connsiteX53" fmla="*/ 1703672 w 2670426"/>
              <a:gd name="connsiteY53" fmla="*/ 67376 h 3641822"/>
              <a:gd name="connsiteX54" fmla="*/ 1848051 w 2670426"/>
              <a:gd name="connsiteY54" fmla="*/ 105878 h 3641822"/>
              <a:gd name="connsiteX55" fmla="*/ 2117558 w 2670426"/>
              <a:gd name="connsiteY55" fmla="*/ 356134 h 3641822"/>
              <a:gd name="connsiteX56" fmla="*/ 2252312 w 2670426"/>
              <a:gd name="connsiteY56" fmla="*/ 529389 h 3641822"/>
              <a:gd name="connsiteX57" fmla="*/ 2310064 w 2670426"/>
              <a:gd name="connsiteY57" fmla="*/ 693019 h 3641822"/>
              <a:gd name="connsiteX58" fmla="*/ 2338939 w 2670426"/>
              <a:gd name="connsiteY58" fmla="*/ 904774 h 3641822"/>
              <a:gd name="connsiteX59" fmla="*/ 2338939 w 2670426"/>
              <a:gd name="connsiteY59" fmla="*/ 1078029 h 3641822"/>
              <a:gd name="connsiteX60" fmla="*/ 2319689 w 2670426"/>
              <a:gd name="connsiteY60" fmla="*/ 1193532 h 3641822"/>
              <a:gd name="connsiteX61" fmla="*/ 2290813 w 2670426"/>
              <a:gd name="connsiteY61" fmla="*/ 1260909 h 3641822"/>
              <a:gd name="connsiteX62" fmla="*/ 2252312 w 2670426"/>
              <a:gd name="connsiteY62" fmla="*/ 1337911 h 3641822"/>
              <a:gd name="connsiteX63" fmla="*/ 2156059 w 2670426"/>
              <a:gd name="connsiteY63" fmla="*/ 1424539 h 3641822"/>
              <a:gd name="connsiteX64" fmla="*/ 2107933 w 2670426"/>
              <a:gd name="connsiteY64" fmla="*/ 1434164 h 3641822"/>
              <a:gd name="connsiteX65" fmla="*/ 2079057 w 2670426"/>
              <a:gd name="connsiteY65" fmla="*/ 1520791 h 3641822"/>
              <a:gd name="connsiteX66" fmla="*/ 2059807 w 2670426"/>
              <a:gd name="connsiteY66" fmla="*/ 1617044 h 3641822"/>
              <a:gd name="connsiteX67" fmla="*/ 2050181 w 2670426"/>
              <a:gd name="connsiteY67" fmla="*/ 1742172 h 3641822"/>
              <a:gd name="connsiteX68" fmla="*/ 2050181 w 2670426"/>
              <a:gd name="connsiteY68" fmla="*/ 1828800 h 3641822"/>
              <a:gd name="connsiteX69" fmla="*/ 2040556 w 2670426"/>
              <a:gd name="connsiteY69" fmla="*/ 1886551 h 3641822"/>
              <a:gd name="connsiteX70" fmla="*/ 1992430 w 2670426"/>
              <a:gd name="connsiteY70" fmla="*/ 1915427 h 3641822"/>
              <a:gd name="connsiteX71" fmla="*/ 1953929 w 2670426"/>
              <a:gd name="connsiteY71" fmla="*/ 1925052 h 3641822"/>
              <a:gd name="connsiteX72" fmla="*/ 2670426 w 2670426"/>
              <a:gd name="connsiteY72" fmla="*/ 3641822 h 3641822"/>
              <a:gd name="connsiteX73" fmla="*/ 492001 w 2670426"/>
              <a:gd name="connsiteY7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365760 w 2670426"/>
              <a:gd name="connsiteY44" fmla="*/ 548640 h 3641822"/>
              <a:gd name="connsiteX45" fmla="*/ 548640 w 2670426"/>
              <a:gd name="connsiteY45" fmla="*/ 558265 h 3641822"/>
              <a:gd name="connsiteX46" fmla="*/ 606392 w 2670426"/>
              <a:gd name="connsiteY46" fmla="*/ 548640 h 3641822"/>
              <a:gd name="connsiteX47" fmla="*/ 721895 w 2670426"/>
              <a:gd name="connsiteY47" fmla="*/ 404261 h 3641822"/>
              <a:gd name="connsiteX48" fmla="*/ 933651 w 2670426"/>
              <a:gd name="connsiteY48" fmla="*/ 134753 h 3641822"/>
              <a:gd name="connsiteX49" fmla="*/ 1078030 w 2670426"/>
              <a:gd name="connsiteY49" fmla="*/ 28875 h 3641822"/>
              <a:gd name="connsiteX50" fmla="*/ 1280160 w 2670426"/>
              <a:gd name="connsiteY50" fmla="*/ 0 h 3641822"/>
              <a:gd name="connsiteX51" fmla="*/ 1491916 w 2670426"/>
              <a:gd name="connsiteY51" fmla="*/ 19250 h 3641822"/>
              <a:gd name="connsiteX52" fmla="*/ 1703672 w 2670426"/>
              <a:gd name="connsiteY52" fmla="*/ 67376 h 3641822"/>
              <a:gd name="connsiteX53" fmla="*/ 1848051 w 2670426"/>
              <a:gd name="connsiteY53" fmla="*/ 105878 h 3641822"/>
              <a:gd name="connsiteX54" fmla="*/ 2117558 w 2670426"/>
              <a:gd name="connsiteY54" fmla="*/ 356134 h 3641822"/>
              <a:gd name="connsiteX55" fmla="*/ 2252312 w 2670426"/>
              <a:gd name="connsiteY55" fmla="*/ 529389 h 3641822"/>
              <a:gd name="connsiteX56" fmla="*/ 2310064 w 2670426"/>
              <a:gd name="connsiteY56" fmla="*/ 693019 h 3641822"/>
              <a:gd name="connsiteX57" fmla="*/ 2338939 w 2670426"/>
              <a:gd name="connsiteY57" fmla="*/ 904774 h 3641822"/>
              <a:gd name="connsiteX58" fmla="*/ 2338939 w 2670426"/>
              <a:gd name="connsiteY58" fmla="*/ 1078029 h 3641822"/>
              <a:gd name="connsiteX59" fmla="*/ 2319689 w 2670426"/>
              <a:gd name="connsiteY59" fmla="*/ 1193532 h 3641822"/>
              <a:gd name="connsiteX60" fmla="*/ 2290813 w 2670426"/>
              <a:gd name="connsiteY60" fmla="*/ 1260909 h 3641822"/>
              <a:gd name="connsiteX61" fmla="*/ 2252312 w 2670426"/>
              <a:gd name="connsiteY61" fmla="*/ 1337911 h 3641822"/>
              <a:gd name="connsiteX62" fmla="*/ 2156059 w 2670426"/>
              <a:gd name="connsiteY62" fmla="*/ 1424539 h 3641822"/>
              <a:gd name="connsiteX63" fmla="*/ 2107933 w 2670426"/>
              <a:gd name="connsiteY63" fmla="*/ 1434164 h 3641822"/>
              <a:gd name="connsiteX64" fmla="*/ 2079057 w 2670426"/>
              <a:gd name="connsiteY64" fmla="*/ 1520791 h 3641822"/>
              <a:gd name="connsiteX65" fmla="*/ 2059807 w 2670426"/>
              <a:gd name="connsiteY65" fmla="*/ 1617044 h 3641822"/>
              <a:gd name="connsiteX66" fmla="*/ 2050181 w 2670426"/>
              <a:gd name="connsiteY66" fmla="*/ 1742172 h 3641822"/>
              <a:gd name="connsiteX67" fmla="*/ 2050181 w 2670426"/>
              <a:gd name="connsiteY67" fmla="*/ 1828800 h 3641822"/>
              <a:gd name="connsiteX68" fmla="*/ 2040556 w 2670426"/>
              <a:gd name="connsiteY68" fmla="*/ 1886551 h 3641822"/>
              <a:gd name="connsiteX69" fmla="*/ 1992430 w 2670426"/>
              <a:gd name="connsiteY69" fmla="*/ 1915427 h 3641822"/>
              <a:gd name="connsiteX70" fmla="*/ 1953929 w 2670426"/>
              <a:gd name="connsiteY70" fmla="*/ 1925052 h 3641822"/>
              <a:gd name="connsiteX71" fmla="*/ 2670426 w 2670426"/>
              <a:gd name="connsiteY71" fmla="*/ 3641822 h 3641822"/>
              <a:gd name="connsiteX72" fmla="*/ 492001 w 2670426"/>
              <a:gd name="connsiteY7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548640 w 2670426"/>
              <a:gd name="connsiteY44" fmla="*/ 558265 h 3641822"/>
              <a:gd name="connsiteX45" fmla="*/ 606392 w 2670426"/>
              <a:gd name="connsiteY45" fmla="*/ 548640 h 3641822"/>
              <a:gd name="connsiteX46" fmla="*/ 721895 w 2670426"/>
              <a:gd name="connsiteY46" fmla="*/ 404261 h 3641822"/>
              <a:gd name="connsiteX47" fmla="*/ 933651 w 2670426"/>
              <a:gd name="connsiteY47" fmla="*/ 134753 h 3641822"/>
              <a:gd name="connsiteX48" fmla="*/ 1078030 w 2670426"/>
              <a:gd name="connsiteY48" fmla="*/ 28875 h 3641822"/>
              <a:gd name="connsiteX49" fmla="*/ 1280160 w 2670426"/>
              <a:gd name="connsiteY49" fmla="*/ 0 h 3641822"/>
              <a:gd name="connsiteX50" fmla="*/ 1491916 w 2670426"/>
              <a:gd name="connsiteY50" fmla="*/ 19250 h 3641822"/>
              <a:gd name="connsiteX51" fmla="*/ 1703672 w 2670426"/>
              <a:gd name="connsiteY51" fmla="*/ 67376 h 3641822"/>
              <a:gd name="connsiteX52" fmla="*/ 1848051 w 2670426"/>
              <a:gd name="connsiteY52" fmla="*/ 105878 h 3641822"/>
              <a:gd name="connsiteX53" fmla="*/ 2117558 w 2670426"/>
              <a:gd name="connsiteY53" fmla="*/ 356134 h 3641822"/>
              <a:gd name="connsiteX54" fmla="*/ 2252312 w 2670426"/>
              <a:gd name="connsiteY54" fmla="*/ 529389 h 3641822"/>
              <a:gd name="connsiteX55" fmla="*/ 2310064 w 2670426"/>
              <a:gd name="connsiteY55" fmla="*/ 693019 h 3641822"/>
              <a:gd name="connsiteX56" fmla="*/ 2338939 w 2670426"/>
              <a:gd name="connsiteY56" fmla="*/ 904774 h 3641822"/>
              <a:gd name="connsiteX57" fmla="*/ 2338939 w 2670426"/>
              <a:gd name="connsiteY57" fmla="*/ 1078029 h 3641822"/>
              <a:gd name="connsiteX58" fmla="*/ 2319689 w 2670426"/>
              <a:gd name="connsiteY58" fmla="*/ 1193532 h 3641822"/>
              <a:gd name="connsiteX59" fmla="*/ 2290813 w 2670426"/>
              <a:gd name="connsiteY59" fmla="*/ 1260909 h 3641822"/>
              <a:gd name="connsiteX60" fmla="*/ 2252312 w 2670426"/>
              <a:gd name="connsiteY60" fmla="*/ 1337911 h 3641822"/>
              <a:gd name="connsiteX61" fmla="*/ 2156059 w 2670426"/>
              <a:gd name="connsiteY61" fmla="*/ 1424539 h 3641822"/>
              <a:gd name="connsiteX62" fmla="*/ 2107933 w 2670426"/>
              <a:gd name="connsiteY62" fmla="*/ 1434164 h 3641822"/>
              <a:gd name="connsiteX63" fmla="*/ 2079057 w 2670426"/>
              <a:gd name="connsiteY63" fmla="*/ 1520791 h 3641822"/>
              <a:gd name="connsiteX64" fmla="*/ 2059807 w 2670426"/>
              <a:gd name="connsiteY64" fmla="*/ 1617044 h 3641822"/>
              <a:gd name="connsiteX65" fmla="*/ 2050181 w 2670426"/>
              <a:gd name="connsiteY65" fmla="*/ 1742172 h 3641822"/>
              <a:gd name="connsiteX66" fmla="*/ 2050181 w 2670426"/>
              <a:gd name="connsiteY66" fmla="*/ 1828800 h 3641822"/>
              <a:gd name="connsiteX67" fmla="*/ 2040556 w 2670426"/>
              <a:gd name="connsiteY67" fmla="*/ 1886551 h 3641822"/>
              <a:gd name="connsiteX68" fmla="*/ 1992430 w 2670426"/>
              <a:gd name="connsiteY68" fmla="*/ 1915427 h 3641822"/>
              <a:gd name="connsiteX69" fmla="*/ 1953929 w 2670426"/>
              <a:gd name="connsiteY69" fmla="*/ 1925052 h 3641822"/>
              <a:gd name="connsiteX70" fmla="*/ 2670426 w 2670426"/>
              <a:gd name="connsiteY70" fmla="*/ 3641822 h 3641822"/>
              <a:gd name="connsiteX71" fmla="*/ 492001 w 2670426"/>
              <a:gd name="connsiteY7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3651 w 2670426"/>
              <a:gd name="connsiteY45" fmla="*/ 134753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7066 w 2670426"/>
              <a:gd name="connsiteY45" fmla="*/ 144999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078030 w 2670426"/>
              <a:gd name="connsiteY45" fmla="*/ 28875 h 3641822"/>
              <a:gd name="connsiteX46" fmla="*/ 1280160 w 2670426"/>
              <a:gd name="connsiteY46" fmla="*/ 0 h 3641822"/>
              <a:gd name="connsiteX47" fmla="*/ 1491916 w 2670426"/>
              <a:gd name="connsiteY47" fmla="*/ 19250 h 3641822"/>
              <a:gd name="connsiteX48" fmla="*/ 1703672 w 2670426"/>
              <a:gd name="connsiteY48" fmla="*/ 67376 h 3641822"/>
              <a:gd name="connsiteX49" fmla="*/ 1848051 w 2670426"/>
              <a:gd name="connsiteY49" fmla="*/ 105878 h 3641822"/>
              <a:gd name="connsiteX50" fmla="*/ 2117558 w 2670426"/>
              <a:gd name="connsiteY50" fmla="*/ 356134 h 3641822"/>
              <a:gd name="connsiteX51" fmla="*/ 2252312 w 2670426"/>
              <a:gd name="connsiteY51" fmla="*/ 529389 h 3641822"/>
              <a:gd name="connsiteX52" fmla="*/ 2310064 w 2670426"/>
              <a:gd name="connsiteY52" fmla="*/ 693019 h 3641822"/>
              <a:gd name="connsiteX53" fmla="*/ 2338939 w 2670426"/>
              <a:gd name="connsiteY53" fmla="*/ 904774 h 3641822"/>
              <a:gd name="connsiteX54" fmla="*/ 2338939 w 2670426"/>
              <a:gd name="connsiteY54" fmla="*/ 1078029 h 3641822"/>
              <a:gd name="connsiteX55" fmla="*/ 2319689 w 2670426"/>
              <a:gd name="connsiteY55" fmla="*/ 1193532 h 3641822"/>
              <a:gd name="connsiteX56" fmla="*/ 2290813 w 2670426"/>
              <a:gd name="connsiteY56" fmla="*/ 1260909 h 3641822"/>
              <a:gd name="connsiteX57" fmla="*/ 2252312 w 2670426"/>
              <a:gd name="connsiteY57" fmla="*/ 1337911 h 3641822"/>
              <a:gd name="connsiteX58" fmla="*/ 2156059 w 2670426"/>
              <a:gd name="connsiteY58" fmla="*/ 1424539 h 3641822"/>
              <a:gd name="connsiteX59" fmla="*/ 2107933 w 2670426"/>
              <a:gd name="connsiteY59" fmla="*/ 1434164 h 3641822"/>
              <a:gd name="connsiteX60" fmla="*/ 2079057 w 2670426"/>
              <a:gd name="connsiteY60" fmla="*/ 1520791 h 3641822"/>
              <a:gd name="connsiteX61" fmla="*/ 2059807 w 2670426"/>
              <a:gd name="connsiteY61" fmla="*/ 1617044 h 3641822"/>
              <a:gd name="connsiteX62" fmla="*/ 2050181 w 2670426"/>
              <a:gd name="connsiteY62" fmla="*/ 1742172 h 3641822"/>
              <a:gd name="connsiteX63" fmla="*/ 2050181 w 2670426"/>
              <a:gd name="connsiteY63" fmla="*/ 1828800 h 3641822"/>
              <a:gd name="connsiteX64" fmla="*/ 2040556 w 2670426"/>
              <a:gd name="connsiteY64" fmla="*/ 1886551 h 3641822"/>
              <a:gd name="connsiteX65" fmla="*/ 1992430 w 2670426"/>
              <a:gd name="connsiteY65" fmla="*/ 1915427 h 3641822"/>
              <a:gd name="connsiteX66" fmla="*/ 1953929 w 2670426"/>
              <a:gd name="connsiteY66" fmla="*/ 1925052 h 3641822"/>
              <a:gd name="connsiteX67" fmla="*/ 2670426 w 2670426"/>
              <a:gd name="connsiteY67" fmla="*/ 3641822 h 3641822"/>
              <a:gd name="connsiteX68" fmla="*/ 492001 w 2670426"/>
              <a:gd name="connsiteY68"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80160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703672 w 2670426"/>
              <a:gd name="connsiteY46" fmla="*/ 67376 h 3641822"/>
              <a:gd name="connsiteX47" fmla="*/ 1848051 w 2670426"/>
              <a:gd name="connsiteY47" fmla="*/ 105878 h 3641822"/>
              <a:gd name="connsiteX48" fmla="*/ 2117558 w 2670426"/>
              <a:gd name="connsiteY48" fmla="*/ 356134 h 3641822"/>
              <a:gd name="connsiteX49" fmla="*/ 2252312 w 2670426"/>
              <a:gd name="connsiteY49" fmla="*/ 529389 h 3641822"/>
              <a:gd name="connsiteX50" fmla="*/ 2310064 w 2670426"/>
              <a:gd name="connsiteY50" fmla="*/ 693019 h 3641822"/>
              <a:gd name="connsiteX51" fmla="*/ 2338939 w 2670426"/>
              <a:gd name="connsiteY51" fmla="*/ 904774 h 3641822"/>
              <a:gd name="connsiteX52" fmla="*/ 2338939 w 2670426"/>
              <a:gd name="connsiteY52" fmla="*/ 1078029 h 3641822"/>
              <a:gd name="connsiteX53" fmla="*/ 2319689 w 2670426"/>
              <a:gd name="connsiteY53" fmla="*/ 1193532 h 3641822"/>
              <a:gd name="connsiteX54" fmla="*/ 2290813 w 2670426"/>
              <a:gd name="connsiteY54" fmla="*/ 1260909 h 3641822"/>
              <a:gd name="connsiteX55" fmla="*/ 2252312 w 2670426"/>
              <a:gd name="connsiteY55" fmla="*/ 1337911 h 3641822"/>
              <a:gd name="connsiteX56" fmla="*/ 2156059 w 2670426"/>
              <a:gd name="connsiteY56" fmla="*/ 1424539 h 3641822"/>
              <a:gd name="connsiteX57" fmla="*/ 2107933 w 2670426"/>
              <a:gd name="connsiteY57" fmla="*/ 1434164 h 3641822"/>
              <a:gd name="connsiteX58" fmla="*/ 2079057 w 2670426"/>
              <a:gd name="connsiteY58" fmla="*/ 1520791 h 3641822"/>
              <a:gd name="connsiteX59" fmla="*/ 2059807 w 2670426"/>
              <a:gd name="connsiteY59" fmla="*/ 1617044 h 3641822"/>
              <a:gd name="connsiteX60" fmla="*/ 2050181 w 2670426"/>
              <a:gd name="connsiteY60" fmla="*/ 1742172 h 3641822"/>
              <a:gd name="connsiteX61" fmla="*/ 2050181 w 2670426"/>
              <a:gd name="connsiteY61" fmla="*/ 1828800 h 3641822"/>
              <a:gd name="connsiteX62" fmla="*/ 2040556 w 2670426"/>
              <a:gd name="connsiteY62" fmla="*/ 1886551 h 3641822"/>
              <a:gd name="connsiteX63" fmla="*/ 1992430 w 2670426"/>
              <a:gd name="connsiteY63" fmla="*/ 1915427 h 3641822"/>
              <a:gd name="connsiteX64" fmla="*/ 1953929 w 2670426"/>
              <a:gd name="connsiteY64" fmla="*/ 1925052 h 3641822"/>
              <a:gd name="connsiteX65" fmla="*/ 2670426 w 2670426"/>
              <a:gd name="connsiteY65" fmla="*/ 3641822 h 3641822"/>
              <a:gd name="connsiteX66" fmla="*/ 492001 w 2670426"/>
              <a:gd name="connsiteY66"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848051 w 2670426"/>
              <a:gd name="connsiteY46" fmla="*/ 105878 h 3641822"/>
              <a:gd name="connsiteX47" fmla="*/ 2117558 w 2670426"/>
              <a:gd name="connsiteY47" fmla="*/ 356134 h 3641822"/>
              <a:gd name="connsiteX48" fmla="*/ 2252312 w 2670426"/>
              <a:gd name="connsiteY48" fmla="*/ 529389 h 3641822"/>
              <a:gd name="connsiteX49" fmla="*/ 2310064 w 2670426"/>
              <a:gd name="connsiteY49" fmla="*/ 693019 h 3641822"/>
              <a:gd name="connsiteX50" fmla="*/ 2338939 w 2670426"/>
              <a:gd name="connsiteY50" fmla="*/ 904774 h 3641822"/>
              <a:gd name="connsiteX51" fmla="*/ 2338939 w 2670426"/>
              <a:gd name="connsiteY51" fmla="*/ 1078029 h 3641822"/>
              <a:gd name="connsiteX52" fmla="*/ 2319689 w 2670426"/>
              <a:gd name="connsiteY52" fmla="*/ 1193532 h 3641822"/>
              <a:gd name="connsiteX53" fmla="*/ 2290813 w 2670426"/>
              <a:gd name="connsiteY53" fmla="*/ 1260909 h 3641822"/>
              <a:gd name="connsiteX54" fmla="*/ 2252312 w 2670426"/>
              <a:gd name="connsiteY54" fmla="*/ 1337911 h 3641822"/>
              <a:gd name="connsiteX55" fmla="*/ 2156059 w 2670426"/>
              <a:gd name="connsiteY55" fmla="*/ 1424539 h 3641822"/>
              <a:gd name="connsiteX56" fmla="*/ 2107933 w 2670426"/>
              <a:gd name="connsiteY56" fmla="*/ 1434164 h 3641822"/>
              <a:gd name="connsiteX57" fmla="*/ 2079057 w 2670426"/>
              <a:gd name="connsiteY57" fmla="*/ 1520791 h 3641822"/>
              <a:gd name="connsiteX58" fmla="*/ 2059807 w 2670426"/>
              <a:gd name="connsiteY58" fmla="*/ 1617044 h 3641822"/>
              <a:gd name="connsiteX59" fmla="*/ 2050181 w 2670426"/>
              <a:gd name="connsiteY59" fmla="*/ 1742172 h 3641822"/>
              <a:gd name="connsiteX60" fmla="*/ 2050181 w 2670426"/>
              <a:gd name="connsiteY60" fmla="*/ 1828800 h 3641822"/>
              <a:gd name="connsiteX61" fmla="*/ 2040556 w 2670426"/>
              <a:gd name="connsiteY61" fmla="*/ 1886551 h 3641822"/>
              <a:gd name="connsiteX62" fmla="*/ 1992430 w 2670426"/>
              <a:gd name="connsiteY62" fmla="*/ 1915427 h 3641822"/>
              <a:gd name="connsiteX63" fmla="*/ 1953929 w 2670426"/>
              <a:gd name="connsiteY63" fmla="*/ 1925052 h 3641822"/>
              <a:gd name="connsiteX64" fmla="*/ 2670426 w 2670426"/>
              <a:gd name="connsiteY64" fmla="*/ 3641822 h 3641822"/>
              <a:gd name="connsiteX65" fmla="*/ 492001 w 2670426"/>
              <a:gd name="connsiteY6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117558 w 2670426"/>
              <a:gd name="connsiteY46" fmla="*/ 356134 h 3641822"/>
              <a:gd name="connsiteX47" fmla="*/ 2252312 w 2670426"/>
              <a:gd name="connsiteY47" fmla="*/ 529389 h 3641822"/>
              <a:gd name="connsiteX48" fmla="*/ 2310064 w 2670426"/>
              <a:gd name="connsiteY48" fmla="*/ 693019 h 3641822"/>
              <a:gd name="connsiteX49" fmla="*/ 2338939 w 2670426"/>
              <a:gd name="connsiteY49" fmla="*/ 904774 h 3641822"/>
              <a:gd name="connsiteX50" fmla="*/ 2338939 w 2670426"/>
              <a:gd name="connsiteY50" fmla="*/ 1078029 h 3641822"/>
              <a:gd name="connsiteX51" fmla="*/ 2319689 w 2670426"/>
              <a:gd name="connsiteY51" fmla="*/ 1193532 h 3641822"/>
              <a:gd name="connsiteX52" fmla="*/ 2290813 w 2670426"/>
              <a:gd name="connsiteY52" fmla="*/ 1260909 h 3641822"/>
              <a:gd name="connsiteX53" fmla="*/ 2252312 w 2670426"/>
              <a:gd name="connsiteY53" fmla="*/ 1337911 h 3641822"/>
              <a:gd name="connsiteX54" fmla="*/ 2156059 w 2670426"/>
              <a:gd name="connsiteY54" fmla="*/ 1424539 h 3641822"/>
              <a:gd name="connsiteX55" fmla="*/ 2107933 w 2670426"/>
              <a:gd name="connsiteY55" fmla="*/ 1434164 h 3641822"/>
              <a:gd name="connsiteX56" fmla="*/ 2079057 w 2670426"/>
              <a:gd name="connsiteY56" fmla="*/ 1520791 h 3641822"/>
              <a:gd name="connsiteX57" fmla="*/ 2059807 w 2670426"/>
              <a:gd name="connsiteY57" fmla="*/ 1617044 h 3641822"/>
              <a:gd name="connsiteX58" fmla="*/ 2050181 w 2670426"/>
              <a:gd name="connsiteY58" fmla="*/ 1742172 h 3641822"/>
              <a:gd name="connsiteX59" fmla="*/ 2050181 w 2670426"/>
              <a:gd name="connsiteY59" fmla="*/ 1828800 h 3641822"/>
              <a:gd name="connsiteX60" fmla="*/ 2040556 w 2670426"/>
              <a:gd name="connsiteY60" fmla="*/ 1886551 h 3641822"/>
              <a:gd name="connsiteX61" fmla="*/ 1992430 w 2670426"/>
              <a:gd name="connsiteY61" fmla="*/ 1915427 h 3641822"/>
              <a:gd name="connsiteX62" fmla="*/ 1953929 w 2670426"/>
              <a:gd name="connsiteY62" fmla="*/ 1925052 h 3641822"/>
              <a:gd name="connsiteX63" fmla="*/ 2670426 w 2670426"/>
              <a:gd name="connsiteY63" fmla="*/ 3641822 h 3641822"/>
              <a:gd name="connsiteX64" fmla="*/ 492001 w 2670426"/>
              <a:gd name="connsiteY6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252312 w 2670426"/>
              <a:gd name="connsiteY46" fmla="*/ 529389 h 3641822"/>
              <a:gd name="connsiteX47" fmla="*/ 2310064 w 2670426"/>
              <a:gd name="connsiteY47" fmla="*/ 693019 h 3641822"/>
              <a:gd name="connsiteX48" fmla="*/ 2338939 w 2670426"/>
              <a:gd name="connsiteY48" fmla="*/ 904774 h 3641822"/>
              <a:gd name="connsiteX49" fmla="*/ 2338939 w 2670426"/>
              <a:gd name="connsiteY49" fmla="*/ 1078029 h 3641822"/>
              <a:gd name="connsiteX50" fmla="*/ 2319689 w 2670426"/>
              <a:gd name="connsiteY50" fmla="*/ 1193532 h 3641822"/>
              <a:gd name="connsiteX51" fmla="*/ 2290813 w 2670426"/>
              <a:gd name="connsiteY51" fmla="*/ 1260909 h 3641822"/>
              <a:gd name="connsiteX52" fmla="*/ 2252312 w 2670426"/>
              <a:gd name="connsiteY52" fmla="*/ 1337911 h 3641822"/>
              <a:gd name="connsiteX53" fmla="*/ 2156059 w 2670426"/>
              <a:gd name="connsiteY53" fmla="*/ 1424539 h 3641822"/>
              <a:gd name="connsiteX54" fmla="*/ 2107933 w 2670426"/>
              <a:gd name="connsiteY54" fmla="*/ 1434164 h 3641822"/>
              <a:gd name="connsiteX55" fmla="*/ 2079057 w 2670426"/>
              <a:gd name="connsiteY55" fmla="*/ 1520791 h 3641822"/>
              <a:gd name="connsiteX56" fmla="*/ 2059807 w 2670426"/>
              <a:gd name="connsiteY56" fmla="*/ 1617044 h 3641822"/>
              <a:gd name="connsiteX57" fmla="*/ 2050181 w 2670426"/>
              <a:gd name="connsiteY57" fmla="*/ 1742172 h 3641822"/>
              <a:gd name="connsiteX58" fmla="*/ 2050181 w 2670426"/>
              <a:gd name="connsiteY58" fmla="*/ 1828800 h 3641822"/>
              <a:gd name="connsiteX59" fmla="*/ 2040556 w 2670426"/>
              <a:gd name="connsiteY59" fmla="*/ 1886551 h 3641822"/>
              <a:gd name="connsiteX60" fmla="*/ 1992430 w 2670426"/>
              <a:gd name="connsiteY60" fmla="*/ 1915427 h 3641822"/>
              <a:gd name="connsiteX61" fmla="*/ 1953929 w 2670426"/>
              <a:gd name="connsiteY61" fmla="*/ 1925052 h 3641822"/>
              <a:gd name="connsiteX62" fmla="*/ 2670426 w 2670426"/>
              <a:gd name="connsiteY62" fmla="*/ 3641822 h 3641822"/>
              <a:gd name="connsiteX63" fmla="*/ 492001 w 2670426"/>
              <a:gd name="connsiteY6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0064 w 2670426"/>
              <a:gd name="connsiteY46" fmla="*/ 693019 h 3641822"/>
              <a:gd name="connsiteX47" fmla="*/ 2338939 w 2670426"/>
              <a:gd name="connsiteY47" fmla="*/ 904774 h 3641822"/>
              <a:gd name="connsiteX48" fmla="*/ 2338939 w 2670426"/>
              <a:gd name="connsiteY48" fmla="*/ 1078029 h 3641822"/>
              <a:gd name="connsiteX49" fmla="*/ 2319689 w 2670426"/>
              <a:gd name="connsiteY49" fmla="*/ 1193532 h 3641822"/>
              <a:gd name="connsiteX50" fmla="*/ 2290813 w 2670426"/>
              <a:gd name="connsiteY50" fmla="*/ 1260909 h 3641822"/>
              <a:gd name="connsiteX51" fmla="*/ 2252312 w 2670426"/>
              <a:gd name="connsiteY51" fmla="*/ 1337911 h 3641822"/>
              <a:gd name="connsiteX52" fmla="*/ 2156059 w 2670426"/>
              <a:gd name="connsiteY52" fmla="*/ 1424539 h 3641822"/>
              <a:gd name="connsiteX53" fmla="*/ 2107933 w 2670426"/>
              <a:gd name="connsiteY53" fmla="*/ 1434164 h 3641822"/>
              <a:gd name="connsiteX54" fmla="*/ 2079057 w 2670426"/>
              <a:gd name="connsiteY54" fmla="*/ 1520791 h 3641822"/>
              <a:gd name="connsiteX55" fmla="*/ 2059807 w 2670426"/>
              <a:gd name="connsiteY55" fmla="*/ 1617044 h 3641822"/>
              <a:gd name="connsiteX56" fmla="*/ 2050181 w 2670426"/>
              <a:gd name="connsiteY56" fmla="*/ 1742172 h 3641822"/>
              <a:gd name="connsiteX57" fmla="*/ 2050181 w 2670426"/>
              <a:gd name="connsiteY57" fmla="*/ 1828800 h 3641822"/>
              <a:gd name="connsiteX58" fmla="*/ 2040556 w 2670426"/>
              <a:gd name="connsiteY58" fmla="*/ 1886551 h 3641822"/>
              <a:gd name="connsiteX59" fmla="*/ 1992430 w 2670426"/>
              <a:gd name="connsiteY59" fmla="*/ 1915427 h 3641822"/>
              <a:gd name="connsiteX60" fmla="*/ 1953929 w 2670426"/>
              <a:gd name="connsiteY60" fmla="*/ 1925052 h 3641822"/>
              <a:gd name="connsiteX61" fmla="*/ 2670426 w 2670426"/>
              <a:gd name="connsiteY61" fmla="*/ 3641822 h 3641822"/>
              <a:gd name="connsiteX62" fmla="*/ 492001 w 2670426"/>
              <a:gd name="connsiteY6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904774 h 3641822"/>
              <a:gd name="connsiteX47" fmla="*/ 2338939 w 2670426"/>
              <a:gd name="connsiteY47" fmla="*/ 1078029 h 3641822"/>
              <a:gd name="connsiteX48" fmla="*/ 2319689 w 2670426"/>
              <a:gd name="connsiteY48" fmla="*/ 1193532 h 3641822"/>
              <a:gd name="connsiteX49" fmla="*/ 2290813 w 2670426"/>
              <a:gd name="connsiteY49" fmla="*/ 1260909 h 3641822"/>
              <a:gd name="connsiteX50" fmla="*/ 2252312 w 2670426"/>
              <a:gd name="connsiteY50" fmla="*/ 1337911 h 3641822"/>
              <a:gd name="connsiteX51" fmla="*/ 2156059 w 2670426"/>
              <a:gd name="connsiteY51" fmla="*/ 1424539 h 3641822"/>
              <a:gd name="connsiteX52" fmla="*/ 2107933 w 2670426"/>
              <a:gd name="connsiteY52" fmla="*/ 1434164 h 3641822"/>
              <a:gd name="connsiteX53" fmla="*/ 2079057 w 2670426"/>
              <a:gd name="connsiteY53" fmla="*/ 1520791 h 3641822"/>
              <a:gd name="connsiteX54" fmla="*/ 2059807 w 2670426"/>
              <a:gd name="connsiteY54" fmla="*/ 1617044 h 3641822"/>
              <a:gd name="connsiteX55" fmla="*/ 2050181 w 2670426"/>
              <a:gd name="connsiteY55" fmla="*/ 1742172 h 3641822"/>
              <a:gd name="connsiteX56" fmla="*/ 2050181 w 2670426"/>
              <a:gd name="connsiteY56" fmla="*/ 1828800 h 3641822"/>
              <a:gd name="connsiteX57" fmla="*/ 2040556 w 2670426"/>
              <a:gd name="connsiteY57" fmla="*/ 1886551 h 3641822"/>
              <a:gd name="connsiteX58" fmla="*/ 1992430 w 2670426"/>
              <a:gd name="connsiteY58" fmla="*/ 1915427 h 3641822"/>
              <a:gd name="connsiteX59" fmla="*/ 1953929 w 2670426"/>
              <a:gd name="connsiteY59" fmla="*/ 1925052 h 3641822"/>
              <a:gd name="connsiteX60" fmla="*/ 2670426 w 2670426"/>
              <a:gd name="connsiteY60" fmla="*/ 3641822 h 3641822"/>
              <a:gd name="connsiteX61" fmla="*/ 492001 w 2670426"/>
              <a:gd name="connsiteY6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1078029 h 3641822"/>
              <a:gd name="connsiteX47" fmla="*/ 2319689 w 2670426"/>
              <a:gd name="connsiteY47" fmla="*/ 1193532 h 3641822"/>
              <a:gd name="connsiteX48" fmla="*/ 2290813 w 2670426"/>
              <a:gd name="connsiteY48" fmla="*/ 1260909 h 3641822"/>
              <a:gd name="connsiteX49" fmla="*/ 2252312 w 2670426"/>
              <a:gd name="connsiteY49" fmla="*/ 1337911 h 3641822"/>
              <a:gd name="connsiteX50" fmla="*/ 2156059 w 2670426"/>
              <a:gd name="connsiteY50" fmla="*/ 1424539 h 3641822"/>
              <a:gd name="connsiteX51" fmla="*/ 2107933 w 2670426"/>
              <a:gd name="connsiteY51" fmla="*/ 1434164 h 3641822"/>
              <a:gd name="connsiteX52" fmla="*/ 2079057 w 2670426"/>
              <a:gd name="connsiteY52" fmla="*/ 1520791 h 3641822"/>
              <a:gd name="connsiteX53" fmla="*/ 2059807 w 2670426"/>
              <a:gd name="connsiteY53" fmla="*/ 1617044 h 3641822"/>
              <a:gd name="connsiteX54" fmla="*/ 2050181 w 2670426"/>
              <a:gd name="connsiteY54" fmla="*/ 1742172 h 3641822"/>
              <a:gd name="connsiteX55" fmla="*/ 2050181 w 2670426"/>
              <a:gd name="connsiteY55" fmla="*/ 1828800 h 3641822"/>
              <a:gd name="connsiteX56" fmla="*/ 2040556 w 2670426"/>
              <a:gd name="connsiteY56" fmla="*/ 1886551 h 3641822"/>
              <a:gd name="connsiteX57" fmla="*/ 1992430 w 2670426"/>
              <a:gd name="connsiteY57" fmla="*/ 1915427 h 3641822"/>
              <a:gd name="connsiteX58" fmla="*/ 1953929 w 2670426"/>
              <a:gd name="connsiteY58" fmla="*/ 1925052 h 3641822"/>
              <a:gd name="connsiteX59" fmla="*/ 2670426 w 2670426"/>
              <a:gd name="connsiteY59" fmla="*/ 3641822 h 3641822"/>
              <a:gd name="connsiteX60" fmla="*/ 492001 w 2670426"/>
              <a:gd name="connsiteY6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9689 w 2670426"/>
              <a:gd name="connsiteY46" fmla="*/ 1193532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728306 h 3738677"/>
              <a:gd name="connsiteX1" fmla="*/ 1049154 w 2670426"/>
              <a:gd name="connsiteY1" fmla="*/ 2560922 h 3738677"/>
              <a:gd name="connsiteX2" fmla="*/ 885525 w 2670426"/>
              <a:gd name="connsiteY2" fmla="*/ 2224038 h 3738677"/>
              <a:gd name="connsiteX3" fmla="*/ 875899 w 2670426"/>
              <a:gd name="connsiteY3" fmla="*/ 2185537 h 3738677"/>
              <a:gd name="connsiteX4" fmla="*/ 847024 w 2670426"/>
              <a:gd name="connsiteY4" fmla="*/ 2156661 h 3738677"/>
              <a:gd name="connsiteX5" fmla="*/ 789272 w 2670426"/>
              <a:gd name="connsiteY5" fmla="*/ 2156661 h 3738677"/>
              <a:gd name="connsiteX6" fmla="*/ 721895 w 2670426"/>
              <a:gd name="connsiteY6" fmla="*/ 2175911 h 3738677"/>
              <a:gd name="connsiteX7" fmla="*/ 606392 w 2670426"/>
              <a:gd name="connsiteY7" fmla="*/ 2185537 h 3738677"/>
              <a:gd name="connsiteX8" fmla="*/ 519765 w 2670426"/>
              <a:gd name="connsiteY8" fmla="*/ 2166286 h 3738677"/>
              <a:gd name="connsiteX9" fmla="*/ 462013 w 2670426"/>
              <a:gd name="connsiteY9" fmla="*/ 2127785 h 3738677"/>
              <a:gd name="connsiteX10" fmla="*/ 433137 w 2670426"/>
              <a:gd name="connsiteY10" fmla="*/ 2070034 h 3738677"/>
              <a:gd name="connsiteX11" fmla="*/ 433137 w 2670426"/>
              <a:gd name="connsiteY11" fmla="*/ 1993031 h 3738677"/>
              <a:gd name="connsiteX12" fmla="*/ 423512 w 2670426"/>
              <a:gd name="connsiteY12" fmla="*/ 1954530 h 3738677"/>
              <a:gd name="connsiteX13" fmla="*/ 423512 w 2670426"/>
              <a:gd name="connsiteY13" fmla="*/ 1916029 h 3738677"/>
              <a:gd name="connsiteX14" fmla="*/ 423512 w 2670426"/>
              <a:gd name="connsiteY14" fmla="*/ 1887154 h 3738677"/>
              <a:gd name="connsiteX15" fmla="*/ 404261 w 2670426"/>
              <a:gd name="connsiteY15" fmla="*/ 1858278 h 3738677"/>
              <a:gd name="connsiteX16" fmla="*/ 356135 w 2670426"/>
              <a:gd name="connsiteY16" fmla="*/ 1771650 h 3738677"/>
              <a:gd name="connsiteX17" fmla="*/ 375386 w 2670426"/>
              <a:gd name="connsiteY17" fmla="*/ 1742775 h 3738677"/>
              <a:gd name="connsiteX18" fmla="*/ 375386 w 2670426"/>
              <a:gd name="connsiteY18" fmla="*/ 1713899 h 3738677"/>
              <a:gd name="connsiteX19" fmla="*/ 346510 w 2670426"/>
              <a:gd name="connsiteY19" fmla="*/ 1694648 h 3738677"/>
              <a:gd name="connsiteX20" fmla="*/ 346510 w 2670426"/>
              <a:gd name="connsiteY20" fmla="*/ 1656147 h 3738677"/>
              <a:gd name="connsiteX21" fmla="*/ 356135 w 2670426"/>
              <a:gd name="connsiteY21" fmla="*/ 1627271 h 3738677"/>
              <a:gd name="connsiteX22" fmla="*/ 336885 w 2670426"/>
              <a:gd name="connsiteY22" fmla="*/ 1550269 h 3738677"/>
              <a:gd name="connsiteX23" fmla="*/ 298384 w 2670426"/>
              <a:gd name="connsiteY23" fmla="*/ 1511768 h 3738677"/>
              <a:gd name="connsiteX24" fmla="*/ 259882 w 2670426"/>
              <a:gd name="connsiteY24" fmla="*/ 1482893 h 3738677"/>
              <a:gd name="connsiteX25" fmla="*/ 231007 w 2670426"/>
              <a:gd name="connsiteY25" fmla="*/ 1434766 h 3738677"/>
              <a:gd name="connsiteX26" fmla="*/ 231007 w 2670426"/>
              <a:gd name="connsiteY26" fmla="*/ 1396265 h 3738677"/>
              <a:gd name="connsiteX27" fmla="*/ 269508 w 2670426"/>
              <a:gd name="connsiteY27" fmla="*/ 1348139 h 3738677"/>
              <a:gd name="connsiteX28" fmla="*/ 336885 w 2670426"/>
              <a:gd name="connsiteY28" fmla="*/ 1300013 h 3738677"/>
              <a:gd name="connsiteX29" fmla="*/ 404261 w 2670426"/>
              <a:gd name="connsiteY29" fmla="*/ 1242261 h 3738677"/>
              <a:gd name="connsiteX30" fmla="*/ 442762 w 2670426"/>
              <a:gd name="connsiteY30" fmla="*/ 1174884 h 3738677"/>
              <a:gd name="connsiteX31" fmla="*/ 481264 w 2670426"/>
              <a:gd name="connsiteY31" fmla="*/ 1126758 h 3738677"/>
              <a:gd name="connsiteX32" fmla="*/ 500514 w 2670426"/>
              <a:gd name="connsiteY32" fmla="*/ 1078631 h 3738677"/>
              <a:gd name="connsiteX33" fmla="*/ 510139 w 2670426"/>
              <a:gd name="connsiteY33" fmla="*/ 1040130 h 3738677"/>
              <a:gd name="connsiteX34" fmla="*/ 500514 w 2670426"/>
              <a:gd name="connsiteY34" fmla="*/ 1001629 h 3738677"/>
              <a:gd name="connsiteX35" fmla="*/ 490889 w 2670426"/>
              <a:gd name="connsiteY35" fmla="*/ 982379 h 3738677"/>
              <a:gd name="connsiteX36" fmla="*/ 490889 w 2670426"/>
              <a:gd name="connsiteY36" fmla="*/ 934253 h 3738677"/>
              <a:gd name="connsiteX37" fmla="*/ 490889 w 2670426"/>
              <a:gd name="connsiteY37" fmla="*/ 905377 h 3738677"/>
              <a:gd name="connsiteX38" fmla="*/ 413887 w 2670426"/>
              <a:gd name="connsiteY38" fmla="*/ 866876 h 3738677"/>
              <a:gd name="connsiteX39" fmla="*/ 298384 w 2670426"/>
              <a:gd name="connsiteY39" fmla="*/ 828375 h 3738677"/>
              <a:gd name="connsiteX40" fmla="*/ 192506 w 2670426"/>
              <a:gd name="connsiteY40" fmla="*/ 789874 h 3738677"/>
              <a:gd name="connsiteX41" fmla="*/ 86628 w 2670426"/>
              <a:gd name="connsiteY41" fmla="*/ 732122 h 3738677"/>
              <a:gd name="connsiteX42" fmla="*/ 9626 w 2670426"/>
              <a:gd name="connsiteY42" fmla="*/ 683996 h 3738677"/>
              <a:gd name="connsiteX43" fmla="*/ 0 w 2670426"/>
              <a:gd name="connsiteY43" fmla="*/ 655120 h 3738677"/>
              <a:gd name="connsiteX44" fmla="*/ 606392 w 2670426"/>
              <a:gd name="connsiteY44" fmla="*/ 645495 h 3738677"/>
              <a:gd name="connsiteX45" fmla="*/ 1269914 w 2670426"/>
              <a:gd name="connsiteY45" fmla="*/ 96855 h 3738677"/>
              <a:gd name="connsiteX46" fmla="*/ 2323104 w 2670426"/>
              <a:gd name="connsiteY46" fmla="*/ 784876 h 3738677"/>
              <a:gd name="connsiteX47" fmla="*/ 2290813 w 2670426"/>
              <a:gd name="connsiteY47" fmla="*/ 1357764 h 3738677"/>
              <a:gd name="connsiteX48" fmla="*/ 2252312 w 2670426"/>
              <a:gd name="connsiteY48" fmla="*/ 1434766 h 3738677"/>
              <a:gd name="connsiteX49" fmla="*/ 2156059 w 2670426"/>
              <a:gd name="connsiteY49" fmla="*/ 1521394 h 3738677"/>
              <a:gd name="connsiteX50" fmla="*/ 2107933 w 2670426"/>
              <a:gd name="connsiteY50" fmla="*/ 1531019 h 3738677"/>
              <a:gd name="connsiteX51" fmla="*/ 2079057 w 2670426"/>
              <a:gd name="connsiteY51" fmla="*/ 1617646 h 3738677"/>
              <a:gd name="connsiteX52" fmla="*/ 2059807 w 2670426"/>
              <a:gd name="connsiteY52" fmla="*/ 1713899 h 3738677"/>
              <a:gd name="connsiteX53" fmla="*/ 2050181 w 2670426"/>
              <a:gd name="connsiteY53" fmla="*/ 1839027 h 3738677"/>
              <a:gd name="connsiteX54" fmla="*/ 2050181 w 2670426"/>
              <a:gd name="connsiteY54" fmla="*/ 1925655 h 3738677"/>
              <a:gd name="connsiteX55" fmla="*/ 2040556 w 2670426"/>
              <a:gd name="connsiteY55" fmla="*/ 1983406 h 3738677"/>
              <a:gd name="connsiteX56" fmla="*/ 1992430 w 2670426"/>
              <a:gd name="connsiteY56" fmla="*/ 2012282 h 3738677"/>
              <a:gd name="connsiteX57" fmla="*/ 1953929 w 2670426"/>
              <a:gd name="connsiteY57" fmla="*/ 2021907 h 3738677"/>
              <a:gd name="connsiteX58" fmla="*/ 2670426 w 2670426"/>
              <a:gd name="connsiteY58" fmla="*/ 3738677 h 3738677"/>
              <a:gd name="connsiteX59" fmla="*/ 492001 w 2670426"/>
              <a:gd name="connsiteY59" fmla="*/ 3728306 h 3738677"/>
              <a:gd name="connsiteX0" fmla="*/ 492001 w 2670426"/>
              <a:gd name="connsiteY0" fmla="*/ 3641557 h 3651928"/>
              <a:gd name="connsiteX1" fmla="*/ 1049154 w 2670426"/>
              <a:gd name="connsiteY1" fmla="*/ 2474173 h 3651928"/>
              <a:gd name="connsiteX2" fmla="*/ 885525 w 2670426"/>
              <a:gd name="connsiteY2" fmla="*/ 2137289 h 3651928"/>
              <a:gd name="connsiteX3" fmla="*/ 875899 w 2670426"/>
              <a:gd name="connsiteY3" fmla="*/ 2098788 h 3651928"/>
              <a:gd name="connsiteX4" fmla="*/ 847024 w 2670426"/>
              <a:gd name="connsiteY4" fmla="*/ 2069912 h 3651928"/>
              <a:gd name="connsiteX5" fmla="*/ 789272 w 2670426"/>
              <a:gd name="connsiteY5" fmla="*/ 2069912 h 3651928"/>
              <a:gd name="connsiteX6" fmla="*/ 721895 w 2670426"/>
              <a:gd name="connsiteY6" fmla="*/ 2089162 h 3651928"/>
              <a:gd name="connsiteX7" fmla="*/ 606392 w 2670426"/>
              <a:gd name="connsiteY7" fmla="*/ 2098788 h 3651928"/>
              <a:gd name="connsiteX8" fmla="*/ 519765 w 2670426"/>
              <a:gd name="connsiteY8" fmla="*/ 2079537 h 3651928"/>
              <a:gd name="connsiteX9" fmla="*/ 462013 w 2670426"/>
              <a:gd name="connsiteY9" fmla="*/ 2041036 h 3651928"/>
              <a:gd name="connsiteX10" fmla="*/ 433137 w 2670426"/>
              <a:gd name="connsiteY10" fmla="*/ 1983285 h 3651928"/>
              <a:gd name="connsiteX11" fmla="*/ 433137 w 2670426"/>
              <a:gd name="connsiteY11" fmla="*/ 1906282 h 3651928"/>
              <a:gd name="connsiteX12" fmla="*/ 423512 w 2670426"/>
              <a:gd name="connsiteY12" fmla="*/ 1867781 h 3651928"/>
              <a:gd name="connsiteX13" fmla="*/ 423512 w 2670426"/>
              <a:gd name="connsiteY13" fmla="*/ 1829280 h 3651928"/>
              <a:gd name="connsiteX14" fmla="*/ 423512 w 2670426"/>
              <a:gd name="connsiteY14" fmla="*/ 1800405 h 3651928"/>
              <a:gd name="connsiteX15" fmla="*/ 404261 w 2670426"/>
              <a:gd name="connsiteY15" fmla="*/ 1771529 h 3651928"/>
              <a:gd name="connsiteX16" fmla="*/ 356135 w 2670426"/>
              <a:gd name="connsiteY16" fmla="*/ 1684901 h 3651928"/>
              <a:gd name="connsiteX17" fmla="*/ 375386 w 2670426"/>
              <a:gd name="connsiteY17" fmla="*/ 1656026 h 3651928"/>
              <a:gd name="connsiteX18" fmla="*/ 375386 w 2670426"/>
              <a:gd name="connsiteY18" fmla="*/ 1627150 h 3651928"/>
              <a:gd name="connsiteX19" fmla="*/ 346510 w 2670426"/>
              <a:gd name="connsiteY19" fmla="*/ 1607899 h 3651928"/>
              <a:gd name="connsiteX20" fmla="*/ 346510 w 2670426"/>
              <a:gd name="connsiteY20" fmla="*/ 1569398 h 3651928"/>
              <a:gd name="connsiteX21" fmla="*/ 356135 w 2670426"/>
              <a:gd name="connsiteY21" fmla="*/ 1540522 h 3651928"/>
              <a:gd name="connsiteX22" fmla="*/ 336885 w 2670426"/>
              <a:gd name="connsiteY22" fmla="*/ 1463520 h 3651928"/>
              <a:gd name="connsiteX23" fmla="*/ 298384 w 2670426"/>
              <a:gd name="connsiteY23" fmla="*/ 1425019 h 3651928"/>
              <a:gd name="connsiteX24" fmla="*/ 259882 w 2670426"/>
              <a:gd name="connsiteY24" fmla="*/ 1396144 h 3651928"/>
              <a:gd name="connsiteX25" fmla="*/ 231007 w 2670426"/>
              <a:gd name="connsiteY25" fmla="*/ 1348017 h 3651928"/>
              <a:gd name="connsiteX26" fmla="*/ 231007 w 2670426"/>
              <a:gd name="connsiteY26" fmla="*/ 1309516 h 3651928"/>
              <a:gd name="connsiteX27" fmla="*/ 269508 w 2670426"/>
              <a:gd name="connsiteY27" fmla="*/ 1261390 h 3651928"/>
              <a:gd name="connsiteX28" fmla="*/ 336885 w 2670426"/>
              <a:gd name="connsiteY28" fmla="*/ 1213264 h 3651928"/>
              <a:gd name="connsiteX29" fmla="*/ 404261 w 2670426"/>
              <a:gd name="connsiteY29" fmla="*/ 1155512 h 3651928"/>
              <a:gd name="connsiteX30" fmla="*/ 442762 w 2670426"/>
              <a:gd name="connsiteY30" fmla="*/ 1088135 h 3651928"/>
              <a:gd name="connsiteX31" fmla="*/ 481264 w 2670426"/>
              <a:gd name="connsiteY31" fmla="*/ 1040009 h 3651928"/>
              <a:gd name="connsiteX32" fmla="*/ 500514 w 2670426"/>
              <a:gd name="connsiteY32" fmla="*/ 991882 h 3651928"/>
              <a:gd name="connsiteX33" fmla="*/ 510139 w 2670426"/>
              <a:gd name="connsiteY33" fmla="*/ 953381 h 3651928"/>
              <a:gd name="connsiteX34" fmla="*/ 500514 w 2670426"/>
              <a:gd name="connsiteY34" fmla="*/ 914880 h 3651928"/>
              <a:gd name="connsiteX35" fmla="*/ 490889 w 2670426"/>
              <a:gd name="connsiteY35" fmla="*/ 895630 h 3651928"/>
              <a:gd name="connsiteX36" fmla="*/ 490889 w 2670426"/>
              <a:gd name="connsiteY36" fmla="*/ 847504 h 3651928"/>
              <a:gd name="connsiteX37" fmla="*/ 490889 w 2670426"/>
              <a:gd name="connsiteY37" fmla="*/ 818628 h 3651928"/>
              <a:gd name="connsiteX38" fmla="*/ 413887 w 2670426"/>
              <a:gd name="connsiteY38" fmla="*/ 780127 h 3651928"/>
              <a:gd name="connsiteX39" fmla="*/ 298384 w 2670426"/>
              <a:gd name="connsiteY39" fmla="*/ 741626 h 3651928"/>
              <a:gd name="connsiteX40" fmla="*/ 192506 w 2670426"/>
              <a:gd name="connsiteY40" fmla="*/ 703125 h 3651928"/>
              <a:gd name="connsiteX41" fmla="*/ 86628 w 2670426"/>
              <a:gd name="connsiteY41" fmla="*/ 645373 h 3651928"/>
              <a:gd name="connsiteX42" fmla="*/ 9626 w 2670426"/>
              <a:gd name="connsiteY42" fmla="*/ 597247 h 3651928"/>
              <a:gd name="connsiteX43" fmla="*/ 0 w 2670426"/>
              <a:gd name="connsiteY43" fmla="*/ 568371 h 3651928"/>
              <a:gd name="connsiteX44" fmla="*/ 606392 w 2670426"/>
              <a:gd name="connsiteY44" fmla="*/ 558746 h 3651928"/>
              <a:gd name="connsiteX45" fmla="*/ 1269914 w 2670426"/>
              <a:gd name="connsiteY45" fmla="*/ 10106 h 3651928"/>
              <a:gd name="connsiteX46" fmla="*/ 2323104 w 2670426"/>
              <a:gd name="connsiteY46" fmla="*/ 698127 h 3651928"/>
              <a:gd name="connsiteX47" fmla="*/ 2290813 w 2670426"/>
              <a:gd name="connsiteY47" fmla="*/ 1271015 h 3651928"/>
              <a:gd name="connsiteX48" fmla="*/ 2252312 w 2670426"/>
              <a:gd name="connsiteY48" fmla="*/ 1348017 h 3651928"/>
              <a:gd name="connsiteX49" fmla="*/ 2156059 w 2670426"/>
              <a:gd name="connsiteY49" fmla="*/ 1434645 h 3651928"/>
              <a:gd name="connsiteX50" fmla="*/ 2107933 w 2670426"/>
              <a:gd name="connsiteY50" fmla="*/ 1444270 h 3651928"/>
              <a:gd name="connsiteX51" fmla="*/ 2079057 w 2670426"/>
              <a:gd name="connsiteY51" fmla="*/ 1530897 h 3651928"/>
              <a:gd name="connsiteX52" fmla="*/ 2059807 w 2670426"/>
              <a:gd name="connsiteY52" fmla="*/ 1627150 h 3651928"/>
              <a:gd name="connsiteX53" fmla="*/ 2050181 w 2670426"/>
              <a:gd name="connsiteY53" fmla="*/ 1752278 h 3651928"/>
              <a:gd name="connsiteX54" fmla="*/ 2050181 w 2670426"/>
              <a:gd name="connsiteY54" fmla="*/ 1838906 h 3651928"/>
              <a:gd name="connsiteX55" fmla="*/ 2040556 w 2670426"/>
              <a:gd name="connsiteY55" fmla="*/ 1896657 h 3651928"/>
              <a:gd name="connsiteX56" fmla="*/ 1992430 w 2670426"/>
              <a:gd name="connsiteY56" fmla="*/ 1925533 h 3651928"/>
              <a:gd name="connsiteX57" fmla="*/ 1953929 w 2670426"/>
              <a:gd name="connsiteY57" fmla="*/ 1935158 h 3651928"/>
              <a:gd name="connsiteX58" fmla="*/ 2670426 w 2670426"/>
              <a:gd name="connsiteY58" fmla="*/ 3651928 h 3651928"/>
              <a:gd name="connsiteX59" fmla="*/ 492001 w 2670426"/>
              <a:gd name="connsiteY59" fmla="*/ 3641557 h 3651928"/>
              <a:gd name="connsiteX0" fmla="*/ 492001 w 2670426"/>
              <a:gd name="connsiteY0" fmla="*/ 3638944 h 3649315"/>
              <a:gd name="connsiteX1" fmla="*/ 1049154 w 2670426"/>
              <a:gd name="connsiteY1" fmla="*/ 2471560 h 3649315"/>
              <a:gd name="connsiteX2" fmla="*/ 885525 w 2670426"/>
              <a:gd name="connsiteY2" fmla="*/ 2134676 h 3649315"/>
              <a:gd name="connsiteX3" fmla="*/ 875899 w 2670426"/>
              <a:gd name="connsiteY3" fmla="*/ 2096175 h 3649315"/>
              <a:gd name="connsiteX4" fmla="*/ 847024 w 2670426"/>
              <a:gd name="connsiteY4" fmla="*/ 2067299 h 3649315"/>
              <a:gd name="connsiteX5" fmla="*/ 789272 w 2670426"/>
              <a:gd name="connsiteY5" fmla="*/ 2067299 h 3649315"/>
              <a:gd name="connsiteX6" fmla="*/ 721895 w 2670426"/>
              <a:gd name="connsiteY6" fmla="*/ 2086549 h 3649315"/>
              <a:gd name="connsiteX7" fmla="*/ 606392 w 2670426"/>
              <a:gd name="connsiteY7" fmla="*/ 2096175 h 3649315"/>
              <a:gd name="connsiteX8" fmla="*/ 519765 w 2670426"/>
              <a:gd name="connsiteY8" fmla="*/ 2076924 h 3649315"/>
              <a:gd name="connsiteX9" fmla="*/ 462013 w 2670426"/>
              <a:gd name="connsiteY9" fmla="*/ 2038423 h 3649315"/>
              <a:gd name="connsiteX10" fmla="*/ 433137 w 2670426"/>
              <a:gd name="connsiteY10" fmla="*/ 1980672 h 3649315"/>
              <a:gd name="connsiteX11" fmla="*/ 433137 w 2670426"/>
              <a:gd name="connsiteY11" fmla="*/ 1903669 h 3649315"/>
              <a:gd name="connsiteX12" fmla="*/ 423512 w 2670426"/>
              <a:gd name="connsiteY12" fmla="*/ 1865168 h 3649315"/>
              <a:gd name="connsiteX13" fmla="*/ 423512 w 2670426"/>
              <a:gd name="connsiteY13" fmla="*/ 1826667 h 3649315"/>
              <a:gd name="connsiteX14" fmla="*/ 423512 w 2670426"/>
              <a:gd name="connsiteY14" fmla="*/ 1797792 h 3649315"/>
              <a:gd name="connsiteX15" fmla="*/ 404261 w 2670426"/>
              <a:gd name="connsiteY15" fmla="*/ 1768916 h 3649315"/>
              <a:gd name="connsiteX16" fmla="*/ 356135 w 2670426"/>
              <a:gd name="connsiteY16" fmla="*/ 1682288 h 3649315"/>
              <a:gd name="connsiteX17" fmla="*/ 375386 w 2670426"/>
              <a:gd name="connsiteY17" fmla="*/ 1653413 h 3649315"/>
              <a:gd name="connsiteX18" fmla="*/ 375386 w 2670426"/>
              <a:gd name="connsiteY18" fmla="*/ 1624537 h 3649315"/>
              <a:gd name="connsiteX19" fmla="*/ 346510 w 2670426"/>
              <a:gd name="connsiteY19" fmla="*/ 1605286 h 3649315"/>
              <a:gd name="connsiteX20" fmla="*/ 346510 w 2670426"/>
              <a:gd name="connsiteY20" fmla="*/ 1566785 h 3649315"/>
              <a:gd name="connsiteX21" fmla="*/ 356135 w 2670426"/>
              <a:gd name="connsiteY21" fmla="*/ 1537909 h 3649315"/>
              <a:gd name="connsiteX22" fmla="*/ 336885 w 2670426"/>
              <a:gd name="connsiteY22" fmla="*/ 1460907 h 3649315"/>
              <a:gd name="connsiteX23" fmla="*/ 298384 w 2670426"/>
              <a:gd name="connsiteY23" fmla="*/ 1422406 h 3649315"/>
              <a:gd name="connsiteX24" fmla="*/ 259882 w 2670426"/>
              <a:gd name="connsiteY24" fmla="*/ 1393531 h 3649315"/>
              <a:gd name="connsiteX25" fmla="*/ 231007 w 2670426"/>
              <a:gd name="connsiteY25" fmla="*/ 1345404 h 3649315"/>
              <a:gd name="connsiteX26" fmla="*/ 231007 w 2670426"/>
              <a:gd name="connsiteY26" fmla="*/ 1306903 h 3649315"/>
              <a:gd name="connsiteX27" fmla="*/ 269508 w 2670426"/>
              <a:gd name="connsiteY27" fmla="*/ 1258777 h 3649315"/>
              <a:gd name="connsiteX28" fmla="*/ 336885 w 2670426"/>
              <a:gd name="connsiteY28" fmla="*/ 1210651 h 3649315"/>
              <a:gd name="connsiteX29" fmla="*/ 404261 w 2670426"/>
              <a:gd name="connsiteY29" fmla="*/ 1152899 h 3649315"/>
              <a:gd name="connsiteX30" fmla="*/ 442762 w 2670426"/>
              <a:gd name="connsiteY30" fmla="*/ 1085522 h 3649315"/>
              <a:gd name="connsiteX31" fmla="*/ 481264 w 2670426"/>
              <a:gd name="connsiteY31" fmla="*/ 1037396 h 3649315"/>
              <a:gd name="connsiteX32" fmla="*/ 500514 w 2670426"/>
              <a:gd name="connsiteY32" fmla="*/ 989269 h 3649315"/>
              <a:gd name="connsiteX33" fmla="*/ 510139 w 2670426"/>
              <a:gd name="connsiteY33" fmla="*/ 950768 h 3649315"/>
              <a:gd name="connsiteX34" fmla="*/ 500514 w 2670426"/>
              <a:gd name="connsiteY34" fmla="*/ 912267 h 3649315"/>
              <a:gd name="connsiteX35" fmla="*/ 490889 w 2670426"/>
              <a:gd name="connsiteY35" fmla="*/ 893017 h 3649315"/>
              <a:gd name="connsiteX36" fmla="*/ 490889 w 2670426"/>
              <a:gd name="connsiteY36" fmla="*/ 844891 h 3649315"/>
              <a:gd name="connsiteX37" fmla="*/ 490889 w 2670426"/>
              <a:gd name="connsiteY37" fmla="*/ 816015 h 3649315"/>
              <a:gd name="connsiteX38" fmla="*/ 413887 w 2670426"/>
              <a:gd name="connsiteY38" fmla="*/ 777514 h 3649315"/>
              <a:gd name="connsiteX39" fmla="*/ 298384 w 2670426"/>
              <a:gd name="connsiteY39" fmla="*/ 739013 h 3649315"/>
              <a:gd name="connsiteX40" fmla="*/ 192506 w 2670426"/>
              <a:gd name="connsiteY40" fmla="*/ 700512 h 3649315"/>
              <a:gd name="connsiteX41" fmla="*/ 86628 w 2670426"/>
              <a:gd name="connsiteY41" fmla="*/ 642760 h 3649315"/>
              <a:gd name="connsiteX42" fmla="*/ 9626 w 2670426"/>
              <a:gd name="connsiteY42" fmla="*/ 594634 h 3649315"/>
              <a:gd name="connsiteX43" fmla="*/ 0 w 2670426"/>
              <a:gd name="connsiteY43" fmla="*/ 565758 h 3649315"/>
              <a:gd name="connsiteX44" fmla="*/ 606392 w 2670426"/>
              <a:gd name="connsiteY44" fmla="*/ 556133 h 3649315"/>
              <a:gd name="connsiteX45" fmla="*/ 1269914 w 2670426"/>
              <a:gd name="connsiteY45" fmla="*/ 7493 h 3649315"/>
              <a:gd name="connsiteX46" fmla="*/ 2323104 w 2670426"/>
              <a:gd name="connsiteY46" fmla="*/ 695514 h 3649315"/>
              <a:gd name="connsiteX47" fmla="*/ 2290813 w 2670426"/>
              <a:gd name="connsiteY47" fmla="*/ 1268402 h 3649315"/>
              <a:gd name="connsiteX48" fmla="*/ 2252312 w 2670426"/>
              <a:gd name="connsiteY48" fmla="*/ 1345404 h 3649315"/>
              <a:gd name="connsiteX49" fmla="*/ 2156059 w 2670426"/>
              <a:gd name="connsiteY49" fmla="*/ 1432032 h 3649315"/>
              <a:gd name="connsiteX50" fmla="*/ 2107933 w 2670426"/>
              <a:gd name="connsiteY50" fmla="*/ 1441657 h 3649315"/>
              <a:gd name="connsiteX51" fmla="*/ 2079057 w 2670426"/>
              <a:gd name="connsiteY51" fmla="*/ 1528284 h 3649315"/>
              <a:gd name="connsiteX52" fmla="*/ 2059807 w 2670426"/>
              <a:gd name="connsiteY52" fmla="*/ 1624537 h 3649315"/>
              <a:gd name="connsiteX53" fmla="*/ 2050181 w 2670426"/>
              <a:gd name="connsiteY53" fmla="*/ 1749665 h 3649315"/>
              <a:gd name="connsiteX54" fmla="*/ 2050181 w 2670426"/>
              <a:gd name="connsiteY54" fmla="*/ 1836293 h 3649315"/>
              <a:gd name="connsiteX55" fmla="*/ 2040556 w 2670426"/>
              <a:gd name="connsiteY55" fmla="*/ 1894044 h 3649315"/>
              <a:gd name="connsiteX56" fmla="*/ 1992430 w 2670426"/>
              <a:gd name="connsiteY56" fmla="*/ 1922920 h 3649315"/>
              <a:gd name="connsiteX57" fmla="*/ 1953929 w 2670426"/>
              <a:gd name="connsiteY57" fmla="*/ 1932545 h 3649315"/>
              <a:gd name="connsiteX58" fmla="*/ 2670426 w 2670426"/>
              <a:gd name="connsiteY58" fmla="*/ 3649315 h 3649315"/>
              <a:gd name="connsiteX59" fmla="*/ 492001 w 2670426"/>
              <a:gd name="connsiteY59" fmla="*/ 3638944 h 3649315"/>
              <a:gd name="connsiteX0" fmla="*/ 492001 w 2670426"/>
              <a:gd name="connsiteY0" fmla="*/ 3631972 h 3642343"/>
              <a:gd name="connsiteX1" fmla="*/ 1049154 w 2670426"/>
              <a:gd name="connsiteY1" fmla="*/ 2464588 h 3642343"/>
              <a:gd name="connsiteX2" fmla="*/ 885525 w 2670426"/>
              <a:gd name="connsiteY2" fmla="*/ 2127704 h 3642343"/>
              <a:gd name="connsiteX3" fmla="*/ 875899 w 2670426"/>
              <a:gd name="connsiteY3" fmla="*/ 2089203 h 3642343"/>
              <a:gd name="connsiteX4" fmla="*/ 847024 w 2670426"/>
              <a:gd name="connsiteY4" fmla="*/ 2060327 h 3642343"/>
              <a:gd name="connsiteX5" fmla="*/ 789272 w 2670426"/>
              <a:gd name="connsiteY5" fmla="*/ 2060327 h 3642343"/>
              <a:gd name="connsiteX6" fmla="*/ 721895 w 2670426"/>
              <a:gd name="connsiteY6" fmla="*/ 2079577 h 3642343"/>
              <a:gd name="connsiteX7" fmla="*/ 606392 w 2670426"/>
              <a:gd name="connsiteY7" fmla="*/ 2089203 h 3642343"/>
              <a:gd name="connsiteX8" fmla="*/ 519765 w 2670426"/>
              <a:gd name="connsiteY8" fmla="*/ 2069952 h 3642343"/>
              <a:gd name="connsiteX9" fmla="*/ 462013 w 2670426"/>
              <a:gd name="connsiteY9" fmla="*/ 2031451 h 3642343"/>
              <a:gd name="connsiteX10" fmla="*/ 433137 w 2670426"/>
              <a:gd name="connsiteY10" fmla="*/ 1973700 h 3642343"/>
              <a:gd name="connsiteX11" fmla="*/ 433137 w 2670426"/>
              <a:gd name="connsiteY11" fmla="*/ 1896697 h 3642343"/>
              <a:gd name="connsiteX12" fmla="*/ 423512 w 2670426"/>
              <a:gd name="connsiteY12" fmla="*/ 1858196 h 3642343"/>
              <a:gd name="connsiteX13" fmla="*/ 423512 w 2670426"/>
              <a:gd name="connsiteY13" fmla="*/ 1819695 h 3642343"/>
              <a:gd name="connsiteX14" fmla="*/ 423512 w 2670426"/>
              <a:gd name="connsiteY14" fmla="*/ 1790820 h 3642343"/>
              <a:gd name="connsiteX15" fmla="*/ 404261 w 2670426"/>
              <a:gd name="connsiteY15" fmla="*/ 1761944 h 3642343"/>
              <a:gd name="connsiteX16" fmla="*/ 356135 w 2670426"/>
              <a:gd name="connsiteY16" fmla="*/ 1675316 h 3642343"/>
              <a:gd name="connsiteX17" fmla="*/ 375386 w 2670426"/>
              <a:gd name="connsiteY17" fmla="*/ 1646441 h 3642343"/>
              <a:gd name="connsiteX18" fmla="*/ 375386 w 2670426"/>
              <a:gd name="connsiteY18" fmla="*/ 1617565 h 3642343"/>
              <a:gd name="connsiteX19" fmla="*/ 346510 w 2670426"/>
              <a:gd name="connsiteY19" fmla="*/ 1598314 h 3642343"/>
              <a:gd name="connsiteX20" fmla="*/ 346510 w 2670426"/>
              <a:gd name="connsiteY20" fmla="*/ 1559813 h 3642343"/>
              <a:gd name="connsiteX21" fmla="*/ 356135 w 2670426"/>
              <a:gd name="connsiteY21" fmla="*/ 1530937 h 3642343"/>
              <a:gd name="connsiteX22" fmla="*/ 336885 w 2670426"/>
              <a:gd name="connsiteY22" fmla="*/ 1453935 h 3642343"/>
              <a:gd name="connsiteX23" fmla="*/ 298384 w 2670426"/>
              <a:gd name="connsiteY23" fmla="*/ 1415434 h 3642343"/>
              <a:gd name="connsiteX24" fmla="*/ 259882 w 2670426"/>
              <a:gd name="connsiteY24" fmla="*/ 1386559 h 3642343"/>
              <a:gd name="connsiteX25" fmla="*/ 231007 w 2670426"/>
              <a:gd name="connsiteY25" fmla="*/ 1338432 h 3642343"/>
              <a:gd name="connsiteX26" fmla="*/ 231007 w 2670426"/>
              <a:gd name="connsiteY26" fmla="*/ 1299931 h 3642343"/>
              <a:gd name="connsiteX27" fmla="*/ 269508 w 2670426"/>
              <a:gd name="connsiteY27" fmla="*/ 1251805 h 3642343"/>
              <a:gd name="connsiteX28" fmla="*/ 336885 w 2670426"/>
              <a:gd name="connsiteY28" fmla="*/ 1203679 h 3642343"/>
              <a:gd name="connsiteX29" fmla="*/ 404261 w 2670426"/>
              <a:gd name="connsiteY29" fmla="*/ 1145927 h 3642343"/>
              <a:gd name="connsiteX30" fmla="*/ 442762 w 2670426"/>
              <a:gd name="connsiteY30" fmla="*/ 1078550 h 3642343"/>
              <a:gd name="connsiteX31" fmla="*/ 481264 w 2670426"/>
              <a:gd name="connsiteY31" fmla="*/ 1030424 h 3642343"/>
              <a:gd name="connsiteX32" fmla="*/ 500514 w 2670426"/>
              <a:gd name="connsiteY32" fmla="*/ 982297 h 3642343"/>
              <a:gd name="connsiteX33" fmla="*/ 510139 w 2670426"/>
              <a:gd name="connsiteY33" fmla="*/ 943796 h 3642343"/>
              <a:gd name="connsiteX34" fmla="*/ 500514 w 2670426"/>
              <a:gd name="connsiteY34" fmla="*/ 905295 h 3642343"/>
              <a:gd name="connsiteX35" fmla="*/ 490889 w 2670426"/>
              <a:gd name="connsiteY35" fmla="*/ 886045 h 3642343"/>
              <a:gd name="connsiteX36" fmla="*/ 490889 w 2670426"/>
              <a:gd name="connsiteY36" fmla="*/ 837919 h 3642343"/>
              <a:gd name="connsiteX37" fmla="*/ 490889 w 2670426"/>
              <a:gd name="connsiteY37" fmla="*/ 809043 h 3642343"/>
              <a:gd name="connsiteX38" fmla="*/ 413887 w 2670426"/>
              <a:gd name="connsiteY38" fmla="*/ 770542 h 3642343"/>
              <a:gd name="connsiteX39" fmla="*/ 298384 w 2670426"/>
              <a:gd name="connsiteY39" fmla="*/ 732041 h 3642343"/>
              <a:gd name="connsiteX40" fmla="*/ 192506 w 2670426"/>
              <a:gd name="connsiteY40" fmla="*/ 693540 h 3642343"/>
              <a:gd name="connsiteX41" fmla="*/ 86628 w 2670426"/>
              <a:gd name="connsiteY41" fmla="*/ 635788 h 3642343"/>
              <a:gd name="connsiteX42" fmla="*/ 9626 w 2670426"/>
              <a:gd name="connsiteY42" fmla="*/ 587662 h 3642343"/>
              <a:gd name="connsiteX43" fmla="*/ 0 w 2670426"/>
              <a:gd name="connsiteY43" fmla="*/ 558786 h 3642343"/>
              <a:gd name="connsiteX44" fmla="*/ 606392 w 2670426"/>
              <a:gd name="connsiteY44" fmla="*/ 549161 h 3642343"/>
              <a:gd name="connsiteX45" fmla="*/ 1269914 w 2670426"/>
              <a:gd name="connsiteY45" fmla="*/ 521 h 3642343"/>
              <a:gd name="connsiteX46" fmla="*/ 2323104 w 2670426"/>
              <a:gd name="connsiteY46" fmla="*/ 688542 h 3642343"/>
              <a:gd name="connsiteX47" fmla="*/ 2290813 w 2670426"/>
              <a:gd name="connsiteY47" fmla="*/ 1261430 h 3642343"/>
              <a:gd name="connsiteX48" fmla="*/ 2252312 w 2670426"/>
              <a:gd name="connsiteY48" fmla="*/ 1338432 h 3642343"/>
              <a:gd name="connsiteX49" fmla="*/ 2156059 w 2670426"/>
              <a:gd name="connsiteY49" fmla="*/ 1425060 h 3642343"/>
              <a:gd name="connsiteX50" fmla="*/ 2107933 w 2670426"/>
              <a:gd name="connsiteY50" fmla="*/ 1434685 h 3642343"/>
              <a:gd name="connsiteX51" fmla="*/ 2079057 w 2670426"/>
              <a:gd name="connsiteY51" fmla="*/ 1521312 h 3642343"/>
              <a:gd name="connsiteX52" fmla="*/ 2059807 w 2670426"/>
              <a:gd name="connsiteY52" fmla="*/ 1617565 h 3642343"/>
              <a:gd name="connsiteX53" fmla="*/ 2050181 w 2670426"/>
              <a:gd name="connsiteY53" fmla="*/ 1742693 h 3642343"/>
              <a:gd name="connsiteX54" fmla="*/ 2050181 w 2670426"/>
              <a:gd name="connsiteY54" fmla="*/ 1829321 h 3642343"/>
              <a:gd name="connsiteX55" fmla="*/ 2040556 w 2670426"/>
              <a:gd name="connsiteY55" fmla="*/ 1887072 h 3642343"/>
              <a:gd name="connsiteX56" fmla="*/ 1992430 w 2670426"/>
              <a:gd name="connsiteY56" fmla="*/ 1915948 h 3642343"/>
              <a:gd name="connsiteX57" fmla="*/ 1953929 w 2670426"/>
              <a:gd name="connsiteY57" fmla="*/ 1925573 h 3642343"/>
              <a:gd name="connsiteX58" fmla="*/ 2670426 w 2670426"/>
              <a:gd name="connsiteY58" fmla="*/ 3642343 h 3642343"/>
              <a:gd name="connsiteX59" fmla="*/ 492001 w 2670426"/>
              <a:gd name="connsiteY59" fmla="*/ 3631972 h 3642343"/>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00888 h 3611259"/>
              <a:gd name="connsiteX1" fmla="*/ 1049154 w 2670426"/>
              <a:gd name="connsiteY1" fmla="*/ 2433504 h 3611259"/>
              <a:gd name="connsiteX2" fmla="*/ 885525 w 2670426"/>
              <a:gd name="connsiteY2" fmla="*/ 2096620 h 3611259"/>
              <a:gd name="connsiteX3" fmla="*/ 875899 w 2670426"/>
              <a:gd name="connsiteY3" fmla="*/ 2058119 h 3611259"/>
              <a:gd name="connsiteX4" fmla="*/ 847024 w 2670426"/>
              <a:gd name="connsiteY4" fmla="*/ 2029243 h 3611259"/>
              <a:gd name="connsiteX5" fmla="*/ 789272 w 2670426"/>
              <a:gd name="connsiteY5" fmla="*/ 2029243 h 3611259"/>
              <a:gd name="connsiteX6" fmla="*/ 721895 w 2670426"/>
              <a:gd name="connsiteY6" fmla="*/ 2048493 h 3611259"/>
              <a:gd name="connsiteX7" fmla="*/ 606392 w 2670426"/>
              <a:gd name="connsiteY7" fmla="*/ 2058119 h 3611259"/>
              <a:gd name="connsiteX8" fmla="*/ 519765 w 2670426"/>
              <a:gd name="connsiteY8" fmla="*/ 2038868 h 3611259"/>
              <a:gd name="connsiteX9" fmla="*/ 462013 w 2670426"/>
              <a:gd name="connsiteY9" fmla="*/ 2000367 h 3611259"/>
              <a:gd name="connsiteX10" fmla="*/ 433137 w 2670426"/>
              <a:gd name="connsiteY10" fmla="*/ 1942616 h 3611259"/>
              <a:gd name="connsiteX11" fmla="*/ 433137 w 2670426"/>
              <a:gd name="connsiteY11" fmla="*/ 1865613 h 3611259"/>
              <a:gd name="connsiteX12" fmla="*/ 423512 w 2670426"/>
              <a:gd name="connsiteY12" fmla="*/ 1827112 h 3611259"/>
              <a:gd name="connsiteX13" fmla="*/ 423512 w 2670426"/>
              <a:gd name="connsiteY13" fmla="*/ 1788611 h 3611259"/>
              <a:gd name="connsiteX14" fmla="*/ 423512 w 2670426"/>
              <a:gd name="connsiteY14" fmla="*/ 1759736 h 3611259"/>
              <a:gd name="connsiteX15" fmla="*/ 404261 w 2670426"/>
              <a:gd name="connsiteY15" fmla="*/ 1730860 h 3611259"/>
              <a:gd name="connsiteX16" fmla="*/ 356135 w 2670426"/>
              <a:gd name="connsiteY16" fmla="*/ 1644232 h 3611259"/>
              <a:gd name="connsiteX17" fmla="*/ 375386 w 2670426"/>
              <a:gd name="connsiteY17" fmla="*/ 1615357 h 3611259"/>
              <a:gd name="connsiteX18" fmla="*/ 375386 w 2670426"/>
              <a:gd name="connsiteY18" fmla="*/ 1586481 h 3611259"/>
              <a:gd name="connsiteX19" fmla="*/ 346510 w 2670426"/>
              <a:gd name="connsiteY19" fmla="*/ 1567230 h 3611259"/>
              <a:gd name="connsiteX20" fmla="*/ 346510 w 2670426"/>
              <a:gd name="connsiteY20" fmla="*/ 1528729 h 3611259"/>
              <a:gd name="connsiteX21" fmla="*/ 356135 w 2670426"/>
              <a:gd name="connsiteY21" fmla="*/ 1499853 h 3611259"/>
              <a:gd name="connsiteX22" fmla="*/ 336885 w 2670426"/>
              <a:gd name="connsiteY22" fmla="*/ 1422851 h 3611259"/>
              <a:gd name="connsiteX23" fmla="*/ 298384 w 2670426"/>
              <a:gd name="connsiteY23" fmla="*/ 1384350 h 3611259"/>
              <a:gd name="connsiteX24" fmla="*/ 259882 w 2670426"/>
              <a:gd name="connsiteY24" fmla="*/ 1355475 h 3611259"/>
              <a:gd name="connsiteX25" fmla="*/ 231007 w 2670426"/>
              <a:gd name="connsiteY25" fmla="*/ 1307348 h 3611259"/>
              <a:gd name="connsiteX26" fmla="*/ 231007 w 2670426"/>
              <a:gd name="connsiteY26" fmla="*/ 1268847 h 3611259"/>
              <a:gd name="connsiteX27" fmla="*/ 269508 w 2670426"/>
              <a:gd name="connsiteY27" fmla="*/ 1220721 h 3611259"/>
              <a:gd name="connsiteX28" fmla="*/ 336885 w 2670426"/>
              <a:gd name="connsiteY28" fmla="*/ 1172595 h 3611259"/>
              <a:gd name="connsiteX29" fmla="*/ 404261 w 2670426"/>
              <a:gd name="connsiteY29" fmla="*/ 1114843 h 3611259"/>
              <a:gd name="connsiteX30" fmla="*/ 442762 w 2670426"/>
              <a:gd name="connsiteY30" fmla="*/ 1047466 h 3611259"/>
              <a:gd name="connsiteX31" fmla="*/ 481264 w 2670426"/>
              <a:gd name="connsiteY31" fmla="*/ 999340 h 3611259"/>
              <a:gd name="connsiteX32" fmla="*/ 500514 w 2670426"/>
              <a:gd name="connsiteY32" fmla="*/ 951213 h 3611259"/>
              <a:gd name="connsiteX33" fmla="*/ 510139 w 2670426"/>
              <a:gd name="connsiteY33" fmla="*/ 912712 h 3611259"/>
              <a:gd name="connsiteX34" fmla="*/ 500514 w 2670426"/>
              <a:gd name="connsiteY34" fmla="*/ 874211 h 3611259"/>
              <a:gd name="connsiteX35" fmla="*/ 490889 w 2670426"/>
              <a:gd name="connsiteY35" fmla="*/ 854961 h 3611259"/>
              <a:gd name="connsiteX36" fmla="*/ 490889 w 2670426"/>
              <a:gd name="connsiteY36" fmla="*/ 806835 h 3611259"/>
              <a:gd name="connsiteX37" fmla="*/ 490889 w 2670426"/>
              <a:gd name="connsiteY37" fmla="*/ 777959 h 3611259"/>
              <a:gd name="connsiteX38" fmla="*/ 413887 w 2670426"/>
              <a:gd name="connsiteY38" fmla="*/ 739458 h 3611259"/>
              <a:gd name="connsiteX39" fmla="*/ 298384 w 2670426"/>
              <a:gd name="connsiteY39" fmla="*/ 700957 h 3611259"/>
              <a:gd name="connsiteX40" fmla="*/ 192506 w 2670426"/>
              <a:gd name="connsiteY40" fmla="*/ 662456 h 3611259"/>
              <a:gd name="connsiteX41" fmla="*/ 86628 w 2670426"/>
              <a:gd name="connsiteY41" fmla="*/ 604704 h 3611259"/>
              <a:gd name="connsiteX42" fmla="*/ 9626 w 2670426"/>
              <a:gd name="connsiteY42" fmla="*/ 556578 h 3611259"/>
              <a:gd name="connsiteX43" fmla="*/ 0 w 2670426"/>
              <a:gd name="connsiteY43" fmla="*/ 527702 h 3611259"/>
              <a:gd name="connsiteX44" fmla="*/ 606392 w 2670426"/>
              <a:gd name="connsiteY44" fmla="*/ 518077 h 3611259"/>
              <a:gd name="connsiteX45" fmla="*/ 1485097 w 2670426"/>
              <a:gd name="connsiteY45" fmla="*/ 3593 h 3611259"/>
              <a:gd name="connsiteX46" fmla="*/ 2323104 w 2670426"/>
              <a:gd name="connsiteY46" fmla="*/ 657458 h 3611259"/>
              <a:gd name="connsiteX47" fmla="*/ 2290813 w 2670426"/>
              <a:gd name="connsiteY47" fmla="*/ 1230346 h 3611259"/>
              <a:gd name="connsiteX48" fmla="*/ 2252312 w 2670426"/>
              <a:gd name="connsiteY48" fmla="*/ 1307348 h 3611259"/>
              <a:gd name="connsiteX49" fmla="*/ 2156059 w 2670426"/>
              <a:gd name="connsiteY49" fmla="*/ 1393976 h 3611259"/>
              <a:gd name="connsiteX50" fmla="*/ 2107933 w 2670426"/>
              <a:gd name="connsiteY50" fmla="*/ 1403601 h 3611259"/>
              <a:gd name="connsiteX51" fmla="*/ 2079057 w 2670426"/>
              <a:gd name="connsiteY51" fmla="*/ 1490228 h 3611259"/>
              <a:gd name="connsiteX52" fmla="*/ 2059807 w 2670426"/>
              <a:gd name="connsiteY52" fmla="*/ 1586481 h 3611259"/>
              <a:gd name="connsiteX53" fmla="*/ 2050181 w 2670426"/>
              <a:gd name="connsiteY53" fmla="*/ 1711609 h 3611259"/>
              <a:gd name="connsiteX54" fmla="*/ 2050181 w 2670426"/>
              <a:gd name="connsiteY54" fmla="*/ 1798237 h 3611259"/>
              <a:gd name="connsiteX55" fmla="*/ 2040556 w 2670426"/>
              <a:gd name="connsiteY55" fmla="*/ 1855988 h 3611259"/>
              <a:gd name="connsiteX56" fmla="*/ 1992430 w 2670426"/>
              <a:gd name="connsiteY56" fmla="*/ 1884864 h 3611259"/>
              <a:gd name="connsiteX57" fmla="*/ 1953929 w 2670426"/>
              <a:gd name="connsiteY57" fmla="*/ 1894489 h 3611259"/>
              <a:gd name="connsiteX58" fmla="*/ 2670426 w 2670426"/>
              <a:gd name="connsiteY58" fmla="*/ 3611259 h 3611259"/>
              <a:gd name="connsiteX59" fmla="*/ 492001 w 2670426"/>
              <a:gd name="connsiteY59" fmla="*/ 3600888 h 3611259"/>
              <a:gd name="connsiteX0" fmla="*/ 492001 w 2670426"/>
              <a:gd name="connsiteY0" fmla="*/ 3614451 h 3624822"/>
              <a:gd name="connsiteX1" fmla="*/ 1049154 w 2670426"/>
              <a:gd name="connsiteY1" fmla="*/ 2447067 h 3624822"/>
              <a:gd name="connsiteX2" fmla="*/ 885525 w 2670426"/>
              <a:gd name="connsiteY2" fmla="*/ 2110183 h 3624822"/>
              <a:gd name="connsiteX3" fmla="*/ 875899 w 2670426"/>
              <a:gd name="connsiteY3" fmla="*/ 2071682 h 3624822"/>
              <a:gd name="connsiteX4" fmla="*/ 847024 w 2670426"/>
              <a:gd name="connsiteY4" fmla="*/ 2042806 h 3624822"/>
              <a:gd name="connsiteX5" fmla="*/ 789272 w 2670426"/>
              <a:gd name="connsiteY5" fmla="*/ 2042806 h 3624822"/>
              <a:gd name="connsiteX6" fmla="*/ 721895 w 2670426"/>
              <a:gd name="connsiteY6" fmla="*/ 2062056 h 3624822"/>
              <a:gd name="connsiteX7" fmla="*/ 606392 w 2670426"/>
              <a:gd name="connsiteY7" fmla="*/ 2071682 h 3624822"/>
              <a:gd name="connsiteX8" fmla="*/ 519765 w 2670426"/>
              <a:gd name="connsiteY8" fmla="*/ 2052431 h 3624822"/>
              <a:gd name="connsiteX9" fmla="*/ 462013 w 2670426"/>
              <a:gd name="connsiteY9" fmla="*/ 2013930 h 3624822"/>
              <a:gd name="connsiteX10" fmla="*/ 433137 w 2670426"/>
              <a:gd name="connsiteY10" fmla="*/ 1956179 h 3624822"/>
              <a:gd name="connsiteX11" fmla="*/ 433137 w 2670426"/>
              <a:gd name="connsiteY11" fmla="*/ 1879176 h 3624822"/>
              <a:gd name="connsiteX12" fmla="*/ 423512 w 2670426"/>
              <a:gd name="connsiteY12" fmla="*/ 1840675 h 3624822"/>
              <a:gd name="connsiteX13" fmla="*/ 423512 w 2670426"/>
              <a:gd name="connsiteY13" fmla="*/ 1802174 h 3624822"/>
              <a:gd name="connsiteX14" fmla="*/ 423512 w 2670426"/>
              <a:gd name="connsiteY14" fmla="*/ 1773299 h 3624822"/>
              <a:gd name="connsiteX15" fmla="*/ 404261 w 2670426"/>
              <a:gd name="connsiteY15" fmla="*/ 1744423 h 3624822"/>
              <a:gd name="connsiteX16" fmla="*/ 356135 w 2670426"/>
              <a:gd name="connsiteY16" fmla="*/ 1657795 h 3624822"/>
              <a:gd name="connsiteX17" fmla="*/ 375386 w 2670426"/>
              <a:gd name="connsiteY17" fmla="*/ 1628920 h 3624822"/>
              <a:gd name="connsiteX18" fmla="*/ 375386 w 2670426"/>
              <a:gd name="connsiteY18" fmla="*/ 1600044 h 3624822"/>
              <a:gd name="connsiteX19" fmla="*/ 346510 w 2670426"/>
              <a:gd name="connsiteY19" fmla="*/ 1580793 h 3624822"/>
              <a:gd name="connsiteX20" fmla="*/ 346510 w 2670426"/>
              <a:gd name="connsiteY20" fmla="*/ 1542292 h 3624822"/>
              <a:gd name="connsiteX21" fmla="*/ 356135 w 2670426"/>
              <a:gd name="connsiteY21" fmla="*/ 1513416 h 3624822"/>
              <a:gd name="connsiteX22" fmla="*/ 336885 w 2670426"/>
              <a:gd name="connsiteY22" fmla="*/ 1436414 h 3624822"/>
              <a:gd name="connsiteX23" fmla="*/ 298384 w 2670426"/>
              <a:gd name="connsiteY23" fmla="*/ 1397913 h 3624822"/>
              <a:gd name="connsiteX24" fmla="*/ 259882 w 2670426"/>
              <a:gd name="connsiteY24" fmla="*/ 1369038 h 3624822"/>
              <a:gd name="connsiteX25" fmla="*/ 231007 w 2670426"/>
              <a:gd name="connsiteY25" fmla="*/ 1320911 h 3624822"/>
              <a:gd name="connsiteX26" fmla="*/ 231007 w 2670426"/>
              <a:gd name="connsiteY26" fmla="*/ 1282410 h 3624822"/>
              <a:gd name="connsiteX27" fmla="*/ 269508 w 2670426"/>
              <a:gd name="connsiteY27" fmla="*/ 1234284 h 3624822"/>
              <a:gd name="connsiteX28" fmla="*/ 336885 w 2670426"/>
              <a:gd name="connsiteY28" fmla="*/ 1186158 h 3624822"/>
              <a:gd name="connsiteX29" fmla="*/ 404261 w 2670426"/>
              <a:gd name="connsiteY29" fmla="*/ 1128406 h 3624822"/>
              <a:gd name="connsiteX30" fmla="*/ 442762 w 2670426"/>
              <a:gd name="connsiteY30" fmla="*/ 1061029 h 3624822"/>
              <a:gd name="connsiteX31" fmla="*/ 481264 w 2670426"/>
              <a:gd name="connsiteY31" fmla="*/ 1012903 h 3624822"/>
              <a:gd name="connsiteX32" fmla="*/ 500514 w 2670426"/>
              <a:gd name="connsiteY32" fmla="*/ 964776 h 3624822"/>
              <a:gd name="connsiteX33" fmla="*/ 510139 w 2670426"/>
              <a:gd name="connsiteY33" fmla="*/ 926275 h 3624822"/>
              <a:gd name="connsiteX34" fmla="*/ 500514 w 2670426"/>
              <a:gd name="connsiteY34" fmla="*/ 887774 h 3624822"/>
              <a:gd name="connsiteX35" fmla="*/ 490889 w 2670426"/>
              <a:gd name="connsiteY35" fmla="*/ 868524 h 3624822"/>
              <a:gd name="connsiteX36" fmla="*/ 490889 w 2670426"/>
              <a:gd name="connsiteY36" fmla="*/ 820398 h 3624822"/>
              <a:gd name="connsiteX37" fmla="*/ 490889 w 2670426"/>
              <a:gd name="connsiteY37" fmla="*/ 791522 h 3624822"/>
              <a:gd name="connsiteX38" fmla="*/ 413887 w 2670426"/>
              <a:gd name="connsiteY38" fmla="*/ 753021 h 3624822"/>
              <a:gd name="connsiteX39" fmla="*/ 298384 w 2670426"/>
              <a:gd name="connsiteY39" fmla="*/ 714520 h 3624822"/>
              <a:gd name="connsiteX40" fmla="*/ 192506 w 2670426"/>
              <a:gd name="connsiteY40" fmla="*/ 676019 h 3624822"/>
              <a:gd name="connsiteX41" fmla="*/ 86628 w 2670426"/>
              <a:gd name="connsiteY41" fmla="*/ 618267 h 3624822"/>
              <a:gd name="connsiteX42" fmla="*/ 9626 w 2670426"/>
              <a:gd name="connsiteY42" fmla="*/ 570141 h 3624822"/>
              <a:gd name="connsiteX43" fmla="*/ 0 w 2670426"/>
              <a:gd name="connsiteY43" fmla="*/ 541265 h 3624822"/>
              <a:gd name="connsiteX44" fmla="*/ 606392 w 2670426"/>
              <a:gd name="connsiteY44" fmla="*/ 531640 h 3624822"/>
              <a:gd name="connsiteX45" fmla="*/ 1485097 w 2670426"/>
              <a:gd name="connsiteY45" fmla="*/ 17156 h 3624822"/>
              <a:gd name="connsiteX46" fmla="*/ 2323104 w 2670426"/>
              <a:gd name="connsiteY46" fmla="*/ 671021 h 3624822"/>
              <a:gd name="connsiteX47" fmla="*/ 2290813 w 2670426"/>
              <a:gd name="connsiteY47" fmla="*/ 1243909 h 3624822"/>
              <a:gd name="connsiteX48" fmla="*/ 2252312 w 2670426"/>
              <a:gd name="connsiteY48" fmla="*/ 1320911 h 3624822"/>
              <a:gd name="connsiteX49" fmla="*/ 2156059 w 2670426"/>
              <a:gd name="connsiteY49" fmla="*/ 1407539 h 3624822"/>
              <a:gd name="connsiteX50" fmla="*/ 2107933 w 2670426"/>
              <a:gd name="connsiteY50" fmla="*/ 1417164 h 3624822"/>
              <a:gd name="connsiteX51" fmla="*/ 2079057 w 2670426"/>
              <a:gd name="connsiteY51" fmla="*/ 1503791 h 3624822"/>
              <a:gd name="connsiteX52" fmla="*/ 2059807 w 2670426"/>
              <a:gd name="connsiteY52" fmla="*/ 1600044 h 3624822"/>
              <a:gd name="connsiteX53" fmla="*/ 2050181 w 2670426"/>
              <a:gd name="connsiteY53" fmla="*/ 1725172 h 3624822"/>
              <a:gd name="connsiteX54" fmla="*/ 2050181 w 2670426"/>
              <a:gd name="connsiteY54" fmla="*/ 1811800 h 3624822"/>
              <a:gd name="connsiteX55" fmla="*/ 2040556 w 2670426"/>
              <a:gd name="connsiteY55" fmla="*/ 1869551 h 3624822"/>
              <a:gd name="connsiteX56" fmla="*/ 1992430 w 2670426"/>
              <a:gd name="connsiteY56" fmla="*/ 1898427 h 3624822"/>
              <a:gd name="connsiteX57" fmla="*/ 1953929 w 2670426"/>
              <a:gd name="connsiteY57" fmla="*/ 1908052 h 3624822"/>
              <a:gd name="connsiteX58" fmla="*/ 2670426 w 2670426"/>
              <a:gd name="connsiteY58" fmla="*/ 3624822 h 3624822"/>
              <a:gd name="connsiteX59" fmla="*/ 492001 w 2670426"/>
              <a:gd name="connsiteY59" fmla="*/ 3614451 h 3624822"/>
              <a:gd name="connsiteX0" fmla="*/ 492001 w 2670426"/>
              <a:gd name="connsiteY0" fmla="*/ 3621810 h 3632181"/>
              <a:gd name="connsiteX1" fmla="*/ 1049154 w 2670426"/>
              <a:gd name="connsiteY1" fmla="*/ 2454426 h 3632181"/>
              <a:gd name="connsiteX2" fmla="*/ 885525 w 2670426"/>
              <a:gd name="connsiteY2" fmla="*/ 2117542 h 3632181"/>
              <a:gd name="connsiteX3" fmla="*/ 875899 w 2670426"/>
              <a:gd name="connsiteY3" fmla="*/ 2079041 h 3632181"/>
              <a:gd name="connsiteX4" fmla="*/ 847024 w 2670426"/>
              <a:gd name="connsiteY4" fmla="*/ 2050165 h 3632181"/>
              <a:gd name="connsiteX5" fmla="*/ 789272 w 2670426"/>
              <a:gd name="connsiteY5" fmla="*/ 2050165 h 3632181"/>
              <a:gd name="connsiteX6" fmla="*/ 721895 w 2670426"/>
              <a:gd name="connsiteY6" fmla="*/ 2069415 h 3632181"/>
              <a:gd name="connsiteX7" fmla="*/ 606392 w 2670426"/>
              <a:gd name="connsiteY7" fmla="*/ 2079041 h 3632181"/>
              <a:gd name="connsiteX8" fmla="*/ 519765 w 2670426"/>
              <a:gd name="connsiteY8" fmla="*/ 2059790 h 3632181"/>
              <a:gd name="connsiteX9" fmla="*/ 462013 w 2670426"/>
              <a:gd name="connsiteY9" fmla="*/ 2021289 h 3632181"/>
              <a:gd name="connsiteX10" fmla="*/ 433137 w 2670426"/>
              <a:gd name="connsiteY10" fmla="*/ 1963538 h 3632181"/>
              <a:gd name="connsiteX11" fmla="*/ 433137 w 2670426"/>
              <a:gd name="connsiteY11" fmla="*/ 1886535 h 3632181"/>
              <a:gd name="connsiteX12" fmla="*/ 423512 w 2670426"/>
              <a:gd name="connsiteY12" fmla="*/ 1848034 h 3632181"/>
              <a:gd name="connsiteX13" fmla="*/ 423512 w 2670426"/>
              <a:gd name="connsiteY13" fmla="*/ 1809533 h 3632181"/>
              <a:gd name="connsiteX14" fmla="*/ 423512 w 2670426"/>
              <a:gd name="connsiteY14" fmla="*/ 1780658 h 3632181"/>
              <a:gd name="connsiteX15" fmla="*/ 404261 w 2670426"/>
              <a:gd name="connsiteY15" fmla="*/ 1751782 h 3632181"/>
              <a:gd name="connsiteX16" fmla="*/ 356135 w 2670426"/>
              <a:gd name="connsiteY16" fmla="*/ 1665154 h 3632181"/>
              <a:gd name="connsiteX17" fmla="*/ 375386 w 2670426"/>
              <a:gd name="connsiteY17" fmla="*/ 1636279 h 3632181"/>
              <a:gd name="connsiteX18" fmla="*/ 375386 w 2670426"/>
              <a:gd name="connsiteY18" fmla="*/ 1607403 h 3632181"/>
              <a:gd name="connsiteX19" fmla="*/ 346510 w 2670426"/>
              <a:gd name="connsiteY19" fmla="*/ 1588152 h 3632181"/>
              <a:gd name="connsiteX20" fmla="*/ 346510 w 2670426"/>
              <a:gd name="connsiteY20" fmla="*/ 1549651 h 3632181"/>
              <a:gd name="connsiteX21" fmla="*/ 356135 w 2670426"/>
              <a:gd name="connsiteY21" fmla="*/ 1520775 h 3632181"/>
              <a:gd name="connsiteX22" fmla="*/ 336885 w 2670426"/>
              <a:gd name="connsiteY22" fmla="*/ 1443773 h 3632181"/>
              <a:gd name="connsiteX23" fmla="*/ 298384 w 2670426"/>
              <a:gd name="connsiteY23" fmla="*/ 1405272 h 3632181"/>
              <a:gd name="connsiteX24" fmla="*/ 259882 w 2670426"/>
              <a:gd name="connsiteY24" fmla="*/ 1376397 h 3632181"/>
              <a:gd name="connsiteX25" fmla="*/ 231007 w 2670426"/>
              <a:gd name="connsiteY25" fmla="*/ 1328270 h 3632181"/>
              <a:gd name="connsiteX26" fmla="*/ 231007 w 2670426"/>
              <a:gd name="connsiteY26" fmla="*/ 1289769 h 3632181"/>
              <a:gd name="connsiteX27" fmla="*/ 269508 w 2670426"/>
              <a:gd name="connsiteY27" fmla="*/ 1241643 h 3632181"/>
              <a:gd name="connsiteX28" fmla="*/ 336885 w 2670426"/>
              <a:gd name="connsiteY28" fmla="*/ 1193517 h 3632181"/>
              <a:gd name="connsiteX29" fmla="*/ 404261 w 2670426"/>
              <a:gd name="connsiteY29" fmla="*/ 1135765 h 3632181"/>
              <a:gd name="connsiteX30" fmla="*/ 442762 w 2670426"/>
              <a:gd name="connsiteY30" fmla="*/ 1068388 h 3632181"/>
              <a:gd name="connsiteX31" fmla="*/ 481264 w 2670426"/>
              <a:gd name="connsiteY31" fmla="*/ 1020262 h 3632181"/>
              <a:gd name="connsiteX32" fmla="*/ 500514 w 2670426"/>
              <a:gd name="connsiteY32" fmla="*/ 972135 h 3632181"/>
              <a:gd name="connsiteX33" fmla="*/ 510139 w 2670426"/>
              <a:gd name="connsiteY33" fmla="*/ 933634 h 3632181"/>
              <a:gd name="connsiteX34" fmla="*/ 500514 w 2670426"/>
              <a:gd name="connsiteY34" fmla="*/ 895133 h 3632181"/>
              <a:gd name="connsiteX35" fmla="*/ 490889 w 2670426"/>
              <a:gd name="connsiteY35" fmla="*/ 875883 h 3632181"/>
              <a:gd name="connsiteX36" fmla="*/ 490889 w 2670426"/>
              <a:gd name="connsiteY36" fmla="*/ 827757 h 3632181"/>
              <a:gd name="connsiteX37" fmla="*/ 490889 w 2670426"/>
              <a:gd name="connsiteY37" fmla="*/ 798881 h 3632181"/>
              <a:gd name="connsiteX38" fmla="*/ 413887 w 2670426"/>
              <a:gd name="connsiteY38" fmla="*/ 760380 h 3632181"/>
              <a:gd name="connsiteX39" fmla="*/ 298384 w 2670426"/>
              <a:gd name="connsiteY39" fmla="*/ 721879 h 3632181"/>
              <a:gd name="connsiteX40" fmla="*/ 192506 w 2670426"/>
              <a:gd name="connsiteY40" fmla="*/ 683378 h 3632181"/>
              <a:gd name="connsiteX41" fmla="*/ 86628 w 2670426"/>
              <a:gd name="connsiteY41" fmla="*/ 625626 h 3632181"/>
              <a:gd name="connsiteX42" fmla="*/ 9626 w 2670426"/>
              <a:gd name="connsiteY42" fmla="*/ 577500 h 3632181"/>
              <a:gd name="connsiteX43" fmla="*/ 0 w 2670426"/>
              <a:gd name="connsiteY43" fmla="*/ 548624 h 3632181"/>
              <a:gd name="connsiteX44" fmla="*/ 606392 w 2670426"/>
              <a:gd name="connsiteY44" fmla="*/ 538999 h 3632181"/>
              <a:gd name="connsiteX45" fmla="*/ 1485097 w 2670426"/>
              <a:gd name="connsiteY45" fmla="*/ 24515 h 3632181"/>
              <a:gd name="connsiteX46" fmla="*/ 2323104 w 2670426"/>
              <a:gd name="connsiteY46" fmla="*/ 678380 h 3632181"/>
              <a:gd name="connsiteX47" fmla="*/ 2290813 w 2670426"/>
              <a:gd name="connsiteY47" fmla="*/ 1251268 h 3632181"/>
              <a:gd name="connsiteX48" fmla="*/ 2252312 w 2670426"/>
              <a:gd name="connsiteY48" fmla="*/ 1328270 h 3632181"/>
              <a:gd name="connsiteX49" fmla="*/ 2156059 w 2670426"/>
              <a:gd name="connsiteY49" fmla="*/ 1414898 h 3632181"/>
              <a:gd name="connsiteX50" fmla="*/ 2107933 w 2670426"/>
              <a:gd name="connsiteY50" fmla="*/ 1424523 h 3632181"/>
              <a:gd name="connsiteX51" fmla="*/ 2079057 w 2670426"/>
              <a:gd name="connsiteY51" fmla="*/ 1511150 h 3632181"/>
              <a:gd name="connsiteX52" fmla="*/ 2059807 w 2670426"/>
              <a:gd name="connsiteY52" fmla="*/ 1607403 h 3632181"/>
              <a:gd name="connsiteX53" fmla="*/ 2050181 w 2670426"/>
              <a:gd name="connsiteY53" fmla="*/ 1732531 h 3632181"/>
              <a:gd name="connsiteX54" fmla="*/ 2050181 w 2670426"/>
              <a:gd name="connsiteY54" fmla="*/ 1819159 h 3632181"/>
              <a:gd name="connsiteX55" fmla="*/ 2040556 w 2670426"/>
              <a:gd name="connsiteY55" fmla="*/ 1876910 h 3632181"/>
              <a:gd name="connsiteX56" fmla="*/ 1992430 w 2670426"/>
              <a:gd name="connsiteY56" fmla="*/ 1905786 h 3632181"/>
              <a:gd name="connsiteX57" fmla="*/ 1953929 w 2670426"/>
              <a:gd name="connsiteY57" fmla="*/ 1915411 h 3632181"/>
              <a:gd name="connsiteX58" fmla="*/ 2670426 w 2670426"/>
              <a:gd name="connsiteY58" fmla="*/ 3632181 h 3632181"/>
              <a:gd name="connsiteX59" fmla="*/ 492001 w 2670426"/>
              <a:gd name="connsiteY59" fmla="*/ 3621810 h 3632181"/>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3699 h 3614070"/>
              <a:gd name="connsiteX1" fmla="*/ 1049154 w 2670426"/>
              <a:gd name="connsiteY1" fmla="*/ 2436315 h 3614070"/>
              <a:gd name="connsiteX2" fmla="*/ 885525 w 2670426"/>
              <a:gd name="connsiteY2" fmla="*/ 2099431 h 3614070"/>
              <a:gd name="connsiteX3" fmla="*/ 875899 w 2670426"/>
              <a:gd name="connsiteY3" fmla="*/ 2060930 h 3614070"/>
              <a:gd name="connsiteX4" fmla="*/ 847024 w 2670426"/>
              <a:gd name="connsiteY4" fmla="*/ 2032054 h 3614070"/>
              <a:gd name="connsiteX5" fmla="*/ 789272 w 2670426"/>
              <a:gd name="connsiteY5" fmla="*/ 2032054 h 3614070"/>
              <a:gd name="connsiteX6" fmla="*/ 721895 w 2670426"/>
              <a:gd name="connsiteY6" fmla="*/ 2051304 h 3614070"/>
              <a:gd name="connsiteX7" fmla="*/ 606392 w 2670426"/>
              <a:gd name="connsiteY7" fmla="*/ 2060930 h 3614070"/>
              <a:gd name="connsiteX8" fmla="*/ 519765 w 2670426"/>
              <a:gd name="connsiteY8" fmla="*/ 2041679 h 3614070"/>
              <a:gd name="connsiteX9" fmla="*/ 462013 w 2670426"/>
              <a:gd name="connsiteY9" fmla="*/ 2003178 h 3614070"/>
              <a:gd name="connsiteX10" fmla="*/ 433137 w 2670426"/>
              <a:gd name="connsiteY10" fmla="*/ 1945427 h 3614070"/>
              <a:gd name="connsiteX11" fmla="*/ 433137 w 2670426"/>
              <a:gd name="connsiteY11" fmla="*/ 1868424 h 3614070"/>
              <a:gd name="connsiteX12" fmla="*/ 423512 w 2670426"/>
              <a:gd name="connsiteY12" fmla="*/ 1829923 h 3614070"/>
              <a:gd name="connsiteX13" fmla="*/ 423512 w 2670426"/>
              <a:gd name="connsiteY13" fmla="*/ 1791422 h 3614070"/>
              <a:gd name="connsiteX14" fmla="*/ 423512 w 2670426"/>
              <a:gd name="connsiteY14" fmla="*/ 1762547 h 3614070"/>
              <a:gd name="connsiteX15" fmla="*/ 404261 w 2670426"/>
              <a:gd name="connsiteY15" fmla="*/ 1733671 h 3614070"/>
              <a:gd name="connsiteX16" fmla="*/ 356135 w 2670426"/>
              <a:gd name="connsiteY16" fmla="*/ 1647043 h 3614070"/>
              <a:gd name="connsiteX17" fmla="*/ 375386 w 2670426"/>
              <a:gd name="connsiteY17" fmla="*/ 1618168 h 3614070"/>
              <a:gd name="connsiteX18" fmla="*/ 375386 w 2670426"/>
              <a:gd name="connsiteY18" fmla="*/ 1589292 h 3614070"/>
              <a:gd name="connsiteX19" fmla="*/ 346510 w 2670426"/>
              <a:gd name="connsiteY19" fmla="*/ 1570041 h 3614070"/>
              <a:gd name="connsiteX20" fmla="*/ 346510 w 2670426"/>
              <a:gd name="connsiteY20" fmla="*/ 1531540 h 3614070"/>
              <a:gd name="connsiteX21" fmla="*/ 356135 w 2670426"/>
              <a:gd name="connsiteY21" fmla="*/ 1502664 h 3614070"/>
              <a:gd name="connsiteX22" fmla="*/ 336885 w 2670426"/>
              <a:gd name="connsiteY22" fmla="*/ 1425662 h 3614070"/>
              <a:gd name="connsiteX23" fmla="*/ 298384 w 2670426"/>
              <a:gd name="connsiteY23" fmla="*/ 1387161 h 3614070"/>
              <a:gd name="connsiteX24" fmla="*/ 259882 w 2670426"/>
              <a:gd name="connsiteY24" fmla="*/ 1358286 h 3614070"/>
              <a:gd name="connsiteX25" fmla="*/ 231007 w 2670426"/>
              <a:gd name="connsiteY25" fmla="*/ 1310159 h 3614070"/>
              <a:gd name="connsiteX26" fmla="*/ 231007 w 2670426"/>
              <a:gd name="connsiteY26" fmla="*/ 1271658 h 3614070"/>
              <a:gd name="connsiteX27" fmla="*/ 269508 w 2670426"/>
              <a:gd name="connsiteY27" fmla="*/ 1223532 h 3614070"/>
              <a:gd name="connsiteX28" fmla="*/ 336885 w 2670426"/>
              <a:gd name="connsiteY28" fmla="*/ 1175406 h 3614070"/>
              <a:gd name="connsiteX29" fmla="*/ 404261 w 2670426"/>
              <a:gd name="connsiteY29" fmla="*/ 1117654 h 3614070"/>
              <a:gd name="connsiteX30" fmla="*/ 442762 w 2670426"/>
              <a:gd name="connsiteY30" fmla="*/ 1050277 h 3614070"/>
              <a:gd name="connsiteX31" fmla="*/ 481264 w 2670426"/>
              <a:gd name="connsiteY31" fmla="*/ 1002151 h 3614070"/>
              <a:gd name="connsiteX32" fmla="*/ 500514 w 2670426"/>
              <a:gd name="connsiteY32" fmla="*/ 954024 h 3614070"/>
              <a:gd name="connsiteX33" fmla="*/ 510139 w 2670426"/>
              <a:gd name="connsiteY33" fmla="*/ 915523 h 3614070"/>
              <a:gd name="connsiteX34" fmla="*/ 500514 w 2670426"/>
              <a:gd name="connsiteY34" fmla="*/ 877022 h 3614070"/>
              <a:gd name="connsiteX35" fmla="*/ 490889 w 2670426"/>
              <a:gd name="connsiteY35" fmla="*/ 857772 h 3614070"/>
              <a:gd name="connsiteX36" fmla="*/ 490889 w 2670426"/>
              <a:gd name="connsiteY36" fmla="*/ 809646 h 3614070"/>
              <a:gd name="connsiteX37" fmla="*/ 490889 w 2670426"/>
              <a:gd name="connsiteY37" fmla="*/ 780770 h 3614070"/>
              <a:gd name="connsiteX38" fmla="*/ 413887 w 2670426"/>
              <a:gd name="connsiteY38" fmla="*/ 742269 h 3614070"/>
              <a:gd name="connsiteX39" fmla="*/ 298384 w 2670426"/>
              <a:gd name="connsiteY39" fmla="*/ 703768 h 3614070"/>
              <a:gd name="connsiteX40" fmla="*/ 192506 w 2670426"/>
              <a:gd name="connsiteY40" fmla="*/ 665267 h 3614070"/>
              <a:gd name="connsiteX41" fmla="*/ 86628 w 2670426"/>
              <a:gd name="connsiteY41" fmla="*/ 607515 h 3614070"/>
              <a:gd name="connsiteX42" fmla="*/ 9626 w 2670426"/>
              <a:gd name="connsiteY42" fmla="*/ 559389 h 3614070"/>
              <a:gd name="connsiteX43" fmla="*/ 0 w 2670426"/>
              <a:gd name="connsiteY43" fmla="*/ 530513 h 3614070"/>
              <a:gd name="connsiteX44" fmla="*/ 606392 w 2670426"/>
              <a:gd name="connsiteY44" fmla="*/ 520888 h 3614070"/>
              <a:gd name="connsiteX45" fmla="*/ 1485097 w 2670426"/>
              <a:gd name="connsiteY45" fmla="*/ 6404 h 3614070"/>
              <a:gd name="connsiteX46" fmla="*/ 2312858 w 2670426"/>
              <a:gd name="connsiteY46" fmla="*/ 632945 h 3614070"/>
              <a:gd name="connsiteX47" fmla="*/ 2290813 w 2670426"/>
              <a:gd name="connsiteY47" fmla="*/ 1233157 h 3614070"/>
              <a:gd name="connsiteX48" fmla="*/ 2252312 w 2670426"/>
              <a:gd name="connsiteY48" fmla="*/ 1310159 h 3614070"/>
              <a:gd name="connsiteX49" fmla="*/ 2156059 w 2670426"/>
              <a:gd name="connsiteY49" fmla="*/ 1396787 h 3614070"/>
              <a:gd name="connsiteX50" fmla="*/ 2107933 w 2670426"/>
              <a:gd name="connsiteY50" fmla="*/ 1406412 h 3614070"/>
              <a:gd name="connsiteX51" fmla="*/ 2079057 w 2670426"/>
              <a:gd name="connsiteY51" fmla="*/ 1493039 h 3614070"/>
              <a:gd name="connsiteX52" fmla="*/ 2059807 w 2670426"/>
              <a:gd name="connsiteY52" fmla="*/ 1589292 h 3614070"/>
              <a:gd name="connsiteX53" fmla="*/ 2050181 w 2670426"/>
              <a:gd name="connsiteY53" fmla="*/ 1714420 h 3614070"/>
              <a:gd name="connsiteX54" fmla="*/ 2050181 w 2670426"/>
              <a:gd name="connsiteY54" fmla="*/ 1801048 h 3614070"/>
              <a:gd name="connsiteX55" fmla="*/ 2040556 w 2670426"/>
              <a:gd name="connsiteY55" fmla="*/ 1858799 h 3614070"/>
              <a:gd name="connsiteX56" fmla="*/ 1992430 w 2670426"/>
              <a:gd name="connsiteY56" fmla="*/ 1887675 h 3614070"/>
              <a:gd name="connsiteX57" fmla="*/ 1953929 w 2670426"/>
              <a:gd name="connsiteY57" fmla="*/ 1897300 h 3614070"/>
              <a:gd name="connsiteX58" fmla="*/ 2670426 w 2670426"/>
              <a:gd name="connsiteY58" fmla="*/ 3614070 h 3614070"/>
              <a:gd name="connsiteX59" fmla="*/ 492001 w 2670426"/>
              <a:gd name="connsiteY59" fmla="*/ 3603699 h 361407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56059 w 2670426"/>
              <a:gd name="connsiteY49" fmla="*/ 1399277 h 3616560"/>
              <a:gd name="connsiteX50" fmla="*/ 2107933 w 2670426"/>
              <a:gd name="connsiteY50" fmla="*/ 1408902 h 3616560"/>
              <a:gd name="connsiteX51" fmla="*/ 2079057 w 2670426"/>
              <a:gd name="connsiteY51" fmla="*/ 1495529 h 3616560"/>
              <a:gd name="connsiteX52" fmla="*/ 2059807 w 2670426"/>
              <a:gd name="connsiteY52" fmla="*/ 1591782 h 3616560"/>
              <a:gd name="connsiteX53" fmla="*/ 2050181 w 2670426"/>
              <a:gd name="connsiteY53" fmla="*/ 1716910 h 3616560"/>
              <a:gd name="connsiteX54" fmla="*/ 2050181 w 2670426"/>
              <a:gd name="connsiteY54" fmla="*/ 1803538 h 3616560"/>
              <a:gd name="connsiteX55" fmla="*/ 2040556 w 2670426"/>
              <a:gd name="connsiteY55" fmla="*/ 1861289 h 3616560"/>
              <a:gd name="connsiteX56" fmla="*/ 1992430 w 2670426"/>
              <a:gd name="connsiteY56" fmla="*/ 1890165 h 3616560"/>
              <a:gd name="connsiteX57" fmla="*/ 1953929 w 2670426"/>
              <a:gd name="connsiteY57" fmla="*/ 1899790 h 3616560"/>
              <a:gd name="connsiteX58" fmla="*/ 2670426 w 2670426"/>
              <a:gd name="connsiteY58" fmla="*/ 3616560 h 3616560"/>
              <a:gd name="connsiteX59" fmla="*/ 492001 w 2670426"/>
              <a:gd name="connsiteY59"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07933 w 2670426"/>
              <a:gd name="connsiteY49" fmla="*/ 1408902 h 3616560"/>
              <a:gd name="connsiteX50" fmla="*/ 2079057 w 2670426"/>
              <a:gd name="connsiteY50" fmla="*/ 1495529 h 3616560"/>
              <a:gd name="connsiteX51" fmla="*/ 2059807 w 2670426"/>
              <a:gd name="connsiteY51" fmla="*/ 1591782 h 3616560"/>
              <a:gd name="connsiteX52" fmla="*/ 2050181 w 2670426"/>
              <a:gd name="connsiteY52" fmla="*/ 1716910 h 3616560"/>
              <a:gd name="connsiteX53" fmla="*/ 2050181 w 2670426"/>
              <a:gd name="connsiteY53" fmla="*/ 1803538 h 3616560"/>
              <a:gd name="connsiteX54" fmla="*/ 2040556 w 2670426"/>
              <a:gd name="connsiteY54" fmla="*/ 1861289 h 3616560"/>
              <a:gd name="connsiteX55" fmla="*/ 1992430 w 2670426"/>
              <a:gd name="connsiteY55" fmla="*/ 1890165 h 3616560"/>
              <a:gd name="connsiteX56" fmla="*/ 1953929 w 2670426"/>
              <a:gd name="connsiteY56" fmla="*/ 1899790 h 3616560"/>
              <a:gd name="connsiteX57" fmla="*/ 2670426 w 2670426"/>
              <a:gd name="connsiteY57" fmla="*/ 3616560 h 3616560"/>
              <a:gd name="connsiteX58" fmla="*/ 492001 w 2670426"/>
              <a:gd name="connsiteY58"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107933 w 2670426"/>
              <a:gd name="connsiteY48" fmla="*/ 1408902 h 3616560"/>
              <a:gd name="connsiteX49" fmla="*/ 2079057 w 2670426"/>
              <a:gd name="connsiteY49" fmla="*/ 1495529 h 3616560"/>
              <a:gd name="connsiteX50" fmla="*/ 2059807 w 2670426"/>
              <a:gd name="connsiteY50" fmla="*/ 1591782 h 3616560"/>
              <a:gd name="connsiteX51" fmla="*/ 2050181 w 2670426"/>
              <a:gd name="connsiteY51" fmla="*/ 1716910 h 3616560"/>
              <a:gd name="connsiteX52" fmla="*/ 2050181 w 2670426"/>
              <a:gd name="connsiteY52" fmla="*/ 1803538 h 3616560"/>
              <a:gd name="connsiteX53" fmla="*/ 2040556 w 2670426"/>
              <a:gd name="connsiteY53" fmla="*/ 1861289 h 3616560"/>
              <a:gd name="connsiteX54" fmla="*/ 1992430 w 2670426"/>
              <a:gd name="connsiteY54" fmla="*/ 1890165 h 3616560"/>
              <a:gd name="connsiteX55" fmla="*/ 1953929 w 2670426"/>
              <a:gd name="connsiteY55" fmla="*/ 1899790 h 3616560"/>
              <a:gd name="connsiteX56" fmla="*/ 2670426 w 2670426"/>
              <a:gd name="connsiteY56" fmla="*/ 3616560 h 3616560"/>
              <a:gd name="connsiteX57" fmla="*/ 492001 w 2670426"/>
              <a:gd name="connsiteY57"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84122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50181 w 2670426"/>
              <a:gd name="connsiteY49" fmla="*/ 1793388 h 3627686"/>
              <a:gd name="connsiteX50" fmla="*/ 2043596 w 2670426"/>
              <a:gd name="connsiteY50" fmla="*/ 1887611 h 3627686"/>
              <a:gd name="connsiteX51" fmla="*/ 1980272 w 2670426"/>
              <a:gd name="connsiteY51" fmla="*/ 1849622 h 3627686"/>
              <a:gd name="connsiteX52" fmla="*/ 1953929 w 2670426"/>
              <a:gd name="connsiteY52" fmla="*/ 1910916 h 3627686"/>
              <a:gd name="connsiteX53" fmla="*/ 2670426 w 2670426"/>
              <a:gd name="connsiteY53" fmla="*/ 3627686 h 3627686"/>
              <a:gd name="connsiteX54" fmla="*/ 492001 w 2670426"/>
              <a:gd name="connsiteY54"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43596 w 2670426"/>
              <a:gd name="connsiteY49" fmla="*/ 1887611 h 3627686"/>
              <a:gd name="connsiteX50" fmla="*/ 1980272 w 2670426"/>
              <a:gd name="connsiteY50" fmla="*/ 1849622 h 3627686"/>
              <a:gd name="connsiteX51" fmla="*/ 1953929 w 2670426"/>
              <a:gd name="connsiteY51" fmla="*/ 1910916 h 3627686"/>
              <a:gd name="connsiteX52" fmla="*/ 2670426 w 2670426"/>
              <a:gd name="connsiteY52" fmla="*/ 3627686 h 3627686"/>
              <a:gd name="connsiteX53" fmla="*/ 492001 w 2670426"/>
              <a:gd name="connsiteY53"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43596 w 2670426"/>
              <a:gd name="connsiteY48" fmla="*/ 1887611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0 w 2670426"/>
              <a:gd name="connsiteY42" fmla="*/ 544129 h 3627686"/>
              <a:gd name="connsiteX43" fmla="*/ 606392 w 2670426"/>
              <a:gd name="connsiteY43" fmla="*/ 534504 h 3627686"/>
              <a:gd name="connsiteX44" fmla="*/ 1485097 w 2670426"/>
              <a:gd name="connsiteY44" fmla="*/ 7863 h 3627686"/>
              <a:gd name="connsiteX45" fmla="*/ 2312858 w 2670426"/>
              <a:gd name="connsiteY45" fmla="*/ 646561 h 3627686"/>
              <a:gd name="connsiteX46" fmla="*/ 2107933 w 2670426"/>
              <a:gd name="connsiteY46" fmla="*/ 1420028 h 3627686"/>
              <a:gd name="connsiteX47" fmla="*/ 2028399 w 2670426"/>
              <a:gd name="connsiteY47" fmla="*/ 1896729 h 3627686"/>
              <a:gd name="connsiteX48" fmla="*/ 1980272 w 2670426"/>
              <a:gd name="connsiteY48" fmla="*/ 1849622 h 3627686"/>
              <a:gd name="connsiteX49" fmla="*/ 1953929 w 2670426"/>
              <a:gd name="connsiteY49" fmla="*/ 1910916 h 3627686"/>
              <a:gd name="connsiteX50" fmla="*/ 2670426 w 2670426"/>
              <a:gd name="connsiteY50" fmla="*/ 3627686 h 3627686"/>
              <a:gd name="connsiteX51" fmla="*/ 492001 w 2670426"/>
              <a:gd name="connsiteY51"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0 w 2670426"/>
              <a:gd name="connsiteY41" fmla="*/ 544129 h 3627686"/>
              <a:gd name="connsiteX42" fmla="*/ 606392 w 2670426"/>
              <a:gd name="connsiteY42" fmla="*/ 534504 h 3627686"/>
              <a:gd name="connsiteX43" fmla="*/ 1485097 w 2670426"/>
              <a:gd name="connsiteY43" fmla="*/ 7863 h 3627686"/>
              <a:gd name="connsiteX44" fmla="*/ 2312858 w 2670426"/>
              <a:gd name="connsiteY44" fmla="*/ 646561 h 3627686"/>
              <a:gd name="connsiteX45" fmla="*/ 2107933 w 2670426"/>
              <a:gd name="connsiteY45" fmla="*/ 1420028 h 3627686"/>
              <a:gd name="connsiteX46" fmla="*/ 2028399 w 2670426"/>
              <a:gd name="connsiteY46" fmla="*/ 1896729 h 3627686"/>
              <a:gd name="connsiteX47" fmla="*/ 1980272 w 2670426"/>
              <a:gd name="connsiteY47" fmla="*/ 1849622 h 3627686"/>
              <a:gd name="connsiteX48" fmla="*/ 1953929 w 2670426"/>
              <a:gd name="connsiteY48" fmla="*/ 1910916 h 3627686"/>
              <a:gd name="connsiteX49" fmla="*/ 2670426 w 2670426"/>
              <a:gd name="connsiteY49" fmla="*/ 3627686 h 3627686"/>
              <a:gd name="connsiteX50" fmla="*/ 492001 w 2670426"/>
              <a:gd name="connsiteY50"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0 w 2670426"/>
              <a:gd name="connsiteY40" fmla="*/ 544129 h 3627686"/>
              <a:gd name="connsiteX41" fmla="*/ 606392 w 2670426"/>
              <a:gd name="connsiteY41" fmla="*/ 534504 h 3627686"/>
              <a:gd name="connsiteX42" fmla="*/ 1485097 w 2670426"/>
              <a:gd name="connsiteY42" fmla="*/ 7863 h 3627686"/>
              <a:gd name="connsiteX43" fmla="*/ 2312858 w 2670426"/>
              <a:gd name="connsiteY43" fmla="*/ 646561 h 3627686"/>
              <a:gd name="connsiteX44" fmla="*/ 2107933 w 2670426"/>
              <a:gd name="connsiteY44" fmla="*/ 1420028 h 3627686"/>
              <a:gd name="connsiteX45" fmla="*/ 2028399 w 2670426"/>
              <a:gd name="connsiteY45" fmla="*/ 1896729 h 3627686"/>
              <a:gd name="connsiteX46" fmla="*/ 1980272 w 2670426"/>
              <a:gd name="connsiteY46" fmla="*/ 1849622 h 3627686"/>
              <a:gd name="connsiteX47" fmla="*/ 1953929 w 2670426"/>
              <a:gd name="connsiteY47" fmla="*/ 1910916 h 3627686"/>
              <a:gd name="connsiteX48" fmla="*/ 2670426 w 2670426"/>
              <a:gd name="connsiteY48" fmla="*/ 3627686 h 3627686"/>
              <a:gd name="connsiteX49" fmla="*/ 492001 w 2670426"/>
              <a:gd name="connsiteY49"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0 w 2670426"/>
              <a:gd name="connsiteY39" fmla="*/ 544129 h 3627686"/>
              <a:gd name="connsiteX40" fmla="*/ 606392 w 2670426"/>
              <a:gd name="connsiteY40" fmla="*/ 534504 h 3627686"/>
              <a:gd name="connsiteX41" fmla="*/ 1485097 w 2670426"/>
              <a:gd name="connsiteY41" fmla="*/ 7863 h 3627686"/>
              <a:gd name="connsiteX42" fmla="*/ 2312858 w 2670426"/>
              <a:gd name="connsiteY42" fmla="*/ 646561 h 3627686"/>
              <a:gd name="connsiteX43" fmla="*/ 2107933 w 2670426"/>
              <a:gd name="connsiteY43" fmla="*/ 1420028 h 3627686"/>
              <a:gd name="connsiteX44" fmla="*/ 2028399 w 2670426"/>
              <a:gd name="connsiteY44" fmla="*/ 1896729 h 3627686"/>
              <a:gd name="connsiteX45" fmla="*/ 1980272 w 2670426"/>
              <a:gd name="connsiteY45" fmla="*/ 1849622 h 3627686"/>
              <a:gd name="connsiteX46" fmla="*/ 1953929 w 2670426"/>
              <a:gd name="connsiteY46" fmla="*/ 1910916 h 3627686"/>
              <a:gd name="connsiteX47" fmla="*/ 2670426 w 2670426"/>
              <a:gd name="connsiteY47" fmla="*/ 3627686 h 3627686"/>
              <a:gd name="connsiteX48" fmla="*/ 492001 w 2670426"/>
              <a:gd name="connsiteY48"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0 w 2670426"/>
              <a:gd name="connsiteY38" fmla="*/ 544129 h 3627686"/>
              <a:gd name="connsiteX39" fmla="*/ 606392 w 2670426"/>
              <a:gd name="connsiteY39" fmla="*/ 534504 h 3627686"/>
              <a:gd name="connsiteX40" fmla="*/ 1485097 w 2670426"/>
              <a:gd name="connsiteY40" fmla="*/ 7863 h 3627686"/>
              <a:gd name="connsiteX41" fmla="*/ 2312858 w 2670426"/>
              <a:gd name="connsiteY41" fmla="*/ 646561 h 3627686"/>
              <a:gd name="connsiteX42" fmla="*/ 2107933 w 2670426"/>
              <a:gd name="connsiteY42" fmla="*/ 1420028 h 3627686"/>
              <a:gd name="connsiteX43" fmla="*/ 2028399 w 2670426"/>
              <a:gd name="connsiteY43" fmla="*/ 1896729 h 3627686"/>
              <a:gd name="connsiteX44" fmla="*/ 1980272 w 2670426"/>
              <a:gd name="connsiteY44" fmla="*/ 1849622 h 3627686"/>
              <a:gd name="connsiteX45" fmla="*/ 1953929 w 2670426"/>
              <a:gd name="connsiteY45" fmla="*/ 1910916 h 3627686"/>
              <a:gd name="connsiteX46" fmla="*/ 2670426 w 2670426"/>
              <a:gd name="connsiteY46" fmla="*/ 3627686 h 3627686"/>
              <a:gd name="connsiteX47" fmla="*/ 492001 w 2670426"/>
              <a:gd name="connsiteY47" fmla="*/ 3617315 h 3627686"/>
              <a:gd name="connsiteX0" fmla="*/ 507198 w 2685623"/>
              <a:gd name="connsiteY0" fmla="*/ 3617315 h 3627686"/>
              <a:gd name="connsiteX1" fmla="*/ 1064351 w 2685623"/>
              <a:gd name="connsiteY1" fmla="*/ 2449931 h 3627686"/>
              <a:gd name="connsiteX2" fmla="*/ 900722 w 2685623"/>
              <a:gd name="connsiteY2" fmla="*/ 2113047 h 3627686"/>
              <a:gd name="connsiteX3" fmla="*/ 891096 w 2685623"/>
              <a:gd name="connsiteY3" fmla="*/ 2074546 h 3627686"/>
              <a:gd name="connsiteX4" fmla="*/ 862221 w 2685623"/>
              <a:gd name="connsiteY4" fmla="*/ 2045670 h 3627686"/>
              <a:gd name="connsiteX5" fmla="*/ 804469 w 2685623"/>
              <a:gd name="connsiteY5" fmla="*/ 2045670 h 3627686"/>
              <a:gd name="connsiteX6" fmla="*/ 737092 w 2685623"/>
              <a:gd name="connsiteY6" fmla="*/ 2064920 h 3627686"/>
              <a:gd name="connsiteX7" fmla="*/ 621589 w 2685623"/>
              <a:gd name="connsiteY7" fmla="*/ 2074546 h 3627686"/>
              <a:gd name="connsiteX8" fmla="*/ 534962 w 2685623"/>
              <a:gd name="connsiteY8" fmla="*/ 2055295 h 3627686"/>
              <a:gd name="connsiteX9" fmla="*/ 477210 w 2685623"/>
              <a:gd name="connsiteY9" fmla="*/ 2016794 h 3627686"/>
              <a:gd name="connsiteX10" fmla="*/ 448334 w 2685623"/>
              <a:gd name="connsiteY10" fmla="*/ 1959043 h 3627686"/>
              <a:gd name="connsiteX11" fmla="*/ 448334 w 2685623"/>
              <a:gd name="connsiteY11" fmla="*/ 1882040 h 3627686"/>
              <a:gd name="connsiteX12" fmla="*/ 438709 w 2685623"/>
              <a:gd name="connsiteY12" fmla="*/ 1843539 h 3627686"/>
              <a:gd name="connsiteX13" fmla="*/ 438709 w 2685623"/>
              <a:gd name="connsiteY13" fmla="*/ 1805038 h 3627686"/>
              <a:gd name="connsiteX14" fmla="*/ 438709 w 2685623"/>
              <a:gd name="connsiteY14" fmla="*/ 1776163 h 3627686"/>
              <a:gd name="connsiteX15" fmla="*/ 419458 w 2685623"/>
              <a:gd name="connsiteY15" fmla="*/ 1747287 h 3627686"/>
              <a:gd name="connsiteX16" fmla="*/ 371332 w 2685623"/>
              <a:gd name="connsiteY16" fmla="*/ 1660659 h 3627686"/>
              <a:gd name="connsiteX17" fmla="*/ 390583 w 2685623"/>
              <a:gd name="connsiteY17" fmla="*/ 1631784 h 3627686"/>
              <a:gd name="connsiteX18" fmla="*/ 390583 w 2685623"/>
              <a:gd name="connsiteY18" fmla="*/ 1602908 h 3627686"/>
              <a:gd name="connsiteX19" fmla="*/ 361707 w 2685623"/>
              <a:gd name="connsiteY19" fmla="*/ 1583657 h 3627686"/>
              <a:gd name="connsiteX20" fmla="*/ 361707 w 2685623"/>
              <a:gd name="connsiteY20" fmla="*/ 1545156 h 3627686"/>
              <a:gd name="connsiteX21" fmla="*/ 371332 w 2685623"/>
              <a:gd name="connsiteY21" fmla="*/ 1516280 h 3627686"/>
              <a:gd name="connsiteX22" fmla="*/ 352082 w 2685623"/>
              <a:gd name="connsiteY22" fmla="*/ 1439278 h 3627686"/>
              <a:gd name="connsiteX23" fmla="*/ 313581 w 2685623"/>
              <a:gd name="connsiteY23" fmla="*/ 1400777 h 3627686"/>
              <a:gd name="connsiteX24" fmla="*/ 275079 w 2685623"/>
              <a:gd name="connsiteY24" fmla="*/ 1371902 h 3627686"/>
              <a:gd name="connsiteX25" fmla="*/ 246204 w 2685623"/>
              <a:gd name="connsiteY25" fmla="*/ 1323775 h 3627686"/>
              <a:gd name="connsiteX26" fmla="*/ 246204 w 2685623"/>
              <a:gd name="connsiteY26" fmla="*/ 1285274 h 3627686"/>
              <a:gd name="connsiteX27" fmla="*/ 284705 w 2685623"/>
              <a:gd name="connsiteY27" fmla="*/ 1237148 h 3627686"/>
              <a:gd name="connsiteX28" fmla="*/ 352082 w 2685623"/>
              <a:gd name="connsiteY28" fmla="*/ 1189022 h 3627686"/>
              <a:gd name="connsiteX29" fmla="*/ 419458 w 2685623"/>
              <a:gd name="connsiteY29" fmla="*/ 1131270 h 3627686"/>
              <a:gd name="connsiteX30" fmla="*/ 457959 w 2685623"/>
              <a:gd name="connsiteY30" fmla="*/ 1063893 h 3627686"/>
              <a:gd name="connsiteX31" fmla="*/ 496461 w 2685623"/>
              <a:gd name="connsiteY31" fmla="*/ 1015767 h 3627686"/>
              <a:gd name="connsiteX32" fmla="*/ 515711 w 2685623"/>
              <a:gd name="connsiteY32" fmla="*/ 967640 h 3627686"/>
              <a:gd name="connsiteX33" fmla="*/ 525336 w 2685623"/>
              <a:gd name="connsiteY33" fmla="*/ 929139 h 3627686"/>
              <a:gd name="connsiteX34" fmla="*/ 515711 w 2685623"/>
              <a:gd name="connsiteY34" fmla="*/ 890638 h 3627686"/>
              <a:gd name="connsiteX35" fmla="*/ 506086 w 2685623"/>
              <a:gd name="connsiteY35" fmla="*/ 871388 h 3627686"/>
              <a:gd name="connsiteX36" fmla="*/ 506086 w 2685623"/>
              <a:gd name="connsiteY36" fmla="*/ 823262 h 3627686"/>
              <a:gd name="connsiteX37" fmla="*/ 506086 w 2685623"/>
              <a:gd name="connsiteY37" fmla="*/ 794386 h 3627686"/>
              <a:gd name="connsiteX38" fmla="*/ 0 w 2685623"/>
              <a:gd name="connsiteY38" fmla="*/ 556286 h 3627686"/>
              <a:gd name="connsiteX39" fmla="*/ 621589 w 2685623"/>
              <a:gd name="connsiteY39" fmla="*/ 534504 h 3627686"/>
              <a:gd name="connsiteX40" fmla="*/ 1500294 w 2685623"/>
              <a:gd name="connsiteY40" fmla="*/ 7863 h 3627686"/>
              <a:gd name="connsiteX41" fmla="*/ 2328055 w 2685623"/>
              <a:gd name="connsiteY41" fmla="*/ 646561 h 3627686"/>
              <a:gd name="connsiteX42" fmla="*/ 2123130 w 2685623"/>
              <a:gd name="connsiteY42" fmla="*/ 1420028 h 3627686"/>
              <a:gd name="connsiteX43" fmla="*/ 2043596 w 2685623"/>
              <a:gd name="connsiteY43" fmla="*/ 1896729 h 3627686"/>
              <a:gd name="connsiteX44" fmla="*/ 1995469 w 2685623"/>
              <a:gd name="connsiteY44" fmla="*/ 1849622 h 3627686"/>
              <a:gd name="connsiteX45" fmla="*/ 1969126 w 2685623"/>
              <a:gd name="connsiteY45" fmla="*/ 1910916 h 3627686"/>
              <a:gd name="connsiteX46" fmla="*/ 2685623 w 2685623"/>
              <a:gd name="connsiteY46" fmla="*/ 3627686 h 3627686"/>
              <a:gd name="connsiteX47" fmla="*/ 507198 w 2685623"/>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23262 h 3627686"/>
              <a:gd name="connsiteX36" fmla="*/ 500007 w 2679544"/>
              <a:gd name="connsiteY36" fmla="*/ 794386 h 3627686"/>
              <a:gd name="connsiteX37" fmla="*/ 0 w 2679544"/>
              <a:gd name="connsiteY37" fmla="*/ 547168 h 3627686"/>
              <a:gd name="connsiteX38" fmla="*/ 615510 w 2679544"/>
              <a:gd name="connsiteY38" fmla="*/ 534504 h 3627686"/>
              <a:gd name="connsiteX39" fmla="*/ 1494215 w 2679544"/>
              <a:gd name="connsiteY39" fmla="*/ 7863 h 3627686"/>
              <a:gd name="connsiteX40" fmla="*/ 2321976 w 2679544"/>
              <a:gd name="connsiteY40" fmla="*/ 646561 h 3627686"/>
              <a:gd name="connsiteX41" fmla="*/ 2117051 w 2679544"/>
              <a:gd name="connsiteY41" fmla="*/ 1420028 h 3627686"/>
              <a:gd name="connsiteX42" fmla="*/ 2037517 w 2679544"/>
              <a:gd name="connsiteY42" fmla="*/ 1896729 h 3627686"/>
              <a:gd name="connsiteX43" fmla="*/ 1989390 w 2679544"/>
              <a:gd name="connsiteY43" fmla="*/ 1849622 h 3627686"/>
              <a:gd name="connsiteX44" fmla="*/ 1963047 w 2679544"/>
              <a:gd name="connsiteY44" fmla="*/ 1910916 h 3627686"/>
              <a:gd name="connsiteX45" fmla="*/ 2679544 w 2679544"/>
              <a:gd name="connsiteY45" fmla="*/ 3627686 h 3627686"/>
              <a:gd name="connsiteX46" fmla="*/ 501119 w 2679544"/>
              <a:gd name="connsiteY4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794386 h 3627686"/>
              <a:gd name="connsiteX36" fmla="*/ 0 w 2679544"/>
              <a:gd name="connsiteY36" fmla="*/ 547168 h 3627686"/>
              <a:gd name="connsiteX37" fmla="*/ 615510 w 2679544"/>
              <a:gd name="connsiteY37" fmla="*/ 534504 h 3627686"/>
              <a:gd name="connsiteX38" fmla="*/ 1494215 w 2679544"/>
              <a:gd name="connsiteY38" fmla="*/ 7863 h 3627686"/>
              <a:gd name="connsiteX39" fmla="*/ 2321976 w 2679544"/>
              <a:gd name="connsiteY39" fmla="*/ 646561 h 3627686"/>
              <a:gd name="connsiteX40" fmla="*/ 2117051 w 2679544"/>
              <a:gd name="connsiteY40" fmla="*/ 1420028 h 3627686"/>
              <a:gd name="connsiteX41" fmla="*/ 2037517 w 2679544"/>
              <a:gd name="connsiteY41" fmla="*/ 1896729 h 3627686"/>
              <a:gd name="connsiteX42" fmla="*/ 1989390 w 2679544"/>
              <a:gd name="connsiteY42" fmla="*/ 1849622 h 3627686"/>
              <a:gd name="connsiteX43" fmla="*/ 1963047 w 2679544"/>
              <a:gd name="connsiteY43" fmla="*/ 1910916 h 3627686"/>
              <a:gd name="connsiteX44" fmla="*/ 2679544 w 2679544"/>
              <a:gd name="connsiteY44" fmla="*/ 3627686 h 3627686"/>
              <a:gd name="connsiteX45" fmla="*/ 501119 w 2679544"/>
              <a:gd name="connsiteY4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9632 w 2679544"/>
              <a:gd name="connsiteY33" fmla="*/ 890638 h 3627686"/>
              <a:gd name="connsiteX34" fmla="*/ 500007 w 2679544"/>
              <a:gd name="connsiteY34" fmla="*/ 794386 h 3627686"/>
              <a:gd name="connsiteX35" fmla="*/ 0 w 2679544"/>
              <a:gd name="connsiteY35" fmla="*/ 547168 h 3627686"/>
              <a:gd name="connsiteX36" fmla="*/ 615510 w 2679544"/>
              <a:gd name="connsiteY36" fmla="*/ 534504 h 3627686"/>
              <a:gd name="connsiteX37" fmla="*/ 1494215 w 2679544"/>
              <a:gd name="connsiteY37" fmla="*/ 7863 h 3627686"/>
              <a:gd name="connsiteX38" fmla="*/ 2321976 w 2679544"/>
              <a:gd name="connsiteY38" fmla="*/ 646561 h 3627686"/>
              <a:gd name="connsiteX39" fmla="*/ 2117051 w 2679544"/>
              <a:gd name="connsiteY39" fmla="*/ 1420028 h 3627686"/>
              <a:gd name="connsiteX40" fmla="*/ 2037517 w 2679544"/>
              <a:gd name="connsiteY40" fmla="*/ 1896729 h 3627686"/>
              <a:gd name="connsiteX41" fmla="*/ 1989390 w 2679544"/>
              <a:gd name="connsiteY41" fmla="*/ 1849622 h 3627686"/>
              <a:gd name="connsiteX42" fmla="*/ 1963047 w 2679544"/>
              <a:gd name="connsiteY42" fmla="*/ 1910916 h 3627686"/>
              <a:gd name="connsiteX43" fmla="*/ 2679544 w 2679544"/>
              <a:gd name="connsiteY43" fmla="*/ 3627686 h 3627686"/>
              <a:gd name="connsiteX44" fmla="*/ 501119 w 2679544"/>
              <a:gd name="connsiteY4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0007 w 2679544"/>
              <a:gd name="connsiteY33" fmla="*/ 794386 h 3627686"/>
              <a:gd name="connsiteX34" fmla="*/ 0 w 2679544"/>
              <a:gd name="connsiteY34" fmla="*/ 547168 h 3627686"/>
              <a:gd name="connsiteX35" fmla="*/ 615510 w 2679544"/>
              <a:gd name="connsiteY35" fmla="*/ 534504 h 3627686"/>
              <a:gd name="connsiteX36" fmla="*/ 1494215 w 2679544"/>
              <a:gd name="connsiteY36" fmla="*/ 7863 h 3627686"/>
              <a:gd name="connsiteX37" fmla="*/ 2321976 w 2679544"/>
              <a:gd name="connsiteY37" fmla="*/ 646561 h 3627686"/>
              <a:gd name="connsiteX38" fmla="*/ 2117051 w 2679544"/>
              <a:gd name="connsiteY38" fmla="*/ 1420028 h 3627686"/>
              <a:gd name="connsiteX39" fmla="*/ 2037517 w 2679544"/>
              <a:gd name="connsiteY39" fmla="*/ 1896729 h 3627686"/>
              <a:gd name="connsiteX40" fmla="*/ 1989390 w 2679544"/>
              <a:gd name="connsiteY40" fmla="*/ 1849622 h 3627686"/>
              <a:gd name="connsiteX41" fmla="*/ 1963047 w 2679544"/>
              <a:gd name="connsiteY41" fmla="*/ 1910916 h 3627686"/>
              <a:gd name="connsiteX42" fmla="*/ 2679544 w 2679544"/>
              <a:gd name="connsiteY42" fmla="*/ 3627686 h 3627686"/>
              <a:gd name="connsiteX43" fmla="*/ 501119 w 2679544"/>
              <a:gd name="connsiteY4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0007 w 2679544"/>
              <a:gd name="connsiteY32" fmla="*/ 794386 h 3627686"/>
              <a:gd name="connsiteX33" fmla="*/ 0 w 2679544"/>
              <a:gd name="connsiteY33" fmla="*/ 547168 h 3627686"/>
              <a:gd name="connsiteX34" fmla="*/ 615510 w 2679544"/>
              <a:gd name="connsiteY34" fmla="*/ 534504 h 3627686"/>
              <a:gd name="connsiteX35" fmla="*/ 1494215 w 2679544"/>
              <a:gd name="connsiteY35" fmla="*/ 7863 h 3627686"/>
              <a:gd name="connsiteX36" fmla="*/ 2321976 w 2679544"/>
              <a:gd name="connsiteY36" fmla="*/ 646561 h 3627686"/>
              <a:gd name="connsiteX37" fmla="*/ 2117051 w 2679544"/>
              <a:gd name="connsiteY37" fmla="*/ 1420028 h 3627686"/>
              <a:gd name="connsiteX38" fmla="*/ 2037517 w 2679544"/>
              <a:gd name="connsiteY38" fmla="*/ 1896729 h 3627686"/>
              <a:gd name="connsiteX39" fmla="*/ 1989390 w 2679544"/>
              <a:gd name="connsiteY39" fmla="*/ 1849622 h 3627686"/>
              <a:gd name="connsiteX40" fmla="*/ 1963047 w 2679544"/>
              <a:gd name="connsiteY40" fmla="*/ 1910916 h 3627686"/>
              <a:gd name="connsiteX41" fmla="*/ 2679544 w 2679544"/>
              <a:gd name="connsiteY41" fmla="*/ 3627686 h 3627686"/>
              <a:gd name="connsiteX42" fmla="*/ 501119 w 2679544"/>
              <a:gd name="connsiteY4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500007 w 2679544"/>
              <a:gd name="connsiteY31" fmla="*/ 794386 h 3627686"/>
              <a:gd name="connsiteX32" fmla="*/ 0 w 2679544"/>
              <a:gd name="connsiteY32" fmla="*/ 547168 h 3627686"/>
              <a:gd name="connsiteX33" fmla="*/ 615510 w 2679544"/>
              <a:gd name="connsiteY33" fmla="*/ 534504 h 3627686"/>
              <a:gd name="connsiteX34" fmla="*/ 1494215 w 2679544"/>
              <a:gd name="connsiteY34" fmla="*/ 7863 h 3627686"/>
              <a:gd name="connsiteX35" fmla="*/ 2321976 w 2679544"/>
              <a:gd name="connsiteY35" fmla="*/ 646561 h 3627686"/>
              <a:gd name="connsiteX36" fmla="*/ 2117051 w 2679544"/>
              <a:gd name="connsiteY36" fmla="*/ 1420028 h 3627686"/>
              <a:gd name="connsiteX37" fmla="*/ 2037517 w 2679544"/>
              <a:gd name="connsiteY37" fmla="*/ 1896729 h 3627686"/>
              <a:gd name="connsiteX38" fmla="*/ 1989390 w 2679544"/>
              <a:gd name="connsiteY38" fmla="*/ 1849622 h 3627686"/>
              <a:gd name="connsiteX39" fmla="*/ 1963047 w 2679544"/>
              <a:gd name="connsiteY39" fmla="*/ 1910916 h 3627686"/>
              <a:gd name="connsiteX40" fmla="*/ 2679544 w 2679544"/>
              <a:gd name="connsiteY40" fmla="*/ 3627686 h 3627686"/>
              <a:gd name="connsiteX41" fmla="*/ 501119 w 2679544"/>
              <a:gd name="connsiteY41"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500007 w 2679544"/>
              <a:gd name="connsiteY30" fmla="*/ 794386 h 3627686"/>
              <a:gd name="connsiteX31" fmla="*/ 0 w 2679544"/>
              <a:gd name="connsiteY31" fmla="*/ 547168 h 3627686"/>
              <a:gd name="connsiteX32" fmla="*/ 615510 w 2679544"/>
              <a:gd name="connsiteY32" fmla="*/ 534504 h 3627686"/>
              <a:gd name="connsiteX33" fmla="*/ 1494215 w 2679544"/>
              <a:gd name="connsiteY33" fmla="*/ 7863 h 3627686"/>
              <a:gd name="connsiteX34" fmla="*/ 2321976 w 2679544"/>
              <a:gd name="connsiteY34" fmla="*/ 646561 h 3627686"/>
              <a:gd name="connsiteX35" fmla="*/ 2117051 w 2679544"/>
              <a:gd name="connsiteY35" fmla="*/ 1420028 h 3627686"/>
              <a:gd name="connsiteX36" fmla="*/ 2037517 w 2679544"/>
              <a:gd name="connsiteY36" fmla="*/ 1896729 h 3627686"/>
              <a:gd name="connsiteX37" fmla="*/ 1989390 w 2679544"/>
              <a:gd name="connsiteY37" fmla="*/ 1849622 h 3627686"/>
              <a:gd name="connsiteX38" fmla="*/ 1963047 w 2679544"/>
              <a:gd name="connsiteY38" fmla="*/ 1910916 h 3627686"/>
              <a:gd name="connsiteX39" fmla="*/ 2679544 w 2679544"/>
              <a:gd name="connsiteY39" fmla="*/ 3627686 h 3627686"/>
              <a:gd name="connsiteX40" fmla="*/ 501119 w 2679544"/>
              <a:gd name="connsiteY40"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500007 w 2679544"/>
              <a:gd name="connsiteY29" fmla="*/ 794386 h 3627686"/>
              <a:gd name="connsiteX30" fmla="*/ 0 w 2679544"/>
              <a:gd name="connsiteY30" fmla="*/ 547168 h 3627686"/>
              <a:gd name="connsiteX31" fmla="*/ 615510 w 2679544"/>
              <a:gd name="connsiteY31" fmla="*/ 534504 h 3627686"/>
              <a:gd name="connsiteX32" fmla="*/ 1494215 w 2679544"/>
              <a:gd name="connsiteY32" fmla="*/ 7863 h 3627686"/>
              <a:gd name="connsiteX33" fmla="*/ 2321976 w 2679544"/>
              <a:gd name="connsiteY33" fmla="*/ 646561 h 3627686"/>
              <a:gd name="connsiteX34" fmla="*/ 2117051 w 2679544"/>
              <a:gd name="connsiteY34" fmla="*/ 1420028 h 3627686"/>
              <a:gd name="connsiteX35" fmla="*/ 2037517 w 2679544"/>
              <a:gd name="connsiteY35" fmla="*/ 1896729 h 3627686"/>
              <a:gd name="connsiteX36" fmla="*/ 1989390 w 2679544"/>
              <a:gd name="connsiteY36" fmla="*/ 1849622 h 3627686"/>
              <a:gd name="connsiteX37" fmla="*/ 1963047 w 2679544"/>
              <a:gd name="connsiteY37" fmla="*/ 1910916 h 3627686"/>
              <a:gd name="connsiteX38" fmla="*/ 2679544 w 2679544"/>
              <a:gd name="connsiteY38" fmla="*/ 3627686 h 3627686"/>
              <a:gd name="connsiteX39" fmla="*/ 501119 w 2679544"/>
              <a:gd name="connsiteY39"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882040 h 3627686"/>
              <a:gd name="connsiteX11" fmla="*/ 432630 w 2679544"/>
              <a:gd name="connsiteY11" fmla="*/ 1843539 h 3627686"/>
              <a:gd name="connsiteX12" fmla="*/ 432630 w 2679544"/>
              <a:gd name="connsiteY12" fmla="*/ 1805038 h 3627686"/>
              <a:gd name="connsiteX13" fmla="*/ 432630 w 2679544"/>
              <a:gd name="connsiteY13" fmla="*/ 1776163 h 3627686"/>
              <a:gd name="connsiteX14" fmla="*/ 413379 w 2679544"/>
              <a:gd name="connsiteY14" fmla="*/ 1747287 h 3627686"/>
              <a:gd name="connsiteX15" fmla="*/ 365253 w 2679544"/>
              <a:gd name="connsiteY15" fmla="*/ 1660659 h 3627686"/>
              <a:gd name="connsiteX16" fmla="*/ 384504 w 2679544"/>
              <a:gd name="connsiteY16" fmla="*/ 1631784 h 3627686"/>
              <a:gd name="connsiteX17" fmla="*/ 384504 w 2679544"/>
              <a:gd name="connsiteY17" fmla="*/ 1602908 h 3627686"/>
              <a:gd name="connsiteX18" fmla="*/ 355628 w 2679544"/>
              <a:gd name="connsiteY18" fmla="*/ 1583657 h 3627686"/>
              <a:gd name="connsiteX19" fmla="*/ 355628 w 2679544"/>
              <a:gd name="connsiteY19" fmla="*/ 1545156 h 3627686"/>
              <a:gd name="connsiteX20" fmla="*/ 365253 w 2679544"/>
              <a:gd name="connsiteY20" fmla="*/ 1516280 h 3627686"/>
              <a:gd name="connsiteX21" fmla="*/ 346003 w 2679544"/>
              <a:gd name="connsiteY21" fmla="*/ 1439278 h 3627686"/>
              <a:gd name="connsiteX22" fmla="*/ 307502 w 2679544"/>
              <a:gd name="connsiteY22" fmla="*/ 1400777 h 3627686"/>
              <a:gd name="connsiteX23" fmla="*/ 269000 w 2679544"/>
              <a:gd name="connsiteY23" fmla="*/ 1371902 h 3627686"/>
              <a:gd name="connsiteX24" fmla="*/ 240125 w 2679544"/>
              <a:gd name="connsiteY24" fmla="*/ 1323775 h 3627686"/>
              <a:gd name="connsiteX25" fmla="*/ 240125 w 2679544"/>
              <a:gd name="connsiteY25" fmla="*/ 1285274 h 3627686"/>
              <a:gd name="connsiteX26" fmla="*/ 287744 w 2679544"/>
              <a:gd name="connsiteY26" fmla="*/ 1240187 h 3627686"/>
              <a:gd name="connsiteX27" fmla="*/ 500007 w 2679544"/>
              <a:gd name="connsiteY27" fmla="*/ 794386 h 3627686"/>
              <a:gd name="connsiteX28" fmla="*/ 0 w 2679544"/>
              <a:gd name="connsiteY28" fmla="*/ 547168 h 3627686"/>
              <a:gd name="connsiteX29" fmla="*/ 615510 w 2679544"/>
              <a:gd name="connsiteY29" fmla="*/ 534504 h 3627686"/>
              <a:gd name="connsiteX30" fmla="*/ 1494215 w 2679544"/>
              <a:gd name="connsiteY30" fmla="*/ 7863 h 3627686"/>
              <a:gd name="connsiteX31" fmla="*/ 2321976 w 2679544"/>
              <a:gd name="connsiteY31" fmla="*/ 646561 h 3627686"/>
              <a:gd name="connsiteX32" fmla="*/ 2117051 w 2679544"/>
              <a:gd name="connsiteY32" fmla="*/ 1420028 h 3627686"/>
              <a:gd name="connsiteX33" fmla="*/ 2037517 w 2679544"/>
              <a:gd name="connsiteY33" fmla="*/ 1896729 h 3627686"/>
              <a:gd name="connsiteX34" fmla="*/ 1989390 w 2679544"/>
              <a:gd name="connsiteY34" fmla="*/ 1849622 h 3627686"/>
              <a:gd name="connsiteX35" fmla="*/ 1963047 w 2679544"/>
              <a:gd name="connsiteY35" fmla="*/ 1910916 h 3627686"/>
              <a:gd name="connsiteX36" fmla="*/ 2679544 w 2679544"/>
              <a:gd name="connsiteY36" fmla="*/ 3627686 h 3627686"/>
              <a:gd name="connsiteX37" fmla="*/ 501119 w 2679544"/>
              <a:gd name="connsiteY3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42255 w 2679544"/>
              <a:gd name="connsiteY9" fmla="*/ 1882040 h 3627686"/>
              <a:gd name="connsiteX10" fmla="*/ 432630 w 2679544"/>
              <a:gd name="connsiteY10" fmla="*/ 1843539 h 3627686"/>
              <a:gd name="connsiteX11" fmla="*/ 432630 w 2679544"/>
              <a:gd name="connsiteY11" fmla="*/ 1805038 h 3627686"/>
              <a:gd name="connsiteX12" fmla="*/ 432630 w 2679544"/>
              <a:gd name="connsiteY12" fmla="*/ 1776163 h 3627686"/>
              <a:gd name="connsiteX13" fmla="*/ 413379 w 2679544"/>
              <a:gd name="connsiteY13" fmla="*/ 1747287 h 3627686"/>
              <a:gd name="connsiteX14" fmla="*/ 365253 w 2679544"/>
              <a:gd name="connsiteY14" fmla="*/ 1660659 h 3627686"/>
              <a:gd name="connsiteX15" fmla="*/ 384504 w 2679544"/>
              <a:gd name="connsiteY15" fmla="*/ 1631784 h 3627686"/>
              <a:gd name="connsiteX16" fmla="*/ 384504 w 2679544"/>
              <a:gd name="connsiteY16" fmla="*/ 1602908 h 3627686"/>
              <a:gd name="connsiteX17" fmla="*/ 355628 w 2679544"/>
              <a:gd name="connsiteY17" fmla="*/ 1583657 h 3627686"/>
              <a:gd name="connsiteX18" fmla="*/ 355628 w 2679544"/>
              <a:gd name="connsiteY18" fmla="*/ 1545156 h 3627686"/>
              <a:gd name="connsiteX19" fmla="*/ 365253 w 2679544"/>
              <a:gd name="connsiteY19" fmla="*/ 1516280 h 3627686"/>
              <a:gd name="connsiteX20" fmla="*/ 346003 w 2679544"/>
              <a:gd name="connsiteY20" fmla="*/ 1439278 h 3627686"/>
              <a:gd name="connsiteX21" fmla="*/ 307502 w 2679544"/>
              <a:gd name="connsiteY21" fmla="*/ 1400777 h 3627686"/>
              <a:gd name="connsiteX22" fmla="*/ 269000 w 2679544"/>
              <a:gd name="connsiteY22" fmla="*/ 1371902 h 3627686"/>
              <a:gd name="connsiteX23" fmla="*/ 240125 w 2679544"/>
              <a:gd name="connsiteY23" fmla="*/ 1323775 h 3627686"/>
              <a:gd name="connsiteX24" fmla="*/ 240125 w 2679544"/>
              <a:gd name="connsiteY24" fmla="*/ 1285274 h 3627686"/>
              <a:gd name="connsiteX25" fmla="*/ 287744 w 2679544"/>
              <a:gd name="connsiteY25" fmla="*/ 1240187 h 3627686"/>
              <a:gd name="connsiteX26" fmla="*/ 500007 w 2679544"/>
              <a:gd name="connsiteY26" fmla="*/ 794386 h 3627686"/>
              <a:gd name="connsiteX27" fmla="*/ 0 w 2679544"/>
              <a:gd name="connsiteY27" fmla="*/ 547168 h 3627686"/>
              <a:gd name="connsiteX28" fmla="*/ 615510 w 2679544"/>
              <a:gd name="connsiteY28" fmla="*/ 534504 h 3627686"/>
              <a:gd name="connsiteX29" fmla="*/ 1494215 w 2679544"/>
              <a:gd name="connsiteY29" fmla="*/ 7863 h 3627686"/>
              <a:gd name="connsiteX30" fmla="*/ 2321976 w 2679544"/>
              <a:gd name="connsiteY30" fmla="*/ 646561 h 3627686"/>
              <a:gd name="connsiteX31" fmla="*/ 2117051 w 2679544"/>
              <a:gd name="connsiteY31" fmla="*/ 1420028 h 3627686"/>
              <a:gd name="connsiteX32" fmla="*/ 2037517 w 2679544"/>
              <a:gd name="connsiteY32" fmla="*/ 1896729 h 3627686"/>
              <a:gd name="connsiteX33" fmla="*/ 1989390 w 2679544"/>
              <a:gd name="connsiteY33" fmla="*/ 1849622 h 3627686"/>
              <a:gd name="connsiteX34" fmla="*/ 1963047 w 2679544"/>
              <a:gd name="connsiteY34" fmla="*/ 1910916 h 3627686"/>
              <a:gd name="connsiteX35" fmla="*/ 2679544 w 2679544"/>
              <a:gd name="connsiteY35" fmla="*/ 3627686 h 3627686"/>
              <a:gd name="connsiteX36" fmla="*/ 501119 w 2679544"/>
              <a:gd name="connsiteY3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442255 w 2679544"/>
              <a:gd name="connsiteY8" fmla="*/ 1882040 h 3627686"/>
              <a:gd name="connsiteX9" fmla="*/ 432630 w 2679544"/>
              <a:gd name="connsiteY9" fmla="*/ 1843539 h 3627686"/>
              <a:gd name="connsiteX10" fmla="*/ 432630 w 2679544"/>
              <a:gd name="connsiteY10" fmla="*/ 1805038 h 3627686"/>
              <a:gd name="connsiteX11" fmla="*/ 432630 w 2679544"/>
              <a:gd name="connsiteY11" fmla="*/ 1776163 h 3627686"/>
              <a:gd name="connsiteX12" fmla="*/ 413379 w 2679544"/>
              <a:gd name="connsiteY12" fmla="*/ 1747287 h 3627686"/>
              <a:gd name="connsiteX13" fmla="*/ 365253 w 2679544"/>
              <a:gd name="connsiteY13" fmla="*/ 1660659 h 3627686"/>
              <a:gd name="connsiteX14" fmla="*/ 384504 w 2679544"/>
              <a:gd name="connsiteY14" fmla="*/ 1631784 h 3627686"/>
              <a:gd name="connsiteX15" fmla="*/ 384504 w 2679544"/>
              <a:gd name="connsiteY15" fmla="*/ 1602908 h 3627686"/>
              <a:gd name="connsiteX16" fmla="*/ 355628 w 2679544"/>
              <a:gd name="connsiteY16" fmla="*/ 1583657 h 3627686"/>
              <a:gd name="connsiteX17" fmla="*/ 355628 w 2679544"/>
              <a:gd name="connsiteY17" fmla="*/ 1545156 h 3627686"/>
              <a:gd name="connsiteX18" fmla="*/ 365253 w 2679544"/>
              <a:gd name="connsiteY18" fmla="*/ 1516280 h 3627686"/>
              <a:gd name="connsiteX19" fmla="*/ 346003 w 2679544"/>
              <a:gd name="connsiteY19" fmla="*/ 1439278 h 3627686"/>
              <a:gd name="connsiteX20" fmla="*/ 307502 w 2679544"/>
              <a:gd name="connsiteY20" fmla="*/ 1400777 h 3627686"/>
              <a:gd name="connsiteX21" fmla="*/ 269000 w 2679544"/>
              <a:gd name="connsiteY21" fmla="*/ 1371902 h 3627686"/>
              <a:gd name="connsiteX22" fmla="*/ 240125 w 2679544"/>
              <a:gd name="connsiteY22" fmla="*/ 1323775 h 3627686"/>
              <a:gd name="connsiteX23" fmla="*/ 240125 w 2679544"/>
              <a:gd name="connsiteY23" fmla="*/ 1285274 h 3627686"/>
              <a:gd name="connsiteX24" fmla="*/ 287744 w 2679544"/>
              <a:gd name="connsiteY24" fmla="*/ 1240187 h 3627686"/>
              <a:gd name="connsiteX25" fmla="*/ 500007 w 2679544"/>
              <a:gd name="connsiteY25" fmla="*/ 794386 h 3627686"/>
              <a:gd name="connsiteX26" fmla="*/ 0 w 2679544"/>
              <a:gd name="connsiteY26" fmla="*/ 547168 h 3627686"/>
              <a:gd name="connsiteX27" fmla="*/ 615510 w 2679544"/>
              <a:gd name="connsiteY27" fmla="*/ 534504 h 3627686"/>
              <a:gd name="connsiteX28" fmla="*/ 1494215 w 2679544"/>
              <a:gd name="connsiteY28" fmla="*/ 7863 h 3627686"/>
              <a:gd name="connsiteX29" fmla="*/ 2321976 w 2679544"/>
              <a:gd name="connsiteY29" fmla="*/ 646561 h 3627686"/>
              <a:gd name="connsiteX30" fmla="*/ 2117051 w 2679544"/>
              <a:gd name="connsiteY30" fmla="*/ 1420028 h 3627686"/>
              <a:gd name="connsiteX31" fmla="*/ 2037517 w 2679544"/>
              <a:gd name="connsiteY31" fmla="*/ 1896729 h 3627686"/>
              <a:gd name="connsiteX32" fmla="*/ 1989390 w 2679544"/>
              <a:gd name="connsiteY32" fmla="*/ 1849622 h 3627686"/>
              <a:gd name="connsiteX33" fmla="*/ 1963047 w 2679544"/>
              <a:gd name="connsiteY33" fmla="*/ 1910916 h 3627686"/>
              <a:gd name="connsiteX34" fmla="*/ 2679544 w 2679544"/>
              <a:gd name="connsiteY34" fmla="*/ 3627686 h 3627686"/>
              <a:gd name="connsiteX35" fmla="*/ 501119 w 2679544"/>
              <a:gd name="connsiteY3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442255 w 2679544"/>
              <a:gd name="connsiteY7" fmla="*/ 1882040 h 3627686"/>
              <a:gd name="connsiteX8" fmla="*/ 432630 w 2679544"/>
              <a:gd name="connsiteY8" fmla="*/ 1843539 h 3627686"/>
              <a:gd name="connsiteX9" fmla="*/ 432630 w 2679544"/>
              <a:gd name="connsiteY9" fmla="*/ 1805038 h 3627686"/>
              <a:gd name="connsiteX10" fmla="*/ 432630 w 2679544"/>
              <a:gd name="connsiteY10" fmla="*/ 1776163 h 3627686"/>
              <a:gd name="connsiteX11" fmla="*/ 413379 w 2679544"/>
              <a:gd name="connsiteY11" fmla="*/ 1747287 h 3627686"/>
              <a:gd name="connsiteX12" fmla="*/ 365253 w 2679544"/>
              <a:gd name="connsiteY12" fmla="*/ 1660659 h 3627686"/>
              <a:gd name="connsiteX13" fmla="*/ 384504 w 2679544"/>
              <a:gd name="connsiteY13" fmla="*/ 1631784 h 3627686"/>
              <a:gd name="connsiteX14" fmla="*/ 384504 w 2679544"/>
              <a:gd name="connsiteY14" fmla="*/ 1602908 h 3627686"/>
              <a:gd name="connsiteX15" fmla="*/ 355628 w 2679544"/>
              <a:gd name="connsiteY15" fmla="*/ 1583657 h 3627686"/>
              <a:gd name="connsiteX16" fmla="*/ 355628 w 2679544"/>
              <a:gd name="connsiteY16" fmla="*/ 1545156 h 3627686"/>
              <a:gd name="connsiteX17" fmla="*/ 365253 w 2679544"/>
              <a:gd name="connsiteY17" fmla="*/ 1516280 h 3627686"/>
              <a:gd name="connsiteX18" fmla="*/ 346003 w 2679544"/>
              <a:gd name="connsiteY18" fmla="*/ 1439278 h 3627686"/>
              <a:gd name="connsiteX19" fmla="*/ 307502 w 2679544"/>
              <a:gd name="connsiteY19" fmla="*/ 1400777 h 3627686"/>
              <a:gd name="connsiteX20" fmla="*/ 269000 w 2679544"/>
              <a:gd name="connsiteY20" fmla="*/ 1371902 h 3627686"/>
              <a:gd name="connsiteX21" fmla="*/ 240125 w 2679544"/>
              <a:gd name="connsiteY21" fmla="*/ 1323775 h 3627686"/>
              <a:gd name="connsiteX22" fmla="*/ 240125 w 2679544"/>
              <a:gd name="connsiteY22" fmla="*/ 1285274 h 3627686"/>
              <a:gd name="connsiteX23" fmla="*/ 287744 w 2679544"/>
              <a:gd name="connsiteY23" fmla="*/ 1240187 h 3627686"/>
              <a:gd name="connsiteX24" fmla="*/ 500007 w 2679544"/>
              <a:gd name="connsiteY24" fmla="*/ 794386 h 3627686"/>
              <a:gd name="connsiteX25" fmla="*/ 0 w 2679544"/>
              <a:gd name="connsiteY25" fmla="*/ 547168 h 3627686"/>
              <a:gd name="connsiteX26" fmla="*/ 615510 w 2679544"/>
              <a:gd name="connsiteY26" fmla="*/ 534504 h 3627686"/>
              <a:gd name="connsiteX27" fmla="*/ 1494215 w 2679544"/>
              <a:gd name="connsiteY27" fmla="*/ 7863 h 3627686"/>
              <a:gd name="connsiteX28" fmla="*/ 2321976 w 2679544"/>
              <a:gd name="connsiteY28" fmla="*/ 646561 h 3627686"/>
              <a:gd name="connsiteX29" fmla="*/ 2117051 w 2679544"/>
              <a:gd name="connsiteY29" fmla="*/ 1420028 h 3627686"/>
              <a:gd name="connsiteX30" fmla="*/ 2037517 w 2679544"/>
              <a:gd name="connsiteY30" fmla="*/ 1896729 h 3627686"/>
              <a:gd name="connsiteX31" fmla="*/ 1989390 w 2679544"/>
              <a:gd name="connsiteY31" fmla="*/ 1849622 h 3627686"/>
              <a:gd name="connsiteX32" fmla="*/ 1963047 w 2679544"/>
              <a:gd name="connsiteY32" fmla="*/ 1910916 h 3627686"/>
              <a:gd name="connsiteX33" fmla="*/ 2679544 w 2679544"/>
              <a:gd name="connsiteY33" fmla="*/ 3627686 h 3627686"/>
              <a:gd name="connsiteX34" fmla="*/ 501119 w 2679544"/>
              <a:gd name="connsiteY3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442255 w 2679544"/>
              <a:gd name="connsiteY6" fmla="*/ 1882040 h 3627686"/>
              <a:gd name="connsiteX7" fmla="*/ 432630 w 2679544"/>
              <a:gd name="connsiteY7" fmla="*/ 1843539 h 3627686"/>
              <a:gd name="connsiteX8" fmla="*/ 432630 w 2679544"/>
              <a:gd name="connsiteY8" fmla="*/ 1805038 h 3627686"/>
              <a:gd name="connsiteX9" fmla="*/ 432630 w 2679544"/>
              <a:gd name="connsiteY9" fmla="*/ 1776163 h 3627686"/>
              <a:gd name="connsiteX10" fmla="*/ 413379 w 2679544"/>
              <a:gd name="connsiteY10" fmla="*/ 1747287 h 3627686"/>
              <a:gd name="connsiteX11" fmla="*/ 365253 w 2679544"/>
              <a:gd name="connsiteY11" fmla="*/ 1660659 h 3627686"/>
              <a:gd name="connsiteX12" fmla="*/ 384504 w 2679544"/>
              <a:gd name="connsiteY12" fmla="*/ 1631784 h 3627686"/>
              <a:gd name="connsiteX13" fmla="*/ 384504 w 2679544"/>
              <a:gd name="connsiteY13" fmla="*/ 1602908 h 3627686"/>
              <a:gd name="connsiteX14" fmla="*/ 355628 w 2679544"/>
              <a:gd name="connsiteY14" fmla="*/ 1583657 h 3627686"/>
              <a:gd name="connsiteX15" fmla="*/ 355628 w 2679544"/>
              <a:gd name="connsiteY15" fmla="*/ 1545156 h 3627686"/>
              <a:gd name="connsiteX16" fmla="*/ 365253 w 2679544"/>
              <a:gd name="connsiteY16" fmla="*/ 1516280 h 3627686"/>
              <a:gd name="connsiteX17" fmla="*/ 346003 w 2679544"/>
              <a:gd name="connsiteY17" fmla="*/ 1439278 h 3627686"/>
              <a:gd name="connsiteX18" fmla="*/ 307502 w 2679544"/>
              <a:gd name="connsiteY18" fmla="*/ 1400777 h 3627686"/>
              <a:gd name="connsiteX19" fmla="*/ 269000 w 2679544"/>
              <a:gd name="connsiteY19" fmla="*/ 1371902 h 3627686"/>
              <a:gd name="connsiteX20" fmla="*/ 240125 w 2679544"/>
              <a:gd name="connsiteY20" fmla="*/ 1323775 h 3627686"/>
              <a:gd name="connsiteX21" fmla="*/ 240125 w 2679544"/>
              <a:gd name="connsiteY21" fmla="*/ 1285274 h 3627686"/>
              <a:gd name="connsiteX22" fmla="*/ 287744 w 2679544"/>
              <a:gd name="connsiteY22" fmla="*/ 1240187 h 3627686"/>
              <a:gd name="connsiteX23" fmla="*/ 500007 w 2679544"/>
              <a:gd name="connsiteY23" fmla="*/ 794386 h 3627686"/>
              <a:gd name="connsiteX24" fmla="*/ 0 w 2679544"/>
              <a:gd name="connsiteY24" fmla="*/ 547168 h 3627686"/>
              <a:gd name="connsiteX25" fmla="*/ 615510 w 2679544"/>
              <a:gd name="connsiteY25" fmla="*/ 534504 h 3627686"/>
              <a:gd name="connsiteX26" fmla="*/ 1494215 w 2679544"/>
              <a:gd name="connsiteY26" fmla="*/ 7863 h 3627686"/>
              <a:gd name="connsiteX27" fmla="*/ 2321976 w 2679544"/>
              <a:gd name="connsiteY27" fmla="*/ 646561 h 3627686"/>
              <a:gd name="connsiteX28" fmla="*/ 2117051 w 2679544"/>
              <a:gd name="connsiteY28" fmla="*/ 1420028 h 3627686"/>
              <a:gd name="connsiteX29" fmla="*/ 2037517 w 2679544"/>
              <a:gd name="connsiteY29" fmla="*/ 1896729 h 3627686"/>
              <a:gd name="connsiteX30" fmla="*/ 1989390 w 2679544"/>
              <a:gd name="connsiteY30" fmla="*/ 1849622 h 3627686"/>
              <a:gd name="connsiteX31" fmla="*/ 1963047 w 2679544"/>
              <a:gd name="connsiteY31" fmla="*/ 1910916 h 3627686"/>
              <a:gd name="connsiteX32" fmla="*/ 2679544 w 2679544"/>
              <a:gd name="connsiteY32" fmla="*/ 3627686 h 3627686"/>
              <a:gd name="connsiteX33" fmla="*/ 501119 w 2679544"/>
              <a:gd name="connsiteY3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442255 w 2679544"/>
              <a:gd name="connsiteY5" fmla="*/ 1882040 h 3627686"/>
              <a:gd name="connsiteX6" fmla="*/ 432630 w 2679544"/>
              <a:gd name="connsiteY6" fmla="*/ 1843539 h 3627686"/>
              <a:gd name="connsiteX7" fmla="*/ 432630 w 2679544"/>
              <a:gd name="connsiteY7" fmla="*/ 1805038 h 3627686"/>
              <a:gd name="connsiteX8" fmla="*/ 432630 w 2679544"/>
              <a:gd name="connsiteY8" fmla="*/ 1776163 h 3627686"/>
              <a:gd name="connsiteX9" fmla="*/ 413379 w 2679544"/>
              <a:gd name="connsiteY9" fmla="*/ 1747287 h 3627686"/>
              <a:gd name="connsiteX10" fmla="*/ 365253 w 2679544"/>
              <a:gd name="connsiteY10" fmla="*/ 1660659 h 3627686"/>
              <a:gd name="connsiteX11" fmla="*/ 384504 w 2679544"/>
              <a:gd name="connsiteY11" fmla="*/ 1631784 h 3627686"/>
              <a:gd name="connsiteX12" fmla="*/ 384504 w 2679544"/>
              <a:gd name="connsiteY12" fmla="*/ 1602908 h 3627686"/>
              <a:gd name="connsiteX13" fmla="*/ 355628 w 2679544"/>
              <a:gd name="connsiteY13" fmla="*/ 1583657 h 3627686"/>
              <a:gd name="connsiteX14" fmla="*/ 355628 w 2679544"/>
              <a:gd name="connsiteY14" fmla="*/ 1545156 h 3627686"/>
              <a:gd name="connsiteX15" fmla="*/ 365253 w 2679544"/>
              <a:gd name="connsiteY15" fmla="*/ 1516280 h 3627686"/>
              <a:gd name="connsiteX16" fmla="*/ 346003 w 2679544"/>
              <a:gd name="connsiteY16" fmla="*/ 1439278 h 3627686"/>
              <a:gd name="connsiteX17" fmla="*/ 307502 w 2679544"/>
              <a:gd name="connsiteY17" fmla="*/ 1400777 h 3627686"/>
              <a:gd name="connsiteX18" fmla="*/ 269000 w 2679544"/>
              <a:gd name="connsiteY18" fmla="*/ 1371902 h 3627686"/>
              <a:gd name="connsiteX19" fmla="*/ 240125 w 2679544"/>
              <a:gd name="connsiteY19" fmla="*/ 1323775 h 3627686"/>
              <a:gd name="connsiteX20" fmla="*/ 240125 w 2679544"/>
              <a:gd name="connsiteY20" fmla="*/ 1285274 h 3627686"/>
              <a:gd name="connsiteX21" fmla="*/ 287744 w 2679544"/>
              <a:gd name="connsiteY21" fmla="*/ 1240187 h 3627686"/>
              <a:gd name="connsiteX22" fmla="*/ 500007 w 2679544"/>
              <a:gd name="connsiteY22" fmla="*/ 794386 h 3627686"/>
              <a:gd name="connsiteX23" fmla="*/ 0 w 2679544"/>
              <a:gd name="connsiteY23" fmla="*/ 547168 h 3627686"/>
              <a:gd name="connsiteX24" fmla="*/ 615510 w 2679544"/>
              <a:gd name="connsiteY24" fmla="*/ 534504 h 3627686"/>
              <a:gd name="connsiteX25" fmla="*/ 1494215 w 2679544"/>
              <a:gd name="connsiteY25" fmla="*/ 7863 h 3627686"/>
              <a:gd name="connsiteX26" fmla="*/ 2321976 w 2679544"/>
              <a:gd name="connsiteY26" fmla="*/ 646561 h 3627686"/>
              <a:gd name="connsiteX27" fmla="*/ 2117051 w 2679544"/>
              <a:gd name="connsiteY27" fmla="*/ 1420028 h 3627686"/>
              <a:gd name="connsiteX28" fmla="*/ 2037517 w 2679544"/>
              <a:gd name="connsiteY28" fmla="*/ 1896729 h 3627686"/>
              <a:gd name="connsiteX29" fmla="*/ 1989390 w 2679544"/>
              <a:gd name="connsiteY29" fmla="*/ 1849622 h 3627686"/>
              <a:gd name="connsiteX30" fmla="*/ 1963047 w 2679544"/>
              <a:gd name="connsiteY30" fmla="*/ 1910916 h 3627686"/>
              <a:gd name="connsiteX31" fmla="*/ 2679544 w 2679544"/>
              <a:gd name="connsiteY31" fmla="*/ 3627686 h 3627686"/>
              <a:gd name="connsiteX32" fmla="*/ 501119 w 2679544"/>
              <a:gd name="connsiteY3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56142 w 2679544"/>
              <a:gd name="connsiteY3" fmla="*/ 2045670 h 3627686"/>
              <a:gd name="connsiteX4" fmla="*/ 442255 w 2679544"/>
              <a:gd name="connsiteY4" fmla="*/ 1882040 h 3627686"/>
              <a:gd name="connsiteX5" fmla="*/ 432630 w 2679544"/>
              <a:gd name="connsiteY5" fmla="*/ 1843539 h 3627686"/>
              <a:gd name="connsiteX6" fmla="*/ 432630 w 2679544"/>
              <a:gd name="connsiteY6" fmla="*/ 1805038 h 3627686"/>
              <a:gd name="connsiteX7" fmla="*/ 432630 w 2679544"/>
              <a:gd name="connsiteY7" fmla="*/ 1776163 h 3627686"/>
              <a:gd name="connsiteX8" fmla="*/ 413379 w 2679544"/>
              <a:gd name="connsiteY8" fmla="*/ 1747287 h 3627686"/>
              <a:gd name="connsiteX9" fmla="*/ 365253 w 2679544"/>
              <a:gd name="connsiteY9" fmla="*/ 1660659 h 3627686"/>
              <a:gd name="connsiteX10" fmla="*/ 384504 w 2679544"/>
              <a:gd name="connsiteY10" fmla="*/ 1631784 h 3627686"/>
              <a:gd name="connsiteX11" fmla="*/ 384504 w 2679544"/>
              <a:gd name="connsiteY11" fmla="*/ 1602908 h 3627686"/>
              <a:gd name="connsiteX12" fmla="*/ 355628 w 2679544"/>
              <a:gd name="connsiteY12" fmla="*/ 1583657 h 3627686"/>
              <a:gd name="connsiteX13" fmla="*/ 355628 w 2679544"/>
              <a:gd name="connsiteY13" fmla="*/ 1545156 h 3627686"/>
              <a:gd name="connsiteX14" fmla="*/ 365253 w 2679544"/>
              <a:gd name="connsiteY14" fmla="*/ 1516280 h 3627686"/>
              <a:gd name="connsiteX15" fmla="*/ 346003 w 2679544"/>
              <a:gd name="connsiteY15" fmla="*/ 1439278 h 3627686"/>
              <a:gd name="connsiteX16" fmla="*/ 307502 w 2679544"/>
              <a:gd name="connsiteY16" fmla="*/ 1400777 h 3627686"/>
              <a:gd name="connsiteX17" fmla="*/ 269000 w 2679544"/>
              <a:gd name="connsiteY17" fmla="*/ 1371902 h 3627686"/>
              <a:gd name="connsiteX18" fmla="*/ 240125 w 2679544"/>
              <a:gd name="connsiteY18" fmla="*/ 1323775 h 3627686"/>
              <a:gd name="connsiteX19" fmla="*/ 240125 w 2679544"/>
              <a:gd name="connsiteY19" fmla="*/ 1285274 h 3627686"/>
              <a:gd name="connsiteX20" fmla="*/ 287744 w 2679544"/>
              <a:gd name="connsiteY20" fmla="*/ 1240187 h 3627686"/>
              <a:gd name="connsiteX21" fmla="*/ 500007 w 2679544"/>
              <a:gd name="connsiteY21" fmla="*/ 794386 h 3627686"/>
              <a:gd name="connsiteX22" fmla="*/ 0 w 2679544"/>
              <a:gd name="connsiteY22" fmla="*/ 547168 h 3627686"/>
              <a:gd name="connsiteX23" fmla="*/ 615510 w 2679544"/>
              <a:gd name="connsiteY23" fmla="*/ 534504 h 3627686"/>
              <a:gd name="connsiteX24" fmla="*/ 1494215 w 2679544"/>
              <a:gd name="connsiteY24" fmla="*/ 7863 h 3627686"/>
              <a:gd name="connsiteX25" fmla="*/ 2321976 w 2679544"/>
              <a:gd name="connsiteY25" fmla="*/ 646561 h 3627686"/>
              <a:gd name="connsiteX26" fmla="*/ 2117051 w 2679544"/>
              <a:gd name="connsiteY26" fmla="*/ 1420028 h 3627686"/>
              <a:gd name="connsiteX27" fmla="*/ 2037517 w 2679544"/>
              <a:gd name="connsiteY27" fmla="*/ 1896729 h 3627686"/>
              <a:gd name="connsiteX28" fmla="*/ 1989390 w 2679544"/>
              <a:gd name="connsiteY28" fmla="*/ 1849622 h 3627686"/>
              <a:gd name="connsiteX29" fmla="*/ 1963047 w 2679544"/>
              <a:gd name="connsiteY29" fmla="*/ 1910916 h 3627686"/>
              <a:gd name="connsiteX30" fmla="*/ 2679544 w 2679544"/>
              <a:gd name="connsiteY30" fmla="*/ 3627686 h 3627686"/>
              <a:gd name="connsiteX31" fmla="*/ 501119 w 2679544"/>
              <a:gd name="connsiteY3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87744 w 2679544"/>
              <a:gd name="connsiteY18" fmla="*/ 1240187 h 3627686"/>
              <a:gd name="connsiteX19" fmla="*/ 500007 w 2679544"/>
              <a:gd name="connsiteY19" fmla="*/ 794386 h 3627686"/>
              <a:gd name="connsiteX20" fmla="*/ 0 w 2679544"/>
              <a:gd name="connsiteY20" fmla="*/ 547168 h 3627686"/>
              <a:gd name="connsiteX21" fmla="*/ 615510 w 2679544"/>
              <a:gd name="connsiteY21" fmla="*/ 534504 h 3627686"/>
              <a:gd name="connsiteX22" fmla="*/ 1494215 w 2679544"/>
              <a:gd name="connsiteY22" fmla="*/ 7863 h 3627686"/>
              <a:gd name="connsiteX23" fmla="*/ 2321976 w 2679544"/>
              <a:gd name="connsiteY23" fmla="*/ 646561 h 3627686"/>
              <a:gd name="connsiteX24" fmla="*/ 2117051 w 2679544"/>
              <a:gd name="connsiteY24" fmla="*/ 1420028 h 3627686"/>
              <a:gd name="connsiteX25" fmla="*/ 2037517 w 2679544"/>
              <a:gd name="connsiteY25" fmla="*/ 1896729 h 3627686"/>
              <a:gd name="connsiteX26" fmla="*/ 1989390 w 2679544"/>
              <a:gd name="connsiteY26" fmla="*/ 1849622 h 3627686"/>
              <a:gd name="connsiteX27" fmla="*/ 1963047 w 2679544"/>
              <a:gd name="connsiteY27" fmla="*/ 1910916 h 3627686"/>
              <a:gd name="connsiteX28" fmla="*/ 2679544 w 2679544"/>
              <a:gd name="connsiteY28" fmla="*/ 3627686 h 3627686"/>
              <a:gd name="connsiteX29" fmla="*/ 501119 w 2679544"/>
              <a:gd name="connsiteY2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87744 w 2679544"/>
              <a:gd name="connsiteY17" fmla="*/ 1240187 h 3627686"/>
              <a:gd name="connsiteX18" fmla="*/ 500007 w 2679544"/>
              <a:gd name="connsiteY18" fmla="*/ 794386 h 3627686"/>
              <a:gd name="connsiteX19" fmla="*/ 0 w 2679544"/>
              <a:gd name="connsiteY19" fmla="*/ 547168 h 3627686"/>
              <a:gd name="connsiteX20" fmla="*/ 615510 w 2679544"/>
              <a:gd name="connsiteY20" fmla="*/ 534504 h 3627686"/>
              <a:gd name="connsiteX21" fmla="*/ 1494215 w 2679544"/>
              <a:gd name="connsiteY21" fmla="*/ 7863 h 3627686"/>
              <a:gd name="connsiteX22" fmla="*/ 2321976 w 2679544"/>
              <a:gd name="connsiteY22" fmla="*/ 646561 h 3627686"/>
              <a:gd name="connsiteX23" fmla="*/ 2117051 w 2679544"/>
              <a:gd name="connsiteY23" fmla="*/ 1420028 h 3627686"/>
              <a:gd name="connsiteX24" fmla="*/ 2037517 w 2679544"/>
              <a:gd name="connsiteY24" fmla="*/ 1896729 h 3627686"/>
              <a:gd name="connsiteX25" fmla="*/ 1989390 w 2679544"/>
              <a:gd name="connsiteY25" fmla="*/ 1849622 h 3627686"/>
              <a:gd name="connsiteX26" fmla="*/ 1963047 w 2679544"/>
              <a:gd name="connsiteY26" fmla="*/ 1910916 h 3627686"/>
              <a:gd name="connsiteX27" fmla="*/ 2679544 w 2679544"/>
              <a:gd name="connsiteY27" fmla="*/ 3627686 h 3627686"/>
              <a:gd name="connsiteX28" fmla="*/ 501119 w 2679544"/>
              <a:gd name="connsiteY2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87744 w 2679544"/>
              <a:gd name="connsiteY16" fmla="*/ 1240187 h 3627686"/>
              <a:gd name="connsiteX17" fmla="*/ 500007 w 2679544"/>
              <a:gd name="connsiteY17" fmla="*/ 794386 h 3627686"/>
              <a:gd name="connsiteX18" fmla="*/ 0 w 2679544"/>
              <a:gd name="connsiteY18" fmla="*/ 547168 h 3627686"/>
              <a:gd name="connsiteX19" fmla="*/ 615510 w 2679544"/>
              <a:gd name="connsiteY19" fmla="*/ 534504 h 3627686"/>
              <a:gd name="connsiteX20" fmla="*/ 1494215 w 2679544"/>
              <a:gd name="connsiteY20" fmla="*/ 7863 h 3627686"/>
              <a:gd name="connsiteX21" fmla="*/ 2321976 w 2679544"/>
              <a:gd name="connsiteY21" fmla="*/ 646561 h 3627686"/>
              <a:gd name="connsiteX22" fmla="*/ 2117051 w 2679544"/>
              <a:gd name="connsiteY22" fmla="*/ 1420028 h 3627686"/>
              <a:gd name="connsiteX23" fmla="*/ 2037517 w 2679544"/>
              <a:gd name="connsiteY23" fmla="*/ 1896729 h 3627686"/>
              <a:gd name="connsiteX24" fmla="*/ 1989390 w 2679544"/>
              <a:gd name="connsiteY24" fmla="*/ 1849622 h 3627686"/>
              <a:gd name="connsiteX25" fmla="*/ 1963047 w 2679544"/>
              <a:gd name="connsiteY25" fmla="*/ 1910916 h 3627686"/>
              <a:gd name="connsiteX26" fmla="*/ 2679544 w 2679544"/>
              <a:gd name="connsiteY26" fmla="*/ 3627686 h 3627686"/>
              <a:gd name="connsiteX27" fmla="*/ 501119 w 2679544"/>
              <a:gd name="connsiteY2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50972 w 2679544"/>
              <a:gd name="connsiteY13" fmla="*/ 1434308 h 3627686"/>
              <a:gd name="connsiteX14" fmla="*/ 287744 w 2679544"/>
              <a:gd name="connsiteY14" fmla="*/ 1240187 h 3627686"/>
              <a:gd name="connsiteX15" fmla="*/ 500007 w 2679544"/>
              <a:gd name="connsiteY15" fmla="*/ 794386 h 3627686"/>
              <a:gd name="connsiteX16" fmla="*/ 0 w 2679544"/>
              <a:gd name="connsiteY16" fmla="*/ 547168 h 3627686"/>
              <a:gd name="connsiteX17" fmla="*/ 615510 w 2679544"/>
              <a:gd name="connsiteY17" fmla="*/ 534504 h 3627686"/>
              <a:gd name="connsiteX18" fmla="*/ 1494215 w 2679544"/>
              <a:gd name="connsiteY18" fmla="*/ 7863 h 3627686"/>
              <a:gd name="connsiteX19" fmla="*/ 2321976 w 2679544"/>
              <a:gd name="connsiteY19" fmla="*/ 646561 h 3627686"/>
              <a:gd name="connsiteX20" fmla="*/ 2117051 w 2679544"/>
              <a:gd name="connsiteY20" fmla="*/ 1420028 h 3627686"/>
              <a:gd name="connsiteX21" fmla="*/ 2037517 w 2679544"/>
              <a:gd name="connsiteY21" fmla="*/ 1896729 h 3627686"/>
              <a:gd name="connsiteX22" fmla="*/ 1989390 w 2679544"/>
              <a:gd name="connsiteY22" fmla="*/ 1849622 h 3627686"/>
              <a:gd name="connsiteX23" fmla="*/ 1963047 w 2679544"/>
              <a:gd name="connsiteY23" fmla="*/ 1910916 h 3627686"/>
              <a:gd name="connsiteX24" fmla="*/ 2679544 w 2679544"/>
              <a:gd name="connsiteY24" fmla="*/ 3627686 h 3627686"/>
              <a:gd name="connsiteX25" fmla="*/ 501119 w 2679544"/>
              <a:gd name="connsiteY25"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0972 w 2679544"/>
              <a:gd name="connsiteY12" fmla="*/ 1434308 h 3627686"/>
              <a:gd name="connsiteX13" fmla="*/ 287744 w 2679544"/>
              <a:gd name="connsiteY13" fmla="*/ 1240187 h 3627686"/>
              <a:gd name="connsiteX14" fmla="*/ 500007 w 2679544"/>
              <a:gd name="connsiteY14" fmla="*/ 794386 h 3627686"/>
              <a:gd name="connsiteX15" fmla="*/ 0 w 2679544"/>
              <a:gd name="connsiteY15" fmla="*/ 547168 h 3627686"/>
              <a:gd name="connsiteX16" fmla="*/ 615510 w 2679544"/>
              <a:gd name="connsiteY16" fmla="*/ 534504 h 3627686"/>
              <a:gd name="connsiteX17" fmla="*/ 1494215 w 2679544"/>
              <a:gd name="connsiteY17" fmla="*/ 7863 h 3627686"/>
              <a:gd name="connsiteX18" fmla="*/ 2321976 w 2679544"/>
              <a:gd name="connsiteY18" fmla="*/ 646561 h 3627686"/>
              <a:gd name="connsiteX19" fmla="*/ 2117051 w 2679544"/>
              <a:gd name="connsiteY19" fmla="*/ 1420028 h 3627686"/>
              <a:gd name="connsiteX20" fmla="*/ 2037517 w 2679544"/>
              <a:gd name="connsiteY20" fmla="*/ 1896729 h 3627686"/>
              <a:gd name="connsiteX21" fmla="*/ 1989390 w 2679544"/>
              <a:gd name="connsiteY21" fmla="*/ 1849622 h 3627686"/>
              <a:gd name="connsiteX22" fmla="*/ 1963047 w 2679544"/>
              <a:gd name="connsiteY22" fmla="*/ 1910916 h 3627686"/>
              <a:gd name="connsiteX23" fmla="*/ 2679544 w 2679544"/>
              <a:gd name="connsiteY23" fmla="*/ 3627686 h 3627686"/>
              <a:gd name="connsiteX24" fmla="*/ 501119 w 2679544"/>
              <a:gd name="connsiteY24"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55628 w 2679544"/>
              <a:gd name="connsiteY10" fmla="*/ 1583657 h 3627686"/>
              <a:gd name="connsiteX11" fmla="*/ 350972 w 2679544"/>
              <a:gd name="connsiteY11" fmla="*/ 1434308 h 3627686"/>
              <a:gd name="connsiteX12" fmla="*/ 287744 w 2679544"/>
              <a:gd name="connsiteY12" fmla="*/ 1240187 h 3627686"/>
              <a:gd name="connsiteX13" fmla="*/ 500007 w 2679544"/>
              <a:gd name="connsiteY13" fmla="*/ 794386 h 3627686"/>
              <a:gd name="connsiteX14" fmla="*/ 0 w 2679544"/>
              <a:gd name="connsiteY14" fmla="*/ 547168 h 3627686"/>
              <a:gd name="connsiteX15" fmla="*/ 615510 w 2679544"/>
              <a:gd name="connsiteY15" fmla="*/ 534504 h 3627686"/>
              <a:gd name="connsiteX16" fmla="*/ 1494215 w 2679544"/>
              <a:gd name="connsiteY16" fmla="*/ 7863 h 3627686"/>
              <a:gd name="connsiteX17" fmla="*/ 2321976 w 2679544"/>
              <a:gd name="connsiteY17" fmla="*/ 646561 h 3627686"/>
              <a:gd name="connsiteX18" fmla="*/ 2117051 w 2679544"/>
              <a:gd name="connsiteY18" fmla="*/ 1420028 h 3627686"/>
              <a:gd name="connsiteX19" fmla="*/ 2037517 w 2679544"/>
              <a:gd name="connsiteY19" fmla="*/ 1896729 h 3627686"/>
              <a:gd name="connsiteX20" fmla="*/ 1989390 w 2679544"/>
              <a:gd name="connsiteY20" fmla="*/ 1849622 h 3627686"/>
              <a:gd name="connsiteX21" fmla="*/ 1963047 w 2679544"/>
              <a:gd name="connsiteY21" fmla="*/ 1910916 h 3627686"/>
              <a:gd name="connsiteX22" fmla="*/ 2679544 w 2679544"/>
              <a:gd name="connsiteY22" fmla="*/ 3627686 h 3627686"/>
              <a:gd name="connsiteX23" fmla="*/ 501119 w 2679544"/>
              <a:gd name="connsiteY23"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00647 w 2679544"/>
              <a:gd name="connsiteY8" fmla="*/ 1678053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300647 w 2679544"/>
              <a:gd name="connsiteY7" fmla="*/ 1678053 h 3627686"/>
              <a:gd name="connsiteX8" fmla="*/ 355628 w 2679544"/>
              <a:gd name="connsiteY8" fmla="*/ 1583657 h 3627686"/>
              <a:gd name="connsiteX9" fmla="*/ 350972 w 2679544"/>
              <a:gd name="connsiteY9" fmla="*/ 1434308 h 3627686"/>
              <a:gd name="connsiteX10" fmla="*/ 287744 w 2679544"/>
              <a:gd name="connsiteY10" fmla="*/ 1240187 h 3627686"/>
              <a:gd name="connsiteX11" fmla="*/ 500007 w 2679544"/>
              <a:gd name="connsiteY11" fmla="*/ 794386 h 3627686"/>
              <a:gd name="connsiteX12" fmla="*/ 0 w 2679544"/>
              <a:gd name="connsiteY12" fmla="*/ 547168 h 3627686"/>
              <a:gd name="connsiteX13" fmla="*/ 615510 w 2679544"/>
              <a:gd name="connsiteY13" fmla="*/ 534504 h 3627686"/>
              <a:gd name="connsiteX14" fmla="*/ 1494215 w 2679544"/>
              <a:gd name="connsiteY14" fmla="*/ 7863 h 3627686"/>
              <a:gd name="connsiteX15" fmla="*/ 2321976 w 2679544"/>
              <a:gd name="connsiteY15" fmla="*/ 646561 h 3627686"/>
              <a:gd name="connsiteX16" fmla="*/ 2117051 w 2679544"/>
              <a:gd name="connsiteY16" fmla="*/ 1420028 h 3627686"/>
              <a:gd name="connsiteX17" fmla="*/ 2037517 w 2679544"/>
              <a:gd name="connsiteY17" fmla="*/ 1896729 h 3627686"/>
              <a:gd name="connsiteX18" fmla="*/ 1989390 w 2679544"/>
              <a:gd name="connsiteY18" fmla="*/ 1849622 h 3627686"/>
              <a:gd name="connsiteX19" fmla="*/ 1963047 w 2679544"/>
              <a:gd name="connsiteY19" fmla="*/ 1910916 h 3627686"/>
              <a:gd name="connsiteX20" fmla="*/ 2679544 w 2679544"/>
              <a:gd name="connsiteY20" fmla="*/ 3627686 h 3627686"/>
              <a:gd name="connsiteX21" fmla="*/ 501119 w 2679544"/>
              <a:gd name="connsiteY2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300647 w 2679544"/>
              <a:gd name="connsiteY6" fmla="*/ 1678053 h 3627686"/>
              <a:gd name="connsiteX7" fmla="*/ 355628 w 2679544"/>
              <a:gd name="connsiteY7" fmla="*/ 1583657 h 3627686"/>
              <a:gd name="connsiteX8" fmla="*/ 350972 w 2679544"/>
              <a:gd name="connsiteY8" fmla="*/ 1434308 h 3627686"/>
              <a:gd name="connsiteX9" fmla="*/ 287744 w 2679544"/>
              <a:gd name="connsiteY9" fmla="*/ 1240187 h 3627686"/>
              <a:gd name="connsiteX10" fmla="*/ 500007 w 2679544"/>
              <a:gd name="connsiteY10" fmla="*/ 794386 h 3627686"/>
              <a:gd name="connsiteX11" fmla="*/ 0 w 2679544"/>
              <a:gd name="connsiteY11" fmla="*/ 547168 h 3627686"/>
              <a:gd name="connsiteX12" fmla="*/ 615510 w 2679544"/>
              <a:gd name="connsiteY12" fmla="*/ 534504 h 3627686"/>
              <a:gd name="connsiteX13" fmla="*/ 1494215 w 2679544"/>
              <a:gd name="connsiteY13" fmla="*/ 7863 h 3627686"/>
              <a:gd name="connsiteX14" fmla="*/ 2321976 w 2679544"/>
              <a:gd name="connsiteY14" fmla="*/ 646561 h 3627686"/>
              <a:gd name="connsiteX15" fmla="*/ 2117051 w 2679544"/>
              <a:gd name="connsiteY15" fmla="*/ 1420028 h 3627686"/>
              <a:gd name="connsiteX16" fmla="*/ 2037517 w 2679544"/>
              <a:gd name="connsiteY16" fmla="*/ 1896729 h 3627686"/>
              <a:gd name="connsiteX17" fmla="*/ 1989390 w 2679544"/>
              <a:gd name="connsiteY17" fmla="*/ 1849622 h 3627686"/>
              <a:gd name="connsiteX18" fmla="*/ 1963047 w 2679544"/>
              <a:gd name="connsiteY18" fmla="*/ 1910916 h 3627686"/>
              <a:gd name="connsiteX19" fmla="*/ 2679544 w 2679544"/>
              <a:gd name="connsiteY19" fmla="*/ 3627686 h 3627686"/>
              <a:gd name="connsiteX20" fmla="*/ 501119 w 2679544"/>
              <a:gd name="connsiteY2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300647 w 2679544"/>
              <a:gd name="connsiteY5" fmla="*/ 1678053 h 3627686"/>
              <a:gd name="connsiteX6" fmla="*/ 355628 w 2679544"/>
              <a:gd name="connsiteY6" fmla="*/ 1583657 h 3627686"/>
              <a:gd name="connsiteX7" fmla="*/ 350972 w 2679544"/>
              <a:gd name="connsiteY7" fmla="*/ 1434308 h 3627686"/>
              <a:gd name="connsiteX8" fmla="*/ 287744 w 2679544"/>
              <a:gd name="connsiteY8" fmla="*/ 1240187 h 3627686"/>
              <a:gd name="connsiteX9" fmla="*/ 500007 w 2679544"/>
              <a:gd name="connsiteY9" fmla="*/ 794386 h 3627686"/>
              <a:gd name="connsiteX10" fmla="*/ 0 w 2679544"/>
              <a:gd name="connsiteY10" fmla="*/ 547168 h 3627686"/>
              <a:gd name="connsiteX11" fmla="*/ 615510 w 2679544"/>
              <a:gd name="connsiteY11" fmla="*/ 534504 h 3627686"/>
              <a:gd name="connsiteX12" fmla="*/ 1494215 w 2679544"/>
              <a:gd name="connsiteY12" fmla="*/ 7863 h 3627686"/>
              <a:gd name="connsiteX13" fmla="*/ 2321976 w 2679544"/>
              <a:gd name="connsiteY13" fmla="*/ 646561 h 3627686"/>
              <a:gd name="connsiteX14" fmla="*/ 2117051 w 2679544"/>
              <a:gd name="connsiteY14" fmla="*/ 1420028 h 3627686"/>
              <a:gd name="connsiteX15" fmla="*/ 2037517 w 2679544"/>
              <a:gd name="connsiteY15" fmla="*/ 1896729 h 3627686"/>
              <a:gd name="connsiteX16" fmla="*/ 1989390 w 2679544"/>
              <a:gd name="connsiteY16" fmla="*/ 1849622 h 3627686"/>
              <a:gd name="connsiteX17" fmla="*/ 1963047 w 2679544"/>
              <a:gd name="connsiteY17" fmla="*/ 1910916 h 3627686"/>
              <a:gd name="connsiteX18" fmla="*/ 2679544 w 2679544"/>
              <a:gd name="connsiteY18" fmla="*/ 3627686 h 3627686"/>
              <a:gd name="connsiteX19" fmla="*/ 501119 w 2679544"/>
              <a:gd name="connsiteY1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345348 w 2679544"/>
              <a:gd name="connsiteY3" fmla="*/ 1884526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95386 w 2679544"/>
              <a:gd name="connsiteY5" fmla="*/ 1623414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67097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5339 h 3628255"/>
              <a:gd name="connsiteX1" fmla="*/ 1058272 w 2679544"/>
              <a:gd name="connsiteY1" fmla="*/ 2450500 h 3628255"/>
              <a:gd name="connsiteX2" fmla="*/ 856142 w 2679544"/>
              <a:gd name="connsiteY2" fmla="*/ 2046239 h 3628255"/>
              <a:gd name="connsiteX3" fmla="*/ 427346 w 2679544"/>
              <a:gd name="connsiteY3" fmla="*/ 1790671 h 3628255"/>
              <a:gd name="connsiteX4" fmla="*/ 395386 w 2679544"/>
              <a:gd name="connsiteY4" fmla="*/ 1623983 h 3628255"/>
              <a:gd name="connsiteX5" fmla="*/ 360911 w 2679544"/>
              <a:gd name="connsiteY5" fmla="*/ 1434877 h 3628255"/>
              <a:gd name="connsiteX6" fmla="*/ 287744 w 2679544"/>
              <a:gd name="connsiteY6" fmla="*/ 1240756 h 3628255"/>
              <a:gd name="connsiteX7" fmla="*/ 567097 w 2679544"/>
              <a:gd name="connsiteY7" fmla="*/ 802409 h 3628255"/>
              <a:gd name="connsiteX8" fmla="*/ 0 w 2679544"/>
              <a:gd name="connsiteY8" fmla="*/ 547737 h 3628255"/>
              <a:gd name="connsiteX9" fmla="*/ 615510 w 2679544"/>
              <a:gd name="connsiteY9" fmla="*/ 535073 h 3628255"/>
              <a:gd name="connsiteX10" fmla="*/ 1494215 w 2679544"/>
              <a:gd name="connsiteY10" fmla="*/ 8432 h 3628255"/>
              <a:gd name="connsiteX11" fmla="*/ 2321976 w 2679544"/>
              <a:gd name="connsiteY11" fmla="*/ 647130 h 3628255"/>
              <a:gd name="connsiteX12" fmla="*/ 2117051 w 2679544"/>
              <a:gd name="connsiteY12" fmla="*/ 1420597 h 3628255"/>
              <a:gd name="connsiteX13" fmla="*/ 2037517 w 2679544"/>
              <a:gd name="connsiteY13" fmla="*/ 1897298 h 3628255"/>
              <a:gd name="connsiteX14" fmla="*/ 1989390 w 2679544"/>
              <a:gd name="connsiteY14" fmla="*/ 1850191 h 3628255"/>
              <a:gd name="connsiteX15" fmla="*/ 1963047 w 2679544"/>
              <a:gd name="connsiteY15" fmla="*/ 1911485 h 3628255"/>
              <a:gd name="connsiteX16" fmla="*/ 2679544 w 2679544"/>
              <a:gd name="connsiteY16" fmla="*/ 3628255 h 3628255"/>
              <a:gd name="connsiteX17" fmla="*/ 503604 w 2679544"/>
              <a:gd name="connsiteY17" fmla="*/ 3625339 h 3628255"/>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67097 w 2679544"/>
              <a:gd name="connsiteY7" fmla="*/ 799626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15568 w 2679544"/>
              <a:gd name="connsiteY7" fmla="*/ 785311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23644 w 2699584"/>
              <a:gd name="connsiteY0" fmla="*/ 3622556 h 3625472"/>
              <a:gd name="connsiteX1" fmla="*/ 1078312 w 2699584"/>
              <a:gd name="connsiteY1" fmla="*/ 2447717 h 3625472"/>
              <a:gd name="connsiteX2" fmla="*/ 876182 w 2699584"/>
              <a:gd name="connsiteY2" fmla="*/ 2043456 h 3625472"/>
              <a:gd name="connsiteX3" fmla="*/ 447386 w 2699584"/>
              <a:gd name="connsiteY3" fmla="*/ 1787888 h 3625472"/>
              <a:gd name="connsiteX4" fmla="*/ 415426 w 2699584"/>
              <a:gd name="connsiteY4" fmla="*/ 1621200 h 3625472"/>
              <a:gd name="connsiteX5" fmla="*/ 380951 w 2699584"/>
              <a:gd name="connsiteY5" fmla="*/ 1432094 h 3625472"/>
              <a:gd name="connsiteX6" fmla="*/ 307784 w 2699584"/>
              <a:gd name="connsiteY6" fmla="*/ 1237973 h 3625472"/>
              <a:gd name="connsiteX7" fmla="*/ 535608 w 2699584"/>
              <a:gd name="connsiteY7" fmla="*/ 785311 h 3625472"/>
              <a:gd name="connsiteX8" fmla="*/ 0 w 2699584"/>
              <a:gd name="connsiteY8" fmla="*/ 533503 h 3625472"/>
              <a:gd name="connsiteX9" fmla="*/ 635550 w 2699584"/>
              <a:gd name="connsiteY9" fmla="*/ 532290 h 3625472"/>
              <a:gd name="connsiteX10" fmla="*/ 1514255 w 2699584"/>
              <a:gd name="connsiteY10" fmla="*/ 5649 h 3625472"/>
              <a:gd name="connsiteX11" fmla="*/ 2342016 w 2699584"/>
              <a:gd name="connsiteY11" fmla="*/ 644347 h 3625472"/>
              <a:gd name="connsiteX12" fmla="*/ 2137091 w 2699584"/>
              <a:gd name="connsiteY12" fmla="*/ 1417814 h 3625472"/>
              <a:gd name="connsiteX13" fmla="*/ 2057557 w 2699584"/>
              <a:gd name="connsiteY13" fmla="*/ 1894515 h 3625472"/>
              <a:gd name="connsiteX14" fmla="*/ 2009430 w 2699584"/>
              <a:gd name="connsiteY14" fmla="*/ 1847408 h 3625472"/>
              <a:gd name="connsiteX15" fmla="*/ 1983087 w 2699584"/>
              <a:gd name="connsiteY15" fmla="*/ 1908702 h 3625472"/>
              <a:gd name="connsiteX16" fmla="*/ 2699584 w 2699584"/>
              <a:gd name="connsiteY16" fmla="*/ 3625472 h 3625472"/>
              <a:gd name="connsiteX17" fmla="*/ 523644 w 2699584"/>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1714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7440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55538 h 3658454"/>
              <a:gd name="connsiteX1" fmla="*/ 1086899 w 2708171"/>
              <a:gd name="connsiteY1" fmla="*/ 2480699 h 3658454"/>
              <a:gd name="connsiteX2" fmla="*/ 893357 w 2708171"/>
              <a:gd name="connsiteY2" fmla="*/ 2085025 h 3658454"/>
              <a:gd name="connsiteX3" fmla="*/ 455973 w 2708171"/>
              <a:gd name="connsiteY3" fmla="*/ 1820870 h 3658454"/>
              <a:gd name="connsiteX4" fmla="*/ 424013 w 2708171"/>
              <a:gd name="connsiteY4" fmla="*/ 1654182 h 3658454"/>
              <a:gd name="connsiteX5" fmla="*/ 389538 w 2708171"/>
              <a:gd name="connsiteY5" fmla="*/ 1465076 h 3658454"/>
              <a:gd name="connsiteX6" fmla="*/ 316371 w 2708171"/>
              <a:gd name="connsiteY6" fmla="*/ 1270955 h 3658454"/>
              <a:gd name="connsiteX7" fmla="*/ 544195 w 2708171"/>
              <a:gd name="connsiteY7" fmla="*/ 818293 h 3658454"/>
              <a:gd name="connsiteX8" fmla="*/ 0 w 2708171"/>
              <a:gd name="connsiteY8" fmla="*/ 546446 h 3658454"/>
              <a:gd name="connsiteX9" fmla="*/ 644137 w 2708171"/>
              <a:gd name="connsiteY9" fmla="*/ 565272 h 3658454"/>
              <a:gd name="connsiteX10" fmla="*/ 1457000 w 2708171"/>
              <a:gd name="connsiteY10" fmla="*/ 4279 h 3658454"/>
              <a:gd name="connsiteX11" fmla="*/ 2350603 w 2708171"/>
              <a:gd name="connsiteY11" fmla="*/ 677329 h 3658454"/>
              <a:gd name="connsiteX12" fmla="*/ 2174306 w 2708171"/>
              <a:gd name="connsiteY12" fmla="*/ 1479423 h 3658454"/>
              <a:gd name="connsiteX13" fmla="*/ 2066144 w 2708171"/>
              <a:gd name="connsiteY13" fmla="*/ 1927497 h 3658454"/>
              <a:gd name="connsiteX14" fmla="*/ 2018017 w 2708171"/>
              <a:gd name="connsiteY14" fmla="*/ 1880390 h 3658454"/>
              <a:gd name="connsiteX15" fmla="*/ 2017440 w 2708171"/>
              <a:gd name="connsiteY15" fmla="*/ 1961723 h 3658454"/>
              <a:gd name="connsiteX16" fmla="*/ 2708171 w 2708171"/>
              <a:gd name="connsiteY16" fmla="*/ 3658454 h 3658454"/>
              <a:gd name="connsiteX17" fmla="*/ 532231 w 2708171"/>
              <a:gd name="connsiteY17" fmla="*/ 3655538 h 3658454"/>
              <a:gd name="connsiteX0" fmla="*/ 532231 w 2708171"/>
              <a:gd name="connsiteY0" fmla="*/ 3673612 h 3676528"/>
              <a:gd name="connsiteX1" fmla="*/ 1086899 w 2708171"/>
              <a:gd name="connsiteY1" fmla="*/ 2498773 h 3676528"/>
              <a:gd name="connsiteX2" fmla="*/ 893357 w 2708171"/>
              <a:gd name="connsiteY2" fmla="*/ 2103099 h 3676528"/>
              <a:gd name="connsiteX3" fmla="*/ 455973 w 2708171"/>
              <a:gd name="connsiteY3" fmla="*/ 1838944 h 3676528"/>
              <a:gd name="connsiteX4" fmla="*/ 424013 w 2708171"/>
              <a:gd name="connsiteY4" fmla="*/ 1672256 h 3676528"/>
              <a:gd name="connsiteX5" fmla="*/ 389538 w 2708171"/>
              <a:gd name="connsiteY5" fmla="*/ 1483150 h 3676528"/>
              <a:gd name="connsiteX6" fmla="*/ 316371 w 2708171"/>
              <a:gd name="connsiteY6" fmla="*/ 1289029 h 3676528"/>
              <a:gd name="connsiteX7" fmla="*/ 544195 w 2708171"/>
              <a:gd name="connsiteY7" fmla="*/ 836367 h 3676528"/>
              <a:gd name="connsiteX8" fmla="*/ 0 w 2708171"/>
              <a:gd name="connsiteY8" fmla="*/ 564520 h 3676528"/>
              <a:gd name="connsiteX9" fmla="*/ 644137 w 2708171"/>
              <a:gd name="connsiteY9" fmla="*/ 583346 h 3676528"/>
              <a:gd name="connsiteX10" fmla="*/ 1457000 w 2708171"/>
              <a:gd name="connsiteY10" fmla="*/ 22353 h 3676528"/>
              <a:gd name="connsiteX11" fmla="*/ 1854405 w 2708171"/>
              <a:gd name="connsiteY11" fmla="*/ 168573 h 3676528"/>
              <a:gd name="connsiteX12" fmla="*/ 2350603 w 2708171"/>
              <a:gd name="connsiteY12" fmla="*/ 695403 h 3676528"/>
              <a:gd name="connsiteX13" fmla="*/ 2174306 w 2708171"/>
              <a:gd name="connsiteY13" fmla="*/ 1497497 h 3676528"/>
              <a:gd name="connsiteX14" fmla="*/ 2066144 w 2708171"/>
              <a:gd name="connsiteY14" fmla="*/ 1945571 h 3676528"/>
              <a:gd name="connsiteX15" fmla="*/ 2018017 w 2708171"/>
              <a:gd name="connsiteY15" fmla="*/ 1898464 h 3676528"/>
              <a:gd name="connsiteX16" fmla="*/ 2017440 w 2708171"/>
              <a:gd name="connsiteY16" fmla="*/ 1979797 h 3676528"/>
              <a:gd name="connsiteX17" fmla="*/ 2708171 w 2708171"/>
              <a:gd name="connsiteY17" fmla="*/ 3676528 h 3676528"/>
              <a:gd name="connsiteX18" fmla="*/ 532231 w 2708171"/>
              <a:gd name="connsiteY18" fmla="*/ 3673612 h 3676528"/>
              <a:gd name="connsiteX0" fmla="*/ 532231 w 2708171"/>
              <a:gd name="connsiteY0" fmla="*/ 3694027 h 3696943"/>
              <a:gd name="connsiteX1" fmla="*/ 1086899 w 2708171"/>
              <a:gd name="connsiteY1" fmla="*/ 2519188 h 3696943"/>
              <a:gd name="connsiteX2" fmla="*/ 893357 w 2708171"/>
              <a:gd name="connsiteY2" fmla="*/ 2123514 h 3696943"/>
              <a:gd name="connsiteX3" fmla="*/ 455973 w 2708171"/>
              <a:gd name="connsiteY3" fmla="*/ 1859359 h 3696943"/>
              <a:gd name="connsiteX4" fmla="*/ 424013 w 2708171"/>
              <a:gd name="connsiteY4" fmla="*/ 1692671 h 3696943"/>
              <a:gd name="connsiteX5" fmla="*/ 389538 w 2708171"/>
              <a:gd name="connsiteY5" fmla="*/ 1503565 h 3696943"/>
              <a:gd name="connsiteX6" fmla="*/ 316371 w 2708171"/>
              <a:gd name="connsiteY6" fmla="*/ 1309444 h 3696943"/>
              <a:gd name="connsiteX7" fmla="*/ 544195 w 2708171"/>
              <a:gd name="connsiteY7" fmla="*/ 856782 h 3696943"/>
              <a:gd name="connsiteX8" fmla="*/ 0 w 2708171"/>
              <a:gd name="connsiteY8" fmla="*/ 584935 h 3696943"/>
              <a:gd name="connsiteX9" fmla="*/ 644137 w 2708171"/>
              <a:gd name="connsiteY9" fmla="*/ 603761 h 3696943"/>
              <a:gd name="connsiteX10" fmla="*/ 1457000 w 2708171"/>
              <a:gd name="connsiteY10" fmla="*/ 42768 h 3696943"/>
              <a:gd name="connsiteX11" fmla="*/ 1820053 w 2708171"/>
              <a:gd name="connsiteY11" fmla="*/ 114557 h 3696943"/>
              <a:gd name="connsiteX12" fmla="*/ 2350603 w 2708171"/>
              <a:gd name="connsiteY12" fmla="*/ 715818 h 3696943"/>
              <a:gd name="connsiteX13" fmla="*/ 2174306 w 2708171"/>
              <a:gd name="connsiteY13" fmla="*/ 1517912 h 3696943"/>
              <a:gd name="connsiteX14" fmla="*/ 2066144 w 2708171"/>
              <a:gd name="connsiteY14" fmla="*/ 1965986 h 3696943"/>
              <a:gd name="connsiteX15" fmla="*/ 2018017 w 2708171"/>
              <a:gd name="connsiteY15" fmla="*/ 1918879 h 3696943"/>
              <a:gd name="connsiteX16" fmla="*/ 2017440 w 2708171"/>
              <a:gd name="connsiteY16" fmla="*/ 2000212 h 3696943"/>
              <a:gd name="connsiteX17" fmla="*/ 2708171 w 2708171"/>
              <a:gd name="connsiteY17" fmla="*/ 3696943 h 3696943"/>
              <a:gd name="connsiteX18" fmla="*/ 532231 w 2708171"/>
              <a:gd name="connsiteY18" fmla="*/ 3694027 h 3696943"/>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57000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16921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51289 h 3654205"/>
              <a:gd name="connsiteX1" fmla="*/ 1086899 w 2708171"/>
              <a:gd name="connsiteY1" fmla="*/ 2476450 h 3654205"/>
              <a:gd name="connsiteX2" fmla="*/ 893357 w 2708171"/>
              <a:gd name="connsiteY2" fmla="*/ 2080776 h 3654205"/>
              <a:gd name="connsiteX3" fmla="*/ 455973 w 2708171"/>
              <a:gd name="connsiteY3" fmla="*/ 1816621 h 3654205"/>
              <a:gd name="connsiteX4" fmla="*/ 424013 w 2708171"/>
              <a:gd name="connsiteY4" fmla="*/ 1649933 h 3654205"/>
              <a:gd name="connsiteX5" fmla="*/ 389538 w 2708171"/>
              <a:gd name="connsiteY5" fmla="*/ 1460827 h 3654205"/>
              <a:gd name="connsiteX6" fmla="*/ 316371 w 2708171"/>
              <a:gd name="connsiteY6" fmla="*/ 1266706 h 3654205"/>
              <a:gd name="connsiteX7" fmla="*/ 544195 w 2708171"/>
              <a:gd name="connsiteY7" fmla="*/ 814044 h 3654205"/>
              <a:gd name="connsiteX8" fmla="*/ 0 w 2708171"/>
              <a:gd name="connsiteY8" fmla="*/ 542197 h 3654205"/>
              <a:gd name="connsiteX9" fmla="*/ 644137 w 2708171"/>
              <a:gd name="connsiteY9" fmla="*/ 561023 h 3654205"/>
              <a:gd name="connsiteX10" fmla="*/ 1416921 w 2708171"/>
              <a:gd name="connsiteY10" fmla="*/ 30 h 3654205"/>
              <a:gd name="connsiteX11" fmla="*/ 1820053 w 2708171"/>
              <a:gd name="connsiteY11" fmla="*/ 71819 h 3654205"/>
              <a:gd name="connsiteX12" fmla="*/ 1943150 w 2708171"/>
              <a:gd name="connsiteY12" fmla="*/ 172016 h 3654205"/>
              <a:gd name="connsiteX13" fmla="*/ 2350603 w 2708171"/>
              <a:gd name="connsiteY13" fmla="*/ 673080 h 3654205"/>
              <a:gd name="connsiteX14" fmla="*/ 2174306 w 2708171"/>
              <a:gd name="connsiteY14" fmla="*/ 1475174 h 3654205"/>
              <a:gd name="connsiteX15" fmla="*/ 2066144 w 2708171"/>
              <a:gd name="connsiteY15" fmla="*/ 1923248 h 3654205"/>
              <a:gd name="connsiteX16" fmla="*/ 2018017 w 2708171"/>
              <a:gd name="connsiteY16" fmla="*/ 1876141 h 3654205"/>
              <a:gd name="connsiteX17" fmla="*/ 2017440 w 2708171"/>
              <a:gd name="connsiteY17" fmla="*/ 1957474 h 3654205"/>
              <a:gd name="connsiteX18" fmla="*/ 2708171 w 2708171"/>
              <a:gd name="connsiteY18" fmla="*/ 3654205 h 3654205"/>
              <a:gd name="connsiteX19" fmla="*/ 532231 w 2708171"/>
              <a:gd name="connsiteY19" fmla="*/ 3651289 h 3654205"/>
              <a:gd name="connsiteX0" fmla="*/ 532231 w 2708171"/>
              <a:gd name="connsiteY0" fmla="*/ 3654150 h 3657066"/>
              <a:gd name="connsiteX1" fmla="*/ 1086899 w 2708171"/>
              <a:gd name="connsiteY1" fmla="*/ 2479311 h 3657066"/>
              <a:gd name="connsiteX2" fmla="*/ 893357 w 2708171"/>
              <a:gd name="connsiteY2" fmla="*/ 2083637 h 3657066"/>
              <a:gd name="connsiteX3" fmla="*/ 455973 w 2708171"/>
              <a:gd name="connsiteY3" fmla="*/ 1819482 h 3657066"/>
              <a:gd name="connsiteX4" fmla="*/ 424013 w 2708171"/>
              <a:gd name="connsiteY4" fmla="*/ 1652794 h 3657066"/>
              <a:gd name="connsiteX5" fmla="*/ 389538 w 2708171"/>
              <a:gd name="connsiteY5" fmla="*/ 1463688 h 3657066"/>
              <a:gd name="connsiteX6" fmla="*/ 316371 w 2708171"/>
              <a:gd name="connsiteY6" fmla="*/ 1269567 h 3657066"/>
              <a:gd name="connsiteX7" fmla="*/ 544195 w 2708171"/>
              <a:gd name="connsiteY7" fmla="*/ 816905 h 3657066"/>
              <a:gd name="connsiteX8" fmla="*/ 0 w 2708171"/>
              <a:gd name="connsiteY8" fmla="*/ 545058 h 3657066"/>
              <a:gd name="connsiteX9" fmla="*/ 644137 w 2708171"/>
              <a:gd name="connsiteY9" fmla="*/ 563884 h 3657066"/>
              <a:gd name="connsiteX10" fmla="*/ 1302413 w 2708171"/>
              <a:gd name="connsiteY10" fmla="*/ 28 h 3657066"/>
              <a:gd name="connsiteX11" fmla="*/ 1820053 w 2708171"/>
              <a:gd name="connsiteY11" fmla="*/ 74680 h 3657066"/>
              <a:gd name="connsiteX12" fmla="*/ 1943150 w 2708171"/>
              <a:gd name="connsiteY12" fmla="*/ 174877 h 3657066"/>
              <a:gd name="connsiteX13" fmla="*/ 2350603 w 2708171"/>
              <a:gd name="connsiteY13" fmla="*/ 675941 h 3657066"/>
              <a:gd name="connsiteX14" fmla="*/ 2174306 w 2708171"/>
              <a:gd name="connsiteY14" fmla="*/ 1478035 h 3657066"/>
              <a:gd name="connsiteX15" fmla="*/ 2066144 w 2708171"/>
              <a:gd name="connsiteY15" fmla="*/ 1926109 h 3657066"/>
              <a:gd name="connsiteX16" fmla="*/ 2018017 w 2708171"/>
              <a:gd name="connsiteY16" fmla="*/ 1879002 h 3657066"/>
              <a:gd name="connsiteX17" fmla="*/ 2017440 w 2708171"/>
              <a:gd name="connsiteY17" fmla="*/ 1960335 h 3657066"/>
              <a:gd name="connsiteX18" fmla="*/ 2708171 w 2708171"/>
              <a:gd name="connsiteY18" fmla="*/ 3657066 h 3657066"/>
              <a:gd name="connsiteX19" fmla="*/ 532231 w 2708171"/>
              <a:gd name="connsiteY19" fmla="*/ 3654150 h 3657066"/>
              <a:gd name="connsiteX0" fmla="*/ 532231 w 2708171"/>
              <a:gd name="connsiteY0" fmla="*/ 3680371 h 3683287"/>
              <a:gd name="connsiteX1" fmla="*/ 1086899 w 2708171"/>
              <a:gd name="connsiteY1" fmla="*/ 2505532 h 3683287"/>
              <a:gd name="connsiteX2" fmla="*/ 893357 w 2708171"/>
              <a:gd name="connsiteY2" fmla="*/ 2109858 h 3683287"/>
              <a:gd name="connsiteX3" fmla="*/ 455973 w 2708171"/>
              <a:gd name="connsiteY3" fmla="*/ 1845703 h 3683287"/>
              <a:gd name="connsiteX4" fmla="*/ 424013 w 2708171"/>
              <a:gd name="connsiteY4" fmla="*/ 1679015 h 3683287"/>
              <a:gd name="connsiteX5" fmla="*/ 389538 w 2708171"/>
              <a:gd name="connsiteY5" fmla="*/ 1489909 h 3683287"/>
              <a:gd name="connsiteX6" fmla="*/ 316371 w 2708171"/>
              <a:gd name="connsiteY6" fmla="*/ 1295788 h 3683287"/>
              <a:gd name="connsiteX7" fmla="*/ 544195 w 2708171"/>
              <a:gd name="connsiteY7" fmla="*/ 843126 h 3683287"/>
              <a:gd name="connsiteX8" fmla="*/ 0 w 2708171"/>
              <a:gd name="connsiteY8" fmla="*/ 571279 h 3683287"/>
              <a:gd name="connsiteX9" fmla="*/ 644137 w 2708171"/>
              <a:gd name="connsiteY9" fmla="*/ 590105 h 3683287"/>
              <a:gd name="connsiteX10" fmla="*/ 1302413 w 2708171"/>
              <a:gd name="connsiteY10" fmla="*/ 26249 h 3683287"/>
              <a:gd name="connsiteX11" fmla="*/ 1811465 w 2708171"/>
              <a:gd name="connsiteY11" fmla="*/ 103764 h 3683287"/>
              <a:gd name="connsiteX12" fmla="*/ 1943150 w 2708171"/>
              <a:gd name="connsiteY12" fmla="*/ 201098 h 3683287"/>
              <a:gd name="connsiteX13" fmla="*/ 2350603 w 2708171"/>
              <a:gd name="connsiteY13" fmla="*/ 702162 h 3683287"/>
              <a:gd name="connsiteX14" fmla="*/ 2174306 w 2708171"/>
              <a:gd name="connsiteY14" fmla="*/ 1504256 h 3683287"/>
              <a:gd name="connsiteX15" fmla="*/ 2066144 w 2708171"/>
              <a:gd name="connsiteY15" fmla="*/ 1952330 h 3683287"/>
              <a:gd name="connsiteX16" fmla="*/ 2018017 w 2708171"/>
              <a:gd name="connsiteY16" fmla="*/ 1905223 h 3683287"/>
              <a:gd name="connsiteX17" fmla="*/ 2017440 w 2708171"/>
              <a:gd name="connsiteY17" fmla="*/ 1986556 h 3683287"/>
              <a:gd name="connsiteX18" fmla="*/ 2708171 w 2708171"/>
              <a:gd name="connsiteY18" fmla="*/ 3683287 h 3683287"/>
              <a:gd name="connsiteX19" fmla="*/ 532231 w 2708171"/>
              <a:gd name="connsiteY19" fmla="*/ 3680371 h 3683287"/>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3150 w 2708171"/>
              <a:gd name="connsiteY12" fmla="*/ 17790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63142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0364 w 2708171"/>
              <a:gd name="connsiteY12" fmla="*/ 129157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8171" h="3660090">
                <a:moveTo>
                  <a:pt x="532231" y="3657174"/>
                </a:moveTo>
                <a:cubicBezTo>
                  <a:pt x="624074" y="3228620"/>
                  <a:pt x="1011065" y="2760372"/>
                  <a:pt x="1086899" y="2482335"/>
                </a:cubicBezTo>
                <a:cubicBezTo>
                  <a:pt x="1019522" y="2347581"/>
                  <a:pt x="957514" y="2243170"/>
                  <a:pt x="887663" y="2063885"/>
                </a:cubicBezTo>
                <a:cubicBezTo>
                  <a:pt x="347721" y="2163138"/>
                  <a:pt x="478602" y="1927611"/>
                  <a:pt x="455973" y="1822506"/>
                </a:cubicBezTo>
                <a:cubicBezTo>
                  <a:pt x="422956" y="1744580"/>
                  <a:pt x="365092" y="1711381"/>
                  <a:pt x="424013" y="1655818"/>
                </a:cubicBezTo>
                <a:cubicBezTo>
                  <a:pt x="309816" y="1627571"/>
                  <a:pt x="431675" y="1542171"/>
                  <a:pt x="389538" y="1466712"/>
                </a:cubicBezTo>
                <a:cubicBezTo>
                  <a:pt x="337815" y="1417743"/>
                  <a:pt x="189188" y="1391137"/>
                  <a:pt x="316371" y="1272591"/>
                </a:cubicBezTo>
                <a:cubicBezTo>
                  <a:pt x="591246" y="1046651"/>
                  <a:pt x="558740" y="1026614"/>
                  <a:pt x="544195" y="819929"/>
                </a:cubicBezTo>
                <a:cubicBezTo>
                  <a:pt x="325856" y="743602"/>
                  <a:pt x="108883" y="687885"/>
                  <a:pt x="0" y="548082"/>
                </a:cubicBezTo>
                <a:lnTo>
                  <a:pt x="644137" y="566908"/>
                </a:lnTo>
                <a:cubicBezTo>
                  <a:pt x="949848" y="56862"/>
                  <a:pt x="1084956" y="21129"/>
                  <a:pt x="1302413" y="3052"/>
                </a:cubicBezTo>
                <a:cubicBezTo>
                  <a:pt x="1519870" y="-15025"/>
                  <a:pt x="1730440" y="51903"/>
                  <a:pt x="1811465" y="80567"/>
                </a:cubicBezTo>
                <a:cubicBezTo>
                  <a:pt x="1855275" y="23350"/>
                  <a:pt x="1951993" y="54681"/>
                  <a:pt x="1940364" y="129157"/>
                </a:cubicBezTo>
                <a:cubicBezTo>
                  <a:pt x="2120397" y="226504"/>
                  <a:pt x="2388907" y="550981"/>
                  <a:pt x="2427897" y="776298"/>
                </a:cubicBezTo>
                <a:cubicBezTo>
                  <a:pt x="2466887" y="1001615"/>
                  <a:pt x="2422991" y="1419774"/>
                  <a:pt x="2174306" y="1481059"/>
                </a:cubicBezTo>
                <a:cubicBezTo>
                  <a:pt x="2129429" y="1687901"/>
                  <a:pt x="2075264" y="1735959"/>
                  <a:pt x="2066144" y="1929133"/>
                </a:cubicBezTo>
                <a:lnTo>
                  <a:pt x="2018017" y="1882026"/>
                </a:lnTo>
                <a:cubicBezTo>
                  <a:pt x="2017825" y="1909137"/>
                  <a:pt x="2017632" y="1936248"/>
                  <a:pt x="2017440" y="1963359"/>
                </a:cubicBezTo>
                <a:cubicBezTo>
                  <a:pt x="2053019" y="2575574"/>
                  <a:pt x="2692240" y="2521787"/>
                  <a:pt x="2708171" y="3660090"/>
                </a:cubicBezTo>
                <a:lnTo>
                  <a:pt x="532231" y="3657174"/>
                </a:lnTo>
                <a:close/>
              </a:path>
            </a:pathLst>
          </a:cu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F296C055-0380-451B-BA2A-95447D4D7800}"/>
              </a:ext>
            </a:extLst>
          </p:cNvPr>
          <p:cNvSpPr/>
          <p:nvPr/>
        </p:nvSpPr>
        <p:spPr>
          <a:xfrm>
            <a:off x="10876200" y="5867824"/>
            <a:ext cx="773398" cy="990176"/>
          </a:xfrm>
          <a:custGeom>
            <a:avLst/>
            <a:gdLst>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04948 w 2638697"/>
              <a:gd name="connsiteY2" fmla="*/ 230559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57199 w 2638697"/>
              <a:gd name="connsiteY2" fmla="*/ 216843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202474 w 2638697"/>
              <a:gd name="connsiteY4" fmla="*/ 1809206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8783 w 2638697"/>
              <a:gd name="connsiteY4" fmla="*/ 1933303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35286 w 2664532"/>
              <a:gd name="connsiteY0" fmla="*/ 2873829 h 2873829"/>
              <a:gd name="connsiteX1" fmla="*/ 816138 w 2664532"/>
              <a:gd name="connsiteY1" fmla="*/ 2344783 h 2873829"/>
              <a:gd name="connsiteX2" fmla="*/ 424251 w 2664532"/>
              <a:gd name="connsiteY2" fmla="*/ 2266405 h 2873829"/>
              <a:gd name="connsiteX3" fmla="*/ 130338 w 2664532"/>
              <a:gd name="connsiteY3" fmla="*/ 2011680 h 2873829"/>
              <a:gd name="connsiteX4" fmla="*/ 104212 w 2664532"/>
              <a:gd name="connsiteY4" fmla="*/ 2018212 h 2873829"/>
              <a:gd name="connsiteX5" fmla="*/ 25835 w 2664532"/>
              <a:gd name="connsiteY5" fmla="*/ 1645920 h 2873829"/>
              <a:gd name="connsiteX6" fmla="*/ 91149 w 2664532"/>
              <a:gd name="connsiteY6" fmla="*/ 1214846 h 2873829"/>
              <a:gd name="connsiteX7" fmla="*/ 123806 w 2664532"/>
              <a:gd name="connsiteY7" fmla="*/ 509451 h 2873829"/>
              <a:gd name="connsiteX8" fmla="*/ 522223 w 2664532"/>
              <a:gd name="connsiteY8" fmla="*/ 261257 h 2873829"/>
              <a:gd name="connsiteX9" fmla="*/ 992486 w 2664532"/>
              <a:gd name="connsiteY9" fmla="*/ 0 h 2873829"/>
              <a:gd name="connsiteX10" fmla="*/ 2076703 w 2664532"/>
              <a:gd name="connsiteY10" fmla="*/ 1123406 h 2873829"/>
              <a:gd name="connsiteX11" fmla="*/ 2102829 w 2664532"/>
              <a:gd name="connsiteY11" fmla="*/ 1391194 h 2873829"/>
              <a:gd name="connsiteX12" fmla="*/ 2664532 w 2664532"/>
              <a:gd name="connsiteY12" fmla="*/ 1639389 h 2873829"/>
              <a:gd name="connsiteX13" fmla="*/ 2370618 w 2664532"/>
              <a:gd name="connsiteY13" fmla="*/ 2338251 h 2873829"/>
              <a:gd name="connsiteX14" fmla="*/ 1919949 w 2664532"/>
              <a:gd name="connsiteY14" fmla="*/ 2266406 h 2873829"/>
              <a:gd name="connsiteX15" fmla="*/ 2403275 w 2664532"/>
              <a:gd name="connsiteY15" fmla="*/ 2873829 h 2873829"/>
              <a:gd name="connsiteX16" fmla="*/ 535286 w 2664532"/>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815566"/>
              <a:gd name="connsiteY0" fmla="*/ 2873829 h 2873829"/>
              <a:gd name="connsiteX1" fmla="*/ 914729 w 2815566"/>
              <a:gd name="connsiteY1" fmla="*/ 2344783 h 2873829"/>
              <a:gd name="connsiteX2" fmla="*/ 522842 w 2815566"/>
              <a:gd name="connsiteY2" fmla="*/ 2266405 h 2873829"/>
              <a:gd name="connsiteX3" fmla="*/ 228929 w 2815566"/>
              <a:gd name="connsiteY3" fmla="*/ 2011680 h 2873829"/>
              <a:gd name="connsiteX4" fmla="*/ 202803 w 2815566"/>
              <a:gd name="connsiteY4" fmla="*/ 2018212 h 2873829"/>
              <a:gd name="connsiteX5" fmla="*/ 124426 w 2815566"/>
              <a:gd name="connsiteY5" fmla="*/ 1645920 h 2873829"/>
              <a:gd name="connsiteX6" fmla="*/ 189740 w 2815566"/>
              <a:gd name="connsiteY6" fmla="*/ 1214846 h 2873829"/>
              <a:gd name="connsiteX7" fmla="*/ 222397 w 2815566"/>
              <a:gd name="connsiteY7" fmla="*/ 509451 h 2873829"/>
              <a:gd name="connsiteX8" fmla="*/ 620814 w 2815566"/>
              <a:gd name="connsiteY8" fmla="*/ 222068 h 2873829"/>
              <a:gd name="connsiteX9" fmla="*/ 1091077 w 2815566"/>
              <a:gd name="connsiteY9" fmla="*/ 0 h 2873829"/>
              <a:gd name="connsiteX10" fmla="*/ 2175294 w 2815566"/>
              <a:gd name="connsiteY10" fmla="*/ 1123406 h 2873829"/>
              <a:gd name="connsiteX11" fmla="*/ 2201420 w 2815566"/>
              <a:gd name="connsiteY11" fmla="*/ 1391194 h 2873829"/>
              <a:gd name="connsiteX12" fmla="*/ 2789249 w 2815566"/>
              <a:gd name="connsiteY12" fmla="*/ 1639389 h 2873829"/>
              <a:gd name="connsiteX13" fmla="*/ 2469209 w 2815566"/>
              <a:gd name="connsiteY13" fmla="*/ 2338251 h 2873829"/>
              <a:gd name="connsiteX14" fmla="*/ 2018540 w 2815566"/>
              <a:gd name="connsiteY14" fmla="*/ 2266406 h 2873829"/>
              <a:gd name="connsiteX15" fmla="*/ 2501866 w 2815566"/>
              <a:gd name="connsiteY15" fmla="*/ 2873829 h 2873829"/>
              <a:gd name="connsiteX16" fmla="*/ 633877 w 2815566"/>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99955"/>
              <a:gd name="connsiteX1" fmla="*/ 914729 w 2835078"/>
              <a:gd name="connsiteY1" fmla="*/ 2344783 h 2899955"/>
              <a:gd name="connsiteX2" fmla="*/ 522842 w 2835078"/>
              <a:gd name="connsiteY2" fmla="*/ 2266405 h 2899955"/>
              <a:gd name="connsiteX3" fmla="*/ 228929 w 2835078"/>
              <a:gd name="connsiteY3" fmla="*/ 2011680 h 2899955"/>
              <a:gd name="connsiteX4" fmla="*/ 202803 w 2835078"/>
              <a:gd name="connsiteY4" fmla="*/ 2018212 h 2899955"/>
              <a:gd name="connsiteX5" fmla="*/ 124426 w 2835078"/>
              <a:gd name="connsiteY5" fmla="*/ 1645920 h 2899955"/>
              <a:gd name="connsiteX6" fmla="*/ 189740 w 2835078"/>
              <a:gd name="connsiteY6" fmla="*/ 1214846 h 2899955"/>
              <a:gd name="connsiteX7" fmla="*/ 222397 w 2835078"/>
              <a:gd name="connsiteY7" fmla="*/ 509451 h 2899955"/>
              <a:gd name="connsiteX8" fmla="*/ 620814 w 2835078"/>
              <a:gd name="connsiteY8" fmla="*/ 222068 h 2899955"/>
              <a:gd name="connsiteX9" fmla="*/ 1091077 w 2835078"/>
              <a:gd name="connsiteY9" fmla="*/ 0 h 2899955"/>
              <a:gd name="connsiteX10" fmla="*/ 2175294 w 2835078"/>
              <a:gd name="connsiteY10" fmla="*/ 1123406 h 2899955"/>
              <a:gd name="connsiteX11" fmla="*/ 2201420 w 2835078"/>
              <a:gd name="connsiteY11" fmla="*/ 1391194 h 2899955"/>
              <a:gd name="connsiteX12" fmla="*/ 2789249 w 2835078"/>
              <a:gd name="connsiteY12" fmla="*/ 1639389 h 2899955"/>
              <a:gd name="connsiteX13" fmla="*/ 2469209 w 2835078"/>
              <a:gd name="connsiteY13" fmla="*/ 2338251 h 2899955"/>
              <a:gd name="connsiteX14" fmla="*/ 2018540 w 2835078"/>
              <a:gd name="connsiteY14" fmla="*/ 2266406 h 2899955"/>
              <a:gd name="connsiteX15" fmla="*/ 2456146 w 2835078"/>
              <a:gd name="connsiteY15" fmla="*/ 2899955 h 2899955"/>
              <a:gd name="connsiteX16" fmla="*/ 633877 w 2835078"/>
              <a:gd name="connsiteY16" fmla="*/ 2873829 h 2899955"/>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1077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47703 h 2847704"/>
              <a:gd name="connsiteX1" fmla="*/ 914729 w 2835078"/>
              <a:gd name="connsiteY1" fmla="*/ 2318657 h 2847704"/>
              <a:gd name="connsiteX2" fmla="*/ 522842 w 2835078"/>
              <a:gd name="connsiteY2" fmla="*/ 2240279 h 2847704"/>
              <a:gd name="connsiteX3" fmla="*/ 228929 w 2835078"/>
              <a:gd name="connsiteY3" fmla="*/ 1985554 h 2847704"/>
              <a:gd name="connsiteX4" fmla="*/ 202803 w 2835078"/>
              <a:gd name="connsiteY4" fmla="*/ 1992086 h 2847704"/>
              <a:gd name="connsiteX5" fmla="*/ 124426 w 2835078"/>
              <a:gd name="connsiteY5" fmla="*/ 1619794 h 2847704"/>
              <a:gd name="connsiteX6" fmla="*/ 189740 w 2835078"/>
              <a:gd name="connsiteY6" fmla="*/ 1188720 h 2847704"/>
              <a:gd name="connsiteX7" fmla="*/ 222397 w 2835078"/>
              <a:gd name="connsiteY7" fmla="*/ 483325 h 2847704"/>
              <a:gd name="connsiteX8" fmla="*/ 620814 w 2835078"/>
              <a:gd name="connsiteY8" fmla="*/ 195942 h 2847704"/>
              <a:gd name="connsiteX9" fmla="*/ 1117203 w 2835078"/>
              <a:gd name="connsiteY9" fmla="*/ 0 h 2847704"/>
              <a:gd name="connsiteX10" fmla="*/ 2175294 w 2835078"/>
              <a:gd name="connsiteY10" fmla="*/ 1097280 h 2847704"/>
              <a:gd name="connsiteX11" fmla="*/ 2201420 w 2835078"/>
              <a:gd name="connsiteY11" fmla="*/ 1365068 h 2847704"/>
              <a:gd name="connsiteX12" fmla="*/ 2789249 w 2835078"/>
              <a:gd name="connsiteY12" fmla="*/ 1613263 h 2847704"/>
              <a:gd name="connsiteX13" fmla="*/ 2469209 w 2835078"/>
              <a:gd name="connsiteY13" fmla="*/ 2312125 h 2847704"/>
              <a:gd name="connsiteX14" fmla="*/ 2018540 w 2835078"/>
              <a:gd name="connsiteY14" fmla="*/ 2240280 h 2847704"/>
              <a:gd name="connsiteX15" fmla="*/ 2495335 w 2835078"/>
              <a:gd name="connsiteY15" fmla="*/ 2847704 h 2847704"/>
              <a:gd name="connsiteX16" fmla="*/ 633877 w 2835078"/>
              <a:gd name="connsiteY16" fmla="*/ 2847703 h 2847704"/>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7609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02803 w 2835078"/>
              <a:gd name="connsiteY4" fmla="*/ 2018915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47143 w 2835078"/>
              <a:gd name="connsiteY4" fmla="*/ 1878442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31957 w 2835078"/>
              <a:gd name="connsiteY4" fmla="*/ 1822783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50572"/>
              <a:gd name="connsiteY0" fmla="*/ 2874532 h 2874533"/>
              <a:gd name="connsiteX1" fmla="*/ 914729 w 2850572"/>
              <a:gd name="connsiteY1" fmla="*/ 2345486 h 2874533"/>
              <a:gd name="connsiteX2" fmla="*/ 522842 w 2850572"/>
              <a:gd name="connsiteY2" fmla="*/ 2267108 h 2874533"/>
              <a:gd name="connsiteX3" fmla="*/ 236880 w 2850572"/>
              <a:gd name="connsiteY3" fmla="*/ 2033587 h 2874533"/>
              <a:gd name="connsiteX4" fmla="*/ 181598 w 2850572"/>
              <a:gd name="connsiteY4" fmla="*/ 1904946 h 2874533"/>
              <a:gd name="connsiteX5" fmla="*/ 124426 w 2850572"/>
              <a:gd name="connsiteY5" fmla="*/ 1646623 h 2874533"/>
              <a:gd name="connsiteX6" fmla="*/ 189740 w 2850572"/>
              <a:gd name="connsiteY6" fmla="*/ 1215549 h 2874533"/>
              <a:gd name="connsiteX7" fmla="*/ 222397 w 2850572"/>
              <a:gd name="connsiteY7" fmla="*/ 510154 h 2874533"/>
              <a:gd name="connsiteX8" fmla="*/ 620814 w 2850572"/>
              <a:gd name="connsiteY8" fmla="*/ 222771 h 2874533"/>
              <a:gd name="connsiteX9" fmla="*/ 1097609 w 2850572"/>
              <a:gd name="connsiteY9" fmla="*/ 703 h 2874533"/>
              <a:gd name="connsiteX10" fmla="*/ 2175294 w 2850572"/>
              <a:gd name="connsiteY10" fmla="*/ 1124109 h 2874533"/>
              <a:gd name="connsiteX11" fmla="*/ 2201420 w 2850572"/>
              <a:gd name="connsiteY11" fmla="*/ 1391897 h 2874533"/>
              <a:gd name="connsiteX12" fmla="*/ 2789249 w 2850572"/>
              <a:gd name="connsiteY12" fmla="*/ 1640092 h 2874533"/>
              <a:gd name="connsiteX13" fmla="*/ 2546072 w 2850572"/>
              <a:gd name="connsiteY13" fmla="*/ 2275344 h 2874533"/>
              <a:gd name="connsiteX14" fmla="*/ 2018540 w 2850572"/>
              <a:gd name="connsiteY14" fmla="*/ 2267109 h 2874533"/>
              <a:gd name="connsiteX15" fmla="*/ 2495335 w 2850572"/>
              <a:gd name="connsiteY15" fmla="*/ 2874533 h 2874533"/>
              <a:gd name="connsiteX16" fmla="*/ 633877 w 2850572"/>
              <a:gd name="connsiteY16" fmla="*/ 2874532 h 2874533"/>
              <a:gd name="connsiteX0" fmla="*/ 633877 w 2824289"/>
              <a:gd name="connsiteY0" fmla="*/ 2874532 h 2874533"/>
              <a:gd name="connsiteX1" fmla="*/ 914729 w 2824289"/>
              <a:gd name="connsiteY1" fmla="*/ 2345486 h 2874533"/>
              <a:gd name="connsiteX2" fmla="*/ 522842 w 2824289"/>
              <a:gd name="connsiteY2" fmla="*/ 2267108 h 2874533"/>
              <a:gd name="connsiteX3" fmla="*/ 236880 w 2824289"/>
              <a:gd name="connsiteY3" fmla="*/ 2033587 h 2874533"/>
              <a:gd name="connsiteX4" fmla="*/ 181598 w 2824289"/>
              <a:gd name="connsiteY4" fmla="*/ 1904946 h 2874533"/>
              <a:gd name="connsiteX5" fmla="*/ 124426 w 2824289"/>
              <a:gd name="connsiteY5" fmla="*/ 1646623 h 2874533"/>
              <a:gd name="connsiteX6" fmla="*/ 189740 w 2824289"/>
              <a:gd name="connsiteY6" fmla="*/ 1215549 h 2874533"/>
              <a:gd name="connsiteX7" fmla="*/ 222397 w 2824289"/>
              <a:gd name="connsiteY7" fmla="*/ 510154 h 2874533"/>
              <a:gd name="connsiteX8" fmla="*/ 620814 w 2824289"/>
              <a:gd name="connsiteY8" fmla="*/ 222771 h 2874533"/>
              <a:gd name="connsiteX9" fmla="*/ 1097609 w 2824289"/>
              <a:gd name="connsiteY9" fmla="*/ 703 h 2874533"/>
              <a:gd name="connsiteX10" fmla="*/ 2175294 w 2824289"/>
              <a:gd name="connsiteY10" fmla="*/ 1124109 h 2874533"/>
              <a:gd name="connsiteX11" fmla="*/ 2201420 w 2824289"/>
              <a:gd name="connsiteY11" fmla="*/ 1391897 h 2874533"/>
              <a:gd name="connsiteX12" fmla="*/ 2789249 w 2824289"/>
              <a:gd name="connsiteY12" fmla="*/ 1640092 h 2874533"/>
              <a:gd name="connsiteX13" fmla="*/ 2546072 w 2824289"/>
              <a:gd name="connsiteY13" fmla="*/ 2275344 h 2874533"/>
              <a:gd name="connsiteX14" fmla="*/ 2018540 w 2824289"/>
              <a:gd name="connsiteY14" fmla="*/ 2267109 h 2874533"/>
              <a:gd name="connsiteX15" fmla="*/ 2495335 w 2824289"/>
              <a:gd name="connsiteY15" fmla="*/ 2874533 h 2874533"/>
              <a:gd name="connsiteX16" fmla="*/ 633877 w 2824289"/>
              <a:gd name="connsiteY16" fmla="*/ 2874532 h 2874533"/>
              <a:gd name="connsiteX0" fmla="*/ 633877 w 2738229"/>
              <a:gd name="connsiteY0" fmla="*/ 2874532 h 2874533"/>
              <a:gd name="connsiteX1" fmla="*/ 914729 w 2738229"/>
              <a:gd name="connsiteY1" fmla="*/ 2345486 h 2874533"/>
              <a:gd name="connsiteX2" fmla="*/ 522842 w 2738229"/>
              <a:gd name="connsiteY2" fmla="*/ 2267108 h 2874533"/>
              <a:gd name="connsiteX3" fmla="*/ 236880 w 2738229"/>
              <a:gd name="connsiteY3" fmla="*/ 2033587 h 2874533"/>
              <a:gd name="connsiteX4" fmla="*/ 181598 w 2738229"/>
              <a:gd name="connsiteY4" fmla="*/ 1904946 h 2874533"/>
              <a:gd name="connsiteX5" fmla="*/ 124426 w 2738229"/>
              <a:gd name="connsiteY5" fmla="*/ 1646623 h 2874533"/>
              <a:gd name="connsiteX6" fmla="*/ 189740 w 2738229"/>
              <a:gd name="connsiteY6" fmla="*/ 1215549 h 2874533"/>
              <a:gd name="connsiteX7" fmla="*/ 222397 w 2738229"/>
              <a:gd name="connsiteY7" fmla="*/ 510154 h 2874533"/>
              <a:gd name="connsiteX8" fmla="*/ 620814 w 2738229"/>
              <a:gd name="connsiteY8" fmla="*/ 222771 h 2874533"/>
              <a:gd name="connsiteX9" fmla="*/ 1097609 w 2738229"/>
              <a:gd name="connsiteY9" fmla="*/ 703 h 2874533"/>
              <a:gd name="connsiteX10" fmla="*/ 2175294 w 2738229"/>
              <a:gd name="connsiteY10" fmla="*/ 1124109 h 2874533"/>
              <a:gd name="connsiteX11" fmla="*/ 2201420 w 2738229"/>
              <a:gd name="connsiteY11" fmla="*/ 1391897 h 2874533"/>
              <a:gd name="connsiteX12" fmla="*/ 2688532 w 2738229"/>
              <a:gd name="connsiteY12" fmla="*/ 1658645 h 2874533"/>
              <a:gd name="connsiteX13" fmla="*/ 2546072 w 2738229"/>
              <a:gd name="connsiteY13" fmla="*/ 2275344 h 2874533"/>
              <a:gd name="connsiteX14" fmla="*/ 2018540 w 2738229"/>
              <a:gd name="connsiteY14" fmla="*/ 2267109 h 2874533"/>
              <a:gd name="connsiteX15" fmla="*/ 2495335 w 2738229"/>
              <a:gd name="connsiteY15" fmla="*/ 2874533 h 2874533"/>
              <a:gd name="connsiteX16" fmla="*/ 633877 w 2738229"/>
              <a:gd name="connsiteY16" fmla="*/ 2874532 h 2874533"/>
              <a:gd name="connsiteX0" fmla="*/ 633877 w 2757703"/>
              <a:gd name="connsiteY0" fmla="*/ 2874532 h 2874533"/>
              <a:gd name="connsiteX1" fmla="*/ 914729 w 2757703"/>
              <a:gd name="connsiteY1" fmla="*/ 2345486 h 2874533"/>
              <a:gd name="connsiteX2" fmla="*/ 522842 w 2757703"/>
              <a:gd name="connsiteY2" fmla="*/ 2267108 h 2874533"/>
              <a:gd name="connsiteX3" fmla="*/ 236880 w 2757703"/>
              <a:gd name="connsiteY3" fmla="*/ 2033587 h 2874533"/>
              <a:gd name="connsiteX4" fmla="*/ 181598 w 2757703"/>
              <a:gd name="connsiteY4" fmla="*/ 1904946 h 2874533"/>
              <a:gd name="connsiteX5" fmla="*/ 124426 w 2757703"/>
              <a:gd name="connsiteY5" fmla="*/ 1646623 h 2874533"/>
              <a:gd name="connsiteX6" fmla="*/ 189740 w 2757703"/>
              <a:gd name="connsiteY6" fmla="*/ 1215549 h 2874533"/>
              <a:gd name="connsiteX7" fmla="*/ 222397 w 2757703"/>
              <a:gd name="connsiteY7" fmla="*/ 510154 h 2874533"/>
              <a:gd name="connsiteX8" fmla="*/ 620814 w 2757703"/>
              <a:gd name="connsiteY8" fmla="*/ 222771 h 2874533"/>
              <a:gd name="connsiteX9" fmla="*/ 1097609 w 2757703"/>
              <a:gd name="connsiteY9" fmla="*/ 703 h 2874533"/>
              <a:gd name="connsiteX10" fmla="*/ 2175294 w 2757703"/>
              <a:gd name="connsiteY10" fmla="*/ 1124109 h 2874533"/>
              <a:gd name="connsiteX11" fmla="*/ 2201420 w 2757703"/>
              <a:gd name="connsiteY11" fmla="*/ 1391897 h 2874533"/>
              <a:gd name="connsiteX12" fmla="*/ 2712386 w 2757703"/>
              <a:gd name="connsiteY12" fmla="*/ 1666596 h 2874533"/>
              <a:gd name="connsiteX13" fmla="*/ 2546072 w 2757703"/>
              <a:gd name="connsiteY13" fmla="*/ 2275344 h 2874533"/>
              <a:gd name="connsiteX14" fmla="*/ 2018540 w 2757703"/>
              <a:gd name="connsiteY14" fmla="*/ 2267109 h 2874533"/>
              <a:gd name="connsiteX15" fmla="*/ 2495335 w 2757703"/>
              <a:gd name="connsiteY15" fmla="*/ 2874533 h 2874533"/>
              <a:gd name="connsiteX16" fmla="*/ 633877 w 2757703"/>
              <a:gd name="connsiteY16" fmla="*/ 2874532 h 2874533"/>
              <a:gd name="connsiteX0" fmla="*/ 633877 w 2757259"/>
              <a:gd name="connsiteY0" fmla="*/ 2874532 h 2874533"/>
              <a:gd name="connsiteX1" fmla="*/ 914729 w 2757259"/>
              <a:gd name="connsiteY1" fmla="*/ 2345486 h 2874533"/>
              <a:gd name="connsiteX2" fmla="*/ 522842 w 2757259"/>
              <a:gd name="connsiteY2" fmla="*/ 2267108 h 2874533"/>
              <a:gd name="connsiteX3" fmla="*/ 236880 w 2757259"/>
              <a:gd name="connsiteY3" fmla="*/ 2033587 h 2874533"/>
              <a:gd name="connsiteX4" fmla="*/ 181598 w 2757259"/>
              <a:gd name="connsiteY4" fmla="*/ 1904946 h 2874533"/>
              <a:gd name="connsiteX5" fmla="*/ 124426 w 2757259"/>
              <a:gd name="connsiteY5" fmla="*/ 1646623 h 2874533"/>
              <a:gd name="connsiteX6" fmla="*/ 189740 w 2757259"/>
              <a:gd name="connsiteY6" fmla="*/ 1215549 h 2874533"/>
              <a:gd name="connsiteX7" fmla="*/ 222397 w 2757259"/>
              <a:gd name="connsiteY7" fmla="*/ 510154 h 2874533"/>
              <a:gd name="connsiteX8" fmla="*/ 620814 w 2757259"/>
              <a:gd name="connsiteY8" fmla="*/ 222771 h 2874533"/>
              <a:gd name="connsiteX9" fmla="*/ 1097609 w 2757259"/>
              <a:gd name="connsiteY9" fmla="*/ 703 h 2874533"/>
              <a:gd name="connsiteX10" fmla="*/ 2175294 w 2757259"/>
              <a:gd name="connsiteY10" fmla="*/ 1124109 h 2874533"/>
              <a:gd name="connsiteX11" fmla="*/ 2201420 w 2757259"/>
              <a:gd name="connsiteY11" fmla="*/ 1391897 h 2874533"/>
              <a:gd name="connsiteX12" fmla="*/ 2712386 w 2757259"/>
              <a:gd name="connsiteY12" fmla="*/ 1666596 h 2874533"/>
              <a:gd name="connsiteX13" fmla="*/ 2543422 w 2757259"/>
              <a:gd name="connsiteY13" fmla="*/ 2275344 h 2874533"/>
              <a:gd name="connsiteX14" fmla="*/ 2018540 w 2757259"/>
              <a:gd name="connsiteY14" fmla="*/ 2267109 h 2874533"/>
              <a:gd name="connsiteX15" fmla="*/ 2495335 w 2757259"/>
              <a:gd name="connsiteY15" fmla="*/ 2874533 h 2874533"/>
              <a:gd name="connsiteX16" fmla="*/ 633877 w 2757259"/>
              <a:gd name="connsiteY16" fmla="*/ 2874532 h 2874533"/>
              <a:gd name="connsiteX0" fmla="*/ 633877 w 2712386"/>
              <a:gd name="connsiteY0" fmla="*/ 2874532 h 2874533"/>
              <a:gd name="connsiteX1" fmla="*/ 914729 w 2712386"/>
              <a:gd name="connsiteY1" fmla="*/ 2345486 h 2874533"/>
              <a:gd name="connsiteX2" fmla="*/ 522842 w 2712386"/>
              <a:gd name="connsiteY2" fmla="*/ 2267108 h 2874533"/>
              <a:gd name="connsiteX3" fmla="*/ 236880 w 2712386"/>
              <a:gd name="connsiteY3" fmla="*/ 2033587 h 2874533"/>
              <a:gd name="connsiteX4" fmla="*/ 181598 w 2712386"/>
              <a:gd name="connsiteY4" fmla="*/ 1904946 h 2874533"/>
              <a:gd name="connsiteX5" fmla="*/ 124426 w 2712386"/>
              <a:gd name="connsiteY5" fmla="*/ 1646623 h 2874533"/>
              <a:gd name="connsiteX6" fmla="*/ 189740 w 2712386"/>
              <a:gd name="connsiteY6" fmla="*/ 1215549 h 2874533"/>
              <a:gd name="connsiteX7" fmla="*/ 222397 w 2712386"/>
              <a:gd name="connsiteY7" fmla="*/ 510154 h 2874533"/>
              <a:gd name="connsiteX8" fmla="*/ 620814 w 2712386"/>
              <a:gd name="connsiteY8" fmla="*/ 222771 h 2874533"/>
              <a:gd name="connsiteX9" fmla="*/ 1097609 w 2712386"/>
              <a:gd name="connsiteY9" fmla="*/ 703 h 2874533"/>
              <a:gd name="connsiteX10" fmla="*/ 2175294 w 2712386"/>
              <a:gd name="connsiteY10" fmla="*/ 1124109 h 2874533"/>
              <a:gd name="connsiteX11" fmla="*/ 2201420 w 2712386"/>
              <a:gd name="connsiteY11" fmla="*/ 1391897 h 2874533"/>
              <a:gd name="connsiteX12" fmla="*/ 2712386 w 2712386"/>
              <a:gd name="connsiteY12" fmla="*/ 1666596 h 2874533"/>
              <a:gd name="connsiteX13" fmla="*/ 2018540 w 2712386"/>
              <a:gd name="connsiteY13" fmla="*/ 2267109 h 2874533"/>
              <a:gd name="connsiteX14" fmla="*/ 2495335 w 2712386"/>
              <a:gd name="connsiteY14" fmla="*/ 2874533 h 2874533"/>
              <a:gd name="connsiteX15" fmla="*/ 633877 w 2712386"/>
              <a:gd name="connsiteY15" fmla="*/ 2874532 h 2874533"/>
              <a:gd name="connsiteX0" fmla="*/ 633877 w 2797788"/>
              <a:gd name="connsiteY0" fmla="*/ 2874532 h 2874533"/>
              <a:gd name="connsiteX1" fmla="*/ 914729 w 2797788"/>
              <a:gd name="connsiteY1" fmla="*/ 2345486 h 2874533"/>
              <a:gd name="connsiteX2" fmla="*/ 522842 w 2797788"/>
              <a:gd name="connsiteY2" fmla="*/ 2267108 h 2874533"/>
              <a:gd name="connsiteX3" fmla="*/ 236880 w 2797788"/>
              <a:gd name="connsiteY3" fmla="*/ 2033587 h 2874533"/>
              <a:gd name="connsiteX4" fmla="*/ 181598 w 2797788"/>
              <a:gd name="connsiteY4" fmla="*/ 1904946 h 2874533"/>
              <a:gd name="connsiteX5" fmla="*/ 124426 w 2797788"/>
              <a:gd name="connsiteY5" fmla="*/ 1646623 h 2874533"/>
              <a:gd name="connsiteX6" fmla="*/ 189740 w 2797788"/>
              <a:gd name="connsiteY6" fmla="*/ 1215549 h 2874533"/>
              <a:gd name="connsiteX7" fmla="*/ 222397 w 2797788"/>
              <a:gd name="connsiteY7" fmla="*/ 510154 h 2874533"/>
              <a:gd name="connsiteX8" fmla="*/ 620814 w 2797788"/>
              <a:gd name="connsiteY8" fmla="*/ 222771 h 2874533"/>
              <a:gd name="connsiteX9" fmla="*/ 1097609 w 2797788"/>
              <a:gd name="connsiteY9" fmla="*/ 703 h 2874533"/>
              <a:gd name="connsiteX10" fmla="*/ 2175294 w 2797788"/>
              <a:gd name="connsiteY10" fmla="*/ 1124109 h 2874533"/>
              <a:gd name="connsiteX11" fmla="*/ 2201420 w 2797788"/>
              <a:gd name="connsiteY11" fmla="*/ 1391897 h 2874533"/>
              <a:gd name="connsiteX12" fmla="*/ 2712386 w 2797788"/>
              <a:gd name="connsiteY12" fmla="*/ 1666596 h 2874533"/>
              <a:gd name="connsiteX13" fmla="*/ 2018540 w 2797788"/>
              <a:gd name="connsiteY13" fmla="*/ 2267109 h 2874533"/>
              <a:gd name="connsiteX14" fmla="*/ 2495335 w 2797788"/>
              <a:gd name="connsiteY14" fmla="*/ 2874533 h 2874533"/>
              <a:gd name="connsiteX15" fmla="*/ 633877 w 2797788"/>
              <a:gd name="connsiteY15" fmla="*/ 2874532 h 2874533"/>
              <a:gd name="connsiteX0" fmla="*/ 633877 w 2819326"/>
              <a:gd name="connsiteY0" fmla="*/ 2874532 h 2874533"/>
              <a:gd name="connsiteX1" fmla="*/ 914729 w 2819326"/>
              <a:gd name="connsiteY1" fmla="*/ 2345486 h 2874533"/>
              <a:gd name="connsiteX2" fmla="*/ 522842 w 2819326"/>
              <a:gd name="connsiteY2" fmla="*/ 2267108 h 2874533"/>
              <a:gd name="connsiteX3" fmla="*/ 236880 w 2819326"/>
              <a:gd name="connsiteY3" fmla="*/ 2033587 h 2874533"/>
              <a:gd name="connsiteX4" fmla="*/ 181598 w 2819326"/>
              <a:gd name="connsiteY4" fmla="*/ 1904946 h 2874533"/>
              <a:gd name="connsiteX5" fmla="*/ 124426 w 2819326"/>
              <a:gd name="connsiteY5" fmla="*/ 1646623 h 2874533"/>
              <a:gd name="connsiteX6" fmla="*/ 189740 w 2819326"/>
              <a:gd name="connsiteY6" fmla="*/ 1215549 h 2874533"/>
              <a:gd name="connsiteX7" fmla="*/ 222397 w 2819326"/>
              <a:gd name="connsiteY7" fmla="*/ 510154 h 2874533"/>
              <a:gd name="connsiteX8" fmla="*/ 620814 w 2819326"/>
              <a:gd name="connsiteY8" fmla="*/ 222771 h 2874533"/>
              <a:gd name="connsiteX9" fmla="*/ 1097609 w 2819326"/>
              <a:gd name="connsiteY9" fmla="*/ 703 h 2874533"/>
              <a:gd name="connsiteX10" fmla="*/ 2175294 w 2819326"/>
              <a:gd name="connsiteY10" fmla="*/ 1124109 h 2874533"/>
              <a:gd name="connsiteX11" fmla="*/ 2201420 w 2819326"/>
              <a:gd name="connsiteY11" fmla="*/ 1391897 h 2874533"/>
              <a:gd name="connsiteX12" fmla="*/ 2712386 w 2819326"/>
              <a:gd name="connsiteY12" fmla="*/ 1666596 h 2874533"/>
              <a:gd name="connsiteX13" fmla="*/ 2018540 w 2819326"/>
              <a:gd name="connsiteY13" fmla="*/ 2267109 h 2874533"/>
              <a:gd name="connsiteX14" fmla="*/ 2495335 w 2819326"/>
              <a:gd name="connsiteY14" fmla="*/ 2874533 h 2874533"/>
              <a:gd name="connsiteX15" fmla="*/ 633877 w 2819326"/>
              <a:gd name="connsiteY15" fmla="*/ 2874532 h 2874533"/>
              <a:gd name="connsiteX0" fmla="*/ 633877 w 2727756"/>
              <a:gd name="connsiteY0" fmla="*/ 2874532 h 2874533"/>
              <a:gd name="connsiteX1" fmla="*/ 914729 w 2727756"/>
              <a:gd name="connsiteY1" fmla="*/ 2345486 h 2874533"/>
              <a:gd name="connsiteX2" fmla="*/ 522842 w 2727756"/>
              <a:gd name="connsiteY2" fmla="*/ 2267108 h 2874533"/>
              <a:gd name="connsiteX3" fmla="*/ 236880 w 2727756"/>
              <a:gd name="connsiteY3" fmla="*/ 2033587 h 2874533"/>
              <a:gd name="connsiteX4" fmla="*/ 181598 w 2727756"/>
              <a:gd name="connsiteY4" fmla="*/ 1904946 h 2874533"/>
              <a:gd name="connsiteX5" fmla="*/ 124426 w 2727756"/>
              <a:gd name="connsiteY5" fmla="*/ 1646623 h 2874533"/>
              <a:gd name="connsiteX6" fmla="*/ 189740 w 2727756"/>
              <a:gd name="connsiteY6" fmla="*/ 1215549 h 2874533"/>
              <a:gd name="connsiteX7" fmla="*/ 222397 w 2727756"/>
              <a:gd name="connsiteY7" fmla="*/ 510154 h 2874533"/>
              <a:gd name="connsiteX8" fmla="*/ 620814 w 2727756"/>
              <a:gd name="connsiteY8" fmla="*/ 222771 h 2874533"/>
              <a:gd name="connsiteX9" fmla="*/ 1097609 w 2727756"/>
              <a:gd name="connsiteY9" fmla="*/ 703 h 2874533"/>
              <a:gd name="connsiteX10" fmla="*/ 2175294 w 2727756"/>
              <a:gd name="connsiteY10" fmla="*/ 1124109 h 2874533"/>
              <a:gd name="connsiteX11" fmla="*/ 2201420 w 2727756"/>
              <a:gd name="connsiteY11" fmla="*/ 1391897 h 2874533"/>
              <a:gd name="connsiteX12" fmla="*/ 2712386 w 2727756"/>
              <a:gd name="connsiteY12" fmla="*/ 1666596 h 2874533"/>
              <a:gd name="connsiteX13" fmla="*/ 2018540 w 2727756"/>
              <a:gd name="connsiteY13" fmla="*/ 2267109 h 2874533"/>
              <a:gd name="connsiteX14" fmla="*/ 2495335 w 2727756"/>
              <a:gd name="connsiteY14" fmla="*/ 2874533 h 2874533"/>
              <a:gd name="connsiteX15" fmla="*/ 633877 w 2727756"/>
              <a:gd name="connsiteY15" fmla="*/ 2874532 h 2874533"/>
              <a:gd name="connsiteX0" fmla="*/ 633877 w 2750568"/>
              <a:gd name="connsiteY0" fmla="*/ 2874532 h 2874533"/>
              <a:gd name="connsiteX1" fmla="*/ 914729 w 2750568"/>
              <a:gd name="connsiteY1" fmla="*/ 2345486 h 2874533"/>
              <a:gd name="connsiteX2" fmla="*/ 522842 w 2750568"/>
              <a:gd name="connsiteY2" fmla="*/ 2267108 h 2874533"/>
              <a:gd name="connsiteX3" fmla="*/ 236880 w 2750568"/>
              <a:gd name="connsiteY3" fmla="*/ 2033587 h 2874533"/>
              <a:gd name="connsiteX4" fmla="*/ 181598 w 2750568"/>
              <a:gd name="connsiteY4" fmla="*/ 1904946 h 2874533"/>
              <a:gd name="connsiteX5" fmla="*/ 124426 w 2750568"/>
              <a:gd name="connsiteY5" fmla="*/ 1646623 h 2874533"/>
              <a:gd name="connsiteX6" fmla="*/ 189740 w 2750568"/>
              <a:gd name="connsiteY6" fmla="*/ 1215549 h 2874533"/>
              <a:gd name="connsiteX7" fmla="*/ 222397 w 2750568"/>
              <a:gd name="connsiteY7" fmla="*/ 510154 h 2874533"/>
              <a:gd name="connsiteX8" fmla="*/ 620814 w 2750568"/>
              <a:gd name="connsiteY8" fmla="*/ 222771 h 2874533"/>
              <a:gd name="connsiteX9" fmla="*/ 1097609 w 2750568"/>
              <a:gd name="connsiteY9" fmla="*/ 703 h 2874533"/>
              <a:gd name="connsiteX10" fmla="*/ 2175294 w 2750568"/>
              <a:gd name="connsiteY10" fmla="*/ 1124109 h 2874533"/>
              <a:gd name="connsiteX11" fmla="*/ 2201420 w 2750568"/>
              <a:gd name="connsiteY11" fmla="*/ 1391897 h 2874533"/>
              <a:gd name="connsiteX12" fmla="*/ 2712386 w 2750568"/>
              <a:gd name="connsiteY12" fmla="*/ 1666596 h 2874533"/>
              <a:gd name="connsiteX13" fmla="*/ 2018540 w 2750568"/>
              <a:gd name="connsiteY13" fmla="*/ 2267109 h 2874533"/>
              <a:gd name="connsiteX14" fmla="*/ 2495335 w 2750568"/>
              <a:gd name="connsiteY14" fmla="*/ 2874533 h 2874533"/>
              <a:gd name="connsiteX15" fmla="*/ 633877 w 27505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23580 w 2770471"/>
              <a:gd name="connsiteY0" fmla="*/ 2874532 h 2874533"/>
              <a:gd name="connsiteX1" fmla="*/ 904432 w 2770471"/>
              <a:gd name="connsiteY1" fmla="*/ 2345486 h 2874533"/>
              <a:gd name="connsiteX2" fmla="*/ 512545 w 2770471"/>
              <a:gd name="connsiteY2" fmla="*/ 2267108 h 2874533"/>
              <a:gd name="connsiteX3" fmla="*/ 226583 w 2770471"/>
              <a:gd name="connsiteY3" fmla="*/ 2033587 h 2874533"/>
              <a:gd name="connsiteX4" fmla="*/ 171301 w 2770471"/>
              <a:gd name="connsiteY4" fmla="*/ 1904946 h 2874533"/>
              <a:gd name="connsiteX5" fmla="*/ 127381 w 2770471"/>
              <a:gd name="connsiteY5" fmla="*/ 1617468 h 2874533"/>
              <a:gd name="connsiteX6" fmla="*/ 179443 w 2770471"/>
              <a:gd name="connsiteY6" fmla="*/ 1215549 h 2874533"/>
              <a:gd name="connsiteX7" fmla="*/ 212100 w 2770471"/>
              <a:gd name="connsiteY7" fmla="*/ 510154 h 2874533"/>
              <a:gd name="connsiteX8" fmla="*/ 610517 w 2770471"/>
              <a:gd name="connsiteY8" fmla="*/ 222771 h 2874533"/>
              <a:gd name="connsiteX9" fmla="*/ 1087312 w 2770471"/>
              <a:gd name="connsiteY9" fmla="*/ 703 h 2874533"/>
              <a:gd name="connsiteX10" fmla="*/ 2164997 w 2770471"/>
              <a:gd name="connsiteY10" fmla="*/ 1124109 h 2874533"/>
              <a:gd name="connsiteX11" fmla="*/ 2191123 w 2770471"/>
              <a:gd name="connsiteY11" fmla="*/ 1391897 h 2874533"/>
              <a:gd name="connsiteX12" fmla="*/ 2733894 w 2770471"/>
              <a:gd name="connsiteY12" fmla="*/ 1637441 h 2874533"/>
              <a:gd name="connsiteX13" fmla="*/ 2008243 w 2770471"/>
              <a:gd name="connsiteY13" fmla="*/ 2267109 h 2874533"/>
              <a:gd name="connsiteX14" fmla="*/ 2485038 w 2770471"/>
              <a:gd name="connsiteY14" fmla="*/ 2874533 h 2874533"/>
              <a:gd name="connsiteX15" fmla="*/ 623580 w 2770471"/>
              <a:gd name="connsiteY15" fmla="*/ 2874532 h 2874533"/>
              <a:gd name="connsiteX0" fmla="*/ 568792 w 2715683"/>
              <a:gd name="connsiteY0" fmla="*/ 2874532 h 2874533"/>
              <a:gd name="connsiteX1" fmla="*/ 849644 w 2715683"/>
              <a:gd name="connsiteY1" fmla="*/ 2345486 h 2874533"/>
              <a:gd name="connsiteX2" fmla="*/ 457757 w 2715683"/>
              <a:gd name="connsiteY2" fmla="*/ 2267108 h 2874533"/>
              <a:gd name="connsiteX3" fmla="*/ 171795 w 2715683"/>
              <a:gd name="connsiteY3" fmla="*/ 2033587 h 2874533"/>
              <a:gd name="connsiteX4" fmla="*/ 116513 w 2715683"/>
              <a:gd name="connsiteY4" fmla="*/ 1904946 h 2874533"/>
              <a:gd name="connsiteX5" fmla="*/ 146806 w 2715683"/>
              <a:gd name="connsiteY5" fmla="*/ 1612167 h 2874533"/>
              <a:gd name="connsiteX6" fmla="*/ 124655 w 2715683"/>
              <a:gd name="connsiteY6" fmla="*/ 1215549 h 2874533"/>
              <a:gd name="connsiteX7" fmla="*/ 157312 w 2715683"/>
              <a:gd name="connsiteY7" fmla="*/ 510154 h 2874533"/>
              <a:gd name="connsiteX8" fmla="*/ 555729 w 2715683"/>
              <a:gd name="connsiteY8" fmla="*/ 222771 h 2874533"/>
              <a:gd name="connsiteX9" fmla="*/ 1032524 w 2715683"/>
              <a:gd name="connsiteY9" fmla="*/ 703 h 2874533"/>
              <a:gd name="connsiteX10" fmla="*/ 2110209 w 2715683"/>
              <a:gd name="connsiteY10" fmla="*/ 1124109 h 2874533"/>
              <a:gd name="connsiteX11" fmla="*/ 2136335 w 2715683"/>
              <a:gd name="connsiteY11" fmla="*/ 1391897 h 2874533"/>
              <a:gd name="connsiteX12" fmla="*/ 2679106 w 2715683"/>
              <a:gd name="connsiteY12" fmla="*/ 1637441 h 2874533"/>
              <a:gd name="connsiteX13" fmla="*/ 1953455 w 2715683"/>
              <a:gd name="connsiteY13" fmla="*/ 2267109 h 2874533"/>
              <a:gd name="connsiteX14" fmla="*/ 2430250 w 2715683"/>
              <a:gd name="connsiteY14" fmla="*/ 2874533 h 2874533"/>
              <a:gd name="connsiteX15" fmla="*/ 568792 w 2715683"/>
              <a:gd name="connsiteY15" fmla="*/ 2874532 h 2874533"/>
              <a:gd name="connsiteX0" fmla="*/ 617467 w 2764358"/>
              <a:gd name="connsiteY0" fmla="*/ 2874532 h 2874533"/>
              <a:gd name="connsiteX1" fmla="*/ 898319 w 2764358"/>
              <a:gd name="connsiteY1" fmla="*/ 2345486 h 2874533"/>
              <a:gd name="connsiteX2" fmla="*/ 506432 w 2764358"/>
              <a:gd name="connsiteY2" fmla="*/ 2267108 h 2874533"/>
              <a:gd name="connsiteX3" fmla="*/ 220470 w 2764358"/>
              <a:gd name="connsiteY3" fmla="*/ 2033587 h 2874533"/>
              <a:gd name="connsiteX4" fmla="*/ 165188 w 2764358"/>
              <a:gd name="connsiteY4" fmla="*/ 1904946 h 2874533"/>
              <a:gd name="connsiteX5" fmla="*/ 129220 w 2764358"/>
              <a:gd name="connsiteY5" fmla="*/ 1628069 h 2874533"/>
              <a:gd name="connsiteX6" fmla="*/ 173330 w 2764358"/>
              <a:gd name="connsiteY6" fmla="*/ 1215549 h 2874533"/>
              <a:gd name="connsiteX7" fmla="*/ 205987 w 2764358"/>
              <a:gd name="connsiteY7" fmla="*/ 510154 h 2874533"/>
              <a:gd name="connsiteX8" fmla="*/ 604404 w 2764358"/>
              <a:gd name="connsiteY8" fmla="*/ 222771 h 2874533"/>
              <a:gd name="connsiteX9" fmla="*/ 1081199 w 2764358"/>
              <a:gd name="connsiteY9" fmla="*/ 703 h 2874533"/>
              <a:gd name="connsiteX10" fmla="*/ 2158884 w 2764358"/>
              <a:gd name="connsiteY10" fmla="*/ 1124109 h 2874533"/>
              <a:gd name="connsiteX11" fmla="*/ 2185010 w 2764358"/>
              <a:gd name="connsiteY11" fmla="*/ 1391897 h 2874533"/>
              <a:gd name="connsiteX12" fmla="*/ 2727781 w 2764358"/>
              <a:gd name="connsiteY12" fmla="*/ 1637441 h 2874533"/>
              <a:gd name="connsiteX13" fmla="*/ 2002130 w 2764358"/>
              <a:gd name="connsiteY13" fmla="*/ 2267109 h 2874533"/>
              <a:gd name="connsiteX14" fmla="*/ 2478925 w 2764358"/>
              <a:gd name="connsiteY14" fmla="*/ 2874533 h 2874533"/>
              <a:gd name="connsiteX15" fmla="*/ 617467 w 2764358"/>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110752 w 2785516"/>
              <a:gd name="connsiteY11" fmla="*/ 1423703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68 h 2874569"/>
              <a:gd name="connsiteX1" fmla="*/ 919477 w 2785516"/>
              <a:gd name="connsiteY1" fmla="*/ 2345522 h 2874569"/>
              <a:gd name="connsiteX2" fmla="*/ 527590 w 2785516"/>
              <a:gd name="connsiteY2" fmla="*/ 2267144 h 2874569"/>
              <a:gd name="connsiteX3" fmla="*/ 241628 w 2785516"/>
              <a:gd name="connsiteY3" fmla="*/ 2033623 h 2874569"/>
              <a:gd name="connsiteX4" fmla="*/ 186346 w 2785516"/>
              <a:gd name="connsiteY4" fmla="*/ 1904982 h 2874569"/>
              <a:gd name="connsiteX5" fmla="*/ 150378 w 2785516"/>
              <a:gd name="connsiteY5" fmla="*/ 1628105 h 2874569"/>
              <a:gd name="connsiteX6" fmla="*/ 194488 w 2785516"/>
              <a:gd name="connsiteY6" fmla="*/ 1215585 h 2874569"/>
              <a:gd name="connsiteX7" fmla="*/ 227145 w 2785516"/>
              <a:gd name="connsiteY7" fmla="*/ 510190 h 2874569"/>
              <a:gd name="connsiteX8" fmla="*/ 625562 w 2785516"/>
              <a:gd name="connsiteY8" fmla="*/ 222807 h 2874569"/>
              <a:gd name="connsiteX9" fmla="*/ 1102357 w 2785516"/>
              <a:gd name="connsiteY9" fmla="*/ 739 h 2874569"/>
              <a:gd name="connsiteX10" fmla="*/ 2034268 w 2785516"/>
              <a:gd name="connsiteY10" fmla="*/ 1076437 h 2874569"/>
              <a:gd name="connsiteX11" fmla="*/ 2110752 w 2785516"/>
              <a:gd name="connsiteY11" fmla="*/ 1423739 h 2874569"/>
              <a:gd name="connsiteX12" fmla="*/ 2748939 w 2785516"/>
              <a:gd name="connsiteY12" fmla="*/ 1637477 h 2874569"/>
              <a:gd name="connsiteX13" fmla="*/ 2023288 w 2785516"/>
              <a:gd name="connsiteY13" fmla="*/ 2267145 h 2874569"/>
              <a:gd name="connsiteX14" fmla="*/ 2500083 w 2785516"/>
              <a:gd name="connsiteY14" fmla="*/ 2874569 h 2874569"/>
              <a:gd name="connsiteX15" fmla="*/ 638625 w 2785516"/>
              <a:gd name="connsiteY15" fmla="*/ 2874568 h 2874569"/>
              <a:gd name="connsiteX0" fmla="*/ 638625 w 2785516"/>
              <a:gd name="connsiteY0" fmla="*/ 2874404 h 2874405"/>
              <a:gd name="connsiteX1" fmla="*/ 919477 w 2785516"/>
              <a:gd name="connsiteY1" fmla="*/ 2345358 h 2874405"/>
              <a:gd name="connsiteX2" fmla="*/ 527590 w 2785516"/>
              <a:gd name="connsiteY2" fmla="*/ 2266980 h 2874405"/>
              <a:gd name="connsiteX3" fmla="*/ 241628 w 2785516"/>
              <a:gd name="connsiteY3" fmla="*/ 2033459 h 2874405"/>
              <a:gd name="connsiteX4" fmla="*/ 186346 w 2785516"/>
              <a:gd name="connsiteY4" fmla="*/ 1904818 h 2874405"/>
              <a:gd name="connsiteX5" fmla="*/ 150378 w 2785516"/>
              <a:gd name="connsiteY5" fmla="*/ 1627941 h 2874405"/>
              <a:gd name="connsiteX6" fmla="*/ 194488 w 2785516"/>
              <a:gd name="connsiteY6" fmla="*/ 1215421 h 2874405"/>
              <a:gd name="connsiteX7" fmla="*/ 227145 w 2785516"/>
              <a:gd name="connsiteY7" fmla="*/ 510026 h 2874405"/>
              <a:gd name="connsiteX8" fmla="*/ 625562 w 2785516"/>
              <a:gd name="connsiteY8" fmla="*/ 222643 h 2874405"/>
              <a:gd name="connsiteX9" fmla="*/ 1102357 w 2785516"/>
              <a:gd name="connsiteY9" fmla="*/ 575 h 2874405"/>
              <a:gd name="connsiteX10" fmla="*/ 2209196 w 2785516"/>
              <a:gd name="connsiteY10" fmla="*/ 1346618 h 2874405"/>
              <a:gd name="connsiteX11" fmla="*/ 2110752 w 2785516"/>
              <a:gd name="connsiteY11" fmla="*/ 1423575 h 2874405"/>
              <a:gd name="connsiteX12" fmla="*/ 2748939 w 2785516"/>
              <a:gd name="connsiteY12" fmla="*/ 1637313 h 2874405"/>
              <a:gd name="connsiteX13" fmla="*/ 2023288 w 2785516"/>
              <a:gd name="connsiteY13" fmla="*/ 2266981 h 2874405"/>
              <a:gd name="connsiteX14" fmla="*/ 2500083 w 2785516"/>
              <a:gd name="connsiteY14" fmla="*/ 2874405 h 2874405"/>
              <a:gd name="connsiteX15" fmla="*/ 638625 w 2785516"/>
              <a:gd name="connsiteY15" fmla="*/ 2874404 h 2874405"/>
              <a:gd name="connsiteX0" fmla="*/ 638625 w 2785516"/>
              <a:gd name="connsiteY0" fmla="*/ 2874453 h 2874454"/>
              <a:gd name="connsiteX1" fmla="*/ 919477 w 2785516"/>
              <a:gd name="connsiteY1" fmla="*/ 2345407 h 2874454"/>
              <a:gd name="connsiteX2" fmla="*/ 527590 w 2785516"/>
              <a:gd name="connsiteY2" fmla="*/ 2267029 h 2874454"/>
              <a:gd name="connsiteX3" fmla="*/ 241628 w 2785516"/>
              <a:gd name="connsiteY3" fmla="*/ 2033508 h 2874454"/>
              <a:gd name="connsiteX4" fmla="*/ 186346 w 2785516"/>
              <a:gd name="connsiteY4" fmla="*/ 1904867 h 2874454"/>
              <a:gd name="connsiteX5" fmla="*/ 150378 w 2785516"/>
              <a:gd name="connsiteY5" fmla="*/ 1627990 h 2874454"/>
              <a:gd name="connsiteX6" fmla="*/ 194488 w 2785516"/>
              <a:gd name="connsiteY6" fmla="*/ 1215470 h 2874454"/>
              <a:gd name="connsiteX7" fmla="*/ 227145 w 2785516"/>
              <a:gd name="connsiteY7" fmla="*/ 510075 h 2874454"/>
              <a:gd name="connsiteX8" fmla="*/ 625562 w 2785516"/>
              <a:gd name="connsiteY8" fmla="*/ 222692 h 2874454"/>
              <a:gd name="connsiteX9" fmla="*/ 1102357 w 2785516"/>
              <a:gd name="connsiteY9" fmla="*/ 624 h 2874454"/>
              <a:gd name="connsiteX10" fmla="*/ 2209196 w 2785516"/>
              <a:gd name="connsiteY10" fmla="*/ 1346667 h 2874454"/>
              <a:gd name="connsiteX11" fmla="*/ 2110752 w 2785516"/>
              <a:gd name="connsiteY11" fmla="*/ 1423624 h 2874454"/>
              <a:gd name="connsiteX12" fmla="*/ 2748939 w 2785516"/>
              <a:gd name="connsiteY12" fmla="*/ 1637362 h 2874454"/>
              <a:gd name="connsiteX13" fmla="*/ 2023288 w 2785516"/>
              <a:gd name="connsiteY13" fmla="*/ 2267030 h 2874454"/>
              <a:gd name="connsiteX14" fmla="*/ 2500083 w 2785516"/>
              <a:gd name="connsiteY14" fmla="*/ 2874454 h 2874454"/>
              <a:gd name="connsiteX15" fmla="*/ 638625 w 2785516"/>
              <a:gd name="connsiteY15" fmla="*/ 2874453 h 2874454"/>
              <a:gd name="connsiteX0" fmla="*/ 638625 w 2785516"/>
              <a:gd name="connsiteY0" fmla="*/ 2874519 h 2874520"/>
              <a:gd name="connsiteX1" fmla="*/ 919477 w 2785516"/>
              <a:gd name="connsiteY1" fmla="*/ 2345473 h 2874520"/>
              <a:gd name="connsiteX2" fmla="*/ 527590 w 2785516"/>
              <a:gd name="connsiteY2" fmla="*/ 2267095 h 2874520"/>
              <a:gd name="connsiteX3" fmla="*/ 241628 w 2785516"/>
              <a:gd name="connsiteY3" fmla="*/ 2033574 h 2874520"/>
              <a:gd name="connsiteX4" fmla="*/ 186346 w 2785516"/>
              <a:gd name="connsiteY4" fmla="*/ 1904933 h 2874520"/>
              <a:gd name="connsiteX5" fmla="*/ 150378 w 2785516"/>
              <a:gd name="connsiteY5" fmla="*/ 1628056 h 2874520"/>
              <a:gd name="connsiteX6" fmla="*/ 194488 w 2785516"/>
              <a:gd name="connsiteY6" fmla="*/ 1215536 h 2874520"/>
              <a:gd name="connsiteX7" fmla="*/ 227145 w 2785516"/>
              <a:gd name="connsiteY7" fmla="*/ 510141 h 2874520"/>
              <a:gd name="connsiteX8" fmla="*/ 625562 w 2785516"/>
              <a:gd name="connsiteY8" fmla="*/ 222758 h 2874520"/>
              <a:gd name="connsiteX9" fmla="*/ 1102357 w 2785516"/>
              <a:gd name="connsiteY9" fmla="*/ 690 h 2874520"/>
              <a:gd name="connsiteX10" fmla="*/ 2209196 w 2785516"/>
              <a:gd name="connsiteY10" fmla="*/ 1346733 h 2874520"/>
              <a:gd name="connsiteX11" fmla="*/ 2110752 w 2785516"/>
              <a:gd name="connsiteY11" fmla="*/ 1423690 h 2874520"/>
              <a:gd name="connsiteX12" fmla="*/ 2748939 w 2785516"/>
              <a:gd name="connsiteY12" fmla="*/ 1637428 h 2874520"/>
              <a:gd name="connsiteX13" fmla="*/ 2023288 w 2785516"/>
              <a:gd name="connsiteY13" fmla="*/ 2267096 h 2874520"/>
              <a:gd name="connsiteX14" fmla="*/ 2500083 w 2785516"/>
              <a:gd name="connsiteY14" fmla="*/ 2874520 h 2874520"/>
              <a:gd name="connsiteX15" fmla="*/ 638625 w 2785516"/>
              <a:gd name="connsiteY15" fmla="*/ 2874519 h 2874520"/>
              <a:gd name="connsiteX0" fmla="*/ 638625 w 2785516"/>
              <a:gd name="connsiteY0" fmla="*/ 2873829 h 2873830"/>
              <a:gd name="connsiteX1" fmla="*/ 919477 w 2785516"/>
              <a:gd name="connsiteY1" fmla="*/ 2344783 h 2873830"/>
              <a:gd name="connsiteX2" fmla="*/ 527590 w 2785516"/>
              <a:gd name="connsiteY2" fmla="*/ 2266405 h 2873830"/>
              <a:gd name="connsiteX3" fmla="*/ 241628 w 2785516"/>
              <a:gd name="connsiteY3" fmla="*/ 2032884 h 2873830"/>
              <a:gd name="connsiteX4" fmla="*/ 186346 w 2785516"/>
              <a:gd name="connsiteY4" fmla="*/ 1904243 h 2873830"/>
              <a:gd name="connsiteX5" fmla="*/ 150378 w 2785516"/>
              <a:gd name="connsiteY5" fmla="*/ 1627366 h 2873830"/>
              <a:gd name="connsiteX6" fmla="*/ 194488 w 2785516"/>
              <a:gd name="connsiteY6" fmla="*/ 1214846 h 2873830"/>
              <a:gd name="connsiteX7" fmla="*/ 227145 w 2785516"/>
              <a:gd name="connsiteY7" fmla="*/ 509451 h 2873830"/>
              <a:gd name="connsiteX8" fmla="*/ 625562 w 2785516"/>
              <a:gd name="connsiteY8" fmla="*/ 222068 h 2873830"/>
              <a:gd name="connsiteX9" fmla="*/ 1102357 w 2785516"/>
              <a:gd name="connsiteY9" fmla="*/ 0 h 2873830"/>
              <a:gd name="connsiteX10" fmla="*/ 2209196 w 2785516"/>
              <a:gd name="connsiteY10" fmla="*/ 1346043 h 2873830"/>
              <a:gd name="connsiteX11" fmla="*/ 2110752 w 2785516"/>
              <a:gd name="connsiteY11" fmla="*/ 1423000 h 2873830"/>
              <a:gd name="connsiteX12" fmla="*/ 2748939 w 2785516"/>
              <a:gd name="connsiteY12" fmla="*/ 1636738 h 2873830"/>
              <a:gd name="connsiteX13" fmla="*/ 2023288 w 2785516"/>
              <a:gd name="connsiteY13" fmla="*/ 2266406 h 2873830"/>
              <a:gd name="connsiteX14" fmla="*/ 2500083 w 2785516"/>
              <a:gd name="connsiteY14" fmla="*/ 2873830 h 2873830"/>
              <a:gd name="connsiteX15" fmla="*/ 638625 w 2785516"/>
              <a:gd name="connsiteY15" fmla="*/ 2873829 h 2873830"/>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424064 w 2785516"/>
              <a:gd name="connsiteY0" fmla="*/ 3515040 h 3515040"/>
              <a:gd name="connsiteX1" fmla="*/ 919477 w 2785516"/>
              <a:gd name="connsiteY1" fmla="*/ 2348717 h 3515040"/>
              <a:gd name="connsiteX2" fmla="*/ 527590 w 2785516"/>
              <a:gd name="connsiteY2" fmla="*/ 2270339 h 3515040"/>
              <a:gd name="connsiteX3" fmla="*/ 241628 w 2785516"/>
              <a:gd name="connsiteY3" fmla="*/ 2036818 h 3515040"/>
              <a:gd name="connsiteX4" fmla="*/ 186346 w 2785516"/>
              <a:gd name="connsiteY4" fmla="*/ 1908177 h 3515040"/>
              <a:gd name="connsiteX5" fmla="*/ 150378 w 2785516"/>
              <a:gd name="connsiteY5" fmla="*/ 1631300 h 3515040"/>
              <a:gd name="connsiteX6" fmla="*/ 194488 w 2785516"/>
              <a:gd name="connsiteY6" fmla="*/ 1218780 h 3515040"/>
              <a:gd name="connsiteX7" fmla="*/ 227145 w 2785516"/>
              <a:gd name="connsiteY7" fmla="*/ 513385 h 3515040"/>
              <a:gd name="connsiteX8" fmla="*/ 625562 w 2785516"/>
              <a:gd name="connsiteY8" fmla="*/ 226002 h 3515040"/>
              <a:gd name="connsiteX9" fmla="*/ 1102357 w 2785516"/>
              <a:gd name="connsiteY9" fmla="*/ 3934 h 3515040"/>
              <a:gd name="connsiteX10" fmla="*/ 2209196 w 2785516"/>
              <a:gd name="connsiteY10" fmla="*/ 1349977 h 3515040"/>
              <a:gd name="connsiteX11" fmla="*/ 2748939 w 2785516"/>
              <a:gd name="connsiteY11" fmla="*/ 1640672 h 3515040"/>
              <a:gd name="connsiteX12" fmla="*/ 2023288 w 2785516"/>
              <a:gd name="connsiteY12" fmla="*/ 2270340 h 3515040"/>
              <a:gd name="connsiteX13" fmla="*/ 2500083 w 2785516"/>
              <a:gd name="connsiteY13" fmla="*/ 2877764 h 3515040"/>
              <a:gd name="connsiteX14" fmla="*/ 424064 w 2785516"/>
              <a:gd name="connsiteY14" fmla="*/ 3515040 h 351504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14457 w 2861953"/>
              <a:gd name="connsiteY0" fmla="*/ 3547064 h 3547064"/>
              <a:gd name="connsiteX1" fmla="*/ 919477 w 2861953"/>
              <a:gd name="connsiteY1" fmla="*/ 2358324 h 3547064"/>
              <a:gd name="connsiteX2" fmla="*/ 527590 w 2861953"/>
              <a:gd name="connsiteY2" fmla="*/ 2270339 h 3547064"/>
              <a:gd name="connsiteX3" fmla="*/ 241628 w 2861953"/>
              <a:gd name="connsiteY3" fmla="*/ 2036818 h 3547064"/>
              <a:gd name="connsiteX4" fmla="*/ 186346 w 2861953"/>
              <a:gd name="connsiteY4" fmla="*/ 1908177 h 3547064"/>
              <a:gd name="connsiteX5" fmla="*/ 150378 w 2861953"/>
              <a:gd name="connsiteY5" fmla="*/ 1631300 h 3547064"/>
              <a:gd name="connsiteX6" fmla="*/ 194488 w 2861953"/>
              <a:gd name="connsiteY6" fmla="*/ 1218780 h 3547064"/>
              <a:gd name="connsiteX7" fmla="*/ 227145 w 2861953"/>
              <a:gd name="connsiteY7" fmla="*/ 513385 h 3547064"/>
              <a:gd name="connsiteX8" fmla="*/ 625562 w 2861953"/>
              <a:gd name="connsiteY8" fmla="*/ 226002 h 3547064"/>
              <a:gd name="connsiteX9" fmla="*/ 1102357 w 2861953"/>
              <a:gd name="connsiteY9" fmla="*/ 3934 h 3547064"/>
              <a:gd name="connsiteX10" fmla="*/ 2209196 w 2861953"/>
              <a:gd name="connsiteY10" fmla="*/ 1349977 h 3547064"/>
              <a:gd name="connsiteX11" fmla="*/ 2748939 w 2861953"/>
              <a:gd name="connsiteY11" fmla="*/ 1640672 h 3547064"/>
              <a:gd name="connsiteX12" fmla="*/ 2023288 w 2861953"/>
              <a:gd name="connsiteY12" fmla="*/ 2270340 h 3547064"/>
              <a:gd name="connsiteX13" fmla="*/ 2861953 w 2861953"/>
              <a:gd name="connsiteY13" fmla="*/ 3527850 h 3547064"/>
              <a:gd name="connsiteX14" fmla="*/ 414457 w 2861953"/>
              <a:gd name="connsiteY14" fmla="*/ 3547064 h 3547064"/>
              <a:gd name="connsiteX0" fmla="*/ 257539 w 2861953"/>
              <a:gd name="connsiteY0" fmla="*/ 3563076 h 3563076"/>
              <a:gd name="connsiteX1" fmla="*/ 919477 w 2861953"/>
              <a:gd name="connsiteY1" fmla="*/ 2358324 h 3563076"/>
              <a:gd name="connsiteX2" fmla="*/ 527590 w 2861953"/>
              <a:gd name="connsiteY2" fmla="*/ 2270339 h 3563076"/>
              <a:gd name="connsiteX3" fmla="*/ 241628 w 2861953"/>
              <a:gd name="connsiteY3" fmla="*/ 2036818 h 3563076"/>
              <a:gd name="connsiteX4" fmla="*/ 186346 w 2861953"/>
              <a:gd name="connsiteY4" fmla="*/ 1908177 h 3563076"/>
              <a:gd name="connsiteX5" fmla="*/ 150378 w 2861953"/>
              <a:gd name="connsiteY5" fmla="*/ 1631300 h 3563076"/>
              <a:gd name="connsiteX6" fmla="*/ 194488 w 2861953"/>
              <a:gd name="connsiteY6" fmla="*/ 1218780 h 3563076"/>
              <a:gd name="connsiteX7" fmla="*/ 227145 w 2861953"/>
              <a:gd name="connsiteY7" fmla="*/ 513385 h 3563076"/>
              <a:gd name="connsiteX8" fmla="*/ 625562 w 2861953"/>
              <a:gd name="connsiteY8" fmla="*/ 226002 h 3563076"/>
              <a:gd name="connsiteX9" fmla="*/ 1102357 w 2861953"/>
              <a:gd name="connsiteY9" fmla="*/ 3934 h 3563076"/>
              <a:gd name="connsiteX10" fmla="*/ 2209196 w 2861953"/>
              <a:gd name="connsiteY10" fmla="*/ 1349977 h 3563076"/>
              <a:gd name="connsiteX11" fmla="*/ 2748939 w 2861953"/>
              <a:gd name="connsiteY11" fmla="*/ 1640672 h 3563076"/>
              <a:gd name="connsiteX12" fmla="*/ 2023288 w 2861953"/>
              <a:gd name="connsiteY12" fmla="*/ 2270340 h 3563076"/>
              <a:gd name="connsiteX13" fmla="*/ 2861953 w 2861953"/>
              <a:gd name="connsiteY13" fmla="*/ 3527850 h 3563076"/>
              <a:gd name="connsiteX14" fmla="*/ 257539 w 2861953"/>
              <a:gd name="connsiteY14" fmla="*/ 3563076 h 3563076"/>
              <a:gd name="connsiteX0" fmla="*/ 257539 w 2890775"/>
              <a:gd name="connsiteY0" fmla="*/ 3563076 h 3569481"/>
              <a:gd name="connsiteX1" fmla="*/ 919477 w 2890775"/>
              <a:gd name="connsiteY1" fmla="*/ 2358324 h 3569481"/>
              <a:gd name="connsiteX2" fmla="*/ 527590 w 2890775"/>
              <a:gd name="connsiteY2" fmla="*/ 2270339 h 3569481"/>
              <a:gd name="connsiteX3" fmla="*/ 241628 w 2890775"/>
              <a:gd name="connsiteY3" fmla="*/ 2036818 h 3569481"/>
              <a:gd name="connsiteX4" fmla="*/ 186346 w 2890775"/>
              <a:gd name="connsiteY4" fmla="*/ 1908177 h 3569481"/>
              <a:gd name="connsiteX5" fmla="*/ 150378 w 2890775"/>
              <a:gd name="connsiteY5" fmla="*/ 1631300 h 3569481"/>
              <a:gd name="connsiteX6" fmla="*/ 194488 w 2890775"/>
              <a:gd name="connsiteY6" fmla="*/ 1218780 h 3569481"/>
              <a:gd name="connsiteX7" fmla="*/ 227145 w 2890775"/>
              <a:gd name="connsiteY7" fmla="*/ 513385 h 3569481"/>
              <a:gd name="connsiteX8" fmla="*/ 625562 w 2890775"/>
              <a:gd name="connsiteY8" fmla="*/ 226002 h 3569481"/>
              <a:gd name="connsiteX9" fmla="*/ 1102357 w 2890775"/>
              <a:gd name="connsiteY9" fmla="*/ 3934 h 3569481"/>
              <a:gd name="connsiteX10" fmla="*/ 2209196 w 2890775"/>
              <a:gd name="connsiteY10" fmla="*/ 1349977 h 3569481"/>
              <a:gd name="connsiteX11" fmla="*/ 2748939 w 2890775"/>
              <a:gd name="connsiteY11" fmla="*/ 1640672 h 3569481"/>
              <a:gd name="connsiteX12" fmla="*/ 2023288 w 2890775"/>
              <a:gd name="connsiteY12" fmla="*/ 2270340 h 3569481"/>
              <a:gd name="connsiteX13" fmla="*/ 2890775 w 2890775"/>
              <a:gd name="connsiteY13" fmla="*/ 3569481 h 3569481"/>
              <a:gd name="connsiteX14" fmla="*/ 257539 w 2890775"/>
              <a:gd name="connsiteY14" fmla="*/ 3563076 h 3569481"/>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85516" h="3566279">
                <a:moveTo>
                  <a:pt x="257539" y="3563076"/>
                </a:moveTo>
                <a:cubicBezTo>
                  <a:pt x="374791" y="3072180"/>
                  <a:pt x="938387" y="2738747"/>
                  <a:pt x="919477" y="2358324"/>
                </a:cubicBezTo>
                <a:cubicBezTo>
                  <a:pt x="697407" y="2436700"/>
                  <a:pt x="658219" y="2296465"/>
                  <a:pt x="527590" y="2270339"/>
                </a:cubicBezTo>
                <a:cubicBezTo>
                  <a:pt x="387212" y="2272896"/>
                  <a:pt x="235096" y="2402577"/>
                  <a:pt x="241628" y="2036818"/>
                </a:cubicBezTo>
                <a:cubicBezTo>
                  <a:pt x="210832" y="2042529"/>
                  <a:pt x="76670" y="1997881"/>
                  <a:pt x="186346" y="1908177"/>
                </a:cubicBezTo>
                <a:cubicBezTo>
                  <a:pt x="-5716" y="1842958"/>
                  <a:pt x="169972" y="1727094"/>
                  <a:pt x="150378" y="1631300"/>
                </a:cubicBezTo>
                <a:cubicBezTo>
                  <a:pt x="-202130" y="1504552"/>
                  <a:pt x="172717" y="1362471"/>
                  <a:pt x="194488" y="1218780"/>
                </a:cubicBezTo>
                <a:cubicBezTo>
                  <a:pt x="100871" y="983648"/>
                  <a:pt x="98693" y="964054"/>
                  <a:pt x="227145" y="513385"/>
                </a:cubicBezTo>
                <a:cubicBezTo>
                  <a:pt x="386076" y="260837"/>
                  <a:pt x="492756" y="308733"/>
                  <a:pt x="625562" y="226002"/>
                </a:cubicBezTo>
                <a:cubicBezTo>
                  <a:pt x="782316" y="151979"/>
                  <a:pt x="730066" y="32237"/>
                  <a:pt x="1102357" y="3934"/>
                </a:cubicBezTo>
                <a:cubicBezTo>
                  <a:pt x="2058691" y="-71603"/>
                  <a:pt x="2340488" y="960835"/>
                  <a:pt x="2209196" y="1349977"/>
                </a:cubicBezTo>
                <a:cubicBezTo>
                  <a:pt x="2571990" y="1436274"/>
                  <a:pt x="2680344" y="1519921"/>
                  <a:pt x="2748939" y="1640672"/>
                </a:cubicBezTo>
                <a:cubicBezTo>
                  <a:pt x="2938444" y="2210611"/>
                  <a:pt x="2345710" y="2426825"/>
                  <a:pt x="2023288" y="2270340"/>
                </a:cubicBezTo>
                <a:cubicBezTo>
                  <a:pt x="2513827" y="2564128"/>
                  <a:pt x="2745679" y="3363805"/>
                  <a:pt x="2733858" y="3566279"/>
                </a:cubicBezTo>
                <a:lnTo>
                  <a:pt x="257539" y="3563076"/>
                </a:lnTo>
                <a:close/>
              </a:path>
            </a:pathLst>
          </a:cu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See the source image">
            <a:extLst>
              <a:ext uri="{FF2B5EF4-FFF2-40B4-BE49-F238E27FC236}">
                <a16:creationId xmlns:a16="http://schemas.microsoft.com/office/drawing/2014/main" id="{8CED0AB3-8EF4-4940-A1AA-25032302FF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7579"/>
          <a:stretch/>
        </p:blipFill>
        <p:spPr bwMode="auto">
          <a:xfrm>
            <a:off x="9034758" y="6236578"/>
            <a:ext cx="1660097" cy="61339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88832021-E290-43F7-A39C-770E6D8393F1}"/>
              </a:ext>
            </a:extLst>
          </p:cNvPr>
          <p:cNvSpPr>
            <a:spLocks noChangeAspect="1"/>
          </p:cNvSpPr>
          <p:nvPr/>
        </p:nvSpPr>
        <p:spPr>
          <a:xfrm>
            <a:off x="6210094" y="5753824"/>
            <a:ext cx="890553" cy="1104176"/>
          </a:xfrm>
          <a:custGeom>
            <a:avLst/>
            <a:gdLst>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97642 w 5216893"/>
              <a:gd name="connsiteY61" fmla="*/ 2107932 h 6294922"/>
              <a:gd name="connsiteX62" fmla="*/ 5168766 w 5216893"/>
              <a:gd name="connsiteY62" fmla="*/ 2175309 h 6294922"/>
              <a:gd name="connsiteX63" fmla="*/ 5111015 w 5216893"/>
              <a:gd name="connsiteY63" fmla="*/ 2281187 h 6294922"/>
              <a:gd name="connsiteX64" fmla="*/ 5062888 w 5216893"/>
              <a:gd name="connsiteY64" fmla="*/ 2329313 h 6294922"/>
              <a:gd name="connsiteX65" fmla="*/ 5072514 w 5216893"/>
              <a:gd name="connsiteY65" fmla="*/ 2415941 h 6294922"/>
              <a:gd name="connsiteX66" fmla="*/ 5101389 w 5216893"/>
              <a:gd name="connsiteY66" fmla="*/ 2521819 h 6294922"/>
              <a:gd name="connsiteX67" fmla="*/ 5130265 w 5216893"/>
              <a:gd name="connsiteY67" fmla="*/ 2637322 h 6294922"/>
              <a:gd name="connsiteX68" fmla="*/ 5159141 w 5216893"/>
              <a:gd name="connsiteY68" fmla="*/ 2762450 h 6294922"/>
              <a:gd name="connsiteX69" fmla="*/ 5159141 w 5216893"/>
              <a:gd name="connsiteY69" fmla="*/ 2887579 h 6294922"/>
              <a:gd name="connsiteX70" fmla="*/ 5111015 w 5216893"/>
              <a:gd name="connsiteY70" fmla="*/ 2926080 h 6294922"/>
              <a:gd name="connsiteX71" fmla="*/ 5034013 w 5216893"/>
              <a:gd name="connsiteY71" fmla="*/ 2954955 h 6294922"/>
              <a:gd name="connsiteX72" fmla="*/ 4957011 w 5216893"/>
              <a:gd name="connsiteY72" fmla="*/ 2954955 h 6294922"/>
              <a:gd name="connsiteX73" fmla="*/ 4908884 w 5216893"/>
              <a:gd name="connsiteY73" fmla="*/ 2935705 h 6294922"/>
              <a:gd name="connsiteX74" fmla="*/ 4870383 w 5216893"/>
              <a:gd name="connsiteY74" fmla="*/ 2916454 h 6294922"/>
              <a:gd name="connsiteX75" fmla="*/ 4812632 w 5216893"/>
              <a:gd name="connsiteY75" fmla="*/ 2916454 h 6294922"/>
              <a:gd name="connsiteX76" fmla="*/ 4745255 w 5216893"/>
              <a:gd name="connsiteY76" fmla="*/ 2926080 h 6294922"/>
              <a:gd name="connsiteX77" fmla="*/ 4697128 w 5216893"/>
              <a:gd name="connsiteY77" fmla="*/ 2993456 h 6294922"/>
              <a:gd name="connsiteX78" fmla="*/ 4677878 w 5216893"/>
              <a:gd name="connsiteY78" fmla="*/ 3060833 h 6294922"/>
              <a:gd name="connsiteX79" fmla="*/ 4677878 w 5216893"/>
              <a:gd name="connsiteY79" fmla="*/ 3118585 h 6294922"/>
              <a:gd name="connsiteX80" fmla="*/ 4639377 w 5216893"/>
              <a:gd name="connsiteY80" fmla="*/ 3166711 h 6294922"/>
              <a:gd name="connsiteX81" fmla="*/ 4610501 w 5216893"/>
              <a:gd name="connsiteY81" fmla="*/ 3214838 h 6294922"/>
              <a:gd name="connsiteX82" fmla="*/ 4581625 w 5216893"/>
              <a:gd name="connsiteY82" fmla="*/ 3224463 h 6294922"/>
              <a:gd name="connsiteX83" fmla="*/ 4591251 w 5216893"/>
              <a:gd name="connsiteY83" fmla="*/ 3272589 h 6294922"/>
              <a:gd name="connsiteX84" fmla="*/ 4572000 w 5216893"/>
              <a:gd name="connsiteY84" fmla="*/ 3311090 h 6294922"/>
              <a:gd name="connsiteX85" fmla="*/ 4543124 w 5216893"/>
              <a:gd name="connsiteY85" fmla="*/ 3368842 h 6294922"/>
              <a:gd name="connsiteX86" fmla="*/ 4494998 w 5216893"/>
              <a:gd name="connsiteY86" fmla="*/ 3416968 h 6294922"/>
              <a:gd name="connsiteX87" fmla="*/ 4543124 w 5216893"/>
              <a:gd name="connsiteY87" fmla="*/ 3493970 h 6294922"/>
              <a:gd name="connsiteX88" fmla="*/ 4552749 w 5216893"/>
              <a:gd name="connsiteY88" fmla="*/ 3580598 h 6294922"/>
              <a:gd name="connsiteX89" fmla="*/ 4514248 w 5216893"/>
              <a:gd name="connsiteY89" fmla="*/ 3667225 h 6294922"/>
              <a:gd name="connsiteX90" fmla="*/ 4475747 w 5216893"/>
              <a:gd name="connsiteY90" fmla="*/ 3744227 h 6294922"/>
              <a:gd name="connsiteX91" fmla="*/ 4437246 w 5216893"/>
              <a:gd name="connsiteY91" fmla="*/ 3792353 h 6294922"/>
              <a:gd name="connsiteX92" fmla="*/ 4369869 w 5216893"/>
              <a:gd name="connsiteY92" fmla="*/ 3830854 h 6294922"/>
              <a:gd name="connsiteX93" fmla="*/ 4292867 w 5216893"/>
              <a:gd name="connsiteY93" fmla="*/ 3850105 h 6294922"/>
              <a:gd name="connsiteX94" fmla="*/ 4215865 w 5216893"/>
              <a:gd name="connsiteY94" fmla="*/ 3869355 h 6294922"/>
              <a:gd name="connsiteX95" fmla="*/ 4148488 w 5216893"/>
              <a:gd name="connsiteY95" fmla="*/ 3869355 h 6294922"/>
              <a:gd name="connsiteX96" fmla="*/ 4100362 w 5216893"/>
              <a:gd name="connsiteY96" fmla="*/ 3878981 h 6294922"/>
              <a:gd name="connsiteX97" fmla="*/ 3936733 w 5216893"/>
              <a:gd name="connsiteY97" fmla="*/ 3965608 h 6294922"/>
              <a:gd name="connsiteX98" fmla="*/ 3869356 w 5216893"/>
              <a:gd name="connsiteY98" fmla="*/ 4013734 h 6294922"/>
              <a:gd name="connsiteX99" fmla="*/ 3773103 w 5216893"/>
              <a:gd name="connsiteY99" fmla="*/ 4100362 h 6294922"/>
              <a:gd name="connsiteX100" fmla="*/ 3647975 w 5216893"/>
              <a:gd name="connsiteY100" fmla="*/ 4206240 h 6294922"/>
              <a:gd name="connsiteX101" fmla="*/ 3811604 w 5216893"/>
              <a:gd name="connsiteY101" fmla="*/ 4312118 h 6294922"/>
              <a:gd name="connsiteX102" fmla="*/ 3946358 w 5216893"/>
              <a:gd name="connsiteY102" fmla="*/ 4475747 h 6294922"/>
              <a:gd name="connsiteX103" fmla="*/ 4119613 w 5216893"/>
              <a:gd name="connsiteY103" fmla="*/ 4754880 h 6294922"/>
              <a:gd name="connsiteX104" fmla="*/ 4283242 w 5216893"/>
              <a:gd name="connsiteY104" fmla="*/ 5043638 h 6294922"/>
              <a:gd name="connsiteX105" fmla="*/ 4562375 w 5216893"/>
              <a:gd name="connsiteY105" fmla="*/ 5573027 h 6294922"/>
              <a:gd name="connsiteX106" fmla="*/ 4706754 w 5216893"/>
              <a:gd name="connsiteY106" fmla="*/ 5958038 h 6294922"/>
              <a:gd name="connsiteX107" fmla="*/ 4764505 w 5216893"/>
              <a:gd name="connsiteY107" fmla="*/ 6169793 h 6294922"/>
              <a:gd name="connsiteX108" fmla="*/ 4774131 w 5216893"/>
              <a:gd name="connsiteY108" fmla="*/ 6294922 h 6294922"/>
              <a:gd name="connsiteX109" fmla="*/ 0 w 5216893"/>
              <a:gd name="connsiteY109" fmla="*/ 6246795 h 6294922"/>
              <a:gd name="connsiteX110" fmla="*/ 28876 w 5216893"/>
              <a:gd name="connsiteY110" fmla="*/ 6198669 h 6294922"/>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68766 w 5216893"/>
              <a:gd name="connsiteY61" fmla="*/ 2175309 h 6294922"/>
              <a:gd name="connsiteX62" fmla="*/ 5111015 w 5216893"/>
              <a:gd name="connsiteY62" fmla="*/ 2281187 h 6294922"/>
              <a:gd name="connsiteX63" fmla="*/ 5062888 w 5216893"/>
              <a:gd name="connsiteY63" fmla="*/ 2329313 h 6294922"/>
              <a:gd name="connsiteX64" fmla="*/ 5072514 w 5216893"/>
              <a:gd name="connsiteY64" fmla="*/ 2415941 h 6294922"/>
              <a:gd name="connsiteX65" fmla="*/ 5101389 w 5216893"/>
              <a:gd name="connsiteY65" fmla="*/ 2521819 h 6294922"/>
              <a:gd name="connsiteX66" fmla="*/ 5130265 w 5216893"/>
              <a:gd name="connsiteY66" fmla="*/ 2637322 h 6294922"/>
              <a:gd name="connsiteX67" fmla="*/ 5159141 w 5216893"/>
              <a:gd name="connsiteY67" fmla="*/ 2762450 h 6294922"/>
              <a:gd name="connsiteX68" fmla="*/ 5159141 w 5216893"/>
              <a:gd name="connsiteY68" fmla="*/ 2887579 h 6294922"/>
              <a:gd name="connsiteX69" fmla="*/ 5111015 w 5216893"/>
              <a:gd name="connsiteY69" fmla="*/ 2926080 h 6294922"/>
              <a:gd name="connsiteX70" fmla="*/ 5034013 w 5216893"/>
              <a:gd name="connsiteY70" fmla="*/ 2954955 h 6294922"/>
              <a:gd name="connsiteX71" fmla="*/ 4957011 w 5216893"/>
              <a:gd name="connsiteY71" fmla="*/ 2954955 h 6294922"/>
              <a:gd name="connsiteX72" fmla="*/ 4908884 w 5216893"/>
              <a:gd name="connsiteY72" fmla="*/ 2935705 h 6294922"/>
              <a:gd name="connsiteX73" fmla="*/ 4870383 w 5216893"/>
              <a:gd name="connsiteY73" fmla="*/ 2916454 h 6294922"/>
              <a:gd name="connsiteX74" fmla="*/ 4812632 w 5216893"/>
              <a:gd name="connsiteY74" fmla="*/ 2916454 h 6294922"/>
              <a:gd name="connsiteX75" fmla="*/ 4745255 w 5216893"/>
              <a:gd name="connsiteY75" fmla="*/ 2926080 h 6294922"/>
              <a:gd name="connsiteX76" fmla="*/ 4697128 w 5216893"/>
              <a:gd name="connsiteY76" fmla="*/ 2993456 h 6294922"/>
              <a:gd name="connsiteX77" fmla="*/ 4677878 w 5216893"/>
              <a:gd name="connsiteY77" fmla="*/ 3060833 h 6294922"/>
              <a:gd name="connsiteX78" fmla="*/ 4677878 w 5216893"/>
              <a:gd name="connsiteY78" fmla="*/ 3118585 h 6294922"/>
              <a:gd name="connsiteX79" fmla="*/ 4639377 w 5216893"/>
              <a:gd name="connsiteY79" fmla="*/ 3166711 h 6294922"/>
              <a:gd name="connsiteX80" fmla="*/ 4610501 w 5216893"/>
              <a:gd name="connsiteY80" fmla="*/ 3214838 h 6294922"/>
              <a:gd name="connsiteX81" fmla="*/ 4581625 w 5216893"/>
              <a:gd name="connsiteY81" fmla="*/ 3224463 h 6294922"/>
              <a:gd name="connsiteX82" fmla="*/ 4591251 w 5216893"/>
              <a:gd name="connsiteY82" fmla="*/ 3272589 h 6294922"/>
              <a:gd name="connsiteX83" fmla="*/ 4572000 w 5216893"/>
              <a:gd name="connsiteY83" fmla="*/ 3311090 h 6294922"/>
              <a:gd name="connsiteX84" fmla="*/ 4543124 w 5216893"/>
              <a:gd name="connsiteY84" fmla="*/ 3368842 h 6294922"/>
              <a:gd name="connsiteX85" fmla="*/ 4494998 w 5216893"/>
              <a:gd name="connsiteY85" fmla="*/ 3416968 h 6294922"/>
              <a:gd name="connsiteX86" fmla="*/ 4543124 w 5216893"/>
              <a:gd name="connsiteY86" fmla="*/ 3493970 h 6294922"/>
              <a:gd name="connsiteX87" fmla="*/ 4552749 w 5216893"/>
              <a:gd name="connsiteY87" fmla="*/ 3580598 h 6294922"/>
              <a:gd name="connsiteX88" fmla="*/ 4514248 w 5216893"/>
              <a:gd name="connsiteY88" fmla="*/ 3667225 h 6294922"/>
              <a:gd name="connsiteX89" fmla="*/ 4475747 w 5216893"/>
              <a:gd name="connsiteY89" fmla="*/ 3744227 h 6294922"/>
              <a:gd name="connsiteX90" fmla="*/ 4437246 w 5216893"/>
              <a:gd name="connsiteY90" fmla="*/ 3792353 h 6294922"/>
              <a:gd name="connsiteX91" fmla="*/ 4369869 w 5216893"/>
              <a:gd name="connsiteY91" fmla="*/ 3830854 h 6294922"/>
              <a:gd name="connsiteX92" fmla="*/ 4292867 w 5216893"/>
              <a:gd name="connsiteY92" fmla="*/ 3850105 h 6294922"/>
              <a:gd name="connsiteX93" fmla="*/ 4215865 w 5216893"/>
              <a:gd name="connsiteY93" fmla="*/ 3869355 h 6294922"/>
              <a:gd name="connsiteX94" fmla="*/ 4148488 w 5216893"/>
              <a:gd name="connsiteY94" fmla="*/ 3869355 h 6294922"/>
              <a:gd name="connsiteX95" fmla="*/ 4100362 w 5216893"/>
              <a:gd name="connsiteY95" fmla="*/ 3878981 h 6294922"/>
              <a:gd name="connsiteX96" fmla="*/ 3936733 w 5216893"/>
              <a:gd name="connsiteY96" fmla="*/ 3965608 h 6294922"/>
              <a:gd name="connsiteX97" fmla="*/ 3869356 w 5216893"/>
              <a:gd name="connsiteY97" fmla="*/ 4013734 h 6294922"/>
              <a:gd name="connsiteX98" fmla="*/ 3773103 w 5216893"/>
              <a:gd name="connsiteY98" fmla="*/ 4100362 h 6294922"/>
              <a:gd name="connsiteX99" fmla="*/ 3647975 w 5216893"/>
              <a:gd name="connsiteY99" fmla="*/ 4206240 h 6294922"/>
              <a:gd name="connsiteX100" fmla="*/ 3811604 w 5216893"/>
              <a:gd name="connsiteY100" fmla="*/ 4312118 h 6294922"/>
              <a:gd name="connsiteX101" fmla="*/ 3946358 w 5216893"/>
              <a:gd name="connsiteY101" fmla="*/ 4475747 h 6294922"/>
              <a:gd name="connsiteX102" fmla="*/ 4119613 w 5216893"/>
              <a:gd name="connsiteY102" fmla="*/ 4754880 h 6294922"/>
              <a:gd name="connsiteX103" fmla="*/ 4283242 w 5216893"/>
              <a:gd name="connsiteY103" fmla="*/ 5043638 h 6294922"/>
              <a:gd name="connsiteX104" fmla="*/ 4562375 w 5216893"/>
              <a:gd name="connsiteY104" fmla="*/ 5573027 h 6294922"/>
              <a:gd name="connsiteX105" fmla="*/ 4706754 w 5216893"/>
              <a:gd name="connsiteY105" fmla="*/ 5958038 h 6294922"/>
              <a:gd name="connsiteX106" fmla="*/ 4764505 w 5216893"/>
              <a:gd name="connsiteY106" fmla="*/ 6169793 h 6294922"/>
              <a:gd name="connsiteX107" fmla="*/ 4774131 w 5216893"/>
              <a:gd name="connsiteY107" fmla="*/ 6294922 h 6294922"/>
              <a:gd name="connsiteX108" fmla="*/ 0 w 5216893"/>
              <a:gd name="connsiteY108" fmla="*/ 6246795 h 6294922"/>
              <a:gd name="connsiteX109" fmla="*/ 28876 w 5216893"/>
              <a:gd name="connsiteY109"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59141 w 5168766"/>
              <a:gd name="connsiteY59" fmla="*/ 2040555 h 6294922"/>
              <a:gd name="connsiteX60" fmla="*/ 5168766 w 5168766"/>
              <a:gd name="connsiteY60" fmla="*/ 2175309 h 6294922"/>
              <a:gd name="connsiteX61" fmla="*/ 5111015 w 5168766"/>
              <a:gd name="connsiteY61" fmla="*/ 2281187 h 6294922"/>
              <a:gd name="connsiteX62" fmla="*/ 5062888 w 5168766"/>
              <a:gd name="connsiteY62" fmla="*/ 2329313 h 6294922"/>
              <a:gd name="connsiteX63" fmla="*/ 5072514 w 5168766"/>
              <a:gd name="connsiteY63" fmla="*/ 2415941 h 6294922"/>
              <a:gd name="connsiteX64" fmla="*/ 5101389 w 5168766"/>
              <a:gd name="connsiteY64" fmla="*/ 2521819 h 6294922"/>
              <a:gd name="connsiteX65" fmla="*/ 5130265 w 5168766"/>
              <a:gd name="connsiteY65" fmla="*/ 2637322 h 6294922"/>
              <a:gd name="connsiteX66" fmla="*/ 5159141 w 5168766"/>
              <a:gd name="connsiteY66" fmla="*/ 2762450 h 6294922"/>
              <a:gd name="connsiteX67" fmla="*/ 5159141 w 5168766"/>
              <a:gd name="connsiteY67" fmla="*/ 2887579 h 6294922"/>
              <a:gd name="connsiteX68" fmla="*/ 5111015 w 5168766"/>
              <a:gd name="connsiteY68" fmla="*/ 2926080 h 6294922"/>
              <a:gd name="connsiteX69" fmla="*/ 5034013 w 5168766"/>
              <a:gd name="connsiteY69" fmla="*/ 2954955 h 6294922"/>
              <a:gd name="connsiteX70" fmla="*/ 4957011 w 5168766"/>
              <a:gd name="connsiteY70" fmla="*/ 2954955 h 6294922"/>
              <a:gd name="connsiteX71" fmla="*/ 4908884 w 5168766"/>
              <a:gd name="connsiteY71" fmla="*/ 2935705 h 6294922"/>
              <a:gd name="connsiteX72" fmla="*/ 4870383 w 5168766"/>
              <a:gd name="connsiteY72" fmla="*/ 2916454 h 6294922"/>
              <a:gd name="connsiteX73" fmla="*/ 4812632 w 5168766"/>
              <a:gd name="connsiteY73" fmla="*/ 2916454 h 6294922"/>
              <a:gd name="connsiteX74" fmla="*/ 4745255 w 5168766"/>
              <a:gd name="connsiteY74" fmla="*/ 2926080 h 6294922"/>
              <a:gd name="connsiteX75" fmla="*/ 4697128 w 5168766"/>
              <a:gd name="connsiteY75" fmla="*/ 2993456 h 6294922"/>
              <a:gd name="connsiteX76" fmla="*/ 4677878 w 5168766"/>
              <a:gd name="connsiteY76" fmla="*/ 3060833 h 6294922"/>
              <a:gd name="connsiteX77" fmla="*/ 4677878 w 5168766"/>
              <a:gd name="connsiteY77" fmla="*/ 3118585 h 6294922"/>
              <a:gd name="connsiteX78" fmla="*/ 4639377 w 5168766"/>
              <a:gd name="connsiteY78" fmla="*/ 3166711 h 6294922"/>
              <a:gd name="connsiteX79" fmla="*/ 4610501 w 5168766"/>
              <a:gd name="connsiteY79" fmla="*/ 3214838 h 6294922"/>
              <a:gd name="connsiteX80" fmla="*/ 4581625 w 5168766"/>
              <a:gd name="connsiteY80" fmla="*/ 3224463 h 6294922"/>
              <a:gd name="connsiteX81" fmla="*/ 4591251 w 5168766"/>
              <a:gd name="connsiteY81" fmla="*/ 3272589 h 6294922"/>
              <a:gd name="connsiteX82" fmla="*/ 4572000 w 5168766"/>
              <a:gd name="connsiteY82" fmla="*/ 3311090 h 6294922"/>
              <a:gd name="connsiteX83" fmla="*/ 4543124 w 5168766"/>
              <a:gd name="connsiteY83" fmla="*/ 3368842 h 6294922"/>
              <a:gd name="connsiteX84" fmla="*/ 4494998 w 5168766"/>
              <a:gd name="connsiteY84" fmla="*/ 3416968 h 6294922"/>
              <a:gd name="connsiteX85" fmla="*/ 4543124 w 5168766"/>
              <a:gd name="connsiteY85" fmla="*/ 3493970 h 6294922"/>
              <a:gd name="connsiteX86" fmla="*/ 4552749 w 5168766"/>
              <a:gd name="connsiteY86" fmla="*/ 3580598 h 6294922"/>
              <a:gd name="connsiteX87" fmla="*/ 4514248 w 5168766"/>
              <a:gd name="connsiteY87" fmla="*/ 3667225 h 6294922"/>
              <a:gd name="connsiteX88" fmla="*/ 4475747 w 5168766"/>
              <a:gd name="connsiteY88" fmla="*/ 3744227 h 6294922"/>
              <a:gd name="connsiteX89" fmla="*/ 4437246 w 5168766"/>
              <a:gd name="connsiteY89" fmla="*/ 3792353 h 6294922"/>
              <a:gd name="connsiteX90" fmla="*/ 4369869 w 5168766"/>
              <a:gd name="connsiteY90" fmla="*/ 3830854 h 6294922"/>
              <a:gd name="connsiteX91" fmla="*/ 4292867 w 5168766"/>
              <a:gd name="connsiteY91" fmla="*/ 3850105 h 6294922"/>
              <a:gd name="connsiteX92" fmla="*/ 4215865 w 5168766"/>
              <a:gd name="connsiteY92" fmla="*/ 3869355 h 6294922"/>
              <a:gd name="connsiteX93" fmla="*/ 4148488 w 5168766"/>
              <a:gd name="connsiteY93" fmla="*/ 3869355 h 6294922"/>
              <a:gd name="connsiteX94" fmla="*/ 4100362 w 5168766"/>
              <a:gd name="connsiteY94" fmla="*/ 3878981 h 6294922"/>
              <a:gd name="connsiteX95" fmla="*/ 3936733 w 5168766"/>
              <a:gd name="connsiteY95" fmla="*/ 3965608 h 6294922"/>
              <a:gd name="connsiteX96" fmla="*/ 3869356 w 5168766"/>
              <a:gd name="connsiteY96" fmla="*/ 4013734 h 6294922"/>
              <a:gd name="connsiteX97" fmla="*/ 3773103 w 5168766"/>
              <a:gd name="connsiteY97" fmla="*/ 4100362 h 6294922"/>
              <a:gd name="connsiteX98" fmla="*/ 3647975 w 5168766"/>
              <a:gd name="connsiteY98" fmla="*/ 4206240 h 6294922"/>
              <a:gd name="connsiteX99" fmla="*/ 3811604 w 5168766"/>
              <a:gd name="connsiteY99" fmla="*/ 4312118 h 6294922"/>
              <a:gd name="connsiteX100" fmla="*/ 3946358 w 5168766"/>
              <a:gd name="connsiteY100" fmla="*/ 4475747 h 6294922"/>
              <a:gd name="connsiteX101" fmla="*/ 4119613 w 5168766"/>
              <a:gd name="connsiteY101" fmla="*/ 4754880 h 6294922"/>
              <a:gd name="connsiteX102" fmla="*/ 4283242 w 5168766"/>
              <a:gd name="connsiteY102" fmla="*/ 5043638 h 6294922"/>
              <a:gd name="connsiteX103" fmla="*/ 4562375 w 5168766"/>
              <a:gd name="connsiteY103" fmla="*/ 5573027 h 6294922"/>
              <a:gd name="connsiteX104" fmla="*/ 4706754 w 5168766"/>
              <a:gd name="connsiteY104" fmla="*/ 5958038 h 6294922"/>
              <a:gd name="connsiteX105" fmla="*/ 4764505 w 5168766"/>
              <a:gd name="connsiteY105" fmla="*/ 6169793 h 6294922"/>
              <a:gd name="connsiteX106" fmla="*/ 4774131 w 5168766"/>
              <a:gd name="connsiteY106" fmla="*/ 6294922 h 6294922"/>
              <a:gd name="connsiteX107" fmla="*/ 0 w 5168766"/>
              <a:gd name="connsiteY107" fmla="*/ 6246795 h 6294922"/>
              <a:gd name="connsiteX108" fmla="*/ 28876 w 5168766"/>
              <a:gd name="connsiteY108"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68766 w 5168766"/>
              <a:gd name="connsiteY59" fmla="*/ 2175309 h 6294922"/>
              <a:gd name="connsiteX60" fmla="*/ 5111015 w 5168766"/>
              <a:gd name="connsiteY60" fmla="*/ 2281187 h 6294922"/>
              <a:gd name="connsiteX61" fmla="*/ 5062888 w 5168766"/>
              <a:gd name="connsiteY61" fmla="*/ 2329313 h 6294922"/>
              <a:gd name="connsiteX62" fmla="*/ 5072514 w 5168766"/>
              <a:gd name="connsiteY62" fmla="*/ 2415941 h 6294922"/>
              <a:gd name="connsiteX63" fmla="*/ 5101389 w 5168766"/>
              <a:gd name="connsiteY63" fmla="*/ 2521819 h 6294922"/>
              <a:gd name="connsiteX64" fmla="*/ 5130265 w 5168766"/>
              <a:gd name="connsiteY64" fmla="*/ 2637322 h 6294922"/>
              <a:gd name="connsiteX65" fmla="*/ 5159141 w 5168766"/>
              <a:gd name="connsiteY65" fmla="*/ 2762450 h 6294922"/>
              <a:gd name="connsiteX66" fmla="*/ 5159141 w 5168766"/>
              <a:gd name="connsiteY66" fmla="*/ 2887579 h 6294922"/>
              <a:gd name="connsiteX67" fmla="*/ 5111015 w 5168766"/>
              <a:gd name="connsiteY67" fmla="*/ 2926080 h 6294922"/>
              <a:gd name="connsiteX68" fmla="*/ 5034013 w 5168766"/>
              <a:gd name="connsiteY68" fmla="*/ 2954955 h 6294922"/>
              <a:gd name="connsiteX69" fmla="*/ 4957011 w 5168766"/>
              <a:gd name="connsiteY69" fmla="*/ 2954955 h 6294922"/>
              <a:gd name="connsiteX70" fmla="*/ 4908884 w 5168766"/>
              <a:gd name="connsiteY70" fmla="*/ 2935705 h 6294922"/>
              <a:gd name="connsiteX71" fmla="*/ 4870383 w 5168766"/>
              <a:gd name="connsiteY71" fmla="*/ 2916454 h 6294922"/>
              <a:gd name="connsiteX72" fmla="*/ 4812632 w 5168766"/>
              <a:gd name="connsiteY72" fmla="*/ 2916454 h 6294922"/>
              <a:gd name="connsiteX73" fmla="*/ 4745255 w 5168766"/>
              <a:gd name="connsiteY73" fmla="*/ 2926080 h 6294922"/>
              <a:gd name="connsiteX74" fmla="*/ 4697128 w 5168766"/>
              <a:gd name="connsiteY74" fmla="*/ 2993456 h 6294922"/>
              <a:gd name="connsiteX75" fmla="*/ 4677878 w 5168766"/>
              <a:gd name="connsiteY75" fmla="*/ 3060833 h 6294922"/>
              <a:gd name="connsiteX76" fmla="*/ 4677878 w 5168766"/>
              <a:gd name="connsiteY76" fmla="*/ 3118585 h 6294922"/>
              <a:gd name="connsiteX77" fmla="*/ 4639377 w 5168766"/>
              <a:gd name="connsiteY77" fmla="*/ 3166711 h 6294922"/>
              <a:gd name="connsiteX78" fmla="*/ 4610501 w 5168766"/>
              <a:gd name="connsiteY78" fmla="*/ 3214838 h 6294922"/>
              <a:gd name="connsiteX79" fmla="*/ 4581625 w 5168766"/>
              <a:gd name="connsiteY79" fmla="*/ 3224463 h 6294922"/>
              <a:gd name="connsiteX80" fmla="*/ 4591251 w 5168766"/>
              <a:gd name="connsiteY80" fmla="*/ 3272589 h 6294922"/>
              <a:gd name="connsiteX81" fmla="*/ 4572000 w 5168766"/>
              <a:gd name="connsiteY81" fmla="*/ 3311090 h 6294922"/>
              <a:gd name="connsiteX82" fmla="*/ 4543124 w 5168766"/>
              <a:gd name="connsiteY82" fmla="*/ 3368842 h 6294922"/>
              <a:gd name="connsiteX83" fmla="*/ 4494998 w 5168766"/>
              <a:gd name="connsiteY83" fmla="*/ 3416968 h 6294922"/>
              <a:gd name="connsiteX84" fmla="*/ 4543124 w 5168766"/>
              <a:gd name="connsiteY84" fmla="*/ 3493970 h 6294922"/>
              <a:gd name="connsiteX85" fmla="*/ 4552749 w 5168766"/>
              <a:gd name="connsiteY85" fmla="*/ 3580598 h 6294922"/>
              <a:gd name="connsiteX86" fmla="*/ 4514248 w 5168766"/>
              <a:gd name="connsiteY86" fmla="*/ 3667225 h 6294922"/>
              <a:gd name="connsiteX87" fmla="*/ 4475747 w 5168766"/>
              <a:gd name="connsiteY87" fmla="*/ 3744227 h 6294922"/>
              <a:gd name="connsiteX88" fmla="*/ 4437246 w 5168766"/>
              <a:gd name="connsiteY88" fmla="*/ 3792353 h 6294922"/>
              <a:gd name="connsiteX89" fmla="*/ 4369869 w 5168766"/>
              <a:gd name="connsiteY89" fmla="*/ 3830854 h 6294922"/>
              <a:gd name="connsiteX90" fmla="*/ 4292867 w 5168766"/>
              <a:gd name="connsiteY90" fmla="*/ 3850105 h 6294922"/>
              <a:gd name="connsiteX91" fmla="*/ 4215865 w 5168766"/>
              <a:gd name="connsiteY91" fmla="*/ 3869355 h 6294922"/>
              <a:gd name="connsiteX92" fmla="*/ 4148488 w 5168766"/>
              <a:gd name="connsiteY92" fmla="*/ 3869355 h 6294922"/>
              <a:gd name="connsiteX93" fmla="*/ 4100362 w 5168766"/>
              <a:gd name="connsiteY93" fmla="*/ 3878981 h 6294922"/>
              <a:gd name="connsiteX94" fmla="*/ 3936733 w 5168766"/>
              <a:gd name="connsiteY94" fmla="*/ 3965608 h 6294922"/>
              <a:gd name="connsiteX95" fmla="*/ 3869356 w 5168766"/>
              <a:gd name="connsiteY95" fmla="*/ 4013734 h 6294922"/>
              <a:gd name="connsiteX96" fmla="*/ 3773103 w 5168766"/>
              <a:gd name="connsiteY96" fmla="*/ 4100362 h 6294922"/>
              <a:gd name="connsiteX97" fmla="*/ 3647975 w 5168766"/>
              <a:gd name="connsiteY97" fmla="*/ 4206240 h 6294922"/>
              <a:gd name="connsiteX98" fmla="*/ 3811604 w 5168766"/>
              <a:gd name="connsiteY98" fmla="*/ 4312118 h 6294922"/>
              <a:gd name="connsiteX99" fmla="*/ 3946358 w 5168766"/>
              <a:gd name="connsiteY99" fmla="*/ 4475747 h 6294922"/>
              <a:gd name="connsiteX100" fmla="*/ 4119613 w 5168766"/>
              <a:gd name="connsiteY100" fmla="*/ 4754880 h 6294922"/>
              <a:gd name="connsiteX101" fmla="*/ 4283242 w 5168766"/>
              <a:gd name="connsiteY101" fmla="*/ 5043638 h 6294922"/>
              <a:gd name="connsiteX102" fmla="*/ 4562375 w 5168766"/>
              <a:gd name="connsiteY102" fmla="*/ 5573027 h 6294922"/>
              <a:gd name="connsiteX103" fmla="*/ 4706754 w 5168766"/>
              <a:gd name="connsiteY103" fmla="*/ 5958038 h 6294922"/>
              <a:gd name="connsiteX104" fmla="*/ 4764505 w 5168766"/>
              <a:gd name="connsiteY104" fmla="*/ 6169793 h 6294922"/>
              <a:gd name="connsiteX105" fmla="*/ 4774131 w 5168766"/>
              <a:gd name="connsiteY105" fmla="*/ 6294922 h 6294922"/>
              <a:gd name="connsiteX106" fmla="*/ 0 w 5168766"/>
              <a:gd name="connsiteY106" fmla="*/ 6246795 h 6294922"/>
              <a:gd name="connsiteX107" fmla="*/ 28876 w 5168766"/>
              <a:gd name="connsiteY107"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111015 w 5159141"/>
              <a:gd name="connsiteY59" fmla="*/ 2281187 h 6294922"/>
              <a:gd name="connsiteX60" fmla="*/ 5062888 w 5159141"/>
              <a:gd name="connsiteY60" fmla="*/ 2329313 h 6294922"/>
              <a:gd name="connsiteX61" fmla="*/ 5072514 w 5159141"/>
              <a:gd name="connsiteY61" fmla="*/ 2415941 h 6294922"/>
              <a:gd name="connsiteX62" fmla="*/ 5101389 w 5159141"/>
              <a:gd name="connsiteY62" fmla="*/ 2521819 h 6294922"/>
              <a:gd name="connsiteX63" fmla="*/ 5130265 w 5159141"/>
              <a:gd name="connsiteY63" fmla="*/ 2637322 h 6294922"/>
              <a:gd name="connsiteX64" fmla="*/ 5159141 w 5159141"/>
              <a:gd name="connsiteY64" fmla="*/ 2762450 h 6294922"/>
              <a:gd name="connsiteX65" fmla="*/ 5159141 w 5159141"/>
              <a:gd name="connsiteY65" fmla="*/ 2887579 h 6294922"/>
              <a:gd name="connsiteX66" fmla="*/ 5111015 w 5159141"/>
              <a:gd name="connsiteY66" fmla="*/ 2926080 h 6294922"/>
              <a:gd name="connsiteX67" fmla="*/ 5034013 w 5159141"/>
              <a:gd name="connsiteY67" fmla="*/ 2954955 h 6294922"/>
              <a:gd name="connsiteX68" fmla="*/ 4957011 w 5159141"/>
              <a:gd name="connsiteY68" fmla="*/ 2954955 h 6294922"/>
              <a:gd name="connsiteX69" fmla="*/ 4908884 w 5159141"/>
              <a:gd name="connsiteY69" fmla="*/ 2935705 h 6294922"/>
              <a:gd name="connsiteX70" fmla="*/ 4870383 w 5159141"/>
              <a:gd name="connsiteY70" fmla="*/ 2916454 h 6294922"/>
              <a:gd name="connsiteX71" fmla="*/ 4812632 w 5159141"/>
              <a:gd name="connsiteY71" fmla="*/ 2916454 h 6294922"/>
              <a:gd name="connsiteX72" fmla="*/ 4745255 w 5159141"/>
              <a:gd name="connsiteY72" fmla="*/ 2926080 h 6294922"/>
              <a:gd name="connsiteX73" fmla="*/ 4697128 w 5159141"/>
              <a:gd name="connsiteY73" fmla="*/ 2993456 h 6294922"/>
              <a:gd name="connsiteX74" fmla="*/ 4677878 w 5159141"/>
              <a:gd name="connsiteY74" fmla="*/ 3060833 h 6294922"/>
              <a:gd name="connsiteX75" fmla="*/ 4677878 w 5159141"/>
              <a:gd name="connsiteY75" fmla="*/ 3118585 h 6294922"/>
              <a:gd name="connsiteX76" fmla="*/ 4639377 w 5159141"/>
              <a:gd name="connsiteY76" fmla="*/ 3166711 h 6294922"/>
              <a:gd name="connsiteX77" fmla="*/ 4610501 w 5159141"/>
              <a:gd name="connsiteY77" fmla="*/ 3214838 h 6294922"/>
              <a:gd name="connsiteX78" fmla="*/ 4581625 w 5159141"/>
              <a:gd name="connsiteY78" fmla="*/ 3224463 h 6294922"/>
              <a:gd name="connsiteX79" fmla="*/ 4591251 w 5159141"/>
              <a:gd name="connsiteY79" fmla="*/ 3272589 h 6294922"/>
              <a:gd name="connsiteX80" fmla="*/ 4572000 w 5159141"/>
              <a:gd name="connsiteY80" fmla="*/ 3311090 h 6294922"/>
              <a:gd name="connsiteX81" fmla="*/ 4543124 w 5159141"/>
              <a:gd name="connsiteY81" fmla="*/ 3368842 h 6294922"/>
              <a:gd name="connsiteX82" fmla="*/ 4494998 w 5159141"/>
              <a:gd name="connsiteY82" fmla="*/ 3416968 h 6294922"/>
              <a:gd name="connsiteX83" fmla="*/ 4543124 w 5159141"/>
              <a:gd name="connsiteY83" fmla="*/ 3493970 h 6294922"/>
              <a:gd name="connsiteX84" fmla="*/ 4552749 w 5159141"/>
              <a:gd name="connsiteY84" fmla="*/ 3580598 h 6294922"/>
              <a:gd name="connsiteX85" fmla="*/ 4514248 w 5159141"/>
              <a:gd name="connsiteY85" fmla="*/ 3667225 h 6294922"/>
              <a:gd name="connsiteX86" fmla="*/ 4475747 w 5159141"/>
              <a:gd name="connsiteY86" fmla="*/ 3744227 h 6294922"/>
              <a:gd name="connsiteX87" fmla="*/ 4437246 w 5159141"/>
              <a:gd name="connsiteY87" fmla="*/ 3792353 h 6294922"/>
              <a:gd name="connsiteX88" fmla="*/ 4369869 w 5159141"/>
              <a:gd name="connsiteY88" fmla="*/ 3830854 h 6294922"/>
              <a:gd name="connsiteX89" fmla="*/ 4292867 w 5159141"/>
              <a:gd name="connsiteY89" fmla="*/ 3850105 h 6294922"/>
              <a:gd name="connsiteX90" fmla="*/ 4215865 w 5159141"/>
              <a:gd name="connsiteY90" fmla="*/ 3869355 h 6294922"/>
              <a:gd name="connsiteX91" fmla="*/ 4148488 w 5159141"/>
              <a:gd name="connsiteY91" fmla="*/ 3869355 h 6294922"/>
              <a:gd name="connsiteX92" fmla="*/ 4100362 w 5159141"/>
              <a:gd name="connsiteY92" fmla="*/ 3878981 h 6294922"/>
              <a:gd name="connsiteX93" fmla="*/ 3936733 w 5159141"/>
              <a:gd name="connsiteY93" fmla="*/ 3965608 h 6294922"/>
              <a:gd name="connsiteX94" fmla="*/ 3869356 w 5159141"/>
              <a:gd name="connsiteY94" fmla="*/ 4013734 h 6294922"/>
              <a:gd name="connsiteX95" fmla="*/ 3773103 w 5159141"/>
              <a:gd name="connsiteY95" fmla="*/ 4100362 h 6294922"/>
              <a:gd name="connsiteX96" fmla="*/ 3647975 w 5159141"/>
              <a:gd name="connsiteY96" fmla="*/ 4206240 h 6294922"/>
              <a:gd name="connsiteX97" fmla="*/ 3811604 w 5159141"/>
              <a:gd name="connsiteY97" fmla="*/ 4312118 h 6294922"/>
              <a:gd name="connsiteX98" fmla="*/ 3946358 w 5159141"/>
              <a:gd name="connsiteY98" fmla="*/ 4475747 h 6294922"/>
              <a:gd name="connsiteX99" fmla="*/ 4119613 w 5159141"/>
              <a:gd name="connsiteY99" fmla="*/ 4754880 h 6294922"/>
              <a:gd name="connsiteX100" fmla="*/ 4283242 w 5159141"/>
              <a:gd name="connsiteY100" fmla="*/ 5043638 h 6294922"/>
              <a:gd name="connsiteX101" fmla="*/ 4562375 w 5159141"/>
              <a:gd name="connsiteY101" fmla="*/ 5573027 h 6294922"/>
              <a:gd name="connsiteX102" fmla="*/ 4706754 w 5159141"/>
              <a:gd name="connsiteY102" fmla="*/ 5958038 h 6294922"/>
              <a:gd name="connsiteX103" fmla="*/ 4764505 w 5159141"/>
              <a:gd name="connsiteY103" fmla="*/ 6169793 h 6294922"/>
              <a:gd name="connsiteX104" fmla="*/ 4774131 w 5159141"/>
              <a:gd name="connsiteY104" fmla="*/ 6294922 h 6294922"/>
              <a:gd name="connsiteX105" fmla="*/ 0 w 5159141"/>
              <a:gd name="connsiteY105" fmla="*/ 6246795 h 6294922"/>
              <a:gd name="connsiteX106" fmla="*/ 28876 w 5159141"/>
              <a:gd name="connsiteY106"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062888 w 5159141"/>
              <a:gd name="connsiteY59" fmla="*/ 2329313 h 6294922"/>
              <a:gd name="connsiteX60" fmla="*/ 5072514 w 5159141"/>
              <a:gd name="connsiteY60" fmla="*/ 2415941 h 6294922"/>
              <a:gd name="connsiteX61" fmla="*/ 5101389 w 5159141"/>
              <a:gd name="connsiteY61" fmla="*/ 2521819 h 6294922"/>
              <a:gd name="connsiteX62" fmla="*/ 5130265 w 5159141"/>
              <a:gd name="connsiteY62" fmla="*/ 2637322 h 6294922"/>
              <a:gd name="connsiteX63" fmla="*/ 5159141 w 5159141"/>
              <a:gd name="connsiteY63" fmla="*/ 2762450 h 6294922"/>
              <a:gd name="connsiteX64" fmla="*/ 5159141 w 5159141"/>
              <a:gd name="connsiteY64" fmla="*/ 2887579 h 6294922"/>
              <a:gd name="connsiteX65" fmla="*/ 5111015 w 5159141"/>
              <a:gd name="connsiteY65" fmla="*/ 2926080 h 6294922"/>
              <a:gd name="connsiteX66" fmla="*/ 5034013 w 5159141"/>
              <a:gd name="connsiteY66" fmla="*/ 2954955 h 6294922"/>
              <a:gd name="connsiteX67" fmla="*/ 4957011 w 5159141"/>
              <a:gd name="connsiteY67" fmla="*/ 2954955 h 6294922"/>
              <a:gd name="connsiteX68" fmla="*/ 4908884 w 5159141"/>
              <a:gd name="connsiteY68" fmla="*/ 2935705 h 6294922"/>
              <a:gd name="connsiteX69" fmla="*/ 4870383 w 5159141"/>
              <a:gd name="connsiteY69" fmla="*/ 2916454 h 6294922"/>
              <a:gd name="connsiteX70" fmla="*/ 4812632 w 5159141"/>
              <a:gd name="connsiteY70" fmla="*/ 2916454 h 6294922"/>
              <a:gd name="connsiteX71" fmla="*/ 4745255 w 5159141"/>
              <a:gd name="connsiteY71" fmla="*/ 2926080 h 6294922"/>
              <a:gd name="connsiteX72" fmla="*/ 4697128 w 5159141"/>
              <a:gd name="connsiteY72" fmla="*/ 2993456 h 6294922"/>
              <a:gd name="connsiteX73" fmla="*/ 4677878 w 5159141"/>
              <a:gd name="connsiteY73" fmla="*/ 3060833 h 6294922"/>
              <a:gd name="connsiteX74" fmla="*/ 4677878 w 5159141"/>
              <a:gd name="connsiteY74" fmla="*/ 3118585 h 6294922"/>
              <a:gd name="connsiteX75" fmla="*/ 4639377 w 5159141"/>
              <a:gd name="connsiteY75" fmla="*/ 3166711 h 6294922"/>
              <a:gd name="connsiteX76" fmla="*/ 4610501 w 5159141"/>
              <a:gd name="connsiteY76" fmla="*/ 3214838 h 6294922"/>
              <a:gd name="connsiteX77" fmla="*/ 4581625 w 5159141"/>
              <a:gd name="connsiteY77" fmla="*/ 3224463 h 6294922"/>
              <a:gd name="connsiteX78" fmla="*/ 4591251 w 5159141"/>
              <a:gd name="connsiteY78" fmla="*/ 3272589 h 6294922"/>
              <a:gd name="connsiteX79" fmla="*/ 4572000 w 5159141"/>
              <a:gd name="connsiteY79" fmla="*/ 3311090 h 6294922"/>
              <a:gd name="connsiteX80" fmla="*/ 4543124 w 5159141"/>
              <a:gd name="connsiteY80" fmla="*/ 3368842 h 6294922"/>
              <a:gd name="connsiteX81" fmla="*/ 4494998 w 5159141"/>
              <a:gd name="connsiteY81" fmla="*/ 3416968 h 6294922"/>
              <a:gd name="connsiteX82" fmla="*/ 4543124 w 5159141"/>
              <a:gd name="connsiteY82" fmla="*/ 3493970 h 6294922"/>
              <a:gd name="connsiteX83" fmla="*/ 4552749 w 5159141"/>
              <a:gd name="connsiteY83" fmla="*/ 3580598 h 6294922"/>
              <a:gd name="connsiteX84" fmla="*/ 4514248 w 5159141"/>
              <a:gd name="connsiteY84" fmla="*/ 3667225 h 6294922"/>
              <a:gd name="connsiteX85" fmla="*/ 4475747 w 5159141"/>
              <a:gd name="connsiteY85" fmla="*/ 3744227 h 6294922"/>
              <a:gd name="connsiteX86" fmla="*/ 4437246 w 5159141"/>
              <a:gd name="connsiteY86" fmla="*/ 3792353 h 6294922"/>
              <a:gd name="connsiteX87" fmla="*/ 4369869 w 5159141"/>
              <a:gd name="connsiteY87" fmla="*/ 3830854 h 6294922"/>
              <a:gd name="connsiteX88" fmla="*/ 4292867 w 5159141"/>
              <a:gd name="connsiteY88" fmla="*/ 3850105 h 6294922"/>
              <a:gd name="connsiteX89" fmla="*/ 4215865 w 5159141"/>
              <a:gd name="connsiteY89" fmla="*/ 3869355 h 6294922"/>
              <a:gd name="connsiteX90" fmla="*/ 4148488 w 5159141"/>
              <a:gd name="connsiteY90" fmla="*/ 3869355 h 6294922"/>
              <a:gd name="connsiteX91" fmla="*/ 4100362 w 5159141"/>
              <a:gd name="connsiteY91" fmla="*/ 3878981 h 6294922"/>
              <a:gd name="connsiteX92" fmla="*/ 3936733 w 5159141"/>
              <a:gd name="connsiteY92" fmla="*/ 3965608 h 6294922"/>
              <a:gd name="connsiteX93" fmla="*/ 3869356 w 5159141"/>
              <a:gd name="connsiteY93" fmla="*/ 4013734 h 6294922"/>
              <a:gd name="connsiteX94" fmla="*/ 3773103 w 5159141"/>
              <a:gd name="connsiteY94" fmla="*/ 4100362 h 6294922"/>
              <a:gd name="connsiteX95" fmla="*/ 3647975 w 5159141"/>
              <a:gd name="connsiteY95" fmla="*/ 4206240 h 6294922"/>
              <a:gd name="connsiteX96" fmla="*/ 3811604 w 5159141"/>
              <a:gd name="connsiteY96" fmla="*/ 4312118 h 6294922"/>
              <a:gd name="connsiteX97" fmla="*/ 3946358 w 5159141"/>
              <a:gd name="connsiteY97" fmla="*/ 4475747 h 6294922"/>
              <a:gd name="connsiteX98" fmla="*/ 4119613 w 5159141"/>
              <a:gd name="connsiteY98" fmla="*/ 4754880 h 6294922"/>
              <a:gd name="connsiteX99" fmla="*/ 4283242 w 5159141"/>
              <a:gd name="connsiteY99" fmla="*/ 5043638 h 6294922"/>
              <a:gd name="connsiteX100" fmla="*/ 4562375 w 5159141"/>
              <a:gd name="connsiteY100" fmla="*/ 5573027 h 6294922"/>
              <a:gd name="connsiteX101" fmla="*/ 4706754 w 5159141"/>
              <a:gd name="connsiteY101" fmla="*/ 5958038 h 6294922"/>
              <a:gd name="connsiteX102" fmla="*/ 4764505 w 5159141"/>
              <a:gd name="connsiteY102" fmla="*/ 6169793 h 6294922"/>
              <a:gd name="connsiteX103" fmla="*/ 4774131 w 5159141"/>
              <a:gd name="connsiteY103" fmla="*/ 6294922 h 6294922"/>
              <a:gd name="connsiteX104" fmla="*/ 0 w 5159141"/>
              <a:gd name="connsiteY104" fmla="*/ 6246795 h 6294922"/>
              <a:gd name="connsiteX105" fmla="*/ 28876 w 5159141"/>
              <a:gd name="connsiteY105"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88 w 5159141"/>
              <a:gd name="connsiteY57" fmla="*/ 2329313 h 6294922"/>
              <a:gd name="connsiteX58" fmla="*/ 5072514 w 5159141"/>
              <a:gd name="connsiteY58" fmla="*/ 2415941 h 6294922"/>
              <a:gd name="connsiteX59" fmla="*/ 5101389 w 5159141"/>
              <a:gd name="connsiteY59" fmla="*/ 2521819 h 6294922"/>
              <a:gd name="connsiteX60" fmla="*/ 5130265 w 5159141"/>
              <a:gd name="connsiteY60" fmla="*/ 2637322 h 6294922"/>
              <a:gd name="connsiteX61" fmla="*/ 5159141 w 5159141"/>
              <a:gd name="connsiteY61" fmla="*/ 2762450 h 6294922"/>
              <a:gd name="connsiteX62" fmla="*/ 5159141 w 5159141"/>
              <a:gd name="connsiteY62" fmla="*/ 2887579 h 6294922"/>
              <a:gd name="connsiteX63" fmla="*/ 5111015 w 5159141"/>
              <a:gd name="connsiteY63" fmla="*/ 2926080 h 6294922"/>
              <a:gd name="connsiteX64" fmla="*/ 5034013 w 5159141"/>
              <a:gd name="connsiteY64" fmla="*/ 2954955 h 6294922"/>
              <a:gd name="connsiteX65" fmla="*/ 4957011 w 5159141"/>
              <a:gd name="connsiteY65" fmla="*/ 2954955 h 6294922"/>
              <a:gd name="connsiteX66" fmla="*/ 4908884 w 5159141"/>
              <a:gd name="connsiteY66" fmla="*/ 2935705 h 6294922"/>
              <a:gd name="connsiteX67" fmla="*/ 4870383 w 5159141"/>
              <a:gd name="connsiteY67" fmla="*/ 2916454 h 6294922"/>
              <a:gd name="connsiteX68" fmla="*/ 4812632 w 5159141"/>
              <a:gd name="connsiteY68" fmla="*/ 2916454 h 6294922"/>
              <a:gd name="connsiteX69" fmla="*/ 4745255 w 5159141"/>
              <a:gd name="connsiteY69" fmla="*/ 2926080 h 6294922"/>
              <a:gd name="connsiteX70" fmla="*/ 4697128 w 5159141"/>
              <a:gd name="connsiteY70" fmla="*/ 2993456 h 6294922"/>
              <a:gd name="connsiteX71" fmla="*/ 4677878 w 5159141"/>
              <a:gd name="connsiteY71" fmla="*/ 3060833 h 6294922"/>
              <a:gd name="connsiteX72" fmla="*/ 4677878 w 5159141"/>
              <a:gd name="connsiteY72" fmla="*/ 3118585 h 6294922"/>
              <a:gd name="connsiteX73" fmla="*/ 4639377 w 5159141"/>
              <a:gd name="connsiteY73" fmla="*/ 3166711 h 6294922"/>
              <a:gd name="connsiteX74" fmla="*/ 4610501 w 5159141"/>
              <a:gd name="connsiteY74" fmla="*/ 3214838 h 6294922"/>
              <a:gd name="connsiteX75" fmla="*/ 4581625 w 5159141"/>
              <a:gd name="connsiteY75" fmla="*/ 3224463 h 6294922"/>
              <a:gd name="connsiteX76" fmla="*/ 4591251 w 5159141"/>
              <a:gd name="connsiteY76" fmla="*/ 3272589 h 6294922"/>
              <a:gd name="connsiteX77" fmla="*/ 4572000 w 5159141"/>
              <a:gd name="connsiteY77" fmla="*/ 3311090 h 6294922"/>
              <a:gd name="connsiteX78" fmla="*/ 4543124 w 5159141"/>
              <a:gd name="connsiteY78" fmla="*/ 3368842 h 6294922"/>
              <a:gd name="connsiteX79" fmla="*/ 4494998 w 5159141"/>
              <a:gd name="connsiteY79" fmla="*/ 3416968 h 6294922"/>
              <a:gd name="connsiteX80" fmla="*/ 4543124 w 5159141"/>
              <a:gd name="connsiteY80" fmla="*/ 3493970 h 6294922"/>
              <a:gd name="connsiteX81" fmla="*/ 4552749 w 5159141"/>
              <a:gd name="connsiteY81" fmla="*/ 3580598 h 6294922"/>
              <a:gd name="connsiteX82" fmla="*/ 4514248 w 5159141"/>
              <a:gd name="connsiteY82" fmla="*/ 3667225 h 6294922"/>
              <a:gd name="connsiteX83" fmla="*/ 4475747 w 5159141"/>
              <a:gd name="connsiteY83" fmla="*/ 3744227 h 6294922"/>
              <a:gd name="connsiteX84" fmla="*/ 4437246 w 5159141"/>
              <a:gd name="connsiteY84" fmla="*/ 3792353 h 6294922"/>
              <a:gd name="connsiteX85" fmla="*/ 4369869 w 5159141"/>
              <a:gd name="connsiteY85" fmla="*/ 3830854 h 6294922"/>
              <a:gd name="connsiteX86" fmla="*/ 4292867 w 5159141"/>
              <a:gd name="connsiteY86" fmla="*/ 3850105 h 6294922"/>
              <a:gd name="connsiteX87" fmla="*/ 4215865 w 5159141"/>
              <a:gd name="connsiteY87" fmla="*/ 3869355 h 6294922"/>
              <a:gd name="connsiteX88" fmla="*/ 4148488 w 5159141"/>
              <a:gd name="connsiteY88" fmla="*/ 3869355 h 6294922"/>
              <a:gd name="connsiteX89" fmla="*/ 4100362 w 5159141"/>
              <a:gd name="connsiteY89" fmla="*/ 3878981 h 6294922"/>
              <a:gd name="connsiteX90" fmla="*/ 3936733 w 5159141"/>
              <a:gd name="connsiteY90" fmla="*/ 3965608 h 6294922"/>
              <a:gd name="connsiteX91" fmla="*/ 3869356 w 5159141"/>
              <a:gd name="connsiteY91" fmla="*/ 4013734 h 6294922"/>
              <a:gd name="connsiteX92" fmla="*/ 3773103 w 5159141"/>
              <a:gd name="connsiteY92" fmla="*/ 4100362 h 6294922"/>
              <a:gd name="connsiteX93" fmla="*/ 3647975 w 5159141"/>
              <a:gd name="connsiteY93" fmla="*/ 4206240 h 6294922"/>
              <a:gd name="connsiteX94" fmla="*/ 3811604 w 5159141"/>
              <a:gd name="connsiteY94" fmla="*/ 4312118 h 6294922"/>
              <a:gd name="connsiteX95" fmla="*/ 3946358 w 5159141"/>
              <a:gd name="connsiteY95" fmla="*/ 4475747 h 6294922"/>
              <a:gd name="connsiteX96" fmla="*/ 4119613 w 5159141"/>
              <a:gd name="connsiteY96" fmla="*/ 4754880 h 6294922"/>
              <a:gd name="connsiteX97" fmla="*/ 4283242 w 5159141"/>
              <a:gd name="connsiteY97" fmla="*/ 5043638 h 6294922"/>
              <a:gd name="connsiteX98" fmla="*/ 4562375 w 5159141"/>
              <a:gd name="connsiteY98" fmla="*/ 5573027 h 6294922"/>
              <a:gd name="connsiteX99" fmla="*/ 4706754 w 5159141"/>
              <a:gd name="connsiteY99" fmla="*/ 5958038 h 6294922"/>
              <a:gd name="connsiteX100" fmla="*/ 4764505 w 5159141"/>
              <a:gd name="connsiteY100" fmla="*/ 6169793 h 6294922"/>
              <a:gd name="connsiteX101" fmla="*/ 4774131 w 5159141"/>
              <a:gd name="connsiteY101" fmla="*/ 6294922 h 6294922"/>
              <a:gd name="connsiteX102" fmla="*/ 0 w 5159141"/>
              <a:gd name="connsiteY102" fmla="*/ 6246795 h 6294922"/>
              <a:gd name="connsiteX103" fmla="*/ 28876 w 5159141"/>
              <a:gd name="connsiteY103"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269550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269550 h 6294922"/>
              <a:gd name="connsiteX0" fmla="*/ 0 w 5159141"/>
              <a:gd name="connsiteY0" fmla="*/ 6246795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0" fmla="*/ 0 w 5088260"/>
              <a:gd name="connsiteY0" fmla="*/ 6308816 h 6308816"/>
              <a:gd name="connsiteX1" fmla="*/ 54247 w 5088260"/>
              <a:gd name="connsiteY1" fmla="*/ 5967663 h 6308816"/>
              <a:gd name="connsiteX2" fmla="*/ 169751 w 5088260"/>
              <a:gd name="connsiteY2" fmla="*/ 5457524 h 6308816"/>
              <a:gd name="connsiteX3" fmla="*/ 314130 w 5088260"/>
              <a:gd name="connsiteY3" fmla="*/ 4976261 h 6308816"/>
              <a:gd name="connsiteX4" fmla="*/ 420007 w 5088260"/>
              <a:gd name="connsiteY4" fmla="*/ 4591250 h 6308816"/>
              <a:gd name="connsiteX5" fmla="*/ 545136 w 5088260"/>
              <a:gd name="connsiteY5" fmla="*/ 4263991 h 6308816"/>
              <a:gd name="connsiteX6" fmla="*/ 699140 w 5088260"/>
              <a:gd name="connsiteY6" fmla="*/ 4023360 h 6308816"/>
              <a:gd name="connsiteX7" fmla="*/ 882020 w 5088260"/>
              <a:gd name="connsiteY7" fmla="*/ 3753852 h 6308816"/>
              <a:gd name="connsiteX8" fmla="*/ 1074525 w 5088260"/>
              <a:gd name="connsiteY8" fmla="*/ 3513221 h 6308816"/>
              <a:gd name="connsiteX9" fmla="*/ 1170778 w 5088260"/>
              <a:gd name="connsiteY9" fmla="*/ 3416968 h 6308816"/>
              <a:gd name="connsiteX10" fmla="*/ 1257405 w 5088260"/>
              <a:gd name="connsiteY10" fmla="*/ 3291840 h 6308816"/>
              <a:gd name="connsiteX11" fmla="*/ 1334407 w 5088260"/>
              <a:gd name="connsiteY11" fmla="*/ 3195587 h 6308816"/>
              <a:gd name="connsiteX12" fmla="*/ 1382534 w 5088260"/>
              <a:gd name="connsiteY12" fmla="*/ 3003082 h 6308816"/>
              <a:gd name="connsiteX13" fmla="*/ 1449911 w 5088260"/>
              <a:gd name="connsiteY13" fmla="*/ 2926080 h 6308816"/>
              <a:gd name="connsiteX14" fmla="*/ 1555788 w 5088260"/>
              <a:gd name="connsiteY14" fmla="*/ 2868328 h 6308816"/>
              <a:gd name="connsiteX15" fmla="*/ 1652041 w 5088260"/>
              <a:gd name="connsiteY15" fmla="*/ 2849078 h 6308816"/>
              <a:gd name="connsiteX16" fmla="*/ 1700167 w 5088260"/>
              <a:gd name="connsiteY16" fmla="*/ 2695073 h 6308816"/>
              <a:gd name="connsiteX17" fmla="*/ 1680917 w 5088260"/>
              <a:gd name="connsiteY17" fmla="*/ 2107932 h 6308816"/>
              <a:gd name="connsiteX18" fmla="*/ 1700167 w 5088260"/>
              <a:gd name="connsiteY18" fmla="*/ 2002054 h 6308816"/>
              <a:gd name="connsiteX19" fmla="*/ 1709793 w 5088260"/>
              <a:gd name="connsiteY19" fmla="*/ 1857675 h 6308816"/>
              <a:gd name="connsiteX20" fmla="*/ 1690542 w 5088260"/>
              <a:gd name="connsiteY20" fmla="*/ 1530416 h 6308816"/>
              <a:gd name="connsiteX21" fmla="*/ 1690542 w 5088260"/>
              <a:gd name="connsiteY21" fmla="*/ 1405288 h 6308816"/>
              <a:gd name="connsiteX22" fmla="*/ 1729043 w 5088260"/>
              <a:gd name="connsiteY22" fmla="*/ 1251284 h 6308816"/>
              <a:gd name="connsiteX23" fmla="*/ 1796420 w 5088260"/>
              <a:gd name="connsiteY23" fmla="*/ 1116530 h 6308816"/>
              <a:gd name="connsiteX24" fmla="*/ 1854172 w 5088260"/>
              <a:gd name="connsiteY24" fmla="*/ 1001027 h 6308816"/>
              <a:gd name="connsiteX25" fmla="*/ 1883047 w 5088260"/>
              <a:gd name="connsiteY25" fmla="*/ 856648 h 6308816"/>
              <a:gd name="connsiteX26" fmla="*/ 1931174 w 5088260"/>
              <a:gd name="connsiteY26" fmla="*/ 712269 h 6308816"/>
              <a:gd name="connsiteX27" fmla="*/ 2027426 w 5088260"/>
              <a:gd name="connsiteY27" fmla="*/ 567890 h 6308816"/>
              <a:gd name="connsiteX28" fmla="*/ 2268058 w 5088260"/>
              <a:gd name="connsiteY28" fmla="*/ 336884 h 6308816"/>
              <a:gd name="connsiteX29" fmla="*/ 2306559 w 5088260"/>
              <a:gd name="connsiteY29" fmla="*/ 240631 h 6308816"/>
              <a:gd name="connsiteX30" fmla="*/ 2527940 w 5088260"/>
              <a:gd name="connsiteY30" fmla="*/ 125128 h 6308816"/>
              <a:gd name="connsiteX31" fmla="*/ 2624193 w 5088260"/>
              <a:gd name="connsiteY31" fmla="*/ 96252 h 6308816"/>
              <a:gd name="connsiteX32" fmla="*/ 2730071 w 5088260"/>
              <a:gd name="connsiteY32" fmla="*/ 96252 h 6308816"/>
              <a:gd name="connsiteX33" fmla="*/ 2961077 w 5088260"/>
              <a:gd name="connsiteY33" fmla="*/ 19250 h 6308816"/>
              <a:gd name="connsiteX34" fmla="*/ 3605970 w 5088260"/>
              <a:gd name="connsiteY34" fmla="*/ 0 h 6308816"/>
              <a:gd name="connsiteX35" fmla="*/ 3731098 w 5088260"/>
              <a:gd name="connsiteY35" fmla="*/ 38501 h 6308816"/>
              <a:gd name="connsiteX36" fmla="*/ 4010231 w 5088260"/>
              <a:gd name="connsiteY36" fmla="*/ 86627 h 6308816"/>
              <a:gd name="connsiteX37" fmla="*/ 4193111 w 5088260"/>
              <a:gd name="connsiteY37" fmla="*/ 125128 h 6308816"/>
              <a:gd name="connsiteX38" fmla="*/ 4529995 w 5088260"/>
              <a:gd name="connsiteY38" fmla="*/ 298383 h 6308816"/>
              <a:gd name="connsiteX39" fmla="*/ 4664748 w 5088260"/>
              <a:gd name="connsiteY39" fmla="*/ 433136 h 6308816"/>
              <a:gd name="connsiteX40" fmla="*/ 4789877 w 5088260"/>
              <a:gd name="connsiteY40" fmla="*/ 539014 h 6308816"/>
              <a:gd name="connsiteX41" fmla="*/ 4886130 w 5088260"/>
              <a:gd name="connsiteY41" fmla="*/ 625642 h 6308816"/>
              <a:gd name="connsiteX42" fmla="*/ 4982382 w 5088260"/>
              <a:gd name="connsiteY42" fmla="*/ 721894 h 6308816"/>
              <a:gd name="connsiteX43" fmla="*/ 4992007 w 5088260"/>
              <a:gd name="connsiteY43" fmla="*/ 856648 h 6308816"/>
              <a:gd name="connsiteX44" fmla="*/ 5030508 w 5088260"/>
              <a:gd name="connsiteY44" fmla="*/ 981776 h 6308816"/>
              <a:gd name="connsiteX45" fmla="*/ 5040134 w 5088260"/>
              <a:gd name="connsiteY45" fmla="*/ 1087654 h 6308816"/>
              <a:gd name="connsiteX46" fmla="*/ 4953506 w 5088260"/>
              <a:gd name="connsiteY46" fmla="*/ 1155031 h 6308816"/>
              <a:gd name="connsiteX47" fmla="*/ 4963132 w 5088260"/>
              <a:gd name="connsiteY47" fmla="*/ 1232033 h 6308816"/>
              <a:gd name="connsiteX48" fmla="*/ 4982382 w 5088260"/>
              <a:gd name="connsiteY48" fmla="*/ 1328286 h 6308816"/>
              <a:gd name="connsiteX49" fmla="*/ 5020883 w 5088260"/>
              <a:gd name="connsiteY49" fmla="*/ 1347536 h 6308816"/>
              <a:gd name="connsiteX50" fmla="*/ 5011258 w 5088260"/>
              <a:gd name="connsiteY50" fmla="*/ 1463040 h 6308816"/>
              <a:gd name="connsiteX51" fmla="*/ 5059384 w 5088260"/>
              <a:gd name="connsiteY51" fmla="*/ 1597793 h 6308816"/>
              <a:gd name="connsiteX52" fmla="*/ 5049759 w 5088260"/>
              <a:gd name="connsiteY52" fmla="*/ 1674795 h 6308816"/>
              <a:gd name="connsiteX53" fmla="*/ 5049759 w 5088260"/>
              <a:gd name="connsiteY53" fmla="*/ 1809549 h 6308816"/>
              <a:gd name="connsiteX54" fmla="*/ 5040134 w 5088260"/>
              <a:gd name="connsiteY54" fmla="*/ 1876926 h 6308816"/>
              <a:gd name="connsiteX55" fmla="*/ 5020883 w 5088260"/>
              <a:gd name="connsiteY55" fmla="*/ 1925052 h 6308816"/>
              <a:gd name="connsiteX56" fmla="*/ 4982382 w 5088260"/>
              <a:gd name="connsiteY56" fmla="*/ 1963553 h 6308816"/>
              <a:gd name="connsiteX57" fmla="*/ 4895756 w 5088260"/>
              <a:gd name="connsiteY57" fmla="*/ 2144027 h 6308816"/>
              <a:gd name="connsiteX58" fmla="*/ 4992007 w 5088260"/>
              <a:gd name="connsiteY58" fmla="*/ 2329313 h 6308816"/>
              <a:gd name="connsiteX59" fmla="*/ 5001633 w 5088260"/>
              <a:gd name="connsiteY59" fmla="*/ 2415941 h 6308816"/>
              <a:gd name="connsiteX60" fmla="*/ 5030508 w 5088260"/>
              <a:gd name="connsiteY60" fmla="*/ 2521819 h 6308816"/>
              <a:gd name="connsiteX61" fmla="*/ 5059384 w 5088260"/>
              <a:gd name="connsiteY61" fmla="*/ 2637322 h 6308816"/>
              <a:gd name="connsiteX62" fmla="*/ 5088260 w 5088260"/>
              <a:gd name="connsiteY62" fmla="*/ 2762450 h 6308816"/>
              <a:gd name="connsiteX63" fmla="*/ 5088260 w 5088260"/>
              <a:gd name="connsiteY63" fmla="*/ 2887579 h 6308816"/>
              <a:gd name="connsiteX64" fmla="*/ 5040134 w 5088260"/>
              <a:gd name="connsiteY64" fmla="*/ 2926080 h 6308816"/>
              <a:gd name="connsiteX65" fmla="*/ 4963132 w 5088260"/>
              <a:gd name="connsiteY65" fmla="*/ 2954955 h 6308816"/>
              <a:gd name="connsiteX66" fmla="*/ 4886130 w 5088260"/>
              <a:gd name="connsiteY66" fmla="*/ 2954955 h 6308816"/>
              <a:gd name="connsiteX67" fmla="*/ 4838003 w 5088260"/>
              <a:gd name="connsiteY67" fmla="*/ 2935705 h 6308816"/>
              <a:gd name="connsiteX68" fmla="*/ 4799502 w 5088260"/>
              <a:gd name="connsiteY68" fmla="*/ 2916454 h 6308816"/>
              <a:gd name="connsiteX69" fmla="*/ 4741751 w 5088260"/>
              <a:gd name="connsiteY69" fmla="*/ 2916454 h 6308816"/>
              <a:gd name="connsiteX70" fmla="*/ 4674374 w 5088260"/>
              <a:gd name="connsiteY70" fmla="*/ 2926080 h 6308816"/>
              <a:gd name="connsiteX71" fmla="*/ 4626247 w 5088260"/>
              <a:gd name="connsiteY71" fmla="*/ 2993456 h 6308816"/>
              <a:gd name="connsiteX72" fmla="*/ 4606997 w 5088260"/>
              <a:gd name="connsiteY72" fmla="*/ 3060833 h 6308816"/>
              <a:gd name="connsiteX73" fmla="*/ 4606997 w 5088260"/>
              <a:gd name="connsiteY73" fmla="*/ 3118585 h 6308816"/>
              <a:gd name="connsiteX74" fmla="*/ 4568496 w 5088260"/>
              <a:gd name="connsiteY74" fmla="*/ 3166711 h 6308816"/>
              <a:gd name="connsiteX75" fmla="*/ 4539620 w 5088260"/>
              <a:gd name="connsiteY75" fmla="*/ 3214838 h 6308816"/>
              <a:gd name="connsiteX76" fmla="*/ 4510744 w 5088260"/>
              <a:gd name="connsiteY76" fmla="*/ 3224463 h 6308816"/>
              <a:gd name="connsiteX77" fmla="*/ 4520370 w 5088260"/>
              <a:gd name="connsiteY77" fmla="*/ 3272589 h 6308816"/>
              <a:gd name="connsiteX78" fmla="*/ 4501119 w 5088260"/>
              <a:gd name="connsiteY78" fmla="*/ 3311090 h 6308816"/>
              <a:gd name="connsiteX79" fmla="*/ 4472243 w 5088260"/>
              <a:gd name="connsiteY79" fmla="*/ 3368842 h 6308816"/>
              <a:gd name="connsiteX80" fmla="*/ 4424117 w 5088260"/>
              <a:gd name="connsiteY80" fmla="*/ 3416968 h 6308816"/>
              <a:gd name="connsiteX81" fmla="*/ 4472243 w 5088260"/>
              <a:gd name="connsiteY81" fmla="*/ 3493970 h 6308816"/>
              <a:gd name="connsiteX82" fmla="*/ 4481868 w 5088260"/>
              <a:gd name="connsiteY82" fmla="*/ 3580598 h 6308816"/>
              <a:gd name="connsiteX83" fmla="*/ 4443367 w 5088260"/>
              <a:gd name="connsiteY83" fmla="*/ 3667225 h 6308816"/>
              <a:gd name="connsiteX84" fmla="*/ 4404866 w 5088260"/>
              <a:gd name="connsiteY84" fmla="*/ 3744227 h 6308816"/>
              <a:gd name="connsiteX85" fmla="*/ 4366365 w 5088260"/>
              <a:gd name="connsiteY85" fmla="*/ 3792353 h 6308816"/>
              <a:gd name="connsiteX86" fmla="*/ 4298988 w 5088260"/>
              <a:gd name="connsiteY86" fmla="*/ 3830854 h 6308816"/>
              <a:gd name="connsiteX87" fmla="*/ 4221986 w 5088260"/>
              <a:gd name="connsiteY87" fmla="*/ 3850105 h 6308816"/>
              <a:gd name="connsiteX88" fmla="*/ 4144984 w 5088260"/>
              <a:gd name="connsiteY88" fmla="*/ 3869355 h 6308816"/>
              <a:gd name="connsiteX89" fmla="*/ 4077607 w 5088260"/>
              <a:gd name="connsiteY89" fmla="*/ 3869355 h 6308816"/>
              <a:gd name="connsiteX90" fmla="*/ 4029481 w 5088260"/>
              <a:gd name="connsiteY90" fmla="*/ 3878981 h 6308816"/>
              <a:gd name="connsiteX91" fmla="*/ 3865852 w 5088260"/>
              <a:gd name="connsiteY91" fmla="*/ 3965608 h 6308816"/>
              <a:gd name="connsiteX92" fmla="*/ 3798475 w 5088260"/>
              <a:gd name="connsiteY92" fmla="*/ 4013734 h 6308816"/>
              <a:gd name="connsiteX93" fmla="*/ 3702222 w 5088260"/>
              <a:gd name="connsiteY93" fmla="*/ 4100362 h 6308816"/>
              <a:gd name="connsiteX94" fmla="*/ 3577094 w 5088260"/>
              <a:gd name="connsiteY94" fmla="*/ 4206240 h 6308816"/>
              <a:gd name="connsiteX95" fmla="*/ 3740723 w 5088260"/>
              <a:gd name="connsiteY95" fmla="*/ 4312118 h 6308816"/>
              <a:gd name="connsiteX96" fmla="*/ 3875477 w 5088260"/>
              <a:gd name="connsiteY96" fmla="*/ 4475747 h 6308816"/>
              <a:gd name="connsiteX97" fmla="*/ 4048732 w 5088260"/>
              <a:gd name="connsiteY97" fmla="*/ 4754880 h 6308816"/>
              <a:gd name="connsiteX98" fmla="*/ 4212361 w 5088260"/>
              <a:gd name="connsiteY98" fmla="*/ 5043638 h 6308816"/>
              <a:gd name="connsiteX99" fmla="*/ 4491494 w 5088260"/>
              <a:gd name="connsiteY99" fmla="*/ 5573027 h 6308816"/>
              <a:gd name="connsiteX100" fmla="*/ 4635873 w 5088260"/>
              <a:gd name="connsiteY100" fmla="*/ 5958038 h 6308816"/>
              <a:gd name="connsiteX101" fmla="*/ 4693624 w 5088260"/>
              <a:gd name="connsiteY101" fmla="*/ 6169793 h 6308816"/>
              <a:gd name="connsiteX102" fmla="*/ 4703250 w 5088260"/>
              <a:gd name="connsiteY102" fmla="*/ 6294922 h 6308816"/>
              <a:gd name="connsiteX103" fmla="*/ 0 w 5088260"/>
              <a:gd name="connsiteY103" fmla="*/ 6308816 h 630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88260" h="6308816">
                <a:moveTo>
                  <a:pt x="0" y="6308816"/>
                </a:moveTo>
                <a:lnTo>
                  <a:pt x="54247" y="5967663"/>
                </a:lnTo>
                <a:lnTo>
                  <a:pt x="169751" y="5457524"/>
                </a:lnTo>
                <a:lnTo>
                  <a:pt x="314130" y="4976261"/>
                </a:lnTo>
                <a:lnTo>
                  <a:pt x="420007" y="4591250"/>
                </a:lnTo>
                <a:lnTo>
                  <a:pt x="545136" y="4263991"/>
                </a:lnTo>
                <a:lnTo>
                  <a:pt x="699140" y="4023360"/>
                </a:lnTo>
                <a:lnTo>
                  <a:pt x="882020" y="3753852"/>
                </a:lnTo>
                <a:lnTo>
                  <a:pt x="1074525" y="3513221"/>
                </a:lnTo>
                <a:lnTo>
                  <a:pt x="1170778" y="3416968"/>
                </a:lnTo>
                <a:lnTo>
                  <a:pt x="1257405" y="3291840"/>
                </a:lnTo>
                <a:lnTo>
                  <a:pt x="1334407" y="3195587"/>
                </a:lnTo>
                <a:lnTo>
                  <a:pt x="1382534" y="3003082"/>
                </a:lnTo>
                <a:lnTo>
                  <a:pt x="1449911" y="2926080"/>
                </a:lnTo>
                <a:lnTo>
                  <a:pt x="1555788" y="2868328"/>
                </a:lnTo>
                <a:lnTo>
                  <a:pt x="1652041" y="2849078"/>
                </a:lnTo>
                <a:lnTo>
                  <a:pt x="1700167" y="2695073"/>
                </a:lnTo>
                <a:lnTo>
                  <a:pt x="1680917" y="2107932"/>
                </a:lnTo>
                <a:lnTo>
                  <a:pt x="1700167" y="2002054"/>
                </a:lnTo>
                <a:lnTo>
                  <a:pt x="1709793" y="1857675"/>
                </a:lnTo>
                <a:lnTo>
                  <a:pt x="1690542" y="1530416"/>
                </a:lnTo>
                <a:lnTo>
                  <a:pt x="1690542" y="1405288"/>
                </a:lnTo>
                <a:lnTo>
                  <a:pt x="1729043" y="1251284"/>
                </a:lnTo>
                <a:lnTo>
                  <a:pt x="1796420" y="1116530"/>
                </a:lnTo>
                <a:lnTo>
                  <a:pt x="1854172" y="1001027"/>
                </a:lnTo>
                <a:lnTo>
                  <a:pt x="1883047" y="856648"/>
                </a:lnTo>
                <a:lnTo>
                  <a:pt x="1931174" y="712269"/>
                </a:lnTo>
                <a:lnTo>
                  <a:pt x="2027426" y="567890"/>
                </a:lnTo>
                <a:lnTo>
                  <a:pt x="2268058" y="336884"/>
                </a:lnTo>
                <a:lnTo>
                  <a:pt x="2306559" y="240631"/>
                </a:lnTo>
                <a:lnTo>
                  <a:pt x="2527940" y="125128"/>
                </a:lnTo>
                <a:lnTo>
                  <a:pt x="2624193" y="96252"/>
                </a:lnTo>
                <a:lnTo>
                  <a:pt x="2730071" y="96252"/>
                </a:lnTo>
                <a:lnTo>
                  <a:pt x="2961077" y="19250"/>
                </a:lnTo>
                <a:lnTo>
                  <a:pt x="3605970" y="0"/>
                </a:lnTo>
                <a:lnTo>
                  <a:pt x="3731098" y="38501"/>
                </a:lnTo>
                <a:lnTo>
                  <a:pt x="4010231" y="86627"/>
                </a:lnTo>
                <a:lnTo>
                  <a:pt x="4193111" y="125128"/>
                </a:lnTo>
                <a:lnTo>
                  <a:pt x="4529995" y="298383"/>
                </a:lnTo>
                <a:lnTo>
                  <a:pt x="4664748" y="433136"/>
                </a:lnTo>
                <a:lnTo>
                  <a:pt x="4789877" y="539014"/>
                </a:lnTo>
                <a:lnTo>
                  <a:pt x="4886130" y="625642"/>
                </a:lnTo>
                <a:lnTo>
                  <a:pt x="4982382" y="721894"/>
                </a:lnTo>
                <a:lnTo>
                  <a:pt x="4992007" y="856648"/>
                </a:lnTo>
                <a:lnTo>
                  <a:pt x="5030508" y="981776"/>
                </a:lnTo>
                <a:lnTo>
                  <a:pt x="5040134" y="1087654"/>
                </a:lnTo>
                <a:lnTo>
                  <a:pt x="4953506" y="1155031"/>
                </a:lnTo>
                <a:lnTo>
                  <a:pt x="4963132" y="1232033"/>
                </a:lnTo>
                <a:lnTo>
                  <a:pt x="4982382" y="1328286"/>
                </a:lnTo>
                <a:lnTo>
                  <a:pt x="5020883" y="1347536"/>
                </a:lnTo>
                <a:lnTo>
                  <a:pt x="5011258" y="1463040"/>
                </a:lnTo>
                <a:lnTo>
                  <a:pt x="5059384" y="1597793"/>
                </a:lnTo>
                <a:lnTo>
                  <a:pt x="5049759" y="1674795"/>
                </a:lnTo>
                <a:lnTo>
                  <a:pt x="5049759" y="1809549"/>
                </a:lnTo>
                <a:lnTo>
                  <a:pt x="5040134" y="1876926"/>
                </a:lnTo>
                <a:lnTo>
                  <a:pt x="5020883" y="1925052"/>
                </a:lnTo>
                <a:lnTo>
                  <a:pt x="4982382" y="1963553"/>
                </a:lnTo>
                <a:lnTo>
                  <a:pt x="4895756" y="2144027"/>
                </a:lnTo>
                <a:cubicBezTo>
                  <a:pt x="4895755" y="2205789"/>
                  <a:pt x="4992008" y="2267551"/>
                  <a:pt x="4992007" y="2329313"/>
                </a:cubicBezTo>
                <a:lnTo>
                  <a:pt x="5001633" y="2415941"/>
                </a:lnTo>
                <a:lnTo>
                  <a:pt x="5030508" y="2521819"/>
                </a:lnTo>
                <a:lnTo>
                  <a:pt x="5059384" y="2637322"/>
                </a:lnTo>
                <a:lnTo>
                  <a:pt x="5088260" y="2762450"/>
                </a:lnTo>
                <a:lnTo>
                  <a:pt x="5088260" y="2887579"/>
                </a:lnTo>
                <a:lnTo>
                  <a:pt x="5040134" y="2926080"/>
                </a:lnTo>
                <a:lnTo>
                  <a:pt x="4963132" y="2954955"/>
                </a:lnTo>
                <a:lnTo>
                  <a:pt x="4886130" y="2954955"/>
                </a:lnTo>
                <a:lnTo>
                  <a:pt x="4838003" y="2935705"/>
                </a:lnTo>
                <a:lnTo>
                  <a:pt x="4799502" y="2916454"/>
                </a:lnTo>
                <a:lnTo>
                  <a:pt x="4741751" y="2916454"/>
                </a:lnTo>
                <a:lnTo>
                  <a:pt x="4674374" y="2926080"/>
                </a:lnTo>
                <a:lnTo>
                  <a:pt x="4626247" y="2993456"/>
                </a:lnTo>
                <a:lnTo>
                  <a:pt x="4606997" y="3060833"/>
                </a:lnTo>
                <a:lnTo>
                  <a:pt x="4606997" y="3118585"/>
                </a:lnTo>
                <a:lnTo>
                  <a:pt x="4568496" y="3166711"/>
                </a:lnTo>
                <a:lnTo>
                  <a:pt x="4539620" y="3214838"/>
                </a:lnTo>
                <a:lnTo>
                  <a:pt x="4510744" y="3224463"/>
                </a:lnTo>
                <a:lnTo>
                  <a:pt x="4520370" y="3272589"/>
                </a:lnTo>
                <a:lnTo>
                  <a:pt x="4501119" y="3311090"/>
                </a:lnTo>
                <a:lnTo>
                  <a:pt x="4472243" y="3368842"/>
                </a:lnTo>
                <a:lnTo>
                  <a:pt x="4424117" y="3416968"/>
                </a:lnTo>
                <a:lnTo>
                  <a:pt x="4472243" y="3493970"/>
                </a:lnTo>
                <a:lnTo>
                  <a:pt x="4481868" y="3580598"/>
                </a:lnTo>
                <a:lnTo>
                  <a:pt x="4443367" y="3667225"/>
                </a:lnTo>
                <a:lnTo>
                  <a:pt x="4404866" y="3744227"/>
                </a:lnTo>
                <a:lnTo>
                  <a:pt x="4366365" y="3792353"/>
                </a:lnTo>
                <a:lnTo>
                  <a:pt x="4298988" y="3830854"/>
                </a:lnTo>
                <a:lnTo>
                  <a:pt x="4221986" y="3850105"/>
                </a:lnTo>
                <a:lnTo>
                  <a:pt x="4144984" y="3869355"/>
                </a:lnTo>
                <a:lnTo>
                  <a:pt x="4077607" y="3869355"/>
                </a:lnTo>
                <a:lnTo>
                  <a:pt x="4029481" y="3878981"/>
                </a:lnTo>
                <a:lnTo>
                  <a:pt x="3865852" y="3965608"/>
                </a:lnTo>
                <a:lnTo>
                  <a:pt x="3798475" y="4013734"/>
                </a:lnTo>
                <a:lnTo>
                  <a:pt x="3702222" y="4100362"/>
                </a:lnTo>
                <a:lnTo>
                  <a:pt x="3577094" y="4206240"/>
                </a:lnTo>
                <a:lnTo>
                  <a:pt x="3740723" y="4312118"/>
                </a:lnTo>
                <a:lnTo>
                  <a:pt x="3875477" y="4475747"/>
                </a:lnTo>
                <a:lnTo>
                  <a:pt x="4048732" y="4754880"/>
                </a:lnTo>
                <a:lnTo>
                  <a:pt x="4212361" y="5043638"/>
                </a:lnTo>
                <a:lnTo>
                  <a:pt x="4491494" y="5573027"/>
                </a:lnTo>
                <a:lnTo>
                  <a:pt x="4635873" y="5958038"/>
                </a:lnTo>
                <a:lnTo>
                  <a:pt x="4693624" y="6169793"/>
                </a:lnTo>
                <a:lnTo>
                  <a:pt x="4703250" y="6294922"/>
                </a:lnTo>
                <a:lnTo>
                  <a:pt x="0" y="6308816"/>
                </a:lnTo>
                <a:close/>
              </a:path>
            </a:pathLst>
          </a:cu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913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B27BE-8D97-4ABA-B889-21FE700C01C0}"/>
              </a:ext>
            </a:extLst>
          </p:cNvPr>
          <p:cNvGraphicFramePr>
            <a:graphicFrameLocks noGrp="1"/>
          </p:cNvGraphicFramePr>
          <p:nvPr>
            <p:extLst>
              <p:ext uri="{D42A27DB-BD31-4B8C-83A1-F6EECF244321}">
                <p14:modId xmlns:p14="http://schemas.microsoft.com/office/powerpoint/2010/main" val="1571908028"/>
              </p:ext>
            </p:extLst>
          </p:nvPr>
        </p:nvGraphicFramePr>
        <p:xfrm>
          <a:off x="1607259" y="1215896"/>
          <a:ext cx="9339093" cy="4709136"/>
        </p:xfrm>
        <a:graphic>
          <a:graphicData uri="http://schemas.openxmlformats.org/drawingml/2006/table">
            <a:tbl>
              <a:tblPr firstRow="1" bandRow="1">
                <a:tableStyleId>{21E4AEA4-8DFA-4A89-87EB-49C32662AFE0}</a:tableStyleId>
              </a:tblPr>
              <a:tblGrid>
                <a:gridCol w="4597511">
                  <a:extLst>
                    <a:ext uri="{9D8B030D-6E8A-4147-A177-3AD203B41FA5}">
                      <a16:colId xmlns:a16="http://schemas.microsoft.com/office/drawing/2014/main" val="2365840405"/>
                    </a:ext>
                  </a:extLst>
                </a:gridCol>
                <a:gridCol w="4741582">
                  <a:extLst>
                    <a:ext uri="{9D8B030D-6E8A-4147-A177-3AD203B41FA5}">
                      <a16:colId xmlns:a16="http://schemas.microsoft.com/office/drawing/2014/main" val="2485779610"/>
                    </a:ext>
                  </a:extLst>
                </a:gridCol>
              </a:tblGrid>
              <a:tr h="1946741">
                <a:tc>
                  <a:txBody>
                    <a:bodyPr/>
                    <a:lstStyle/>
                    <a:p>
                      <a:endParaRPr lang="en-GB" sz="2000" b="0" dirty="0">
                        <a:solidFill>
                          <a:schemeClr val="bg1"/>
                        </a:solidFill>
                        <a:latin typeface="+mn-lt"/>
                        <a:cs typeface="Arial" panose="020B0604020202020204" pitchFamily="34" charset="0"/>
                      </a:endParaRPr>
                    </a:p>
                    <a:p>
                      <a:pPr marL="88900" indent="0"/>
                      <a:r>
                        <a:rPr lang="en-GB" sz="2000" b="1" dirty="0">
                          <a:solidFill>
                            <a:schemeClr val="bg1"/>
                          </a:solidFill>
                          <a:latin typeface="+mn-lt"/>
                          <a:cs typeface="Arial" panose="020B0604020202020204" pitchFamily="34" charset="0"/>
                        </a:rPr>
                        <a:t>Comfort Zone</a:t>
                      </a:r>
                    </a:p>
                    <a:p>
                      <a:pPr marL="88900" indent="0"/>
                      <a:endParaRPr lang="en-GB" sz="2000" b="0" dirty="0">
                        <a:solidFill>
                          <a:schemeClr val="bg1"/>
                        </a:solidFill>
                        <a:latin typeface="+mn-lt"/>
                        <a:cs typeface="Arial" panose="020B0604020202020204" pitchFamily="34" charset="0"/>
                      </a:endParaRPr>
                    </a:p>
                    <a:p>
                      <a:pPr marL="88900" indent="0"/>
                      <a:r>
                        <a:rPr lang="en-GB" sz="2000" b="0" dirty="0">
                          <a:solidFill>
                            <a:schemeClr val="bg1"/>
                          </a:solidFill>
                          <a:latin typeface="+mn-lt"/>
                          <a:cs typeface="Arial" panose="020B0604020202020204" pitchFamily="34" charset="0"/>
                        </a:rPr>
                        <a:t>People enjoy working together, don’t feel very challenged, seldom work very hard</a:t>
                      </a:r>
                    </a:p>
                    <a:p>
                      <a:endParaRPr lang="en-GB" sz="2000" b="0" dirty="0">
                        <a:solidFill>
                          <a:schemeClr val="tx1"/>
                        </a:solidFill>
                        <a:latin typeface="+mn-lt"/>
                        <a:cs typeface="Arial" panose="020B0604020202020204" pitchFamily="34" charset="0"/>
                      </a:endParaRPr>
                    </a:p>
                  </a:txBody>
                  <a:tcPr marL="68580" marR="68580" marT="34284" marB="3428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flip="none" rotWithShape="1">
                      <a:gsLst>
                        <a:gs pos="94000">
                          <a:srgbClr val="0563C1"/>
                        </a:gs>
                        <a:gs pos="8000">
                          <a:srgbClr val="70C4EB"/>
                        </a:gs>
                      </a:gsLst>
                      <a:lin ang="0" scaled="1"/>
                      <a:tileRect/>
                    </a:gradFill>
                  </a:tcPr>
                </a:tc>
                <a:tc>
                  <a:txBody>
                    <a:bodyPr/>
                    <a:lstStyle/>
                    <a:p>
                      <a:endParaRPr lang="en-GB" sz="2000" b="0" dirty="0">
                        <a:solidFill>
                          <a:schemeClr val="bg1"/>
                        </a:solidFill>
                        <a:latin typeface="+mn-lt"/>
                        <a:cs typeface="Arial" panose="020B0604020202020204" pitchFamily="34" charset="0"/>
                      </a:endParaRPr>
                    </a:p>
                    <a:p>
                      <a:pPr marL="88900" indent="0"/>
                      <a:r>
                        <a:rPr lang="en-GB" sz="2000" b="1" dirty="0">
                          <a:solidFill>
                            <a:schemeClr val="bg1"/>
                          </a:solidFill>
                          <a:latin typeface="+mn-lt"/>
                          <a:cs typeface="Arial" panose="020B0604020202020204" pitchFamily="34" charset="0"/>
                        </a:rPr>
                        <a:t>Learning Zone</a:t>
                      </a:r>
                    </a:p>
                    <a:p>
                      <a:pPr marL="88900" indent="0"/>
                      <a:endParaRPr lang="en-GB" sz="2000" b="0" dirty="0">
                        <a:solidFill>
                          <a:schemeClr val="bg1"/>
                        </a:solidFill>
                        <a:latin typeface="+mn-lt"/>
                        <a:cs typeface="Arial" panose="020B0604020202020204" pitchFamily="34" charset="0"/>
                      </a:endParaRPr>
                    </a:p>
                    <a:p>
                      <a:pPr marL="88900" indent="0"/>
                      <a:r>
                        <a:rPr lang="en-GB" sz="2000" b="0" dirty="0">
                          <a:solidFill>
                            <a:schemeClr val="bg1"/>
                          </a:solidFill>
                          <a:latin typeface="+mn-lt"/>
                          <a:cs typeface="Arial" panose="020B0604020202020204" pitchFamily="34" charset="0"/>
                        </a:rPr>
                        <a:t>Focus on collaboration, learning and improvement </a:t>
                      </a:r>
                    </a:p>
                    <a:p>
                      <a:pPr marL="88900" indent="0"/>
                      <a:endParaRPr lang="en-GB" sz="2000" b="0" dirty="0">
                        <a:solidFill>
                          <a:schemeClr val="bg1"/>
                        </a:solidFill>
                        <a:latin typeface="+mn-lt"/>
                        <a:cs typeface="Arial" panose="020B0604020202020204" pitchFamily="34" charset="0"/>
                      </a:endParaRPr>
                    </a:p>
                    <a:p>
                      <a:endParaRPr lang="en-GB" sz="2000" b="0" dirty="0">
                        <a:solidFill>
                          <a:schemeClr val="tx1"/>
                        </a:solidFill>
                        <a:latin typeface="+mn-lt"/>
                        <a:cs typeface="Arial" panose="020B0604020202020204" pitchFamily="34" charset="0"/>
                      </a:endParaRPr>
                    </a:p>
                  </a:txBody>
                  <a:tcPr marL="68580" marR="68580" marT="34284" marB="3428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flip="none" rotWithShape="1">
                      <a:gsLst>
                        <a:gs pos="0">
                          <a:srgbClr val="000066"/>
                        </a:gs>
                        <a:gs pos="92000">
                          <a:srgbClr val="0563C1"/>
                        </a:gs>
                      </a:gsLst>
                      <a:lin ang="10800000" scaled="1"/>
                      <a:tileRect/>
                    </a:gradFill>
                  </a:tcPr>
                </a:tc>
                <a:extLst>
                  <a:ext uri="{0D108BD9-81ED-4DB2-BD59-A6C34878D82A}">
                    <a16:rowId xmlns:a16="http://schemas.microsoft.com/office/drawing/2014/main" val="947224827"/>
                  </a:ext>
                </a:extLst>
              </a:tr>
              <a:tr h="2459810">
                <a:tc>
                  <a:txBody>
                    <a:bodyPr/>
                    <a:lstStyle/>
                    <a:p>
                      <a:endParaRPr lang="en-GB" sz="2000" b="0" dirty="0">
                        <a:solidFill>
                          <a:schemeClr val="bg1"/>
                        </a:solidFill>
                        <a:latin typeface="+mn-lt"/>
                        <a:cs typeface="Arial" panose="020B0604020202020204" pitchFamily="34" charset="0"/>
                      </a:endParaRPr>
                    </a:p>
                    <a:p>
                      <a:pPr marL="88900" indent="0"/>
                      <a:r>
                        <a:rPr lang="en-GB" sz="2000" b="1" dirty="0">
                          <a:solidFill>
                            <a:schemeClr val="bg1"/>
                          </a:solidFill>
                          <a:latin typeface="+mn-lt"/>
                          <a:cs typeface="Arial" panose="020B0604020202020204" pitchFamily="34" charset="0"/>
                        </a:rPr>
                        <a:t>Apathy Zone</a:t>
                      </a:r>
                    </a:p>
                    <a:p>
                      <a:pPr marL="88900" indent="0"/>
                      <a:endParaRPr lang="en-GB" sz="2000" b="0" dirty="0">
                        <a:solidFill>
                          <a:schemeClr val="bg1"/>
                        </a:solidFill>
                        <a:latin typeface="+mn-lt"/>
                        <a:cs typeface="Arial" panose="020B0604020202020204" pitchFamily="34" charset="0"/>
                      </a:endParaRPr>
                    </a:p>
                    <a:p>
                      <a:pPr marL="88900" indent="0"/>
                      <a:r>
                        <a:rPr lang="en-GB" sz="2000" b="0" dirty="0">
                          <a:solidFill>
                            <a:schemeClr val="bg1"/>
                          </a:solidFill>
                          <a:latin typeface="+mn-lt"/>
                          <a:cs typeface="Arial" panose="020B0604020202020204" pitchFamily="34" charset="0"/>
                        </a:rPr>
                        <a:t>People tend to fulfil function of their role and not very motivated to work collaboratively, may jockey for position rather than focus on shared goals</a:t>
                      </a:r>
                    </a:p>
                  </a:txBody>
                  <a:tcPr marL="68580" marR="68580" marT="34284" marB="3428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100000">
                          <a:srgbClr val="FDC7D3"/>
                        </a:gs>
                        <a:gs pos="0">
                          <a:srgbClr val="DC0733"/>
                        </a:gs>
                      </a:gsLst>
                      <a:lin ang="10800000" scaled="1"/>
                    </a:gradFill>
                  </a:tcPr>
                </a:tc>
                <a:tc>
                  <a:txBody>
                    <a:bodyPr/>
                    <a:lstStyle/>
                    <a:p>
                      <a:pPr marL="88900" indent="0"/>
                      <a:endParaRPr lang="en-GB" sz="2000" b="0" dirty="0">
                        <a:solidFill>
                          <a:schemeClr val="bg1"/>
                        </a:solidFill>
                        <a:latin typeface="+mn-lt"/>
                        <a:cs typeface="Arial" panose="020B0604020202020204" pitchFamily="34" charset="0"/>
                      </a:endParaRPr>
                    </a:p>
                    <a:p>
                      <a:pPr marL="88900" indent="0"/>
                      <a:r>
                        <a:rPr lang="en-GB" sz="2000" b="1" dirty="0">
                          <a:solidFill>
                            <a:schemeClr val="bg1"/>
                          </a:solidFill>
                          <a:latin typeface="+mn-lt"/>
                          <a:cs typeface="Arial" panose="020B0604020202020204" pitchFamily="34" charset="0"/>
                        </a:rPr>
                        <a:t>Anxiety Zone</a:t>
                      </a:r>
                    </a:p>
                    <a:p>
                      <a:pPr marL="88900" indent="0"/>
                      <a:endParaRPr lang="en-GB" sz="2000" b="0" dirty="0">
                        <a:solidFill>
                          <a:schemeClr val="bg1"/>
                        </a:solidFill>
                        <a:latin typeface="+mn-lt"/>
                        <a:cs typeface="Arial" panose="020B0604020202020204" pitchFamily="34" charset="0"/>
                      </a:endParaRPr>
                    </a:p>
                    <a:p>
                      <a:pPr marL="88900" indent="0"/>
                      <a:r>
                        <a:rPr lang="en-GB" sz="2000" b="0" dirty="0">
                          <a:solidFill>
                            <a:schemeClr val="bg1"/>
                          </a:solidFill>
                          <a:latin typeface="+mn-lt"/>
                          <a:cs typeface="Arial" panose="020B0604020202020204" pitchFamily="34" charset="0"/>
                        </a:rPr>
                        <a:t>People don’t feel safe to offer ideas for fear of ridicule, getting “it” wrong, afraid to ask for help</a:t>
                      </a:r>
                    </a:p>
                    <a:p>
                      <a:pPr marL="88900" indent="0"/>
                      <a:endParaRPr lang="en-GB" sz="2000" b="0" dirty="0">
                        <a:solidFill>
                          <a:schemeClr val="bg1"/>
                        </a:solidFill>
                        <a:latin typeface="+mn-lt"/>
                        <a:cs typeface="Arial" panose="020B0604020202020204" pitchFamily="34" charset="0"/>
                      </a:endParaRPr>
                    </a:p>
                    <a:p>
                      <a:endParaRPr lang="en-GB" sz="2000" b="0" dirty="0">
                        <a:solidFill>
                          <a:schemeClr val="bg1"/>
                        </a:solidFill>
                        <a:latin typeface="+mn-lt"/>
                        <a:cs typeface="Arial" panose="020B0604020202020204" pitchFamily="34" charset="0"/>
                      </a:endParaRPr>
                    </a:p>
                  </a:txBody>
                  <a:tcPr marL="68580" marR="68580" marT="34284" marB="3428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29000">
                          <a:srgbClr val="A80000"/>
                        </a:gs>
                        <a:gs pos="87000">
                          <a:srgbClr val="DC0733"/>
                        </a:gs>
                      </a:gsLst>
                      <a:lin ang="10800000" scaled="1"/>
                    </a:gradFill>
                  </a:tcPr>
                </a:tc>
                <a:extLst>
                  <a:ext uri="{0D108BD9-81ED-4DB2-BD59-A6C34878D82A}">
                    <a16:rowId xmlns:a16="http://schemas.microsoft.com/office/drawing/2014/main" val="4095995065"/>
                  </a:ext>
                </a:extLst>
              </a:tr>
            </a:tbl>
          </a:graphicData>
        </a:graphic>
      </p:graphicFrame>
      <p:grpSp>
        <p:nvGrpSpPr>
          <p:cNvPr id="11" name="Group 10">
            <a:extLst>
              <a:ext uri="{FF2B5EF4-FFF2-40B4-BE49-F238E27FC236}">
                <a16:creationId xmlns:a16="http://schemas.microsoft.com/office/drawing/2014/main" id="{F8F719D9-0649-4FD0-8E9A-D6542F6B4E7F}"/>
              </a:ext>
            </a:extLst>
          </p:cNvPr>
          <p:cNvGrpSpPr/>
          <p:nvPr/>
        </p:nvGrpSpPr>
        <p:grpSpPr>
          <a:xfrm>
            <a:off x="955736" y="505388"/>
            <a:ext cx="720000" cy="5489862"/>
            <a:chOff x="955736" y="505388"/>
            <a:chExt cx="720000" cy="5489862"/>
          </a:xfrm>
        </p:grpSpPr>
        <p:sp>
          <p:nvSpPr>
            <p:cNvPr id="5" name="Arrow: Right 4">
              <a:extLst>
                <a:ext uri="{FF2B5EF4-FFF2-40B4-BE49-F238E27FC236}">
                  <a16:creationId xmlns:a16="http://schemas.microsoft.com/office/drawing/2014/main" id="{D13FC6FE-F495-44C5-93C0-BC6A2C0793FE}"/>
                </a:ext>
              </a:extLst>
            </p:cNvPr>
            <p:cNvSpPr/>
            <p:nvPr/>
          </p:nvSpPr>
          <p:spPr>
            <a:xfrm rot="16200000">
              <a:off x="-1394086" y="2855210"/>
              <a:ext cx="5419644" cy="720000"/>
            </a:xfrm>
            <a:prstGeom prst="rightArrow">
              <a:avLst>
                <a:gd name="adj1" fmla="val 50000"/>
                <a:gd name="adj2" fmla="val 824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dirty="0">
                  <a:solidFill>
                    <a:schemeClr val="bg1">
                      <a:lumMod val="65000"/>
                    </a:schemeClr>
                  </a:solidFill>
                  <a:cs typeface="Arial" panose="020B0604020202020204" pitchFamily="34" charset="0"/>
                </a:rPr>
                <a:t>Psychological Safety </a:t>
              </a:r>
            </a:p>
          </p:txBody>
        </p:sp>
        <p:sp>
          <p:nvSpPr>
            <p:cNvPr id="14351" name="TextBox 5">
              <a:extLst>
                <a:ext uri="{FF2B5EF4-FFF2-40B4-BE49-F238E27FC236}">
                  <a16:creationId xmlns:a16="http://schemas.microsoft.com/office/drawing/2014/main" id="{D7316851-0994-421D-895B-338FF734DD6F}"/>
                </a:ext>
              </a:extLst>
            </p:cNvPr>
            <p:cNvSpPr txBox="1">
              <a:spLocks noChangeArrowheads="1"/>
            </p:cNvSpPr>
            <p:nvPr/>
          </p:nvSpPr>
          <p:spPr bwMode="auto">
            <a:xfrm>
              <a:off x="1081127" y="961937"/>
              <a:ext cx="461665" cy="71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a:defRPr/>
              </a:pPr>
              <a:r>
                <a:rPr lang="en-GB" altLang="en-US" b="1" dirty="0">
                  <a:solidFill>
                    <a:schemeClr val="bg1">
                      <a:lumMod val="65000"/>
                    </a:schemeClr>
                  </a:solidFill>
                  <a:latin typeface="+mn-lt"/>
                </a:rPr>
                <a:t>High</a:t>
              </a:r>
            </a:p>
          </p:txBody>
        </p:sp>
        <p:sp>
          <p:nvSpPr>
            <p:cNvPr id="14352" name="TextBox 6">
              <a:extLst>
                <a:ext uri="{FF2B5EF4-FFF2-40B4-BE49-F238E27FC236}">
                  <a16:creationId xmlns:a16="http://schemas.microsoft.com/office/drawing/2014/main" id="{037624CA-A76C-480D-AA22-9C54369D87EE}"/>
                </a:ext>
              </a:extLst>
            </p:cNvPr>
            <p:cNvSpPr txBox="1">
              <a:spLocks noChangeArrowheads="1"/>
            </p:cNvSpPr>
            <p:nvPr/>
          </p:nvSpPr>
          <p:spPr bwMode="auto">
            <a:xfrm>
              <a:off x="1076488" y="5275527"/>
              <a:ext cx="461665" cy="71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a:defRPr/>
              </a:pPr>
              <a:r>
                <a:rPr lang="en-GB" altLang="en-US" b="1" dirty="0">
                  <a:solidFill>
                    <a:schemeClr val="bg1">
                      <a:lumMod val="65000"/>
                    </a:schemeClr>
                  </a:solidFill>
                  <a:latin typeface="+mn-lt"/>
                </a:rPr>
                <a:t>Low</a:t>
              </a:r>
            </a:p>
          </p:txBody>
        </p:sp>
      </p:grpSp>
      <p:grpSp>
        <p:nvGrpSpPr>
          <p:cNvPr id="9" name="Group 8">
            <a:extLst>
              <a:ext uri="{FF2B5EF4-FFF2-40B4-BE49-F238E27FC236}">
                <a16:creationId xmlns:a16="http://schemas.microsoft.com/office/drawing/2014/main" id="{4D85EBCF-F793-4CA8-B044-250A47FF67A2}"/>
              </a:ext>
            </a:extLst>
          </p:cNvPr>
          <p:cNvGrpSpPr/>
          <p:nvPr/>
        </p:nvGrpSpPr>
        <p:grpSpPr>
          <a:xfrm>
            <a:off x="1607259" y="5867960"/>
            <a:ext cx="10066746" cy="720000"/>
            <a:chOff x="1607259" y="5867960"/>
            <a:chExt cx="10066746" cy="720000"/>
          </a:xfrm>
        </p:grpSpPr>
        <p:sp>
          <p:nvSpPr>
            <p:cNvPr id="3" name="Arrow: Right 2">
              <a:extLst>
                <a:ext uri="{FF2B5EF4-FFF2-40B4-BE49-F238E27FC236}">
                  <a16:creationId xmlns:a16="http://schemas.microsoft.com/office/drawing/2014/main" id="{0B72207E-180C-45FB-8E4C-21CE8F14F12F}"/>
                </a:ext>
              </a:extLst>
            </p:cNvPr>
            <p:cNvSpPr/>
            <p:nvPr/>
          </p:nvSpPr>
          <p:spPr>
            <a:xfrm>
              <a:off x="1613356" y="5867960"/>
              <a:ext cx="10060649" cy="720000"/>
            </a:xfrm>
            <a:prstGeom prst="rightArrow">
              <a:avLst>
                <a:gd name="adj1" fmla="val 52481"/>
                <a:gd name="adj2" fmla="val 884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dirty="0">
                  <a:solidFill>
                    <a:schemeClr val="bg1">
                      <a:lumMod val="65000"/>
                    </a:schemeClr>
                  </a:solidFill>
                  <a:cs typeface="Arial" panose="020B0604020202020204" pitchFamily="34" charset="0"/>
                </a:rPr>
                <a:t>Accountability &amp; Motivation</a:t>
              </a:r>
            </a:p>
          </p:txBody>
        </p:sp>
        <p:sp>
          <p:nvSpPr>
            <p:cNvPr id="14353" name="TextBox 8">
              <a:extLst>
                <a:ext uri="{FF2B5EF4-FFF2-40B4-BE49-F238E27FC236}">
                  <a16:creationId xmlns:a16="http://schemas.microsoft.com/office/drawing/2014/main" id="{B376C4CE-9049-4A23-91D6-9F9737FEDCDF}"/>
                </a:ext>
              </a:extLst>
            </p:cNvPr>
            <p:cNvSpPr txBox="1">
              <a:spLocks noChangeArrowheads="1"/>
            </p:cNvSpPr>
            <p:nvPr/>
          </p:nvSpPr>
          <p:spPr bwMode="auto">
            <a:xfrm>
              <a:off x="1607259" y="6043294"/>
              <a:ext cx="13222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685800">
                <a:defRPr/>
              </a:pPr>
              <a:r>
                <a:rPr lang="en-GB" altLang="en-US" b="1" dirty="0">
                  <a:solidFill>
                    <a:schemeClr val="bg1">
                      <a:lumMod val="65000"/>
                    </a:schemeClr>
                  </a:solidFill>
                  <a:latin typeface="+mn-lt"/>
                </a:rPr>
                <a:t>Low</a:t>
              </a:r>
            </a:p>
          </p:txBody>
        </p:sp>
        <p:sp>
          <p:nvSpPr>
            <p:cNvPr id="14354" name="TextBox 9">
              <a:extLst>
                <a:ext uri="{FF2B5EF4-FFF2-40B4-BE49-F238E27FC236}">
                  <a16:creationId xmlns:a16="http://schemas.microsoft.com/office/drawing/2014/main" id="{D07270DB-EF62-47B8-A0ED-D69D12FBAE13}"/>
                </a:ext>
              </a:extLst>
            </p:cNvPr>
            <p:cNvSpPr txBox="1">
              <a:spLocks noChangeArrowheads="1"/>
            </p:cNvSpPr>
            <p:nvPr/>
          </p:nvSpPr>
          <p:spPr bwMode="auto">
            <a:xfrm>
              <a:off x="9509956" y="6042230"/>
              <a:ext cx="1520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defTabSz="685800">
                <a:defRPr/>
              </a:pPr>
              <a:r>
                <a:rPr lang="en-GB" altLang="en-US" b="1" dirty="0">
                  <a:solidFill>
                    <a:schemeClr val="bg1">
                      <a:lumMod val="65000"/>
                    </a:schemeClr>
                  </a:solidFill>
                  <a:latin typeface="+mn-lt"/>
                </a:rPr>
                <a:t>High</a:t>
              </a:r>
            </a:p>
          </p:txBody>
        </p:sp>
      </p:grpSp>
      <p:sp>
        <p:nvSpPr>
          <p:cNvPr id="14355" name="TextBox 10">
            <a:extLst>
              <a:ext uri="{FF2B5EF4-FFF2-40B4-BE49-F238E27FC236}">
                <a16:creationId xmlns:a16="http://schemas.microsoft.com/office/drawing/2014/main" id="{EF725FFE-AB0A-40FC-903D-312190045CD3}"/>
              </a:ext>
            </a:extLst>
          </p:cNvPr>
          <p:cNvSpPr txBox="1">
            <a:spLocks noChangeArrowheads="1"/>
          </p:cNvSpPr>
          <p:nvPr/>
        </p:nvSpPr>
        <p:spPr bwMode="auto">
          <a:xfrm>
            <a:off x="9250326" y="5501584"/>
            <a:ext cx="1779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685800">
              <a:defRPr/>
            </a:pPr>
            <a:r>
              <a:rPr lang="en-GB" altLang="en-US" sz="1400" dirty="0">
                <a:solidFill>
                  <a:schemeClr val="bg1">
                    <a:lumMod val="65000"/>
                  </a:schemeClr>
                </a:solidFill>
                <a:latin typeface="+mn-lt"/>
              </a:rPr>
              <a:t>(Edmondson 2012)</a:t>
            </a:r>
          </a:p>
        </p:txBody>
      </p:sp>
      <p:sp>
        <p:nvSpPr>
          <p:cNvPr id="7" name="TextBox 6"/>
          <p:cNvSpPr txBox="1"/>
          <p:nvPr/>
        </p:nvSpPr>
        <p:spPr>
          <a:xfrm>
            <a:off x="1538153" y="409748"/>
            <a:ext cx="8953169" cy="523220"/>
          </a:xfrm>
          <a:prstGeom prst="rect">
            <a:avLst/>
          </a:prstGeom>
          <a:noFill/>
        </p:spPr>
        <p:txBody>
          <a:bodyPr wrap="square" rtlCol="0">
            <a:spAutoFit/>
          </a:bodyPr>
          <a:lstStyle/>
          <a:p>
            <a:pPr algn="ctr"/>
            <a:r>
              <a:rPr lang="en-GB" sz="2800" b="1" dirty="0">
                <a:solidFill>
                  <a:schemeClr val="bg1">
                    <a:lumMod val="75000"/>
                  </a:schemeClr>
                </a:solidFill>
                <a:cs typeface="Arial" panose="020B0604020202020204" pitchFamily="34" charset="0"/>
              </a:rPr>
              <a:t>Psychological Safety and Accountability</a:t>
            </a:r>
            <a:endParaRPr lang="en-GB" sz="2800" b="1" dirty="0">
              <a:solidFill>
                <a:schemeClr val="bg1">
                  <a:lumMod val="75000"/>
                </a:schemeClr>
              </a:solidFill>
            </a:endParaRPr>
          </a:p>
        </p:txBody>
      </p:sp>
      <p:sp>
        <p:nvSpPr>
          <p:cNvPr id="6" name="Slide Number Placeholder 5">
            <a:extLst>
              <a:ext uri="{FF2B5EF4-FFF2-40B4-BE49-F238E27FC236}">
                <a16:creationId xmlns:a16="http://schemas.microsoft.com/office/drawing/2014/main" id="{E5C48D34-7C8A-4783-843C-FB0DF1BEBA74}"/>
              </a:ext>
            </a:extLst>
          </p:cNvPr>
          <p:cNvSpPr>
            <a:spLocks noGrp="1"/>
          </p:cNvSpPr>
          <p:nvPr>
            <p:ph type="sldNum" sz="quarter" idx="12"/>
          </p:nvPr>
        </p:nvSpPr>
        <p:spPr/>
        <p:txBody>
          <a:bodyPr/>
          <a:lstStyle/>
          <a:p>
            <a:fld id="{6859C1A8-8460-4F16-8402-9B3D81EC032B}" type="slidenum">
              <a:rPr lang="en-GB" smtClean="0"/>
              <a:t>12</a:t>
            </a:fld>
            <a:endParaRPr lang="en-GB" dirty="0"/>
          </a:p>
        </p:txBody>
      </p:sp>
      <p:pic>
        <p:nvPicPr>
          <p:cNvPr id="2050" name="Picture 2" descr="See the source image">
            <a:extLst>
              <a:ext uri="{FF2B5EF4-FFF2-40B4-BE49-F238E27FC236}">
                <a16:creationId xmlns:a16="http://schemas.microsoft.com/office/drawing/2014/main" id="{C7AA19F0-5EA4-4B68-98CC-49C91BB44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542" y="3570464"/>
            <a:ext cx="688045" cy="7438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8" descr="See the source image">
            <a:extLst>
              <a:ext uri="{FF2B5EF4-FFF2-40B4-BE49-F238E27FC236}">
                <a16:creationId xmlns:a16="http://schemas.microsoft.com/office/drawing/2014/main" id="{DEA9E98F-1352-412C-8055-9D9329E2E37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792" b="95625" l="5625" r="93125">
                        <a14:foregroundMark x1="37500" y1="10625" x2="65417" y2="8333"/>
                        <a14:foregroundMark x1="65417" y1="8333" x2="43542" y2="8125"/>
                        <a14:foregroundMark x1="52083" y1="5833" x2="61250" y2="6042"/>
                        <a14:foregroundMark x1="52708" y1="5208" x2="56250" y2="4792"/>
                        <a14:foregroundMark x1="58125" y1="6458" x2="82708" y2="24583"/>
                        <a14:foregroundMark x1="82708" y1="24583" x2="91875" y2="45000"/>
                        <a14:foregroundMark x1="91250" y1="43750" x2="88125" y2="57292"/>
                        <a14:foregroundMark x1="32083" y1="87292" x2="60000" y2="91875"/>
                        <a14:foregroundMark x1="60000" y1="91875" x2="60625" y2="88958"/>
                        <a14:foregroundMark x1="68750" y1="84583" x2="54583" y2="86875"/>
                        <a14:foregroundMark x1="38542" y1="64583" x2="71250" y2="62917"/>
                        <a14:foregroundMark x1="71250" y1="62917" x2="38958" y2="59583"/>
                        <a14:foregroundMark x1="38958" y1="59583" x2="66042" y2="53333"/>
                        <a14:foregroundMark x1="66042" y1="53333" x2="64375" y2="55000"/>
                        <a14:foregroundMark x1="39167" y1="35208" x2="43542" y2="49583"/>
                        <a14:foregroundMark x1="46458" y1="28542" x2="72708" y2="41458"/>
                        <a14:foregroundMark x1="72708" y1="41458" x2="63542" y2="43958"/>
                        <a14:foregroundMark x1="60833" y1="33958" x2="68542" y2="48958"/>
                        <a14:foregroundMark x1="63125" y1="34792" x2="58333" y2="40833"/>
                        <a14:foregroundMark x1="54792" y1="33750" x2="54167" y2="36875"/>
                        <a14:foregroundMark x1="9583" y1="36667" x2="9375" y2="63958"/>
                        <a14:foregroundMark x1="9375" y1="63958" x2="10417" y2="66042"/>
                        <a14:foregroundMark x1="31458" y1="69375" x2="38542" y2="65417"/>
                        <a14:foregroundMark x1="6458" y1="45625" x2="5833" y2="49583"/>
                        <a14:foregroundMark x1="30833" y1="95625" x2="37500" y2="93750"/>
                        <a14:foregroundMark x1="41667" y1="92500" x2="53125" y2="94375"/>
                        <a14:foregroundMark x1="53125" y1="94375" x2="47292" y2="94167"/>
                        <a14:foregroundMark x1="48333" y1="95208" x2="48958" y2="95833"/>
                        <a14:foregroundMark x1="50000" y1="95208" x2="49583" y2="95208"/>
                        <a14:foregroundMark x1="82708" y1="79583" x2="80000" y2="83958"/>
                        <a14:foregroundMark x1="76667" y1="85625" x2="72917" y2="87083"/>
                        <a14:foregroundMark x1="65000" y1="89375" x2="63333" y2="89792"/>
                        <a14:foregroundMark x1="92917" y1="67917" x2="92292" y2="71042"/>
                        <a14:foregroundMark x1="92917" y1="45000" x2="93125" y2="53542"/>
                      </a14:backgroundRemoval>
                    </a14:imgEffect>
                  </a14:imgLayer>
                </a14:imgProps>
              </a:ext>
              <a:ext uri="{28A0092B-C50C-407E-A947-70E740481C1C}">
                <a14:useLocalDpi xmlns:a14="http://schemas.microsoft.com/office/drawing/2010/main" val="0"/>
              </a:ext>
            </a:extLst>
          </a:blip>
          <a:srcRect/>
          <a:stretch>
            <a:fillRect/>
          </a:stretch>
        </p:blipFill>
        <p:spPr bwMode="auto">
          <a:xfrm>
            <a:off x="9909084" y="3542083"/>
            <a:ext cx="721850" cy="7218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2" descr="See the source image">
            <a:extLst>
              <a:ext uri="{FF2B5EF4-FFF2-40B4-BE49-F238E27FC236}">
                <a16:creationId xmlns:a16="http://schemas.microsoft.com/office/drawing/2014/main" id="{29B39328-5CAA-4197-94AB-005E7E8E067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213" b="99197" l="0" r="89720">
                        <a14:foregroundMark x1="18069" y1="6827" x2="11215" y2="14056"/>
                        <a14:foregroundMark x1="47352" y1="6024" x2="43614" y2="6426"/>
                        <a14:foregroundMark x1="48287" y1="8835" x2="27103" y2="4418"/>
                        <a14:foregroundMark x1="24611" y1="3213" x2="45483" y2="6827"/>
                        <a14:foregroundMark x1="9346" y1="18876" x2="8723" y2="67470"/>
                        <a14:foregroundMark x1="8723" y1="67470" x2="17757" y2="73896"/>
                        <a14:foregroundMark x1="9657" y1="41365" x2="0" y2="29719"/>
                        <a14:foregroundMark x1="2804" y1="37349" x2="5607" y2="65863"/>
                        <a14:foregroundMark x1="14642" y1="78313" x2="45483" y2="85542"/>
                        <a14:foregroundMark x1="36760" y1="85542" x2="64486" y2="54217"/>
                        <a14:foregroundMark x1="64486" y1="54217" x2="57009" y2="37751"/>
                        <a14:foregroundMark x1="22741" y1="30120" x2="32087" y2="16064"/>
                        <a14:foregroundMark x1="68536" y1="74699" x2="73209" y2="88755"/>
                        <a14:foregroundMark x1="61994" y1="90361" x2="70717" y2="96787"/>
                        <a14:foregroundMark x1="73832" y1="95181" x2="57632" y2="83133"/>
                        <a14:foregroundMark x1="58879" y1="75100" x2="76324" y2="73896"/>
                        <a14:foregroundMark x1="74455" y1="73896" x2="68536" y2="99197"/>
                        <a14:foregroundMark x1="55140" y1="64659" x2="34268" y2="78715"/>
                        <a14:foregroundMark x1="19938" y1="28514" x2="33645" y2="34137"/>
                        <a14:foregroundMark x1="67913" y1="93976" x2="76324" y2="79920"/>
                      </a14:backgroundRemoval>
                    </a14:imgEffect>
                  </a14:imgLayer>
                </a14:imgProps>
              </a:ext>
              <a:ext uri="{28A0092B-C50C-407E-A947-70E740481C1C}">
                <a14:useLocalDpi xmlns:a14="http://schemas.microsoft.com/office/drawing/2010/main" val="0"/>
              </a:ext>
            </a:extLst>
          </a:blip>
          <a:srcRect/>
          <a:stretch>
            <a:fillRect/>
          </a:stretch>
        </p:blipFill>
        <p:spPr bwMode="auto">
          <a:xfrm>
            <a:off x="5149687" y="1423997"/>
            <a:ext cx="946313" cy="7337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CEFE7847-8E45-4DEA-A1A4-2C953CFEDC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3783" y="1283408"/>
            <a:ext cx="807151" cy="8071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1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2500"/>
                                        <p:tgtEl>
                                          <p:spTgt spid="11"/>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14355"/>
                                        </p:tgtEl>
                                        <p:attrNameLst>
                                          <p:attrName>style.visibility</p:attrName>
                                        </p:attrNameLst>
                                      </p:cBhvr>
                                      <p:to>
                                        <p:strVal val="visible"/>
                                      </p:to>
                                    </p:set>
                                    <p:animEffect transition="in" filter="fade">
                                      <p:cBhvr>
                                        <p:cTn id="14" dur="500"/>
                                        <p:tgtEl>
                                          <p:spTgt spid="1435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75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75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750"/>
                                        <p:tgtEl>
                                          <p:spTgt spid="2050"/>
                                        </p:tgtEl>
                                      </p:cBhvr>
                                    </p:animEffect>
                                  </p:childTnLst>
                                </p:cTn>
                              </p:par>
                              <p:par>
                                <p:cTn id="26" presetID="10" presetClass="entr" presetSubtype="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1750"/>
                                        <p:tgtEl>
                                          <p:spTgt spid="2052"/>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0350-0AA4-4334-9BDC-A633F96FCE9C}"/>
              </a:ext>
            </a:extLst>
          </p:cNvPr>
          <p:cNvSpPr>
            <a:spLocks noGrp="1"/>
          </p:cNvSpPr>
          <p:nvPr>
            <p:ph type="title"/>
          </p:nvPr>
        </p:nvSpPr>
        <p:spPr/>
        <p:txBody>
          <a:bodyPr>
            <a:normAutofit/>
          </a:bodyPr>
          <a:lstStyle/>
          <a:p>
            <a:r>
              <a:rPr lang="en-GB" sz="3200" dirty="0">
                <a:solidFill>
                  <a:srgbClr val="DC0733"/>
                </a:solidFill>
              </a:rPr>
              <a:t>Tools to help teams </a:t>
            </a:r>
            <a:br>
              <a:rPr lang="en-GB" sz="3200" dirty="0">
                <a:solidFill>
                  <a:srgbClr val="DC0733"/>
                </a:solidFill>
              </a:rPr>
            </a:br>
            <a:r>
              <a:rPr lang="en-GB" sz="3200" dirty="0">
                <a:solidFill>
                  <a:srgbClr val="DC0733"/>
                </a:solidFill>
              </a:rPr>
              <a:t>assess their level of psychological safety</a:t>
            </a:r>
          </a:p>
        </p:txBody>
      </p:sp>
      <p:sp>
        <p:nvSpPr>
          <p:cNvPr id="3" name="Content Placeholder 2">
            <a:extLst>
              <a:ext uri="{FF2B5EF4-FFF2-40B4-BE49-F238E27FC236}">
                <a16:creationId xmlns:a16="http://schemas.microsoft.com/office/drawing/2014/main" id="{7AF7294F-91E6-4198-BE05-4C621A31ECDC}"/>
              </a:ext>
            </a:extLst>
          </p:cNvPr>
          <p:cNvSpPr>
            <a:spLocks noGrp="1"/>
          </p:cNvSpPr>
          <p:nvPr>
            <p:ph idx="1"/>
          </p:nvPr>
        </p:nvSpPr>
        <p:spPr>
          <a:xfrm>
            <a:off x="580103" y="1860264"/>
            <a:ext cx="11050864" cy="4299002"/>
          </a:xfrm>
        </p:spPr>
        <p:txBody>
          <a:bodyPr>
            <a:noAutofit/>
          </a:bodyPr>
          <a:lstStyle/>
          <a:p>
            <a:pPr marL="0" indent="0">
              <a:buSzPts val="1000"/>
              <a:buNone/>
              <a:tabLst>
                <a:tab pos="457200" algn="l"/>
              </a:tabLst>
            </a:pPr>
            <a:r>
              <a:rPr lang="en-GB" sz="2400" b="1" dirty="0">
                <a:solidFill>
                  <a:srgbClr val="0563C1"/>
                </a:solidFill>
              </a:rPr>
              <a:t>Edmondson’s 7 questions</a:t>
            </a:r>
          </a:p>
          <a:p>
            <a:pPr marL="0" lvl="0" indent="0">
              <a:spcAft>
                <a:spcPts val="0"/>
              </a:spcAft>
              <a:buSzPts val="1000"/>
              <a:buNone/>
              <a:tabLst>
                <a:tab pos="457200" algn="l"/>
              </a:tabLst>
            </a:pPr>
            <a:r>
              <a:rPr lang="en-GB" sz="2000" dirty="0">
                <a:solidFill>
                  <a:schemeClr val="bg1">
                    <a:lumMod val="65000"/>
                  </a:schemeClr>
                </a:solidFill>
                <a:ea typeface="Arial" panose="020B0604020202020204" pitchFamily="34" charset="0"/>
                <a:cs typeface="Arial" panose="020B0604020202020204" pitchFamily="34" charset="0"/>
              </a:rPr>
              <a:t>How safe is it to take a risk on this team? </a:t>
            </a:r>
            <a:r>
              <a:rPr lang="en-GB" sz="2000" i="1" dirty="0">
                <a:solidFill>
                  <a:schemeClr val="bg1">
                    <a:lumMod val="65000"/>
                  </a:schemeClr>
                </a:solidFill>
                <a:ea typeface="Arial" panose="020B0604020202020204" pitchFamily="34" charset="0"/>
                <a:cs typeface="Arial" panose="020B0604020202020204" pitchFamily="34" charset="0"/>
              </a:rPr>
              <a:t>– </a:t>
            </a:r>
            <a:r>
              <a:rPr lang="en-GB" sz="2000" b="1" i="1" dirty="0">
                <a:solidFill>
                  <a:schemeClr val="bg1">
                    <a:lumMod val="65000"/>
                  </a:schemeClr>
                </a:solidFill>
                <a:ea typeface="Arial" panose="020B0604020202020204" pitchFamily="34" charset="0"/>
                <a:cs typeface="Arial" panose="020B0604020202020204" pitchFamily="34" charset="0"/>
              </a:rPr>
              <a:t>Please, read the notes below for </a:t>
            </a:r>
            <a:br>
              <a:rPr lang="en-GB" sz="2000" b="1" i="1" dirty="0">
                <a:solidFill>
                  <a:schemeClr val="bg1">
                    <a:lumMod val="65000"/>
                  </a:schemeClr>
                </a:solidFill>
                <a:ea typeface="Arial" panose="020B0604020202020204" pitchFamily="34" charset="0"/>
                <a:cs typeface="Arial" panose="020B0604020202020204" pitchFamily="34" charset="0"/>
              </a:rPr>
            </a:br>
            <a:r>
              <a:rPr lang="en-GB" sz="2000" b="1" i="1" dirty="0">
                <a:solidFill>
                  <a:schemeClr val="bg1">
                    <a:lumMod val="65000"/>
                  </a:schemeClr>
                </a:solidFill>
                <a:ea typeface="Arial" panose="020B0604020202020204" pitchFamily="34" charset="0"/>
                <a:cs typeface="Arial" panose="020B0604020202020204" pitchFamily="34" charset="0"/>
              </a:rPr>
              <a:t>instructions on how to effectively use Edmondson’s scale</a:t>
            </a:r>
            <a:r>
              <a:rPr lang="en-GB" sz="2000" i="1" dirty="0">
                <a:solidFill>
                  <a:schemeClr val="bg1">
                    <a:lumMod val="65000"/>
                  </a:schemeClr>
                </a:solidFill>
                <a:ea typeface="Arial" panose="020B0604020202020204" pitchFamily="34" charset="0"/>
                <a:cs typeface="Arial" panose="020B0604020202020204" pitchFamily="34" charset="0"/>
              </a:rPr>
              <a:t>.</a:t>
            </a:r>
            <a:endParaRPr lang="en-GB" sz="2000" i="1" dirty="0">
              <a:solidFill>
                <a:schemeClr val="bg1">
                  <a:lumMod val="65000"/>
                </a:schemeClr>
              </a:solidFill>
              <a:ea typeface="Times New Roman" panose="02020603050405020304" pitchFamily="18" charset="0"/>
              <a:cs typeface="Times New Roman" panose="02020603050405020304" pitchFamily="18" charset="0"/>
            </a:endParaRPr>
          </a:p>
          <a:p>
            <a:pPr marL="546100" lvl="0" indent="-457200">
              <a:spcAft>
                <a:spcPts val="0"/>
              </a:spcAft>
              <a:buClr>
                <a:srgbClr val="0563C1"/>
              </a:buClr>
              <a:buSzPct val="100000"/>
              <a:buFont typeface="+mj-lt"/>
              <a:buAutoNum type="arabicPeriod"/>
              <a:tabLst>
                <a:tab pos="457200" algn="l"/>
              </a:tabLst>
            </a:pPr>
            <a:r>
              <a:rPr lang="en-GB" sz="2400" dirty="0">
                <a:ea typeface="Times New Roman" panose="02020603050405020304" pitchFamily="18" charset="0"/>
                <a:cs typeface="Arial" panose="020B0604020202020204" pitchFamily="34" charset="0"/>
              </a:rPr>
              <a:t>If you make a mistake in your team, is it held against you?</a:t>
            </a:r>
            <a:endParaRPr lang="en-GB" sz="2400" dirty="0">
              <a:ea typeface="Times New Roman" panose="02020603050405020304" pitchFamily="18" charset="0"/>
              <a:cs typeface="Times New Roman" panose="02020603050405020304" pitchFamily="18" charset="0"/>
            </a:endParaRPr>
          </a:p>
          <a:p>
            <a:pPr marL="546100" lvl="0" indent="-457200">
              <a:spcBef>
                <a:spcPts val="800"/>
              </a:spcBef>
              <a:spcAft>
                <a:spcPts val="0"/>
              </a:spcAft>
              <a:buClr>
                <a:srgbClr val="0563C1"/>
              </a:buClr>
              <a:buSzPct val="100000"/>
              <a:buFont typeface="+mj-lt"/>
              <a:buAutoNum type="arabicPeriod"/>
              <a:tabLst>
                <a:tab pos="457200" algn="l"/>
              </a:tabLst>
            </a:pPr>
            <a:r>
              <a:rPr lang="en-GB" sz="2400" dirty="0">
                <a:ea typeface="Times New Roman" panose="02020603050405020304" pitchFamily="18" charset="0"/>
                <a:cs typeface="Arial" panose="020B0604020202020204" pitchFamily="34" charset="0"/>
              </a:rPr>
              <a:t>Are you able to bring up problems and tough issues?</a:t>
            </a:r>
            <a:endParaRPr lang="en-GB" sz="2400" dirty="0">
              <a:ea typeface="Times New Roman" panose="02020603050405020304" pitchFamily="18" charset="0"/>
              <a:cs typeface="Times New Roman" panose="02020603050405020304" pitchFamily="18" charset="0"/>
            </a:endParaRPr>
          </a:p>
          <a:p>
            <a:pPr marL="546100" lvl="0" indent="-457200">
              <a:spcBef>
                <a:spcPts val="800"/>
              </a:spcBef>
              <a:spcAft>
                <a:spcPts val="0"/>
              </a:spcAft>
              <a:buClr>
                <a:srgbClr val="0563C1"/>
              </a:buClr>
              <a:buSzPct val="100000"/>
              <a:buFont typeface="+mj-lt"/>
              <a:buAutoNum type="arabicPeriod"/>
              <a:tabLst>
                <a:tab pos="457200" algn="l"/>
              </a:tabLst>
            </a:pPr>
            <a:r>
              <a:rPr lang="en-GB" sz="2400" dirty="0">
                <a:ea typeface="Times New Roman" panose="02020603050405020304" pitchFamily="18" charset="0"/>
                <a:cs typeface="Arial" panose="020B0604020202020204" pitchFamily="34" charset="0"/>
              </a:rPr>
              <a:t>Do people on the team sometimes reject others for being different?</a:t>
            </a:r>
            <a:endParaRPr lang="en-GB" sz="2400" dirty="0">
              <a:ea typeface="Times New Roman" panose="02020603050405020304" pitchFamily="18" charset="0"/>
              <a:cs typeface="Times New Roman" panose="02020603050405020304" pitchFamily="18" charset="0"/>
            </a:endParaRPr>
          </a:p>
          <a:p>
            <a:pPr marL="546100" lvl="0" indent="-457200">
              <a:spcBef>
                <a:spcPts val="800"/>
              </a:spcBef>
              <a:spcAft>
                <a:spcPts val="0"/>
              </a:spcAft>
              <a:buClr>
                <a:srgbClr val="0563C1"/>
              </a:buClr>
              <a:buSzPct val="100000"/>
              <a:buFont typeface="+mj-lt"/>
              <a:buAutoNum type="arabicPeriod"/>
              <a:tabLst>
                <a:tab pos="457200" algn="l"/>
              </a:tabLst>
            </a:pPr>
            <a:r>
              <a:rPr lang="en-GB" sz="2400" dirty="0">
                <a:ea typeface="Times New Roman" panose="02020603050405020304" pitchFamily="18" charset="0"/>
                <a:cs typeface="Arial" panose="020B0604020202020204" pitchFamily="34" charset="0"/>
              </a:rPr>
              <a:t>Is it safe to take a risk?</a:t>
            </a:r>
            <a:endParaRPr lang="en-GB" sz="2400" dirty="0">
              <a:ea typeface="Times New Roman" panose="02020603050405020304" pitchFamily="18" charset="0"/>
              <a:cs typeface="Times New Roman" panose="02020603050405020304" pitchFamily="18" charset="0"/>
            </a:endParaRPr>
          </a:p>
          <a:p>
            <a:pPr marL="546100" lvl="0" indent="-457200">
              <a:spcBef>
                <a:spcPts val="800"/>
              </a:spcBef>
              <a:spcAft>
                <a:spcPts val="0"/>
              </a:spcAft>
              <a:buClr>
                <a:srgbClr val="0563C1"/>
              </a:buClr>
              <a:buSzPct val="100000"/>
              <a:buFont typeface="+mj-lt"/>
              <a:buAutoNum type="arabicPeriod"/>
              <a:tabLst>
                <a:tab pos="457200" algn="l"/>
              </a:tabLst>
            </a:pPr>
            <a:r>
              <a:rPr lang="en-GB" sz="2400" dirty="0">
                <a:ea typeface="Times New Roman" panose="02020603050405020304" pitchFamily="18" charset="0"/>
                <a:cs typeface="Arial" panose="020B0604020202020204" pitchFamily="34" charset="0"/>
              </a:rPr>
              <a:t>Is it difficult to ask other team members for help?</a:t>
            </a:r>
            <a:endParaRPr lang="en-GB" sz="2400" dirty="0">
              <a:ea typeface="Times New Roman" panose="02020603050405020304" pitchFamily="18" charset="0"/>
              <a:cs typeface="Times New Roman" panose="02020603050405020304" pitchFamily="18" charset="0"/>
            </a:endParaRPr>
          </a:p>
          <a:p>
            <a:pPr marL="546100" lvl="0" indent="-457200">
              <a:spcBef>
                <a:spcPts val="800"/>
              </a:spcBef>
              <a:spcAft>
                <a:spcPts val="0"/>
              </a:spcAft>
              <a:buClr>
                <a:srgbClr val="0563C1"/>
              </a:buClr>
              <a:buSzPct val="100000"/>
              <a:buFont typeface="+mj-lt"/>
              <a:buAutoNum type="arabicPeriod"/>
              <a:tabLst>
                <a:tab pos="457200" algn="l"/>
              </a:tabLst>
            </a:pPr>
            <a:r>
              <a:rPr lang="en-GB" sz="2400" dirty="0">
                <a:ea typeface="Times New Roman" panose="02020603050405020304" pitchFamily="18" charset="0"/>
                <a:cs typeface="Arial" panose="020B0604020202020204" pitchFamily="34" charset="0"/>
              </a:rPr>
              <a:t>Do people on the team deliberately act to undermine your efforts?</a:t>
            </a:r>
            <a:endParaRPr lang="en-GB" sz="2400" dirty="0">
              <a:ea typeface="Times New Roman" panose="02020603050405020304" pitchFamily="18" charset="0"/>
              <a:cs typeface="Times New Roman" panose="02020603050405020304" pitchFamily="18" charset="0"/>
            </a:endParaRPr>
          </a:p>
          <a:p>
            <a:pPr marL="546100" lvl="0" indent="-457200">
              <a:spcBef>
                <a:spcPts val="800"/>
              </a:spcBef>
              <a:spcAft>
                <a:spcPts val="0"/>
              </a:spcAft>
              <a:buClr>
                <a:srgbClr val="0563C1"/>
              </a:buClr>
              <a:buSzPct val="100000"/>
              <a:buFont typeface="+mj-lt"/>
              <a:buAutoNum type="arabicPeriod"/>
              <a:tabLst>
                <a:tab pos="457200" algn="l"/>
              </a:tabLst>
            </a:pPr>
            <a:r>
              <a:rPr lang="en-GB" sz="2400" dirty="0">
                <a:ea typeface="Times New Roman" panose="02020603050405020304" pitchFamily="18" charset="0"/>
                <a:cs typeface="Arial" panose="020B0604020202020204" pitchFamily="34" charset="0"/>
              </a:rPr>
              <a:t>Are your unique skills and talents valued and utilised?</a:t>
            </a:r>
            <a:endParaRPr lang="en-GB" sz="24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D8DCA94-01F9-4885-8632-F334007DB62C}"/>
              </a:ext>
            </a:extLst>
          </p:cNvPr>
          <p:cNvSpPr>
            <a:spLocks noGrp="1"/>
          </p:cNvSpPr>
          <p:nvPr>
            <p:ph type="sldNum" sz="quarter" idx="12"/>
          </p:nvPr>
        </p:nvSpPr>
        <p:spPr/>
        <p:txBody>
          <a:bodyPr/>
          <a:lstStyle/>
          <a:p>
            <a:fld id="{6859C1A8-8460-4F16-8402-9B3D81EC032B}" type="slidenum">
              <a:rPr lang="en-GB" smtClean="0"/>
              <a:t>13</a:t>
            </a:fld>
            <a:endParaRPr lang="en-GB" dirty="0"/>
          </a:p>
        </p:txBody>
      </p:sp>
      <p:sp>
        <p:nvSpPr>
          <p:cNvPr id="5" name="TextBox 4">
            <a:extLst>
              <a:ext uri="{FF2B5EF4-FFF2-40B4-BE49-F238E27FC236}">
                <a16:creationId xmlns:a16="http://schemas.microsoft.com/office/drawing/2014/main" id="{7610B8EF-FD3A-4946-8E72-A2250629088F}"/>
              </a:ext>
            </a:extLst>
          </p:cNvPr>
          <p:cNvSpPr txBox="1"/>
          <p:nvPr/>
        </p:nvSpPr>
        <p:spPr>
          <a:xfrm>
            <a:off x="10520656" y="1862452"/>
            <a:ext cx="1004121" cy="461665"/>
          </a:xfrm>
          <a:prstGeom prst="rect">
            <a:avLst/>
          </a:prstGeom>
          <a:solidFill>
            <a:srgbClr val="0563C1"/>
          </a:solidFill>
        </p:spPr>
        <p:txBody>
          <a:bodyPr wrap="none" rtlCol="0">
            <a:spAutoFit/>
          </a:bodyPr>
          <a:lstStyle/>
          <a:p>
            <a:pPr algn="ctr"/>
            <a:r>
              <a:rPr lang="en-GB" sz="2400" dirty="0">
                <a:solidFill>
                  <a:schemeClr val="bg1"/>
                </a:solidFill>
              </a:rPr>
              <a:t>Tool 1</a:t>
            </a:r>
          </a:p>
        </p:txBody>
      </p:sp>
      <p:sp>
        <p:nvSpPr>
          <p:cNvPr id="6" name="TextBox 5">
            <a:extLst>
              <a:ext uri="{FF2B5EF4-FFF2-40B4-BE49-F238E27FC236}">
                <a16:creationId xmlns:a16="http://schemas.microsoft.com/office/drawing/2014/main" id="{06632A1F-A7F8-4E7D-A22E-790F0CF2D5AE}"/>
              </a:ext>
            </a:extLst>
          </p:cNvPr>
          <p:cNvSpPr txBox="1"/>
          <p:nvPr/>
        </p:nvSpPr>
        <p:spPr>
          <a:xfrm>
            <a:off x="7834089" y="6400412"/>
            <a:ext cx="2643411" cy="276999"/>
          </a:xfrm>
          <a:prstGeom prst="rect">
            <a:avLst/>
          </a:prstGeom>
          <a:noFill/>
        </p:spPr>
        <p:txBody>
          <a:bodyPr wrap="square" rtlCol="0">
            <a:spAutoFit/>
          </a:bodyPr>
          <a:lstStyle/>
          <a:p>
            <a:pPr algn="r"/>
            <a:r>
              <a:rPr lang="en-GB" sz="1200" dirty="0">
                <a:solidFill>
                  <a:schemeClr val="bg1">
                    <a:lumMod val="65000"/>
                  </a:schemeClr>
                </a:solidFill>
                <a:cs typeface="Arial" panose="020B0604020202020204" pitchFamily="34" charset="0"/>
              </a:rPr>
              <a:t>(Edmondson 1999)</a:t>
            </a:r>
          </a:p>
        </p:txBody>
      </p:sp>
    </p:spTree>
    <p:extLst>
      <p:ext uri="{BB962C8B-B14F-4D97-AF65-F5344CB8AC3E}">
        <p14:creationId xmlns:p14="http://schemas.microsoft.com/office/powerpoint/2010/main" val="330958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D55BABE-4C09-C840-88B3-E0EAF713F2C5}"/>
              </a:ext>
            </a:extLst>
          </p:cNvPr>
          <p:cNvSpPr/>
          <p:nvPr/>
        </p:nvSpPr>
        <p:spPr>
          <a:xfrm>
            <a:off x="438560" y="3952433"/>
            <a:ext cx="11334210" cy="72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D17C96F9-109A-1842-A7E3-A4D37C19A85E}"/>
              </a:ext>
            </a:extLst>
          </p:cNvPr>
          <p:cNvSpPr/>
          <p:nvPr/>
        </p:nvSpPr>
        <p:spPr>
          <a:xfrm>
            <a:off x="6060274" y="1797461"/>
            <a:ext cx="72000" cy="43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Google Shape;179;p29">
            <a:extLst>
              <a:ext uri="{FF2B5EF4-FFF2-40B4-BE49-F238E27FC236}">
                <a16:creationId xmlns:a16="http://schemas.microsoft.com/office/drawing/2014/main" id="{B4EF980F-7AA5-2447-9BEA-43E4E8B41312}"/>
              </a:ext>
            </a:extLst>
          </p:cNvPr>
          <p:cNvPicPr preferRelativeResize="0"/>
          <p:nvPr/>
        </p:nvPicPr>
        <p:blipFill rotWithShape="1">
          <a:blip r:embed="rId3">
            <a:alphaModFix/>
            <a:duotone>
              <a:schemeClr val="accent1">
                <a:shade val="45000"/>
                <a:satMod val="135000"/>
              </a:schemeClr>
              <a:prstClr val="white"/>
            </a:duotone>
          </a:blip>
          <a:srcRect/>
          <a:stretch/>
        </p:blipFill>
        <p:spPr>
          <a:xfrm>
            <a:off x="5057645" y="1914357"/>
            <a:ext cx="625604" cy="707273"/>
          </a:xfrm>
          <a:prstGeom prst="rect">
            <a:avLst/>
          </a:prstGeom>
          <a:noFill/>
          <a:ln>
            <a:noFill/>
          </a:ln>
        </p:spPr>
      </p:pic>
      <p:pic>
        <p:nvPicPr>
          <p:cNvPr id="16" name="Google Shape;181;p29">
            <a:extLst>
              <a:ext uri="{FF2B5EF4-FFF2-40B4-BE49-F238E27FC236}">
                <a16:creationId xmlns:a16="http://schemas.microsoft.com/office/drawing/2014/main" id="{1047BC49-C8EE-6F40-9852-F48D63CA6935}"/>
              </a:ext>
            </a:extLst>
          </p:cNvPr>
          <p:cNvPicPr preferRelativeResize="0"/>
          <p:nvPr/>
        </p:nvPicPr>
        <p:blipFill rotWithShape="1">
          <a:blip r:embed="rId4">
            <a:alphaModFix/>
            <a:duotone>
              <a:schemeClr val="accent1">
                <a:shade val="45000"/>
                <a:satMod val="135000"/>
              </a:schemeClr>
              <a:prstClr val="white"/>
            </a:duotone>
          </a:blip>
          <a:srcRect/>
          <a:stretch/>
        </p:blipFill>
        <p:spPr>
          <a:xfrm>
            <a:off x="10756823" y="2052082"/>
            <a:ext cx="858165" cy="309160"/>
          </a:xfrm>
          <a:prstGeom prst="rect">
            <a:avLst/>
          </a:prstGeom>
          <a:noFill/>
          <a:ln>
            <a:noFill/>
          </a:ln>
        </p:spPr>
      </p:pic>
      <p:pic>
        <p:nvPicPr>
          <p:cNvPr id="17" name="Google Shape;178;p29">
            <a:extLst>
              <a:ext uri="{FF2B5EF4-FFF2-40B4-BE49-F238E27FC236}">
                <a16:creationId xmlns:a16="http://schemas.microsoft.com/office/drawing/2014/main" id="{3CC4A6B5-A0CF-6240-9A34-5B10F33597D8}"/>
              </a:ext>
            </a:extLst>
          </p:cNvPr>
          <p:cNvPicPr preferRelativeResize="0"/>
          <p:nvPr/>
        </p:nvPicPr>
        <p:blipFill rotWithShape="1">
          <a:blip r:embed="rId5">
            <a:alphaModFix/>
            <a:duotone>
              <a:schemeClr val="accent1">
                <a:shade val="45000"/>
                <a:satMod val="135000"/>
              </a:schemeClr>
              <a:prstClr val="white"/>
            </a:duotone>
          </a:blip>
          <a:srcRect/>
          <a:stretch/>
        </p:blipFill>
        <p:spPr>
          <a:xfrm>
            <a:off x="4977572" y="4216464"/>
            <a:ext cx="785750" cy="707758"/>
          </a:xfrm>
          <a:prstGeom prst="rect">
            <a:avLst/>
          </a:prstGeom>
          <a:noFill/>
          <a:ln>
            <a:noFill/>
          </a:ln>
        </p:spPr>
      </p:pic>
      <p:pic>
        <p:nvPicPr>
          <p:cNvPr id="18" name="Google Shape;180;p29">
            <a:extLst>
              <a:ext uri="{FF2B5EF4-FFF2-40B4-BE49-F238E27FC236}">
                <a16:creationId xmlns:a16="http://schemas.microsoft.com/office/drawing/2014/main" id="{46561581-B25B-B04E-A4F1-26BA476F5123}"/>
              </a:ext>
            </a:extLst>
          </p:cNvPr>
          <p:cNvPicPr preferRelativeResize="0"/>
          <p:nvPr/>
        </p:nvPicPr>
        <p:blipFill rotWithShape="1">
          <a:blip r:embed="rId6">
            <a:alphaModFix/>
            <a:duotone>
              <a:schemeClr val="accent1">
                <a:shade val="45000"/>
                <a:satMod val="135000"/>
              </a:schemeClr>
              <a:prstClr val="white"/>
            </a:duotone>
          </a:blip>
          <a:srcRect/>
          <a:stretch/>
        </p:blipFill>
        <p:spPr>
          <a:xfrm>
            <a:off x="10983347" y="4228335"/>
            <a:ext cx="631641" cy="595193"/>
          </a:xfrm>
          <a:prstGeom prst="rect">
            <a:avLst/>
          </a:prstGeom>
          <a:noFill/>
          <a:ln>
            <a:noFill/>
          </a:ln>
        </p:spPr>
      </p:pic>
      <p:sp>
        <p:nvSpPr>
          <p:cNvPr id="20" name="Title 1">
            <a:extLst>
              <a:ext uri="{FF2B5EF4-FFF2-40B4-BE49-F238E27FC236}">
                <a16:creationId xmlns:a16="http://schemas.microsoft.com/office/drawing/2014/main" id="{6F325DF7-B302-6743-BDD5-AC6AAEED2662}"/>
              </a:ext>
            </a:extLst>
          </p:cNvPr>
          <p:cNvSpPr>
            <a:spLocks noGrp="1"/>
          </p:cNvSpPr>
          <p:nvPr>
            <p:ph type="title"/>
          </p:nvPr>
        </p:nvSpPr>
        <p:spPr>
          <a:xfrm>
            <a:off x="6448481" y="4069710"/>
            <a:ext cx="5284537" cy="1148579"/>
          </a:xfrm>
        </p:spPr>
        <p:txBody>
          <a:bodyPr>
            <a:normAutofit/>
          </a:bodyPr>
          <a:lstStyle/>
          <a:p>
            <a:pPr fontAlgn="base">
              <a:spcAft>
                <a:spcPct val="0"/>
              </a:spcAft>
            </a:pPr>
            <a:r>
              <a:rPr lang="en-US" sz="2400" dirty="0">
                <a:solidFill>
                  <a:srgbClr val="DC0733"/>
                </a:solidFill>
                <a:latin typeface="+mn-lt"/>
                <a:cs typeface="Arial" panose="020B0604020202020204" pitchFamily="34" charset="0"/>
                <a:sym typeface="Constantia"/>
              </a:rPr>
              <a:t>Open </a:t>
            </a:r>
            <a:r>
              <a:rPr lang="en-US" sz="2400" dirty="0">
                <a:solidFill>
                  <a:srgbClr val="DC0733"/>
                </a:solidFill>
                <a:latin typeface="+mn-lt"/>
                <a:cs typeface="Arial" panose="020B0604020202020204" pitchFamily="34" charset="0"/>
              </a:rPr>
              <a:t>C</a:t>
            </a:r>
            <a:r>
              <a:rPr lang="en-US" sz="2400" dirty="0">
                <a:solidFill>
                  <a:srgbClr val="DC0733"/>
                </a:solidFill>
                <a:latin typeface="+mn-lt"/>
                <a:cs typeface="Arial" panose="020B0604020202020204" pitchFamily="34" charset="0"/>
                <a:sym typeface="Constantia"/>
              </a:rPr>
              <a:t>onversation</a:t>
            </a:r>
          </a:p>
        </p:txBody>
      </p:sp>
      <p:sp>
        <p:nvSpPr>
          <p:cNvPr id="21" name="Title 1">
            <a:extLst>
              <a:ext uri="{FF2B5EF4-FFF2-40B4-BE49-F238E27FC236}">
                <a16:creationId xmlns:a16="http://schemas.microsoft.com/office/drawing/2014/main" id="{F2603270-6370-DF48-879B-F14422A90EBE}"/>
              </a:ext>
            </a:extLst>
          </p:cNvPr>
          <p:cNvSpPr txBox="1">
            <a:spLocks/>
          </p:cNvSpPr>
          <p:nvPr/>
        </p:nvSpPr>
        <p:spPr bwMode="auto">
          <a:xfrm>
            <a:off x="458981" y="1699563"/>
            <a:ext cx="4886902" cy="89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90000"/>
              </a:lnSpc>
              <a:defRPr sz="3600">
                <a:solidFill>
                  <a:srgbClr val="5F6166"/>
                </a:solidFill>
                <a:latin typeface="Constantia"/>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sz="2400" b="1" dirty="0">
                <a:solidFill>
                  <a:srgbClr val="DC0733"/>
                </a:solidFill>
                <a:latin typeface="+mn-lt"/>
                <a:cs typeface="Arial" panose="020B0604020202020204" pitchFamily="34" charset="0"/>
              </a:rPr>
              <a:t>Willingness to Help</a:t>
            </a:r>
            <a:endParaRPr lang="en-US" sz="2400" b="1" dirty="0">
              <a:solidFill>
                <a:srgbClr val="DC0733"/>
              </a:solidFill>
              <a:latin typeface="+mn-lt"/>
              <a:cs typeface="Arial" panose="020B0604020202020204" pitchFamily="34" charset="0"/>
              <a:sym typeface="Constantia"/>
            </a:endParaRPr>
          </a:p>
        </p:txBody>
      </p:sp>
      <p:sp>
        <p:nvSpPr>
          <p:cNvPr id="22" name="Title 1">
            <a:extLst>
              <a:ext uri="{FF2B5EF4-FFF2-40B4-BE49-F238E27FC236}">
                <a16:creationId xmlns:a16="http://schemas.microsoft.com/office/drawing/2014/main" id="{74450BEB-80DC-B246-9320-B1B408065F44}"/>
              </a:ext>
            </a:extLst>
          </p:cNvPr>
          <p:cNvSpPr txBox="1">
            <a:spLocks/>
          </p:cNvSpPr>
          <p:nvPr/>
        </p:nvSpPr>
        <p:spPr bwMode="auto">
          <a:xfrm>
            <a:off x="6451479" y="1635122"/>
            <a:ext cx="4302959" cy="945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sz="2400" b="1" dirty="0">
                <a:solidFill>
                  <a:srgbClr val="DC0733"/>
                </a:solidFill>
                <a:latin typeface="+mn-lt"/>
                <a:cs typeface="Arial" panose="020B0604020202020204" pitchFamily="34" charset="0"/>
                <a:sym typeface="Constantia"/>
              </a:rPr>
              <a:t>Inclusion &amp; Diversity</a:t>
            </a:r>
          </a:p>
        </p:txBody>
      </p:sp>
      <p:sp>
        <p:nvSpPr>
          <p:cNvPr id="23" name="Title 1">
            <a:extLst>
              <a:ext uri="{FF2B5EF4-FFF2-40B4-BE49-F238E27FC236}">
                <a16:creationId xmlns:a16="http://schemas.microsoft.com/office/drawing/2014/main" id="{9917F670-A967-6441-9900-2D6AED126845}"/>
              </a:ext>
            </a:extLst>
          </p:cNvPr>
          <p:cNvSpPr txBox="1">
            <a:spLocks/>
          </p:cNvSpPr>
          <p:nvPr/>
        </p:nvSpPr>
        <p:spPr bwMode="auto">
          <a:xfrm>
            <a:off x="458982" y="4078982"/>
            <a:ext cx="4565994" cy="1148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90000"/>
              </a:lnSpc>
              <a:defRPr sz="3600">
                <a:solidFill>
                  <a:srgbClr val="5F6166"/>
                </a:solidFill>
                <a:latin typeface="Constantia"/>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sz="2400" b="1" dirty="0">
                <a:solidFill>
                  <a:srgbClr val="DC0733"/>
                </a:solidFill>
                <a:latin typeface="+mn-lt"/>
                <a:cs typeface="Arial" panose="020B0604020202020204" pitchFamily="34" charset="0"/>
              </a:rPr>
              <a:t>Attitude to Risk &amp; Failure</a:t>
            </a:r>
            <a:endParaRPr lang="en-US" sz="2400" b="1" dirty="0">
              <a:solidFill>
                <a:srgbClr val="DC0733"/>
              </a:solidFill>
              <a:latin typeface="+mn-lt"/>
              <a:cs typeface="Arial" panose="020B0604020202020204" pitchFamily="34" charset="0"/>
              <a:sym typeface="Constantia"/>
            </a:endParaRPr>
          </a:p>
        </p:txBody>
      </p:sp>
      <p:sp>
        <p:nvSpPr>
          <p:cNvPr id="4" name="Rectangle 3"/>
          <p:cNvSpPr/>
          <p:nvPr/>
        </p:nvSpPr>
        <p:spPr>
          <a:xfrm>
            <a:off x="438561" y="4968715"/>
            <a:ext cx="5388346" cy="1015663"/>
          </a:xfrm>
          <a:prstGeom prst="rect">
            <a:avLst/>
          </a:prstGeom>
        </p:spPr>
        <p:txBody>
          <a:bodyPr wrap="square">
            <a:spAutoFit/>
          </a:bodyPr>
          <a:lstStyle/>
          <a:p>
            <a:r>
              <a:rPr lang="en-GB" sz="2000" b="1" dirty="0">
                <a:solidFill>
                  <a:schemeClr val="tx1">
                    <a:lumMod val="65000"/>
                    <a:lumOff val="35000"/>
                  </a:schemeClr>
                </a:solidFill>
                <a:sym typeface="Corbel"/>
              </a:rPr>
              <a:t>Definition </a:t>
            </a:r>
          </a:p>
          <a:p>
            <a:pPr algn="just"/>
            <a:r>
              <a:rPr lang="en-US" sz="2000" dirty="0">
                <a:solidFill>
                  <a:schemeClr val="tx1">
                    <a:lumMod val="65000"/>
                    <a:lumOff val="35000"/>
                  </a:schemeClr>
                </a:solidFill>
                <a:sym typeface="Corbel"/>
              </a:rPr>
              <a:t>Teams that hold mistakes against each other risk a lack of control and forward momentum.</a:t>
            </a:r>
            <a:endParaRPr lang="en-US" sz="1200" dirty="0">
              <a:solidFill>
                <a:schemeClr val="tx1">
                  <a:lumMod val="65000"/>
                  <a:lumOff val="35000"/>
                </a:schemeClr>
              </a:solidFill>
            </a:endParaRPr>
          </a:p>
        </p:txBody>
      </p:sp>
      <p:sp>
        <p:nvSpPr>
          <p:cNvPr id="6" name="Rectangle 5"/>
          <p:cNvSpPr/>
          <p:nvPr/>
        </p:nvSpPr>
        <p:spPr>
          <a:xfrm>
            <a:off x="438559" y="2486090"/>
            <a:ext cx="5388347" cy="1292662"/>
          </a:xfrm>
          <a:prstGeom prst="rect">
            <a:avLst/>
          </a:prstGeom>
        </p:spPr>
        <p:txBody>
          <a:bodyPr wrap="square">
            <a:spAutoFit/>
          </a:bodyPr>
          <a:lstStyle/>
          <a:p>
            <a:pPr lvl="0" algn="just">
              <a:lnSpc>
                <a:spcPct val="90000"/>
              </a:lnSpc>
              <a:spcBef>
                <a:spcPts val="0"/>
              </a:spcBef>
              <a:spcAft>
                <a:spcPts val="0"/>
              </a:spcAft>
              <a:buClr>
                <a:srgbClr val="F27C20"/>
              </a:buClr>
              <a:buSzPts val="2400"/>
            </a:pPr>
            <a:r>
              <a:rPr lang="en-GB" sz="2000" b="1" dirty="0">
                <a:solidFill>
                  <a:schemeClr val="tx1">
                    <a:lumMod val="65000"/>
                    <a:lumOff val="35000"/>
                  </a:schemeClr>
                </a:solidFill>
                <a:ea typeface="Corbel"/>
                <a:cs typeface="Corbel"/>
                <a:sym typeface="Corbel"/>
              </a:rPr>
              <a:t>Definition</a:t>
            </a:r>
          </a:p>
          <a:p>
            <a:pPr lvl="0" algn="just">
              <a:buClr>
                <a:srgbClr val="F27C20"/>
              </a:buClr>
              <a:buSzPts val="2400"/>
            </a:pPr>
            <a:r>
              <a:rPr lang="en-GB" sz="2000" dirty="0">
                <a:solidFill>
                  <a:schemeClr val="tx1">
                    <a:lumMod val="65000"/>
                    <a:lumOff val="35000"/>
                  </a:schemeClr>
                </a:solidFill>
                <a:ea typeface="Corbel"/>
                <a:cs typeface="Corbel"/>
                <a:sym typeface="Corbel"/>
              </a:rPr>
              <a:t>Teams become unsafe when people are not able to help each other or feel appreciated by team members.</a:t>
            </a:r>
            <a:endParaRPr lang="en-GB" sz="2000" dirty="0">
              <a:solidFill>
                <a:schemeClr val="tx1">
                  <a:lumMod val="65000"/>
                  <a:lumOff val="35000"/>
                </a:schemeClr>
              </a:solidFill>
            </a:endParaRPr>
          </a:p>
        </p:txBody>
      </p:sp>
      <p:sp>
        <p:nvSpPr>
          <p:cNvPr id="12" name="Rectangle 11"/>
          <p:cNvSpPr/>
          <p:nvPr/>
        </p:nvSpPr>
        <p:spPr>
          <a:xfrm>
            <a:off x="6460855" y="2455313"/>
            <a:ext cx="5293133" cy="1323439"/>
          </a:xfrm>
          <a:prstGeom prst="rect">
            <a:avLst/>
          </a:prstGeom>
        </p:spPr>
        <p:txBody>
          <a:bodyPr wrap="square">
            <a:spAutoFit/>
          </a:bodyPr>
          <a:lstStyle/>
          <a:p>
            <a:pPr algn="just"/>
            <a:r>
              <a:rPr lang="en-GB" sz="2000" b="1" dirty="0">
                <a:solidFill>
                  <a:schemeClr val="tx1">
                    <a:lumMod val="65000"/>
                    <a:lumOff val="35000"/>
                  </a:schemeClr>
                </a:solidFill>
                <a:sym typeface="Corbel"/>
              </a:rPr>
              <a:t>Definition</a:t>
            </a:r>
          </a:p>
          <a:p>
            <a:pPr algn="just"/>
            <a:r>
              <a:rPr lang="en-GB" sz="2000" dirty="0">
                <a:solidFill>
                  <a:schemeClr val="tx1">
                    <a:lumMod val="65000"/>
                    <a:lumOff val="35000"/>
                  </a:schemeClr>
                </a:solidFill>
                <a:sym typeface="Corbel"/>
              </a:rPr>
              <a:t>When team members feel included, they are more inclined to speak up, contribute and add to the group.</a:t>
            </a:r>
          </a:p>
        </p:txBody>
      </p:sp>
      <p:sp>
        <p:nvSpPr>
          <p:cNvPr id="14" name="Rectangle 13"/>
          <p:cNvSpPr/>
          <p:nvPr/>
        </p:nvSpPr>
        <p:spPr>
          <a:xfrm>
            <a:off x="6431057" y="4968715"/>
            <a:ext cx="5336709" cy="1015663"/>
          </a:xfrm>
          <a:prstGeom prst="rect">
            <a:avLst/>
          </a:prstGeom>
        </p:spPr>
        <p:txBody>
          <a:bodyPr wrap="square">
            <a:spAutoFit/>
          </a:bodyPr>
          <a:lstStyle/>
          <a:p>
            <a:pPr marL="0" indent="0">
              <a:spcBef>
                <a:spcPts val="0"/>
              </a:spcBef>
              <a:buNone/>
            </a:pPr>
            <a:r>
              <a:rPr lang="en-GB" sz="2000" b="1" dirty="0">
                <a:solidFill>
                  <a:schemeClr val="tx1">
                    <a:lumMod val="65000"/>
                    <a:lumOff val="35000"/>
                  </a:schemeClr>
                </a:solidFill>
              </a:rPr>
              <a:t>Definition</a:t>
            </a:r>
            <a:r>
              <a:rPr lang="en-GB" sz="2000" dirty="0">
                <a:solidFill>
                  <a:schemeClr val="tx1">
                    <a:lumMod val="65000"/>
                    <a:lumOff val="35000"/>
                  </a:schemeClr>
                </a:solidFill>
                <a:sym typeface="Corbel"/>
              </a:rPr>
              <a:t> </a:t>
            </a:r>
          </a:p>
          <a:p>
            <a:pPr marL="0" indent="0" algn="just">
              <a:spcBef>
                <a:spcPts val="0"/>
              </a:spcBef>
              <a:buNone/>
            </a:pPr>
            <a:r>
              <a:rPr lang="en-GB" sz="2000" dirty="0">
                <a:solidFill>
                  <a:schemeClr val="tx1">
                    <a:lumMod val="65000"/>
                    <a:lumOff val="35000"/>
                  </a:schemeClr>
                </a:solidFill>
                <a:sym typeface="Arial"/>
              </a:rPr>
              <a:t>A team that has open and candid </a:t>
            </a:r>
            <a:r>
              <a:rPr lang="en-GB" sz="2000" dirty="0" err="1">
                <a:solidFill>
                  <a:schemeClr val="tx1">
                    <a:lumMod val="65000"/>
                    <a:lumOff val="35000"/>
                  </a:schemeClr>
                </a:solidFill>
                <a:sym typeface="Arial"/>
              </a:rPr>
              <a:t>conver-sations</a:t>
            </a:r>
            <a:r>
              <a:rPr lang="en-GB" sz="2000" dirty="0">
                <a:solidFill>
                  <a:schemeClr val="tx1">
                    <a:lumMod val="65000"/>
                    <a:lumOff val="35000"/>
                  </a:schemeClr>
                </a:solidFill>
                <a:sym typeface="Arial"/>
              </a:rPr>
              <a:t> is able to tackle hard problems better.</a:t>
            </a:r>
          </a:p>
        </p:txBody>
      </p:sp>
      <p:sp>
        <p:nvSpPr>
          <p:cNvPr id="19" name="TextBox 18">
            <a:extLst>
              <a:ext uri="{FF2B5EF4-FFF2-40B4-BE49-F238E27FC236}">
                <a16:creationId xmlns:a16="http://schemas.microsoft.com/office/drawing/2014/main" id="{4F3881AB-5A83-44B6-89C1-2261F9D6D746}"/>
              </a:ext>
            </a:extLst>
          </p:cNvPr>
          <p:cNvSpPr txBox="1"/>
          <p:nvPr/>
        </p:nvSpPr>
        <p:spPr>
          <a:xfrm>
            <a:off x="10610894" y="622518"/>
            <a:ext cx="1004121" cy="461665"/>
          </a:xfrm>
          <a:prstGeom prst="rect">
            <a:avLst/>
          </a:prstGeom>
          <a:solidFill>
            <a:srgbClr val="0563C1"/>
          </a:solidFill>
        </p:spPr>
        <p:txBody>
          <a:bodyPr wrap="none" rtlCol="0">
            <a:spAutoFit/>
          </a:bodyPr>
          <a:lstStyle/>
          <a:p>
            <a:pPr algn="ctr"/>
            <a:r>
              <a:rPr lang="en-GB" sz="2400" dirty="0">
                <a:solidFill>
                  <a:schemeClr val="bg1"/>
                </a:solidFill>
              </a:rPr>
              <a:t>Tool 2</a:t>
            </a:r>
          </a:p>
        </p:txBody>
      </p:sp>
      <p:sp>
        <p:nvSpPr>
          <p:cNvPr id="26" name="TextBox 25">
            <a:extLst>
              <a:ext uri="{FF2B5EF4-FFF2-40B4-BE49-F238E27FC236}">
                <a16:creationId xmlns:a16="http://schemas.microsoft.com/office/drawing/2014/main" id="{A420568D-6E3E-43F8-A56A-668A4EB58F58}"/>
              </a:ext>
            </a:extLst>
          </p:cNvPr>
          <p:cNvSpPr txBox="1"/>
          <p:nvPr/>
        </p:nvSpPr>
        <p:spPr>
          <a:xfrm>
            <a:off x="438559" y="493290"/>
            <a:ext cx="9852924" cy="1200329"/>
          </a:xfrm>
          <a:prstGeom prst="rect">
            <a:avLst/>
          </a:prstGeom>
          <a:noFill/>
        </p:spPr>
        <p:txBody>
          <a:bodyPr wrap="square">
            <a:spAutoFit/>
          </a:bodyPr>
          <a:lstStyle/>
          <a:p>
            <a:pPr algn="just"/>
            <a:r>
              <a:rPr lang="en-GB" sz="2400" dirty="0">
                <a:solidFill>
                  <a:srgbClr val="0563C1"/>
                </a:solidFill>
              </a:rPr>
              <a:t>The </a:t>
            </a:r>
            <a:r>
              <a:rPr lang="en-GB" sz="2400" b="1" dirty="0">
                <a:solidFill>
                  <a:srgbClr val="0563C1"/>
                </a:solidFill>
              </a:rPr>
              <a:t>Psychological Safety Index (PSI)</a:t>
            </a:r>
            <a:r>
              <a:rPr lang="en-GB" sz="2400" dirty="0">
                <a:solidFill>
                  <a:srgbClr val="0563C1"/>
                </a:solidFill>
              </a:rPr>
              <a:t> tool can be utilised as an approach to help teams </a:t>
            </a:r>
            <a:r>
              <a:rPr lang="en-GB" sz="2400" b="1" dirty="0">
                <a:solidFill>
                  <a:srgbClr val="0563C1"/>
                </a:solidFill>
              </a:rPr>
              <a:t>have a conversation </a:t>
            </a:r>
            <a:r>
              <a:rPr lang="en-GB" sz="2400" dirty="0">
                <a:solidFill>
                  <a:srgbClr val="0563C1"/>
                </a:solidFill>
              </a:rPr>
              <a:t>to optimise the ability to be in the Learning Zone.</a:t>
            </a:r>
          </a:p>
        </p:txBody>
      </p:sp>
      <p:sp>
        <p:nvSpPr>
          <p:cNvPr id="27" name="Slide Number Placeholder 3">
            <a:extLst>
              <a:ext uri="{FF2B5EF4-FFF2-40B4-BE49-F238E27FC236}">
                <a16:creationId xmlns:a16="http://schemas.microsoft.com/office/drawing/2014/main" id="{736057B6-3E86-4E2B-905A-931D6E19FA44}"/>
              </a:ext>
            </a:extLst>
          </p:cNvPr>
          <p:cNvSpPr>
            <a:spLocks noGrp="1"/>
          </p:cNvSpPr>
          <p:nvPr>
            <p:ph type="sldNum" sz="quarter" idx="12"/>
          </p:nvPr>
        </p:nvSpPr>
        <p:spPr>
          <a:xfrm>
            <a:off x="10978776" y="6356350"/>
            <a:ext cx="996914" cy="365125"/>
          </a:xfrm>
        </p:spPr>
        <p:txBody>
          <a:bodyPr/>
          <a:lstStyle/>
          <a:p>
            <a:fld id="{6859C1A8-8460-4F16-8402-9B3D81EC032B}" type="slidenum">
              <a:rPr lang="en-GB" smtClean="0"/>
              <a:t>14</a:t>
            </a:fld>
            <a:endParaRPr lang="en-GB" dirty="0"/>
          </a:p>
        </p:txBody>
      </p:sp>
      <p:sp>
        <p:nvSpPr>
          <p:cNvPr id="24" name="TextBox 23">
            <a:extLst>
              <a:ext uri="{FF2B5EF4-FFF2-40B4-BE49-F238E27FC236}">
                <a16:creationId xmlns:a16="http://schemas.microsoft.com/office/drawing/2014/main" id="{143F072A-624C-4BDB-BD0C-3B5843BDBB89}"/>
              </a:ext>
            </a:extLst>
          </p:cNvPr>
          <p:cNvSpPr txBox="1"/>
          <p:nvPr/>
        </p:nvSpPr>
        <p:spPr>
          <a:xfrm>
            <a:off x="7944649" y="6359246"/>
            <a:ext cx="2934771" cy="307777"/>
          </a:xfrm>
          <a:prstGeom prst="rect">
            <a:avLst/>
          </a:prstGeom>
          <a:noFill/>
        </p:spPr>
        <p:txBody>
          <a:bodyPr wrap="square">
            <a:spAutoFit/>
          </a:bodyPr>
          <a:lstStyle/>
          <a:p>
            <a:pPr algn="r"/>
            <a:r>
              <a:rPr lang="en-GB" sz="1400" u="sng" dirty="0">
                <a:solidFill>
                  <a:srgbClr val="0563C1"/>
                </a:solidFill>
              </a:rPr>
              <a:t>http://fearlessorganisation.com</a:t>
            </a:r>
            <a:endParaRPr lang="en-GB" sz="1400" dirty="0"/>
          </a:p>
        </p:txBody>
      </p:sp>
    </p:spTree>
    <p:extLst>
      <p:ext uri="{BB962C8B-B14F-4D97-AF65-F5344CB8AC3E}">
        <p14:creationId xmlns:p14="http://schemas.microsoft.com/office/powerpoint/2010/main" val="37836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D901-899A-40BB-A317-6553E27E89E3}"/>
              </a:ext>
            </a:extLst>
          </p:cNvPr>
          <p:cNvSpPr>
            <a:spLocks noGrp="1"/>
          </p:cNvSpPr>
          <p:nvPr>
            <p:ph type="title"/>
          </p:nvPr>
        </p:nvSpPr>
        <p:spPr/>
        <p:txBody>
          <a:bodyPr>
            <a:noAutofit/>
          </a:bodyPr>
          <a:lstStyle/>
          <a:p>
            <a:r>
              <a:rPr lang="en-GB" sz="3200" dirty="0">
                <a:solidFill>
                  <a:srgbClr val="DC0733"/>
                </a:solidFill>
                <a:cs typeface="Arial" panose="020B0604020202020204" pitchFamily="34" charset="0"/>
              </a:rPr>
              <a:t>To summarise, psychologically safe work environ-</a:t>
            </a:r>
            <a:br>
              <a:rPr lang="en-GB" sz="3200" dirty="0">
                <a:solidFill>
                  <a:srgbClr val="DC0733"/>
                </a:solidFill>
                <a:cs typeface="Arial" panose="020B0604020202020204" pitchFamily="34" charset="0"/>
              </a:rPr>
            </a:br>
            <a:r>
              <a:rPr lang="en-GB" sz="3200" dirty="0" err="1">
                <a:solidFill>
                  <a:srgbClr val="DC0733"/>
                </a:solidFill>
                <a:cs typeface="Arial" panose="020B0604020202020204" pitchFamily="34" charset="0"/>
              </a:rPr>
              <a:t>ments</a:t>
            </a:r>
            <a:r>
              <a:rPr lang="en-GB" sz="3200" dirty="0">
                <a:solidFill>
                  <a:srgbClr val="DC0733"/>
                </a:solidFill>
                <a:cs typeface="Arial" panose="020B0604020202020204" pitchFamily="34" charset="0"/>
              </a:rPr>
              <a:t> are a necessity for improvement as they …</a:t>
            </a:r>
            <a:endParaRPr lang="en-GB" sz="3200" dirty="0">
              <a:solidFill>
                <a:srgbClr val="DC0733"/>
              </a:solidFill>
            </a:endParaRPr>
          </a:p>
        </p:txBody>
      </p:sp>
      <p:sp>
        <p:nvSpPr>
          <p:cNvPr id="3" name="Content Placeholder 2">
            <a:extLst>
              <a:ext uri="{FF2B5EF4-FFF2-40B4-BE49-F238E27FC236}">
                <a16:creationId xmlns:a16="http://schemas.microsoft.com/office/drawing/2014/main" id="{A643BC21-820D-4174-AAB0-29404012B74F}"/>
              </a:ext>
            </a:extLst>
          </p:cNvPr>
          <p:cNvSpPr>
            <a:spLocks noGrp="1"/>
          </p:cNvSpPr>
          <p:nvPr>
            <p:ph idx="1"/>
          </p:nvPr>
        </p:nvSpPr>
        <p:spPr>
          <a:xfrm>
            <a:off x="597876" y="1803522"/>
            <a:ext cx="11068195" cy="4509913"/>
          </a:xfrm>
        </p:spPr>
        <p:txBody>
          <a:bodyPr>
            <a:noAutofit/>
          </a:bodyPr>
          <a:lstStyle/>
          <a:p>
            <a:pPr algn="just">
              <a:buClr>
                <a:schemeClr val="tx1">
                  <a:lumMod val="65000"/>
                  <a:lumOff val="35000"/>
                </a:schemeClr>
              </a:buClr>
            </a:pPr>
            <a:r>
              <a:rPr lang="en-GB" sz="2200" b="1" dirty="0">
                <a:solidFill>
                  <a:srgbClr val="0563C1"/>
                </a:solidFill>
                <a:cs typeface="Arial" panose="020B0604020202020204" pitchFamily="34" charset="0"/>
              </a:rPr>
              <a:t>encourage speaking up </a:t>
            </a:r>
            <a:r>
              <a:rPr lang="en-GB" sz="2200" dirty="0">
                <a:cs typeface="Arial" panose="020B0604020202020204" pitchFamily="34" charset="0"/>
              </a:rPr>
              <a:t>without concern about how others react to you.</a:t>
            </a:r>
          </a:p>
          <a:p>
            <a:pPr algn="just">
              <a:buClr>
                <a:schemeClr val="tx1">
                  <a:lumMod val="65000"/>
                  <a:lumOff val="35000"/>
                </a:schemeClr>
              </a:buClr>
            </a:pPr>
            <a:r>
              <a:rPr lang="en-GB" sz="2200" b="1" dirty="0">
                <a:solidFill>
                  <a:srgbClr val="0563C1"/>
                </a:solidFill>
                <a:cs typeface="Arial" panose="020B0604020202020204" pitchFamily="34" charset="0"/>
              </a:rPr>
              <a:t>enable clarity of thought </a:t>
            </a:r>
            <a:r>
              <a:rPr lang="en-GB" sz="2200" dirty="0">
                <a:cs typeface="Arial" panose="020B0604020202020204" pitchFamily="34" charset="0"/>
              </a:rPr>
              <a:t>because there is no fear which impedes thinking.</a:t>
            </a:r>
          </a:p>
          <a:p>
            <a:pPr algn="just">
              <a:buClr>
                <a:schemeClr val="tx1">
                  <a:lumMod val="65000"/>
                  <a:lumOff val="35000"/>
                </a:schemeClr>
              </a:buClr>
            </a:pPr>
            <a:r>
              <a:rPr lang="en-GB" sz="2200" b="1" dirty="0">
                <a:solidFill>
                  <a:srgbClr val="0563C1"/>
                </a:solidFill>
                <a:cs typeface="Arial" panose="020B0604020202020204" pitchFamily="34" charset="0"/>
              </a:rPr>
              <a:t>support productive conflict </a:t>
            </a:r>
            <a:r>
              <a:rPr lang="en-GB" sz="2200" dirty="0">
                <a:cs typeface="Arial" panose="020B0604020202020204" pitchFamily="34" charset="0"/>
              </a:rPr>
              <a:t>which enables more timely conversations to surface differences to enable effective decision-making and action.</a:t>
            </a:r>
          </a:p>
          <a:p>
            <a:pPr algn="just">
              <a:buClr>
                <a:schemeClr val="tx1">
                  <a:lumMod val="65000"/>
                  <a:lumOff val="35000"/>
                </a:schemeClr>
              </a:buClr>
            </a:pPr>
            <a:r>
              <a:rPr lang="en-GB" sz="2200" b="1" dirty="0">
                <a:solidFill>
                  <a:srgbClr val="0563C1"/>
                </a:solidFill>
                <a:cs typeface="Arial" panose="020B0604020202020204" pitchFamily="34" charset="0"/>
              </a:rPr>
              <a:t>mitigate failure </a:t>
            </a:r>
            <a:r>
              <a:rPr lang="en-GB" sz="2200" dirty="0">
                <a:cs typeface="Arial" panose="020B0604020202020204" pitchFamily="34" charset="0"/>
              </a:rPr>
              <a:t>leading to earlier reporting of errors and more timely learning.</a:t>
            </a:r>
          </a:p>
          <a:p>
            <a:pPr algn="just">
              <a:buClr>
                <a:schemeClr val="tx1">
                  <a:lumMod val="65000"/>
                  <a:lumOff val="35000"/>
                </a:schemeClr>
              </a:buClr>
            </a:pPr>
            <a:r>
              <a:rPr lang="en-GB" sz="2200" b="1" dirty="0">
                <a:solidFill>
                  <a:srgbClr val="0563C1"/>
                </a:solidFill>
                <a:cs typeface="Arial" panose="020B0604020202020204" pitchFamily="34" charset="0"/>
              </a:rPr>
              <a:t>promote innovation </a:t>
            </a:r>
            <a:r>
              <a:rPr lang="en-GB" sz="2200" dirty="0">
                <a:cs typeface="Arial" panose="020B0604020202020204" pitchFamily="34" charset="0"/>
              </a:rPr>
              <a:t>and </a:t>
            </a:r>
            <a:r>
              <a:rPr lang="en-GB" sz="2200" b="1" dirty="0">
                <a:solidFill>
                  <a:srgbClr val="0563C1"/>
                </a:solidFill>
                <a:cs typeface="Arial" panose="020B0604020202020204" pitchFamily="34" charset="0"/>
              </a:rPr>
              <a:t>encourage novel ideas</a:t>
            </a:r>
            <a:r>
              <a:rPr lang="en-GB" sz="2200" dirty="0">
                <a:cs typeface="Arial" panose="020B0604020202020204" pitchFamily="34" charset="0"/>
              </a:rPr>
              <a:t>.</a:t>
            </a:r>
          </a:p>
          <a:p>
            <a:pPr algn="just">
              <a:buClr>
                <a:schemeClr val="tx1">
                  <a:lumMod val="65000"/>
                  <a:lumOff val="35000"/>
                </a:schemeClr>
              </a:buClr>
            </a:pPr>
            <a:r>
              <a:rPr lang="en-GB" sz="2200" b="1" dirty="0">
                <a:solidFill>
                  <a:srgbClr val="0563C1"/>
                </a:solidFill>
                <a:cs typeface="Arial" panose="020B0604020202020204" pitchFamily="34" charset="0"/>
              </a:rPr>
              <a:t>reduce learning anxiety </a:t>
            </a:r>
            <a:r>
              <a:rPr lang="en-GB" sz="2200" dirty="0">
                <a:cs typeface="Arial" panose="020B0604020202020204" pitchFamily="34" charset="0"/>
              </a:rPr>
              <a:t>which encourages learning behaviours and, where needed, changes in practice.</a:t>
            </a:r>
          </a:p>
          <a:p>
            <a:pPr algn="just">
              <a:buClr>
                <a:schemeClr val="tx1">
                  <a:lumMod val="65000"/>
                  <a:lumOff val="35000"/>
                </a:schemeClr>
              </a:buClr>
            </a:pPr>
            <a:r>
              <a:rPr lang="en-GB" sz="2200" b="1" dirty="0">
                <a:solidFill>
                  <a:srgbClr val="0563C1"/>
                </a:solidFill>
                <a:cs typeface="Arial" panose="020B0604020202020204" pitchFamily="34" charset="0"/>
              </a:rPr>
              <a:t>reduce survival anxiety </a:t>
            </a:r>
            <a:r>
              <a:rPr lang="en-GB" sz="2200" dirty="0">
                <a:cs typeface="Arial" panose="020B0604020202020204" pitchFamily="34" charset="0"/>
              </a:rPr>
              <a:t>and motivate people to focus on the achievement of performance goals and removing obstacles to pursuing these goals.</a:t>
            </a:r>
          </a:p>
          <a:p>
            <a:pPr algn="just">
              <a:buClr>
                <a:schemeClr val="tx1">
                  <a:lumMod val="65000"/>
                  <a:lumOff val="35000"/>
                </a:schemeClr>
              </a:buClr>
            </a:pPr>
            <a:r>
              <a:rPr lang="en-GB" sz="2200" b="1" dirty="0">
                <a:solidFill>
                  <a:srgbClr val="0563C1"/>
                </a:solidFill>
                <a:cs typeface="Arial" panose="020B0604020202020204" pitchFamily="34" charset="0"/>
              </a:rPr>
              <a:t>increase accountability </a:t>
            </a:r>
            <a:r>
              <a:rPr lang="en-GB" sz="2200" dirty="0">
                <a:cs typeface="Arial" panose="020B0604020202020204" pitchFamily="34" charset="0"/>
              </a:rPr>
              <a:t>and enable people to be candid and take interpersonal risks.</a:t>
            </a:r>
          </a:p>
        </p:txBody>
      </p:sp>
      <p:sp>
        <p:nvSpPr>
          <p:cNvPr id="5" name="Slide Number Placeholder 4">
            <a:extLst>
              <a:ext uri="{FF2B5EF4-FFF2-40B4-BE49-F238E27FC236}">
                <a16:creationId xmlns:a16="http://schemas.microsoft.com/office/drawing/2014/main" id="{F0206556-8F6F-46B5-AF02-E8B79AEE98E6}"/>
              </a:ext>
            </a:extLst>
          </p:cNvPr>
          <p:cNvSpPr>
            <a:spLocks noGrp="1"/>
          </p:cNvSpPr>
          <p:nvPr>
            <p:ph type="sldNum" sz="quarter" idx="12"/>
          </p:nvPr>
        </p:nvSpPr>
        <p:spPr/>
        <p:txBody>
          <a:bodyPr/>
          <a:lstStyle/>
          <a:p>
            <a:fld id="{6859C1A8-8460-4F16-8402-9B3D81EC032B}" type="slidenum">
              <a:rPr lang="en-GB" smtClean="0"/>
              <a:t>15</a:t>
            </a:fld>
            <a:endParaRPr lang="en-GB" dirty="0"/>
          </a:p>
        </p:txBody>
      </p:sp>
      <p:sp>
        <p:nvSpPr>
          <p:cNvPr id="6" name="TextBox 5">
            <a:extLst>
              <a:ext uri="{FF2B5EF4-FFF2-40B4-BE49-F238E27FC236}">
                <a16:creationId xmlns:a16="http://schemas.microsoft.com/office/drawing/2014/main" id="{20965CEC-C87A-434B-A2E6-E2A57D754F28}"/>
              </a:ext>
            </a:extLst>
          </p:cNvPr>
          <p:cNvSpPr txBox="1"/>
          <p:nvPr/>
        </p:nvSpPr>
        <p:spPr>
          <a:xfrm>
            <a:off x="7131959" y="6400412"/>
            <a:ext cx="4534112" cy="276999"/>
          </a:xfrm>
          <a:prstGeom prst="rect">
            <a:avLst/>
          </a:prstGeom>
          <a:noFill/>
        </p:spPr>
        <p:txBody>
          <a:bodyPr wrap="square" rtlCol="0">
            <a:spAutoFit/>
          </a:bodyPr>
          <a:lstStyle/>
          <a:p>
            <a:pPr algn="r"/>
            <a:r>
              <a:rPr lang="en-GB" sz="1200" dirty="0">
                <a:solidFill>
                  <a:schemeClr val="bg1">
                    <a:lumMod val="65000"/>
                  </a:schemeClr>
                </a:solidFill>
                <a:cs typeface="Arial" panose="020B0604020202020204" pitchFamily="34" charset="0"/>
              </a:rPr>
              <a:t>(Schein 1999, Edmondson 2018)</a:t>
            </a:r>
          </a:p>
        </p:txBody>
      </p:sp>
      <p:pic>
        <p:nvPicPr>
          <p:cNvPr id="10" name="Picture 9">
            <a:extLst>
              <a:ext uri="{FF2B5EF4-FFF2-40B4-BE49-F238E27FC236}">
                <a16:creationId xmlns:a16="http://schemas.microsoft.com/office/drawing/2014/main" id="{E7464A9B-285E-4A6A-8507-77EA6603031A}"/>
              </a:ext>
            </a:extLst>
          </p:cNvPr>
          <p:cNvPicPr>
            <a:picLocks noChangeAspect="1"/>
          </p:cNvPicPr>
          <p:nvPr/>
        </p:nvPicPr>
        <p:blipFill>
          <a:blip r:embed="rId3"/>
          <a:stretch>
            <a:fillRect/>
          </a:stretch>
        </p:blipFill>
        <p:spPr>
          <a:xfrm>
            <a:off x="10379449" y="265832"/>
            <a:ext cx="1624716" cy="1638844"/>
          </a:xfrm>
          <a:prstGeom prst="rect">
            <a:avLst/>
          </a:prstGeom>
        </p:spPr>
      </p:pic>
    </p:spTree>
    <p:extLst>
      <p:ext uri="{BB962C8B-B14F-4D97-AF65-F5344CB8AC3E}">
        <p14:creationId xmlns:p14="http://schemas.microsoft.com/office/powerpoint/2010/main" val="178806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3D0F-383F-454C-8E6E-829EF54C36E5}"/>
              </a:ext>
            </a:extLst>
          </p:cNvPr>
          <p:cNvSpPr>
            <a:spLocks noGrp="1"/>
          </p:cNvSpPr>
          <p:nvPr>
            <p:ph type="title"/>
          </p:nvPr>
        </p:nvSpPr>
        <p:spPr/>
        <p:txBody>
          <a:bodyPr>
            <a:normAutofit/>
          </a:bodyPr>
          <a:lstStyle/>
          <a:p>
            <a:r>
              <a:rPr lang="en-GB" sz="3200" dirty="0">
                <a:solidFill>
                  <a:schemeClr val="accent6"/>
                </a:solidFill>
                <a:cs typeface="Arial" panose="020B0604020202020204" pitchFamily="34" charset="0"/>
              </a:rPr>
              <a:t>So how does the creation of a psychologically safe environment help with improvement work?</a:t>
            </a:r>
            <a:endParaRPr lang="en-GB" sz="3200" dirty="0">
              <a:solidFill>
                <a:schemeClr val="accent6"/>
              </a:solidFill>
            </a:endParaRPr>
          </a:p>
        </p:txBody>
      </p:sp>
      <p:sp>
        <p:nvSpPr>
          <p:cNvPr id="3" name="Content Placeholder 2">
            <a:extLst>
              <a:ext uri="{FF2B5EF4-FFF2-40B4-BE49-F238E27FC236}">
                <a16:creationId xmlns:a16="http://schemas.microsoft.com/office/drawing/2014/main" id="{94857473-A9F5-4D2C-92F3-64182B472F75}"/>
              </a:ext>
            </a:extLst>
          </p:cNvPr>
          <p:cNvSpPr>
            <a:spLocks noGrp="1"/>
          </p:cNvSpPr>
          <p:nvPr>
            <p:ph idx="1"/>
          </p:nvPr>
        </p:nvSpPr>
        <p:spPr>
          <a:xfrm>
            <a:off x="580103" y="1877961"/>
            <a:ext cx="11050864" cy="2595965"/>
          </a:xfrm>
        </p:spPr>
        <p:txBody>
          <a:bodyPr numCol="2" spcCol="288000">
            <a:normAutofit/>
          </a:bodyPr>
          <a:lstStyle/>
          <a:p>
            <a:pPr algn="just"/>
            <a:r>
              <a:rPr lang="en-GB" sz="2400" dirty="0"/>
              <a:t>Psychological safety is critical for established teams that know each other well with clear boundaries and structures.</a:t>
            </a:r>
          </a:p>
          <a:p>
            <a:pPr algn="just"/>
            <a:r>
              <a:rPr lang="en-GB" sz="2400" dirty="0"/>
              <a:t>It is also critical for what Amy Edmondson calls “</a:t>
            </a:r>
            <a:r>
              <a:rPr lang="en-GB" sz="2400" b="1" dirty="0"/>
              <a:t>teaming</a:t>
            </a:r>
            <a:r>
              <a:rPr lang="en-GB" sz="2400" dirty="0"/>
              <a:t>”, i.e., working with teams of people who are organised around a temporary purpose (e.g., a shift, a project).</a:t>
            </a:r>
          </a:p>
          <a:p>
            <a:pPr algn="just">
              <a:spcBef>
                <a:spcPts val="1800"/>
              </a:spcBef>
            </a:pPr>
            <a:r>
              <a:rPr lang="en-GB" sz="2400" b="1" dirty="0"/>
              <a:t>TED talk on teaming:</a:t>
            </a:r>
          </a:p>
          <a:p>
            <a:pPr marL="0" indent="0">
              <a:spcBef>
                <a:spcPts val="0"/>
              </a:spcBef>
              <a:buFont typeface="Arial" panose="020B0604020202020204" pitchFamily="34" charset="0"/>
              <a:buNone/>
            </a:pPr>
            <a:r>
              <a:rPr lang="en-GB" sz="2400" dirty="0">
                <a:solidFill>
                  <a:srgbClr val="0000FF"/>
                </a:solidFill>
                <a:hlinkClick r:id="rId3">
                  <a:extLst>
                    <a:ext uri="{A12FA001-AC4F-418D-AE19-62706E023703}">
                      <ahyp:hlinkClr xmlns:ahyp="http://schemas.microsoft.com/office/drawing/2018/hyperlinkcolor" val="tx"/>
                    </a:ext>
                  </a:extLst>
                </a:hlinkClick>
              </a:rPr>
              <a:t>How to turn a group of strangers into a team | Amy Edmondson - YouTube</a:t>
            </a:r>
            <a:endParaRPr lang="en-GB" sz="2400" dirty="0">
              <a:solidFill>
                <a:srgbClr val="0000FF"/>
              </a:solidFill>
            </a:endParaRPr>
          </a:p>
        </p:txBody>
      </p:sp>
      <p:sp>
        <p:nvSpPr>
          <p:cNvPr id="4" name="Slide Number Placeholder 3">
            <a:extLst>
              <a:ext uri="{FF2B5EF4-FFF2-40B4-BE49-F238E27FC236}">
                <a16:creationId xmlns:a16="http://schemas.microsoft.com/office/drawing/2014/main" id="{F33F3233-EECC-4F8D-85A2-CBE044E0016D}"/>
              </a:ext>
            </a:extLst>
          </p:cNvPr>
          <p:cNvSpPr>
            <a:spLocks noGrp="1"/>
          </p:cNvSpPr>
          <p:nvPr>
            <p:ph type="sldNum" sz="quarter" idx="12"/>
          </p:nvPr>
        </p:nvSpPr>
        <p:spPr/>
        <p:txBody>
          <a:bodyPr/>
          <a:lstStyle/>
          <a:p>
            <a:fld id="{6859C1A8-8460-4F16-8402-9B3D81EC032B}" type="slidenum">
              <a:rPr lang="en-GB" smtClean="0"/>
              <a:t>16</a:t>
            </a:fld>
            <a:endParaRPr lang="en-GB" dirty="0"/>
          </a:p>
        </p:txBody>
      </p:sp>
      <p:sp>
        <p:nvSpPr>
          <p:cNvPr id="7" name="Content Placeholder 2">
            <a:extLst>
              <a:ext uri="{FF2B5EF4-FFF2-40B4-BE49-F238E27FC236}">
                <a16:creationId xmlns:a16="http://schemas.microsoft.com/office/drawing/2014/main" id="{91D5177A-7D23-4555-B464-55D140D01B5B}"/>
              </a:ext>
            </a:extLst>
          </p:cNvPr>
          <p:cNvSpPr txBox="1">
            <a:spLocks/>
          </p:cNvSpPr>
          <p:nvPr/>
        </p:nvSpPr>
        <p:spPr>
          <a:xfrm>
            <a:off x="570568" y="3908938"/>
            <a:ext cx="11050864" cy="1082739"/>
          </a:xfrm>
          <a:prstGeom prst="rect">
            <a:avLst/>
          </a:prstGeom>
        </p:spPr>
        <p:txBody>
          <a:bodyPr vert="horz" lIns="91440" tIns="45720" rIns="91440" bIns="45720" rtlCol="0">
            <a:normAutofit/>
          </a:bodyPr>
          <a:lstStyle>
            <a:lvl1pPr marL="296863" indent="-296863" algn="l" defTabSz="914400" rtl="0" eaLnBrk="1" latinLnBrk="0" hangingPunct="1">
              <a:lnSpc>
                <a:spcPct val="90000"/>
              </a:lnSpc>
              <a:spcBef>
                <a:spcPts val="1000"/>
              </a:spcBef>
              <a:buFont typeface="Arial" panose="020B0604020202020204" pitchFamily="34" charset="0"/>
              <a:buChar char="•"/>
              <a:defRPr sz="2600" kern="1200">
                <a:solidFill>
                  <a:schemeClr val="tx1">
                    <a:lumMod val="65000"/>
                    <a:lumOff val="35000"/>
                  </a:schemeClr>
                </a:solidFill>
                <a:latin typeface="+mn-lt"/>
                <a:ea typeface="+mn-ea"/>
                <a:cs typeface="+mn-cs"/>
              </a:defRPr>
            </a:lvl1pPr>
            <a:lvl2pPr marL="749300" indent="-292100" algn="l" defTabSz="914400" rtl="0" eaLnBrk="1" latinLnBrk="0" hangingPunct="1">
              <a:lnSpc>
                <a:spcPct val="90000"/>
              </a:lnSpc>
              <a:spcBef>
                <a:spcPts val="500"/>
              </a:spcBef>
              <a:buFont typeface="Symbol" panose="05050102010706020507" pitchFamily="18" charset="2"/>
              <a:buChar char="-"/>
              <a:defRPr sz="2400"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2400" dirty="0">
              <a:solidFill>
                <a:srgbClr val="0000FF"/>
              </a:solidFill>
            </a:endParaRPr>
          </a:p>
        </p:txBody>
      </p:sp>
      <p:pic>
        <p:nvPicPr>
          <p:cNvPr id="35" name="Picture 34">
            <a:extLst>
              <a:ext uri="{FF2B5EF4-FFF2-40B4-BE49-F238E27FC236}">
                <a16:creationId xmlns:a16="http://schemas.microsoft.com/office/drawing/2014/main" id="{0ADC987B-763A-4813-8EF0-252D351661D5}"/>
              </a:ext>
            </a:extLst>
          </p:cNvPr>
          <p:cNvPicPr>
            <a:picLocks noChangeAspect="1"/>
          </p:cNvPicPr>
          <p:nvPr/>
        </p:nvPicPr>
        <p:blipFill>
          <a:blip r:embed="rId4"/>
          <a:stretch>
            <a:fillRect/>
          </a:stretch>
        </p:blipFill>
        <p:spPr>
          <a:xfrm>
            <a:off x="10379449" y="265832"/>
            <a:ext cx="1624716" cy="1638844"/>
          </a:xfrm>
          <a:prstGeom prst="rect">
            <a:avLst/>
          </a:prstGeom>
        </p:spPr>
      </p:pic>
      <p:sp>
        <p:nvSpPr>
          <p:cNvPr id="36" name="Freeform 41">
            <a:extLst>
              <a:ext uri="{FF2B5EF4-FFF2-40B4-BE49-F238E27FC236}">
                <a16:creationId xmlns:a16="http://schemas.microsoft.com/office/drawing/2014/main" id="{0A3BBDF7-EE15-43C7-A00F-26151585F6A2}"/>
              </a:ext>
            </a:extLst>
          </p:cNvPr>
          <p:cNvSpPr>
            <a:spLocks noChangeArrowheads="1"/>
          </p:cNvSpPr>
          <p:nvPr/>
        </p:nvSpPr>
        <p:spPr bwMode="auto">
          <a:xfrm rot="18900000" flipH="1">
            <a:off x="4068779" y="5104213"/>
            <a:ext cx="1895636" cy="1461905"/>
          </a:xfrm>
          <a:custGeom>
            <a:avLst/>
            <a:gdLst>
              <a:gd name="T0" fmla="*/ 3137 w 4317"/>
              <a:gd name="T1" fmla="*/ 0 h 3328"/>
              <a:gd name="T2" fmla="*/ 3048 w 4317"/>
              <a:gd name="T3" fmla="*/ 49 h 3328"/>
              <a:gd name="T4" fmla="*/ 3043 w 4317"/>
              <a:gd name="T5" fmla="*/ 154 h 3328"/>
              <a:gd name="T6" fmla="*/ 3156 w 4317"/>
              <a:gd name="T7" fmla="*/ 528 h 3328"/>
              <a:gd name="T8" fmla="*/ 3157 w 4317"/>
              <a:gd name="T9" fmla="*/ 558 h 3328"/>
              <a:gd name="T10" fmla="*/ 3009 w 4317"/>
              <a:gd name="T11" fmla="*/ 882 h 3328"/>
              <a:gd name="T12" fmla="*/ 3005 w 4317"/>
              <a:gd name="T13" fmla="*/ 885 h 3328"/>
              <a:gd name="T14" fmla="*/ 3001 w 4317"/>
              <a:gd name="T15" fmla="*/ 889 h 3328"/>
              <a:gd name="T16" fmla="*/ 2990 w 4317"/>
              <a:gd name="T17" fmla="*/ 897 h 3328"/>
              <a:gd name="T18" fmla="*/ 2977 w 4317"/>
              <a:gd name="T19" fmla="*/ 906 h 3328"/>
              <a:gd name="T20" fmla="*/ 2974 w 4317"/>
              <a:gd name="T21" fmla="*/ 907 h 3328"/>
              <a:gd name="T22" fmla="*/ 2689 w 4317"/>
              <a:gd name="T23" fmla="*/ 992 h 3328"/>
              <a:gd name="T24" fmla="*/ 2663 w 4317"/>
              <a:gd name="T25" fmla="*/ 992 h 3328"/>
              <a:gd name="T26" fmla="*/ 2172 w 4317"/>
              <a:gd name="T27" fmla="*/ 605 h 3328"/>
              <a:gd name="T28" fmla="*/ 2169 w 4317"/>
              <a:gd name="T29" fmla="*/ 558 h 3328"/>
              <a:gd name="T30" fmla="*/ 2290 w 4317"/>
              <a:gd name="T31" fmla="*/ 154 h 3328"/>
              <a:gd name="T32" fmla="*/ 2285 w 4317"/>
              <a:gd name="T33" fmla="*/ 51 h 3328"/>
              <a:gd name="T34" fmla="*/ 2194 w 4317"/>
              <a:gd name="T35" fmla="*/ 0 h 3328"/>
              <a:gd name="T36" fmla="*/ 991 w 4317"/>
              <a:gd name="T37" fmla="*/ 1202 h 3328"/>
              <a:gd name="T38" fmla="*/ 990 w 4317"/>
              <a:gd name="T39" fmla="*/ 1225 h 3328"/>
              <a:gd name="T40" fmla="*/ 910 w 4317"/>
              <a:gd name="T41" fmla="*/ 1350 h 3328"/>
              <a:gd name="T42" fmla="*/ 764 w 4317"/>
              <a:gd name="T43" fmla="*/ 1366 h 3328"/>
              <a:gd name="T44" fmla="*/ 743 w 4317"/>
              <a:gd name="T45" fmla="*/ 1357 h 3328"/>
              <a:gd name="T46" fmla="*/ 691 w 4317"/>
              <a:gd name="T47" fmla="*/ 1331 h 3328"/>
              <a:gd name="T48" fmla="*/ 369 w 4317"/>
              <a:gd name="T49" fmla="*/ 1243 h 3328"/>
              <a:gd name="T50" fmla="*/ 96 w 4317"/>
              <a:gd name="T51" fmla="*/ 1366 h 3328"/>
              <a:gd name="T52" fmla="*/ 0 w 4317"/>
              <a:gd name="T53" fmla="*/ 1671 h 3328"/>
              <a:gd name="T54" fmla="*/ 96 w 4317"/>
              <a:gd name="T55" fmla="*/ 1976 h 3328"/>
              <a:gd name="T56" fmla="*/ 369 w 4317"/>
              <a:gd name="T57" fmla="*/ 2099 h 3328"/>
              <a:gd name="T58" fmla="*/ 744 w 4317"/>
              <a:gd name="T59" fmla="*/ 1992 h 3328"/>
              <a:gd name="T60" fmla="*/ 912 w 4317"/>
              <a:gd name="T61" fmla="*/ 2000 h 3328"/>
              <a:gd name="T62" fmla="*/ 946 w 4317"/>
              <a:gd name="T63" fmla="*/ 2028 h 3328"/>
              <a:gd name="T64" fmla="*/ 991 w 4317"/>
              <a:gd name="T65" fmla="*/ 2146 h 3328"/>
              <a:gd name="T66" fmla="*/ 991 w 4317"/>
              <a:gd name="T67" fmla="*/ 3327 h 3328"/>
              <a:gd name="T68" fmla="*/ 4316 w 4317"/>
              <a:gd name="T6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17" h="3328">
                <a:moveTo>
                  <a:pt x="4316" y="0"/>
                </a:moveTo>
                <a:lnTo>
                  <a:pt x="3137" y="0"/>
                </a:lnTo>
                <a:lnTo>
                  <a:pt x="3137" y="0"/>
                </a:lnTo>
                <a:cubicBezTo>
                  <a:pt x="3100" y="0"/>
                  <a:pt x="3068" y="18"/>
                  <a:pt x="3048" y="49"/>
                </a:cubicBezTo>
                <a:lnTo>
                  <a:pt x="3048" y="49"/>
                </a:lnTo>
                <a:cubicBezTo>
                  <a:pt x="3029" y="81"/>
                  <a:pt x="3026" y="120"/>
                  <a:pt x="3043" y="154"/>
                </a:cubicBezTo>
                <a:lnTo>
                  <a:pt x="3043" y="154"/>
                </a:lnTo>
                <a:cubicBezTo>
                  <a:pt x="3109" y="289"/>
                  <a:pt x="3149" y="424"/>
                  <a:pt x="3156" y="528"/>
                </a:cubicBezTo>
                <a:lnTo>
                  <a:pt x="3156" y="528"/>
                </a:lnTo>
                <a:cubicBezTo>
                  <a:pt x="3156" y="538"/>
                  <a:pt x="3157" y="548"/>
                  <a:pt x="3157" y="558"/>
                </a:cubicBezTo>
                <a:lnTo>
                  <a:pt x="3157" y="558"/>
                </a:lnTo>
                <a:cubicBezTo>
                  <a:pt x="3157" y="691"/>
                  <a:pt x="3106" y="804"/>
                  <a:pt x="3009" y="882"/>
                </a:cubicBezTo>
                <a:lnTo>
                  <a:pt x="3009" y="882"/>
                </a:lnTo>
                <a:cubicBezTo>
                  <a:pt x="3008" y="883"/>
                  <a:pt x="3006" y="884"/>
                  <a:pt x="3005" y="885"/>
                </a:cubicBezTo>
                <a:lnTo>
                  <a:pt x="3005" y="885"/>
                </a:lnTo>
                <a:cubicBezTo>
                  <a:pt x="3004" y="887"/>
                  <a:pt x="3002" y="887"/>
                  <a:pt x="3001" y="889"/>
                </a:cubicBezTo>
                <a:lnTo>
                  <a:pt x="3001" y="889"/>
                </a:lnTo>
                <a:cubicBezTo>
                  <a:pt x="2997" y="891"/>
                  <a:pt x="2994" y="894"/>
                  <a:pt x="2990" y="897"/>
                </a:cubicBezTo>
                <a:lnTo>
                  <a:pt x="2990" y="897"/>
                </a:lnTo>
                <a:cubicBezTo>
                  <a:pt x="2985" y="900"/>
                  <a:pt x="2981" y="902"/>
                  <a:pt x="2977" y="906"/>
                </a:cubicBezTo>
                <a:lnTo>
                  <a:pt x="2977" y="906"/>
                </a:lnTo>
                <a:cubicBezTo>
                  <a:pt x="2976" y="906"/>
                  <a:pt x="2975" y="907"/>
                  <a:pt x="2974" y="907"/>
                </a:cubicBezTo>
                <a:lnTo>
                  <a:pt x="2974" y="907"/>
                </a:lnTo>
                <a:cubicBezTo>
                  <a:pt x="2898" y="958"/>
                  <a:pt x="2801" y="988"/>
                  <a:pt x="2689" y="992"/>
                </a:cubicBezTo>
                <a:lnTo>
                  <a:pt x="2689" y="992"/>
                </a:lnTo>
                <a:cubicBezTo>
                  <a:pt x="2680" y="992"/>
                  <a:pt x="2672" y="992"/>
                  <a:pt x="2663" y="992"/>
                </a:cubicBezTo>
                <a:lnTo>
                  <a:pt x="2663" y="992"/>
                </a:lnTo>
                <a:cubicBezTo>
                  <a:pt x="2386" y="992"/>
                  <a:pt x="2195" y="838"/>
                  <a:pt x="2172" y="605"/>
                </a:cubicBezTo>
                <a:lnTo>
                  <a:pt x="2172" y="605"/>
                </a:lnTo>
                <a:cubicBezTo>
                  <a:pt x="2170" y="589"/>
                  <a:pt x="2169" y="574"/>
                  <a:pt x="2169" y="558"/>
                </a:cubicBezTo>
                <a:lnTo>
                  <a:pt x="2169" y="558"/>
                </a:lnTo>
                <a:cubicBezTo>
                  <a:pt x="2169" y="451"/>
                  <a:pt x="2213" y="304"/>
                  <a:pt x="2290" y="154"/>
                </a:cubicBezTo>
                <a:lnTo>
                  <a:pt x="2290" y="154"/>
                </a:lnTo>
                <a:cubicBezTo>
                  <a:pt x="2307" y="121"/>
                  <a:pt x="2305" y="82"/>
                  <a:pt x="2285" y="51"/>
                </a:cubicBezTo>
                <a:lnTo>
                  <a:pt x="2285" y="51"/>
                </a:lnTo>
                <a:cubicBezTo>
                  <a:pt x="2266" y="19"/>
                  <a:pt x="2232" y="0"/>
                  <a:pt x="2194" y="0"/>
                </a:cubicBezTo>
                <a:lnTo>
                  <a:pt x="991" y="0"/>
                </a:lnTo>
                <a:lnTo>
                  <a:pt x="991" y="1202"/>
                </a:lnTo>
                <a:lnTo>
                  <a:pt x="991" y="1202"/>
                </a:lnTo>
                <a:cubicBezTo>
                  <a:pt x="991" y="1210"/>
                  <a:pt x="991" y="1217"/>
                  <a:pt x="990" y="1225"/>
                </a:cubicBezTo>
                <a:lnTo>
                  <a:pt x="990" y="1225"/>
                </a:lnTo>
                <a:cubicBezTo>
                  <a:pt x="983" y="1276"/>
                  <a:pt x="955" y="1322"/>
                  <a:pt x="910" y="1350"/>
                </a:cubicBezTo>
                <a:lnTo>
                  <a:pt x="910" y="1350"/>
                </a:lnTo>
                <a:cubicBezTo>
                  <a:pt x="865" y="1377"/>
                  <a:pt x="812" y="1383"/>
                  <a:pt x="764" y="1366"/>
                </a:cubicBezTo>
                <a:lnTo>
                  <a:pt x="764" y="1366"/>
                </a:lnTo>
                <a:cubicBezTo>
                  <a:pt x="757" y="1363"/>
                  <a:pt x="750" y="1360"/>
                  <a:pt x="743" y="1357"/>
                </a:cubicBezTo>
                <a:lnTo>
                  <a:pt x="743" y="1357"/>
                </a:lnTo>
                <a:cubicBezTo>
                  <a:pt x="726" y="1348"/>
                  <a:pt x="708" y="1339"/>
                  <a:pt x="691" y="1331"/>
                </a:cubicBezTo>
                <a:lnTo>
                  <a:pt x="691" y="1331"/>
                </a:lnTo>
                <a:cubicBezTo>
                  <a:pt x="569" y="1276"/>
                  <a:pt x="452" y="1243"/>
                  <a:pt x="369" y="1243"/>
                </a:cubicBezTo>
                <a:lnTo>
                  <a:pt x="369" y="1243"/>
                </a:lnTo>
                <a:cubicBezTo>
                  <a:pt x="255" y="1243"/>
                  <a:pt x="161" y="1286"/>
                  <a:pt x="96" y="1366"/>
                </a:cubicBezTo>
                <a:lnTo>
                  <a:pt x="96" y="1366"/>
                </a:lnTo>
                <a:cubicBezTo>
                  <a:pt x="34" y="1442"/>
                  <a:pt x="0" y="1550"/>
                  <a:pt x="0" y="1671"/>
                </a:cubicBezTo>
                <a:lnTo>
                  <a:pt x="0" y="1671"/>
                </a:lnTo>
                <a:cubicBezTo>
                  <a:pt x="0" y="1792"/>
                  <a:pt x="34" y="1901"/>
                  <a:pt x="96" y="1976"/>
                </a:cubicBezTo>
                <a:lnTo>
                  <a:pt x="96" y="1976"/>
                </a:lnTo>
                <a:cubicBezTo>
                  <a:pt x="161" y="2057"/>
                  <a:pt x="255" y="2099"/>
                  <a:pt x="369" y="2099"/>
                </a:cubicBezTo>
                <a:lnTo>
                  <a:pt x="369" y="2099"/>
                </a:lnTo>
                <a:cubicBezTo>
                  <a:pt x="466" y="2099"/>
                  <a:pt x="606" y="2059"/>
                  <a:pt x="744" y="1992"/>
                </a:cubicBezTo>
                <a:lnTo>
                  <a:pt x="744" y="1992"/>
                </a:lnTo>
                <a:cubicBezTo>
                  <a:pt x="798" y="1965"/>
                  <a:pt x="861" y="1969"/>
                  <a:pt x="912" y="2000"/>
                </a:cubicBezTo>
                <a:lnTo>
                  <a:pt x="912" y="2000"/>
                </a:lnTo>
                <a:cubicBezTo>
                  <a:pt x="925" y="2008"/>
                  <a:pt x="936" y="2017"/>
                  <a:pt x="946" y="2028"/>
                </a:cubicBezTo>
                <a:lnTo>
                  <a:pt x="946" y="2028"/>
                </a:lnTo>
                <a:cubicBezTo>
                  <a:pt x="975" y="2060"/>
                  <a:pt x="991" y="2101"/>
                  <a:pt x="991" y="2146"/>
                </a:cubicBezTo>
                <a:lnTo>
                  <a:pt x="991" y="2146"/>
                </a:lnTo>
                <a:lnTo>
                  <a:pt x="991" y="3327"/>
                </a:lnTo>
                <a:lnTo>
                  <a:pt x="991" y="3327"/>
                </a:lnTo>
                <a:cubicBezTo>
                  <a:pt x="2825" y="3318"/>
                  <a:pt x="4309" y="1833"/>
                  <a:pt x="4316" y="0"/>
                </a:cubicBezTo>
              </a:path>
            </a:pathLst>
          </a:custGeom>
          <a:gradFill>
            <a:gsLst>
              <a:gs pos="22000">
                <a:srgbClr val="7030A0"/>
              </a:gs>
              <a:gs pos="93684">
                <a:srgbClr val="70C4EB"/>
              </a:gs>
              <a:gs pos="61000">
                <a:srgbClr val="0563C1"/>
              </a:gs>
            </a:gsLst>
            <a:path path="circle">
              <a:fillToRect l="100000" b="100000"/>
            </a:path>
          </a:gradFill>
          <a:ln>
            <a:solidFill>
              <a:schemeClr val="bg1">
                <a:lumMod val="50000"/>
              </a:schemeClr>
            </a:solidFill>
          </a:ln>
          <a:effectLst/>
        </p:spPr>
        <p:txBody>
          <a:bodyPr wrap="none" anchor="ctr"/>
          <a:lstStyle/>
          <a:p>
            <a:endParaRPr lang="en-US" sz="3265"/>
          </a:p>
        </p:txBody>
      </p:sp>
      <p:sp>
        <p:nvSpPr>
          <p:cNvPr id="37" name="Freeform 42">
            <a:extLst>
              <a:ext uri="{FF2B5EF4-FFF2-40B4-BE49-F238E27FC236}">
                <a16:creationId xmlns:a16="http://schemas.microsoft.com/office/drawing/2014/main" id="{2F173A54-7B1C-451C-B3DE-E8EF1971DABB}"/>
              </a:ext>
            </a:extLst>
          </p:cNvPr>
          <p:cNvSpPr>
            <a:spLocks noChangeArrowheads="1"/>
          </p:cNvSpPr>
          <p:nvPr/>
        </p:nvSpPr>
        <p:spPr bwMode="auto">
          <a:xfrm rot="15840000" flipH="1">
            <a:off x="1926435" y="4777840"/>
            <a:ext cx="1459970" cy="1893699"/>
          </a:xfrm>
          <a:custGeom>
            <a:avLst/>
            <a:gdLst>
              <a:gd name="T0" fmla="*/ 50 w 3326"/>
              <a:gd name="T1" fmla="*/ 1262 h 4312"/>
              <a:gd name="T2" fmla="*/ 154 w 3326"/>
              <a:gd name="T3" fmla="*/ 1268 h 4312"/>
              <a:gd name="T4" fmla="*/ 529 w 3326"/>
              <a:gd name="T5" fmla="*/ 1155 h 4312"/>
              <a:gd name="T6" fmla="*/ 558 w 3326"/>
              <a:gd name="T7" fmla="*/ 1154 h 4312"/>
              <a:gd name="T8" fmla="*/ 883 w 3326"/>
              <a:gd name="T9" fmla="*/ 1301 h 4312"/>
              <a:gd name="T10" fmla="*/ 886 w 3326"/>
              <a:gd name="T11" fmla="*/ 1306 h 4312"/>
              <a:gd name="T12" fmla="*/ 890 w 3326"/>
              <a:gd name="T13" fmla="*/ 1309 h 4312"/>
              <a:gd name="T14" fmla="*/ 897 w 3326"/>
              <a:gd name="T15" fmla="*/ 1321 h 4312"/>
              <a:gd name="T16" fmla="*/ 907 w 3326"/>
              <a:gd name="T17" fmla="*/ 1333 h 4312"/>
              <a:gd name="T18" fmla="*/ 908 w 3326"/>
              <a:gd name="T19" fmla="*/ 1336 h 4312"/>
              <a:gd name="T20" fmla="*/ 992 w 3326"/>
              <a:gd name="T21" fmla="*/ 1622 h 4312"/>
              <a:gd name="T22" fmla="*/ 993 w 3326"/>
              <a:gd name="T23" fmla="*/ 1648 h 4312"/>
              <a:gd name="T24" fmla="*/ 606 w 3326"/>
              <a:gd name="T25" fmla="*/ 2139 h 4312"/>
              <a:gd name="T26" fmla="*/ 558 w 3326"/>
              <a:gd name="T27" fmla="*/ 2141 h 4312"/>
              <a:gd name="T28" fmla="*/ 154 w 3326"/>
              <a:gd name="T29" fmla="*/ 2021 h 4312"/>
              <a:gd name="T30" fmla="*/ 52 w 3326"/>
              <a:gd name="T31" fmla="*/ 2025 h 4312"/>
              <a:gd name="T32" fmla="*/ 0 w 3326"/>
              <a:gd name="T33" fmla="*/ 3318 h 4312"/>
              <a:gd name="T34" fmla="*/ 1203 w 3326"/>
              <a:gd name="T35" fmla="*/ 3318 h 4312"/>
              <a:gd name="T36" fmla="*/ 1225 w 3326"/>
              <a:gd name="T37" fmla="*/ 3319 h 4312"/>
              <a:gd name="T38" fmla="*/ 1351 w 3326"/>
              <a:gd name="T39" fmla="*/ 3401 h 4312"/>
              <a:gd name="T40" fmla="*/ 1367 w 3326"/>
              <a:gd name="T41" fmla="*/ 3547 h 4312"/>
              <a:gd name="T42" fmla="*/ 1357 w 3326"/>
              <a:gd name="T43" fmla="*/ 3568 h 4312"/>
              <a:gd name="T44" fmla="*/ 1332 w 3326"/>
              <a:gd name="T45" fmla="*/ 3620 h 4312"/>
              <a:gd name="T46" fmla="*/ 1244 w 3326"/>
              <a:gd name="T47" fmla="*/ 3942 h 4312"/>
              <a:gd name="T48" fmla="*/ 1367 w 3326"/>
              <a:gd name="T49" fmla="*/ 4215 h 4312"/>
              <a:gd name="T50" fmla="*/ 1672 w 3326"/>
              <a:gd name="T51" fmla="*/ 4311 h 4312"/>
              <a:gd name="T52" fmla="*/ 1977 w 3326"/>
              <a:gd name="T53" fmla="*/ 4215 h 4312"/>
              <a:gd name="T54" fmla="*/ 2100 w 3326"/>
              <a:gd name="T55" fmla="*/ 3942 h 4312"/>
              <a:gd name="T56" fmla="*/ 1993 w 3326"/>
              <a:gd name="T57" fmla="*/ 3567 h 4312"/>
              <a:gd name="T58" fmla="*/ 2001 w 3326"/>
              <a:gd name="T59" fmla="*/ 3398 h 4312"/>
              <a:gd name="T60" fmla="*/ 2029 w 3326"/>
              <a:gd name="T61" fmla="*/ 3365 h 4312"/>
              <a:gd name="T62" fmla="*/ 2146 w 3326"/>
              <a:gd name="T63" fmla="*/ 3318 h 4312"/>
              <a:gd name="T64" fmla="*/ 3325 w 3326"/>
              <a:gd name="T65" fmla="*/ 3318 h 4312"/>
              <a:gd name="T66" fmla="*/ 0 w 3326"/>
              <a:gd name="T67" fmla="*/ 1173 h 4312"/>
              <a:gd name="T68" fmla="*/ 50 w 3326"/>
              <a:gd name="T69" fmla="*/ 126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6" h="4312">
                <a:moveTo>
                  <a:pt x="50" y="1262"/>
                </a:moveTo>
                <a:lnTo>
                  <a:pt x="50" y="1262"/>
                </a:lnTo>
                <a:cubicBezTo>
                  <a:pt x="82" y="1283"/>
                  <a:pt x="121" y="1284"/>
                  <a:pt x="154" y="1268"/>
                </a:cubicBezTo>
                <a:lnTo>
                  <a:pt x="154" y="1268"/>
                </a:lnTo>
                <a:cubicBezTo>
                  <a:pt x="290" y="1202"/>
                  <a:pt x="425" y="1162"/>
                  <a:pt x="529" y="1155"/>
                </a:cubicBezTo>
                <a:lnTo>
                  <a:pt x="529" y="1155"/>
                </a:lnTo>
                <a:cubicBezTo>
                  <a:pt x="539" y="1154"/>
                  <a:pt x="549" y="1154"/>
                  <a:pt x="558" y="1154"/>
                </a:cubicBezTo>
                <a:lnTo>
                  <a:pt x="558" y="1154"/>
                </a:lnTo>
                <a:cubicBezTo>
                  <a:pt x="692" y="1154"/>
                  <a:pt x="804" y="1205"/>
                  <a:pt x="883" y="1301"/>
                </a:cubicBezTo>
                <a:lnTo>
                  <a:pt x="883" y="1301"/>
                </a:lnTo>
                <a:cubicBezTo>
                  <a:pt x="884" y="1303"/>
                  <a:pt x="885" y="1304"/>
                  <a:pt x="886" y="1306"/>
                </a:cubicBezTo>
                <a:lnTo>
                  <a:pt x="886" y="1306"/>
                </a:lnTo>
                <a:cubicBezTo>
                  <a:pt x="887" y="1307"/>
                  <a:pt x="888" y="1308"/>
                  <a:pt x="890" y="1309"/>
                </a:cubicBezTo>
                <a:lnTo>
                  <a:pt x="890" y="1309"/>
                </a:lnTo>
                <a:cubicBezTo>
                  <a:pt x="892" y="1313"/>
                  <a:pt x="895" y="1317"/>
                  <a:pt x="897" y="1321"/>
                </a:cubicBezTo>
                <a:lnTo>
                  <a:pt x="897" y="1321"/>
                </a:lnTo>
                <a:cubicBezTo>
                  <a:pt x="901" y="1325"/>
                  <a:pt x="903" y="1329"/>
                  <a:pt x="907" y="1333"/>
                </a:cubicBezTo>
                <a:lnTo>
                  <a:pt x="907" y="1333"/>
                </a:lnTo>
                <a:cubicBezTo>
                  <a:pt x="907" y="1335"/>
                  <a:pt x="908" y="1335"/>
                  <a:pt x="908" y="1336"/>
                </a:cubicBezTo>
                <a:lnTo>
                  <a:pt x="908" y="1336"/>
                </a:lnTo>
                <a:cubicBezTo>
                  <a:pt x="959" y="1412"/>
                  <a:pt x="989" y="1509"/>
                  <a:pt x="992" y="1622"/>
                </a:cubicBezTo>
                <a:lnTo>
                  <a:pt x="992" y="1622"/>
                </a:lnTo>
                <a:cubicBezTo>
                  <a:pt x="993" y="1631"/>
                  <a:pt x="993" y="1639"/>
                  <a:pt x="993" y="1648"/>
                </a:cubicBezTo>
                <a:lnTo>
                  <a:pt x="993" y="1648"/>
                </a:lnTo>
                <a:cubicBezTo>
                  <a:pt x="993" y="1925"/>
                  <a:pt x="839" y="2116"/>
                  <a:pt x="606" y="2139"/>
                </a:cubicBezTo>
                <a:lnTo>
                  <a:pt x="606" y="2139"/>
                </a:lnTo>
                <a:cubicBezTo>
                  <a:pt x="591" y="2141"/>
                  <a:pt x="575" y="2141"/>
                  <a:pt x="558" y="2141"/>
                </a:cubicBezTo>
                <a:lnTo>
                  <a:pt x="558" y="2141"/>
                </a:lnTo>
                <a:cubicBezTo>
                  <a:pt x="452" y="2141"/>
                  <a:pt x="305" y="2097"/>
                  <a:pt x="154" y="2021"/>
                </a:cubicBezTo>
                <a:lnTo>
                  <a:pt x="154" y="2021"/>
                </a:lnTo>
                <a:cubicBezTo>
                  <a:pt x="121" y="2004"/>
                  <a:pt x="83" y="2006"/>
                  <a:pt x="52" y="2025"/>
                </a:cubicBezTo>
                <a:lnTo>
                  <a:pt x="52" y="2025"/>
                </a:lnTo>
                <a:cubicBezTo>
                  <a:pt x="20" y="2045"/>
                  <a:pt x="0" y="2079"/>
                  <a:pt x="0" y="2117"/>
                </a:cubicBezTo>
                <a:lnTo>
                  <a:pt x="0" y="3318"/>
                </a:lnTo>
                <a:lnTo>
                  <a:pt x="1203" y="3318"/>
                </a:lnTo>
                <a:lnTo>
                  <a:pt x="1203" y="3318"/>
                </a:lnTo>
                <a:cubicBezTo>
                  <a:pt x="1211" y="3318"/>
                  <a:pt x="1218" y="3319"/>
                  <a:pt x="1225" y="3319"/>
                </a:cubicBezTo>
                <a:lnTo>
                  <a:pt x="1225" y="3319"/>
                </a:lnTo>
                <a:cubicBezTo>
                  <a:pt x="1277" y="3326"/>
                  <a:pt x="1322" y="3355"/>
                  <a:pt x="1351" y="3401"/>
                </a:cubicBezTo>
                <a:lnTo>
                  <a:pt x="1351" y="3401"/>
                </a:lnTo>
                <a:cubicBezTo>
                  <a:pt x="1378" y="3446"/>
                  <a:pt x="1384" y="3499"/>
                  <a:pt x="1367" y="3547"/>
                </a:cubicBezTo>
                <a:lnTo>
                  <a:pt x="1367" y="3547"/>
                </a:lnTo>
                <a:cubicBezTo>
                  <a:pt x="1364" y="3554"/>
                  <a:pt x="1361" y="3561"/>
                  <a:pt x="1357" y="3568"/>
                </a:cubicBezTo>
                <a:lnTo>
                  <a:pt x="1357" y="3568"/>
                </a:lnTo>
                <a:cubicBezTo>
                  <a:pt x="1349" y="3585"/>
                  <a:pt x="1340" y="3603"/>
                  <a:pt x="1332" y="3620"/>
                </a:cubicBezTo>
                <a:lnTo>
                  <a:pt x="1332" y="3620"/>
                </a:lnTo>
                <a:cubicBezTo>
                  <a:pt x="1276" y="3741"/>
                  <a:pt x="1244" y="3859"/>
                  <a:pt x="1244" y="3942"/>
                </a:cubicBezTo>
                <a:lnTo>
                  <a:pt x="1244" y="3942"/>
                </a:lnTo>
                <a:cubicBezTo>
                  <a:pt x="1244" y="4055"/>
                  <a:pt x="1286" y="4150"/>
                  <a:pt x="1367" y="4215"/>
                </a:cubicBezTo>
                <a:lnTo>
                  <a:pt x="1367" y="4215"/>
                </a:lnTo>
                <a:cubicBezTo>
                  <a:pt x="1443" y="4277"/>
                  <a:pt x="1551" y="4311"/>
                  <a:pt x="1672" y="4311"/>
                </a:cubicBezTo>
                <a:lnTo>
                  <a:pt x="1672" y="4311"/>
                </a:lnTo>
                <a:cubicBezTo>
                  <a:pt x="1793" y="4311"/>
                  <a:pt x="1902" y="4277"/>
                  <a:pt x="1977" y="4215"/>
                </a:cubicBezTo>
                <a:lnTo>
                  <a:pt x="1977" y="4215"/>
                </a:lnTo>
                <a:cubicBezTo>
                  <a:pt x="2057" y="4150"/>
                  <a:pt x="2100" y="4055"/>
                  <a:pt x="2100" y="3942"/>
                </a:cubicBezTo>
                <a:lnTo>
                  <a:pt x="2100" y="3942"/>
                </a:lnTo>
                <a:cubicBezTo>
                  <a:pt x="2100" y="3845"/>
                  <a:pt x="2060" y="3705"/>
                  <a:pt x="1993" y="3567"/>
                </a:cubicBezTo>
                <a:lnTo>
                  <a:pt x="1993" y="3567"/>
                </a:lnTo>
                <a:cubicBezTo>
                  <a:pt x="1966" y="3513"/>
                  <a:pt x="1970" y="3450"/>
                  <a:pt x="2001" y="3398"/>
                </a:cubicBezTo>
                <a:lnTo>
                  <a:pt x="2001" y="3398"/>
                </a:lnTo>
                <a:cubicBezTo>
                  <a:pt x="2009" y="3386"/>
                  <a:pt x="2018" y="3374"/>
                  <a:pt x="2029" y="3365"/>
                </a:cubicBezTo>
                <a:lnTo>
                  <a:pt x="2029" y="3365"/>
                </a:lnTo>
                <a:cubicBezTo>
                  <a:pt x="2060" y="3335"/>
                  <a:pt x="2102" y="3318"/>
                  <a:pt x="2146" y="3318"/>
                </a:cubicBezTo>
                <a:lnTo>
                  <a:pt x="2146" y="3318"/>
                </a:lnTo>
                <a:lnTo>
                  <a:pt x="3325" y="3318"/>
                </a:lnTo>
                <a:lnTo>
                  <a:pt x="3325" y="3318"/>
                </a:lnTo>
                <a:cubicBezTo>
                  <a:pt x="3313" y="1490"/>
                  <a:pt x="1831" y="10"/>
                  <a:pt x="0" y="0"/>
                </a:cubicBezTo>
                <a:lnTo>
                  <a:pt x="0" y="1173"/>
                </a:lnTo>
                <a:lnTo>
                  <a:pt x="0" y="1173"/>
                </a:lnTo>
                <a:cubicBezTo>
                  <a:pt x="0" y="1210"/>
                  <a:pt x="19" y="1243"/>
                  <a:pt x="50" y="1262"/>
                </a:cubicBezTo>
              </a:path>
            </a:pathLst>
          </a:custGeom>
          <a:gradFill>
            <a:gsLst>
              <a:gs pos="86000">
                <a:srgbClr val="7030A0"/>
              </a:gs>
              <a:gs pos="14000">
                <a:srgbClr val="AC0000"/>
              </a:gs>
              <a:gs pos="44000">
                <a:srgbClr val="D90B4C"/>
              </a:gs>
            </a:gsLst>
            <a:lin ang="2700000" scaled="1"/>
          </a:gradFill>
          <a:ln>
            <a:solidFill>
              <a:schemeClr val="bg1">
                <a:lumMod val="50000"/>
              </a:schemeClr>
            </a:solidFill>
          </a:ln>
          <a:effectLst/>
        </p:spPr>
        <p:txBody>
          <a:bodyPr wrap="none" anchor="ctr"/>
          <a:lstStyle/>
          <a:p>
            <a:endParaRPr lang="en-US" sz="3265"/>
          </a:p>
        </p:txBody>
      </p:sp>
      <p:sp>
        <p:nvSpPr>
          <p:cNvPr id="38" name="Freeform 40">
            <a:extLst>
              <a:ext uri="{FF2B5EF4-FFF2-40B4-BE49-F238E27FC236}">
                <a16:creationId xmlns:a16="http://schemas.microsoft.com/office/drawing/2014/main" id="{07128D99-098E-4887-B066-52562796DD40}"/>
              </a:ext>
            </a:extLst>
          </p:cNvPr>
          <p:cNvSpPr>
            <a:spLocks noChangeArrowheads="1"/>
          </p:cNvSpPr>
          <p:nvPr/>
        </p:nvSpPr>
        <p:spPr bwMode="auto">
          <a:xfrm rot="16680000" flipH="1">
            <a:off x="8852660" y="4706824"/>
            <a:ext cx="1456096" cy="1897573"/>
          </a:xfrm>
          <a:custGeom>
            <a:avLst/>
            <a:gdLst>
              <a:gd name="T0" fmla="*/ 3265 w 3315"/>
              <a:gd name="T1" fmla="*/ 3050 h 4321"/>
              <a:gd name="T2" fmla="*/ 3160 w 3315"/>
              <a:gd name="T3" fmla="*/ 3044 h 4321"/>
              <a:gd name="T4" fmla="*/ 2786 w 3315"/>
              <a:gd name="T5" fmla="*/ 3157 h 4321"/>
              <a:gd name="T6" fmla="*/ 2756 w 3315"/>
              <a:gd name="T7" fmla="*/ 3158 h 4321"/>
              <a:gd name="T8" fmla="*/ 2432 w 3315"/>
              <a:gd name="T9" fmla="*/ 3011 h 4321"/>
              <a:gd name="T10" fmla="*/ 2429 w 3315"/>
              <a:gd name="T11" fmla="*/ 3006 h 4321"/>
              <a:gd name="T12" fmla="*/ 2426 w 3315"/>
              <a:gd name="T13" fmla="*/ 3002 h 4321"/>
              <a:gd name="T14" fmla="*/ 2417 w 3315"/>
              <a:gd name="T15" fmla="*/ 2991 h 4321"/>
              <a:gd name="T16" fmla="*/ 2408 w 3315"/>
              <a:gd name="T17" fmla="*/ 2979 h 4321"/>
              <a:gd name="T18" fmla="*/ 2407 w 3315"/>
              <a:gd name="T19" fmla="*/ 2976 h 4321"/>
              <a:gd name="T20" fmla="*/ 2322 w 3315"/>
              <a:gd name="T21" fmla="*/ 2690 h 4321"/>
              <a:gd name="T22" fmla="*/ 2322 w 3315"/>
              <a:gd name="T23" fmla="*/ 2664 h 4321"/>
              <a:gd name="T24" fmla="*/ 2709 w 3315"/>
              <a:gd name="T25" fmla="*/ 2172 h 4321"/>
              <a:gd name="T26" fmla="*/ 2756 w 3315"/>
              <a:gd name="T27" fmla="*/ 2171 h 4321"/>
              <a:gd name="T28" fmla="*/ 3160 w 3315"/>
              <a:gd name="T29" fmla="*/ 2291 h 4321"/>
              <a:gd name="T30" fmla="*/ 3263 w 3315"/>
              <a:gd name="T31" fmla="*/ 2287 h 4321"/>
              <a:gd name="T32" fmla="*/ 3314 w 3315"/>
              <a:gd name="T33" fmla="*/ 993 h 4321"/>
              <a:gd name="T34" fmla="*/ 2112 w 3315"/>
              <a:gd name="T35" fmla="*/ 993 h 4321"/>
              <a:gd name="T36" fmla="*/ 2089 w 3315"/>
              <a:gd name="T37" fmla="*/ 991 h 4321"/>
              <a:gd name="T38" fmla="*/ 1964 w 3315"/>
              <a:gd name="T39" fmla="*/ 910 h 4321"/>
              <a:gd name="T40" fmla="*/ 1949 w 3315"/>
              <a:gd name="T41" fmla="*/ 764 h 4321"/>
              <a:gd name="T42" fmla="*/ 1957 w 3315"/>
              <a:gd name="T43" fmla="*/ 743 h 4321"/>
              <a:gd name="T44" fmla="*/ 1982 w 3315"/>
              <a:gd name="T45" fmla="*/ 691 h 4321"/>
              <a:gd name="T46" fmla="*/ 2070 w 3315"/>
              <a:gd name="T47" fmla="*/ 369 h 4321"/>
              <a:gd name="T48" fmla="*/ 1947 w 3315"/>
              <a:gd name="T49" fmla="*/ 96 h 4321"/>
              <a:gd name="T50" fmla="*/ 1643 w 3315"/>
              <a:gd name="T51" fmla="*/ 0 h 4321"/>
              <a:gd name="T52" fmla="*/ 1337 w 3315"/>
              <a:gd name="T53" fmla="*/ 96 h 4321"/>
              <a:gd name="T54" fmla="*/ 1215 w 3315"/>
              <a:gd name="T55" fmla="*/ 369 h 4321"/>
              <a:gd name="T56" fmla="*/ 1322 w 3315"/>
              <a:gd name="T57" fmla="*/ 744 h 4321"/>
              <a:gd name="T58" fmla="*/ 1313 w 3315"/>
              <a:gd name="T59" fmla="*/ 912 h 4321"/>
              <a:gd name="T60" fmla="*/ 1285 w 3315"/>
              <a:gd name="T61" fmla="*/ 946 h 4321"/>
              <a:gd name="T62" fmla="*/ 1168 w 3315"/>
              <a:gd name="T63" fmla="*/ 993 h 4321"/>
              <a:gd name="T64" fmla="*/ 0 w 3315"/>
              <a:gd name="T65" fmla="*/ 993 h 4321"/>
              <a:gd name="T66" fmla="*/ 3314 w 3315"/>
              <a:gd name="T67" fmla="*/ 3139 h 4321"/>
              <a:gd name="T68" fmla="*/ 3265 w 3315"/>
              <a:gd name="T69" fmla="*/ 305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5" h="4321">
                <a:moveTo>
                  <a:pt x="3265" y="3050"/>
                </a:moveTo>
                <a:lnTo>
                  <a:pt x="3265" y="3050"/>
                </a:lnTo>
                <a:cubicBezTo>
                  <a:pt x="3233" y="3029"/>
                  <a:pt x="3194" y="3027"/>
                  <a:pt x="3160" y="3044"/>
                </a:cubicBezTo>
                <a:lnTo>
                  <a:pt x="3160" y="3044"/>
                </a:lnTo>
                <a:cubicBezTo>
                  <a:pt x="3024" y="3110"/>
                  <a:pt x="2890" y="3150"/>
                  <a:pt x="2786" y="3157"/>
                </a:cubicBezTo>
                <a:lnTo>
                  <a:pt x="2786" y="3157"/>
                </a:lnTo>
                <a:cubicBezTo>
                  <a:pt x="2775" y="3157"/>
                  <a:pt x="2766" y="3158"/>
                  <a:pt x="2756" y="3158"/>
                </a:cubicBezTo>
                <a:lnTo>
                  <a:pt x="2756" y="3158"/>
                </a:lnTo>
                <a:cubicBezTo>
                  <a:pt x="2622" y="3158"/>
                  <a:pt x="2511" y="3107"/>
                  <a:pt x="2432" y="3011"/>
                </a:cubicBezTo>
                <a:lnTo>
                  <a:pt x="2432" y="3011"/>
                </a:lnTo>
                <a:cubicBezTo>
                  <a:pt x="2431" y="3009"/>
                  <a:pt x="2430" y="3008"/>
                  <a:pt x="2429" y="3006"/>
                </a:cubicBezTo>
                <a:lnTo>
                  <a:pt x="2429" y="3006"/>
                </a:lnTo>
                <a:cubicBezTo>
                  <a:pt x="2427" y="3005"/>
                  <a:pt x="2426" y="3004"/>
                  <a:pt x="2426" y="3002"/>
                </a:cubicBezTo>
                <a:lnTo>
                  <a:pt x="2426" y="3002"/>
                </a:lnTo>
                <a:cubicBezTo>
                  <a:pt x="2422" y="2998"/>
                  <a:pt x="2420" y="2994"/>
                  <a:pt x="2417" y="2991"/>
                </a:cubicBezTo>
                <a:lnTo>
                  <a:pt x="2417" y="2991"/>
                </a:lnTo>
                <a:cubicBezTo>
                  <a:pt x="2414" y="2987"/>
                  <a:pt x="2411" y="2982"/>
                  <a:pt x="2408" y="2979"/>
                </a:cubicBezTo>
                <a:lnTo>
                  <a:pt x="2408" y="2979"/>
                </a:lnTo>
                <a:cubicBezTo>
                  <a:pt x="2408" y="2977"/>
                  <a:pt x="2407" y="2977"/>
                  <a:pt x="2407" y="2976"/>
                </a:cubicBezTo>
                <a:lnTo>
                  <a:pt x="2407" y="2976"/>
                </a:lnTo>
                <a:cubicBezTo>
                  <a:pt x="2356" y="2899"/>
                  <a:pt x="2326" y="2802"/>
                  <a:pt x="2322" y="2690"/>
                </a:cubicBezTo>
                <a:lnTo>
                  <a:pt x="2322" y="2690"/>
                </a:lnTo>
                <a:cubicBezTo>
                  <a:pt x="2322" y="2681"/>
                  <a:pt x="2322" y="2673"/>
                  <a:pt x="2322" y="2664"/>
                </a:cubicBezTo>
                <a:lnTo>
                  <a:pt x="2322" y="2664"/>
                </a:lnTo>
                <a:cubicBezTo>
                  <a:pt x="2322" y="2387"/>
                  <a:pt x="2475" y="2196"/>
                  <a:pt x="2709" y="2172"/>
                </a:cubicBezTo>
                <a:lnTo>
                  <a:pt x="2709" y="2172"/>
                </a:lnTo>
                <a:cubicBezTo>
                  <a:pt x="2724" y="2171"/>
                  <a:pt x="2740" y="2171"/>
                  <a:pt x="2756" y="2171"/>
                </a:cubicBezTo>
                <a:lnTo>
                  <a:pt x="2756" y="2171"/>
                </a:lnTo>
                <a:cubicBezTo>
                  <a:pt x="2862" y="2171"/>
                  <a:pt x="3010" y="2214"/>
                  <a:pt x="3160" y="2291"/>
                </a:cubicBezTo>
                <a:lnTo>
                  <a:pt x="3160" y="2291"/>
                </a:lnTo>
                <a:cubicBezTo>
                  <a:pt x="3193" y="2308"/>
                  <a:pt x="3231" y="2306"/>
                  <a:pt x="3263" y="2287"/>
                </a:cubicBezTo>
                <a:lnTo>
                  <a:pt x="3263" y="2287"/>
                </a:lnTo>
                <a:cubicBezTo>
                  <a:pt x="3294" y="2267"/>
                  <a:pt x="3314" y="2233"/>
                  <a:pt x="3314" y="2195"/>
                </a:cubicBezTo>
                <a:lnTo>
                  <a:pt x="3314" y="993"/>
                </a:lnTo>
                <a:lnTo>
                  <a:pt x="2112" y="993"/>
                </a:lnTo>
                <a:lnTo>
                  <a:pt x="2112" y="993"/>
                </a:lnTo>
                <a:cubicBezTo>
                  <a:pt x="2104" y="993"/>
                  <a:pt x="2097" y="992"/>
                  <a:pt x="2089" y="991"/>
                </a:cubicBezTo>
                <a:lnTo>
                  <a:pt x="2089" y="991"/>
                </a:lnTo>
                <a:cubicBezTo>
                  <a:pt x="2038" y="984"/>
                  <a:pt x="1992" y="955"/>
                  <a:pt x="1964" y="910"/>
                </a:cubicBezTo>
                <a:lnTo>
                  <a:pt x="1964" y="910"/>
                </a:lnTo>
                <a:cubicBezTo>
                  <a:pt x="1936" y="865"/>
                  <a:pt x="1931" y="812"/>
                  <a:pt x="1949" y="764"/>
                </a:cubicBezTo>
                <a:lnTo>
                  <a:pt x="1949" y="764"/>
                </a:lnTo>
                <a:cubicBezTo>
                  <a:pt x="1951" y="757"/>
                  <a:pt x="1953" y="750"/>
                  <a:pt x="1957" y="743"/>
                </a:cubicBezTo>
                <a:lnTo>
                  <a:pt x="1957" y="743"/>
                </a:lnTo>
                <a:cubicBezTo>
                  <a:pt x="1966" y="726"/>
                  <a:pt x="1974" y="708"/>
                  <a:pt x="1982" y="691"/>
                </a:cubicBezTo>
                <a:lnTo>
                  <a:pt x="1982" y="691"/>
                </a:lnTo>
                <a:cubicBezTo>
                  <a:pt x="2038" y="569"/>
                  <a:pt x="2070" y="452"/>
                  <a:pt x="2070" y="369"/>
                </a:cubicBezTo>
                <a:lnTo>
                  <a:pt x="2070" y="369"/>
                </a:lnTo>
                <a:cubicBezTo>
                  <a:pt x="2070" y="256"/>
                  <a:pt x="2028" y="161"/>
                  <a:pt x="1947" y="96"/>
                </a:cubicBezTo>
                <a:lnTo>
                  <a:pt x="1947" y="96"/>
                </a:lnTo>
                <a:cubicBezTo>
                  <a:pt x="1871" y="34"/>
                  <a:pt x="1763" y="0"/>
                  <a:pt x="1643" y="0"/>
                </a:cubicBezTo>
                <a:lnTo>
                  <a:pt x="1643" y="0"/>
                </a:lnTo>
                <a:cubicBezTo>
                  <a:pt x="1522" y="0"/>
                  <a:pt x="1413" y="34"/>
                  <a:pt x="1337" y="96"/>
                </a:cubicBezTo>
                <a:lnTo>
                  <a:pt x="1337" y="96"/>
                </a:lnTo>
                <a:cubicBezTo>
                  <a:pt x="1257" y="161"/>
                  <a:pt x="1215" y="256"/>
                  <a:pt x="1215" y="369"/>
                </a:cubicBezTo>
                <a:lnTo>
                  <a:pt x="1215" y="369"/>
                </a:lnTo>
                <a:cubicBezTo>
                  <a:pt x="1215" y="466"/>
                  <a:pt x="1254" y="607"/>
                  <a:pt x="1322" y="744"/>
                </a:cubicBezTo>
                <a:lnTo>
                  <a:pt x="1322" y="744"/>
                </a:lnTo>
                <a:cubicBezTo>
                  <a:pt x="1348" y="798"/>
                  <a:pt x="1345" y="861"/>
                  <a:pt x="1313" y="912"/>
                </a:cubicBezTo>
                <a:lnTo>
                  <a:pt x="1313" y="912"/>
                </a:lnTo>
                <a:cubicBezTo>
                  <a:pt x="1305" y="925"/>
                  <a:pt x="1296" y="936"/>
                  <a:pt x="1285" y="946"/>
                </a:cubicBezTo>
                <a:lnTo>
                  <a:pt x="1285" y="946"/>
                </a:lnTo>
                <a:cubicBezTo>
                  <a:pt x="1254" y="976"/>
                  <a:pt x="1213" y="993"/>
                  <a:pt x="1168" y="993"/>
                </a:cubicBezTo>
                <a:lnTo>
                  <a:pt x="1168" y="993"/>
                </a:lnTo>
                <a:lnTo>
                  <a:pt x="0" y="993"/>
                </a:lnTo>
                <a:lnTo>
                  <a:pt x="0" y="993"/>
                </a:lnTo>
                <a:cubicBezTo>
                  <a:pt x="9" y="2822"/>
                  <a:pt x="1486" y="4304"/>
                  <a:pt x="3314" y="4320"/>
                </a:cubicBezTo>
                <a:lnTo>
                  <a:pt x="3314" y="3139"/>
                </a:lnTo>
                <a:lnTo>
                  <a:pt x="3314" y="3139"/>
                </a:lnTo>
                <a:cubicBezTo>
                  <a:pt x="3314" y="3102"/>
                  <a:pt x="3296" y="3069"/>
                  <a:pt x="3265" y="3050"/>
                </a:cubicBezTo>
              </a:path>
            </a:pathLst>
          </a:custGeom>
          <a:gradFill>
            <a:gsLst>
              <a:gs pos="57000">
                <a:srgbClr val="92D050"/>
              </a:gs>
              <a:gs pos="88000">
                <a:srgbClr val="49A1FA"/>
              </a:gs>
              <a:gs pos="33000">
                <a:srgbClr val="FFFF00">
                  <a:alpha val="90000"/>
                </a:srgbClr>
              </a:gs>
            </a:gsLst>
            <a:path path="circle">
              <a:fillToRect r="100000" b="100000"/>
            </a:path>
          </a:gradFill>
          <a:ln>
            <a:solidFill>
              <a:schemeClr val="bg1">
                <a:lumMod val="50000"/>
              </a:schemeClr>
            </a:solidFill>
          </a:ln>
          <a:effectLst/>
        </p:spPr>
        <p:txBody>
          <a:bodyPr wrap="none" anchor="ctr"/>
          <a:lstStyle/>
          <a:p>
            <a:endParaRPr lang="en-US" sz="3265"/>
          </a:p>
        </p:txBody>
      </p:sp>
      <p:sp>
        <p:nvSpPr>
          <p:cNvPr id="39" name="Freeform 43">
            <a:extLst>
              <a:ext uri="{FF2B5EF4-FFF2-40B4-BE49-F238E27FC236}">
                <a16:creationId xmlns:a16="http://schemas.microsoft.com/office/drawing/2014/main" id="{3F07B58B-6DEE-4857-A1A3-9160D9169C7C}"/>
              </a:ext>
            </a:extLst>
          </p:cNvPr>
          <p:cNvSpPr>
            <a:spLocks noChangeArrowheads="1"/>
          </p:cNvSpPr>
          <p:nvPr/>
        </p:nvSpPr>
        <p:spPr bwMode="auto">
          <a:xfrm rot="18060000" flipH="1">
            <a:off x="6199246" y="4886793"/>
            <a:ext cx="1889826" cy="1456097"/>
          </a:xfrm>
          <a:custGeom>
            <a:avLst/>
            <a:gdLst>
              <a:gd name="T0" fmla="*/ 1257 w 4306"/>
              <a:gd name="T1" fmla="*/ 3268 h 3318"/>
              <a:gd name="T2" fmla="*/ 1262 w 4306"/>
              <a:gd name="T3" fmla="*/ 3163 h 3318"/>
              <a:gd name="T4" fmla="*/ 1150 w 4306"/>
              <a:gd name="T5" fmla="*/ 2789 h 3318"/>
              <a:gd name="T6" fmla="*/ 1149 w 4306"/>
              <a:gd name="T7" fmla="*/ 2759 h 3318"/>
              <a:gd name="T8" fmla="*/ 1296 w 4306"/>
              <a:gd name="T9" fmla="*/ 2435 h 3318"/>
              <a:gd name="T10" fmla="*/ 1300 w 4306"/>
              <a:gd name="T11" fmla="*/ 2432 h 3318"/>
              <a:gd name="T12" fmla="*/ 1305 w 4306"/>
              <a:gd name="T13" fmla="*/ 2428 h 3318"/>
              <a:gd name="T14" fmla="*/ 1316 w 4306"/>
              <a:gd name="T15" fmla="*/ 2420 h 3318"/>
              <a:gd name="T16" fmla="*/ 1329 w 4306"/>
              <a:gd name="T17" fmla="*/ 2411 h 3318"/>
              <a:gd name="T18" fmla="*/ 1331 w 4306"/>
              <a:gd name="T19" fmla="*/ 2410 h 3318"/>
              <a:gd name="T20" fmla="*/ 1616 w 4306"/>
              <a:gd name="T21" fmla="*/ 2325 h 3318"/>
              <a:gd name="T22" fmla="*/ 1643 w 4306"/>
              <a:gd name="T23" fmla="*/ 2324 h 3318"/>
              <a:gd name="T24" fmla="*/ 2134 w 4306"/>
              <a:gd name="T25" fmla="*/ 2712 h 3318"/>
              <a:gd name="T26" fmla="*/ 2136 w 4306"/>
              <a:gd name="T27" fmla="*/ 2759 h 3318"/>
              <a:gd name="T28" fmla="*/ 2016 w 4306"/>
              <a:gd name="T29" fmla="*/ 3164 h 3318"/>
              <a:gd name="T30" fmla="*/ 2020 w 4306"/>
              <a:gd name="T31" fmla="*/ 3266 h 3318"/>
              <a:gd name="T32" fmla="*/ 3314 w 4306"/>
              <a:gd name="T33" fmla="*/ 3317 h 3318"/>
              <a:gd name="T34" fmla="*/ 3314 w 4306"/>
              <a:gd name="T35" fmla="*/ 2116 h 3318"/>
              <a:gd name="T36" fmla="*/ 3315 w 4306"/>
              <a:gd name="T37" fmla="*/ 2093 h 3318"/>
              <a:gd name="T38" fmla="*/ 3396 w 4306"/>
              <a:gd name="T39" fmla="*/ 1968 h 3318"/>
              <a:gd name="T40" fmla="*/ 3542 w 4306"/>
              <a:gd name="T41" fmla="*/ 1952 h 3318"/>
              <a:gd name="T42" fmla="*/ 3563 w 4306"/>
              <a:gd name="T43" fmla="*/ 1961 h 3318"/>
              <a:gd name="T44" fmla="*/ 3615 w 4306"/>
              <a:gd name="T45" fmla="*/ 1986 h 3318"/>
              <a:gd name="T46" fmla="*/ 3936 w 4306"/>
              <a:gd name="T47" fmla="*/ 2075 h 3318"/>
              <a:gd name="T48" fmla="*/ 4210 w 4306"/>
              <a:gd name="T49" fmla="*/ 1952 h 3318"/>
              <a:gd name="T50" fmla="*/ 4305 w 4306"/>
              <a:gd name="T51" fmla="*/ 1647 h 3318"/>
              <a:gd name="T52" fmla="*/ 4210 w 4306"/>
              <a:gd name="T53" fmla="*/ 1342 h 3318"/>
              <a:gd name="T54" fmla="*/ 3936 w 4306"/>
              <a:gd name="T55" fmla="*/ 1219 h 3318"/>
              <a:gd name="T56" fmla="*/ 3562 w 4306"/>
              <a:gd name="T57" fmla="*/ 1326 h 3318"/>
              <a:gd name="T58" fmla="*/ 3393 w 4306"/>
              <a:gd name="T59" fmla="*/ 1317 h 3318"/>
              <a:gd name="T60" fmla="*/ 3360 w 4306"/>
              <a:gd name="T61" fmla="*/ 1290 h 3318"/>
              <a:gd name="T62" fmla="*/ 3314 w 4306"/>
              <a:gd name="T63" fmla="*/ 1172 h 3318"/>
              <a:gd name="T64" fmla="*/ 3314 w 4306"/>
              <a:gd name="T65" fmla="*/ 0 h 3318"/>
              <a:gd name="T66" fmla="*/ 1168 w 4306"/>
              <a:gd name="T67" fmla="*/ 3317 h 3318"/>
              <a:gd name="T68" fmla="*/ 1257 w 4306"/>
              <a:gd name="T69" fmla="*/ 3268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6" h="3318">
                <a:moveTo>
                  <a:pt x="1257" y="3268"/>
                </a:moveTo>
                <a:lnTo>
                  <a:pt x="1257" y="3268"/>
                </a:lnTo>
                <a:cubicBezTo>
                  <a:pt x="1277" y="3236"/>
                  <a:pt x="1279" y="3197"/>
                  <a:pt x="1262" y="3163"/>
                </a:cubicBezTo>
                <a:lnTo>
                  <a:pt x="1262" y="3163"/>
                </a:lnTo>
                <a:cubicBezTo>
                  <a:pt x="1196" y="3027"/>
                  <a:pt x="1157" y="2893"/>
                  <a:pt x="1150" y="2789"/>
                </a:cubicBezTo>
                <a:lnTo>
                  <a:pt x="1150" y="2789"/>
                </a:lnTo>
                <a:cubicBezTo>
                  <a:pt x="1149" y="2779"/>
                  <a:pt x="1149" y="2769"/>
                  <a:pt x="1149" y="2759"/>
                </a:cubicBezTo>
                <a:lnTo>
                  <a:pt x="1149" y="2759"/>
                </a:lnTo>
                <a:cubicBezTo>
                  <a:pt x="1149" y="2626"/>
                  <a:pt x="1199" y="2513"/>
                  <a:pt x="1296" y="2435"/>
                </a:cubicBezTo>
                <a:lnTo>
                  <a:pt x="1296" y="2435"/>
                </a:lnTo>
                <a:cubicBezTo>
                  <a:pt x="1297" y="2434"/>
                  <a:pt x="1299" y="2433"/>
                  <a:pt x="1300" y="2432"/>
                </a:cubicBezTo>
                <a:lnTo>
                  <a:pt x="1300" y="2432"/>
                </a:lnTo>
                <a:cubicBezTo>
                  <a:pt x="1302" y="2430"/>
                  <a:pt x="1303" y="2430"/>
                  <a:pt x="1305" y="2428"/>
                </a:cubicBezTo>
                <a:lnTo>
                  <a:pt x="1305" y="2428"/>
                </a:lnTo>
                <a:cubicBezTo>
                  <a:pt x="1308" y="2426"/>
                  <a:pt x="1312" y="2423"/>
                  <a:pt x="1316" y="2420"/>
                </a:cubicBezTo>
                <a:lnTo>
                  <a:pt x="1316" y="2420"/>
                </a:lnTo>
                <a:cubicBezTo>
                  <a:pt x="1320" y="2417"/>
                  <a:pt x="1324" y="2414"/>
                  <a:pt x="1329" y="2411"/>
                </a:cubicBezTo>
                <a:lnTo>
                  <a:pt x="1329" y="2411"/>
                </a:lnTo>
                <a:cubicBezTo>
                  <a:pt x="1329" y="2411"/>
                  <a:pt x="1330" y="2410"/>
                  <a:pt x="1331" y="2410"/>
                </a:cubicBezTo>
                <a:lnTo>
                  <a:pt x="1331" y="2410"/>
                </a:lnTo>
                <a:cubicBezTo>
                  <a:pt x="1407" y="2359"/>
                  <a:pt x="1504" y="2329"/>
                  <a:pt x="1616" y="2325"/>
                </a:cubicBezTo>
                <a:lnTo>
                  <a:pt x="1616" y="2325"/>
                </a:lnTo>
                <a:cubicBezTo>
                  <a:pt x="1625" y="2325"/>
                  <a:pt x="1634" y="2324"/>
                  <a:pt x="1643" y="2324"/>
                </a:cubicBezTo>
                <a:lnTo>
                  <a:pt x="1643" y="2324"/>
                </a:lnTo>
                <a:cubicBezTo>
                  <a:pt x="1919" y="2324"/>
                  <a:pt x="2111" y="2478"/>
                  <a:pt x="2134" y="2712"/>
                </a:cubicBezTo>
                <a:lnTo>
                  <a:pt x="2134" y="2712"/>
                </a:lnTo>
                <a:cubicBezTo>
                  <a:pt x="2136" y="2727"/>
                  <a:pt x="2136" y="2743"/>
                  <a:pt x="2136" y="2759"/>
                </a:cubicBezTo>
                <a:lnTo>
                  <a:pt x="2136" y="2759"/>
                </a:lnTo>
                <a:cubicBezTo>
                  <a:pt x="2136" y="2865"/>
                  <a:pt x="2092" y="3013"/>
                  <a:pt x="2016" y="3164"/>
                </a:cubicBezTo>
                <a:lnTo>
                  <a:pt x="2016" y="3164"/>
                </a:lnTo>
                <a:cubicBezTo>
                  <a:pt x="1999" y="3196"/>
                  <a:pt x="2001" y="3235"/>
                  <a:pt x="2020" y="3266"/>
                </a:cubicBezTo>
                <a:lnTo>
                  <a:pt x="2020" y="3266"/>
                </a:lnTo>
                <a:cubicBezTo>
                  <a:pt x="2040" y="3298"/>
                  <a:pt x="2074" y="3317"/>
                  <a:pt x="2112" y="3317"/>
                </a:cubicBezTo>
                <a:lnTo>
                  <a:pt x="3314" y="3317"/>
                </a:lnTo>
                <a:lnTo>
                  <a:pt x="3314" y="2116"/>
                </a:lnTo>
                <a:lnTo>
                  <a:pt x="3314" y="2116"/>
                </a:lnTo>
                <a:cubicBezTo>
                  <a:pt x="3314" y="2108"/>
                  <a:pt x="3315" y="2100"/>
                  <a:pt x="3315" y="2093"/>
                </a:cubicBezTo>
                <a:lnTo>
                  <a:pt x="3315" y="2093"/>
                </a:lnTo>
                <a:cubicBezTo>
                  <a:pt x="3322" y="2042"/>
                  <a:pt x="3350" y="1996"/>
                  <a:pt x="3396" y="1968"/>
                </a:cubicBezTo>
                <a:lnTo>
                  <a:pt x="3396" y="1968"/>
                </a:lnTo>
                <a:cubicBezTo>
                  <a:pt x="3440" y="1941"/>
                  <a:pt x="3494" y="1935"/>
                  <a:pt x="3542" y="1952"/>
                </a:cubicBezTo>
                <a:lnTo>
                  <a:pt x="3542" y="1952"/>
                </a:lnTo>
                <a:cubicBezTo>
                  <a:pt x="3549" y="1955"/>
                  <a:pt x="3556" y="1958"/>
                  <a:pt x="3563" y="1961"/>
                </a:cubicBezTo>
                <a:lnTo>
                  <a:pt x="3563" y="1961"/>
                </a:lnTo>
                <a:cubicBezTo>
                  <a:pt x="3580" y="1970"/>
                  <a:pt x="3597" y="1978"/>
                  <a:pt x="3615" y="1986"/>
                </a:cubicBezTo>
                <a:lnTo>
                  <a:pt x="3615" y="1986"/>
                </a:lnTo>
                <a:cubicBezTo>
                  <a:pt x="3736" y="2042"/>
                  <a:pt x="3854" y="2075"/>
                  <a:pt x="3936" y="2075"/>
                </a:cubicBezTo>
                <a:lnTo>
                  <a:pt x="3936" y="2075"/>
                </a:lnTo>
                <a:cubicBezTo>
                  <a:pt x="4050" y="2075"/>
                  <a:pt x="4144" y="2032"/>
                  <a:pt x="4210" y="1952"/>
                </a:cubicBezTo>
                <a:lnTo>
                  <a:pt x="4210" y="1952"/>
                </a:lnTo>
                <a:cubicBezTo>
                  <a:pt x="4272" y="1876"/>
                  <a:pt x="4305" y="1768"/>
                  <a:pt x="4305" y="1647"/>
                </a:cubicBezTo>
                <a:lnTo>
                  <a:pt x="4305" y="1647"/>
                </a:lnTo>
                <a:cubicBezTo>
                  <a:pt x="4305" y="1526"/>
                  <a:pt x="4272" y="1417"/>
                  <a:pt x="4210" y="1342"/>
                </a:cubicBezTo>
                <a:lnTo>
                  <a:pt x="4210" y="1342"/>
                </a:lnTo>
                <a:cubicBezTo>
                  <a:pt x="4144" y="1261"/>
                  <a:pt x="4050" y="1219"/>
                  <a:pt x="3936" y="1219"/>
                </a:cubicBezTo>
                <a:lnTo>
                  <a:pt x="3936" y="1219"/>
                </a:lnTo>
                <a:cubicBezTo>
                  <a:pt x="3840" y="1219"/>
                  <a:pt x="3700" y="1259"/>
                  <a:pt x="3562" y="1326"/>
                </a:cubicBezTo>
                <a:lnTo>
                  <a:pt x="3562" y="1326"/>
                </a:lnTo>
                <a:cubicBezTo>
                  <a:pt x="3508" y="1353"/>
                  <a:pt x="3445" y="1349"/>
                  <a:pt x="3393" y="1317"/>
                </a:cubicBezTo>
                <a:lnTo>
                  <a:pt x="3393" y="1317"/>
                </a:lnTo>
                <a:cubicBezTo>
                  <a:pt x="3381" y="1310"/>
                  <a:pt x="3369" y="1300"/>
                  <a:pt x="3360" y="1290"/>
                </a:cubicBezTo>
                <a:lnTo>
                  <a:pt x="3360" y="1290"/>
                </a:lnTo>
                <a:cubicBezTo>
                  <a:pt x="3331" y="1258"/>
                  <a:pt x="3314" y="1217"/>
                  <a:pt x="3314" y="1172"/>
                </a:cubicBezTo>
                <a:lnTo>
                  <a:pt x="3314" y="1172"/>
                </a:lnTo>
                <a:lnTo>
                  <a:pt x="3314" y="0"/>
                </a:lnTo>
                <a:lnTo>
                  <a:pt x="3314" y="0"/>
                </a:lnTo>
                <a:cubicBezTo>
                  <a:pt x="1489" y="15"/>
                  <a:pt x="14" y="1493"/>
                  <a:pt x="0" y="3317"/>
                </a:cubicBezTo>
                <a:lnTo>
                  <a:pt x="1168" y="3317"/>
                </a:lnTo>
                <a:lnTo>
                  <a:pt x="1168" y="3317"/>
                </a:lnTo>
                <a:cubicBezTo>
                  <a:pt x="1205" y="3317"/>
                  <a:pt x="1238" y="3299"/>
                  <a:pt x="1257" y="3268"/>
                </a:cubicBezTo>
              </a:path>
            </a:pathLst>
          </a:custGeom>
          <a:gradFill>
            <a:gsLst>
              <a:gs pos="6000">
                <a:srgbClr val="DC0733"/>
              </a:gs>
              <a:gs pos="36000">
                <a:srgbClr val="EA6508"/>
              </a:gs>
              <a:gs pos="95000">
                <a:srgbClr val="FFFF00"/>
              </a:gs>
            </a:gsLst>
            <a:lin ang="10800000" scaled="1"/>
          </a:gradFill>
          <a:ln>
            <a:solidFill>
              <a:schemeClr val="bg1">
                <a:lumMod val="50000"/>
              </a:schemeClr>
            </a:solidFill>
          </a:ln>
          <a:effectLst/>
        </p:spPr>
        <p:txBody>
          <a:bodyPr wrap="none" anchor="ctr"/>
          <a:lstStyle/>
          <a:p>
            <a:endParaRPr lang="en-US" sz="3265"/>
          </a:p>
        </p:txBody>
      </p:sp>
      <p:sp>
        <p:nvSpPr>
          <p:cNvPr id="40" name="TextBox 39">
            <a:extLst>
              <a:ext uri="{FF2B5EF4-FFF2-40B4-BE49-F238E27FC236}">
                <a16:creationId xmlns:a16="http://schemas.microsoft.com/office/drawing/2014/main" id="{336F6C98-1CEA-4130-AC43-928D13B7C2BF}"/>
              </a:ext>
            </a:extLst>
          </p:cNvPr>
          <p:cNvSpPr txBox="1"/>
          <p:nvPr/>
        </p:nvSpPr>
        <p:spPr>
          <a:xfrm>
            <a:off x="6354145" y="5320353"/>
            <a:ext cx="1257135" cy="461665"/>
          </a:xfrm>
          <a:prstGeom prst="rect">
            <a:avLst/>
          </a:prstGeom>
          <a:noFill/>
        </p:spPr>
        <p:txBody>
          <a:bodyPr wrap="square" rtlCol="0">
            <a:spAutoFit/>
          </a:bodyPr>
          <a:lstStyle/>
          <a:p>
            <a:pPr algn="ctr"/>
            <a:r>
              <a:rPr lang="en-GB" sz="1200" b="1" dirty="0">
                <a:solidFill>
                  <a:schemeClr val="bg1"/>
                </a:solidFill>
              </a:rPr>
              <a:t>Appreciation of a system</a:t>
            </a:r>
          </a:p>
        </p:txBody>
      </p:sp>
      <p:sp>
        <p:nvSpPr>
          <p:cNvPr id="41" name="TextBox 40">
            <a:extLst>
              <a:ext uri="{FF2B5EF4-FFF2-40B4-BE49-F238E27FC236}">
                <a16:creationId xmlns:a16="http://schemas.microsoft.com/office/drawing/2014/main" id="{BDEFD6A5-15B5-4ECF-B768-104D71446364}"/>
              </a:ext>
            </a:extLst>
          </p:cNvPr>
          <p:cNvSpPr txBox="1"/>
          <p:nvPr/>
        </p:nvSpPr>
        <p:spPr>
          <a:xfrm>
            <a:off x="4417466" y="5725270"/>
            <a:ext cx="1316293" cy="461665"/>
          </a:xfrm>
          <a:prstGeom prst="rect">
            <a:avLst/>
          </a:prstGeom>
          <a:noFill/>
        </p:spPr>
        <p:txBody>
          <a:bodyPr wrap="square" rtlCol="0">
            <a:spAutoFit/>
          </a:bodyPr>
          <a:lstStyle/>
          <a:p>
            <a:pPr algn="ctr"/>
            <a:r>
              <a:rPr lang="en-GB" sz="1200" b="1" dirty="0">
                <a:solidFill>
                  <a:schemeClr val="bg1"/>
                </a:solidFill>
              </a:rPr>
              <a:t>Building knowledge</a:t>
            </a:r>
          </a:p>
        </p:txBody>
      </p:sp>
      <p:sp>
        <p:nvSpPr>
          <p:cNvPr id="42" name="TextBox 41">
            <a:extLst>
              <a:ext uri="{FF2B5EF4-FFF2-40B4-BE49-F238E27FC236}">
                <a16:creationId xmlns:a16="http://schemas.microsoft.com/office/drawing/2014/main" id="{B24117EB-B12A-4717-A14F-E0D48EFC86B2}"/>
              </a:ext>
            </a:extLst>
          </p:cNvPr>
          <p:cNvSpPr txBox="1"/>
          <p:nvPr/>
        </p:nvSpPr>
        <p:spPr>
          <a:xfrm>
            <a:off x="8630354" y="5370800"/>
            <a:ext cx="1900707" cy="461665"/>
          </a:xfrm>
          <a:prstGeom prst="rect">
            <a:avLst/>
          </a:prstGeom>
          <a:noFill/>
        </p:spPr>
        <p:txBody>
          <a:bodyPr wrap="square" rtlCol="0">
            <a:spAutoFit/>
          </a:bodyPr>
          <a:lstStyle/>
          <a:p>
            <a:pPr algn="ctr"/>
            <a:r>
              <a:rPr lang="en-GB" sz="1200" b="1" dirty="0">
                <a:solidFill>
                  <a:schemeClr val="bg1"/>
                </a:solidFill>
              </a:rPr>
              <a:t>Understanding variation</a:t>
            </a:r>
          </a:p>
        </p:txBody>
      </p:sp>
      <p:sp>
        <p:nvSpPr>
          <p:cNvPr id="43" name="TextBox 42">
            <a:extLst>
              <a:ext uri="{FF2B5EF4-FFF2-40B4-BE49-F238E27FC236}">
                <a16:creationId xmlns:a16="http://schemas.microsoft.com/office/drawing/2014/main" id="{85710709-0229-4F99-8DD1-F95D0E640F43}"/>
              </a:ext>
            </a:extLst>
          </p:cNvPr>
          <p:cNvSpPr txBox="1"/>
          <p:nvPr/>
        </p:nvSpPr>
        <p:spPr>
          <a:xfrm>
            <a:off x="1767322" y="5518132"/>
            <a:ext cx="1592713" cy="461665"/>
          </a:xfrm>
          <a:prstGeom prst="rect">
            <a:avLst/>
          </a:prstGeom>
          <a:noFill/>
        </p:spPr>
        <p:txBody>
          <a:bodyPr wrap="square" rtlCol="0">
            <a:spAutoFit/>
          </a:bodyPr>
          <a:lstStyle/>
          <a:p>
            <a:pPr algn="ctr"/>
            <a:r>
              <a:rPr lang="en-GB" sz="1200" b="1" dirty="0">
                <a:solidFill>
                  <a:schemeClr val="bg1"/>
                </a:solidFill>
              </a:rPr>
              <a:t>Human side of change</a:t>
            </a:r>
          </a:p>
        </p:txBody>
      </p:sp>
    </p:spTree>
    <p:extLst>
      <p:ext uri="{BB962C8B-B14F-4D97-AF65-F5344CB8AC3E}">
        <p14:creationId xmlns:p14="http://schemas.microsoft.com/office/powerpoint/2010/main" val="48048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25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25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25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25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25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25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25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250"/>
                                        <p:tgtEl>
                                          <p:spTgt spid="43"/>
                                        </p:tgtEl>
                                      </p:cBhvr>
                                    </p:animEffect>
                                  </p:childTnLst>
                                </p:cTn>
                              </p:par>
                            </p:childTnLst>
                          </p:cTn>
                        </p:par>
                        <p:par>
                          <p:cTn id="29" fill="hold">
                            <p:stCondLst>
                              <p:cond delay="1250"/>
                            </p:stCondLst>
                            <p:childTnLst>
                              <p:par>
                                <p:cTn id="30" presetID="10" presetClass="entr" presetSubtype="0" fill="hold" grpId="0" nodeType="afterEffect">
                                  <p:stCondLst>
                                    <p:cond delay="225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250"/>
                                        <p:tgtEl>
                                          <p:spTgt spid="3">
                                            <p:txEl>
                                              <p:pRg st="0" end="0"/>
                                            </p:txEl>
                                          </p:spTgt>
                                        </p:tgtEl>
                                      </p:cBhvr>
                                    </p:animEffect>
                                  </p:childTnLst>
                                </p:cTn>
                              </p:par>
                            </p:childTnLst>
                          </p:cTn>
                        </p:par>
                        <p:par>
                          <p:cTn id="33" fill="hold">
                            <p:stCondLst>
                              <p:cond delay="4750"/>
                            </p:stCondLst>
                            <p:childTnLst>
                              <p:par>
                                <p:cTn id="34" presetID="10" presetClass="entr" presetSubtype="0" fill="hold" grpId="0" nodeType="afterEffect">
                                  <p:stCondLst>
                                    <p:cond delay="150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250"/>
                                        <p:tgtEl>
                                          <p:spTgt spid="3">
                                            <p:txEl>
                                              <p:pRg st="1" end="1"/>
                                            </p:txEl>
                                          </p:spTgt>
                                        </p:tgtEl>
                                      </p:cBhvr>
                                    </p:animEffect>
                                  </p:childTnLst>
                                </p:cTn>
                              </p:par>
                            </p:childTnLst>
                          </p:cTn>
                        </p:par>
                        <p:par>
                          <p:cTn id="37" fill="hold">
                            <p:stCondLst>
                              <p:cond delay="7500"/>
                            </p:stCondLst>
                            <p:childTnLst>
                              <p:par>
                                <p:cTn id="38" presetID="10" presetClass="entr" presetSubtype="0"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250"/>
                                        <p:tgtEl>
                                          <p:spTgt spid="3">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6" grpId="0" animBg="1"/>
      <p:bldP spid="37" grpId="0" animBg="1"/>
      <p:bldP spid="38" grpId="0" animBg="1"/>
      <p:bldP spid="39" grpId="0" animBg="1"/>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E60A4D41-9B8A-4A0F-81B2-8E39DBE9D90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882"/>
                    </a14:imgEffect>
                    <a14:imgEffect>
                      <a14:saturation sat="123000"/>
                    </a14:imgEffect>
                  </a14:imgLayer>
                </a14:imgProps>
              </a:ex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F05DC07-C838-4DD8-AF06-ED5B5B541EE7}"/>
              </a:ext>
            </a:extLst>
          </p:cNvPr>
          <p:cNvSpPr>
            <a:spLocks noGrp="1"/>
          </p:cNvSpPr>
          <p:nvPr>
            <p:ph type="sldNum" sz="quarter" idx="12"/>
          </p:nvPr>
        </p:nvSpPr>
        <p:spPr>
          <a:xfrm>
            <a:off x="8610599" y="6356350"/>
            <a:ext cx="3374571" cy="365125"/>
          </a:xfrm>
        </p:spPr>
        <p:txBody>
          <a:bodyPr>
            <a:normAutofit/>
          </a:bodyPr>
          <a:lstStyle/>
          <a:p>
            <a:pPr>
              <a:spcAft>
                <a:spcPts val="600"/>
              </a:spcAft>
            </a:pPr>
            <a:fld id="{6859C1A8-8460-4F16-8402-9B3D81EC032B}" type="slidenum">
              <a:rPr lang="en-GB">
                <a:solidFill>
                  <a:srgbClr val="FFFFFF"/>
                </a:solidFill>
              </a:rPr>
              <a:pPr>
                <a:spcAft>
                  <a:spcPts val="600"/>
                </a:spcAft>
              </a:pPr>
              <a:t>17</a:t>
            </a:fld>
            <a:endParaRPr lang="en-GB" dirty="0">
              <a:solidFill>
                <a:srgbClr val="FFFFFF"/>
              </a:solidFill>
            </a:endParaRPr>
          </a:p>
        </p:txBody>
      </p:sp>
      <p:pic>
        <p:nvPicPr>
          <p:cNvPr id="6" name="Picture 5">
            <a:extLst>
              <a:ext uri="{FF2B5EF4-FFF2-40B4-BE49-F238E27FC236}">
                <a16:creationId xmlns:a16="http://schemas.microsoft.com/office/drawing/2014/main" id="{8C4D4BB3-5715-4C4C-B969-249776304F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599" y="481371"/>
            <a:ext cx="2619375" cy="17430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89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636C-C3E0-4EFB-9BE6-27AD523817BA}"/>
              </a:ext>
            </a:extLst>
          </p:cNvPr>
          <p:cNvSpPr>
            <a:spLocks noGrp="1"/>
          </p:cNvSpPr>
          <p:nvPr>
            <p:ph type="title"/>
          </p:nvPr>
        </p:nvSpPr>
        <p:spPr/>
        <p:txBody>
          <a:bodyPr>
            <a:noAutofit/>
          </a:bodyPr>
          <a:lstStyle/>
          <a:p>
            <a:r>
              <a:rPr lang="en-GB" sz="3200" dirty="0">
                <a:solidFill>
                  <a:srgbClr val="DC0733"/>
                </a:solidFill>
                <a:cs typeface="Arial" panose="020B0604020202020204" pitchFamily="34" charset="0"/>
              </a:rPr>
              <a:t>What leaders can do to create a psychologically safe environment in which individuals and teams can flourish</a:t>
            </a:r>
            <a:endParaRPr lang="en-GB" sz="3200" dirty="0">
              <a:solidFill>
                <a:srgbClr val="DC0733"/>
              </a:solidFill>
            </a:endParaRPr>
          </a:p>
        </p:txBody>
      </p:sp>
      <p:sp>
        <p:nvSpPr>
          <p:cNvPr id="3" name="Content Placeholder 2">
            <a:extLst>
              <a:ext uri="{FF2B5EF4-FFF2-40B4-BE49-F238E27FC236}">
                <a16:creationId xmlns:a16="http://schemas.microsoft.com/office/drawing/2014/main" id="{2A2CDEC2-1899-4C6B-9DBA-47820779BF86}"/>
              </a:ext>
            </a:extLst>
          </p:cNvPr>
          <p:cNvSpPr>
            <a:spLocks noGrp="1"/>
          </p:cNvSpPr>
          <p:nvPr>
            <p:ph idx="1"/>
          </p:nvPr>
        </p:nvSpPr>
        <p:spPr/>
        <p:txBody>
          <a:bodyPr>
            <a:noAutofit/>
          </a:bodyPr>
          <a:lstStyle/>
          <a:p>
            <a:pPr algn="just">
              <a:lnSpc>
                <a:spcPct val="95000"/>
              </a:lnSpc>
              <a:spcBef>
                <a:spcPts val="600"/>
              </a:spcBef>
              <a:buClr>
                <a:schemeClr val="tx1">
                  <a:lumMod val="65000"/>
                  <a:lumOff val="35000"/>
                </a:schemeClr>
              </a:buClr>
            </a:pPr>
            <a:r>
              <a:rPr lang="en-GB" sz="2100" b="1" dirty="0">
                <a:solidFill>
                  <a:srgbClr val="0563C1"/>
                </a:solidFill>
                <a:cs typeface="Arial" panose="020B0604020202020204" pitchFamily="34" charset="0"/>
              </a:rPr>
              <a:t>Be visible, curious and approachable </a:t>
            </a:r>
            <a:r>
              <a:rPr lang="en-GB" sz="2100" dirty="0">
                <a:cs typeface="Arial" panose="020B0604020202020204" pitchFamily="34" charset="0"/>
              </a:rPr>
              <a:t>– it encourages productive conversations.</a:t>
            </a:r>
          </a:p>
          <a:p>
            <a:pPr algn="just">
              <a:lnSpc>
                <a:spcPct val="95000"/>
              </a:lnSpc>
              <a:spcBef>
                <a:spcPts val="600"/>
              </a:spcBef>
              <a:buClr>
                <a:schemeClr val="tx1">
                  <a:lumMod val="65000"/>
                  <a:lumOff val="35000"/>
                </a:schemeClr>
              </a:buClr>
            </a:pPr>
            <a:r>
              <a:rPr lang="en-GB" sz="2100" b="1" dirty="0">
                <a:solidFill>
                  <a:srgbClr val="0563C1"/>
                </a:solidFill>
                <a:cs typeface="Arial" panose="020B0604020202020204" pitchFamily="34" charset="0"/>
              </a:rPr>
              <a:t>Demonstrate humility</a:t>
            </a:r>
            <a:r>
              <a:rPr lang="en-GB" sz="2100" dirty="0">
                <a:cs typeface="Arial" panose="020B0604020202020204" pitchFamily="34" charset="0"/>
              </a:rPr>
              <a:t> by admitting lacking of knowledge and asking open questions.</a:t>
            </a:r>
          </a:p>
          <a:p>
            <a:pPr algn="just">
              <a:lnSpc>
                <a:spcPct val="95000"/>
              </a:lnSpc>
              <a:spcBef>
                <a:spcPts val="600"/>
              </a:spcBef>
              <a:buClr>
                <a:schemeClr val="tx1">
                  <a:lumMod val="65000"/>
                  <a:lumOff val="35000"/>
                </a:schemeClr>
              </a:buClr>
            </a:pPr>
            <a:r>
              <a:rPr lang="en-GB" sz="2100" b="1" dirty="0">
                <a:solidFill>
                  <a:srgbClr val="0563C1"/>
                </a:solidFill>
                <a:cs typeface="Arial" panose="020B0604020202020204" pitchFamily="34" charset="0"/>
              </a:rPr>
              <a:t>Be open and willing to display fallibility </a:t>
            </a:r>
            <a:r>
              <a:rPr lang="en-GB" sz="2100" dirty="0">
                <a:cs typeface="Arial" panose="020B0604020202020204" pitchFamily="34" charset="0"/>
              </a:rPr>
              <a:t>&amp; acknowledge failures – it will help others speak up.</a:t>
            </a:r>
          </a:p>
          <a:p>
            <a:pPr algn="just">
              <a:lnSpc>
                <a:spcPct val="95000"/>
              </a:lnSpc>
              <a:spcBef>
                <a:spcPts val="600"/>
              </a:spcBef>
              <a:buClr>
                <a:schemeClr val="tx1">
                  <a:lumMod val="65000"/>
                  <a:lumOff val="35000"/>
                </a:schemeClr>
              </a:buClr>
            </a:pPr>
            <a:r>
              <a:rPr lang="en-GB" sz="2100" b="1" dirty="0">
                <a:solidFill>
                  <a:srgbClr val="0563C1"/>
                </a:solidFill>
                <a:cs typeface="Arial" panose="020B0604020202020204" pitchFamily="34" charset="0"/>
              </a:rPr>
              <a:t>Value active participation from staff, service users &amp; carers </a:t>
            </a:r>
            <a:r>
              <a:rPr lang="en-GB" sz="2100" dirty="0">
                <a:cs typeface="Arial" panose="020B0604020202020204" pitchFamily="34" charset="0"/>
              </a:rPr>
              <a:t>– it facilitates engagement.</a:t>
            </a:r>
          </a:p>
          <a:p>
            <a:pPr algn="just">
              <a:lnSpc>
                <a:spcPct val="95000"/>
              </a:lnSpc>
              <a:spcBef>
                <a:spcPts val="600"/>
              </a:spcBef>
              <a:buClr>
                <a:schemeClr val="tx1">
                  <a:lumMod val="65000"/>
                  <a:lumOff val="35000"/>
                </a:schemeClr>
              </a:buClr>
            </a:pPr>
            <a:r>
              <a:rPr lang="en-GB" sz="2100" b="1" dirty="0">
                <a:solidFill>
                  <a:srgbClr val="0563C1"/>
                </a:solidFill>
                <a:cs typeface="Arial" panose="020B0604020202020204" pitchFamily="34" charset="0"/>
              </a:rPr>
              <a:t>Use straightforward language </a:t>
            </a:r>
            <a:r>
              <a:rPr lang="en-GB" sz="2100" dirty="0">
                <a:cs typeface="Arial" panose="020B0604020202020204" pitchFamily="34" charset="0"/>
              </a:rPr>
              <a:t>– it encourages clarity and enables learning.</a:t>
            </a:r>
          </a:p>
          <a:p>
            <a:pPr algn="just">
              <a:lnSpc>
                <a:spcPct val="95000"/>
              </a:lnSpc>
              <a:spcBef>
                <a:spcPts val="600"/>
              </a:spcBef>
              <a:buClr>
                <a:schemeClr val="tx1">
                  <a:lumMod val="65000"/>
                  <a:lumOff val="35000"/>
                </a:schemeClr>
              </a:buClr>
            </a:pPr>
            <a:r>
              <a:rPr lang="en-GB" sz="2100" b="1" dirty="0">
                <a:solidFill>
                  <a:srgbClr val="0563C1"/>
                </a:solidFill>
                <a:cs typeface="Arial" panose="020B0604020202020204" pitchFamily="34" charset="0"/>
              </a:rPr>
              <a:t>Set boundaries</a:t>
            </a:r>
            <a:r>
              <a:rPr lang="en-GB" sz="2100" dirty="0">
                <a:cs typeface="Arial" panose="020B0604020202020204" pitchFamily="34" charset="0"/>
              </a:rPr>
              <a:t>, be clear about what is acceptable &amp; what not – it helps people to feel safe.</a:t>
            </a:r>
          </a:p>
          <a:p>
            <a:pPr algn="just">
              <a:lnSpc>
                <a:spcPct val="95000"/>
              </a:lnSpc>
              <a:spcBef>
                <a:spcPts val="600"/>
              </a:spcBef>
              <a:buClr>
                <a:schemeClr val="tx1">
                  <a:lumMod val="65000"/>
                  <a:lumOff val="35000"/>
                </a:schemeClr>
              </a:buClr>
            </a:pPr>
            <a:r>
              <a:rPr lang="en-GB" sz="2100" b="1" dirty="0">
                <a:solidFill>
                  <a:srgbClr val="0563C1"/>
                </a:solidFill>
                <a:cs typeface="Arial" panose="020B0604020202020204" pitchFamily="34" charset="0"/>
              </a:rPr>
              <a:t>Hold people accountable </a:t>
            </a:r>
            <a:r>
              <a:rPr lang="en-GB" sz="2100" dirty="0">
                <a:cs typeface="Arial" panose="020B0604020202020204" pitchFamily="34" charset="0"/>
              </a:rPr>
              <a:t>– this facilitates follow through.</a:t>
            </a:r>
          </a:p>
          <a:p>
            <a:pPr algn="just">
              <a:lnSpc>
                <a:spcPct val="95000"/>
              </a:lnSpc>
              <a:spcBef>
                <a:spcPts val="600"/>
              </a:spcBef>
              <a:buClr>
                <a:schemeClr val="tx1">
                  <a:lumMod val="65000"/>
                  <a:lumOff val="35000"/>
                </a:schemeClr>
              </a:buClr>
            </a:pPr>
            <a:r>
              <a:rPr lang="en-GB" sz="2100" b="1" dirty="0">
                <a:solidFill>
                  <a:srgbClr val="0563C1"/>
                </a:solidFill>
                <a:cs typeface="Arial" panose="020B0604020202020204" pitchFamily="34" charset="0"/>
              </a:rPr>
              <a:t>Frame work as learning problems</a:t>
            </a:r>
            <a:r>
              <a:rPr lang="en-GB" sz="2100" dirty="0">
                <a:cs typeface="Arial" panose="020B0604020202020204" pitchFamily="34" charset="0"/>
              </a:rPr>
              <a:t>, as opposed to execution problems – it reduces fear and deepens the learning.</a:t>
            </a:r>
            <a:endParaRPr lang="en-GB" sz="2100" b="1" dirty="0">
              <a:solidFill>
                <a:srgbClr val="FF0000"/>
              </a:solidFill>
              <a:cs typeface="Arial" panose="020B0604020202020204" pitchFamily="34" charset="0"/>
            </a:endParaRPr>
          </a:p>
        </p:txBody>
      </p:sp>
      <p:sp>
        <p:nvSpPr>
          <p:cNvPr id="5" name="Slide Number Placeholder 4">
            <a:extLst>
              <a:ext uri="{FF2B5EF4-FFF2-40B4-BE49-F238E27FC236}">
                <a16:creationId xmlns:a16="http://schemas.microsoft.com/office/drawing/2014/main" id="{7AA4B0C5-8381-4A18-B9DD-9CA4F3C14DCC}"/>
              </a:ext>
            </a:extLst>
          </p:cNvPr>
          <p:cNvSpPr>
            <a:spLocks noGrp="1"/>
          </p:cNvSpPr>
          <p:nvPr>
            <p:ph type="sldNum" sz="quarter" idx="12"/>
          </p:nvPr>
        </p:nvSpPr>
        <p:spPr/>
        <p:txBody>
          <a:bodyPr/>
          <a:lstStyle/>
          <a:p>
            <a:fld id="{6859C1A8-8460-4F16-8402-9B3D81EC032B}" type="slidenum">
              <a:rPr lang="en-GB" smtClean="0"/>
              <a:t>18</a:t>
            </a:fld>
            <a:endParaRPr lang="en-GB" dirty="0"/>
          </a:p>
        </p:txBody>
      </p:sp>
      <p:sp>
        <p:nvSpPr>
          <p:cNvPr id="4" name="TextBox 3">
            <a:extLst>
              <a:ext uri="{FF2B5EF4-FFF2-40B4-BE49-F238E27FC236}">
                <a16:creationId xmlns:a16="http://schemas.microsoft.com/office/drawing/2014/main" id="{E7593A9B-7EE7-4958-BE90-1D962DF60679}"/>
              </a:ext>
            </a:extLst>
          </p:cNvPr>
          <p:cNvSpPr txBox="1"/>
          <p:nvPr/>
        </p:nvSpPr>
        <p:spPr>
          <a:xfrm>
            <a:off x="7834089" y="6400412"/>
            <a:ext cx="3737113" cy="276999"/>
          </a:xfrm>
          <a:prstGeom prst="rect">
            <a:avLst/>
          </a:prstGeom>
          <a:noFill/>
        </p:spPr>
        <p:txBody>
          <a:bodyPr wrap="square" rtlCol="0">
            <a:spAutoFit/>
          </a:bodyPr>
          <a:lstStyle/>
          <a:p>
            <a:pPr algn="r"/>
            <a:r>
              <a:rPr lang="en-GB" sz="1200" dirty="0">
                <a:solidFill>
                  <a:schemeClr val="bg1">
                    <a:lumMod val="65000"/>
                  </a:schemeClr>
                </a:solidFill>
                <a:cs typeface="Arial" panose="020B0604020202020204" pitchFamily="34" charset="0"/>
              </a:rPr>
              <a:t>(Schein 1999, Edmondson 2018)</a:t>
            </a:r>
          </a:p>
        </p:txBody>
      </p:sp>
      <p:pic>
        <p:nvPicPr>
          <p:cNvPr id="7" name="Picture 2" descr="See the source image">
            <a:extLst>
              <a:ext uri="{FF2B5EF4-FFF2-40B4-BE49-F238E27FC236}">
                <a16:creationId xmlns:a16="http://schemas.microsoft.com/office/drawing/2014/main" id="{3A07AB77-C5EE-4794-9254-096784E6ED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579"/>
          <a:stretch/>
        </p:blipFill>
        <p:spPr bwMode="auto">
          <a:xfrm>
            <a:off x="7429601" y="6244610"/>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1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1F7E35-D2AB-4D63-AC2A-E5510A2F5D96}"/>
              </a:ext>
            </a:extLst>
          </p:cNvPr>
          <p:cNvGrpSpPr/>
          <p:nvPr/>
        </p:nvGrpSpPr>
        <p:grpSpPr>
          <a:xfrm>
            <a:off x="2121862" y="1409310"/>
            <a:ext cx="7948277" cy="2937040"/>
            <a:chOff x="1639896" y="1384079"/>
            <a:chExt cx="8968964" cy="3314203"/>
          </a:xfrm>
        </p:grpSpPr>
        <p:sp>
          <p:nvSpPr>
            <p:cNvPr id="8" name="Freeform 12">
              <a:extLst>
                <a:ext uri="{FF2B5EF4-FFF2-40B4-BE49-F238E27FC236}">
                  <a16:creationId xmlns:a16="http://schemas.microsoft.com/office/drawing/2014/main" id="{66794530-3065-49AA-A981-2929912CEB8D}"/>
                </a:ext>
              </a:extLst>
            </p:cNvPr>
            <p:cNvSpPr>
              <a:spLocks noChangeArrowheads="1"/>
            </p:cNvSpPr>
            <p:nvPr/>
          </p:nvSpPr>
          <p:spPr bwMode="auto">
            <a:xfrm>
              <a:off x="7294658" y="1384079"/>
              <a:ext cx="3314202" cy="3314203"/>
            </a:xfrm>
            <a:custGeom>
              <a:avLst/>
              <a:gdLst>
                <a:gd name="T0" fmla="*/ 0 w 5217"/>
                <a:gd name="T1" fmla="*/ 938826 h 5215"/>
                <a:gd name="T2" fmla="*/ 273944 w 5217"/>
                <a:gd name="T3" fmla="*/ 938826 h 5215"/>
                <a:gd name="T4" fmla="*/ 273944 w 5217"/>
                <a:gd name="T5" fmla="*/ 938826 h 5215"/>
                <a:gd name="T6" fmla="*/ 134272 w 5217"/>
                <a:gd name="T7" fmla="*/ 1422464 h 5215"/>
                <a:gd name="T8" fmla="*/ 134272 w 5217"/>
                <a:gd name="T9" fmla="*/ 1422464 h 5215"/>
                <a:gd name="T10" fmla="*/ 938826 w 5217"/>
                <a:gd name="T11" fmla="*/ 1877653 h 5215"/>
                <a:gd name="T12" fmla="*/ 938826 w 5217"/>
                <a:gd name="T13" fmla="*/ 1877653 h 5215"/>
                <a:gd name="T14" fmla="*/ 1877652 w 5217"/>
                <a:gd name="T15" fmla="*/ 938826 h 5215"/>
                <a:gd name="T16" fmla="*/ 1877652 w 5217"/>
                <a:gd name="T17" fmla="*/ 938826 h 5215"/>
                <a:gd name="T18" fmla="*/ 938826 w 5217"/>
                <a:gd name="T19" fmla="*/ 0 h 5215"/>
                <a:gd name="T20" fmla="*/ 938826 w 5217"/>
                <a:gd name="T21" fmla="*/ 0 h 5215"/>
                <a:gd name="T22" fmla="*/ 140032 w 5217"/>
                <a:gd name="T23" fmla="*/ 445105 h 5215"/>
                <a:gd name="T24" fmla="*/ 140032 w 5217"/>
                <a:gd name="T25" fmla="*/ 445105 h 5215"/>
                <a:gd name="T26" fmla="*/ 0 w 5217"/>
                <a:gd name="T27" fmla="*/ 938826 h 5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7" h="5215">
                  <a:moveTo>
                    <a:pt x="0" y="2607"/>
                  </a:moveTo>
                  <a:lnTo>
                    <a:pt x="761" y="2607"/>
                  </a:lnTo>
                  <a:cubicBezTo>
                    <a:pt x="757" y="3099"/>
                    <a:pt x="615" y="3559"/>
                    <a:pt x="373" y="3950"/>
                  </a:cubicBezTo>
                  <a:cubicBezTo>
                    <a:pt x="829" y="4708"/>
                    <a:pt x="1659" y="5214"/>
                    <a:pt x="2608" y="5214"/>
                  </a:cubicBezTo>
                  <a:cubicBezTo>
                    <a:pt x="4048" y="5214"/>
                    <a:pt x="5216" y="4047"/>
                    <a:pt x="5216" y="2607"/>
                  </a:cubicBezTo>
                  <a:cubicBezTo>
                    <a:pt x="5216" y="1167"/>
                    <a:pt x="4048" y="0"/>
                    <a:pt x="2608" y="0"/>
                  </a:cubicBezTo>
                  <a:cubicBezTo>
                    <a:pt x="1671" y="0"/>
                    <a:pt x="850" y="494"/>
                    <a:pt x="389" y="1236"/>
                  </a:cubicBezTo>
                  <a:cubicBezTo>
                    <a:pt x="143" y="1635"/>
                    <a:pt x="0" y="2105"/>
                    <a:pt x="0" y="2607"/>
                  </a:cubicBezTo>
                </a:path>
              </a:pathLst>
            </a:custGeom>
            <a:solidFill>
              <a:schemeClr val="tx2">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anchor="ctr"/>
            <a:lstStyle/>
            <a:p>
              <a:endParaRPr lang="en-US" sz="3266"/>
            </a:p>
          </p:txBody>
        </p:sp>
        <p:sp>
          <p:nvSpPr>
            <p:cNvPr id="9" name="Freeform 4">
              <a:extLst>
                <a:ext uri="{FF2B5EF4-FFF2-40B4-BE49-F238E27FC236}">
                  <a16:creationId xmlns:a16="http://schemas.microsoft.com/office/drawing/2014/main" id="{D32B3E16-EB2A-4B2F-BCA6-813E016AF2D7}"/>
                </a:ext>
              </a:extLst>
            </p:cNvPr>
            <p:cNvSpPr>
              <a:spLocks noChangeArrowheads="1"/>
            </p:cNvSpPr>
            <p:nvPr/>
          </p:nvSpPr>
          <p:spPr bwMode="auto">
            <a:xfrm>
              <a:off x="4467175" y="1384079"/>
              <a:ext cx="3314203" cy="3314203"/>
            </a:xfrm>
            <a:custGeom>
              <a:avLst/>
              <a:gdLst>
                <a:gd name="T0" fmla="*/ 137925 w 5215"/>
                <a:gd name="T1" fmla="*/ 1426426 h 5215"/>
                <a:gd name="T2" fmla="*/ 137925 w 5215"/>
                <a:gd name="T3" fmla="*/ 1426426 h 5215"/>
                <a:gd name="T4" fmla="*/ 274410 w 5215"/>
                <a:gd name="T5" fmla="*/ 938826 h 5215"/>
                <a:gd name="T6" fmla="*/ 0 w 5215"/>
                <a:gd name="T7" fmla="*/ 938826 h 5215"/>
                <a:gd name="T8" fmla="*/ 0 w 5215"/>
                <a:gd name="T9" fmla="*/ 938826 h 5215"/>
                <a:gd name="T10" fmla="*/ 939187 w 5215"/>
                <a:gd name="T11" fmla="*/ 0 h 5215"/>
                <a:gd name="T12" fmla="*/ 939187 w 5215"/>
                <a:gd name="T13" fmla="*/ 0 h 5215"/>
                <a:gd name="T14" fmla="*/ 1743689 w 5215"/>
                <a:gd name="T15" fmla="*/ 455189 h 5215"/>
                <a:gd name="T16" fmla="*/ 1743689 w 5215"/>
                <a:gd name="T17" fmla="*/ 455189 h 5215"/>
                <a:gd name="T18" fmla="*/ 1603964 w 5215"/>
                <a:gd name="T19" fmla="*/ 938826 h 5215"/>
                <a:gd name="T20" fmla="*/ 1877653 w 5215"/>
                <a:gd name="T21" fmla="*/ 938826 h 5215"/>
                <a:gd name="T22" fmla="*/ 1877653 w 5215"/>
                <a:gd name="T23" fmla="*/ 938826 h 5215"/>
                <a:gd name="T24" fmla="*/ 1737927 w 5215"/>
                <a:gd name="T25" fmla="*/ 1432548 h 5215"/>
                <a:gd name="T26" fmla="*/ 1737927 w 5215"/>
                <a:gd name="T27" fmla="*/ 1432548 h 5215"/>
                <a:gd name="T28" fmla="*/ 1737927 w 5215"/>
                <a:gd name="T29" fmla="*/ 1432548 h 5215"/>
                <a:gd name="T30" fmla="*/ 939187 w 5215"/>
                <a:gd name="T31" fmla="*/ 1877653 h 5215"/>
                <a:gd name="T32" fmla="*/ 939187 w 5215"/>
                <a:gd name="T33" fmla="*/ 1877653 h 5215"/>
                <a:gd name="T34" fmla="*/ 137205 w 5215"/>
                <a:gd name="T35" fmla="*/ 1427506 h 5215"/>
                <a:gd name="T36" fmla="*/ 137925 w 5215"/>
                <a:gd name="T37" fmla="*/ 1426426 h 5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15" h="5215">
                  <a:moveTo>
                    <a:pt x="383" y="3961"/>
                  </a:moveTo>
                  <a:lnTo>
                    <a:pt x="383" y="3961"/>
                  </a:lnTo>
                  <a:cubicBezTo>
                    <a:pt x="624" y="3565"/>
                    <a:pt x="762" y="3104"/>
                    <a:pt x="762" y="2607"/>
                  </a:cubicBezTo>
                  <a:lnTo>
                    <a:pt x="0" y="2607"/>
                  </a:lnTo>
                  <a:cubicBezTo>
                    <a:pt x="0" y="1167"/>
                    <a:pt x="1167" y="0"/>
                    <a:pt x="2608" y="0"/>
                  </a:cubicBezTo>
                  <a:cubicBezTo>
                    <a:pt x="3557" y="0"/>
                    <a:pt x="4387" y="506"/>
                    <a:pt x="4842" y="1264"/>
                  </a:cubicBezTo>
                  <a:cubicBezTo>
                    <a:pt x="4601" y="1655"/>
                    <a:pt x="4459" y="2115"/>
                    <a:pt x="4454" y="2607"/>
                  </a:cubicBezTo>
                  <a:lnTo>
                    <a:pt x="5214" y="2607"/>
                  </a:lnTo>
                  <a:cubicBezTo>
                    <a:pt x="5214" y="3110"/>
                    <a:pt x="5072" y="3580"/>
                    <a:pt x="4826" y="3978"/>
                  </a:cubicBezTo>
                  <a:cubicBezTo>
                    <a:pt x="4367" y="4720"/>
                    <a:pt x="3545" y="5214"/>
                    <a:pt x="2608" y="5214"/>
                  </a:cubicBezTo>
                  <a:cubicBezTo>
                    <a:pt x="1665" y="5214"/>
                    <a:pt x="839" y="4714"/>
                    <a:pt x="381" y="3964"/>
                  </a:cubicBezTo>
                  <a:lnTo>
                    <a:pt x="383" y="3961"/>
                  </a:lnTo>
                </a:path>
              </a:pathLst>
            </a:custGeom>
            <a:solidFill>
              <a:srgbClr val="0563C1"/>
            </a:solidFill>
            <a:ln>
              <a:noFill/>
            </a:ln>
            <a:effectLst/>
            <a:scene3d>
              <a:camera prst="orthographicFront">
                <a:rot lat="0" lon="0" rev="0"/>
              </a:camera>
              <a:lightRig rig="contrasting" dir="t">
                <a:rot lat="0" lon="0" rev="7800000"/>
              </a:lightRig>
            </a:scene3d>
            <a:sp3d>
              <a:bevelT w="139700" h="139700"/>
            </a:sp3d>
          </p:spPr>
          <p:txBody>
            <a:bodyPr wrap="none" anchor="ctr"/>
            <a:lstStyle/>
            <a:p>
              <a:endParaRPr lang="en-US" sz="3266"/>
            </a:p>
          </p:txBody>
        </p:sp>
        <p:sp>
          <p:nvSpPr>
            <p:cNvPr id="10" name="Freeform 1">
              <a:extLst>
                <a:ext uri="{FF2B5EF4-FFF2-40B4-BE49-F238E27FC236}">
                  <a16:creationId xmlns:a16="http://schemas.microsoft.com/office/drawing/2014/main" id="{D63219D7-D485-4E84-BBB9-D77D4514DB94}"/>
                </a:ext>
              </a:extLst>
            </p:cNvPr>
            <p:cNvSpPr>
              <a:spLocks noChangeArrowheads="1"/>
            </p:cNvSpPr>
            <p:nvPr/>
          </p:nvSpPr>
          <p:spPr bwMode="auto">
            <a:xfrm>
              <a:off x="1639896" y="1384079"/>
              <a:ext cx="3314202" cy="3314203"/>
            </a:xfrm>
            <a:custGeom>
              <a:avLst/>
              <a:gdLst>
                <a:gd name="T0" fmla="*/ 1877652 w 5217"/>
                <a:gd name="T1" fmla="*/ 938826 h 5215"/>
                <a:gd name="T2" fmla="*/ 1603708 w 5217"/>
                <a:gd name="T3" fmla="*/ 938826 h 5215"/>
                <a:gd name="T4" fmla="*/ 1603708 w 5217"/>
                <a:gd name="T5" fmla="*/ 938826 h 5215"/>
                <a:gd name="T6" fmla="*/ 1743380 w 5217"/>
                <a:gd name="T7" fmla="*/ 455189 h 5215"/>
                <a:gd name="T8" fmla="*/ 1743380 w 5217"/>
                <a:gd name="T9" fmla="*/ 455189 h 5215"/>
                <a:gd name="T10" fmla="*/ 938826 w 5217"/>
                <a:gd name="T11" fmla="*/ 0 h 5215"/>
                <a:gd name="T12" fmla="*/ 938826 w 5217"/>
                <a:gd name="T13" fmla="*/ 0 h 5215"/>
                <a:gd name="T14" fmla="*/ 0 w 5217"/>
                <a:gd name="T15" fmla="*/ 938826 h 5215"/>
                <a:gd name="T16" fmla="*/ 0 w 5217"/>
                <a:gd name="T17" fmla="*/ 938826 h 5215"/>
                <a:gd name="T18" fmla="*/ 938826 w 5217"/>
                <a:gd name="T19" fmla="*/ 1877653 h 5215"/>
                <a:gd name="T20" fmla="*/ 938826 w 5217"/>
                <a:gd name="T21" fmla="*/ 1877653 h 5215"/>
                <a:gd name="T22" fmla="*/ 1737260 w 5217"/>
                <a:gd name="T23" fmla="*/ 1432548 h 5215"/>
                <a:gd name="T24" fmla="*/ 1737260 w 5217"/>
                <a:gd name="T25" fmla="*/ 1432548 h 5215"/>
                <a:gd name="T26" fmla="*/ 1877652 w 5217"/>
                <a:gd name="T27" fmla="*/ 938826 h 5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7" h="5215">
                  <a:moveTo>
                    <a:pt x="5216" y="2607"/>
                  </a:moveTo>
                  <a:lnTo>
                    <a:pt x="4455" y="2607"/>
                  </a:lnTo>
                  <a:cubicBezTo>
                    <a:pt x="4460" y="2115"/>
                    <a:pt x="4601" y="1655"/>
                    <a:pt x="4843" y="1264"/>
                  </a:cubicBezTo>
                  <a:cubicBezTo>
                    <a:pt x="4387" y="506"/>
                    <a:pt x="3556" y="0"/>
                    <a:pt x="2608" y="0"/>
                  </a:cubicBezTo>
                  <a:cubicBezTo>
                    <a:pt x="1168" y="0"/>
                    <a:pt x="0" y="1167"/>
                    <a:pt x="0" y="2607"/>
                  </a:cubicBezTo>
                  <a:cubicBezTo>
                    <a:pt x="0" y="4047"/>
                    <a:pt x="1168" y="5214"/>
                    <a:pt x="2608" y="5214"/>
                  </a:cubicBezTo>
                  <a:cubicBezTo>
                    <a:pt x="3545" y="5214"/>
                    <a:pt x="4366" y="4720"/>
                    <a:pt x="4826" y="3978"/>
                  </a:cubicBezTo>
                  <a:cubicBezTo>
                    <a:pt x="5073" y="3580"/>
                    <a:pt x="5216" y="3110"/>
                    <a:pt x="5216" y="2607"/>
                  </a:cubicBezTo>
                </a:path>
              </a:pathLst>
            </a:custGeom>
            <a:solidFill>
              <a:srgbClr val="000066"/>
            </a:solidFill>
            <a:ln>
              <a:noFill/>
            </a:ln>
            <a:effectLst/>
            <a:scene3d>
              <a:camera prst="orthographicFront">
                <a:rot lat="0" lon="0" rev="0"/>
              </a:camera>
              <a:lightRig rig="contrasting" dir="t">
                <a:rot lat="0" lon="0" rev="7800000"/>
              </a:lightRig>
            </a:scene3d>
            <a:sp3d>
              <a:bevelT w="139700" h="139700"/>
            </a:sp3d>
          </p:spPr>
          <p:txBody>
            <a:bodyPr wrap="none" anchor="ctr"/>
            <a:lstStyle/>
            <a:p>
              <a:endParaRPr lang="en-US" sz="3266"/>
            </a:p>
          </p:txBody>
        </p:sp>
        <p:sp>
          <p:nvSpPr>
            <p:cNvPr id="14" name="Freeform 3">
              <a:extLst>
                <a:ext uri="{FF2B5EF4-FFF2-40B4-BE49-F238E27FC236}">
                  <a16:creationId xmlns:a16="http://schemas.microsoft.com/office/drawing/2014/main" id="{8796FFC3-8150-42AC-9464-63238680BCAC}"/>
                </a:ext>
              </a:extLst>
            </p:cNvPr>
            <p:cNvSpPr>
              <a:spLocks noChangeArrowheads="1"/>
            </p:cNvSpPr>
            <p:nvPr/>
          </p:nvSpPr>
          <p:spPr bwMode="auto">
            <a:xfrm>
              <a:off x="2961648" y="1547707"/>
              <a:ext cx="1520754" cy="1096047"/>
            </a:xfrm>
            <a:custGeom>
              <a:avLst/>
              <a:gdLst>
                <a:gd name="T0" fmla="*/ 597298 w 2124"/>
                <a:gd name="T1" fmla="*/ 521927 h 1451"/>
                <a:gd name="T2" fmla="*/ 597298 w 2124"/>
                <a:gd name="T3" fmla="*/ 521927 h 1451"/>
                <a:gd name="T4" fmla="*/ 326028 w 2124"/>
                <a:gd name="T5" fmla="*/ 407103 h 1451"/>
                <a:gd name="T6" fmla="*/ 326028 w 2124"/>
                <a:gd name="T7" fmla="*/ 407103 h 1451"/>
                <a:gd name="T8" fmla="*/ 201741 w 2124"/>
                <a:gd name="T9" fmla="*/ 261323 h 1451"/>
                <a:gd name="T10" fmla="*/ 201741 w 2124"/>
                <a:gd name="T11" fmla="*/ 261323 h 1451"/>
                <a:gd name="T12" fmla="*/ 56199 w 2124"/>
                <a:gd name="T13" fmla="*/ 130662 h 1451"/>
                <a:gd name="T14" fmla="*/ 56199 w 2124"/>
                <a:gd name="T15" fmla="*/ 130662 h 1451"/>
                <a:gd name="T16" fmla="*/ 54758 w 2124"/>
                <a:gd name="T17" fmla="*/ 129942 h 1451"/>
                <a:gd name="T18" fmla="*/ 54758 w 2124"/>
                <a:gd name="T19" fmla="*/ 129942 h 1451"/>
                <a:gd name="T20" fmla="*/ 51516 w 2124"/>
                <a:gd name="T21" fmla="*/ 31316 h 1451"/>
                <a:gd name="T22" fmla="*/ 51516 w 2124"/>
                <a:gd name="T23" fmla="*/ 31316 h 1451"/>
                <a:gd name="T24" fmla="*/ 366016 w 2124"/>
                <a:gd name="T25" fmla="*/ 29156 h 1451"/>
                <a:gd name="T26" fmla="*/ 366016 w 2124"/>
                <a:gd name="T27" fmla="*/ 29156 h 1451"/>
                <a:gd name="T28" fmla="*/ 746442 w 2124"/>
                <a:gd name="T29" fmla="*/ 372548 h 1451"/>
                <a:gd name="T30" fmla="*/ 746442 w 2124"/>
                <a:gd name="T31" fmla="*/ 372548 h 1451"/>
                <a:gd name="T32" fmla="*/ 602701 w 2124"/>
                <a:gd name="T33" fmla="*/ 521927 h 1451"/>
                <a:gd name="T34" fmla="*/ 602701 w 2124"/>
                <a:gd name="T35" fmla="*/ 521927 h 1451"/>
                <a:gd name="T36" fmla="*/ 597298 w 2124"/>
                <a:gd name="T37" fmla="*/ 521927 h 14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24" h="1451">
                  <a:moveTo>
                    <a:pt x="1658" y="1450"/>
                  </a:moveTo>
                  <a:lnTo>
                    <a:pt x="1658" y="1450"/>
                  </a:lnTo>
                  <a:cubicBezTo>
                    <a:pt x="1368" y="1447"/>
                    <a:pt x="1116" y="1329"/>
                    <a:pt x="905" y="1131"/>
                  </a:cubicBezTo>
                  <a:cubicBezTo>
                    <a:pt x="772" y="1006"/>
                    <a:pt x="666" y="866"/>
                    <a:pt x="560" y="726"/>
                  </a:cubicBezTo>
                  <a:cubicBezTo>
                    <a:pt x="455" y="586"/>
                    <a:pt x="331" y="446"/>
                    <a:pt x="156" y="363"/>
                  </a:cubicBezTo>
                  <a:cubicBezTo>
                    <a:pt x="155" y="362"/>
                    <a:pt x="153" y="361"/>
                    <a:pt x="152" y="361"/>
                  </a:cubicBezTo>
                  <a:cubicBezTo>
                    <a:pt x="6" y="293"/>
                    <a:pt x="0" y="130"/>
                    <a:pt x="143" y="87"/>
                  </a:cubicBezTo>
                  <a:cubicBezTo>
                    <a:pt x="403" y="8"/>
                    <a:pt x="708" y="0"/>
                    <a:pt x="1016" y="81"/>
                  </a:cubicBezTo>
                  <a:cubicBezTo>
                    <a:pt x="1568" y="225"/>
                    <a:pt x="1972" y="611"/>
                    <a:pt x="2072" y="1035"/>
                  </a:cubicBezTo>
                  <a:cubicBezTo>
                    <a:pt x="2123" y="1253"/>
                    <a:pt x="1942" y="1442"/>
                    <a:pt x="1673" y="1450"/>
                  </a:cubicBezTo>
                  <a:cubicBezTo>
                    <a:pt x="1663" y="1450"/>
                    <a:pt x="1658" y="1450"/>
                    <a:pt x="1658" y="1450"/>
                  </a:cubicBezTo>
                </a:path>
              </a:pathLst>
            </a:custGeom>
            <a:solidFill>
              <a:schemeClr val="bg1">
                <a:alpha val="25000"/>
              </a:schemeClr>
            </a:solidFill>
            <a:ln>
              <a:noFill/>
            </a:ln>
            <a:effectLst/>
          </p:spPr>
          <p:txBody>
            <a:bodyPr wrap="none" anchor="ctr"/>
            <a:lstStyle/>
            <a:p>
              <a:endParaRPr lang="en-US" sz="3266"/>
            </a:p>
          </p:txBody>
        </p:sp>
        <p:sp>
          <p:nvSpPr>
            <p:cNvPr id="15" name="Freeform 7">
              <a:extLst>
                <a:ext uri="{FF2B5EF4-FFF2-40B4-BE49-F238E27FC236}">
                  <a16:creationId xmlns:a16="http://schemas.microsoft.com/office/drawing/2014/main" id="{B15E0FDC-E8CD-4C4D-BEBF-55234A96B6DB}"/>
                </a:ext>
              </a:extLst>
            </p:cNvPr>
            <p:cNvSpPr>
              <a:spLocks noChangeArrowheads="1"/>
            </p:cNvSpPr>
            <p:nvPr/>
          </p:nvSpPr>
          <p:spPr bwMode="auto">
            <a:xfrm>
              <a:off x="5780898" y="1551818"/>
              <a:ext cx="1520754" cy="1096047"/>
            </a:xfrm>
            <a:custGeom>
              <a:avLst/>
              <a:gdLst>
                <a:gd name="T0" fmla="*/ 596937 w 2124"/>
                <a:gd name="T1" fmla="*/ 521927 h 1451"/>
                <a:gd name="T2" fmla="*/ 596937 w 2124"/>
                <a:gd name="T3" fmla="*/ 521927 h 1451"/>
                <a:gd name="T4" fmla="*/ 326028 w 2124"/>
                <a:gd name="T5" fmla="*/ 407103 h 1451"/>
                <a:gd name="T6" fmla="*/ 326028 w 2124"/>
                <a:gd name="T7" fmla="*/ 407103 h 1451"/>
                <a:gd name="T8" fmla="*/ 202101 w 2124"/>
                <a:gd name="T9" fmla="*/ 261323 h 1451"/>
                <a:gd name="T10" fmla="*/ 202101 w 2124"/>
                <a:gd name="T11" fmla="*/ 261323 h 1451"/>
                <a:gd name="T12" fmla="*/ 56199 w 2124"/>
                <a:gd name="T13" fmla="*/ 130662 h 1451"/>
                <a:gd name="T14" fmla="*/ 56199 w 2124"/>
                <a:gd name="T15" fmla="*/ 130662 h 1451"/>
                <a:gd name="T16" fmla="*/ 54758 w 2124"/>
                <a:gd name="T17" fmla="*/ 129942 h 1451"/>
                <a:gd name="T18" fmla="*/ 54758 w 2124"/>
                <a:gd name="T19" fmla="*/ 129942 h 1451"/>
                <a:gd name="T20" fmla="*/ 51516 w 2124"/>
                <a:gd name="T21" fmla="*/ 31316 h 1451"/>
                <a:gd name="T22" fmla="*/ 51516 w 2124"/>
                <a:gd name="T23" fmla="*/ 31316 h 1451"/>
                <a:gd name="T24" fmla="*/ 366016 w 2124"/>
                <a:gd name="T25" fmla="*/ 29156 h 1451"/>
                <a:gd name="T26" fmla="*/ 366016 w 2124"/>
                <a:gd name="T27" fmla="*/ 29156 h 1451"/>
                <a:gd name="T28" fmla="*/ 746442 w 2124"/>
                <a:gd name="T29" fmla="*/ 372548 h 1451"/>
                <a:gd name="T30" fmla="*/ 746442 w 2124"/>
                <a:gd name="T31" fmla="*/ 372548 h 1451"/>
                <a:gd name="T32" fmla="*/ 602701 w 2124"/>
                <a:gd name="T33" fmla="*/ 521927 h 1451"/>
                <a:gd name="T34" fmla="*/ 602701 w 2124"/>
                <a:gd name="T35" fmla="*/ 521927 h 1451"/>
                <a:gd name="T36" fmla="*/ 596937 w 2124"/>
                <a:gd name="T37" fmla="*/ 521927 h 14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24" h="1451">
                  <a:moveTo>
                    <a:pt x="1657" y="1450"/>
                  </a:moveTo>
                  <a:lnTo>
                    <a:pt x="1657" y="1450"/>
                  </a:lnTo>
                  <a:cubicBezTo>
                    <a:pt x="1368" y="1447"/>
                    <a:pt x="1116" y="1329"/>
                    <a:pt x="905" y="1131"/>
                  </a:cubicBezTo>
                  <a:cubicBezTo>
                    <a:pt x="772" y="1006"/>
                    <a:pt x="666" y="866"/>
                    <a:pt x="561" y="726"/>
                  </a:cubicBezTo>
                  <a:cubicBezTo>
                    <a:pt x="455" y="586"/>
                    <a:pt x="331" y="446"/>
                    <a:pt x="156" y="363"/>
                  </a:cubicBezTo>
                  <a:cubicBezTo>
                    <a:pt x="155" y="362"/>
                    <a:pt x="154" y="361"/>
                    <a:pt x="152" y="361"/>
                  </a:cubicBezTo>
                  <a:cubicBezTo>
                    <a:pt x="6" y="293"/>
                    <a:pt x="0" y="130"/>
                    <a:pt x="143" y="87"/>
                  </a:cubicBezTo>
                  <a:cubicBezTo>
                    <a:pt x="403" y="8"/>
                    <a:pt x="708" y="0"/>
                    <a:pt x="1016" y="81"/>
                  </a:cubicBezTo>
                  <a:cubicBezTo>
                    <a:pt x="1568" y="225"/>
                    <a:pt x="1972" y="611"/>
                    <a:pt x="2072" y="1035"/>
                  </a:cubicBezTo>
                  <a:cubicBezTo>
                    <a:pt x="2123" y="1253"/>
                    <a:pt x="1942" y="1442"/>
                    <a:pt x="1673" y="1450"/>
                  </a:cubicBezTo>
                  <a:cubicBezTo>
                    <a:pt x="1663" y="1450"/>
                    <a:pt x="1657" y="1450"/>
                    <a:pt x="1657" y="1450"/>
                  </a:cubicBezTo>
                </a:path>
              </a:pathLst>
            </a:custGeom>
            <a:solidFill>
              <a:schemeClr val="bg1">
                <a:alpha val="25000"/>
              </a:schemeClr>
            </a:solidFill>
            <a:ln>
              <a:noFill/>
            </a:ln>
            <a:effectLst/>
          </p:spPr>
          <p:txBody>
            <a:bodyPr wrap="none" anchor="ctr"/>
            <a:lstStyle/>
            <a:p>
              <a:endParaRPr lang="en-US" sz="3266"/>
            </a:p>
          </p:txBody>
        </p:sp>
        <p:sp>
          <p:nvSpPr>
            <p:cNvPr id="16" name="Freeform 11">
              <a:extLst>
                <a:ext uri="{FF2B5EF4-FFF2-40B4-BE49-F238E27FC236}">
                  <a16:creationId xmlns:a16="http://schemas.microsoft.com/office/drawing/2014/main" id="{370BA13C-C3C7-4CE6-98B5-4312AC96D0AA}"/>
                </a:ext>
              </a:extLst>
            </p:cNvPr>
            <p:cNvSpPr>
              <a:spLocks noChangeArrowheads="1"/>
            </p:cNvSpPr>
            <p:nvPr/>
          </p:nvSpPr>
          <p:spPr bwMode="auto">
            <a:xfrm>
              <a:off x="8631634" y="1556662"/>
              <a:ext cx="1520754" cy="1096047"/>
            </a:xfrm>
            <a:custGeom>
              <a:avLst/>
              <a:gdLst>
                <a:gd name="T0" fmla="*/ 597017 w 2125"/>
                <a:gd name="T1" fmla="*/ 521927 h 1451"/>
                <a:gd name="T2" fmla="*/ 597017 w 2125"/>
                <a:gd name="T3" fmla="*/ 521927 h 1451"/>
                <a:gd name="T4" fmla="*/ 326235 w 2125"/>
                <a:gd name="T5" fmla="*/ 407103 h 1451"/>
                <a:gd name="T6" fmla="*/ 326235 w 2125"/>
                <a:gd name="T7" fmla="*/ 407103 h 1451"/>
                <a:gd name="T8" fmla="*/ 202366 w 2125"/>
                <a:gd name="T9" fmla="*/ 261323 h 1451"/>
                <a:gd name="T10" fmla="*/ 202366 w 2125"/>
                <a:gd name="T11" fmla="*/ 261323 h 1451"/>
                <a:gd name="T12" fmla="*/ 56533 w 2125"/>
                <a:gd name="T13" fmla="*/ 130662 h 1451"/>
                <a:gd name="T14" fmla="*/ 56533 w 2125"/>
                <a:gd name="T15" fmla="*/ 130662 h 1451"/>
                <a:gd name="T16" fmla="*/ 55093 w 2125"/>
                <a:gd name="T17" fmla="*/ 129942 h 1451"/>
                <a:gd name="T18" fmla="*/ 55093 w 2125"/>
                <a:gd name="T19" fmla="*/ 129942 h 1451"/>
                <a:gd name="T20" fmla="*/ 51852 w 2125"/>
                <a:gd name="T21" fmla="*/ 31316 h 1451"/>
                <a:gd name="T22" fmla="*/ 51852 w 2125"/>
                <a:gd name="T23" fmla="*/ 31316 h 1451"/>
                <a:gd name="T24" fmla="*/ 366204 w 2125"/>
                <a:gd name="T25" fmla="*/ 29156 h 1451"/>
                <a:gd name="T26" fmla="*/ 366204 w 2125"/>
                <a:gd name="T27" fmla="*/ 29156 h 1451"/>
                <a:gd name="T28" fmla="*/ 746451 w 2125"/>
                <a:gd name="T29" fmla="*/ 372548 h 1451"/>
                <a:gd name="T30" fmla="*/ 746451 w 2125"/>
                <a:gd name="T31" fmla="*/ 372548 h 1451"/>
                <a:gd name="T32" fmla="*/ 602778 w 2125"/>
                <a:gd name="T33" fmla="*/ 521927 h 1451"/>
                <a:gd name="T34" fmla="*/ 602778 w 2125"/>
                <a:gd name="T35" fmla="*/ 521927 h 1451"/>
                <a:gd name="T36" fmla="*/ 597017 w 2125"/>
                <a:gd name="T37" fmla="*/ 521927 h 14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25" h="1451">
                  <a:moveTo>
                    <a:pt x="1658" y="1450"/>
                  </a:moveTo>
                  <a:lnTo>
                    <a:pt x="1658" y="1450"/>
                  </a:lnTo>
                  <a:cubicBezTo>
                    <a:pt x="1369" y="1447"/>
                    <a:pt x="1117" y="1329"/>
                    <a:pt x="906" y="1131"/>
                  </a:cubicBezTo>
                  <a:cubicBezTo>
                    <a:pt x="773" y="1006"/>
                    <a:pt x="667" y="866"/>
                    <a:pt x="562" y="726"/>
                  </a:cubicBezTo>
                  <a:cubicBezTo>
                    <a:pt x="457" y="586"/>
                    <a:pt x="332" y="446"/>
                    <a:pt x="157" y="363"/>
                  </a:cubicBezTo>
                  <a:cubicBezTo>
                    <a:pt x="156" y="362"/>
                    <a:pt x="154" y="361"/>
                    <a:pt x="153" y="361"/>
                  </a:cubicBezTo>
                  <a:cubicBezTo>
                    <a:pt x="7" y="293"/>
                    <a:pt x="0" y="130"/>
                    <a:pt x="144" y="87"/>
                  </a:cubicBezTo>
                  <a:cubicBezTo>
                    <a:pt x="405" y="8"/>
                    <a:pt x="709" y="0"/>
                    <a:pt x="1017" y="81"/>
                  </a:cubicBezTo>
                  <a:cubicBezTo>
                    <a:pt x="1569" y="225"/>
                    <a:pt x="1973" y="611"/>
                    <a:pt x="2073" y="1035"/>
                  </a:cubicBezTo>
                  <a:cubicBezTo>
                    <a:pt x="2124" y="1253"/>
                    <a:pt x="1943" y="1442"/>
                    <a:pt x="1674" y="1450"/>
                  </a:cubicBezTo>
                  <a:cubicBezTo>
                    <a:pt x="1664" y="1450"/>
                    <a:pt x="1658" y="1450"/>
                    <a:pt x="1658" y="1450"/>
                  </a:cubicBezTo>
                </a:path>
              </a:pathLst>
            </a:custGeom>
            <a:solidFill>
              <a:schemeClr val="bg1">
                <a:alpha val="25000"/>
              </a:schemeClr>
            </a:solidFill>
            <a:ln>
              <a:noFill/>
            </a:ln>
            <a:effectLst/>
          </p:spPr>
          <p:txBody>
            <a:bodyPr wrap="none" anchor="ctr"/>
            <a:lstStyle/>
            <a:p>
              <a:endParaRPr lang="en-US" sz="3266"/>
            </a:p>
          </p:txBody>
        </p:sp>
      </p:grpSp>
      <p:sp>
        <p:nvSpPr>
          <p:cNvPr id="3" name="Slide Number Placeholder 2">
            <a:extLst>
              <a:ext uri="{FF2B5EF4-FFF2-40B4-BE49-F238E27FC236}">
                <a16:creationId xmlns:a16="http://schemas.microsoft.com/office/drawing/2014/main" id="{3414BD56-F81B-4879-9A74-454474E4766D}"/>
              </a:ext>
            </a:extLst>
          </p:cNvPr>
          <p:cNvSpPr>
            <a:spLocks noGrp="1"/>
          </p:cNvSpPr>
          <p:nvPr>
            <p:ph type="sldNum" sz="quarter" idx="12"/>
          </p:nvPr>
        </p:nvSpPr>
        <p:spPr/>
        <p:txBody>
          <a:bodyPr/>
          <a:lstStyle/>
          <a:p>
            <a:fld id="{6859C1A8-8460-4F16-8402-9B3D81EC032B}" type="slidenum">
              <a:rPr lang="en-GB" smtClean="0"/>
              <a:t>19</a:t>
            </a:fld>
            <a:endParaRPr lang="en-GB" dirty="0"/>
          </a:p>
        </p:txBody>
      </p:sp>
      <p:sp>
        <p:nvSpPr>
          <p:cNvPr id="2" name="Title 1">
            <a:extLst>
              <a:ext uri="{FF2B5EF4-FFF2-40B4-BE49-F238E27FC236}">
                <a16:creationId xmlns:a16="http://schemas.microsoft.com/office/drawing/2014/main" id="{28532782-5E8E-4B93-A0D7-8EBE5C5C84D5}"/>
              </a:ext>
            </a:extLst>
          </p:cNvPr>
          <p:cNvSpPr>
            <a:spLocks noGrp="1"/>
          </p:cNvSpPr>
          <p:nvPr>
            <p:ph type="title" idx="4294967295"/>
          </p:nvPr>
        </p:nvSpPr>
        <p:spPr>
          <a:xfrm>
            <a:off x="429987" y="223838"/>
            <a:ext cx="11762014" cy="1192212"/>
          </a:xfrm>
        </p:spPr>
        <p:txBody>
          <a:bodyPr>
            <a:normAutofit/>
          </a:bodyPr>
          <a:lstStyle/>
          <a:p>
            <a:r>
              <a:rPr lang="en-GB" sz="3000" dirty="0">
                <a:solidFill>
                  <a:schemeClr val="bg1">
                    <a:lumMod val="75000"/>
                  </a:schemeClr>
                </a:solidFill>
              </a:rPr>
              <a:t>Your leadership style is key to build psychological safety …</a:t>
            </a:r>
          </a:p>
        </p:txBody>
      </p:sp>
      <p:sp>
        <p:nvSpPr>
          <p:cNvPr id="4" name="TextBox 3">
            <a:extLst>
              <a:ext uri="{FF2B5EF4-FFF2-40B4-BE49-F238E27FC236}">
                <a16:creationId xmlns:a16="http://schemas.microsoft.com/office/drawing/2014/main" id="{0EFF128D-7DA0-433B-9D93-2269D0FC4A71}"/>
              </a:ext>
            </a:extLst>
          </p:cNvPr>
          <p:cNvSpPr txBox="1"/>
          <p:nvPr/>
        </p:nvSpPr>
        <p:spPr>
          <a:xfrm>
            <a:off x="512141" y="4620665"/>
            <a:ext cx="11167539" cy="1477328"/>
          </a:xfrm>
          <a:prstGeom prst="rect">
            <a:avLst/>
          </a:prstGeom>
          <a:noFill/>
        </p:spPr>
        <p:txBody>
          <a:bodyPr wrap="square" rtlCol="0">
            <a:spAutoFit/>
          </a:bodyPr>
          <a:lstStyle/>
          <a:p>
            <a:pPr marL="1168400" indent="-1168400" algn="just"/>
            <a:r>
              <a:rPr lang="en-GB" sz="2000" b="1" dirty="0">
                <a:solidFill>
                  <a:srgbClr val="000066"/>
                </a:solidFill>
              </a:rPr>
              <a:t>Humility</a:t>
            </a:r>
            <a:r>
              <a:rPr lang="en-GB" sz="2000" dirty="0">
                <a:solidFill>
                  <a:schemeClr val="tx1">
                    <a:lumMod val="65000"/>
                    <a:lumOff val="35000"/>
                  </a:schemeClr>
                </a:solidFill>
              </a:rPr>
              <a:t>: Framing the work builds shared understanding of the complex, uncertain, novel nature of the work, making it clear why everyone’s voice matters.</a:t>
            </a:r>
          </a:p>
          <a:p>
            <a:pPr marL="1168400" indent="-1168400" algn="just">
              <a:spcBef>
                <a:spcPts val="600"/>
              </a:spcBef>
            </a:pPr>
            <a:r>
              <a:rPr lang="en-GB" sz="2000" b="1" dirty="0">
                <a:solidFill>
                  <a:srgbClr val="0563C1"/>
                </a:solidFill>
              </a:rPr>
              <a:t>Curiosity</a:t>
            </a:r>
            <a:r>
              <a:rPr lang="en-GB" sz="2000" dirty="0">
                <a:solidFill>
                  <a:schemeClr val="tx1">
                    <a:lumMod val="65000"/>
                    <a:lumOff val="35000"/>
                  </a:schemeClr>
                </a:solidFill>
              </a:rPr>
              <a:t>:</a:t>
            </a:r>
            <a:r>
              <a:rPr lang="en-GB" sz="2000" b="1" dirty="0">
                <a:solidFill>
                  <a:schemeClr val="tx1">
                    <a:lumMod val="65000"/>
                    <a:lumOff val="35000"/>
                  </a:schemeClr>
                </a:solidFill>
              </a:rPr>
              <a:t> </a:t>
            </a:r>
            <a:r>
              <a:rPr lang="en-GB" sz="2000" dirty="0">
                <a:solidFill>
                  <a:schemeClr val="tx1">
                    <a:lumMod val="65000"/>
                    <a:lumOff val="35000"/>
                  </a:schemeClr>
                </a:solidFill>
              </a:rPr>
              <a:t>Inviting engagement is about asking good questions and seeking divers perspectives.</a:t>
            </a:r>
          </a:p>
          <a:p>
            <a:pPr marL="1168400" indent="-1168400">
              <a:spcBef>
                <a:spcPts val="600"/>
              </a:spcBef>
            </a:pPr>
            <a:r>
              <a:rPr lang="en-GB" sz="2000" b="1" dirty="0">
                <a:solidFill>
                  <a:schemeClr val="accent1">
                    <a:lumMod val="40000"/>
                    <a:lumOff val="60000"/>
                  </a:schemeClr>
                </a:solidFill>
              </a:rPr>
              <a:t>Empathy</a:t>
            </a:r>
            <a:r>
              <a:rPr lang="en-GB" sz="2000" dirty="0">
                <a:solidFill>
                  <a:schemeClr val="tx1">
                    <a:lumMod val="65000"/>
                    <a:lumOff val="35000"/>
                  </a:schemeClr>
                </a:solidFill>
              </a:rPr>
              <a:t>:</a:t>
            </a:r>
            <a:r>
              <a:rPr lang="en-GB" sz="2000" b="1" dirty="0">
                <a:solidFill>
                  <a:schemeClr val="tx1">
                    <a:lumMod val="65000"/>
                    <a:lumOff val="35000"/>
                  </a:schemeClr>
                </a:solidFill>
              </a:rPr>
              <a:t> </a:t>
            </a:r>
            <a:r>
              <a:rPr lang="en-GB" sz="2000" dirty="0">
                <a:solidFill>
                  <a:schemeClr val="tx1">
                    <a:lumMod val="65000"/>
                    <a:lumOff val="35000"/>
                  </a:schemeClr>
                </a:solidFill>
              </a:rPr>
              <a:t>Responding productively means appreciation, listening and focusing forward.</a:t>
            </a:r>
          </a:p>
        </p:txBody>
      </p:sp>
      <p:sp>
        <p:nvSpPr>
          <p:cNvPr id="11" name="Subtitle 2">
            <a:extLst>
              <a:ext uri="{FF2B5EF4-FFF2-40B4-BE49-F238E27FC236}">
                <a16:creationId xmlns:a16="http://schemas.microsoft.com/office/drawing/2014/main" id="{4C3D11EA-4957-45C2-AC9A-44BB7B0C6704}"/>
              </a:ext>
            </a:extLst>
          </p:cNvPr>
          <p:cNvSpPr txBox="1">
            <a:spLocks/>
          </p:cNvSpPr>
          <p:nvPr/>
        </p:nvSpPr>
        <p:spPr>
          <a:xfrm>
            <a:off x="2325480" y="2212253"/>
            <a:ext cx="2529801" cy="130189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GB" sz="2400" dirty="0">
                <a:solidFill>
                  <a:schemeClr val="bg1"/>
                </a:solidFill>
                <a:latin typeface="+mn-lt"/>
              </a:rPr>
              <a:t>Humility</a:t>
            </a:r>
          </a:p>
          <a:p>
            <a:pPr lvl="0">
              <a:lnSpc>
                <a:spcPct val="100000"/>
              </a:lnSpc>
            </a:pPr>
            <a:r>
              <a:rPr lang="en-GB" sz="2400" b="1" dirty="0">
                <a:solidFill>
                  <a:schemeClr val="bg1"/>
                </a:solidFill>
                <a:latin typeface="+mn-lt"/>
              </a:rPr>
              <a:t>Frame </a:t>
            </a:r>
            <a:br>
              <a:rPr lang="en-GB" sz="2400" b="1" dirty="0">
                <a:solidFill>
                  <a:schemeClr val="bg1"/>
                </a:solidFill>
                <a:latin typeface="+mn-lt"/>
              </a:rPr>
            </a:br>
            <a:r>
              <a:rPr lang="en-GB" sz="2400" b="1" dirty="0">
                <a:solidFill>
                  <a:schemeClr val="bg1"/>
                </a:solidFill>
                <a:latin typeface="+mn-lt"/>
              </a:rPr>
              <a:t>the work</a:t>
            </a:r>
          </a:p>
        </p:txBody>
      </p:sp>
      <p:sp>
        <p:nvSpPr>
          <p:cNvPr id="12" name="Subtitle 2">
            <a:extLst>
              <a:ext uri="{FF2B5EF4-FFF2-40B4-BE49-F238E27FC236}">
                <a16:creationId xmlns:a16="http://schemas.microsoft.com/office/drawing/2014/main" id="{20735057-4357-4003-B552-97578DB36AA2}"/>
              </a:ext>
            </a:extLst>
          </p:cNvPr>
          <p:cNvSpPr txBox="1">
            <a:spLocks/>
          </p:cNvSpPr>
          <p:nvPr/>
        </p:nvSpPr>
        <p:spPr>
          <a:xfrm>
            <a:off x="7303247" y="2212251"/>
            <a:ext cx="2766713" cy="130189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GB" sz="2400" dirty="0">
                <a:solidFill>
                  <a:schemeClr val="bg1"/>
                </a:solidFill>
                <a:latin typeface="+mn-lt"/>
              </a:rPr>
              <a:t>Empathy</a:t>
            </a:r>
          </a:p>
          <a:p>
            <a:pPr lvl="0">
              <a:lnSpc>
                <a:spcPct val="100000"/>
              </a:lnSpc>
            </a:pPr>
            <a:r>
              <a:rPr lang="en-GB" sz="2400" b="1" dirty="0">
                <a:solidFill>
                  <a:schemeClr val="bg1"/>
                </a:solidFill>
                <a:latin typeface="+mn-lt"/>
              </a:rPr>
              <a:t>Respond Productively</a:t>
            </a:r>
          </a:p>
        </p:txBody>
      </p:sp>
      <p:sp>
        <p:nvSpPr>
          <p:cNvPr id="13" name="Subtitle 2">
            <a:extLst>
              <a:ext uri="{FF2B5EF4-FFF2-40B4-BE49-F238E27FC236}">
                <a16:creationId xmlns:a16="http://schemas.microsoft.com/office/drawing/2014/main" id="{4ADB99E9-7CE3-4BDD-A8E4-859E5A65CF7F}"/>
              </a:ext>
            </a:extLst>
          </p:cNvPr>
          <p:cNvSpPr txBox="1">
            <a:spLocks/>
          </p:cNvSpPr>
          <p:nvPr/>
        </p:nvSpPr>
        <p:spPr>
          <a:xfrm>
            <a:off x="4888755" y="2212252"/>
            <a:ext cx="2515640" cy="130189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GB" sz="2400" dirty="0">
                <a:solidFill>
                  <a:schemeClr val="bg1"/>
                </a:solidFill>
                <a:latin typeface="+mn-lt"/>
              </a:rPr>
              <a:t>Curiosity</a:t>
            </a:r>
          </a:p>
          <a:p>
            <a:pPr lvl="0">
              <a:lnSpc>
                <a:spcPct val="100000"/>
              </a:lnSpc>
            </a:pPr>
            <a:r>
              <a:rPr lang="en-GB" sz="2400" b="1" dirty="0">
                <a:solidFill>
                  <a:schemeClr val="bg1"/>
                </a:solidFill>
                <a:latin typeface="+mn-lt"/>
              </a:rPr>
              <a:t>Invite Engagement</a:t>
            </a:r>
          </a:p>
        </p:txBody>
      </p:sp>
      <p:sp>
        <p:nvSpPr>
          <p:cNvPr id="19" name="TextBox 18">
            <a:extLst>
              <a:ext uri="{FF2B5EF4-FFF2-40B4-BE49-F238E27FC236}">
                <a16:creationId xmlns:a16="http://schemas.microsoft.com/office/drawing/2014/main" id="{A7BAB52D-4464-42A2-9F63-8A6E21ECB2FA}"/>
              </a:ext>
            </a:extLst>
          </p:cNvPr>
          <p:cNvSpPr txBox="1"/>
          <p:nvPr/>
        </p:nvSpPr>
        <p:spPr>
          <a:xfrm>
            <a:off x="9273531" y="6416741"/>
            <a:ext cx="2579914" cy="276999"/>
          </a:xfrm>
          <a:prstGeom prst="rect">
            <a:avLst/>
          </a:prstGeom>
          <a:noFill/>
        </p:spPr>
        <p:txBody>
          <a:bodyPr wrap="square" rtlCol="0">
            <a:spAutoFit/>
          </a:bodyPr>
          <a:lstStyle/>
          <a:p>
            <a:r>
              <a:rPr lang="en-GB" sz="1200" dirty="0">
                <a:solidFill>
                  <a:schemeClr val="bg1">
                    <a:lumMod val="65000"/>
                  </a:schemeClr>
                </a:solidFill>
                <a:cs typeface="Arial" panose="020B0604020202020204" pitchFamily="34" charset="0"/>
              </a:rPr>
              <a:t>adapted from Amy Edmondson</a:t>
            </a:r>
          </a:p>
        </p:txBody>
      </p:sp>
    </p:spTree>
    <p:extLst>
      <p:ext uri="{BB962C8B-B14F-4D97-AF65-F5344CB8AC3E}">
        <p14:creationId xmlns:p14="http://schemas.microsoft.com/office/powerpoint/2010/main" val="231926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65F6-7F45-4229-B463-93FDC1A5D9CC}"/>
              </a:ext>
            </a:extLst>
          </p:cNvPr>
          <p:cNvSpPr>
            <a:spLocks noGrp="1"/>
          </p:cNvSpPr>
          <p:nvPr>
            <p:ph type="ctrTitle"/>
          </p:nvPr>
        </p:nvSpPr>
        <p:spPr>
          <a:xfrm>
            <a:off x="535857" y="2160193"/>
            <a:ext cx="11192783" cy="2516806"/>
          </a:xfrm>
        </p:spPr>
        <p:txBody>
          <a:bodyPr>
            <a:noAutofit/>
          </a:bodyPr>
          <a:lstStyle/>
          <a:p>
            <a:r>
              <a:rPr lang="en-GB" sz="7200" dirty="0"/>
              <a:t>Psychological Safety </a:t>
            </a:r>
            <a:br>
              <a:rPr lang="en-GB" sz="7200" dirty="0"/>
            </a:br>
            <a:r>
              <a:rPr lang="en-GB" sz="7200" dirty="0"/>
              <a:t>for Improvement</a:t>
            </a:r>
          </a:p>
        </p:txBody>
      </p:sp>
      <p:sp>
        <p:nvSpPr>
          <p:cNvPr id="3" name="Subtitle 2">
            <a:extLst>
              <a:ext uri="{FF2B5EF4-FFF2-40B4-BE49-F238E27FC236}">
                <a16:creationId xmlns:a16="http://schemas.microsoft.com/office/drawing/2014/main" id="{DBFACDD2-DF08-49B0-88FB-E700A4807DFA}"/>
              </a:ext>
            </a:extLst>
          </p:cNvPr>
          <p:cNvSpPr>
            <a:spLocks noGrp="1"/>
          </p:cNvSpPr>
          <p:nvPr>
            <p:ph type="subTitle" idx="1"/>
          </p:nvPr>
        </p:nvSpPr>
        <p:spPr>
          <a:ln>
            <a:noFill/>
          </a:ln>
        </p:spPr>
        <p:txBody>
          <a:bodyPr>
            <a:normAutofit/>
          </a:bodyPr>
          <a:lstStyle/>
          <a:p>
            <a:r>
              <a:rPr lang="en-GB" sz="2600" dirty="0">
                <a:latin typeface="+mn-lt"/>
                <a:cs typeface="Arial" panose="020B0604020202020204" pitchFamily="34" charset="0"/>
              </a:rPr>
              <a:t>A practical guide to help teams and leaders in their improvement work</a:t>
            </a:r>
          </a:p>
        </p:txBody>
      </p:sp>
    </p:spTree>
    <p:extLst>
      <p:ext uri="{BB962C8B-B14F-4D97-AF65-F5344CB8AC3E}">
        <p14:creationId xmlns:p14="http://schemas.microsoft.com/office/powerpoint/2010/main" val="57091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70CCD4-33C1-448D-903E-376E9F87A954}"/>
              </a:ext>
            </a:extLst>
          </p:cNvPr>
          <p:cNvSpPr>
            <a:spLocks noGrp="1"/>
          </p:cNvSpPr>
          <p:nvPr>
            <p:ph type="sldNum" sz="quarter" idx="12"/>
          </p:nvPr>
        </p:nvSpPr>
        <p:spPr/>
        <p:txBody>
          <a:bodyPr/>
          <a:lstStyle/>
          <a:p>
            <a:fld id="{6859C1A8-8460-4F16-8402-9B3D81EC032B}" type="slidenum">
              <a:rPr lang="en-GB" smtClean="0"/>
              <a:t>20</a:t>
            </a:fld>
            <a:endParaRPr lang="en-GB" dirty="0"/>
          </a:p>
        </p:txBody>
      </p:sp>
      <p:pic>
        <p:nvPicPr>
          <p:cNvPr id="1026" name="Picture 2" descr="Infographic: 5 Ways Leaders Can Help Create Psychological Safety at Work">
            <a:extLst>
              <a:ext uri="{FF2B5EF4-FFF2-40B4-BE49-F238E27FC236}">
                <a16:creationId xmlns:a16="http://schemas.microsoft.com/office/drawing/2014/main" id="{316DCC4C-AA67-447C-8057-A30B4EB7C95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7E0FF85F-B1C5-48C9-90EE-F4FA50F71B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579"/>
          <a:stretch/>
        </p:blipFill>
        <p:spPr bwMode="auto">
          <a:xfrm>
            <a:off x="6041739" y="5742960"/>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2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880E472-0F71-4E43-A541-D9EDABB780A6}"/>
              </a:ext>
            </a:extLst>
          </p:cNvPr>
          <p:cNvSpPr>
            <a:spLocks noGrp="1"/>
          </p:cNvSpPr>
          <p:nvPr>
            <p:ph type="sldNum" sz="quarter" idx="12"/>
          </p:nvPr>
        </p:nvSpPr>
        <p:spPr/>
        <p:txBody>
          <a:bodyPr/>
          <a:lstStyle/>
          <a:p>
            <a:fld id="{6859C1A8-8460-4F16-8402-9B3D81EC032B}" type="slidenum">
              <a:rPr lang="en-GB" smtClean="0"/>
              <a:t>21</a:t>
            </a:fld>
            <a:endParaRPr lang="en-GB" dirty="0"/>
          </a:p>
        </p:txBody>
      </p:sp>
      <p:sp>
        <p:nvSpPr>
          <p:cNvPr id="2" name="Title 1">
            <a:extLst>
              <a:ext uri="{FF2B5EF4-FFF2-40B4-BE49-F238E27FC236}">
                <a16:creationId xmlns:a16="http://schemas.microsoft.com/office/drawing/2014/main" id="{4F733F8F-43A3-48D3-83D1-B6B104FE595D}"/>
              </a:ext>
            </a:extLst>
          </p:cNvPr>
          <p:cNvSpPr>
            <a:spLocks noGrp="1"/>
          </p:cNvSpPr>
          <p:nvPr>
            <p:ph type="title" idx="4294967295"/>
          </p:nvPr>
        </p:nvSpPr>
        <p:spPr>
          <a:xfrm>
            <a:off x="469444" y="365125"/>
            <a:ext cx="11287125" cy="1325563"/>
          </a:xfrm>
        </p:spPr>
        <p:txBody>
          <a:bodyPr>
            <a:normAutofit/>
          </a:bodyPr>
          <a:lstStyle/>
          <a:p>
            <a:r>
              <a:rPr lang="en-GB" sz="3200" dirty="0">
                <a:solidFill>
                  <a:srgbClr val="DC0733"/>
                </a:solidFill>
              </a:rPr>
              <a:t>Some simple questions asked by a leader …</a:t>
            </a:r>
          </a:p>
        </p:txBody>
      </p:sp>
      <p:sp>
        <p:nvSpPr>
          <p:cNvPr id="3" name="Content Placeholder 2">
            <a:extLst>
              <a:ext uri="{FF2B5EF4-FFF2-40B4-BE49-F238E27FC236}">
                <a16:creationId xmlns:a16="http://schemas.microsoft.com/office/drawing/2014/main" id="{737FA5E6-2BCC-4F7E-B506-D6EE80281DF7}"/>
              </a:ext>
            </a:extLst>
          </p:cNvPr>
          <p:cNvSpPr>
            <a:spLocks noGrp="1"/>
          </p:cNvSpPr>
          <p:nvPr>
            <p:ph idx="4294967295"/>
          </p:nvPr>
        </p:nvSpPr>
        <p:spPr>
          <a:xfrm>
            <a:off x="491669" y="1290638"/>
            <a:ext cx="11264900" cy="1038225"/>
          </a:xfrm>
        </p:spPr>
        <p:txBody>
          <a:bodyPr>
            <a:normAutofit/>
          </a:bodyPr>
          <a:lstStyle/>
          <a:p>
            <a:pPr marL="0" indent="0" algn="just">
              <a:buNone/>
            </a:pPr>
            <a:r>
              <a:rPr lang="en-GB" sz="1900" dirty="0">
                <a:solidFill>
                  <a:schemeClr val="bg1">
                    <a:lumMod val="50000"/>
                  </a:schemeClr>
                </a:solidFill>
                <a:cs typeface="Arial" panose="020B0604020202020204" pitchFamily="34" charset="0"/>
              </a:rPr>
              <a:t>… can help individuals begin to dip their toes in the water and realise it’s a puddle and not a deep pool.  The realisation enables these individuals to take a risk and begin to feel a (little more) psychologically safe.  Leaders need to feel able to role-model this.</a:t>
            </a:r>
            <a:endParaRPr lang="en-GB" sz="1900" dirty="0">
              <a:solidFill>
                <a:schemeClr val="bg1">
                  <a:lumMod val="50000"/>
                </a:schemeClr>
              </a:solidFill>
            </a:endParaRPr>
          </a:p>
        </p:txBody>
      </p:sp>
      <p:graphicFrame>
        <p:nvGraphicFramePr>
          <p:cNvPr id="4" name="Table 3">
            <a:extLst>
              <a:ext uri="{FF2B5EF4-FFF2-40B4-BE49-F238E27FC236}">
                <a16:creationId xmlns:a16="http://schemas.microsoft.com/office/drawing/2014/main" id="{36B944B3-930F-46A1-92F2-800B2567F6BF}"/>
              </a:ext>
            </a:extLst>
          </p:cNvPr>
          <p:cNvGraphicFramePr>
            <a:graphicFrameLocks noGrp="1"/>
          </p:cNvGraphicFramePr>
          <p:nvPr>
            <p:extLst>
              <p:ext uri="{D42A27DB-BD31-4B8C-83A1-F6EECF244321}">
                <p14:modId xmlns:p14="http://schemas.microsoft.com/office/powerpoint/2010/main" val="3218188301"/>
              </p:ext>
            </p:extLst>
          </p:nvPr>
        </p:nvGraphicFramePr>
        <p:xfrm>
          <a:off x="572406" y="2299391"/>
          <a:ext cx="11069934" cy="3653790"/>
        </p:xfrm>
        <a:graphic>
          <a:graphicData uri="http://schemas.openxmlformats.org/drawingml/2006/table">
            <a:tbl>
              <a:tblPr firstRow="1" bandRow="1">
                <a:tableStyleId>{D27102A9-8310-4765-A935-A1911B00CA55}</a:tableStyleId>
              </a:tblPr>
              <a:tblGrid>
                <a:gridCol w="4713258">
                  <a:extLst>
                    <a:ext uri="{9D8B030D-6E8A-4147-A177-3AD203B41FA5}">
                      <a16:colId xmlns:a16="http://schemas.microsoft.com/office/drawing/2014/main" val="1381130592"/>
                    </a:ext>
                  </a:extLst>
                </a:gridCol>
                <a:gridCol w="6356676">
                  <a:extLst>
                    <a:ext uri="{9D8B030D-6E8A-4147-A177-3AD203B41FA5}">
                      <a16:colId xmlns:a16="http://schemas.microsoft.com/office/drawing/2014/main" val="1233497944"/>
                    </a:ext>
                  </a:extLst>
                </a:gridCol>
              </a:tblGrid>
              <a:tr h="0">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GB" sz="2000" dirty="0">
                          <a:solidFill>
                            <a:srgbClr val="0563C1"/>
                          </a:solidFill>
                        </a:rPr>
                        <a:t>Acknowledge</a:t>
                      </a:r>
                      <a:r>
                        <a:rPr lang="en-GB" sz="2000" baseline="0" dirty="0">
                          <a:solidFill>
                            <a:srgbClr val="0563C1"/>
                          </a:solidFill>
                        </a:rPr>
                        <a:t> your </a:t>
                      </a:r>
                      <a:r>
                        <a:rPr lang="en-GB" sz="2000" dirty="0">
                          <a:solidFill>
                            <a:srgbClr val="0563C1"/>
                          </a:solidFill>
                        </a:rPr>
                        <a:t>vulnerability!</a:t>
                      </a:r>
                      <a:endParaRPr lang="en-GB" sz="2000" dirty="0">
                        <a:solidFill>
                          <a:srgbClr val="0563C1"/>
                        </a:solidFill>
                        <a:latin typeface="Arial" panose="020B0604020202020204" pitchFamily="34" charset="0"/>
                        <a:cs typeface="Arial" panose="020B0604020202020204" pitchFamily="34" charset="0"/>
                      </a:endParaRPr>
                    </a:p>
                  </a:txBody>
                  <a:tcPr anchor="ctr">
                    <a:lnT w="12700" cap="flat" cmpd="sng" algn="ctr">
                      <a:solidFill>
                        <a:srgbClr val="0563C1"/>
                      </a:solidFill>
                      <a:prstDash val="solid"/>
                      <a:round/>
                      <a:headEnd type="none" w="med" len="med"/>
                      <a:tailEnd type="none" w="med" len="med"/>
                    </a:lnT>
                    <a:lnB w="12700" cap="flat" cmpd="sng" algn="ctr">
                      <a:solidFill>
                        <a:srgbClr val="0563C1"/>
                      </a:solidFill>
                      <a:prstDash val="solid"/>
                      <a:round/>
                      <a:headEnd type="none" w="med" len="med"/>
                      <a:tailEnd type="none" w="med" len="med"/>
                    </a:lnB>
                  </a:tcPr>
                </a:tc>
                <a:tc>
                  <a:txBody>
                    <a:bodyPr/>
                    <a:lstStyle/>
                    <a:p>
                      <a:pPr>
                        <a:spcBef>
                          <a:spcPts val="1200"/>
                        </a:spcBef>
                        <a:spcAft>
                          <a:spcPts val="1200"/>
                        </a:spcAft>
                      </a:pPr>
                      <a:r>
                        <a:rPr lang="en-GB" sz="2000" dirty="0">
                          <a:solidFill>
                            <a:srgbClr val="0563C1"/>
                          </a:solidFill>
                        </a:rPr>
                        <a:t>Offer</a:t>
                      </a:r>
                      <a:r>
                        <a:rPr lang="en-GB" sz="2000" baseline="0" dirty="0">
                          <a:solidFill>
                            <a:srgbClr val="0563C1"/>
                          </a:solidFill>
                        </a:rPr>
                        <a:t> your time to really listen </a:t>
                      </a:r>
                      <a:br>
                        <a:rPr lang="en-GB" sz="2000" baseline="0" dirty="0">
                          <a:solidFill>
                            <a:srgbClr val="0563C1"/>
                          </a:solidFill>
                        </a:rPr>
                      </a:br>
                      <a:r>
                        <a:rPr lang="en-GB" sz="2000" baseline="0" dirty="0">
                          <a:solidFill>
                            <a:srgbClr val="0563C1"/>
                          </a:solidFill>
                        </a:rPr>
                        <a:t>and ask simple powerful questions!</a:t>
                      </a:r>
                      <a:endParaRPr lang="en-GB" sz="2000" dirty="0">
                        <a:solidFill>
                          <a:srgbClr val="0563C1"/>
                        </a:solidFill>
                        <a:latin typeface="Arial" panose="020B0604020202020204" pitchFamily="34" charset="0"/>
                        <a:cs typeface="Arial" panose="020B0604020202020204" pitchFamily="34" charset="0"/>
                      </a:endParaRPr>
                    </a:p>
                  </a:txBody>
                  <a:tcPr>
                    <a:lnT w="12700" cap="flat" cmpd="sng" algn="ctr">
                      <a:solidFill>
                        <a:srgbClr val="0563C1"/>
                      </a:solidFill>
                      <a:prstDash val="solid"/>
                      <a:round/>
                      <a:headEnd type="none" w="med" len="med"/>
                      <a:tailEnd type="none" w="med" len="med"/>
                    </a:lnT>
                    <a:lnB w="12700" cap="flat" cmpd="sng" algn="ctr">
                      <a:solidFill>
                        <a:srgbClr val="0563C1"/>
                      </a:solidFill>
                      <a:prstDash val="solid"/>
                      <a:round/>
                      <a:headEnd type="none" w="med" len="med"/>
                      <a:tailEnd type="none" w="med" len="med"/>
                    </a:lnB>
                  </a:tcPr>
                </a:tc>
                <a:extLst>
                  <a:ext uri="{0D108BD9-81ED-4DB2-BD59-A6C34878D82A}">
                    <a16:rowId xmlns:a16="http://schemas.microsoft.com/office/drawing/2014/main" val="197249434"/>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t>I don’t know.</a:t>
                      </a:r>
                      <a:endParaRPr lang="en-GB" sz="2000" dirty="0">
                        <a:latin typeface="Arial" panose="020B0604020202020204" pitchFamily="34" charset="0"/>
                        <a:cs typeface="Arial" panose="020B0604020202020204" pitchFamily="34" charset="0"/>
                      </a:endParaRPr>
                    </a:p>
                  </a:txBody>
                  <a:tcPr>
                    <a:lnT w="12700" cap="flat" cmpd="sng" algn="ctr">
                      <a:solidFill>
                        <a:srgbClr val="0563C1"/>
                      </a:solidFill>
                      <a:prstDash val="solid"/>
                      <a:round/>
                      <a:headEnd type="none" w="med" len="med"/>
                      <a:tailEnd type="none" w="med" len="med"/>
                    </a:lnT>
                    <a:solidFill>
                      <a:schemeClr val="bg1">
                        <a:lumMod val="85000"/>
                        <a:alpha val="20000"/>
                      </a:schemeClr>
                    </a:solidFill>
                  </a:tcPr>
                </a:tc>
                <a:tc>
                  <a:txBody>
                    <a:bodyPr/>
                    <a:lstStyle/>
                    <a:p>
                      <a:pPr>
                        <a:lnSpc>
                          <a:spcPct val="150000"/>
                        </a:lnSpc>
                        <a:spcBef>
                          <a:spcPts val="0"/>
                        </a:spcBef>
                        <a:spcAft>
                          <a:spcPts val="0"/>
                        </a:spcAft>
                      </a:pPr>
                      <a:r>
                        <a:rPr lang="en-GB" sz="2000" dirty="0"/>
                        <a:t>What</a:t>
                      </a:r>
                      <a:r>
                        <a:rPr lang="en-GB" sz="2000" baseline="0" dirty="0"/>
                        <a:t> would help?</a:t>
                      </a:r>
                      <a:endParaRPr lang="en-GB" sz="2000" dirty="0">
                        <a:latin typeface="Arial" panose="020B0604020202020204" pitchFamily="34" charset="0"/>
                        <a:cs typeface="Arial" panose="020B0604020202020204" pitchFamily="34" charset="0"/>
                      </a:endParaRPr>
                    </a:p>
                  </a:txBody>
                  <a:tcPr>
                    <a:lnT w="12700" cap="flat" cmpd="sng" algn="ctr">
                      <a:solidFill>
                        <a:srgbClr val="0563C1"/>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2901567016"/>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t>I need help.</a:t>
                      </a:r>
                      <a:endParaRPr lang="en-GB" sz="2000" dirty="0">
                        <a:latin typeface="Arial" panose="020B0604020202020204" pitchFamily="34" charset="0"/>
                        <a:cs typeface="Arial" panose="020B0604020202020204" pitchFamily="34" charset="0"/>
                      </a:endParaRPr>
                    </a:p>
                  </a:txBody>
                  <a:tcPr/>
                </a:tc>
                <a:tc>
                  <a:txBody>
                    <a:bodyPr/>
                    <a:lstStyle/>
                    <a:p>
                      <a:pPr>
                        <a:lnSpc>
                          <a:spcPct val="150000"/>
                        </a:lnSpc>
                        <a:spcBef>
                          <a:spcPts val="0"/>
                        </a:spcBef>
                        <a:spcAft>
                          <a:spcPts val="0"/>
                        </a:spcAft>
                      </a:pPr>
                      <a:r>
                        <a:rPr lang="en-GB" sz="2000" baseline="0" dirty="0"/>
                        <a:t>How </a:t>
                      </a:r>
                      <a:r>
                        <a:rPr lang="en-GB" sz="2000" dirty="0"/>
                        <a:t>can I help?</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491198"/>
                  </a:ext>
                </a:extLst>
              </a:tr>
              <a:tr h="370840">
                <a:tc>
                  <a:txBody>
                    <a:bodyPr/>
                    <a:lstStyle/>
                    <a:p>
                      <a:pPr>
                        <a:lnSpc>
                          <a:spcPct val="150000"/>
                        </a:lnSpc>
                        <a:spcBef>
                          <a:spcPts val="0"/>
                        </a:spcBef>
                        <a:spcAft>
                          <a:spcPts val="0"/>
                        </a:spcAft>
                      </a:pPr>
                      <a:r>
                        <a:rPr lang="en-GB" sz="2000" dirty="0"/>
                        <a:t>I</a:t>
                      </a:r>
                      <a:r>
                        <a:rPr lang="en-GB" sz="2000" baseline="0" dirty="0"/>
                        <a:t> have failed.</a:t>
                      </a:r>
                      <a:endParaRPr lang="en-GB" sz="2000" dirty="0">
                        <a:latin typeface="Arial" panose="020B0604020202020204" pitchFamily="34" charset="0"/>
                        <a:cs typeface="Arial" panose="020B0604020202020204" pitchFamily="34" charset="0"/>
                      </a:endParaRPr>
                    </a:p>
                  </a:txBody>
                  <a:tcPr>
                    <a:solidFill>
                      <a:schemeClr val="bg1">
                        <a:lumMod val="85000"/>
                        <a:alpha val="20000"/>
                      </a:schemeClr>
                    </a:solidFill>
                  </a:tcPr>
                </a:tc>
                <a:tc>
                  <a:txBody>
                    <a:bodyPr/>
                    <a:lstStyle/>
                    <a:p>
                      <a:pPr>
                        <a:lnSpc>
                          <a:spcPct val="150000"/>
                        </a:lnSpc>
                        <a:spcBef>
                          <a:spcPts val="0"/>
                        </a:spcBef>
                        <a:spcAft>
                          <a:spcPts val="0"/>
                        </a:spcAft>
                      </a:pPr>
                      <a:r>
                        <a:rPr lang="en-GB" sz="2000" dirty="0"/>
                        <a:t>What have you learned?</a:t>
                      </a:r>
                      <a:endParaRPr lang="en-GB" sz="2000" dirty="0">
                        <a:latin typeface="Arial" panose="020B0604020202020204" pitchFamily="34" charset="0"/>
                        <a:cs typeface="Arial" panose="020B0604020202020204" pitchFamily="34" charset="0"/>
                      </a:endParaRPr>
                    </a:p>
                  </a:txBody>
                  <a:tcPr>
                    <a:solidFill>
                      <a:schemeClr val="bg1">
                        <a:lumMod val="85000"/>
                        <a:alpha val="20000"/>
                      </a:schemeClr>
                    </a:solidFill>
                  </a:tcPr>
                </a:tc>
                <a:extLst>
                  <a:ext uri="{0D108BD9-81ED-4DB2-BD59-A6C34878D82A}">
                    <a16:rowId xmlns:a16="http://schemas.microsoft.com/office/drawing/2014/main" val="1770136779"/>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t>I have</a:t>
                      </a:r>
                      <a:r>
                        <a:rPr lang="en-GB" sz="2000" baseline="0" dirty="0"/>
                        <a:t> </a:t>
                      </a:r>
                      <a:r>
                        <a:rPr lang="en-GB" sz="2000" dirty="0"/>
                        <a:t>made an error.</a:t>
                      </a:r>
                      <a:endParaRPr lang="en-GB" sz="2000" dirty="0">
                        <a:latin typeface="Arial" panose="020B0604020202020204" pitchFamily="34" charset="0"/>
                        <a:cs typeface="Arial" panose="020B0604020202020204" pitchFamily="34" charset="0"/>
                      </a:endParaRPr>
                    </a:p>
                  </a:txBody>
                  <a:tcPr/>
                </a:tc>
                <a:tc>
                  <a:txBody>
                    <a:bodyPr/>
                    <a:lstStyle/>
                    <a:p>
                      <a:pPr>
                        <a:lnSpc>
                          <a:spcPct val="150000"/>
                        </a:lnSpc>
                        <a:spcBef>
                          <a:spcPts val="0"/>
                        </a:spcBef>
                        <a:spcAft>
                          <a:spcPts val="0"/>
                        </a:spcAft>
                      </a:pPr>
                      <a:r>
                        <a:rPr lang="en-GB" sz="2000" dirty="0"/>
                        <a:t>What</a:t>
                      </a:r>
                      <a:r>
                        <a:rPr lang="en-GB" sz="2000" baseline="0" dirty="0"/>
                        <a:t> is the learning, what do you need to do?</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984650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t>I am sorry.</a:t>
                      </a:r>
                      <a:endParaRPr lang="en-GB" sz="2000" dirty="0">
                        <a:latin typeface="Arial" panose="020B0604020202020204" pitchFamily="34" charset="0"/>
                        <a:cs typeface="Arial" panose="020B0604020202020204" pitchFamily="34" charset="0"/>
                      </a:endParaRPr>
                    </a:p>
                  </a:txBody>
                  <a:tcPr>
                    <a:solidFill>
                      <a:schemeClr val="bg1">
                        <a:lumMod val="85000"/>
                        <a:alpha val="20000"/>
                      </a:schemeClr>
                    </a:solidFill>
                  </a:tcPr>
                </a:tc>
                <a:tc>
                  <a:txBody>
                    <a:bodyPr/>
                    <a:lstStyle/>
                    <a:p>
                      <a:pPr>
                        <a:lnSpc>
                          <a:spcPct val="150000"/>
                        </a:lnSpc>
                        <a:spcBef>
                          <a:spcPts val="0"/>
                        </a:spcBef>
                        <a:spcAft>
                          <a:spcPts val="0"/>
                        </a:spcAft>
                      </a:pPr>
                      <a:r>
                        <a:rPr lang="en-GB" sz="2000" dirty="0"/>
                        <a:t>What can we do differently?</a:t>
                      </a:r>
                      <a:endParaRPr lang="en-GB" sz="2000" dirty="0">
                        <a:latin typeface="Arial" panose="020B0604020202020204" pitchFamily="34" charset="0"/>
                        <a:cs typeface="Arial" panose="020B0604020202020204" pitchFamily="34" charset="0"/>
                      </a:endParaRPr>
                    </a:p>
                  </a:txBody>
                  <a:tcPr>
                    <a:solidFill>
                      <a:schemeClr val="bg1">
                        <a:lumMod val="85000"/>
                        <a:alpha val="20000"/>
                      </a:schemeClr>
                    </a:solidFill>
                  </a:tcPr>
                </a:tc>
                <a:extLst>
                  <a:ext uri="{0D108BD9-81ED-4DB2-BD59-A6C34878D82A}">
                    <a16:rowId xmlns:a16="http://schemas.microsoft.com/office/drawing/2014/main" val="4052469919"/>
                  </a:ext>
                </a:extLst>
              </a:tr>
              <a:tr h="370840">
                <a:tc>
                  <a:txBody>
                    <a:bodyPr/>
                    <a:lstStyle/>
                    <a:p>
                      <a:pPr>
                        <a:lnSpc>
                          <a:spcPct val="150000"/>
                        </a:lnSpc>
                        <a:spcBef>
                          <a:spcPts val="0"/>
                        </a:spcBef>
                        <a:spcAft>
                          <a:spcPts val="0"/>
                        </a:spcAft>
                      </a:pPr>
                      <a:r>
                        <a:rPr lang="en-GB" sz="2000" dirty="0"/>
                        <a:t>I have learned.</a:t>
                      </a:r>
                      <a:endParaRPr lang="en-GB" sz="2000" dirty="0">
                        <a:latin typeface="Arial" panose="020B0604020202020204" pitchFamily="34" charset="0"/>
                        <a:cs typeface="Arial" panose="020B0604020202020204" pitchFamily="34" charset="0"/>
                      </a:endParaRPr>
                    </a:p>
                  </a:txBody>
                  <a:tcPr>
                    <a:lnB w="12700" cap="flat" cmpd="sng" algn="ctr">
                      <a:solidFill>
                        <a:schemeClr val="tx1">
                          <a:lumMod val="65000"/>
                          <a:lumOff val="35000"/>
                        </a:schemeClr>
                      </a:solidFill>
                      <a:prstDash val="solid"/>
                      <a:round/>
                      <a:headEnd type="none" w="med" len="med"/>
                      <a:tailEnd type="none" w="med" len="med"/>
                    </a:lnB>
                  </a:tcPr>
                </a:tc>
                <a:tc>
                  <a:txBody>
                    <a:bodyPr/>
                    <a:lstStyle/>
                    <a:p>
                      <a:pPr>
                        <a:lnSpc>
                          <a:spcPct val="150000"/>
                        </a:lnSpc>
                        <a:spcBef>
                          <a:spcPts val="0"/>
                        </a:spcBef>
                        <a:spcAft>
                          <a:spcPts val="0"/>
                        </a:spcAft>
                      </a:pPr>
                      <a:r>
                        <a:rPr lang="en-GB" sz="2000" dirty="0"/>
                        <a:t>How can we share this learning?</a:t>
                      </a:r>
                      <a:endParaRPr lang="en-GB" sz="2000" dirty="0">
                        <a:latin typeface="Arial" panose="020B0604020202020204" pitchFamily="34" charset="0"/>
                        <a:cs typeface="Arial" panose="020B0604020202020204" pitchFamily="34" charset="0"/>
                      </a:endParaRPr>
                    </a:p>
                  </a:txBody>
                  <a:tcPr>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266559417"/>
                  </a:ext>
                </a:extLst>
              </a:tr>
            </a:tbl>
          </a:graphicData>
        </a:graphic>
      </p:graphicFrame>
      <p:sp>
        <p:nvSpPr>
          <p:cNvPr id="9" name="TextBox 8">
            <a:extLst>
              <a:ext uri="{FF2B5EF4-FFF2-40B4-BE49-F238E27FC236}">
                <a16:creationId xmlns:a16="http://schemas.microsoft.com/office/drawing/2014/main" id="{4807C4FE-19E5-4090-AFC5-C0067874EBE5}"/>
              </a:ext>
            </a:extLst>
          </p:cNvPr>
          <p:cNvSpPr txBox="1"/>
          <p:nvPr/>
        </p:nvSpPr>
        <p:spPr>
          <a:xfrm>
            <a:off x="7904473" y="5958756"/>
            <a:ext cx="3846249" cy="276999"/>
          </a:xfrm>
          <a:prstGeom prst="rect">
            <a:avLst/>
          </a:prstGeom>
          <a:noFill/>
        </p:spPr>
        <p:txBody>
          <a:bodyPr wrap="square" rtlCol="0">
            <a:spAutoFit/>
          </a:bodyPr>
          <a:lstStyle/>
          <a:p>
            <a:pPr algn="r"/>
            <a:r>
              <a:rPr lang="en-GB" sz="1200" dirty="0">
                <a:solidFill>
                  <a:schemeClr val="bg1">
                    <a:lumMod val="65000"/>
                  </a:schemeClr>
                </a:solidFill>
                <a:cs typeface="Arial" panose="020B0604020202020204" pitchFamily="34" charset="0"/>
              </a:rPr>
              <a:t>(adapted from Edmondson 2019)</a:t>
            </a:r>
          </a:p>
        </p:txBody>
      </p:sp>
      <p:pic>
        <p:nvPicPr>
          <p:cNvPr id="10" name="Picture 2" descr="See the source image">
            <a:extLst>
              <a:ext uri="{FF2B5EF4-FFF2-40B4-BE49-F238E27FC236}">
                <a16:creationId xmlns:a16="http://schemas.microsoft.com/office/drawing/2014/main" id="{242B15D4-07C6-497A-BA82-2315BAFEE4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579"/>
          <a:stretch/>
        </p:blipFill>
        <p:spPr bwMode="auto">
          <a:xfrm>
            <a:off x="9926405" y="5277241"/>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D267B5-4656-4D35-9E05-BF96ABFA7126}"/>
              </a:ext>
            </a:extLst>
          </p:cNvPr>
          <p:cNvGraphicFramePr>
            <a:graphicFrameLocks noGrp="1"/>
          </p:cNvGraphicFramePr>
          <p:nvPr>
            <p:extLst>
              <p:ext uri="{D42A27DB-BD31-4B8C-83A1-F6EECF244321}">
                <p14:modId xmlns:p14="http://schemas.microsoft.com/office/powerpoint/2010/main" val="291958695"/>
              </p:ext>
            </p:extLst>
          </p:nvPr>
        </p:nvGraphicFramePr>
        <p:xfrm>
          <a:off x="560439" y="1542762"/>
          <a:ext cx="11167537" cy="4420966"/>
        </p:xfrm>
        <a:graphic>
          <a:graphicData uri="http://schemas.openxmlformats.org/drawingml/2006/table">
            <a:tbl>
              <a:tblPr firstRow="1" bandRow="1">
                <a:tableStyleId>{9D7B26C5-4107-4FEC-AEDC-1716B250A1EF}</a:tableStyleId>
              </a:tblPr>
              <a:tblGrid>
                <a:gridCol w="5511113">
                  <a:extLst>
                    <a:ext uri="{9D8B030D-6E8A-4147-A177-3AD203B41FA5}">
                      <a16:colId xmlns:a16="http://schemas.microsoft.com/office/drawing/2014/main" val="1381130592"/>
                    </a:ext>
                  </a:extLst>
                </a:gridCol>
                <a:gridCol w="5656424">
                  <a:extLst>
                    <a:ext uri="{9D8B030D-6E8A-4147-A177-3AD203B41FA5}">
                      <a16:colId xmlns:a16="http://schemas.microsoft.com/office/drawing/2014/main" val="1233497944"/>
                    </a:ext>
                  </a:extLst>
                </a:gridCol>
              </a:tblGrid>
              <a:tr h="82346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000" b="1" kern="1200" baseline="0" dirty="0">
                          <a:solidFill>
                            <a:srgbClr val="0563C1"/>
                          </a:solidFill>
                        </a:rPr>
                        <a:t>Curiosity </a:t>
                      </a:r>
                      <a:r>
                        <a:rPr lang="en-GB" sz="2000" b="1" kern="1200" baseline="0" dirty="0">
                          <a:solidFill>
                            <a:srgbClr val="0563C1"/>
                          </a:solidFill>
                          <a:sym typeface="Symbol" panose="05050102010706020507" pitchFamily="18" charset="2"/>
                        </a:rPr>
                        <a:t></a:t>
                      </a:r>
                      <a:r>
                        <a:rPr lang="en-GB" sz="2000" b="1" kern="1200" baseline="0" dirty="0">
                          <a:solidFill>
                            <a:srgbClr val="0563C1"/>
                          </a:solidFill>
                        </a:rPr>
                        <a:t> inviting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rgbClr val="0563C1"/>
                          </a:solidFill>
                        </a:rPr>
                        <a:t>Empathy </a:t>
                      </a:r>
                      <a:r>
                        <a:rPr lang="en-GB" sz="2000" b="1" kern="1200" baseline="0" dirty="0">
                          <a:solidFill>
                            <a:srgbClr val="0563C1"/>
                          </a:solidFill>
                          <a:sym typeface="Symbol" panose="05050102010706020507" pitchFamily="18" charset="2"/>
                        </a:rPr>
                        <a:t></a:t>
                      </a:r>
                      <a:r>
                        <a:rPr lang="en-GB" sz="2000" b="1" kern="1200" baseline="0" dirty="0">
                          <a:solidFill>
                            <a:srgbClr val="0563C1"/>
                          </a:solidFill>
                        </a:rPr>
                        <a:t> Respond productively </a:t>
                      </a:r>
                      <a:endParaRPr lang="en-GB" sz="2000" b="1" kern="1200" baseline="0" dirty="0">
                        <a:solidFill>
                          <a:srgbClr val="0563C1"/>
                        </a:solidFill>
                        <a:latin typeface="Arial" panose="020B0604020202020204" pitchFamily="34" charset="0"/>
                        <a:ea typeface="+mn-ea"/>
                        <a:cs typeface="Arial" panose="020B0604020202020204" pitchFamily="34" charset="0"/>
                      </a:endParaRPr>
                    </a:p>
                  </a:txBody>
                  <a:tcPr anchor="ctr">
                    <a:lnT w="12700" cap="flat" cmpd="sng" algn="ctr">
                      <a:solidFill>
                        <a:srgbClr val="0563C1"/>
                      </a:solidFill>
                      <a:prstDash val="solid"/>
                      <a:round/>
                      <a:headEnd type="none" w="med" len="med"/>
                      <a:tailEnd type="none" w="med" len="med"/>
                    </a:lnT>
                    <a:lnB w="12700" cap="flat" cmpd="sng" algn="ctr">
                      <a:solidFill>
                        <a:srgbClr val="0563C1"/>
                      </a:solidFill>
                      <a:prstDash val="solid"/>
                      <a:round/>
                      <a:headEnd type="none" w="med" len="med"/>
                      <a:tailEnd type="none" w="med" len="med"/>
                    </a:lnB>
                  </a:tcPr>
                </a:tc>
                <a:tc>
                  <a:txBody>
                    <a:bodyPr/>
                    <a:lstStyle/>
                    <a:p>
                      <a:pPr>
                        <a:lnSpc>
                          <a:spcPct val="100000"/>
                        </a:lnSpc>
                        <a:spcBef>
                          <a:spcPts val="600"/>
                        </a:spcBef>
                        <a:spcAft>
                          <a:spcPts val="0"/>
                        </a:spcAft>
                      </a:pPr>
                      <a:r>
                        <a:rPr lang="en-GB" sz="2000" dirty="0">
                          <a:solidFill>
                            <a:srgbClr val="0563C1"/>
                          </a:solidFill>
                        </a:rPr>
                        <a:t>Offer</a:t>
                      </a:r>
                      <a:r>
                        <a:rPr lang="en-GB" sz="2000" baseline="0" dirty="0">
                          <a:solidFill>
                            <a:srgbClr val="0563C1"/>
                          </a:solidFill>
                        </a:rPr>
                        <a:t> your time to really listen and ask simple powerful questions!</a:t>
                      </a:r>
                      <a:endParaRPr lang="en-GB" sz="2000" dirty="0">
                        <a:solidFill>
                          <a:srgbClr val="0563C1"/>
                        </a:solidFill>
                        <a:latin typeface="Arial" panose="020B0604020202020204" pitchFamily="34" charset="0"/>
                        <a:cs typeface="Arial" panose="020B0604020202020204" pitchFamily="34" charset="0"/>
                      </a:endParaRPr>
                    </a:p>
                  </a:txBody>
                  <a:tcPr anchor="ctr">
                    <a:lnT w="12700" cap="flat" cmpd="sng" algn="ctr">
                      <a:solidFill>
                        <a:srgbClr val="0563C1"/>
                      </a:solidFill>
                      <a:prstDash val="solid"/>
                      <a:round/>
                      <a:headEnd type="none" w="med" len="med"/>
                      <a:tailEnd type="none" w="med" len="med"/>
                    </a:lnT>
                    <a:lnB w="12700" cap="flat" cmpd="sng" algn="ctr">
                      <a:solidFill>
                        <a:srgbClr val="0563C1"/>
                      </a:solidFill>
                      <a:prstDash val="solid"/>
                      <a:round/>
                      <a:headEnd type="none" w="med" len="med"/>
                      <a:tailEnd type="none" w="med" len="med"/>
                    </a:lnB>
                  </a:tcPr>
                </a:tc>
                <a:extLst>
                  <a:ext uri="{0D108BD9-81ED-4DB2-BD59-A6C34878D82A}">
                    <a16:rowId xmlns:a16="http://schemas.microsoft.com/office/drawing/2014/main" val="197249434"/>
                  </a:ext>
                </a:extLst>
              </a:tr>
              <a:tr h="469461">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1900" dirty="0"/>
                        <a:t>Be fully present and listen without distraction. </a:t>
                      </a:r>
                      <a:endParaRPr lang="en-GB" sz="1900" dirty="0">
                        <a:latin typeface="Arial" panose="020B0604020202020204" pitchFamily="34" charset="0"/>
                        <a:cs typeface="Arial" panose="020B0604020202020204" pitchFamily="34" charset="0"/>
                      </a:endParaRPr>
                    </a:p>
                  </a:txBody>
                  <a:tcPr>
                    <a:lnT w="12700" cap="flat" cmpd="sng" algn="ctr">
                      <a:solidFill>
                        <a:srgbClr val="0563C1"/>
                      </a:solidFill>
                      <a:prstDash val="solid"/>
                      <a:round/>
                      <a:headEnd type="none" w="med" len="med"/>
                      <a:tailEnd type="none" w="med" len="med"/>
                    </a:lnT>
                    <a:solidFill>
                      <a:schemeClr val="bg1">
                        <a:lumMod val="85000"/>
                        <a:alpha val="20000"/>
                      </a:schemeClr>
                    </a:solidFill>
                  </a:tcPr>
                </a:tc>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1900" dirty="0"/>
                        <a:t>I wonder if you can tell me more?</a:t>
                      </a:r>
                    </a:p>
                  </a:txBody>
                  <a:tcPr>
                    <a:lnT w="12700" cap="flat" cmpd="sng" algn="ctr">
                      <a:solidFill>
                        <a:srgbClr val="0563C1"/>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2901567016"/>
                  </a:ext>
                </a:extLst>
              </a:tr>
              <a:tr h="697135">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1900" dirty="0"/>
                        <a:t>No “preaching, politicking, prosecuting”.</a:t>
                      </a:r>
                      <a:endParaRPr lang="en-GB" sz="19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1900" dirty="0"/>
                        <a:t>That is so interesting, how did you come to that view?</a:t>
                      </a:r>
                    </a:p>
                  </a:txBody>
                  <a:tcPr/>
                </a:tc>
                <a:extLst>
                  <a:ext uri="{0D108BD9-81ED-4DB2-BD59-A6C34878D82A}">
                    <a16:rowId xmlns:a16="http://schemas.microsoft.com/office/drawing/2014/main" val="401491198"/>
                  </a:ext>
                </a:extLst>
              </a:tr>
              <a:tr h="810302">
                <a:tc>
                  <a:txBody>
                    <a:bodyPr/>
                    <a:lstStyle/>
                    <a:p>
                      <a:pPr>
                        <a:lnSpc>
                          <a:spcPct val="100000"/>
                        </a:lnSpc>
                        <a:spcBef>
                          <a:spcPts val="1000"/>
                        </a:spcBef>
                        <a:spcAft>
                          <a:spcPts val="0"/>
                        </a:spcAft>
                      </a:pPr>
                      <a:r>
                        <a:rPr lang="en-GB" sz="1900" dirty="0"/>
                        <a:t>Hold the neutral space. Are you preoccupied with your own issues if so take a few minutes to focus?</a:t>
                      </a:r>
                      <a:endParaRPr lang="en-GB" sz="1900" i="1" dirty="0">
                        <a:latin typeface="Arial" panose="020B0604020202020204" pitchFamily="34" charset="0"/>
                        <a:cs typeface="Arial" panose="020B0604020202020204" pitchFamily="34" charset="0"/>
                      </a:endParaRPr>
                    </a:p>
                  </a:txBody>
                  <a:tcPr>
                    <a:solidFill>
                      <a:schemeClr val="bg1">
                        <a:lumMod val="85000"/>
                        <a:alpha val="20000"/>
                      </a:schemeClr>
                    </a:solidFill>
                  </a:tcPr>
                </a:tc>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1900" dirty="0"/>
                        <a:t>Reflect back what you have heard, e.g., and so you said you think? Feel??</a:t>
                      </a:r>
                    </a:p>
                  </a:txBody>
                  <a:tcPr>
                    <a:solidFill>
                      <a:schemeClr val="bg1">
                        <a:lumMod val="85000"/>
                        <a:alpha val="20000"/>
                      </a:schemeClr>
                    </a:solidFill>
                  </a:tcPr>
                </a:tc>
                <a:extLst>
                  <a:ext uri="{0D108BD9-81ED-4DB2-BD59-A6C34878D82A}">
                    <a16:rowId xmlns:a16="http://schemas.microsoft.com/office/drawing/2014/main" val="1770136779"/>
                  </a:ext>
                </a:extLst>
              </a:tr>
              <a:tr h="810302">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1900" dirty="0"/>
                        <a:t>Be aware of your assumptions and check they are not getting in the way of you listening.</a:t>
                      </a:r>
                      <a:endParaRPr lang="en-GB" sz="1900" dirty="0">
                        <a:latin typeface="Arial" panose="020B0604020202020204" pitchFamily="34" charset="0"/>
                        <a:cs typeface="Arial" panose="020B0604020202020204" pitchFamily="34" charset="0"/>
                      </a:endParaRPr>
                    </a:p>
                  </a:txBody>
                  <a:tcPr/>
                </a:tc>
                <a:tc>
                  <a:txBody>
                    <a:bodyPr/>
                    <a:lstStyle/>
                    <a:p>
                      <a:pPr>
                        <a:lnSpc>
                          <a:spcPct val="100000"/>
                        </a:lnSpc>
                        <a:spcBef>
                          <a:spcPts val="1000"/>
                        </a:spcBef>
                        <a:spcAft>
                          <a:spcPts val="0"/>
                        </a:spcAft>
                      </a:pPr>
                      <a:r>
                        <a:rPr lang="en-GB" sz="1900" dirty="0"/>
                        <a:t>What do you think?</a:t>
                      </a:r>
                      <a:br>
                        <a:rPr lang="en-GB" sz="1900" dirty="0"/>
                      </a:br>
                      <a:r>
                        <a:rPr lang="en-GB" sz="1900" dirty="0"/>
                        <a:t>Can I check what I think I have heard?</a:t>
                      </a:r>
                      <a:endParaRPr lang="en-GB" sz="1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9846503"/>
                  </a:ext>
                </a:extLst>
              </a:tr>
              <a:tr h="810302">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1900" kern="1200" dirty="0">
                          <a:solidFill>
                            <a:schemeClr val="dk1"/>
                          </a:solidFill>
                        </a:rPr>
                        <a:t>Help the person you are working with to test their assumptions.</a:t>
                      </a:r>
                      <a:endParaRPr lang="en-GB" sz="1900" kern="1200" dirty="0">
                        <a:solidFill>
                          <a:schemeClr val="dk1"/>
                        </a:solidFill>
                        <a:latin typeface="Arial" panose="020B0604020202020204" pitchFamily="34" charset="0"/>
                        <a:ea typeface="+mn-ea"/>
                        <a:cs typeface="Arial" panose="020B0604020202020204" pitchFamily="34" charset="0"/>
                      </a:endParaRPr>
                    </a:p>
                  </a:txBody>
                  <a:tcPr>
                    <a:solidFill>
                      <a:schemeClr val="bg1">
                        <a:lumMod val="85000"/>
                        <a:alpha val="20000"/>
                      </a:schemeClr>
                    </a:solidFill>
                  </a:tcPr>
                </a:tc>
                <a:tc>
                  <a:txBody>
                    <a:bodyPr/>
                    <a:lstStyle/>
                    <a:p>
                      <a:pPr>
                        <a:lnSpc>
                          <a:spcPct val="100000"/>
                        </a:lnSpc>
                        <a:spcBef>
                          <a:spcPts val="1000"/>
                        </a:spcBef>
                        <a:spcAft>
                          <a:spcPts val="0"/>
                        </a:spcAft>
                      </a:pPr>
                      <a:r>
                        <a:rPr lang="en-GB" sz="1900" kern="1200" dirty="0">
                          <a:solidFill>
                            <a:schemeClr val="dk1"/>
                          </a:solidFill>
                        </a:rPr>
                        <a:t>What might other team members say </a:t>
                      </a:r>
                    </a:p>
                    <a:p>
                      <a:pPr>
                        <a:lnSpc>
                          <a:spcPct val="100000"/>
                        </a:lnSpc>
                        <a:spcBef>
                          <a:spcPts val="0"/>
                        </a:spcBef>
                        <a:spcAft>
                          <a:spcPts val="0"/>
                        </a:spcAft>
                      </a:pPr>
                      <a:r>
                        <a:rPr lang="en-GB" sz="1900" kern="1200" dirty="0">
                          <a:solidFill>
                            <a:schemeClr val="dk1"/>
                          </a:solidFill>
                        </a:rPr>
                        <a:t>if they were in the room with us?</a:t>
                      </a:r>
                      <a:endParaRPr lang="en-GB" sz="1900" kern="1200" dirty="0">
                        <a:solidFill>
                          <a:schemeClr val="dk1"/>
                        </a:solidFill>
                        <a:latin typeface="Arial" panose="020B0604020202020204" pitchFamily="34" charset="0"/>
                        <a:ea typeface="+mn-ea"/>
                        <a:cs typeface="Arial" panose="020B0604020202020204" pitchFamily="34" charset="0"/>
                      </a:endParaRPr>
                    </a:p>
                  </a:txBody>
                  <a:tcPr>
                    <a:solidFill>
                      <a:schemeClr val="bg1">
                        <a:lumMod val="85000"/>
                        <a:alpha val="20000"/>
                      </a:schemeClr>
                    </a:solidFill>
                  </a:tcPr>
                </a:tc>
                <a:extLst>
                  <a:ext uri="{0D108BD9-81ED-4DB2-BD59-A6C34878D82A}">
                    <a16:rowId xmlns:a16="http://schemas.microsoft.com/office/drawing/2014/main" val="4052469919"/>
                  </a:ext>
                </a:extLst>
              </a:tr>
            </a:tbl>
          </a:graphicData>
        </a:graphic>
      </p:graphicFrame>
      <p:sp>
        <p:nvSpPr>
          <p:cNvPr id="4" name="Title 3">
            <a:extLst>
              <a:ext uri="{FF2B5EF4-FFF2-40B4-BE49-F238E27FC236}">
                <a16:creationId xmlns:a16="http://schemas.microsoft.com/office/drawing/2014/main" id="{084F5006-EFE5-47C0-8141-BC2349DB2258}"/>
              </a:ext>
            </a:extLst>
          </p:cNvPr>
          <p:cNvSpPr>
            <a:spLocks noGrp="1"/>
          </p:cNvSpPr>
          <p:nvPr>
            <p:ph type="title"/>
          </p:nvPr>
        </p:nvSpPr>
        <p:spPr/>
        <p:txBody>
          <a:bodyPr>
            <a:normAutofit/>
          </a:bodyPr>
          <a:lstStyle/>
          <a:p>
            <a:r>
              <a:rPr lang="en-GB" sz="3200" dirty="0">
                <a:solidFill>
                  <a:srgbClr val="DC0733"/>
                </a:solidFill>
              </a:rPr>
              <a:t>Some more simple questions</a:t>
            </a:r>
          </a:p>
        </p:txBody>
      </p:sp>
      <p:sp>
        <p:nvSpPr>
          <p:cNvPr id="5" name="Slide Number Placeholder 4">
            <a:extLst>
              <a:ext uri="{FF2B5EF4-FFF2-40B4-BE49-F238E27FC236}">
                <a16:creationId xmlns:a16="http://schemas.microsoft.com/office/drawing/2014/main" id="{98680A59-E6BD-4864-AAFA-F8F69084B967}"/>
              </a:ext>
            </a:extLst>
          </p:cNvPr>
          <p:cNvSpPr>
            <a:spLocks noGrp="1"/>
          </p:cNvSpPr>
          <p:nvPr>
            <p:ph type="sldNum" sz="quarter" idx="12"/>
          </p:nvPr>
        </p:nvSpPr>
        <p:spPr/>
        <p:txBody>
          <a:bodyPr/>
          <a:lstStyle/>
          <a:p>
            <a:fld id="{6859C1A8-8460-4F16-8402-9B3D81EC032B}" type="slidenum">
              <a:rPr lang="en-GB" smtClean="0"/>
              <a:t>22</a:t>
            </a:fld>
            <a:endParaRPr lang="en-GB" dirty="0"/>
          </a:p>
        </p:txBody>
      </p:sp>
      <p:pic>
        <p:nvPicPr>
          <p:cNvPr id="6" name="Picture 2" descr="See the source image">
            <a:extLst>
              <a:ext uri="{FF2B5EF4-FFF2-40B4-BE49-F238E27FC236}">
                <a16:creationId xmlns:a16="http://schemas.microsoft.com/office/drawing/2014/main" id="{75B15833-E7CE-4F2A-8213-105E590606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579"/>
          <a:stretch/>
        </p:blipFill>
        <p:spPr bwMode="auto">
          <a:xfrm>
            <a:off x="9926405" y="5277241"/>
            <a:ext cx="1660097" cy="6133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89A8F7-488F-4F0C-BEEA-5A1765F8C0B9}"/>
              </a:ext>
            </a:extLst>
          </p:cNvPr>
          <p:cNvSpPr txBox="1"/>
          <p:nvPr/>
        </p:nvSpPr>
        <p:spPr>
          <a:xfrm>
            <a:off x="4346647" y="5979452"/>
            <a:ext cx="7417391" cy="276999"/>
          </a:xfrm>
          <a:prstGeom prst="rect">
            <a:avLst/>
          </a:prstGeom>
          <a:noFill/>
        </p:spPr>
        <p:txBody>
          <a:bodyPr wrap="square" rtlCol="0">
            <a:spAutoFit/>
          </a:bodyPr>
          <a:lstStyle/>
          <a:p>
            <a:pPr algn="r"/>
            <a:r>
              <a:rPr lang="en-GB" sz="1200" dirty="0">
                <a:solidFill>
                  <a:schemeClr val="bg1">
                    <a:lumMod val="65000"/>
                  </a:schemeClr>
                </a:solidFill>
                <a:cs typeface="Arial" panose="020B0604020202020204" pitchFamily="34" charset="0"/>
              </a:rPr>
              <a:t>(Schein 1999, Kegan &amp; Lahey 2009, Kline 2015, Evans 2021, Grant 2021)</a:t>
            </a:r>
          </a:p>
        </p:txBody>
      </p:sp>
    </p:spTree>
    <p:extLst>
      <p:ext uri="{BB962C8B-B14F-4D97-AF65-F5344CB8AC3E}">
        <p14:creationId xmlns:p14="http://schemas.microsoft.com/office/powerpoint/2010/main" val="298712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56A4C6-BEDE-4C06-8ADB-01998230ED14}"/>
              </a:ext>
            </a:extLst>
          </p:cNvPr>
          <p:cNvSpPr>
            <a:spLocks noGrp="1"/>
          </p:cNvSpPr>
          <p:nvPr>
            <p:ph type="sldNum" sz="quarter" idx="12"/>
          </p:nvPr>
        </p:nvSpPr>
        <p:spPr/>
        <p:txBody>
          <a:bodyPr/>
          <a:lstStyle/>
          <a:p>
            <a:fld id="{6859C1A8-8460-4F16-8402-9B3D81EC032B}" type="slidenum">
              <a:rPr lang="en-GB" smtClean="0"/>
              <a:t>23</a:t>
            </a:fld>
            <a:endParaRPr lang="en-GB" dirty="0"/>
          </a:p>
        </p:txBody>
      </p:sp>
      <p:sp>
        <p:nvSpPr>
          <p:cNvPr id="2" name="Title 1">
            <a:extLst>
              <a:ext uri="{FF2B5EF4-FFF2-40B4-BE49-F238E27FC236}">
                <a16:creationId xmlns:a16="http://schemas.microsoft.com/office/drawing/2014/main" id="{D563728F-B6B8-49AD-9822-19315D0FFC53}"/>
              </a:ext>
            </a:extLst>
          </p:cNvPr>
          <p:cNvSpPr>
            <a:spLocks noGrp="1"/>
          </p:cNvSpPr>
          <p:nvPr>
            <p:ph type="title" idx="4294967295"/>
          </p:nvPr>
        </p:nvSpPr>
        <p:spPr>
          <a:xfrm>
            <a:off x="576944" y="365125"/>
            <a:ext cx="11942988" cy="1325563"/>
          </a:xfrm>
        </p:spPr>
        <p:txBody>
          <a:bodyPr>
            <a:normAutofit/>
          </a:bodyPr>
          <a:lstStyle/>
          <a:p>
            <a:r>
              <a:rPr lang="en-GB" sz="3200" dirty="0">
                <a:solidFill>
                  <a:srgbClr val="DC0733"/>
                </a:solidFill>
              </a:rPr>
              <a:t>Theory of Change</a:t>
            </a:r>
          </a:p>
        </p:txBody>
      </p:sp>
      <p:sp>
        <p:nvSpPr>
          <p:cNvPr id="3" name="Content Placeholder 2">
            <a:extLst>
              <a:ext uri="{FF2B5EF4-FFF2-40B4-BE49-F238E27FC236}">
                <a16:creationId xmlns:a16="http://schemas.microsoft.com/office/drawing/2014/main" id="{959DF47C-49BE-4E13-9599-09942101C6C4}"/>
              </a:ext>
            </a:extLst>
          </p:cNvPr>
          <p:cNvSpPr>
            <a:spLocks noGrp="1"/>
          </p:cNvSpPr>
          <p:nvPr>
            <p:ph idx="4294967295"/>
          </p:nvPr>
        </p:nvSpPr>
        <p:spPr>
          <a:xfrm>
            <a:off x="620485" y="1458913"/>
            <a:ext cx="10925175" cy="4897437"/>
          </a:xfrm>
        </p:spPr>
        <p:txBody>
          <a:bodyPr>
            <a:noAutofit/>
          </a:bodyPr>
          <a:lstStyle/>
          <a:p>
            <a:pPr marL="0" indent="0">
              <a:lnSpc>
                <a:spcPct val="95000"/>
              </a:lnSpc>
              <a:spcBef>
                <a:spcPts val="600"/>
              </a:spcBef>
              <a:spcAft>
                <a:spcPts val="600"/>
              </a:spcAft>
              <a:buNone/>
            </a:pPr>
            <a:r>
              <a:rPr lang="en-GB" sz="2000" dirty="0">
                <a:solidFill>
                  <a:schemeClr val="bg1">
                    <a:lumMod val="65000"/>
                  </a:schemeClr>
                </a:solidFill>
                <a:cs typeface="Arial" panose="020B0604020202020204" pitchFamily="34" charset="0"/>
              </a:rPr>
              <a:t>Based on experience and research, if the following principles and practices are adopted, we can expect a positive impact on:</a:t>
            </a:r>
          </a:p>
          <a:p>
            <a:pPr lvl="0" algn="just">
              <a:lnSpc>
                <a:spcPct val="95000"/>
              </a:lnSpc>
              <a:spcBef>
                <a:spcPts val="600"/>
              </a:spcBef>
              <a:spcAft>
                <a:spcPts val="600"/>
              </a:spcAft>
            </a:pPr>
            <a:r>
              <a:rPr lang="en-GB" sz="2300" b="1" dirty="0">
                <a:solidFill>
                  <a:srgbClr val="0563C1"/>
                </a:solidFill>
                <a:cs typeface="Arial" panose="020B0604020202020204" pitchFamily="34" charset="0"/>
              </a:rPr>
              <a:t>Clinical outcomes</a:t>
            </a:r>
            <a:r>
              <a:rPr lang="en-GB" sz="2400" dirty="0">
                <a:cs typeface="Arial" panose="020B0604020202020204" pitchFamily="34" charset="0"/>
              </a:rPr>
              <a:t> –</a:t>
            </a:r>
            <a:r>
              <a:rPr lang="en-GB" sz="2300" b="1" dirty="0">
                <a:solidFill>
                  <a:srgbClr val="0563C1"/>
                </a:solidFill>
                <a:cs typeface="Arial" panose="020B0604020202020204" pitchFamily="34" charset="0"/>
              </a:rPr>
              <a:t> </a:t>
            </a:r>
            <a:r>
              <a:rPr lang="en-GB" sz="2300" dirty="0">
                <a:cs typeface="Arial" panose="020B0604020202020204" pitchFamily="34" charset="0"/>
              </a:rPr>
              <a:t>honest and open conversations support more robust decision-making in relation to care provision</a:t>
            </a:r>
          </a:p>
          <a:p>
            <a:pPr algn="just">
              <a:lnSpc>
                <a:spcPct val="95000"/>
              </a:lnSpc>
              <a:spcBef>
                <a:spcPts val="600"/>
              </a:spcBef>
              <a:spcAft>
                <a:spcPts val="600"/>
              </a:spcAft>
            </a:pPr>
            <a:r>
              <a:rPr lang="en-GB" sz="2300" b="1" dirty="0">
                <a:solidFill>
                  <a:srgbClr val="0563C1"/>
                </a:solidFill>
                <a:cs typeface="Arial" panose="020B0604020202020204" pitchFamily="34" charset="0"/>
              </a:rPr>
              <a:t>Safety</a:t>
            </a:r>
            <a:r>
              <a:rPr lang="en-GB" sz="2400" dirty="0">
                <a:cs typeface="Arial" panose="020B0604020202020204" pitchFamily="34" charset="0"/>
              </a:rPr>
              <a:t> –</a:t>
            </a:r>
            <a:r>
              <a:rPr lang="en-GB" sz="2300" b="1" dirty="0">
                <a:cs typeface="Arial" panose="020B0604020202020204" pitchFamily="34" charset="0"/>
              </a:rPr>
              <a:t> </a:t>
            </a:r>
            <a:r>
              <a:rPr lang="en-GB" sz="2300" dirty="0">
                <a:cs typeface="Arial" panose="020B0604020202020204" pitchFamily="34" charset="0"/>
              </a:rPr>
              <a:t>more timely reported errors, thereby reduction of serious incidents</a:t>
            </a:r>
          </a:p>
          <a:p>
            <a:pPr algn="just">
              <a:lnSpc>
                <a:spcPct val="95000"/>
              </a:lnSpc>
              <a:spcBef>
                <a:spcPts val="600"/>
              </a:spcBef>
              <a:spcAft>
                <a:spcPts val="600"/>
              </a:spcAft>
            </a:pPr>
            <a:r>
              <a:rPr lang="en-GB" sz="2300" b="1" dirty="0">
                <a:solidFill>
                  <a:srgbClr val="0563C1"/>
                </a:solidFill>
                <a:cs typeface="Arial" panose="020B0604020202020204" pitchFamily="34" charset="0"/>
              </a:rPr>
              <a:t>Teamwork</a:t>
            </a:r>
            <a:r>
              <a:rPr lang="en-GB" sz="2400" dirty="0">
                <a:cs typeface="Arial" panose="020B0604020202020204" pitchFamily="34" charset="0"/>
              </a:rPr>
              <a:t> –</a:t>
            </a:r>
            <a:r>
              <a:rPr lang="en-GB" sz="2300" dirty="0">
                <a:solidFill>
                  <a:schemeClr val="accent3">
                    <a:lumMod val="50000"/>
                  </a:schemeClr>
                </a:solidFill>
                <a:cs typeface="Arial" panose="020B0604020202020204" pitchFamily="34" charset="0"/>
              </a:rPr>
              <a:t> </a:t>
            </a:r>
            <a:r>
              <a:rPr lang="en-GB" sz="2300" dirty="0">
                <a:cs typeface="Arial" panose="020B0604020202020204" pitchFamily="34" charset="0"/>
              </a:rPr>
              <a:t>people raising concerns with their teams and managers rather than externally, thereby reduction of grievances and incidents of whistleblowing</a:t>
            </a:r>
          </a:p>
          <a:p>
            <a:pPr lvl="0" algn="just">
              <a:lnSpc>
                <a:spcPct val="95000"/>
              </a:lnSpc>
              <a:spcBef>
                <a:spcPts val="600"/>
              </a:spcBef>
              <a:spcAft>
                <a:spcPts val="600"/>
              </a:spcAft>
            </a:pPr>
            <a:r>
              <a:rPr lang="en-GB" sz="2300" b="1" dirty="0">
                <a:solidFill>
                  <a:srgbClr val="0563C1"/>
                </a:solidFill>
                <a:cs typeface="Arial" panose="020B0604020202020204" pitchFamily="34" charset="0"/>
              </a:rPr>
              <a:t>Patient satisfaction</a:t>
            </a:r>
            <a:r>
              <a:rPr lang="en-GB" sz="2400" dirty="0">
                <a:cs typeface="Arial" panose="020B0604020202020204" pitchFamily="34" charset="0"/>
              </a:rPr>
              <a:t> –</a:t>
            </a:r>
            <a:r>
              <a:rPr lang="en-GB" sz="2300" b="1" dirty="0">
                <a:solidFill>
                  <a:srgbClr val="0563C1"/>
                </a:solidFill>
                <a:cs typeface="Arial" panose="020B0604020202020204" pitchFamily="34" charset="0"/>
              </a:rPr>
              <a:t> </a:t>
            </a:r>
            <a:r>
              <a:rPr lang="en-GB" sz="2300" dirty="0">
                <a:cs typeface="Arial" panose="020B0604020202020204" pitchFamily="34" charset="0"/>
              </a:rPr>
              <a:t>patients and staff engage in discussions about care provision</a:t>
            </a:r>
          </a:p>
          <a:p>
            <a:pPr lvl="0" algn="just">
              <a:lnSpc>
                <a:spcPct val="95000"/>
              </a:lnSpc>
              <a:spcBef>
                <a:spcPts val="600"/>
              </a:spcBef>
              <a:spcAft>
                <a:spcPts val="600"/>
              </a:spcAft>
            </a:pPr>
            <a:r>
              <a:rPr lang="en-GB" sz="2300" b="1" dirty="0">
                <a:solidFill>
                  <a:srgbClr val="0563C1"/>
                </a:solidFill>
                <a:cs typeface="Arial" panose="020B0604020202020204" pitchFamily="34" charset="0"/>
              </a:rPr>
              <a:t>Staff satisfaction</a:t>
            </a:r>
            <a:r>
              <a:rPr lang="en-GB" sz="2400" dirty="0">
                <a:cs typeface="Arial" panose="020B0604020202020204" pitchFamily="34" charset="0"/>
              </a:rPr>
              <a:t> –</a:t>
            </a:r>
            <a:r>
              <a:rPr lang="en-GB" sz="2300" b="1" dirty="0">
                <a:solidFill>
                  <a:srgbClr val="0563C1"/>
                </a:solidFill>
                <a:cs typeface="Arial" panose="020B0604020202020204" pitchFamily="34" charset="0"/>
              </a:rPr>
              <a:t> </a:t>
            </a:r>
            <a:r>
              <a:rPr lang="en-GB" sz="2300" dirty="0">
                <a:cs typeface="Arial" panose="020B0604020202020204" pitchFamily="34" charset="0"/>
              </a:rPr>
              <a:t>reflected in the staff survey results in terms of engagement, support, morale, inclusivity and retention</a:t>
            </a:r>
            <a:endParaRPr lang="en-GB" sz="2300" dirty="0"/>
          </a:p>
        </p:txBody>
      </p:sp>
      <p:grpSp>
        <p:nvGrpSpPr>
          <p:cNvPr id="4" name="Group 3">
            <a:extLst>
              <a:ext uri="{FF2B5EF4-FFF2-40B4-BE49-F238E27FC236}">
                <a16:creationId xmlns:a16="http://schemas.microsoft.com/office/drawing/2014/main" id="{46346CAB-BCE2-4D2B-A84D-001BB4154D66}"/>
              </a:ext>
            </a:extLst>
          </p:cNvPr>
          <p:cNvGrpSpPr/>
          <p:nvPr/>
        </p:nvGrpSpPr>
        <p:grpSpPr>
          <a:xfrm>
            <a:off x="6210094" y="5720380"/>
            <a:ext cx="5439504" cy="1137620"/>
            <a:chOff x="6210094" y="5720380"/>
            <a:chExt cx="5439504" cy="1137620"/>
          </a:xfrm>
        </p:grpSpPr>
        <p:sp>
          <p:nvSpPr>
            <p:cNvPr id="7" name="Freeform: Shape 6">
              <a:extLst>
                <a:ext uri="{FF2B5EF4-FFF2-40B4-BE49-F238E27FC236}">
                  <a16:creationId xmlns:a16="http://schemas.microsoft.com/office/drawing/2014/main" id="{01EA0836-6F5B-42EF-A88F-00ED522A771B}"/>
                </a:ext>
              </a:extLst>
            </p:cNvPr>
            <p:cNvSpPr/>
            <p:nvPr/>
          </p:nvSpPr>
          <p:spPr>
            <a:xfrm flipH="1">
              <a:off x="10480495" y="5973049"/>
              <a:ext cx="620499" cy="884951"/>
            </a:xfrm>
            <a:custGeom>
              <a:avLst/>
              <a:gdLst>
                <a:gd name="connsiteX0" fmla="*/ 0 w 2436575"/>
                <a:gd name="connsiteY0" fmla="*/ 3433106 h 3455008"/>
                <a:gd name="connsiteX1" fmla="*/ 0 w 2436575"/>
                <a:gd name="connsiteY1" fmla="*/ 3433106 h 3455008"/>
                <a:gd name="connsiteX2" fmla="*/ 10951 w 2436575"/>
                <a:gd name="connsiteY2" fmla="*/ 3367401 h 3455008"/>
                <a:gd name="connsiteX3" fmla="*/ 27377 w 2436575"/>
                <a:gd name="connsiteY3" fmla="*/ 3340024 h 3455008"/>
                <a:gd name="connsiteX4" fmla="*/ 32853 w 2436575"/>
                <a:gd name="connsiteY4" fmla="*/ 3290745 h 3455008"/>
                <a:gd name="connsiteX5" fmla="*/ 164264 w 2436575"/>
                <a:gd name="connsiteY5" fmla="*/ 793940 h 3455008"/>
                <a:gd name="connsiteX6" fmla="*/ 1363387 w 2436575"/>
                <a:gd name="connsiteY6" fmla="*/ 0 h 3455008"/>
                <a:gd name="connsiteX7" fmla="*/ 1998539 w 2436575"/>
                <a:gd name="connsiteY7" fmla="*/ 388757 h 3455008"/>
                <a:gd name="connsiteX8" fmla="*/ 2239459 w 2436575"/>
                <a:gd name="connsiteY8" fmla="*/ 1056761 h 3455008"/>
                <a:gd name="connsiteX9" fmla="*/ 2436575 w 2436575"/>
                <a:gd name="connsiteY9" fmla="*/ 1642634 h 3455008"/>
                <a:gd name="connsiteX10" fmla="*/ 2420149 w 2436575"/>
                <a:gd name="connsiteY10" fmla="*/ 1943784 h 3455008"/>
                <a:gd name="connsiteX11" fmla="*/ 2359919 w 2436575"/>
                <a:gd name="connsiteY11" fmla="*/ 2124474 h 3455008"/>
                <a:gd name="connsiteX12" fmla="*/ 1445519 w 2436575"/>
                <a:gd name="connsiteY12" fmla="*/ 2995070 h 3455008"/>
                <a:gd name="connsiteX13" fmla="*/ 1697389 w 2436575"/>
                <a:gd name="connsiteY13" fmla="*/ 3455008 h 3455008"/>
                <a:gd name="connsiteX14" fmla="*/ 0 w 2436575"/>
                <a:gd name="connsiteY14" fmla="*/ 3433106 h 3455008"/>
                <a:gd name="connsiteX0" fmla="*/ 7146 w 2443721"/>
                <a:gd name="connsiteY0" fmla="*/ 3433106 h 3455008"/>
                <a:gd name="connsiteX1" fmla="*/ 7146 w 2443721"/>
                <a:gd name="connsiteY1" fmla="*/ 3433106 h 3455008"/>
                <a:gd name="connsiteX2" fmla="*/ 18097 w 2443721"/>
                <a:gd name="connsiteY2" fmla="*/ 3367401 h 3455008"/>
                <a:gd name="connsiteX3" fmla="*/ 34523 w 2443721"/>
                <a:gd name="connsiteY3" fmla="*/ 3340024 h 3455008"/>
                <a:gd name="connsiteX4" fmla="*/ 428960 w 2443721"/>
                <a:gd name="connsiteY4" fmla="*/ 2331989 h 3455008"/>
                <a:gd name="connsiteX5" fmla="*/ 171410 w 2443721"/>
                <a:gd name="connsiteY5" fmla="*/ 793940 h 3455008"/>
                <a:gd name="connsiteX6" fmla="*/ 1370533 w 2443721"/>
                <a:gd name="connsiteY6" fmla="*/ 0 h 3455008"/>
                <a:gd name="connsiteX7" fmla="*/ 2005685 w 2443721"/>
                <a:gd name="connsiteY7" fmla="*/ 388757 h 3455008"/>
                <a:gd name="connsiteX8" fmla="*/ 2246605 w 2443721"/>
                <a:gd name="connsiteY8" fmla="*/ 1056761 h 3455008"/>
                <a:gd name="connsiteX9" fmla="*/ 2443721 w 2443721"/>
                <a:gd name="connsiteY9" fmla="*/ 1642634 h 3455008"/>
                <a:gd name="connsiteX10" fmla="*/ 2427295 w 2443721"/>
                <a:gd name="connsiteY10" fmla="*/ 1943784 h 3455008"/>
                <a:gd name="connsiteX11" fmla="*/ 2367065 w 2443721"/>
                <a:gd name="connsiteY11" fmla="*/ 2124474 h 3455008"/>
                <a:gd name="connsiteX12" fmla="*/ 1452665 w 2443721"/>
                <a:gd name="connsiteY12" fmla="*/ 2995070 h 3455008"/>
                <a:gd name="connsiteX13" fmla="*/ 1704535 w 2443721"/>
                <a:gd name="connsiteY13" fmla="*/ 3455008 h 3455008"/>
                <a:gd name="connsiteX14" fmla="*/ 7146 w 2443721"/>
                <a:gd name="connsiteY14" fmla="*/ 3433106 h 3455008"/>
                <a:gd name="connsiteX0" fmla="*/ 0 w 2436575"/>
                <a:gd name="connsiteY0" fmla="*/ 3433106 h 3535618"/>
                <a:gd name="connsiteX1" fmla="*/ 0 w 2436575"/>
                <a:gd name="connsiteY1" fmla="*/ 3433106 h 3535618"/>
                <a:gd name="connsiteX2" fmla="*/ 10951 w 2436575"/>
                <a:gd name="connsiteY2" fmla="*/ 3367401 h 3535618"/>
                <a:gd name="connsiteX3" fmla="*/ 27377 w 2436575"/>
                <a:gd name="connsiteY3" fmla="*/ 3340024 h 3535618"/>
                <a:gd name="connsiteX4" fmla="*/ 164264 w 2436575"/>
                <a:gd name="connsiteY4" fmla="*/ 793940 h 3535618"/>
                <a:gd name="connsiteX5" fmla="*/ 1363387 w 2436575"/>
                <a:gd name="connsiteY5" fmla="*/ 0 h 3535618"/>
                <a:gd name="connsiteX6" fmla="*/ 1998539 w 2436575"/>
                <a:gd name="connsiteY6" fmla="*/ 388757 h 3535618"/>
                <a:gd name="connsiteX7" fmla="*/ 2239459 w 2436575"/>
                <a:gd name="connsiteY7" fmla="*/ 1056761 h 3535618"/>
                <a:gd name="connsiteX8" fmla="*/ 2436575 w 2436575"/>
                <a:gd name="connsiteY8" fmla="*/ 1642634 h 3535618"/>
                <a:gd name="connsiteX9" fmla="*/ 2420149 w 2436575"/>
                <a:gd name="connsiteY9" fmla="*/ 1943784 h 3535618"/>
                <a:gd name="connsiteX10" fmla="*/ 2359919 w 2436575"/>
                <a:gd name="connsiteY10" fmla="*/ 2124474 h 3535618"/>
                <a:gd name="connsiteX11" fmla="*/ 1445519 w 2436575"/>
                <a:gd name="connsiteY11" fmla="*/ 2995070 h 3535618"/>
                <a:gd name="connsiteX12" fmla="*/ 1697389 w 2436575"/>
                <a:gd name="connsiteY12" fmla="*/ 3455008 h 3535618"/>
                <a:gd name="connsiteX13" fmla="*/ 0 w 2436575"/>
                <a:gd name="connsiteY13" fmla="*/ 3433106 h 3535618"/>
                <a:gd name="connsiteX0" fmla="*/ 3705 w 2440280"/>
                <a:gd name="connsiteY0" fmla="*/ 3433106 h 3575947"/>
                <a:gd name="connsiteX1" fmla="*/ 3705 w 2440280"/>
                <a:gd name="connsiteY1" fmla="*/ 3433106 h 3575947"/>
                <a:gd name="connsiteX2" fmla="*/ 14656 w 2440280"/>
                <a:gd name="connsiteY2" fmla="*/ 3367401 h 3575947"/>
                <a:gd name="connsiteX3" fmla="*/ 167969 w 2440280"/>
                <a:gd name="connsiteY3" fmla="*/ 793940 h 3575947"/>
                <a:gd name="connsiteX4" fmla="*/ 1367092 w 2440280"/>
                <a:gd name="connsiteY4" fmla="*/ 0 h 3575947"/>
                <a:gd name="connsiteX5" fmla="*/ 2002244 w 2440280"/>
                <a:gd name="connsiteY5" fmla="*/ 388757 h 3575947"/>
                <a:gd name="connsiteX6" fmla="*/ 2243164 w 2440280"/>
                <a:gd name="connsiteY6" fmla="*/ 1056761 h 3575947"/>
                <a:gd name="connsiteX7" fmla="*/ 2440280 w 2440280"/>
                <a:gd name="connsiteY7" fmla="*/ 1642634 h 3575947"/>
                <a:gd name="connsiteX8" fmla="*/ 2423854 w 2440280"/>
                <a:gd name="connsiteY8" fmla="*/ 1943784 h 3575947"/>
                <a:gd name="connsiteX9" fmla="*/ 2363624 w 2440280"/>
                <a:gd name="connsiteY9" fmla="*/ 2124474 h 3575947"/>
                <a:gd name="connsiteX10" fmla="*/ 1449224 w 2440280"/>
                <a:gd name="connsiteY10" fmla="*/ 2995070 h 3575947"/>
                <a:gd name="connsiteX11" fmla="*/ 1701094 w 2440280"/>
                <a:gd name="connsiteY11" fmla="*/ 3455008 h 3575947"/>
                <a:gd name="connsiteX12" fmla="*/ 3705 w 2440280"/>
                <a:gd name="connsiteY12" fmla="*/ 3433106 h 3575947"/>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1697389 w 2436575"/>
                <a:gd name="connsiteY0" fmla="*/ 3455008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0" fmla="*/ 1680339 w 2419525"/>
                <a:gd name="connsiteY0" fmla="*/ 3455008 h 3455008"/>
                <a:gd name="connsiteX1" fmla="*/ 1910 w 2419525"/>
                <a:gd name="connsiteY1" fmla="*/ 3077590 h 3455008"/>
                <a:gd name="connsiteX2" fmla="*/ 147214 w 2419525"/>
                <a:gd name="connsiteY2" fmla="*/ 793940 h 3455008"/>
                <a:gd name="connsiteX3" fmla="*/ 1346337 w 2419525"/>
                <a:gd name="connsiteY3" fmla="*/ 0 h 3455008"/>
                <a:gd name="connsiteX4" fmla="*/ 1981489 w 2419525"/>
                <a:gd name="connsiteY4" fmla="*/ 388757 h 3455008"/>
                <a:gd name="connsiteX5" fmla="*/ 2222409 w 2419525"/>
                <a:gd name="connsiteY5" fmla="*/ 1056761 h 3455008"/>
                <a:gd name="connsiteX6" fmla="*/ 2419525 w 2419525"/>
                <a:gd name="connsiteY6" fmla="*/ 1642634 h 3455008"/>
                <a:gd name="connsiteX7" fmla="*/ 2403099 w 2419525"/>
                <a:gd name="connsiteY7" fmla="*/ 1943784 h 3455008"/>
                <a:gd name="connsiteX8" fmla="*/ 2342869 w 2419525"/>
                <a:gd name="connsiteY8" fmla="*/ 2124474 h 3455008"/>
                <a:gd name="connsiteX9" fmla="*/ 1428469 w 2419525"/>
                <a:gd name="connsiteY9" fmla="*/ 2995070 h 3455008"/>
                <a:gd name="connsiteX10" fmla="*/ 1680339 w 2419525"/>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61256 h 3461256"/>
                <a:gd name="connsiteX1" fmla="*/ 0 w 2431263"/>
                <a:gd name="connsiteY1" fmla="*/ 3435268 h 3461256"/>
                <a:gd name="connsiteX2" fmla="*/ 158952 w 2431263"/>
                <a:gd name="connsiteY2" fmla="*/ 800188 h 3461256"/>
                <a:gd name="connsiteX3" fmla="*/ 1358075 w 2431263"/>
                <a:gd name="connsiteY3" fmla="*/ 6248 h 3461256"/>
                <a:gd name="connsiteX4" fmla="*/ 1993227 w 2431263"/>
                <a:gd name="connsiteY4" fmla="*/ 395005 h 3461256"/>
                <a:gd name="connsiteX5" fmla="*/ 2234147 w 2431263"/>
                <a:gd name="connsiteY5" fmla="*/ 1063009 h 3461256"/>
                <a:gd name="connsiteX6" fmla="*/ 2431263 w 2431263"/>
                <a:gd name="connsiteY6" fmla="*/ 1648882 h 3461256"/>
                <a:gd name="connsiteX7" fmla="*/ 2414837 w 2431263"/>
                <a:gd name="connsiteY7" fmla="*/ 1950032 h 3461256"/>
                <a:gd name="connsiteX8" fmla="*/ 2354607 w 2431263"/>
                <a:gd name="connsiteY8" fmla="*/ 2130722 h 3461256"/>
                <a:gd name="connsiteX9" fmla="*/ 1440207 w 2431263"/>
                <a:gd name="connsiteY9" fmla="*/ 3001318 h 3461256"/>
                <a:gd name="connsiteX10" fmla="*/ 1692077 w 2431263"/>
                <a:gd name="connsiteY10" fmla="*/ 3461256 h 3461256"/>
                <a:gd name="connsiteX0" fmla="*/ 1692077 w 2431263"/>
                <a:gd name="connsiteY0" fmla="*/ 3468757 h 3468757"/>
                <a:gd name="connsiteX1" fmla="*/ 0 w 2431263"/>
                <a:gd name="connsiteY1" fmla="*/ 3442769 h 3468757"/>
                <a:gd name="connsiteX2" fmla="*/ 158952 w 2431263"/>
                <a:gd name="connsiteY2" fmla="*/ 807689 h 3468757"/>
                <a:gd name="connsiteX3" fmla="*/ 1358075 w 2431263"/>
                <a:gd name="connsiteY3" fmla="*/ 13749 h 3468757"/>
                <a:gd name="connsiteX4" fmla="*/ 1993227 w 2431263"/>
                <a:gd name="connsiteY4" fmla="*/ 402506 h 3468757"/>
                <a:gd name="connsiteX5" fmla="*/ 2234147 w 2431263"/>
                <a:gd name="connsiteY5" fmla="*/ 1070510 h 3468757"/>
                <a:gd name="connsiteX6" fmla="*/ 2431263 w 2431263"/>
                <a:gd name="connsiteY6" fmla="*/ 1656383 h 3468757"/>
                <a:gd name="connsiteX7" fmla="*/ 2414837 w 2431263"/>
                <a:gd name="connsiteY7" fmla="*/ 1957533 h 3468757"/>
                <a:gd name="connsiteX8" fmla="*/ 2354607 w 2431263"/>
                <a:gd name="connsiteY8" fmla="*/ 2138223 h 3468757"/>
                <a:gd name="connsiteX9" fmla="*/ 1440207 w 2431263"/>
                <a:gd name="connsiteY9" fmla="*/ 3008819 h 3468757"/>
                <a:gd name="connsiteX10" fmla="*/ 1692077 w 2431263"/>
                <a:gd name="connsiteY10" fmla="*/ 3468757 h 3468757"/>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72858"/>
                <a:gd name="connsiteY0" fmla="*/ 3434536 h 3434536"/>
                <a:gd name="connsiteX1" fmla="*/ 0 w 2472858"/>
                <a:gd name="connsiteY1" fmla="*/ 3429020 h 3434536"/>
                <a:gd name="connsiteX2" fmla="*/ 158952 w 2472858"/>
                <a:gd name="connsiteY2" fmla="*/ 793940 h 3434536"/>
                <a:gd name="connsiteX3" fmla="*/ 1358075 w 2472858"/>
                <a:gd name="connsiteY3" fmla="*/ 0 h 3434536"/>
                <a:gd name="connsiteX4" fmla="*/ 1993227 w 2472858"/>
                <a:gd name="connsiteY4" fmla="*/ 388757 h 3434536"/>
                <a:gd name="connsiteX5" fmla="*/ 2234147 w 2472858"/>
                <a:gd name="connsiteY5" fmla="*/ 1056761 h 3434536"/>
                <a:gd name="connsiteX6" fmla="*/ 2431263 w 2472858"/>
                <a:gd name="connsiteY6" fmla="*/ 1642634 h 3434536"/>
                <a:gd name="connsiteX7" fmla="*/ 2445544 w 2472858"/>
                <a:gd name="connsiteY7" fmla="*/ 1943784 h 3434536"/>
                <a:gd name="connsiteX8" fmla="*/ 2354607 w 2472858"/>
                <a:gd name="connsiteY8" fmla="*/ 2124474 h 3434536"/>
                <a:gd name="connsiteX9" fmla="*/ 1440207 w 2472858"/>
                <a:gd name="connsiteY9" fmla="*/ 2995070 h 3434536"/>
                <a:gd name="connsiteX10" fmla="*/ 1719372 w 2472858"/>
                <a:gd name="connsiteY10" fmla="*/ 3434536 h 3434536"/>
                <a:gd name="connsiteX0" fmla="*/ 1719372 w 2639064"/>
                <a:gd name="connsiteY0" fmla="*/ 3434536 h 3434536"/>
                <a:gd name="connsiteX1" fmla="*/ 0 w 2639064"/>
                <a:gd name="connsiteY1" fmla="*/ 3429020 h 3434536"/>
                <a:gd name="connsiteX2" fmla="*/ 158952 w 2639064"/>
                <a:gd name="connsiteY2" fmla="*/ 793940 h 3434536"/>
                <a:gd name="connsiteX3" fmla="*/ 1358075 w 2639064"/>
                <a:gd name="connsiteY3" fmla="*/ 0 h 3434536"/>
                <a:gd name="connsiteX4" fmla="*/ 1993227 w 2639064"/>
                <a:gd name="connsiteY4" fmla="*/ 388757 h 3434536"/>
                <a:gd name="connsiteX5" fmla="*/ 2234147 w 2639064"/>
                <a:gd name="connsiteY5" fmla="*/ 1056761 h 3434536"/>
                <a:gd name="connsiteX6" fmla="*/ 2431263 w 2639064"/>
                <a:gd name="connsiteY6" fmla="*/ 1642634 h 3434536"/>
                <a:gd name="connsiteX7" fmla="*/ 2445544 w 2639064"/>
                <a:gd name="connsiteY7" fmla="*/ 1943784 h 3434536"/>
                <a:gd name="connsiteX8" fmla="*/ 2354607 w 2639064"/>
                <a:gd name="connsiteY8" fmla="*/ 2124474 h 3434536"/>
                <a:gd name="connsiteX9" fmla="*/ 1440207 w 2639064"/>
                <a:gd name="connsiteY9" fmla="*/ 2995070 h 3434536"/>
                <a:gd name="connsiteX10" fmla="*/ 1719372 w 2639064"/>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54607 w 2647342"/>
                <a:gd name="connsiteY8" fmla="*/ 2124474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3744"/>
                <a:gd name="connsiteY0" fmla="*/ 3434536 h 3442668"/>
                <a:gd name="connsiteX1" fmla="*/ 0 w 2643744"/>
                <a:gd name="connsiteY1" fmla="*/ 3442668 h 3442668"/>
                <a:gd name="connsiteX2" fmla="*/ 158952 w 2643744"/>
                <a:gd name="connsiteY2" fmla="*/ 793940 h 3442668"/>
                <a:gd name="connsiteX3" fmla="*/ 1358075 w 2643744"/>
                <a:gd name="connsiteY3" fmla="*/ 0 h 3442668"/>
                <a:gd name="connsiteX4" fmla="*/ 1993227 w 2643744"/>
                <a:gd name="connsiteY4" fmla="*/ 388757 h 3442668"/>
                <a:gd name="connsiteX5" fmla="*/ 2261175 w 2643744"/>
                <a:gd name="connsiteY5" fmla="*/ 1053349 h 3442668"/>
                <a:gd name="connsiteX6" fmla="*/ 2431263 w 2643744"/>
                <a:gd name="connsiteY6" fmla="*/ 1642634 h 3442668"/>
                <a:gd name="connsiteX7" fmla="*/ 2419702 w 2643744"/>
                <a:gd name="connsiteY7" fmla="*/ 1951735 h 3442668"/>
                <a:gd name="connsiteX8" fmla="*/ 2370509 w 2643744"/>
                <a:gd name="connsiteY8" fmla="*/ 2156280 h 3442668"/>
                <a:gd name="connsiteX9" fmla="*/ 1440207 w 2643744"/>
                <a:gd name="connsiteY9" fmla="*/ 2995070 h 3442668"/>
                <a:gd name="connsiteX10" fmla="*/ 1719372 w 2643744"/>
                <a:gd name="connsiteY10" fmla="*/ 3434536 h 3442668"/>
                <a:gd name="connsiteX0" fmla="*/ 1719372 w 2628067"/>
                <a:gd name="connsiteY0" fmla="*/ 3434536 h 3442668"/>
                <a:gd name="connsiteX1" fmla="*/ 0 w 2628067"/>
                <a:gd name="connsiteY1" fmla="*/ 3442668 h 3442668"/>
                <a:gd name="connsiteX2" fmla="*/ 158952 w 2628067"/>
                <a:gd name="connsiteY2" fmla="*/ 793940 h 3442668"/>
                <a:gd name="connsiteX3" fmla="*/ 1358075 w 2628067"/>
                <a:gd name="connsiteY3" fmla="*/ 0 h 3442668"/>
                <a:gd name="connsiteX4" fmla="*/ 1993227 w 2628067"/>
                <a:gd name="connsiteY4" fmla="*/ 388757 h 3442668"/>
                <a:gd name="connsiteX5" fmla="*/ 2261175 w 2628067"/>
                <a:gd name="connsiteY5" fmla="*/ 1053349 h 3442668"/>
                <a:gd name="connsiteX6" fmla="*/ 2431263 w 2628067"/>
                <a:gd name="connsiteY6" fmla="*/ 1642634 h 3442668"/>
                <a:gd name="connsiteX7" fmla="*/ 2419702 w 2628067"/>
                <a:gd name="connsiteY7" fmla="*/ 1951735 h 3442668"/>
                <a:gd name="connsiteX8" fmla="*/ 2370509 w 2628067"/>
                <a:gd name="connsiteY8" fmla="*/ 2156280 h 3442668"/>
                <a:gd name="connsiteX9" fmla="*/ 1440207 w 2628067"/>
                <a:gd name="connsiteY9" fmla="*/ 2995070 h 3442668"/>
                <a:gd name="connsiteX10" fmla="*/ 1719372 w 2628067"/>
                <a:gd name="connsiteY10" fmla="*/ 3434536 h 3442668"/>
                <a:gd name="connsiteX0" fmla="*/ 1719372 w 2628937"/>
                <a:gd name="connsiteY0" fmla="*/ 3434536 h 3442668"/>
                <a:gd name="connsiteX1" fmla="*/ 0 w 2628937"/>
                <a:gd name="connsiteY1" fmla="*/ 3442668 h 3442668"/>
                <a:gd name="connsiteX2" fmla="*/ 158952 w 2628937"/>
                <a:gd name="connsiteY2" fmla="*/ 793940 h 3442668"/>
                <a:gd name="connsiteX3" fmla="*/ 1358075 w 2628937"/>
                <a:gd name="connsiteY3" fmla="*/ 0 h 3442668"/>
                <a:gd name="connsiteX4" fmla="*/ 1993227 w 2628937"/>
                <a:gd name="connsiteY4" fmla="*/ 388757 h 3442668"/>
                <a:gd name="connsiteX5" fmla="*/ 2261175 w 2628937"/>
                <a:gd name="connsiteY5" fmla="*/ 1053349 h 3442668"/>
                <a:gd name="connsiteX6" fmla="*/ 2431263 w 2628937"/>
                <a:gd name="connsiteY6" fmla="*/ 1642634 h 3442668"/>
                <a:gd name="connsiteX7" fmla="*/ 2419702 w 2628937"/>
                <a:gd name="connsiteY7" fmla="*/ 1951735 h 3442668"/>
                <a:gd name="connsiteX8" fmla="*/ 2370509 w 2628937"/>
                <a:gd name="connsiteY8" fmla="*/ 2156280 h 3442668"/>
                <a:gd name="connsiteX9" fmla="*/ 1440207 w 2628937"/>
                <a:gd name="connsiteY9" fmla="*/ 2995070 h 3442668"/>
                <a:gd name="connsiteX10" fmla="*/ 1719372 w 2628937"/>
                <a:gd name="connsiteY10" fmla="*/ 3434536 h 3442668"/>
                <a:gd name="connsiteX0" fmla="*/ 1719372 w 2638516"/>
                <a:gd name="connsiteY0" fmla="*/ 3434536 h 3442668"/>
                <a:gd name="connsiteX1" fmla="*/ 0 w 2638516"/>
                <a:gd name="connsiteY1" fmla="*/ 3442668 h 3442668"/>
                <a:gd name="connsiteX2" fmla="*/ 158952 w 2638516"/>
                <a:gd name="connsiteY2" fmla="*/ 793940 h 3442668"/>
                <a:gd name="connsiteX3" fmla="*/ 1358075 w 2638516"/>
                <a:gd name="connsiteY3" fmla="*/ 0 h 3442668"/>
                <a:gd name="connsiteX4" fmla="*/ 1993227 w 2638516"/>
                <a:gd name="connsiteY4" fmla="*/ 388757 h 3442668"/>
                <a:gd name="connsiteX5" fmla="*/ 2261175 w 2638516"/>
                <a:gd name="connsiteY5" fmla="*/ 1053349 h 3442668"/>
                <a:gd name="connsiteX6" fmla="*/ 2431263 w 2638516"/>
                <a:gd name="connsiteY6" fmla="*/ 1642634 h 3442668"/>
                <a:gd name="connsiteX7" fmla="*/ 2419702 w 2638516"/>
                <a:gd name="connsiteY7" fmla="*/ 1951735 h 3442668"/>
                <a:gd name="connsiteX8" fmla="*/ 2370509 w 2638516"/>
                <a:gd name="connsiteY8" fmla="*/ 2156280 h 3442668"/>
                <a:gd name="connsiteX9" fmla="*/ 1440207 w 2638516"/>
                <a:gd name="connsiteY9" fmla="*/ 2995070 h 3442668"/>
                <a:gd name="connsiteX10" fmla="*/ 1719372 w 2638516"/>
                <a:gd name="connsiteY10" fmla="*/ 3434536 h 3442668"/>
                <a:gd name="connsiteX0" fmla="*/ 1719372 w 2637316"/>
                <a:gd name="connsiteY0" fmla="*/ 3434536 h 3442668"/>
                <a:gd name="connsiteX1" fmla="*/ 0 w 2637316"/>
                <a:gd name="connsiteY1" fmla="*/ 3442668 h 3442668"/>
                <a:gd name="connsiteX2" fmla="*/ 158952 w 2637316"/>
                <a:gd name="connsiteY2" fmla="*/ 793940 h 3442668"/>
                <a:gd name="connsiteX3" fmla="*/ 1358075 w 2637316"/>
                <a:gd name="connsiteY3" fmla="*/ 0 h 3442668"/>
                <a:gd name="connsiteX4" fmla="*/ 1993227 w 2637316"/>
                <a:gd name="connsiteY4" fmla="*/ 388757 h 3442668"/>
                <a:gd name="connsiteX5" fmla="*/ 2255211 w 2637316"/>
                <a:gd name="connsiteY5" fmla="*/ 1043410 h 3442668"/>
                <a:gd name="connsiteX6" fmla="*/ 2431263 w 2637316"/>
                <a:gd name="connsiteY6" fmla="*/ 1642634 h 3442668"/>
                <a:gd name="connsiteX7" fmla="*/ 2419702 w 2637316"/>
                <a:gd name="connsiteY7" fmla="*/ 1951735 h 3442668"/>
                <a:gd name="connsiteX8" fmla="*/ 2370509 w 2637316"/>
                <a:gd name="connsiteY8" fmla="*/ 2156280 h 3442668"/>
                <a:gd name="connsiteX9" fmla="*/ 1440207 w 2637316"/>
                <a:gd name="connsiteY9" fmla="*/ 2995070 h 3442668"/>
                <a:gd name="connsiteX10" fmla="*/ 1719372 w 2637316"/>
                <a:gd name="connsiteY10" fmla="*/ 3434536 h 3442668"/>
                <a:gd name="connsiteX0" fmla="*/ 1719372 w 2637316"/>
                <a:gd name="connsiteY0" fmla="*/ 3434536 h 3442668"/>
                <a:gd name="connsiteX1" fmla="*/ 806518 w 2637316"/>
                <a:gd name="connsiteY1" fmla="*/ 3440489 h 3442668"/>
                <a:gd name="connsiteX2" fmla="*/ 0 w 2637316"/>
                <a:gd name="connsiteY2" fmla="*/ 3442668 h 3442668"/>
                <a:gd name="connsiteX3" fmla="*/ 158952 w 2637316"/>
                <a:gd name="connsiteY3" fmla="*/ 793940 h 3442668"/>
                <a:gd name="connsiteX4" fmla="*/ 1358075 w 2637316"/>
                <a:gd name="connsiteY4" fmla="*/ 0 h 3442668"/>
                <a:gd name="connsiteX5" fmla="*/ 1993227 w 2637316"/>
                <a:gd name="connsiteY5" fmla="*/ 388757 h 3442668"/>
                <a:gd name="connsiteX6" fmla="*/ 2255211 w 2637316"/>
                <a:gd name="connsiteY6" fmla="*/ 1043410 h 3442668"/>
                <a:gd name="connsiteX7" fmla="*/ 2431263 w 2637316"/>
                <a:gd name="connsiteY7" fmla="*/ 1642634 h 3442668"/>
                <a:gd name="connsiteX8" fmla="*/ 2419702 w 2637316"/>
                <a:gd name="connsiteY8" fmla="*/ 1951735 h 3442668"/>
                <a:gd name="connsiteX9" fmla="*/ 2370509 w 2637316"/>
                <a:gd name="connsiteY9" fmla="*/ 2156280 h 3442668"/>
                <a:gd name="connsiteX10" fmla="*/ 1440207 w 2637316"/>
                <a:gd name="connsiteY10" fmla="*/ 2995070 h 3442668"/>
                <a:gd name="connsiteX11" fmla="*/ 1719372 w 2637316"/>
                <a:gd name="connsiteY11" fmla="*/ 3434536 h 3442668"/>
                <a:gd name="connsiteX0" fmla="*/ 1938934 w 2856878"/>
                <a:gd name="connsiteY0" fmla="*/ 3434536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1938934 w 2856878"/>
                <a:gd name="connsiteY11" fmla="*/ 3434536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682606 w 2856878"/>
                <a:gd name="connsiteY0" fmla="*/ 4710075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682606 w 2856878"/>
                <a:gd name="connsiteY11" fmla="*/ 4710075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320010 w 2856878"/>
                <a:gd name="connsiteY0" fmla="*/ 3991053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320010 w 2856878"/>
                <a:gd name="connsiteY11" fmla="*/ 3991053 h 4716028"/>
                <a:gd name="connsiteX0" fmla="*/ 2100447 w 2637315"/>
                <a:gd name="connsiteY0" fmla="*/ 3991053 h 3991053"/>
                <a:gd name="connsiteX1" fmla="*/ -1 w 2637315"/>
                <a:gd name="connsiteY1" fmla="*/ 3442668 h 3991053"/>
                <a:gd name="connsiteX2" fmla="*/ 158951 w 2637315"/>
                <a:gd name="connsiteY2" fmla="*/ 793940 h 3991053"/>
                <a:gd name="connsiteX3" fmla="*/ 1358074 w 2637315"/>
                <a:gd name="connsiteY3" fmla="*/ 0 h 3991053"/>
                <a:gd name="connsiteX4" fmla="*/ 1993226 w 2637315"/>
                <a:gd name="connsiteY4" fmla="*/ 388757 h 3991053"/>
                <a:gd name="connsiteX5" fmla="*/ 2255210 w 2637315"/>
                <a:gd name="connsiteY5" fmla="*/ 1043410 h 3991053"/>
                <a:gd name="connsiteX6" fmla="*/ 2431262 w 2637315"/>
                <a:gd name="connsiteY6" fmla="*/ 1642634 h 3991053"/>
                <a:gd name="connsiteX7" fmla="*/ 2419701 w 2637315"/>
                <a:gd name="connsiteY7" fmla="*/ 1951735 h 3991053"/>
                <a:gd name="connsiteX8" fmla="*/ 2370508 w 2637315"/>
                <a:gd name="connsiteY8" fmla="*/ 2156280 h 3991053"/>
                <a:gd name="connsiteX9" fmla="*/ 1440206 w 2637315"/>
                <a:gd name="connsiteY9" fmla="*/ 2995070 h 3991053"/>
                <a:gd name="connsiteX10" fmla="*/ 2100447 w 2637315"/>
                <a:gd name="connsiteY10" fmla="*/ 3991053 h 3991053"/>
                <a:gd name="connsiteX0" fmla="*/ 2208027 w 2744895"/>
                <a:gd name="connsiteY0" fmla="*/ 3991053 h 3991053"/>
                <a:gd name="connsiteX1" fmla="*/ 0 w 2744895"/>
                <a:gd name="connsiteY1" fmla="*/ 3912119 h 3991053"/>
                <a:gd name="connsiteX2" fmla="*/ 266531 w 2744895"/>
                <a:gd name="connsiteY2" fmla="*/ 793940 h 3991053"/>
                <a:gd name="connsiteX3" fmla="*/ 1465654 w 2744895"/>
                <a:gd name="connsiteY3" fmla="*/ 0 h 3991053"/>
                <a:gd name="connsiteX4" fmla="*/ 2100806 w 2744895"/>
                <a:gd name="connsiteY4" fmla="*/ 388757 h 3991053"/>
                <a:gd name="connsiteX5" fmla="*/ 2362790 w 2744895"/>
                <a:gd name="connsiteY5" fmla="*/ 1043410 h 3991053"/>
                <a:gd name="connsiteX6" fmla="*/ 2538842 w 2744895"/>
                <a:gd name="connsiteY6" fmla="*/ 1642634 h 3991053"/>
                <a:gd name="connsiteX7" fmla="*/ 2527281 w 2744895"/>
                <a:gd name="connsiteY7" fmla="*/ 1951735 h 3991053"/>
                <a:gd name="connsiteX8" fmla="*/ 2478088 w 2744895"/>
                <a:gd name="connsiteY8" fmla="*/ 2156280 h 3991053"/>
                <a:gd name="connsiteX9" fmla="*/ 1547786 w 2744895"/>
                <a:gd name="connsiteY9" fmla="*/ 2995070 h 3991053"/>
                <a:gd name="connsiteX10" fmla="*/ 2208027 w 2744895"/>
                <a:gd name="connsiteY10" fmla="*/ 3991053 h 3991053"/>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13672 w 2744895"/>
                <a:gd name="connsiteY0" fmla="*/ 3914749 h 3914749"/>
                <a:gd name="connsiteX1" fmla="*/ 0 w 2744895"/>
                <a:gd name="connsiteY1" fmla="*/ 3912119 h 3914749"/>
                <a:gd name="connsiteX2" fmla="*/ 266531 w 2744895"/>
                <a:gd name="connsiteY2" fmla="*/ 793940 h 3914749"/>
                <a:gd name="connsiteX3" fmla="*/ 1465654 w 2744895"/>
                <a:gd name="connsiteY3" fmla="*/ 0 h 3914749"/>
                <a:gd name="connsiteX4" fmla="*/ 2100806 w 2744895"/>
                <a:gd name="connsiteY4" fmla="*/ 388757 h 3914749"/>
                <a:gd name="connsiteX5" fmla="*/ 2362790 w 2744895"/>
                <a:gd name="connsiteY5" fmla="*/ 1043410 h 3914749"/>
                <a:gd name="connsiteX6" fmla="*/ 2538842 w 2744895"/>
                <a:gd name="connsiteY6" fmla="*/ 1642634 h 3914749"/>
                <a:gd name="connsiteX7" fmla="*/ 2527281 w 2744895"/>
                <a:gd name="connsiteY7" fmla="*/ 1951735 h 3914749"/>
                <a:gd name="connsiteX8" fmla="*/ 2478088 w 2744895"/>
                <a:gd name="connsiteY8" fmla="*/ 2156280 h 3914749"/>
                <a:gd name="connsiteX9" fmla="*/ 1547786 w 2744895"/>
                <a:gd name="connsiteY9" fmla="*/ 2995070 h 3914749"/>
                <a:gd name="connsiteX10" fmla="*/ 2313672 w 2744895"/>
                <a:gd name="connsiteY10" fmla="*/ 3914749 h 39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4895" h="3914749">
                  <a:moveTo>
                    <a:pt x="2313672" y="3914749"/>
                  </a:moveTo>
                  <a:lnTo>
                    <a:pt x="0" y="3912119"/>
                  </a:lnTo>
                  <a:cubicBezTo>
                    <a:pt x="614231" y="2049480"/>
                    <a:pt x="247176" y="2480580"/>
                    <a:pt x="266531" y="793940"/>
                  </a:cubicBezTo>
                  <a:cubicBezTo>
                    <a:pt x="553645" y="-54149"/>
                    <a:pt x="1297958" y="12165"/>
                    <a:pt x="1465654" y="0"/>
                  </a:cubicBezTo>
                  <a:cubicBezTo>
                    <a:pt x="1752433" y="74995"/>
                    <a:pt x="1824262" y="95398"/>
                    <a:pt x="2100806" y="388757"/>
                  </a:cubicBezTo>
                  <a:cubicBezTo>
                    <a:pt x="2265935" y="789489"/>
                    <a:pt x="2430293" y="793485"/>
                    <a:pt x="2362790" y="1043410"/>
                  </a:cubicBezTo>
                  <a:cubicBezTo>
                    <a:pt x="2424520" y="1228762"/>
                    <a:pt x="3065125" y="1587500"/>
                    <a:pt x="2538842" y="1642634"/>
                  </a:cubicBezTo>
                  <a:cubicBezTo>
                    <a:pt x="2557517" y="1743017"/>
                    <a:pt x="2639892" y="1884819"/>
                    <a:pt x="2527281" y="1951735"/>
                  </a:cubicBezTo>
                  <a:cubicBezTo>
                    <a:pt x="2561440" y="2086167"/>
                    <a:pt x="2508400" y="2096050"/>
                    <a:pt x="2478088" y="2156280"/>
                  </a:cubicBezTo>
                  <a:cubicBezTo>
                    <a:pt x="2695315" y="2685314"/>
                    <a:pt x="1661517" y="2421680"/>
                    <a:pt x="1547786" y="2995070"/>
                  </a:cubicBezTo>
                  <a:cubicBezTo>
                    <a:pt x="1833819" y="3701667"/>
                    <a:pt x="1981506" y="3564014"/>
                    <a:pt x="2313672" y="3914749"/>
                  </a:cubicBezTo>
                  <a:close/>
                </a:path>
              </a:pathLst>
            </a:cu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45E85872-E395-4865-91F6-97EF3DC47FD6}"/>
                </a:ext>
              </a:extLst>
            </p:cNvPr>
            <p:cNvSpPr>
              <a:spLocks noChangeAspect="1"/>
            </p:cNvSpPr>
            <p:nvPr/>
          </p:nvSpPr>
          <p:spPr>
            <a:xfrm>
              <a:off x="8884365" y="5720380"/>
              <a:ext cx="1094029" cy="1137619"/>
            </a:xfrm>
            <a:custGeom>
              <a:avLst/>
              <a:gdLst>
                <a:gd name="connsiteX0" fmla="*/ 0 w 4676775"/>
                <a:gd name="connsiteY0" fmla="*/ 4810125 h 4819650"/>
                <a:gd name="connsiteX1" fmla="*/ 133350 w 4676775"/>
                <a:gd name="connsiteY1" fmla="*/ 4610100 h 4819650"/>
                <a:gd name="connsiteX2" fmla="*/ 352425 w 4676775"/>
                <a:gd name="connsiteY2" fmla="*/ 4391025 h 4819650"/>
                <a:gd name="connsiteX3" fmla="*/ 476250 w 4676775"/>
                <a:gd name="connsiteY3" fmla="*/ 4238625 h 4819650"/>
                <a:gd name="connsiteX4" fmla="*/ 600075 w 4676775"/>
                <a:gd name="connsiteY4" fmla="*/ 4124325 h 4819650"/>
                <a:gd name="connsiteX5" fmla="*/ 695325 w 4676775"/>
                <a:gd name="connsiteY5" fmla="*/ 3962400 h 4819650"/>
                <a:gd name="connsiteX6" fmla="*/ 781050 w 4676775"/>
                <a:gd name="connsiteY6" fmla="*/ 3829050 h 4819650"/>
                <a:gd name="connsiteX7" fmla="*/ 866775 w 4676775"/>
                <a:gd name="connsiteY7" fmla="*/ 3667125 h 4819650"/>
                <a:gd name="connsiteX8" fmla="*/ 962025 w 4676775"/>
                <a:gd name="connsiteY8" fmla="*/ 3476625 h 4819650"/>
                <a:gd name="connsiteX9" fmla="*/ 1095375 w 4676775"/>
                <a:gd name="connsiteY9" fmla="*/ 3371850 h 4819650"/>
                <a:gd name="connsiteX10" fmla="*/ 1200150 w 4676775"/>
                <a:gd name="connsiteY10" fmla="*/ 3276600 h 4819650"/>
                <a:gd name="connsiteX11" fmla="*/ 1295400 w 4676775"/>
                <a:gd name="connsiteY11" fmla="*/ 3190875 h 4819650"/>
                <a:gd name="connsiteX12" fmla="*/ 1343025 w 4676775"/>
                <a:gd name="connsiteY12" fmla="*/ 3057525 h 4819650"/>
                <a:gd name="connsiteX13" fmla="*/ 1333500 w 4676775"/>
                <a:gd name="connsiteY13" fmla="*/ 2971800 h 4819650"/>
                <a:gd name="connsiteX14" fmla="*/ 1285875 w 4676775"/>
                <a:gd name="connsiteY14" fmla="*/ 2847975 h 4819650"/>
                <a:gd name="connsiteX15" fmla="*/ 1247775 w 4676775"/>
                <a:gd name="connsiteY15" fmla="*/ 2752725 h 4819650"/>
                <a:gd name="connsiteX16" fmla="*/ 1219200 w 4676775"/>
                <a:gd name="connsiteY16" fmla="*/ 2695575 h 4819650"/>
                <a:gd name="connsiteX17" fmla="*/ 1171575 w 4676775"/>
                <a:gd name="connsiteY17" fmla="*/ 2657475 h 4819650"/>
                <a:gd name="connsiteX18" fmla="*/ 1057275 w 4676775"/>
                <a:gd name="connsiteY18" fmla="*/ 2667000 h 4819650"/>
                <a:gd name="connsiteX19" fmla="*/ 952500 w 4676775"/>
                <a:gd name="connsiteY19" fmla="*/ 2676525 h 4819650"/>
                <a:gd name="connsiteX20" fmla="*/ 866775 w 4676775"/>
                <a:gd name="connsiteY20" fmla="*/ 2686050 h 4819650"/>
                <a:gd name="connsiteX21" fmla="*/ 781050 w 4676775"/>
                <a:gd name="connsiteY21" fmla="*/ 2695575 h 4819650"/>
                <a:gd name="connsiteX22" fmla="*/ 685800 w 4676775"/>
                <a:gd name="connsiteY22" fmla="*/ 2686050 h 4819650"/>
                <a:gd name="connsiteX23" fmla="*/ 638175 w 4676775"/>
                <a:gd name="connsiteY23" fmla="*/ 2628900 h 4819650"/>
                <a:gd name="connsiteX24" fmla="*/ 619125 w 4676775"/>
                <a:gd name="connsiteY24" fmla="*/ 2571750 h 4819650"/>
                <a:gd name="connsiteX25" fmla="*/ 619125 w 4676775"/>
                <a:gd name="connsiteY25" fmla="*/ 2495550 h 4819650"/>
                <a:gd name="connsiteX26" fmla="*/ 590550 w 4676775"/>
                <a:gd name="connsiteY26" fmla="*/ 2438400 h 4819650"/>
                <a:gd name="connsiteX27" fmla="*/ 533400 w 4676775"/>
                <a:gd name="connsiteY27" fmla="*/ 2400300 h 4819650"/>
                <a:gd name="connsiteX28" fmla="*/ 476250 w 4676775"/>
                <a:gd name="connsiteY28" fmla="*/ 2371725 h 4819650"/>
                <a:gd name="connsiteX29" fmla="*/ 466725 w 4676775"/>
                <a:gd name="connsiteY29" fmla="*/ 2314575 h 4819650"/>
                <a:gd name="connsiteX30" fmla="*/ 495300 w 4676775"/>
                <a:gd name="connsiteY30" fmla="*/ 2266950 h 4819650"/>
                <a:gd name="connsiteX31" fmla="*/ 523875 w 4676775"/>
                <a:gd name="connsiteY31" fmla="*/ 2257425 h 4819650"/>
                <a:gd name="connsiteX32" fmla="*/ 476250 w 4676775"/>
                <a:gd name="connsiteY32" fmla="*/ 2219325 h 4819650"/>
                <a:gd name="connsiteX33" fmla="*/ 447675 w 4676775"/>
                <a:gd name="connsiteY33" fmla="*/ 2181225 h 4819650"/>
                <a:gd name="connsiteX34" fmla="*/ 447675 w 4676775"/>
                <a:gd name="connsiteY34" fmla="*/ 2114550 h 4819650"/>
                <a:gd name="connsiteX35" fmla="*/ 466725 w 4676775"/>
                <a:gd name="connsiteY35" fmla="*/ 2066925 h 4819650"/>
                <a:gd name="connsiteX36" fmla="*/ 485775 w 4676775"/>
                <a:gd name="connsiteY36" fmla="*/ 2019300 h 4819650"/>
                <a:gd name="connsiteX37" fmla="*/ 476250 w 4676775"/>
                <a:gd name="connsiteY37" fmla="*/ 1962150 h 4819650"/>
                <a:gd name="connsiteX38" fmla="*/ 419100 w 4676775"/>
                <a:gd name="connsiteY38" fmla="*/ 1924050 h 4819650"/>
                <a:gd name="connsiteX39" fmla="*/ 400050 w 4676775"/>
                <a:gd name="connsiteY39" fmla="*/ 1885950 h 4819650"/>
                <a:gd name="connsiteX40" fmla="*/ 381000 w 4676775"/>
                <a:gd name="connsiteY40" fmla="*/ 1819275 h 4819650"/>
                <a:gd name="connsiteX41" fmla="*/ 400050 w 4676775"/>
                <a:gd name="connsiteY41" fmla="*/ 1771650 h 4819650"/>
                <a:gd name="connsiteX42" fmla="*/ 438150 w 4676775"/>
                <a:gd name="connsiteY42" fmla="*/ 1724025 h 4819650"/>
                <a:gd name="connsiteX43" fmla="*/ 495300 w 4676775"/>
                <a:gd name="connsiteY43" fmla="*/ 1676400 h 4819650"/>
                <a:gd name="connsiteX44" fmla="*/ 542925 w 4676775"/>
                <a:gd name="connsiteY44" fmla="*/ 1609725 h 4819650"/>
                <a:gd name="connsiteX45" fmla="*/ 581025 w 4676775"/>
                <a:gd name="connsiteY45" fmla="*/ 1552575 h 4819650"/>
                <a:gd name="connsiteX46" fmla="*/ 609600 w 4676775"/>
                <a:gd name="connsiteY46" fmla="*/ 1485900 h 4819650"/>
                <a:gd name="connsiteX47" fmla="*/ 609600 w 4676775"/>
                <a:gd name="connsiteY47" fmla="*/ 1409700 h 4819650"/>
                <a:gd name="connsiteX48" fmla="*/ 600075 w 4676775"/>
                <a:gd name="connsiteY48" fmla="*/ 1343025 h 4819650"/>
                <a:gd name="connsiteX49" fmla="*/ 609600 w 4676775"/>
                <a:gd name="connsiteY49" fmla="*/ 1276350 h 4819650"/>
                <a:gd name="connsiteX50" fmla="*/ 619125 w 4676775"/>
                <a:gd name="connsiteY50" fmla="*/ 1171575 h 4819650"/>
                <a:gd name="connsiteX51" fmla="*/ 638175 w 4676775"/>
                <a:gd name="connsiteY51" fmla="*/ 1066800 h 4819650"/>
                <a:gd name="connsiteX52" fmla="*/ 704850 w 4676775"/>
                <a:gd name="connsiteY52" fmla="*/ 933450 h 4819650"/>
                <a:gd name="connsiteX53" fmla="*/ 800100 w 4676775"/>
                <a:gd name="connsiteY53" fmla="*/ 838200 h 4819650"/>
                <a:gd name="connsiteX54" fmla="*/ 904875 w 4676775"/>
                <a:gd name="connsiteY54" fmla="*/ 762000 h 4819650"/>
                <a:gd name="connsiteX55" fmla="*/ 990600 w 4676775"/>
                <a:gd name="connsiteY55" fmla="*/ 685800 h 4819650"/>
                <a:gd name="connsiteX56" fmla="*/ 1047750 w 4676775"/>
                <a:gd name="connsiteY56" fmla="*/ 647700 h 4819650"/>
                <a:gd name="connsiteX57" fmla="*/ 1171575 w 4676775"/>
                <a:gd name="connsiteY57" fmla="*/ 542925 h 4819650"/>
                <a:gd name="connsiteX58" fmla="*/ 1304925 w 4676775"/>
                <a:gd name="connsiteY58" fmla="*/ 438150 h 4819650"/>
                <a:gd name="connsiteX59" fmla="*/ 1466850 w 4676775"/>
                <a:gd name="connsiteY59" fmla="*/ 371475 h 4819650"/>
                <a:gd name="connsiteX60" fmla="*/ 1609725 w 4676775"/>
                <a:gd name="connsiteY60" fmla="*/ 323850 h 4819650"/>
                <a:gd name="connsiteX61" fmla="*/ 1752600 w 4676775"/>
                <a:gd name="connsiteY61" fmla="*/ 295275 h 4819650"/>
                <a:gd name="connsiteX62" fmla="*/ 1895475 w 4676775"/>
                <a:gd name="connsiteY62" fmla="*/ 304800 h 4819650"/>
                <a:gd name="connsiteX63" fmla="*/ 1981200 w 4676775"/>
                <a:gd name="connsiteY63" fmla="*/ 304800 h 4819650"/>
                <a:gd name="connsiteX64" fmla="*/ 2076450 w 4676775"/>
                <a:gd name="connsiteY64" fmla="*/ 247650 h 4819650"/>
                <a:gd name="connsiteX65" fmla="*/ 2133600 w 4676775"/>
                <a:gd name="connsiteY65" fmla="*/ 247650 h 4819650"/>
                <a:gd name="connsiteX66" fmla="*/ 2190750 w 4676775"/>
                <a:gd name="connsiteY66" fmla="*/ 247650 h 4819650"/>
                <a:gd name="connsiteX67" fmla="*/ 2238375 w 4676775"/>
                <a:gd name="connsiteY67" fmla="*/ 219075 h 4819650"/>
                <a:gd name="connsiteX68" fmla="*/ 2305050 w 4676775"/>
                <a:gd name="connsiteY68" fmla="*/ 180975 h 4819650"/>
                <a:gd name="connsiteX69" fmla="*/ 2371725 w 4676775"/>
                <a:gd name="connsiteY69" fmla="*/ 180975 h 4819650"/>
                <a:gd name="connsiteX70" fmla="*/ 2447925 w 4676775"/>
                <a:gd name="connsiteY70" fmla="*/ 190500 h 4819650"/>
                <a:gd name="connsiteX71" fmla="*/ 2524125 w 4676775"/>
                <a:gd name="connsiteY71" fmla="*/ 152400 h 4819650"/>
                <a:gd name="connsiteX72" fmla="*/ 2619375 w 4676775"/>
                <a:gd name="connsiteY72" fmla="*/ 104775 h 4819650"/>
                <a:gd name="connsiteX73" fmla="*/ 2695575 w 4676775"/>
                <a:gd name="connsiteY73" fmla="*/ 76200 h 4819650"/>
                <a:gd name="connsiteX74" fmla="*/ 2752725 w 4676775"/>
                <a:gd name="connsiteY74" fmla="*/ 28575 h 4819650"/>
                <a:gd name="connsiteX75" fmla="*/ 2838450 w 4676775"/>
                <a:gd name="connsiteY75" fmla="*/ 0 h 4819650"/>
                <a:gd name="connsiteX76" fmla="*/ 2952750 w 4676775"/>
                <a:gd name="connsiteY76" fmla="*/ 19050 h 4819650"/>
                <a:gd name="connsiteX77" fmla="*/ 2981325 w 4676775"/>
                <a:gd name="connsiteY77" fmla="*/ 47625 h 4819650"/>
                <a:gd name="connsiteX78" fmla="*/ 3067050 w 4676775"/>
                <a:gd name="connsiteY78" fmla="*/ 19050 h 4819650"/>
                <a:gd name="connsiteX79" fmla="*/ 3124200 w 4676775"/>
                <a:gd name="connsiteY79" fmla="*/ 57150 h 4819650"/>
                <a:gd name="connsiteX80" fmla="*/ 3238500 w 4676775"/>
                <a:gd name="connsiteY80" fmla="*/ 9525 h 4819650"/>
                <a:gd name="connsiteX81" fmla="*/ 3286125 w 4676775"/>
                <a:gd name="connsiteY81" fmla="*/ 38100 h 4819650"/>
                <a:gd name="connsiteX82" fmla="*/ 3314700 w 4676775"/>
                <a:gd name="connsiteY82" fmla="*/ 104775 h 4819650"/>
                <a:gd name="connsiteX83" fmla="*/ 3400425 w 4676775"/>
                <a:gd name="connsiteY83" fmla="*/ 123825 h 4819650"/>
                <a:gd name="connsiteX84" fmla="*/ 3486150 w 4676775"/>
                <a:gd name="connsiteY84" fmla="*/ 114300 h 4819650"/>
                <a:gd name="connsiteX85" fmla="*/ 3543300 w 4676775"/>
                <a:gd name="connsiteY85" fmla="*/ 142875 h 4819650"/>
                <a:gd name="connsiteX86" fmla="*/ 3581400 w 4676775"/>
                <a:gd name="connsiteY86" fmla="*/ 200025 h 4819650"/>
                <a:gd name="connsiteX87" fmla="*/ 3638550 w 4676775"/>
                <a:gd name="connsiteY87" fmla="*/ 266700 h 4819650"/>
                <a:gd name="connsiteX88" fmla="*/ 3771900 w 4676775"/>
                <a:gd name="connsiteY88" fmla="*/ 304800 h 4819650"/>
                <a:gd name="connsiteX89" fmla="*/ 3829050 w 4676775"/>
                <a:gd name="connsiteY89" fmla="*/ 333375 h 4819650"/>
                <a:gd name="connsiteX90" fmla="*/ 3886200 w 4676775"/>
                <a:gd name="connsiteY90" fmla="*/ 409575 h 4819650"/>
                <a:gd name="connsiteX91" fmla="*/ 4010025 w 4676775"/>
                <a:gd name="connsiteY91" fmla="*/ 419100 h 4819650"/>
                <a:gd name="connsiteX92" fmla="*/ 4057650 w 4676775"/>
                <a:gd name="connsiteY92" fmla="*/ 466725 h 4819650"/>
                <a:gd name="connsiteX93" fmla="*/ 4095750 w 4676775"/>
                <a:gd name="connsiteY93" fmla="*/ 552450 h 4819650"/>
                <a:gd name="connsiteX94" fmla="*/ 4162425 w 4676775"/>
                <a:gd name="connsiteY94" fmla="*/ 600075 h 4819650"/>
                <a:gd name="connsiteX95" fmla="*/ 4229100 w 4676775"/>
                <a:gd name="connsiteY95" fmla="*/ 628650 h 4819650"/>
                <a:gd name="connsiteX96" fmla="*/ 4295775 w 4676775"/>
                <a:gd name="connsiteY96" fmla="*/ 695325 h 4819650"/>
                <a:gd name="connsiteX97" fmla="*/ 4295775 w 4676775"/>
                <a:gd name="connsiteY97" fmla="*/ 781050 h 4819650"/>
                <a:gd name="connsiteX98" fmla="*/ 4343400 w 4676775"/>
                <a:gd name="connsiteY98" fmla="*/ 857250 h 4819650"/>
                <a:gd name="connsiteX99" fmla="*/ 4419600 w 4676775"/>
                <a:gd name="connsiteY99" fmla="*/ 895350 h 4819650"/>
                <a:gd name="connsiteX100" fmla="*/ 4486275 w 4676775"/>
                <a:gd name="connsiteY100" fmla="*/ 962025 h 4819650"/>
                <a:gd name="connsiteX101" fmla="*/ 4514850 w 4676775"/>
                <a:gd name="connsiteY101" fmla="*/ 1047750 h 4819650"/>
                <a:gd name="connsiteX102" fmla="*/ 4505325 w 4676775"/>
                <a:gd name="connsiteY102" fmla="*/ 1104900 h 4819650"/>
                <a:gd name="connsiteX103" fmla="*/ 4476750 w 4676775"/>
                <a:gd name="connsiteY103" fmla="*/ 1171575 h 4819650"/>
                <a:gd name="connsiteX104" fmla="*/ 4467225 w 4676775"/>
                <a:gd name="connsiteY104" fmla="*/ 1247775 h 4819650"/>
                <a:gd name="connsiteX105" fmla="*/ 4505325 w 4676775"/>
                <a:gd name="connsiteY105" fmla="*/ 1304925 h 4819650"/>
                <a:gd name="connsiteX106" fmla="*/ 4572000 w 4676775"/>
                <a:gd name="connsiteY106" fmla="*/ 1362075 h 4819650"/>
                <a:gd name="connsiteX107" fmla="*/ 4591050 w 4676775"/>
                <a:gd name="connsiteY107" fmla="*/ 1447800 h 4819650"/>
                <a:gd name="connsiteX108" fmla="*/ 4562475 w 4676775"/>
                <a:gd name="connsiteY108" fmla="*/ 1504950 h 4819650"/>
                <a:gd name="connsiteX109" fmla="*/ 4610100 w 4676775"/>
                <a:gd name="connsiteY109" fmla="*/ 1647825 h 4819650"/>
                <a:gd name="connsiteX110" fmla="*/ 4657725 w 4676775"/>
                <a:gd name="connsiteY110" fmla="*/ 1733550 h 4819650"/>
                <a:gd name="connsiteX111" fmla="*/ 4676775 w 4676775"/>
                <a:gd name="connsiteY111" fmla="*/ 1828800 h 4819650"/>
                <a:gd name="connsiteX112" fmla="*/ 4657725 w 4676775"/>
                <a:gd name="connsiteY112" fmla="*/ 1924050 h 4819650"/>
                <a:gd name="connsiteX113" fmla="*/ 4638675 w 4676775"/>
                <a:gd name="connsiteY113" fmla="*/ 1990725 h 4819650"/>
                <a:gd name="connsiteX114" fmla="*/ 4600575 w 4676775"/>
                <a:gd name="connsiteY114" fmla="*/ 2066925 h 4819650"/>
                <a:gd name="connsiteX115" fmla="*/ 4543425 w 4676775"/>
                <a:gd name="connsiteY115" fmla="*/ 2162175 h 4819650"/>
                <a:gd name="connsiteX116" fmla="*/ 4514850 w 4676775"/>
                <a:gd name="connsiteY116" fmla="*/ 2238375 h 4819650"/>
                <a:gd name="connsiteX117" fmla="*/ 4514850 w 4676775"/>
                <a:gd name="connsiteY117" fmla="*/ 2352675 h 4819650"/>
                <a:gd name="connsiteX118" fmla="*/ 4543425 w 4676775"/>
                <a:gd name="connsiteY118" fmla="*/ 2447925 h 4819650"/>
                <a:gd name="connsiteX119" fmla="*/ 4552950 w 4676775"/>
                <a:gd name="connsiteY119" fmla="*/ 2543175 h 4819650"/>
                <a:gd name="connsiteX120" fmla="*/ 4524375 w 4676775"/>
                <a:gd name="connsiteY120" fmla="*/ 2628900 h 4819650"/>
                <a:gd name="connsiteX121" fmla="*/ 4476750 w 4676775"/>
                <a:gd name="connsiteY121" fmla="*/ 2695575 h 4819650"/>
                <a:gd name="connsiteX122" fmla="*/ 4410075 w 4676775"/>
                <a:gd name="connsiteY122" fmla="*/ 2762250 h 4819650"/>
                <a:gd name="connsiteX123" fmla="*/ 4352925 w 4676775"/>
                <a:gd name="connsiteY123" fmla="*/ 2819400 h 4819650"/>
                <a:gd name="connsiteX124" fmla="*/ 4343400 w 4676775"/>
                <a:gd name="connsiteY124" fmla="*/ 2952750 h 4819650"/>
                <a:gd name="connsiteX125" fmla="*/ 4333875 w 4676775"/>
                <a:gd name="connsiteY125" fmla="*/ 3067050 h 4819650"/>
                <a:gd name="connsiteX126" fmla="*/ 4286250 w 4676775"/>
                <a:gd name="connsiteY126" fmla="*/ 3200400 h 4819650"/>
                <a:gd name="connsiteX127" fmla="*/ 4229100 w 4676775"/>
                <a:gd name="connsiteY127" fmla="*/ 3238500 h 4819650"/>
                <a:gd name="connsiteX128" fmla="*/ 4124325 w 4676775"/>
                <a:gd name="connsiteY128" fmla="*/ 3209925 h 4819650"/>
                <a:gd name="connsiteX129" fmla="*/ 4048125 w 4676775"/>
                <a:gd name="connsiteY129" fmla="*/ 3238500 h 4819650"/>
                <a:gd name="connsiteX130" fmla="*/ 4038600 w 4676775"/>
                <a:gd name="connsiteY130" fmla="*/ 3390900 h 4819650"/>
                <a:gd name="connsiteX131" fmla="*/ 4019550 w 4676775"/>
                <a:gd name="connsiteY131" fmla="*/ 3495675 h 4819650"/>
                <a:gd name="connsiteX132" fmla="*/ 3971925 w 4676775"/>
                <a:gd name="connsiteY132" fmla="*/ 3571875 h 4819650"/>
                <a:gd name="connsiteX133" fmla="*/ 3857625 w 4676775"/>
                <a:gd name="connsiteY133" fmla="*/ 3600450 h 4819650"/>
                <a:gd name="connsiteX134" fmla="*/ 3790950 w 4676775"/>
                <a:gd name="connsiteY134" fmla="*/ 3743325 h 4819650"/>
                <a:gd name="connsiteX135" fmla="*/ 3724275 w 4676775"/>
                <a:gd name="connsiteY135" fmla="*/ 3857625 h 4819650"/>
                <a:gd name="connsiteX136" fmla="*/ 3629025 w 4676775"/>
                <a:gd name="connsiteY136" fmla="*/ 3857625 h 4819650"/>
                <a:gd name="connsiteX137" fmla="*/ 3552825 w 4676775"/>
                <a:gd name="connsiteY137" fmla="*/ 3790950 h 4819650"/>
                <a:gd name="connsiteX138" fmla="*/ 3476625 w 4676775"/>
                <a:gd name="connsiteY138" fmla="*/ 3838575 h 4819650"/>
                <a:gd name="connsiteX139" fmla="*/ 3400425 w 4676775"/>
                <a:gd name="connsiteY139" fmla="*/ 3981450 h 4819650"/>
                <a:gd name="connsiteX140" fmla="*/ 3352800 w 4676775"/>
                <a:gd name="connsiteY140" fmla="*/ 4114800 h 4819650"/>
                <a:gd name="connsiteX141" fmla="*/ 3276600 w 4676775"/>
                <a:gd name="connsiteY141" fmla="*/ 4210050 h 4819650"/>
                <a:gd name="connsiteX142" fmla="*/ 3133725 w 4676775"/>
                <a:gd name="connsiteY142" fmla="*/ 4219575 h 4819650"/>
                <a:gd name="connsiteX143" fmla="*/ 3038475 w 4676775"/>
                <a:gd name="connsiteY143" fmla="*/ 4133850 h 4819650"/>
                <a:gd name="connsiteX144" fmla="*/ 2943225 w 4676775"/>
                <a:gd name="connsiteY144" fmla="*/ 4038600 h 4819650"/>
                <a:gd name="connsiteX145" fmla="*/ 2847975 w 4676775"/>
                <a:gd name="connsiteY145" fmla="*/ 4124325 h 4819650"/>
                <a:gd name="connsiteX146" fmla="*/ 2781300 w 4676775"/>
                <a:gd name="connsiteY146" fmla="*/ 4248150 h 4819650"/>
                <a:gd name="connsiteX147" fmla="*/ 2714625 w 4676775"/>
                <a:gd name="connsiteY147" fmla="*/ 4362450 h 4819650"/>
                <a:gd name="connsiteX148" fmla="*/ 2628900 w 4676775"/>
                <a:gd name="connsiteY148" fmla="*/ 4419600 h 4819650"/>
                <a:gd name="connsiteX149" fmla="*/ 2524125 w 4676775"/>
                <a:gd name="connsiteY149" fmla="*/ 4333875 h 4819650"/>
                <a:gd name="connsiteX150" fmla="*/ 2476500 w 4676775"/>
                <a:gd name="connsiteY150" fmla="*/ 4143375 h 4819650"/>
                <a:gd name="connsiteX151" fmla="*/ 2476500 w 4676775"/>
                <a:gd name="connsiteY151" fmla="*/ 4019550 h 4819650"/>
                <a:gd name="connsiteX152" fmla="*/ 2466975 w 4676775"/>
                <a:gd name="connsiteY152" fmla="*/ 4133850 h 4819650"/>
                <a:gd name="connsiteX153" fmla="*/ 2447925 w 4676775"/>
                <a:gd name="connsiteY153" fmla="*/ 4295775 h 4819650"/>
                <a:gd name="connsiteX154" fmla="*/ 2428875 w 4676775"/>
                <a:gd name="connsiteY154" fmla="*/ 4467225 h 4819650"/>
                <a:gd name="connsiteX155" fmla="*/ 2409825 w 4676775"/>
                <a:gd name="connsiteY155" fmla="*/ 4619625 h 4819650"/>
                <a:gd name="connsiteX156" fmla="*/ 2371725 w 4676775"/>
                <a:gd name="connsiteY156" fmla="*/ 4762500 h 4819650"/>
                <a:gd name="connsiteX157" fmla="*/ 2362200 w 4676775"/>
                <a:gd name="connsiteY157" fmla="*/ 4819650 h 4819650"/>
                <a:gd name="connsiteX158" fmla="*/ 0 w 4676775"/>
                <a:gd name="connsiteY158" fmla="*/ 4810125 h 4819650"/>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371725 w 4676775"/>
                <a:gd name="connsiteY156" fmla="*/ 4762500 h 4848225"/>
                <a:gd name="connsiteX157" fmla="*/ 2619375 w 4676775"/>
                <a:gd name="connsiteY157" fmla="*/ 4848225 h 4848225"/>
                <a:gd name="connsiteX158" fmla="*/ 0 w 4676775"/>
                <a:gd name="connsiteY158"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619375 w 4676775"/>
                <a:gd name="connsiteY156" fmla="*/ 4848225 h 4848225"/>
                <a:gd name="connsiteX157" fmla="*/ 0 w 4676775"/>
                <a:gd name="connsiteY157"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619375 w 4676775"/>
                <a:gd name="connsiteY155" fmla="*/ 4848225 h 4848225"/>
                <a:gd name="connsiteX156" fmla="*/ 0 w 4676775"/>
                <a:gd name="connsiteY156"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619375 w 4676775"/>
                <a:gd name="connsiteY154" fmla="*/ 4848225 h 4848225"/>
                <a:gd name="connsiteX155" fmla="*/ 0 w 4676775"/>
                <a:gd name="connsiteY155"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619375 w 4676775"/>
                <a:gd name="connsiteY153" fmla="*/ 4848225 h 4848225"/>
                <a:gd name="connsiteX154" fmla="*/ 0 w 4676775"/>
                <a:gd name="connsiteY154" fmla="*/ 4810125 h 4848225"/>
                <a:gd name="connsiteX0" fmla="*/ 0 w 4663657"/>
                <a:gd name="connsiteY0" fmla="*/ 4849475 h 4849475"/>
                <a:gd name="connsiteX1" fmla="*/ 120232 w 4663657"/>
                <a:gd name="connsiteY1" fmla="*/ 4610100 h 4849475"/>
                <a:gd name="connsiteX2" fmla="*/ 339307 w 4663657"/>
                <a:gd name="connsiteY2" fmla="*/ 4391025 h 4849475"/>
                <a:gd name="connsiteX3" fmla="*/ 463132 w 4663657"/>
                <a:gd name="connsiteY3" fmla="*/ 4238625 h 4849475"/>
                <a:gd name="connsiteX4" fmla="*/ 586957 w 4663657"/>
                <a:gd name="connsiteY4" fmla="*/ 4124325 h 4849475"/>
                <a:gd name="connsiteX5" fmla="*/ 682207 w 4663657"/>
                <a:gd name="connsiteY5" fmla="*/ 3962400 h 4849475"/>
                <a:gd name="connsiteX6" fmla="*/ 767932 w 4663657"/>
                <a:gd name="connsiteY6" fmla="*/ 3829050 h 4849475"/>
                <a:gd name="connsiteX7" fmla="*/ 853657 w 4663657"/>
                <a:gd name="connsiteY7" fmla="*/ 3667125 h 4849475"/>
                <a:gd name="connsiteX8" fmla="*/ 948907 w 4663657"/>
                <a:gd name="connsiteY8" fmla="*/ 3476625 h 4849475"/>
                <a:gd name="connsiteX9" fmla="*/ 1082257 w 4663657"/>
                <a:gd name="connsiteY9" fmla="*/ 3371850 h 4849475"/>
                <a:gd name="connsiteX10" fmla="*/ 1187032 w 4663657"/>
                <a:gd name="connsiteY10" fmla="*/ 3276600 h 4849475"/>
                <a:gd name="connsiteX11" fmla="*/ 1282282 w 4663657"/>
                <a:gd name="connsiteY11" fmla="*/ 3190875 h 4849475"/>
                <a:gd name="connsiteX12" fmla="*/ 1329907 w 4663657"/>
                <a:gd name="connsiteY12" fmla="*/ 3057525 h 4849475"/>
                <a:gd name="connsiteX13" fmla="*/ 1320382 w 4663657"/>
                <a:gd name="connsiteY13" fmla="*/ 2971800 h 4849475"/>
                <a:gd name="connsiteX14" fmla="*/ 1272757 w 4663657"/>
                <a:gd name="connsiteY14" fmla="*/ 2847975 h 4849475"/>
                <a:gd name="connsiteX15" fmla="*/ 1234657 w 4663657"/>
                <a:gd name="connsiteY15" fmla="*/ 2752725 h 4849475"/>
                <a:gd name="connsiteX16" fmla="*/ 1206082 w 4663657"/>
                <a:gd name="connsiteY16" fmla="*/ 2695575 h 4849475"/>
                <a:gd name="connsiteX17" fmla="*/ 1158457 w 4663657"/>
                <a:gd name="connsiteY17" fmla="*/ 2657475 h 4849475"/>
                <a:gd name="connsiteX18" fmla="*/ 1044157 w 4663657"/>
                <a:gd name="connsiteY18" fmla="*/ 2667000 h 4849475"/>
                <a:gd name="connsiteX19" fmla="*/ 939382 w 4663657"/>
                <a:gd name="connsiteY19" fmla="*/ 2676525 h 4849475"/>
                <a:gd name="connsiteX20" fmla="*/ 853657 w 4663657"/>
                <a:gd name="connsiteY20" fmla="*/ 2686050 h 4849475"/>
                <a:gd name="connsiteX21" fmla="*/ 767932 w 4663657"/>
                <a:gd name="connsiteY21" fmla="*/ 2695575 h 4849475"/>
                <a:gd name="connsiteX22" fmla="*/ 672682 w 4663657"/>
                <a:gd name="connsiteY22" fmla="*/ 2686050 h 4849475"/>
                <a:gd name="connsiteX23" fmla="*/ 625057 w 4663657"/>
                <a:gd name="connsiteY23" fmla="*/ 2628900 h 4849475"/>
                <a:gd name="connsiteX24" fmla="*/ 606007 w 4663657"/>
                <a:gd name="connsiteY24" fmla="*/ 2571750 h 4849475"/>
                <a:gd name="connsiteX25" fmla="*/ 606007 w 4663657"/>
                <a:gd name="connsiteY25" fmla="*/ 2495550 h 4849475"/>
                <a:gd name="connsiteX26" fmla="*/ 577432 w 4663657"/>
                <a:gd name="connsiteY26" fmla="*/ 2438400 h 4849475"/>
                <a:gd name="connsiteX27" fmla="*/ 520282 w 4663657"/>
                <a:gd name="connsiteY27" fmla="*/ 2400300 h 4849475"/>
                <a:gd name="connsiteX28" fmla="*/ 463132 w 4663657"/>
                <a:gd name="connsiteY28" fmla="*/ 2371725 h 4849475"/>
                <a:gd name="connsiteX29" fmla="*/ 453607 w 4663657"/>
                <a:gd name="connsiteY29" fmla="*/ 2314575 h 4849475"/>
                <a:gd name="connsiteX30" fmla="*/ 482182 w 4663657"/>
                <a:gd name="connsiteY30" fmla="*/ 2266950 h 4849475"/>
                <a:gd name="connsiteX31" fmla="*/ 510757 w 4663657"/>
                <a:gd name="connsiteY31" fmla="*/ 2257425 h 4849475"/>
                <a:gd name="connsiteX32" fmla="*/ 463132 w 4663657"/>
                <a:gd name="connsiteY32" fmla="*/ 2219325 h 4849475"/>
                <a:gd name="connsiteX33" fmla="*/ 434557 w 4663657"/>
                <a:gd name="connsiteY33" fmla="*/ 2181225 h 4849475"/>
                <a:gd name="connsiteX34" fmla="*/ 434557 w 4663657"/>
                <a:gd name="connsiteY34" fmla="*/ 2114550 h 4849475"/>
                <a:gd name="connsiteX35" fmla="*/ 453607 w 4663657"/>
                <a:gd name="connsiteY35" fmla="*/ 2066925 h 4849475"/>
                <a:gd name="connsiteX36" fmla="*/ 472657 w 4663657"/>
                <a:gd name="connsiteY36" fmla="*/ 2019300 h 4849475"/>
                <a:gd name="connsiteX37" fmla="*/ 463132 w 4663657"/>
                <a:gd name="connsiteY37" fmla="*/ 1962150 h 4849475"/>
                <a:gd name="connsiteX38" fmla="*/ 405982 w 4663657"/>
                <a:gd name="connsiteY38" fmla="*/ 1924050 h 4849475"/>
                <a:gd name="connsiteX39" fmla="*/ 386932 w 4663657"/>
                <a:gd name="connsiteY39" fmla="*/ 1885950 h 4849475"/>
                <a:gd name="connsiteX40" fmla="*/ 367882 w 4663657"/>
                <a:gd name="connsiteY40" fmla="*/ 1819275 h 4849475"/>
                <a:gd name="connsiteX41" fmla="*/ 386932 w 4663657"/>
                <a:gd name="connsiteY41" fmla="*/ 1771650 h 4849475"/>
                <a:gd name="connsiteX42" fmla="*/ 425032 w 4663657"/>
                <a:gd name="connsiteY42" fmla="*/ 1724025 h 4849475"/>
                <a:gd name="connsiteX43" fmla="*/ 482182 w 4663657"/>
                <a:gd name="connsiteY43" fmla="*/ 1676400 h 4849475"/>
                <a:gd name="connsiteX44" fmla="*/ 529807 w 4663657"/>
                <a:gd name="connsiteY44" fmla="*/ 1609725 h 4849475"/>
                <a:gd name="connsiteX45" fmla="*/ 567907 w 4663657"/>
                <a:gd name="connsiteY45" fmla="*/ 1552575 h 4849475"/>
                <a:gd name="connsiteX46" fmla="*/ 596482 w 4663657"/>
                <a:gd name="connsiteY46" fmla="*/ 1485900 h 4849475"/>
                <a:gd name="connsiteX47" fmla="*/ 596482 w 4663657"/>
                <a:gd name="connsiteY47" fmla="*/ 1409700 h 4849475"/>
                <a:gd name="connsiteX48" fmla="*/ 586957 w 4663657"/>
                <a:gd name="connsiteY48" fmla="*/ 1343025 h 4849475"/>
                <a:gd name="connsiteX49" fmla="*/ 596482 w 4663657"/>
                <a:gd name="connsiteY49" fmla="*/ 1276350 h 4849475"/>
                <a:gd name="connsiteX50" fmla="*/ 606007 w 4663657"/>
                <a:gd name="connsiteY50" fmla="*/ 1171575 h 4849475"/>
                <a:gd name="connsiteX51" fmla="*/ 625057 w 4663657"/>
                <a:gd name="connsiteY51" fmla="*/ 1066800 h 4849475"/>
                <a:gd name="connsiteX52" fmla="*/ 691732 w 4663657"/>
                <a:gd name="connsiteY52" fmla="*/ 933450 h 4849475"/>
                <a:gd name="connsiteX53" fmla="*/ 786982 w 4663657"/>
                <a:gd name="connsiteY53" fmla="*/ 838200 h 4849475"/>
                <a:gd name="connsiteX54" fmla="*/ 891757 w 4663657"/>
                <a:gd name="connsiteY54" fmla="*/ 762000 h 4849475"/>
                <a:gd name="connsiteX55" fmla="*/ 977482 w 4663657"/>
                <a:gd name="connsiteY55" fmla="*/ 685800 h 4849475"/>
                <a:gd name="connsiteX56" fmla="*/ 1034632 w 4663657"/>
                <a:gd name="connsiteY56" fmla="*/ 647700 h 4849475"/>
                <a:gd name="connsiteX57" fmla="*/ 1158457 w 4663657"/>
                <a:gd name="connsiteY57" fmla="*/ 542925 h 4849475"/>
                <a:gd name="connsiteX58" fmla="*/ 1291807 w 4663657"/>
                <a:gd name="connsiteY58" fmla="*/ 438150 h 4849475"/>
                <a:gd name="connsiteX59" fmla="*/ 1453732 w 4663657"/>
                <a:gd name="connsiteY59" fmla="*/ 371475 h 4849475"/>
                <a:gd name="connsiteX60" fmla="*/ 1596607 w 4663657"/>
                <a:gd name="connsiteY60" fmla="*/ 323850 h 4849475"/>
                <a:gd name="connsiteX61" fmla="*/ 1739482 w 4663657"/>
                <a:gd name="connsiteY61" fmla="*/ 295275 h 4849475"/>
                <a:gd name="connsiteX62" fmla="*/ 1882357 w 4663657"/>
                <a:gd name="connsiteY62" fmla="*/ 304800 h 4849475"/>
                <a:gd name="connsiteX63" fmla="*/ 1968082 w 4663657"/>
                <a:gd name="connsiteY63" fmla="*/ 304800 h 4849475"/>
                <a:gd name="connsiteX64" fmla="*/ 2063332 w 4663657"/>
                <a:gd name="connsiteY64" fmla="*/ 247650 h 4849475"/>
                <a:gd name="connsiteX65" fmla="*/ 2120482 w 4663657"/>
                <a:gd name="connsiteY65" fmla="*/ 247650 h 4849475"/>
                <a:gd name="connsiteX66" fmla="*/ 2177632 w 4663657"/>
                <a:gd name="connsiteY66" fmla="*/ 247650 h 4849475"/>
                <a:gd name="connsiteX67" fmla="*/ 2225257 w 4663657"/>
                <a:gd name="connsiteY67" fmla="*/ 219075 h 4849475"/>
                <a:gd name="connsiteX68" fmla="*/ 2291932 w 4663657"/>
                <a:gd name="connsiteY68" fmla="*/ 180975 h 4849475"/>
                <a:gd name="connsiteX69" fmla="*/ 2358607 w 4663657"/>
                <a:gd name="connsiteY69" fmla="*/ 180975 h 4849475"/>
                <a:gd name="connsiteX70" fmla="*/ 2434807 w 4663657"/>
                <a:gd name="connsiteY70" fmla="*/ 190500 h 4849475"/>
                <a:gd name="connsiteX71" fmla="*/ 2511007 w 4663657"/>
                <a:gd name="connsiteY71" fmla="*/ 152400 h 4849475"/>
                <a:gd name="connsiteX72" fmla="*/ 2606257 w 4663657"/>
                <a:gd name="connsiteY72" fmla="*/ 104775 h 4849475"/>
                <a:gd name="connsiteX73" fmla="*/ 2682457 w 4663657"/>
                <a:gd name="connsiteY73" fmla="*/ 76200 h 4849475"/>
                <a:gd name="connsiteX74" fmla="*/ 2739607 w 4663657"/>
                <a:gd name="connsiteY74" fmla="*/ 28575 h 4849475"/>
                <a:gd name="connsiteX75" fmla="*/ 2825332 w 4663657"/>
                <a:gd name="connsiteY75" fmla="*/ 0 h 4849475"/>
                <a:gd name="connsiteX76" fmla="*/ 2939632 w 4663657"/>
                <a:gd name="connsiteY76" fmla="*/ 19050 h 4849475"/>
                <a:gd name="connsiteX77" fmla="*/ 2968207 w 4663657"/>
                <a:gd name="connsiteY77" fmla="*/ 47625 h 4849475"/>
                <a:gd name="connsiteX78" fmla="*/ 3053932 w 4663657"/>
                <a:gd name="connsiteY78" fmla="*/ 19050 h 4849475"/>
                <a:gd name="connsiteX79" fmla="*/ 3111082 w 4663657"/>
                <a:gd name="connsiteY79" fmla="*/ 57150 h 4849475"/>
                <a:gd name="connsiteX80" fmla="*/ 3225382 w 4663657"/>
                <a:gd name="connsiteY80" fmla="*/ 9525 h 4849475"/>
                <a:gd name="connsiteX81" fmla="*/ 3273007 w 4663657"/>
                <a:gd name="connsiteY81" fmla="*/ 38100 h 4849475"/>
                <a:gd name="connsiteX82" fmla="*/ 3301582 w 4663657"/>
                <a:gd name="connsiteY82" fmla="*/ 104775 h 4849475"/>
                <a:gd name="connsiteX83" fmla="*/ 3387307 w 4663657"/>
                <a:gd name="connsiteY83" fmla="*/ 123825 h 4849475"/>
                <a:gd name="connsiteX84" fmla="*/ 3473032 w 4663657"/>
                <a:gd name="connsiteY84" fmla="*/ 114300 h 4849475"/>
                <a:gd name="connsiteX85" fmla="*/ 3530182 w 4663657"/>
                <a:gd name="connsiteY85" fmla="*/ 142875 h 4849475"/>
                <a:gd name="connsiteX86" fmla="*/ 3568282 w 4663657"/>
                <a:gd name="connsiteY86" fmla="*/ 200025 h 4849475"/>
                <a:gd name="connsiteX87" fmla="*/ 3625432 w 4663657"/>
                <a:gd name="connsiteY87" fmla="*/ 266700 h 4849475"/>
                <a:gd name="connsiteX88" fmla="*/ 3758782 w 4663657"/>
                <a:gd name="connsiteY88" fmla="*/ 304800 h 4849475"/>
                <a:gd name="connsiteX89" fmla="*/ 3815932 w 4663657"/>
                <a:gd name="connsiteY89" fmla="*/ 333375 h 4849475"/>
                <a:gd name="connsiteX90" fmla="*/ 3873082 w 4663657"/>
                <a:gd name="connsiteY90" fmla="*/ 409575 h 4849475"/>
                <a:gd name="connsiteX91" fmla="*/ 3996907 w 4663657"/>
                <a:gd name="connsiteY91" fmla="*/ 419100 h 4849475"/>
                <a:gd name="connsiteX92" fmla="*/ 4044532 w 4663657"/>
                <a:gd name="connsiteY92" fmla="*/ 466725 h 4849475"/>
                <a:gd name="connsiteX93" fmla="*/ 4082632 w 4663657"/>
                <a:gd name="connsiteY93" fmla="*/ 552450 h 4849475"/>
                <a:gd name="connsiteX94" fmla="*/ 4149307 w 4663657"/>
                <a:gd name="connsiteY94" fmla="*/ 600075 h 4849475"/>
                <a:gd name="connsiteX95" fmla="*/ 4215982 w 4663657"/>
                <a:gd name="connsiteY95" fmla="*/ 628650 h 4849475"/>
                <a:gd name="connsiteX96" fmla="*/ 4282657 w 4663657"/>
                <a:gd name="connsiteY96" fmla="*/ 695325 h 4849475"/>
                <a:gd name="connsiteX97" fmla="*/ 4282657 w 4663657"/>
                <a:gd name="connsiteY97" fmla="*/ 781050 h 4849475"/>
                <a:gd name="connsiteX98" fmla="*/ 4330282 w 4663657"/>
                <a:gd name="connsiteY98" fmla="*/ 857250 h 4849475"/>
                <a:gd name="connsiteX99" fmla="*/ 4406482 w 4663657"/>
                <a:gd name="connsiteY99" fmla="*/ 895350 h 4849475"/>
                <a:gd name="connsiteX100" fmla="*/ 4473157 w 4663657"/>
                <a:gd name="connsiteY100" fmla="*/ 962025 h 4849475"/>
                <a:gd name="connsiteX101" fmla="*/ 4501732 w 4663657"/>
                <a:gd name="connsiteY101" fmla="*/ 1047750 h 4849475"/>
                <a:gd name="connsiteX102" fmla="*/ 4492207 w 4663657"/>
                <a:gd name="connsiteY102" fmla="*/ 1104900 h 4849475"/>
                <a:gd name="connsiteX103" fmla="*/ 4463632 w 4663657"/>
                <a:gd name="connsiteY103" fmla="*/ 1171575 h 4849475"/>
                <a:gd name="connsiteX104" fmla="*/ 4454107 w 4663657"/>
                <a:gd name="connsiteY104" fmla="*/ 1247775 h 4849475"/>
                <a:gd name="connsiteX105" fmla="*/ 4492207 w 4663657"/>
                <a:gd name="connsiteY105" fmla="*/ 1304925 h 4849475"/>
                <a:gd name="connsiteX106" fmla="*/ 4558882 w 4663657"/>
                <a:gd name="connsiteY106" fmla="*/ 1362075 h 4849475"/>
                <a:gd name="connsiteX107" fmla="*/ 4577932 w 4663657"/>
                <a:gd name="connsiteY107" fmla="*/ 1447800 h 4849475"/>
                <a:gd name="connsiteX108" fmla="*/ 4549357 w 4663657"/>
                <a:gd name="connsiteY108" fmla="*/ 1504950 h 4849475"/>
                <a:gd name="connsiteX109" fmla="*/ 4596982 w 4663657"/>
                <a:gd name="connsiteY109" fmla="*/ 1647825 h 4849475"/>
                <a:gd name="connsiteX110" fmla="*/ 4644607 w 4663657"/>
                <a:gd name="connsiteY110" fmla="*/ 1733550 h 4849475"/>
                <a:gd name="connsiteX111" fmla="*/ 4663657 w 4663657"/>
                <a:gd name="connsiteY111" fmla="*/ 1828800 h 4849475"/>
                <a:gd name="connsiteX112" fmla="*/ 4644607 w 4663657"/>
                <a:gd name="connsiteY112" fmla="*/ 1924050 h 4849475"/>
                <a:gd name="connsiteX113" fmla="*/ 4625557 w 4663657"/>
                <a:gd name="connsiteY113" fmla="*/ 1990725 h 4849475"/>
                <a:gd name="connsiteX114" fmla="*/ 4587457 w 4663657"/>
                <a:gd name="connsiteY114" fmla="*/ 2066925 h 4849475"/>
                <a:gd name="connsiteX115" fmla="*/ 4530307 w 4663657"/>
                <a:gd name="connsiteY115" fmla="*/ 2162175 h 4849475"/>
                <a:gd name="connsiteX116" fmla="*/ 4501732 w 4663657"/>
                <a:gd name="connsiteY116" fmla="*/ 2238375 h 4849475"/>
                <a:gd name="connsiteX117" fmla="*/ 4501732 w 4663657"/>
                <a:gd name="connsiteY117" fmla="*/ 2352675 h 4849475"/>
                <a:gd name="connsiteX118" fmla="*/ 4530307 w 4663657"/>
                <a:gd name="connsiteY118" fmla="*/ 2447925 h 4849475"/>
                <a:gd name="connsiteX119" fmla="*/ 4539832 w 4663657"/>
                <a:gd name="connsiteY119" fmla="*/ 2543175 h 4849475"/>
                <a:gd name="connsiteX120" fmla="*/ 4511257 w 4663657"/>
                <a:gd name="connsiteY120" fmla="*/ 2628900 h 4849475"/>
                <a:gd name="connsiteX121" fmla="*/ 4463632 w 4663657"/>
                <a:gd name="connsiteY121" fmla="*/ 2695575 h 4849475"/>
                <a:gd name="connsiteX122" fmla="*/ 4396957 w 4663657"/>
                <a:gd name="connsiteY122" fmla="*/ 2762250 h 4849475"/>
                <a:gd name="connsiteX123" fmla="*/ 4339807 w 4663657"/>
                <a:gd name="connsiteY123" fmla="*/ 2819400 h 4849475"/>
                <a:gd name="connsiteX124" fmla="*/ 4330282 w 4663657"/>
                <a:gd name="connsiteY124" fmla="*/ 2952750 h 4849475"/>
                <a:gd name="connsiteX125" fmla="*/ 4320757 w 4663657"/>
                <a:gd name="connsiteY125" fmla="*/ 3067050 h 4849475"/>
                <a:gd name="connsiteX126" fmla="*/ 4273132 w 4663657"/>
                <a:gd name="connsiteY126" fmla="*/ 3200400 h 4849475"/>
                <a:gd name="connsiteX127" fmla="*/ 4215982 w 4663657"/>
                <a:gd name="connsiteY127" fmla="*/ 3238500 h 4849475"/>
                <a:gd name="connsiteX128" fmla="*/ 4111207 w 4663657"/>
                <a:gd name="connsiteY128" fmla="*/ 3209925 h 4849475"/>
                <a:gd name="connsiteX129" fmla="*/ 4035007 w 4663657"/>
                <a:gd name="connsiteY129" fmla="*/ 3238500 h 4849475"/>
                <a:gd name="connsiteX130" fmla="*/ 4025482 w 4663657"/>
                <a:gd name="connsiteY130" fmla="*/ 3390900 h 4849475"/>
                <a:gd name="connsiteX131" fmla="*/ 4006432 w 4663657"/>
                <a:gd name="connsiteY131" fmla="*/ 3495675 h 4849475"/>
                <a:gd name="connsiteX132" fmla="*/ 3958807 w 4663657"/>
                <a:gd name="connsiteY132" fmla="*/ 3571875 h 4849475"/>
                <a:gd name="connsiteX133" fmla="*/ 3844507 w 4663657"/>
                <a:gd name="connsiteY133" fmla="*/ 3600450 h 4849475"/>
                <a:gd name="connsiteX134" fmla="*/ 3777832 w 4663657"/>
                <a:gd name="connsiteY134" fmla="*/ 3743325 h 4849475"/>
                <a:gd name="connsiteX135" fmla="*/ 3711157 w 4663657"/>
                <a:gd name="connsiteY135" fmla="*/ 3857625 h 4849475"/>
                <a:gd name="connsiteX136" fmla="*/ 3615907 w 4663657"/>
                <a:gd name="connsiteY136" fmla="*/ 3857625 h 4849475"/>
                <a:gd name="connsiteX137" fmla="*/ 3539707 w 4663657"/>
                <a:gd name="connsiteY137" fmla="*/ 3790950 h 4849475"/>
                <a:gd name="connsiteX138" fmla="*/ 3463507 w 4663657"/>
                <a:gd name="connsiteY138" fmla="*/ 3838575 h 4849475"/>
                <a:gd name="connsiteX139" fmla="*/ 3387307 w 4663657"/>
                <a:gd name="connsiteY139" fmla="*/ 3981450 h 4849475"/>
                <a:gd name="connsiteX140" fmla="*/ 3339682 w 4663657"/>
                <a:gd name="connsiteY140" fmla="*/ 4114800 h 4849475"/>
                <a:gd name="connsiteX141" fmla="*/ 3263482 w 4663657"/>
                <a:gd name="connsiteY141" fmla="*/ 4210050 h 4849475"/>
                <a:gd name="connsiteX142" fmla="*/ 3120607 w 4663657"/>
                <a:gd name="connsiteY142" fmla="*/ 4219575 h 4849475"/>
                <a:gd name="connsiteX143" fmla="*/ 3025357 w 4663657"/>
                <a:gd name="connsiteY143" fmla="*/ 4133850 h 4849475"/>
                <a:gd name="connsiteX144" fmla="*/ 2930107 w 4663657"/>
                <a:gd name="connsiteY144" fmla="*/ 4038600 h 4849475"/>
                <a:gd name="connsiteX145" fmla="*/ 2834857 w 4663657"/>
                <a:gd name="connsiteY145" fmla="*/ 4124325 h 4849475"/>
                <a:gd name="connsiteX146" fmla="*/ 2768182 w 4663657"/>
                <a:gd name="connsiteY146" fmla="*/ 4248150 h 4849475"/>
                <a:gd name="connsiteX147" fmla="*/ 2701507 w 4663657"/>
                <a:gd name="connsiteY147" fmla="*/ 4362450 h 4849475"/>
                <a:gd name="connsiteX148" fmla="*/ 2615782 w 4663657"/>
                <a:gd name="connsiteY148" fmla="*/ 4419600 h 4849475"/>
                <a:gd name="connsiteX149" fmla="*/ 2511007 w 4663657"/>
                <a:gd name="connsiteY149" fmla="*/ 4333875 h 4849475"/>
                <a:gd name="connsiteX150" fmla="*/ 2463382 w 4663657"/>
                <a:gd name="connsiteY150" fmla="*/ 4143375 h 4849475"/>
                <a:gd name="connsiteX151" fmla="*/ 2463382 w 4663657"/>
                <a:gd name="connsiteY151" fmla="*/ 4019550 h 4849475"/>
                <a:gd name="connsiteX152" fmla="*/ 2453857 w 4663657"/>
                <a:gd name="connsiteY152" fmla="*/ 4133850 h 4849475"/>
                <a:gd name="connsiteX153" fmla="*/ 2606257 w 4663657"/>
                <a:gd name="connsiteY153" fmla="*/ 4848225 h 4849475"/>
                <a:gd name="connsiteX154" fmla="*/ 0 w 4663657"/>
                <a:gd name="connsiteY154" fmla="*/ 4849475 h 48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663657" h="4849475">
                  <a:moveTo>
                    <a:pt x="0" y="4849475"/>
                  </a:moveTo>
                  <a:lnTo>
                    <a:pt x="120232" y="4610100"/>
                  </a:lnTo>
                  <a:lnTo>
                    <a:pt x="339307" y="4391025"/>
                  </a:lnTo>
                  <a:lnTo>
                    <a:pt x="463132" y="4238625"/>
                  </a:lnTo>
                  <a:lnTo>
                    <a:pt x="586957" y="4124325"/>
                  </a:lnTo>
                  <a:lnTo>
                    <a:pt x="682207" y="3962400"/>
                  </a:lnTo>
                  <a:lnTo>
                    <a:pt x="767932" y="3829050"/>
                  </a:lnTo>
                  <a:lnTo>
                    <a:pt x="853657" y="3667125"/>
                  </a:lnTo>
                  <a:lnTo>
                    <a:pt x="948907" y="3476625"/>
                  </a:lnTo>
                  <a:lnTo>
                    <a:pt x="1082257" y="3371850"/>
                  </a:lnTo>
                  <a:lnTo>
                    <a:pt x="1187032" y="3276600"/>
                  </a:lnTo>
                  <a:lnTo>
                    <a:pt x="1282282" y="3190875"/>
                  </a:lnTo>
                  <a:lnTo>
                    <a:pt x="1329907" y="3057525"/>
                  </a:lnTo>
                  <a:lnTo>
                    <a:pt x="1320382" y="2971800"/>
                  </a:lnTo>
                  <a:lnTo>
                    <a:pt x="1272757" y="2847975"/>
                  </a:lnTo>
                  <a:lnTo>
                    <a:pt x="1234657" y="2752725"/>
                  </a:lnTo>
                  <a:lnTo>
                    <a:pt x="1206082" y="2695575"/>
                  </a:lnTo>
                  <a:lnTo>
                    <a:pt x="1158457" y="2657475"/>
                  </a:lnTo>
                  <a:lnTo>
                    <a:pt x="1044157" y="2667000"/>
                  </a:lnTo>
                  <a:lnTo>
                    <a:pt x="939382" y="2676525"/>
                  </a:lnTo>
                  <a:lnTo>
                    <a:pt x="853657" y="2686050"/>
                  </a:lnTo>
                  <a:lnTo>
                    <a:pt x="767932" y="2695575"/>
                  </a:lnTo>
                  <a:lnTo>
                    <a:pt x="672682" y="2686050"/>
                  </a:lnTo>
                  <a:lnTo>
                    <a:pt x="625057" y="2628900"/>
                  </a:lnTo>
                  <a:lnTo>
                    <a:pt x="606007" y="2571750"/>
                  </a:lnTo>
                  <a:lnTo>
                    <a:pt x="606007" y="2495550"/>
                  </a:lnTo>
                  <a:lnTo>
                    <a:pt x="577432" y="2438400"/>
                  </a:lnTo>
                  <a:lnTo>
                    <a:pt x="520282" y="2400300"/>
                  </a:lnTo>
                  <a:lnTo>
                    <a:pt x="463132" y="2371725"/>
                  </a:lnTo>
                  <a:lnTo>
                    <a:pt x="453607" y="2314575"/>
                  </a:lnTo>
                  <a:lnTo>
                    <a:pt x="482182" y="2266950"/>
                  </a:lnTo>
                  <a:lnTo>
                    <a:pt x="510757" y="2257425"/>
                  </a:lnTo>
                  <a:lnTo>
                    <a:pt x="463132" y="2219325"/>
                  </a:lnTo>
                  <a:lnTo>
                    <a:pt x="434557" y="2181225"/>
                  </a:lnTo>
                  <a:lnTo>
                    <a:pt x="434557" y="2114550"/>
                  </a:lnTo>
                  <a:lnTo>
                    <a:pt x="453607" y="2066925"/>
                  </a:lnTo>
                  <a:lnTo>
                    <a:pt x="472657" y="2019300"/>
                  </a:lnTo>
                  <a:lnTo>
                    <a:pt x="463132" y="1962150"/>
                  </a:lnTo>
                  <a:lnTo>
                    <a:pt x="405982" y="1924050"/>
                  </a:lnTo>
                  <a:lnTo>
                    <a:pt x="386932" y="1885950"/>
                  </a:lnTo>
                  <a:lnTo>
                    <a:pt x="367882" y="1819275"/>
                  </a:lnTo>
                  <a:lnTo>
                    <a:pt x="386932" y="1771650"/>
                  </a:lnTo>
                  <a:lnTo>
                    <a:pt x="425032" y="1724025"/>
                  </a:lnTo>
                  <a:lnTo>
                    <a:pt x="482182" y="1676400"/>
                  </a:lnTo>
                  <a:lnTo>
                    <a:pt x="529807" y="1609725"/>
                  </a:lnTo>
                  <a:lnTo>
                    <a:pt x="567907" y="1552575"/>
                  </a:lnTo>
                  <a:lnTo>
                    <a:pt x="596482" y="1485900"/>
                  </a:lnTo>
                  <a:lnTo>
                    <a:pt x="596482" y="1409700"/>
                  </a:lnTo>
                  <a:lnTo>
                    <a:pt x="586957" y="1343025"/>
                  </a:lnTo>
                  <a:lnTo>
                    <a:pt x="596482" y="1276350"/>
                  </a:lnTo>
                  <a:lnTo>
                    <a:pt x="606007" y="1171575"/>
                  </a:lnTo>
                  <a:lnTo>
                    <a:pt x="625057" y="1066800"/>
                  </a:lnTo>
                  <a:lnTo>
                    <a:pt x="691732" y="933450"/>
                  </a:lnTo>
                  <a:lnTo>
                    <a:pt x="786982" y="838200"/>
                  </a:lnTo>
                  <a:lnTo>
                    <a:pt x="891757" y="762000"/>
                  </a:lnTo>
                  <a:lnTo>
                    <a:pt x="977482" y="685800"/>
                  </a:lnTo>
                  <a:lnTo>
                    <a:pt x="1034632" y="647700"/>
                  </a:lnTo>
                  <a:lnTo>
                    <a:pt x="1158457" y="542925"/>
                  </a:lnTo>
                  <a:lnTo>
                    <a:pt x="1291807" y="438150"/>
                  </a:lnTo>
                  <a:lnTo>
                    <a:pt x="1453732" y="371475"/>
                  </a:lnTo>
                  <a:lnTo>
                    <a:pt x="1596607" y="323850"/>
                  </a:lnTo>
                  <a:lnTo>
                    <a:pt x="1739482" y="295275"/>
                  </a:lnTo>
                  <a:lnTo>
                    <a:pt x="1882357" y="304800"/>
                  </a:lnTo>
                  <a:lnTo>
                    <a:pt x="1968082" y="304800"/>
                  </a:lnTo>
                  <a:lnTo>
                    <a:pt x="2063332" y="247650"/>
                  </a:lnTo>
                  <a:lnTo>
                    <a:pt x="2120482" y="247650"/>
                  </a:lnTo>
                  <a:lnTo>
                    <a:pt x="2177632" y="247650"/>
                  </a:lnTo>
                  <a:lnTo>
                    <a:pt x="2225257" y="219075"/>
                  </a:lnTo>
                  <a:lnTo>
                    <a:pt x="2291932" y="180975"/>
                  </a:lnTo>
                  <a:lnTo>
                    <a:pt x="2358607" y="180975"/>
                  </a:lnTo>
                  <a:lnTo>
                    <a:pt x="2434807" y="190500"/>
                  </a:lnTo>
                  <a:lnTo>
                    <a:pt x="2511007" y="152400"/>
                  </a:lnTo>
                  <a:lnTo>
                    <a:pt x="2606257" y="104775"/>
                  </a:lnTo>
                  <a:lnTo>
                    <a:pt x="2682457" y="76200"/>
                  </a:lnTo>
                  <a:lnTo>
                    <a:pt x="2739607" y="28575"/>
                  </a:lnTo>
                  <a:lnTo>
                    <a:pt x="2825332" y="0"/>
                  </a:lnTo>
                  <a:lnTo>
                    <a:pt x="2939632" y="19050"/>
                  </a:lnTo>
                  <a:lnTo>
                    <a:pt x="2968207" y="47625"/>
                  </a:lnTo>
                  <a:lnTo>
                    <a:pt x="3053932" y="19050"/>
                  </a:lnTo>
                  <a:lnTo>
                    <a:pt x="3111082" y="57150"/>
                  </a:lnTo>
                  <a:lnTo>
                    <a:pt x="3225382" y="9525"/>
                  </a:lnTo>
                  <a:lnTo>
                    <a:pt x="3273007" y="38100"/>
                  </a:lnTo>
                  <a:lnTo>
                    <a:pt x="3301582" y="104775"/>
                  </a:lnTo>
                  <a:lnTo>
                    <a:pt x="3387307" y="123825"/>
                  </a:lnTo>
                  <a:lnTo>
                    <a:pt x="3473032" y="114300"/>
                  </a:lnTo>
                  <a:lnTo>
                    <a:pt x="3530182" y="142875"/>
                  </a:lnTo>
                  <a:lnTo>
                    <a:pt x="3568282" y="200025"/>
                  </a:lnTo>
                  <a:lnTo>
                    <a:pt x="3625432" y="266700"/>
                  </a:lnTo>
                  <a:lnTo>
                    <a:pt x="3758782" y="304800"/>
                  </a:lnTo>
                  <a:lnTo>
                    <a:pt x="3815932" y="333375"/>
                  </a:lnTo>
                  <a:lnTo>
                    <a:pt x="3873082" y="409575"/>
                  </a:lnTo>
                  <a:lnTo>
                    <a:pt x="3996907" y="419100"/>
                  </a:lnTo>
                  <a:lnTo>
                    <a:pt x="4044532" y="466725"/>
                  </a:lnTo>
                  <a:lnTo>
                    <a:pt x="4082632" y="552450"/>
                  </a:lnTo>
                  <a:lnTo>
                    <a:pt x="4149307" y="600075"/>
                  </a:lnTo>
                  <a:lnTo>
                    <a:pt x="4215982" y="628650"/>
                  </a:lnTo>
                  <a:lnTo>
                    <a:pt x="4282657" y="695325"/>
                  </a:lnTo>
                  <a:lnTo>
                    <a:pt x="4282657" y="781050"/>
                  </a:lnTo>
                  <a:lnTo>
                    <a:pt x="4330282" y="857250"/>
                  </a:lnTo>
                  <a:lnTo>
                    <a:pt x="4406482" y="895350"/>
                  </a:lnTo>
                  <a:lnTo>
                    <a:pt x="4473157" y="962025"/>
                  </a:lnTo>
                  <a:lnTo>
                    <a:pt x="4501732" y="1047750"/>
                  </a:lnTo>
                  <a:lnTo>
                    <a:pt x="4492207" y="1104900"/>
                  </a:lnTo>
                  <a:lnTo>
                    <a:pt x="4463632" y="1171575"/>
                  </a:lnTo>
                  <a:lnTo>
                    <a:pt x="4454107" y="1247775"/>
                  </a:lnTo>
                  <a:lnTo>
                    <a:pt x="4492207" y="1304925"/>
                  </a:lnTo>
                  <a:lnTo>
                    <a:pt x="4558882" y="1362075"/>
                  </a:lnTo>
                  <a:lnTo>
                    <a:pt x="4577932" y="1447800"/>
                  </a:lnTo>
                  <a:lnTo>
                    <a:pt x="4549357" y="1504950"/>
                  </a:lnTo>
                  <a:lnTo>
                    <a:pt x="4596982" y="1647825"/>
                  </a:lnTo>
                  <a:lnTo>
                    <a:pt x="4644607" y="1733550"/>
                  </a:lnTo>
                  <a:lnTo>
                    <a:pt x="4663657" y="1828800"/>
                  </a:lnTo>
                  <a:lnTo>
                    <a:pt x="4644607" y="1924050"/>
                  </a:lnTo>
                  <a:lnTo>
                    <a:pt x="4625557" y="1990725"/>
                  </a:lnTo>
                  <a:lnTo>
                    <a:pt x="4587457" y="2066925"/>
                  </a:lnTo>
                  <a:lnTo>
                    <a:pt x="4530307" y="2162175"/>
                  </a:lnTo>
                  <a:lnTo>
                    <a:pt x="4501732" y="2238375"/>
                  </a:lnTo>
                  <a:lnTo>
                    <a:pt x="4501732" y="2352675"/>
                  </a:lnTo>
                  <a:lnTo>
                    <a:pt x="4530307" y="2447925"/>
                  </a:lnTo>
                  <a:lnTo>
                    <a:pt x="4539832" y="2543175"/>
                  </a:lnTo>
                  <a:lnTo>
                    <a:pt x="4511257" y="2628900"/>
                  </a:lnTo>
                  <a:lnTo>
                    <a:pt x="4463632" y="2695575"/>
                  </a:lnTo>
                  <a:lnTo>
                    <a:pt x="4396957" y="2762250"/>
                  </a:lnTo>
                  <a:lnTo>
                    <a:pt x="4339807" y="2819400"/>
                  </a:lnTo>
                  <a:lnTo>
                    <a:pt x="4330282" y="2952750"/>
                  </a:lnTo>
                  <a:lnTo>
                    <a:pt x="4320757" y="3067050"/>
                  </a:lnTo>
                  <a:lnTo>
                    <a:pt x="4273132" y="3200400"/>
                  </a:lnTo>
                  <a:lnTo>
                    <a:pt x="4215982" y="3238500"/>
                  </a:lnTo>
                  <a:lnTo>
                    <a:pt x="4111207" y="3209925"/>
                  </a:lnTo>
                  <a:lnTo>
                    <a:pt x="4035007" y="3238500"/>
                  </a:lnTo>
                  <a:lnTo>
                    <a:pt x="4025482" y="3390900"/>
                  </a:lnTo>
                  <a:lnTo>
                    <a:pt x="4006432" y="3495675"/>
                  </a:lnTo>
                  <a:lnTo>
                    <a:pt x="3958807" y="3571875"/>
                  </a:lnTo>
                  <a:lnTo>
                    <a:pt x="3844507" y="3600450"/>
                  </a:lnTo>
                  <a:lnTo>
                    <a:pt x="3777832" y="3743325"/>
                  </a:lnTo>
                  <a:lnTo>
                    <a:pt x="3711157" y="3857625"/>
                  </a:lnTo>
                  <a:lnTo>
                    <a:pt x="3615907" y="3857625"/>
                  </a:lnTo>
                  <a:lnTo>
                    <a:pt x="3539707" y="3790950"/>
                  </a:lnTo>
                  <a:lnTo>
                    <a:pt x="3463507" y="3838575"/>
                  </a:lnTo>
                  <a:lnTo>
                    <a:pt x="3387307" y="3981450"/>
                  </a:lnTo>
                  <a:lnTo>
                    <a:pt x="3339682" y="4114800"/>
                  </a:lnTo>
                  <a:lnTo>
                    <a:pt x="3263482" y="4210050"/>
                  </a:lnTo>
                  <a:lnTo>
                    <a:pt x="3120607" y="4219575"/>
                  </a:lnTo>
                  <a:lnTo>
                    <a:pt x="3025357" y="4133850"/>
                  </a:lnTo>
                  <a:lnTo>
                    <a:pt x="2930107" y="4038600"/>
                  </a:lnTo>
                  <a:lnTo>
                    <a:pt x="2834857" y="4124325"/>
                  </a:lnTo>
                  <a:lnTo>
                    <a:pt x="2768182" y="4248150"/>
                  </a:lnTo>
                  <a:lnTo>
                    <a:pt x="2701507" y="4362450"/>
                  </a:lnTo>
                  <a:lnTo>
                    <a:pt x="2615782" y="4419600"/>
                  </a:lnTo>
                  <a:lnTo>
                    <a:pt x="2511007" y="4333875"/>
                  </a:lnTo>
                  <a:lnTo>
                    <a:pt x="2463382" y="4143375"/>
                  </a:lnTo>
                  <a:lnTo>
                    <a:pt x="2463382" y="4019550"/>
                  </a:lnTo>
                  <a:lnTo>
                    <a:pt x="2453857" y="4133850"/>
                  </a:lnTo>
                  <a:lnTo>
                    <a:pt x="2606257" y="4848225"/>
                  </a:lnTo>
                  <a:lnTo>
                    <a:pt x="0" y="4849475"/>
                  </a:lnTo>
                  <a:close/>
                </a:path>
              </a:pathLst>
            </a:custGeom>
            <a:solidFill>
              <a:srgbClr val="D9D9D9">
                <a:alpha val="50196"/>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03B260D2-106A-43C5-9E32-8FBCAB5C4825}"/>
                </a:ext>
              </a:extLst>
            </p:cNvPr>
            <p:cNvSpPr>
              <a:spLocks noChangeAspect="1"/>
            </p:cNvSpPr>
            <p:nvPr/>
          </p:nvSpPr>
          <p:spPr>
            <a:xfrm>
              <a:off x="7683565" y="5897518"/>
              <a:ext cx="710680" cy="960482"/>
            </a:xfrm>
            <a:custGeom>
              <a:avLst/>
              <a:gdLst>
                <a:gd name="connsiteX0" fmla="*/ 96253 w 2704699"/>
                <a:gd name="connsiteY0" fmla="*/ 5303520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94" fmla="*/ 96253 w 2704699"/>
                <a:gd name="connsiteY94" fmla="*/ 5303520 h 5332395"/>
                <a:gd name="connsiteX0" fmla="*/ 2685449 w 2704699"/>
                <a:gd name="connsiteY0" fmla="*/ 5332395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0" fmla="*/ 2685449 w 2704699"/>
                <a:gd name="connsiteY0" fmla="*/ 5332395 h 5332395"/>
                <a:gd name="connsiteX1" fmla="*/ 231007 w 2704699"/>
                <a:gd name="connsiteY1" fmla="*/ 4504623 h 5332395"/>
                <a:gd name="connsiteX2" fmla="*/ 298384 w 2704699"/>
                <a:gd name="connsiteY2" fmla="*/ 4138863 h 5332395"/>
                <a:gd name="connsiteX3" fmla="*/ 433137 w 2704699"/>
                <a:gd name="connsiteY3" fmla="*/ 3734602 h 5332395"/>
                <a:gd name="connsiteX4" fmla="*/ 558266 w 2704699"/>
                <a:gd name="connsiteY4" fmla="*/ 3378467 h 5332395"/>
                <a:gd name="connsiteX5" fmla="*/ 779647 w 2704699"/>
                <a:gd name="connsiteY5" fmla="*/ 2964581 h 5332395"/>
                <a:gd name="connsiteX6" fmla="*/ 952901 w 2704699"/>
                <a:gd name="connsiteY6" fmla="*/ 2695073 h 5332395"/>
                <a:gd name="connsiteX7" fmla="*/ 1049154 w 2704699"/>
                <a:gd name="connsiteY7" fmla="*/ 2464067 h 5332395"/>
                <a:gd name="connsiteX8" fmla="*/ 885525 w 2704699"/>
                <a:gd name="connsiteY8" fmla="*/ 2127183 h 5332395"/>
                <a:gd name="connsiteX9" fmla="*/ 875899 w 2704699"/>
                <a:gd name="connsiteY9" fmla="*/ 2088682 h 5332395"/>
                <a:gd name="connsiteX10" fmla="*/ 847024 w 2704699"/>
                <a:gd name="connsiteY10" fmla="*/ 2059806 h 5332395"/>
                <a:gd name="connsiteX11" fmla="*/ 789272 w 2704699"/>
                <a:gd name="connsiteY11" fmla="*/ 2059806 h 5332395"/>
                <a:gd name="connsiteX12" fmla="*/ 721895 w 2704699"/>
                <a:gd name="connsiteY12" fmla="*/ 2079056 h 5332395"/>
                <a:gd name="connsiteX13" fmla="*/ 606392 w 2704699"/>
                <a:gd name="connsiteY13" fmla="*/ 2088682 h 5332395"/>
                <a:gd name="connsiteX14" fmla="*/ 519765 w 2704699"/>
                <a:gd name="connsiteY14" fmla="*/ 2069431 h 5332395"/>
                <a:gd name="connsiteX15" fmla="*/ 462013 w 2704699"/>
                <a:gd name="connsiteY15" fmla="*/ 2030930 h 5332395"/>
                <a:gd name="connsiteX16" fmla="*/ 433137 w 2704699"/>
                <a:gd name="connsiteY16" fmla="*/ 1973179 h 5332395"/>
                <a:gd name="connsiteX17" fmla="*/ 433137 w 2704699"/>
                <a:gd name="connsiteY17" fmla="*/ 1896176 h 5332395"/>
                <a:gd name="connsiteX18" fmla="*/ 423512 w 2704699"/>
                <a:gd name="connsiteY18" fmla="*/ 1857675 h 5332395"/>
                <a:gd name="connsiteX19" fmla="*/ 423512 w 2704699"/>
                <a:gd name="connsiteY19" fmla="*/ 1819174 h 5332395"/>
                <a:gd name="connsiteX20" fmla="*/ 423512 w 2704699"/>
                <a:gd name="connsiteY20" fmla="*/ 1790299 h 5332395"/>
                <a:gd name="connsiteX21" fmla="*/ 404261 w 2704699"/>
                <a:gd name="connsiteY21" fmla="*/ 1761423 h 5332395"/>
                <a:gd name="connsiteX22" fmla="*/ 356135 w 2704699"/>
                <a:gd name="connsiteY22" fmla="*/ 1674795 h 5332395"/>
                <a:gd name="connsiteX23" fmla="*/ 375386 w 2704699"/>
                <a:gd name="connsiteY23" fmla="*/ 1645920 h 5332395"/>
                <a:gd name="connsiteX24" fmla="*/ 375386 w 2704699"/>
                <a:gd name="connsiteY24" fmla="*/ 1617044 h 5332395"/>
                <a:gd name="connsiteX25" fmla="*/ 346510 w 2704699"/>
                <a:gd name="connsiteY25" fmla="*/ 1597793 h 5332395"/>
                <a:gd name="connsiteX26" fmla="*/ 346510 w 2704699"/>
                <a:gd name="connsiteY26" fmla="*/ 1559292 h 5332395"/>
                <a:gd name="connsiteX27" fmla="*/ 356135 w 2704699"/>
                <a:gd name="connsiteY27" fmla="*/ 1530416 h 5332395"/>
                <a:gd name="connsiteX28" fmla="*/ 336885 w 2704699"/>
                <a:gd name="connsiteY28" fmla="*/ 1453414 h 5332395"/>
                <a:gd name="connsiteX29" fmla="*/ 298384 w 2704699"/>
                <a:gd name="connsiteY29" fmla="*/ 1414913 h 5332395"/>
                <a:gd name="connsiteX30" fmla="*/ 259882 w 2704699"/>
                <a:gd name="connsiteY30" fmla="*/ 1386038 h 5332395"/>
                <a:gd name="connsiteX31" fmla="*/ 231007 w 2704699"/>
                <a:gd name="connsiteY31" fmla="*/ 1337911 h 5332395"/>
                <a:gd name="connsiteX32" fmla="*/ 231007 w 2704699"/>
                <a:gd name="connsiteY32" fmla="*/ 1299410 h 5332395"/>
                <a:gd name="connsiteX33" fmla="*/ 269508 w 2704699"/>
                <a:gd name="connsiteY33" fmla="*/ 1251284 h 5332395"/>
                <a:gd name="connsiteX34" fmla="*/ 336885 w 2704699"/>
                <a:gd name="connsiteY34" fmla="*/ 1203158 h 5332395"/>
                <a:gd name="connsiteX35" fmla="*/ 404261 w 2704699"/>
                <a:gd name="connsiteY35" fmla="*/ 1145406 h 5332395"/>
                <a:gd name="connsiteX36" fmla="*/ 442762 w 2704699"/>
                <a:gd name="connsiteY36" fmla="*/ 1078029 h 5332395"/>
                <a:gd name="connsiteX37" fmla="*/ 481264 w 2704699"/>
                <a:gd name="connsiteY37" fmla="*/ 1029903 h 5332395"/>
                <a:gd name="connsiteX38" fmla="*/ 500514 w 2704699"/>
                <a:gd name="connsiteY38" fmla="*/ 981776 h 5332395"/>
                <a:gd name="connsiteX39" fmla="*/ 510139 w 2704699"/>
                <a:gd name="connsiteY39" fmla="*/ 943275 h 5332395"/>
                <a:gd name="connsiteX40" fmla="*/ 500514 w 2704699"/>
                <a:gd name="connsiteY40" fmla="*/ 904774 h 5332395"/>
                <a:gd name="connsiteX41" fmla="*/ 490889 w 2704699"/>
                <a:gd name="connsiteY41" fmla="*/ 885524 h 5332395"/>
                <a:gd name="connsiteX42" fmla="*/ 490889 w 2704699"/>
                <a:gd name="connsiteY42" fmla="*/ 837398 h 5332395"/>
                <a:gd name="connsiteX43" fmla="*/ 490889 w 2704699"/>
                <a:gd name="connsiteY43" fmla="*/ 808522 h 5332395"/>
                <a:gd name="connsiteX44" fmla="*/ 413887 w 2704699"/>
                <a:gd name="connsiteY44" fmla="*/ 770021 h 5332395"/>
                <a:gd name="connsiteX45" fmla="*/ 298384 w 2704699"/>
                <a:gd name="connsiteY45" fmla="*/ 731520 h 5332395"/>
                <a:gd name="connsiteX46" fmla="*/ 192506 w 2704699"/>
                <a:gd name="connsiteY46" fmla="*/ 693019 h 5332395"/>
                <a:gd name="connsiteX47" fmla="*/ 86628 w 2704699"/>
                <a:gd name="connsiteY47" fmla="*/ 635267 h 5332395"/>
                <a:gd name="connsiteX48" fmla="*/ 9626 w 2704699"/>
                <a:gd name="connsiteY48" fmla="*/ 587141 h 5332395"/>
                <a:gd name="connsiteX49" fmla="*/ 0 w 2704699"/>
                <a:gd name="connsiteY49" fmla="*/ 558265 h 5332395"/>
                <a:gd name="connsiteX50" fmla="*/ 115504 w 2704699"/>
                <a:gd name="connsiteY50" fmla="*/ 548640 h 5332395"/>
                <a:gd name="connsiteX51" fmla="*/ 240632 w 2704699"/>
                <a:gd name="connsiteY51" fmla="*/ 558265 h 5332395"/>
                <a:gd name="connsiteX52" fmla="*/ 365760 w 2704699"/>
                <a:gd name="connsiteY52" fmla="*/ 548640 h 5332395"/>
                <a:gd name="connsiteX53" fmla="*/ 548640 w 2704699"/>
                <a:gd name="connsiteY53" fmla="*/ 558265 h 5332395"/>
                <a:gd name="connsiteX54" fmla="*/ 606392 w 2704699"/>
                <a:gd name="connsiteY54" fmla="*/ 548640 h 5332395"/>
                <a:gd name="connsiteX55" fmla="*/ 721895 w 2704699"/>
                <a:gd name="connsiteY55" fmla="*/ 404261 h 5332395"/>
                <a:gd name="connsiteX56" fmla="*/ 933651 w 2704699"/>
                <a:gd name="connsiteY56" fmla="*/ 134753 h 5332395"/>
                <a:gd name="connsiteX57" fmla="*/ 1078030 w 2704699"/>
                <a:gd name="connsiteY57" fmla="*/ 28875 h 5332395"/>
                <a:gd name="connsiteX58" fmla="*/ 1280160 w 2704699"/>
                <a:gd name="connsiteY58" fmla="*/ 0 h 5332395"/>
                <a:gd name="connsiteX59" fmla="*/ 1491916 w 2704699"/>
                <a:gd name="connsiteY59" fmla="*/ 19250 h 5332395"/>
                <a:gd name="connsiteX60" fmla="*/ 1703672 w 2704699"/>
                <a:gd name="connsiteY60" fmla="*/ 67376 h 5332395"/>
                <a:gd name="connsiteX61" fmla="*/ 1848051 w 2704699"/>
                <a:gd name="connsiteY61" fmla="*/ 105878 h 5332395"/>
                <a:gd name="connsiteX62" fmla="*/ 2117558 w 2704699"/>
                <a:gd name="connsiteY62" fmla="*/ 356134 h 5332395"/>
                <a:gd name="connsiteX63" fmla="*/ 2252312 w 2704699"/>
                <a:gd name="connsiteY63" fmla="*/ 529389 h 5332395"/>
                <a:gd name="connsiteX64" fmla="*/ 2310064 w 2704699"/>
                <a:gd name="connsiteY64" fmla="*/ 693019 h 5332395"/>
                <a:gd name="connsiteX65" fmla="*/ 2338939 w 2704699"/>
                <a:gd name="connsiteY65" fmla="*/ 904774 h 5332395"/>
                <a:gd name="connsiteX66" fmla="*/ 2338939 w 2704699"/>
                <a:gd name="connsiteY66" fmla="*/ 1078029 h 5332395"/>
                <a:gd name="connsiteX67" fmla="*/ 2319689 w 2704699"/>
                <a:gd name="connsiteY67" fmla="*/ 1193532 h 5332395"/>
                <a:gd name="connsiteX68" fmla="*/ 2290813 w 2704699"/>
                <a:gd name="connsiteY68" fmla="*/ 1260909 h 5332395"/>
                <a:gd name="connsiteX69" fmla="*/ 2252312 w 2704699"/>
                <a:gd name="connsiteY69" fmla="*/ 1337911 h 5332395"/>
                <a:gd name="connsiteX70" fmla="*/ 2156059 w 2704699"/>
                <a:gd name="connsiteY70" fmla="*/ 1424539 h 5332395"/>
                <a:gd name="connsiteX71" fmla="*/ 2107933 w 2704699"/>
                <a:gd name="connsiteY71" fmla="*/ 1434164 h 5332395"/>
                <a:gd name="connsiteX72" fmla="*/ 2079057 w 2704699"/>
                <a:gd name="connsiteY72" fmla="*/ 1520791 h 5332395"/>
                <a:gd name="connsiteX73" fmla="*/ 2059807 w 2704699"/>
                <a:gd name="connsiteY73" fmla="*/ 1617044 h 5332395"/>
                <a:gd name="connsiteX74" fmla="*/ 2050181 w 2704699"/>
                <a:gd name="connsiteY74" fmla="*/ 1742172 h 5332395"/>
                <a:gd name="connsiteX75" fmla="*/ 2050181 w 2704699"/>
                <a:gd name="connsiteY75" fmla="*/ 1828800 h 5332395"/>
                <a:gd name="connsiteX76" fmla="*/ 2040556 w 2704699"/>
                <a:gd name="connsiteY76" fmla="*/ 1886551 h 5332395"/>
                <a:gd name="connsiteX77" fmla="*/ 1992430 w 2704699"/>
                <a:gd name="connsiteY77" fmla="*/ 1915427 h 5332395"/>
                <a:gd name="connsiteX78" fmla="*/ 1953929 w 2704699"/>
                <a:gd name="connsiteY78" fmla="*/ 1925052 h 5332395"/>
                <a:gd name="connsiteX79" fmla="*/ 1953929 w 2704699"/>
                <a:gd name="connsiteY79" fmla="*/ 2040555 h 5332395"/>
                <a:gd name="connsiteX80" fmla="*/ 2011680 w 2704699"/>
                <a:gd name="connsiteY80" fmla="*/ 2204185 h 5332395"/>
                <a:gd name="connsiteX81" fmla="*/ 2050181 w 2704699"/>
                <a:gd name="connsiteY81" fmla="*/ 2281187 h 5332395"/>
                <a:gd name="connsiteX82" fmla="*/ 2204186 w 2704699"/>
                <a:gd name="connsiteY82" fmla="*/ 2425566 h 5332395"/>
                <a:gd name="connsiteX83" fmla="*/ 2310064 w 2704699"/>
                <a:gd name="connsiteY83" fmla="*/ 2521819 h 5332395"/>
                <a:gd name="connsiteX84" fmla="*/ 2464068 w 2704699"/>
                <a:gd name="connsiteY84" fmla="*/ 2762450 h 5332395"/>
                <a:gd name="connsiteX85" fmla="*/ 2569946 w 2704699"/>
                <a:gd name="connsiteY85" fmla="*/ 3012707 h 5332395"/>
                <a:gd name="connsiteX86" fmla="*/ 2666198 w 2704699"/>
                <a:gd name="connsiteY86" fmla="*/ 3311090 h 5332395"/>
                <a:gd name="connsiteX87" fmla="*/ 2666198 w 2704699"/>
                <a:gd name="connsiteY87" fmla="*/ 3570972 h 5332395"/>
                <a:gd name="connsiteX88" fmla="*/ 2656573 w 2704699"/>
                <a:gd name="connsiteY88" fmla="*/ 3821229 h 5332395"/>
                <a:gd name="connsiteX89" fmla="*/ 2666198 w 2704699"/>
                <a:gd name="connsiteY89" fmla="*/ 4177364 h 5332395"/>
                <a:gd name="connsiteX90" fmla="*/ 2685449 w 2704699"/>
                <a:gd name="connsiteY90" fmla="*/ 4639376 h 5332395"/>
                <a:gd name="connsiteX91" fmla="*/ 2704699 w 2704699"/>
                <a:gd name="connsiteY91" fmla="*/ 5130265 h 5332395"/>
                <a:gd name="connsiteX92" fmla="*/ 2685449 w 2704699"/>
                <a:gd name="connsiteY92" fmla="*/ 5332395 h 5332395"/>
                <a:gd name="connsiteX0" fmla="*/ 298384 w 2704699"/>
                <a:gd name="connsiteY0" fmla="*/ 4138863 h 5332395"/>
                <a:gd name="connsiteX1" fmla="*/ 433137 w 2704699"/>
                <a:gd name="connsiteY1" fmla="*/ 3734602 h 5332395"/>
                <a:gd name="connsiteX2" fmla="*/ 558266 w 2704699"/>
                <a:gd name="connsiteY2" fmla="*/ 3378467 h 5332395"/>
                <a:gd name="connsiteX3" fmla="*/ 779647 w 2704699"/>
                <a:gd name="connsiteY3" fmla="*/ 2964581 h 5332395"/>
                <a:gd name="connsiteX4" fmla="*/ 952901 w 2704699"/>
                <a:gd name="connsiteY4" fmla="*/ 2695073 h 5332395"/>
                <a:gd name="connsiteX5" fmla="*/ 1049154 w 2704699"/>
                <a:gd name="connsiteY5" fmla="*/ 2464067 h 5332395"/>
                <a:gd name="connsiteX6" fmla="*/ 885525 w 2704699"/>
                <a:gd name="connsiteY6" fmla="*/ 2127183 h 5332395"/>
                <a:gd name="connsiteX7" fmla="*/ 875899 w 2704699"/>
                <a:gd name="connsiteY7" fmla="*/ 2088682 h 5332395"/>
                <a:gd name="connsiteX8" fmla="*/ 847024 w 2704699"/>
                <a:gd name="connsiteY8" fmla="*/ 2059806 h 5332395"/>
                <a:gd name="connsiteX9" fmla="*/ 789272 w 2704699"/>
                <a:gd name="connsiteY9" fmla="*/ 2059806 h 5332395"/>
                <a:gd name="connsiteX10" fmla="*/ 721895 w 2704699"/>
                <a:gd name="connsiteY10" fmla="*/ 2079056 h 5332395"/>
                <a:gd name="connsiteX11" fmla="*/ 606392 w 2704699"/>
                <a:gd name="connsiteY11" fmla="*/ 2088682 h 5332395"/>
                <a:gd name="connsiteX12" fmla="*/ 519765 w 2704699"/>
                <a:gd name="connsiteY12" fmla="*/ 2069431 h 5332395"/>
                <a:gd name="connsiteX13" fmla="*/ 462013 w 2704699"/>
                <a:gd name="connsiteY13" fmla="*/ 2030930 h 5332395"/>
                <a:gd name="connsiteX14" fmla="*/ 433137 w 2704699"/>
                <a:gd name="connsiteY14" fmla="*/ 1973179 h 5332395"/>
                <a:gd name="connsiteX15" fmla="*/ 433137 w 2704699"/>
                <a:gd name="connsiteY15" fmla="*/ 1896176 h 5332395"/>
                <a:gd name="connsiteX16" fmla="*/ 423512 w 2704699"/>
                <a:gd name="connsiteY16" fmla="*/ 1857675 h 5332395"/>
                <a:gd name="connsiteX17" fmla="*/ 423512 w 2704699"/>
                <a:gd name="connsiteY17" fmla="*/ 1819174 h 5332395"/>
                <a:gd name="connsiteX18" fmla="*/ 423512 w 2704699"/>
                <a:gd name="connsiteY18" fmla="*/ 1790299 h 5332395"/>
                <a:gd name="connsiteX19" fmla="*/ 404261 w 2704699"/>
                <a:gd name="connsiteY19" fmla="*/ 1761423 h 5332395"/>
                <a:gd name="connsiteX20" fmla="*/ 356135 w 2704699"/>
                <a:gd name="connsiteY20" fmla="*/ 1674795 h 5332395"/>
                <a:gd name="connsiteX21" fmla="*/ 375386 w 2704699"/>
                <a:gd name="connsiteY21" fmla="*/ 1645920 h 5332395"/>
                <a:gd name="connsiteX22" fmla="*/ 375386 w 2704699"/>
                <a:gd name="connsiteY22" fmla="*/ 1617044 h 5332395"/>
                <a:gd name="connsiteX23" fmla="*/ 346510 w 2704699"/>
                <a:gd name="connsiteY23" fmla="*/ 1597793 h 5332395"/>
                <a:gd name="connsiteX24" fmla="*/ 346510 w 2704699"/>
                <a:gd name="connsiteY24" fmla="*/ 1559292 h 5332395"/>
                <a:gd name="connsiteX25" fmla="*/ 356135 w 2704699"/>
                <a:gd name="connsiteY25" fmla="*/ 1530416 h 5332395"/>
                <a:gd name="connsiteX26" fmla="*/ 336885 w 2704699"/>
                <a:gd name="connsiteY26" fmla="*/ 1453414 h 5332395"/>
                <a:gd name="connsiteX27" fmla="*/ 298384 w 2704699"/>
                <a:gd name="connsiteY27" fmla="*/ 1414913 h 5332395"/>
                <a:gd name="connsiteX28" fmla="*/ 259882 w 2704699"/>
                <a:gd name="connsiteY28" fmla="*/ 1386038 h 5332395"/>
                <a:gd name="connsiteX29" fmla="*/ 231007 w 2704699"/>
                <a:gd name="connsiteY29" fmla="*/ 1337911 h 5332395"/>
                <a:gd name="connsiteX30" fmla="*/ 231007 w 2704699"/>
                <a:gd name="connsiteY30" fmla="*/ 1299410 h 5332395"/>
                <a:gd name="connsiteX31" fmla="*/ 269508 w 2704699"/>
                <a:gd name="connsiteY31" fmla="*/ 1251284 h 5332395"/>
                <a:gd name="connsiteX32" fmla="*/ 336885 w 2704699"/>
                <a:gd name="connsiteY32" fmla="*/ 1203158 h 5332395"/>
                <a:gd name="connsiteX33" fmla="*/ 404261 w 2704699"/>
                <a:gd name="connsiteY33" fmla="*/ 1145406 h 5332395"/>
                <a:gd name="connsiteX34" fmla="*/ 442762 w 2704699"/>
                <a:gd name="connsiteY34" fmla="*/ 1078029 h 5332395"/>
                <a:gd name="connsiteX35" fmla="*/ 481264 w 2704699"/>
                <a:gd name="connsiteY35" fmla="*/ 1029903 h 5332395"/>
                <a:gd name="connsiteX36" fmla="*/ 500514 w 2704699"/>
                <a:gd name="connsiteY36" fmla="*/ 981776 h 5332395"/>
                <a:gd name="connsiteX37" fmla="*/ 510139 w 2704699"/>
                <a:gd name="connsiteY37" fmla="*/ 943275 h 5332395"/>
                <a:gd name="connsiteX38" fmla="*/ 500514 w 2704699"/>
                <a:gd name="connsiteY38" fmla="*/ 904774 h 5332395"/>
                <a:gd name="connsiteX39" fmla="*/ 490889 w 2704699"/>
                <a:gd name="connsiteY39" fmla="*/ 885524 h 5332395"/>
                <a:gd name="connsiteX40" fmla="*/ 490889 w 2704699"/>
                <a:gd name="connsiteY40" fmla="*/ 837398 h 5332395"/>
                <a:gd name="connsiteX41" fmla="*/ 490889 w 2704699"/>
                <a:gd name="connsiteY41" fmla="*/ 808522 h 5332395"/>
                <a:gd name="connsiteX42" fmla="*/ 413887 w 2704699"/>
                <a:gd name="connsiteY42" fmla="*/ 770021 h 5332395"/>
                <a:gd name="connsiteX43" fmla="*/ 298384 w 2704699"/>
                <a:gd name="connsiteY43" fmla="*/ 731520 h 5332395"/>
                <a:gd name="connsiteX44" fmla="*/ 192506 w 2704699"/>
                <a:gd name="connsiteY44" fmla="*/ 693019 h 5332395"/>
                <a:gd name="connsiteX45" fmla="*/ 86628 w 2704699"/>
                <a:gd name="connsiteY45" fmla="*/ 635267 h 5332395"/>
                <a:gd name="connsiteX46" fmla="*/ 9626 w 2704699"/>
                <a:gd name="connsiteY46" fmla="*/ 587141 h 5332395"/>
                <a:gd name="connsiteX47" fmla="*/ 0 w 2704699"/>
                <a:gd name="connsiteY47" fmla="*/ 558265 h 5332395"/>
                <a:gd name="connsiteX48" fmla="*/ 115504 w 2704699"/>
                <a:gd name="connsiteY48" fmla="*/ 548640 h 5332395"/>
                <a:gd name="connsiteX49" fmla="*/ 240632 w 2704699"/>
                <a:gd name="connsiteY49" fmla="*/ 558265 h 5332395"/>
                <a:gd name="connsiteX50" fmla="*/ 365760 w 2704699"/>
                <a:gd name="connsiteY50" fmla="*/ 548640 h 5332395"/>
                <a:gd name="connsiteX51" fmla="*/ 548640 w 2704699"/>
                <a:gd name="connsiteY51" fmla="*/ 558265 h 5332395"/>
                <a:gd name="connsiteX52" fmla="*/ 606392 w 2704699"/>
                <a:gd name="connsiteY52" fmla="*/ 548640 h 5332395"/>
                <a:gd name="connsiteX53" fmla="*/ 721895 w 2704699"/>
                <a:gd name="connsiteY53" fmla="*/ 404261 h 5332395"/>
                <a:gd name="connsiteX54" fmla="*/ 933651 w 2704699"/>
                <a:gd name="connsiteY54" fmla="*/ 134753 h 5332395"/>
                <a:gd name="connsiteX55" fmla="*/ 1078030 w 2704699"/>
                <a:gd name="connsiteY55" fmla="*/ 28875 h 5332395"/>
                <a:gd name="connsiteX56" fmla="*/ 1280160 w 2704699"/>
                <a:gd name="connsiteY56" fmla="*/ 0 h 5332395"/>
                <a:gd name="connsiteX57" fmla="*/ 1491916 w 2704699"/>
                <a:gd name="connsiteY57" fmla="*/ 19250 h 5332395"/>
                <a:gd name="connsiteX58" fmla="*/ 1703672 w 2704699"/>
                <a:gd name="connsiteY58" fmla="*/ 67376 h 5332395"/>
                <a:gd name="connsiteX59" fmla="*/ 1848051 w 2704699"/>
                <a:gd name="connsiteY59" fmla="*/ 105878 h 5332395"/>
                <a:gd name="connsiteX60" fmla="*/ 2117558 w 2704699"/>
                <a:gd name="connsiteY60" fmla="*/ 356134 h 5332395"/>
                <a:gd name="connsiteX61" fmla="*/ 2252312 w 2704699"/>
                <a:gd name="connsiteY61" fmla="*/ 529389 h 5332395"/>
                <a:gd name="connsiteX62" fmla="*/ 2310064 w 2704699"/>
                <a:gd name="connsiteY62" fmla="*/ 693019 h 5332395"/>
                <a:gd name="connsiteX63" fmla="*/ 2338939 w 2704699"/>
                <a:gd name="connsiteY63" fmla="*/ 904774 h 5332395"/>
                <a:gd name="connsiteX64" fmla="*/ 2338939 w 2704699"/>
                <a:gd name="connsiteY64" fmla="*/ 1078029 h 5332395"/>
                <a:gd name="connsiteX65" fmla="*/ 2319689 w 2704699"/>
                <a:gd name="connsiteY65" fmla="*/ 1193532 h 5332395"/>
                <a:gd name="connsiteX66" fmla="*/ 2290813 w 2704699"/>
                <a:gd name="connsiteY66" fmla="*/ 1260909 h 5332395"/>
                <a:gd name="connsiteX67" fmla="*/ 2252312 w 2704699"/>
                <a:gd name="connsiteY67" fmla="*/ 1337911 h 5332395"/>
                <a:gd name="connsiteX68" fmla="*/ 2156059 w 2704699"/>
                <a:gd name="connsiteY68" fmla="*/ 1424539 h 5332395"/>
                <a:gd name="connsiteX69" fmla="*/ 2107933 w 2704699"/>
                <a:gd name="connsiteY69" fmla="*/ 1434164 h 5332395"/>
                <a:gd name="connsiteX70" fmla="*/ 2079057 w 2704699"/>
                <a:gd name="connsiteY70" fmla="*/ 1520791 h 5332395"/>
                <a:gd name="connsiteX71" fmla="*/ 2059807 w 2704699"/>
                <a:gd name="connsiteY71" fmla="*/ 1617044 h 5332395"/>
                <a:gd name="connsiteX72" fmla="*/ 2050181 w 2704699"/>
                <a:gd name="connsiteY72" fmla="*/ 1742172 h 5332395"/>
                <a:gd name="connsiteX73" fmla="*/ 2050181 w 2704699"/>
                <a:gd name="connsiteY73" fmla="*/ 1828800 h 5332395"/>
                <a:gd name="connsiteX74" fmla="*/ 2040556 w 2704699"/>
                <a:gd name="connsiteY74" fmla="*/ 1886551 h 5332395"/>
                <a:gd name="connsiteX75" fmla="*/ 1992430 w 2704699"/>
                <a:gd name="connsiteY75" fmla="*/ 1915427 h 5332395"/>
                <a:gd name="connsiteX76" fmla="*/ 1953929 w 2704699"/>
                <a:gd name="connsiteY76" fmla="*/ 1925052 h 5332395"/>
                <a:gd name="connsiteX77" fmla="*/ 1953929 w 2704699"/>
                <a:gd name="connsiteY77" fmla="*/ 2040555 h 5332395"/>
                <a:gd name="connsiteX78" fmla="*/ 2011680 w 2704699"/>
                <a:gd name="connsiteY78" fmla="*/ 2204185 h 5332395"/>
                <a:gd name="connsiteX79" fmla="*/ 2050181 w 2704699"/>
                <a:gd name="connsiteY79" fmla="*/ 2281187 h 5332395"/>
                <a:gd name="connsiteX80" fmla="*/ 2204186 w 2704699"/>
                <a:gd name="connsiteY80" fmla="*/ 2425566 h 5332395"/>
                <a:gd name="connsiteX81" fmla="*/ 2310064 w 2704699"/>
                <a:gd name="connsiteY81" fmla="*/ 2521819 h 5332395"/>
                <a:gd name="connsiteX82" fmla="*/ 2464068 w 2704699"/>
                <a:gd name="connsiteY82" fmla="*/ 2762450 h 5332395"/>
                <a:gd name="connsiteX83" fmla="*/ 2569946 w 2704699"/>
                <a:gd name="connsiteY83" fmla="*/ 3012707 h 5332395"/>
                <a:gd name="connsiteX84" fmla="*/ 2666198 w 2704699"/>
                <a:gd name="connsiteY84" fmla="*/ 3311090 h 5332395"/>
                <a:gd name="connsiteX85" fmla="*/ 2666198 w 2704699"/>
                <a:gd name="connsiteY85" fmla="*/ 3570972 h 5332395"/>
                <a:gd name="connsiteX86" fmla="*/ 2656573 w 2704699"/>
                <a:gd name="connsiteY86" fmla="*/ 3821229 h 5332395"/>
                <a:gd name="connsiteX87" fmla="*/ 2666198 w 2704699"/>
                <a:gd name="connsiteY87" fmla="*/ 4177364 h 5332395"/>
                <a:gd name="connsiteX88" fmla="*/ 2685449 w 2704699"/>
                <a:gd name="connsiteY88" fmla="*/ 4639376 h 5332395"/>
                <a:gd name="connsiteX89" fmla="*/ 2704699 w 2704699"/>
                <a:gd name="connsiteY89" fmla="*/ 5130265 h 5332395"/>
                <a:gd name="connsiteX90" fmla="*/ 2685449 w 2704699"/>
                <a:gd name="connsiteY90" fmla="*/ 5332395 h 5332395"/>
                <a:gd name="connsiteX91" fmla="*/ 565908 w 2704699"/>
                <a:gd name="connsiteY91"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90" fmla="*/ 565908 w 2704699"/>
                <a:gd name="connsiteY90"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0" fmla="*/ 433137 w 2704699"/>
                <a:gd name="connsiteY0" fmla="*/ 3734602 h 5130264"/>
                <a:gd name="connsiteX1" fmla="*/ 558266 w 2704699"/>
                <a:gd name="connsiteY1" fmla="*/ 3378467 h 5130264"/>
                <a:gd name="connsiteX2" fmla="*/ 779647 w 2704699"/>
                <a:gd name="connsiteY2" fmla="*/ 2964581 h 5130264"/>
                <a:gd name="connsiteX3" fmla="*/ 952901 w 2704699"/>
                <a:gd name="connsiteY3" fmla="*/ 2695073 h 5130264"/>
                <a:gd name="connsiteX4" fmla="*/ 1049154 w 2704699"/>
                <a:gd name="connsiteY4" fmla="*/ 2464067 h 5130264"/>
                <a:gd name="connsiteX5" fmla="*/ 885525 w 2704699"/>
                <a:gd name="connsiteY5" fmla="*/ 2127183 h 5130264"/>
                <a:gd name="connsiteX6" fmla="*/ 875899 w 2704699"/>
                <a:gd name="connsiteY6" fmla="*/ 2088682 h 5130264"/>
                <a:gd name="connsiteX7" fmla="*/ 847024 w 2704699"/>
                <a:gd name="connsiteY7" fmla="*/ 2059806 h 5130264"/>
                <a:gd name="connsiteX8" fmla="*/ 789272 w 2704699"/>
                <a:gd name="connsiteY8" fmla="*/ 2059806 h 5130264"/>
                <a:gd name="connsiteX9" fmla="*/ 721895 w 2704699"/>
                <a:gd name="connsiteY9" fmla="*/ 2079056 h 5130264"/>
                <a:gd name="connsiteX10" fmla="*/ 606392 w 2704699"/>
                <a:gd name="connsiteY10" fmla="*/ 2088682 h 5130264"/>
                <a:gd name="connsiteX11" fmla="*/ 519765 w 2704699"/>
                <a:gd name="connsiteY11" fmla="*/ 2069431 h 5130264"/>
                <a:gd name="connsiteX12" fmla="*/ 462013 w 2704699"/>
                <a:gd name="connsiteY12" fmla="*/ 2030930 h 5130264"/>
                <a:gd name="connsiteX13" fmla="*/ 433137 w 2704699"/>
                <a:gd name="connsiteY13" fmla="*/ 1973179 h 5130264"/>
                <a:gd name="connsiteX14" fmla="*/ 433137 w 2704699"/>
                <a:gd name="connsiteY14" fmla="*/ 1896176 h 5130264"/>
                <a:gd name="connsiteX15" fmla="*/ 423512 w 2704699"/>
                <a:gd name="connsiteY15" fmla="*/ 1857675 h 5130264"/>
                <a:gd name="connsiteX16" fmla="*/ 423512 w 2704699"/>
                <a:gd name="connsiteY16" fmla="*/ 1819174 h 5130264"/>
                <a:gd name="connsiteX17" fmla="*/ 423512 w 2704699"/>
                <a:gd name="connsiteY17" fmla="*/ 1790299 h 5130264"/>
                <a:gd name="connsiteX18" fmla="*/ 404261 w 2704699"/>
                <a:gd name="connsiteY18" fmla="*/ 1761423 h 5130264"/>
                <a:gd name="connsiteX19" fmla="*/ 356135 w 2704699"/>
                <a:gd name="connsiteY19" fmla="*/ 1674795 h 5130264"/>
                <a:gd name="connsiteX20" fmla="*/ 375386 w 2704699"/>
                <a:gd name="connsiteY20" fmla="*/ 1645920 h 5130264"/>
                <a:gd name="connsiteX21" fmla="*/ 375386 w 2704699"/>
                <a:gd name="connsiteY21" fmla="*/ 1617044 h 5130264"/>
                <a:gd name="connsiteX22" fmla="*/ 346510 w 2704699"/>
                <a:gd name="connsiteY22" fmla="*/ 1597793 h 5130264"/>
                <a:gd name="connsiteX23" fmla="*/ 346510 w 2704699"/>
                <a:gd name="connsiteY23" fmla="*/ 1559292 h 5130264"/>
                <a:gd name="connsiteX24" fmla="*/ 356135 w 2704699"/>
                <a:gd name="connsiteY24" fmla="*/ 1530416 h 5130264"/>
                <a:gd name="connsiteX25" fmla="*/ 336885 w 2704699"/>
                <a:gd name="connsiteY25" fmla="*/ 1453414 h 5130264"/>
                <a:gd name="connsiteX26" fmla="*/ 298384 w 2704699"/>
                <a:gd name="connsiteY26" fmla="*/ 1414913 h 5130264"/>
                <a:gd name="connsiteX27" fmla="*/ 259882 w 2704699"/>
                <a:gd name="connsiteY27" fmla="*/ 1386038 h 5130264"/>
                <a:gd name="connsiteX28" fmla="*/ 231007 w 2704699"/>
                <a:gd name="connsiteY28" fmla="*/ 1337911 h 5130264"/>
                <a:gd name="connsiteX29" fmla="*/ 231007 w 2704699"/>
                <a:gd name="connsiteY29" fmla="*/ 1299410 h 5130264"/>
                <a:gd name="connsiteX30" fmla="*/ 269508 w 2704699"/>
                <a:gd name="connsiteY30" fmla="*/ 1251284 h 5130264"/>
                <a:gd name="connsiteX31" fmla="*/ 336885 w 2704699"/>
                <a:gd name="connsiteY31" fmla="*/ 1203158 h 5130264"/>
                <a:gd name="connsiteX32" fmla="*/ 404261 w 2704699"/>
                <a:gd name="connsiteY32" fmla="*/ 1145406 h 5130264"/>
                <a:gd name="connsiteX33" fmla="*/ 442762 w 2704699"/>
                <a:gd name="connsiteY33" fmla="*/ 1078029 h 5130264"/>
                <a:gd name="connsiteX34" fmla="*/ 481264 w 2704699"/>
                <a:gd name="connsiteY34" fmla="*/ 1029903 h 5130264"/>
                <a:gd name="connsiteX35" fmla="*/ 500514 w 2704699"/>
                <a:gd name="connsiteY35" fmla="*/ 981776 h 5130264"/>
                <a:gd name="connsiteX36" fmla="*/ 510139 w 2704699"/>
                <a:gd name="connsiteY36" fmla="*/ 943275 h 5130264"/>
                <a:gd name="connsiteX37" fmla="*/ 500514 w 2704699"/>
                <a:gd name="connsiteY37" fmla="*/ 904774 h 5130264"/>
                <a:gd name="connsiteX38" fmla="*/ 490889 w 2704699"/>
                <a:gd name="connsiteY38" fmla="*/ 885524 h 5130264"/>
                <a:gd name="connsiteX39" fmla="*/ 490889 w 2704699"/>
                <a:gd name="connsiteY39" fmla="*/ 837398 h 5130264"/>
                <a:gd name="connsiteX40" fmla="*/ 490889 w 2704699"/>
                <a:gd name="connsiteY40" fmla="*/ 808522 h 5130264"/>
                <a:gd name="connsiteX41" fmla="*/ 413887 w 2704699"/>
                <a:gd name="connsiteY41" fmla="*/ 770021 h 5130264"/>
                <a:gd name="connsiteX42" fmla="*/ 298384 w 2704699"/>
                <a:gd name="connsiteY42" fmla="*/ 731520 h 5130264"/>
                <a:gd name="connsiteX43" fmla="*/ 192506 w 2704699"/>
                <a:gd name="connsiteY43" fmla="*/ 693019 h 5130264"/>
                <a:gd name="connsiteX44" fmla="*/ 86628 w 2704699"/>
                <a:gd name="connsiteY44" fmla="*/ 635267 h 5130264"/>
                <a:gd name="connsiteX45" fmla="*/ 9626 w 2704699"/>
                <a:gd name="connsiteY45" fmla="*/ 587141 h 5130264"/>
                <a:gd name="connsiteX46" fmla="*/ 0 w 2704699"/>
                <a:gd name="connsiteY46" fmla="*/ 558265 h 5130264"/>
                <a:gd name="connsiteX47" fmla="*/ 115504 w 2704699"/>
                <a:gd name="connsiteY47" fmla="*/ 548640 h 5130264"/>
                <a:gd name="connsiteX48" fmla="*/ 240632 w 2704699"/>
                <a:gd name="connsiteY48" fmla="*/ 558265 h 5130264"/>
                <a:gd name="connsiteX49" fmla="*/ 365760 w 2704699"/>
                <a:gd name="connsiteY49" fmla="*/ 548640 h 5130264"/>
                <a:gd name="connsiteX50" fmla="*/ 548640 w 2704699"/>
                <a:gd name="connsiteY50" fmla="*/ 558265 h 5130264"/>
                <a:gd name="connsiteX51" fmla="*/ 606392 w 2704699"/>
                <a:gd name="connsiteY51" fmla="*/ 548640 h 5130264"/>
                <a:gd name="connsiteX52" fmla="*/ 721895 w 2704699"/>
                <a:gd name="connsiteY52" fmla="*/ 404261 h 5130264"/>
                <a:gd name="connsiteX53" fmla="*/ 933651 w 2704699"/>
                <a:gd name="connsiteY53" fmla="*/ 134753 h 5130264"/>
                <a:gd name="connsiteX54" fmla="*/ 1078030 w 2704699"/>
                <a:gd name="connsiteY54" fmla="*/ 28875 h 5130264"/>
                <a:gd name="connsiteX55" fmla="*/ 1280160 w 2704699"/>
                <a:gd name="connsiteY55" fmla="*/ 0 h 5130264"/>
                <a:gd name="connsiteX56" fmla="*/ 1491916 w 2704699"/>
                <a:gd name="connsiteY56" fmla="*/ 19250 h 5130264"/>
                <a:gd name="connsiteX57" fmla="*/ 1703672 w 2704699"/>
                <a:gd name="connsiteY57" fmla="*/ 67376 h 5130264"/>
                <a:gd name="connsiteX58" fmla="*/ 1848051 w 2704699"/>
                <a:gd name="connsiteY58" fmla="*/ 105878 h 5130264"/>
                <a:gd name="connsiteX59" fmla="*/ 2117558 w 2704699"/>
                <a:gd name="connsiteY59" fmla="*/ 356134 h 5130264"/>
                <a:gd name="connsiteX60" fmla="*/ 2252312 w 2704699"/>
                <a:gd name="connsiteY60" fmla="*/ 529389 h 5130264"/>
                <a:gd name="connsiteX61" fmla="*/ 2310064 w 2704699"/>
                <a:gd name="connsiteY61" fmla="*/ 693019 h 5130264"/>
                <a:gd name="connsiteX62" fmla="*/ 2338939 w 2704699"/>
                <a:gd name="connsiteY62" fmla="*/ 904774 h 5130264"/>
                <a:gd name="connsiteX63" fmla="*/ 2338939 w 2704699"/>
                <a:gd name="connsiteY63" fmla="*/ 1078029 h 5130264"/>
                <a:gd name="connsiteX64" fmla="*/ 2319689 w 2704699"/>
                <a:gd name="connsiteY64" fmla="*/ 1193532 h 5130264"/>
                <a:gd name="connsiteX65" fmla="*/ 2290813 w 2704699"/>
                <a:gd name="connsiteY65" fmla="*/ 1260909 h 5130264"/>
                <a:gd name="connsiteX66" fmla="*/ 2252312 w 2704699"/>
                <a:gd name="connsiteY66" fmla="*/ 1337911 h 5130264"/>
                <a:gd name="connsiteX67" fmla="*/ 2156059 w 2704699"/>
                <a:gd name="connsiteY67" fmla="*/ 1424539 h 5130264"/>
                <a:gd name="connsiteX68" fmla="*/ 2107933 w 2704699"/>
                <a:gd name="connsiteY68" fmla="*/ 1434164 h 5130264"/>
                <a:gd name="connsiteX69" fmla="*/ 2079057 w 2704699"/>
                <a:gd name="connsiteY69" fmla="*/ 1520791 h 5130264"/>
                <a:gd name="connsiteX70" fmla="*/ 2059807 w 2704699"/>
                <a:gd name="connsiteY70" fmla="*/ 1617044 h 5130264"/>
                <a:gd name="connsiteX71" fmla="*/ 2050181 w 2704699"/>
                <a:gd name="connsiteY71" fmla="*/ 1742172 h 5130264"/>
                <a:gd name="connsiteX72" fmla="*/ 2050181 w 2704699"/>
                <a:gd name="connsiteY72" fmla="*/ 1828800 h 5130264"/>
                <a:gd name="connsiteX73" fmla="*/ 2040556 w 2704699"/>
                <a:gd name="connsiteY73" fmla="*/ 1886551 h 5130264"/>
                <a:gd name="connsiteX74" fmla="*/ 1992430 w 2704699"/>
                <a:gd name="connsiteY74" fmla="*/ 1915427 h 5130264"/>
                <a:gd name="connsiteX75" fmla="*/ 1953929 w 2704699"/>
                <a:gd name="connsiteY75" fmla="*/ 1925052 h 5130264"/>
                <a:gd name="connsiteX76" fmla="*/ 1953929 w 2704699"/>
                <a:gd name="connsiteY76" fmla="*/ 2040555 h 5130264"/>
                <a:gd name="connsiteX77" fmla="*/ 2011680 w 2704699"/>
                <a:gd name="connsiteY77" fmla="*/ 2204185 h 5130264"/>
                <a:gd name="connsiteX78" fmla="*/ 2050181 w 2704699"/>
                <a:gd name="connsiteY78" fmla="*/ 2281187 h 5130264"/>
                <a:gd name="connsiteX79" fmla="*/ 2204186 w 2704699"/>
                <a:gd name="connsiteY79" fmla="*/ 2425566 h 5130264"/>
                <a:gd name="connsiteX80" fmla="*/ 2310064 w 2704699"/>
                <a:gd name="connsiteY80" fmla="*/ 2521819 h 5130264"/>
                <a:gd name="connsiteX81" fmla="*/ 2464068 w 2704699"/>
                <a:gd name="connsiteY81" fmla="*/ 2762450 h 5130264"/>
                <a:gd name="connsiteX82" fmla="*/ 2569946 w 2704699"/>
                <a:gd name="connsiteY82" fmla="*/ 3012707 h 5130264"/>
                <a:gd name="connsiteX83" fmla="*/ 2666198 w 2704699"/>
                <a:gd name="connsiteY83" fmla="*/ 3311090 h 5130264"/>
                <a:gd name="connsiteX84" fmla="*/ 2666198 w 2704699"/>
                <a:gd name="connsiteY84" fmla="*/ 3570972 h 5130264"/>
                <a:gd name="connsiteX85" fmla="*/ 2656573 w 2704699"/>
                <a:gd name="connsiteY85" fmla="*/ 3821229 h 5130264"/>
                <a:gd name="connsiteX86" fmla="*/ 2666198 w 2704699"/>
                <a:gd name="connsiteY86" fmla="*/ 4177364 h 5130264"/>
                <a:gd name="connsiteX87" fmla="*/ 2685449 w 2704699"/>
                <a:gd name="connsiteY87" fmla="*/ 4639376 h 5130264"/>
                <a:gd name="connsiteX88" fmla="*/ 2704699 w 2704699"/>
                <a:gd name="connsiteY88" fmla="*/ 5130265 h 5130264"/>
                <a:gd name="connsiteX0" fmla="*/ 433137 w 2685449"/>
                <a:gd name="connsiteY0" fmla="*/ 3734602 h 4639376"/>
                <a:gd name="connsiteX1" fmla="*/ 558266 w 2685449"/>
                <a:gd name="connsiteY1" fmla="*/ 3378467 h 4639376"/>
                <a:gd name="connsiteX2" fmla="*/ 779647 w 2685449"/>
                <a:gd name="connsiteY2" fmla="*/ 2964581 h 4639376"/>
                <a:gd name="connsiteX3" fmla="*/ 952901 w 2685449"/>
                <a:gd name="connsiteY3" fmla="*/ 2695073 h 4639376"/>
                <a:gd name="connsiteX4" fmla="*/ 1049154 w 2685449"/>
                <a:gd name="connsiteY4" fmla="*/ 2464067 h 4639376"/>
                <a:gd name="connsiteX5" fmla="*/ 885525 w 2685449"/>
                <a:gd name="connsiteY5" fmla="*/ 2127183 h 4639376"/>
                <a:gd name="connsiteX6" fmla="*/ 875899 w 2685449"/>
                <a:gd name="connsiteY6" fmla="*/ 2088682 h 4639376"/>
                <a:gd name="connsiteX7" fmla="*/ 847024 w 2685449"/>
                <a:gd name="connsiteY7" fmla="*/ 2059806 h 4639376"/>
                <a:gd name="connsiteX8" fmla="*/ 789272 w 2685449"/>
                <a:gd name="connsiteY8" fmla="*/ 2059806 h 4639376"/>
                <a:gd name="connsiteX9" fmla="*/ 721895 w 2685449"/>
                <a:gd name="connsiteY9" fmla="*/ 2079056 h 4639376"/>
                <a:gd name="connsiteX10" fmla="*/ 606392 w 2685449"/>
                <a:gd name="connsiteY10" fmla="*/ 2088682 h 4639376"/>
                <a:gd name="connsiteX11" fmla="*/ 519765 w 2685449"/>
                <a:gd name="connsiteY11" fmla="*/ 2069431 h 4639376"/>
                <a:gd name="connsiteX12" fmla="*/ 462013 w 2685449"/>
                <a:gd name="connsiteY12" fmla="*/ 2030930 h 4639376"/>
                <a:gd name="connsiteX13" fmla="*/ 433137 w 2685449"/>
                <a:gd name="connsiteY13" fmla="*/ 1973179 h 4639376"/>
                <a:gd name="connsiteX14" fmla="*/ 433137 w 2685449"/>
                <a:gd name="connsiteY14" fmla="*/ 1896176 h 4639376"/>
                <a:gd name="connsiteX15" fmla="*/ 423512 w 2685449"/>
                <a:gd name="connsiteY15" fmla="*/ 1857675 h 4639376"/>
                <a:gd name="connsiteX16" fmla="*/ 423512 w 2685449"/>
                <a:gd name="connsiteY16" fmla="*/ 1819174 h 4639376"/>
                <a:gd name="connsiteX17" fmla="*/ 423512 w 2685449"/>
                <a:gd name="connsiteY17" fmla="*/ 1790299 h 4639376"/>
                <a:gd name="connsiteX18" fmla="*/ 404261 w 2685449"/>
                <a:gd name="connsiteY18" fmla="*/ 1761423 h 4639376"/>
                <a:gd name="connsiteX19" fmla="*/ 356135 w 2685449"/>
                <a:gd name="connsiteY19" fmla="*/ 1674795 h 4639376"/>
                <a:gd name="connsiteX20" fmla="*/ 375386 w 2685449"/>
                <a:gd name="connsiteY20" fmla="*/ 1645920 h 4639376"/>
                <a:gd name="connsiteX21" fmla="*/ 375386 w 2685449"/>
                <a:gd name="connsiteY21" fmla="*/ 1617044 h 4639376"/>
                <a:gd name="connsiteX22" fmla="*/ 346510 w 2685449"/>
                <a:gd name="connsiteY22" fmla="*/ 1597793 h 4639376"/>
                <a:gd name="connsiteX23" fmla="*/ 346510 w 2685449"/>
                <a:gd name="connsiteY23" fmla="*/ 1559292 h 4639376"/>
                <a:gd name="connsiteX24" fmla="*/ 356135 w 2685449"/>
                <a:gd name="connsiteY24" fmla="*/ 1530416 h 4639376"/>
                <a:gd name="connsiteX25" fmla="*/ 336885 w 2685449"/>
                <a:gd name="connsiteY25" fmla="*/ 1453414 h 4639376"/>
                <a:gd name="connsiteX26" fmla="*/ 298384 w 2685449"/>
                <a:gd name="connsiteY26" fmla="*/ 1414913 h 4639376"/>
                <a:gd name="connsiteX27" fmla="*/ 259882 w 2685449"/>
                <a:gd name="connsiteY27" fmla="*/ 1386038 h 4639376"/>
                <a:gd name="connsiteX28" fmla="*/ 231007 w 2685449"/>
                <a:gd name="connsiteY28" fmla="*/ 1337911 h 4639376"/>
                <a:gd name="connsiteX29" fmla="*/ 231007 w 2685449"/>
                <a:gd name="connsiteY29" fmla="*/ 1299410 h 4639376"/>
                <a:gd name="connsiteX30" fmla="*/ 269508 w 2685449"/>
                <a:gd name="connsiteY30" fmla="*/ 1251284 h 4639376"/>
                <a:gd name="connsiteX31" fmla="*/ 336885 w 2685449"/>
                <a:gd name="connsiteY31" fmla="*/ 1203158 h 4639376"/>
                <a:gd name="connsiteX32" fmla="*/ 404261 w 2685449"/>
                <a:gd name="connsiteY32" fmla="*/ 1145406 h 4639376"/>
                <a:gd name="connsiteX33" fmla="*/ 442762 w 2685449"/>
                <a:gd name="connsiteY33" fmla="*/ 1078029 h 4639376"/>
                <a:gd name="connsiteX34" fmla="*/ 481264 w 2685449"/>
                <a:gd name="connsiteY34" fmla="*/ 1029903 h 4639376"/>
                <a:gd name="connsiteX35" fmla="*/ 500514 w 2685449"/>
                <a:gd name="connsiteY35" fmla="*/ 981776 h 4639376"/>
                <a:gd name="connsiteX36" fmla="*/ 510139 w 2685449"/>
                <a:gd name="connsiteY36" fmla="*/ 943275 h 4639376"/>
                <a:gd name="connsiteX37" fmla="*/ 500514 w 2685449"/>
                <a:gd name="connsiteY37" fmla="*/ 904774 h 4639376"/>
                <a:gd name="connsiteX38" fmla="*/ 490889 w 2685449"/>
                <a:gd name="connsiteY38" fmla="*/ 885524 h 4639376"/>
                <a:gd name="connsiteX39" fmla="*/ 490889 w 2685449"/>
                <a:gd name="connsiteY39" fmla="*/ 837398 h 4639376"/>
                <a:gd name="connsiteX40" fmla="*/ 490889 w 2685449"/>
                <a:gd name="connsiteY40" fmla="*/ 808522 h 4639376"/>
                <a:gd name="connsiteX41" fmla="*/ 413887 w 2685449"/>
                <a:gd name="connsiteY41" fmla="*/ 770021 h 4639376"/>
                <a:gd name="connsiteX42" fmla="*/ 298384 w 2685449"/>
                <a:gd name="connsiteY42" fmla="*/ 731520 h 4639376"/>
                <a:gd name="connsiteX43" fmla="*/ 192506 w 2685449"/>
                <a:gd name="connsiteY43" fmla="*/ 693019 h 4639376"/>
                <a:gd name="connsiteX44" fmla="*/ 86628 w 2685449"/>
                <a:gd name="connsiteY44" fmla="*/ 635267 h 4639376"/>
                <a:gd name="connsiteX45" fmla="*/ 9626 w 2685449"/>
                <a:gd name="connsiteY45" fmla="*/ 587141 h 4639376"/>
                <a:gd name="connsiteX46" fmla="*/ 0 w 2685449"/>
                <a:gd name="connsiteY46" fmla="*/ 558265 h 4639376"/>
                <a:gd name="connsiteX47" fmla="*/ 115504 w 2685449"/>
                <a:gd name="connsiteY47" fmla="*/ 548640 h 4639376"/>
                <a:gd name="connsiteX48" fmla="*/ 240632 w 2685449"/>
                <a:gd name="connsiteY48" fmla="*/ 558265 h 4639376"/>
                <a:gd name="connsiteX49" fmla="*/ 365760 w 2685449"/>
                <a:gd name="connsiteY49" fmla="*/ 548640 h 4639376"/>
                <a:gd name="connsiteX50" fmla="*/ 548640 w 2685449"/>
                <a:gd name="connsiteY50" fmla="*/ 558265 h 4639376"/>
                <a:gd name="connsiteX51" fmla="*/ 606392 w 2685449"/>
                <a:gd name="connsiteY51" fmla="*/ 548640 h 4639376"/>
                <a:gd name="connsiteX52" fmla="*/ 721895 w 2685449"/>
                <a:gd name="connsiteY52" fmla="*/ 404261 h 4639376"/>
                <a:gd name="connsiteX53" fmla="*/ 933651 w 2685449"/>
                <a:gd name="connsiteY53" fmla="*/ 134753 h 4639376"/>
                <a:gd name="connsiteX54" fmla="*/ 1078030 w 2685449"/>
                <a:gd name="connsiteY54" fmla="*/ 28875 h 4639376"/>
                <a:gd name="connsiteX55" fmla="*/ 1280160 w 2685449"/>
                <a:gd name="connsiteY55" fmla="*/ 0 h 4639376"/>
                <a:gd name="connsiteX56" fmla="*/ 1491916 w 2685449"/>
                <a:gd name="connsiteY56" fmla="*/ 19250 h 4639376"/>
                <a:gd name="connsiteX57" fmla="*/ 1703672 w 2685449"/>
                <a:gd name="connsiteY57" fmla="*/ 67376 h 4639376"/>
                <a:gd name="connsiteX58" fmla="*/ 1848051 w 2685449"/>
                <a:gd name="connsiteY58" fmla="*/ 105878 h 4639376"/>
                <a:gd name="connsiteX59" fmla="*/ 2117558 w 2685449"/>
                <a:gd name="connsiteY59" fmla="*/ 356134 h 4639376"/>
                <a:gd name="connsiteX60" fmla="*/ 2252312 w 2685449"/>
                <a:gd name="connsiteY60" fmla="*/ 529389 h 4639376"/>
                <a:gd name="connsiteX61" fmla="*/ 2310064 w 2685449"/>
                <a:gd name="connsiteY61" fmla="*/ 693019 h 4639376"/>
                <a:gd name="connsiteX62" fmla="*/ 2338939 w 2685449"/>
                <a:gd name="connsiteY62" fmla="*/ 904774 h 4639376"/>
                <a:gd name="connsiteX63" fmla="*/ 2338939 w 2685449"/>
                <a:gd name="connsiteY63" fmla="*/ 1078029 h 4639376"/>
                <a:gd name="connsiteX64" fmla="*/ 2319689 w 2685449"/>
                <a:gd name="connsiteY64" fmla="*/ 1193532 h 4639376"/>
                <a:gd name="connsiteX65" fmla="*/ 2290813 w 2685449"/>
                <a:gd name="connsiteY65" fmla="*/ 1260909 h 4639376"/>
                <a:gd name="connsiteX66" fmla="*/ 2252312 w 2685449"/>
                <a:gd name="connsiteY66" fmla="*/ 1337911 h 4639376"/>
                <a:gd name="connsiteX67" fmla="*/ 2156059 w 2685449"/>
                <a:gd name="connsiteY67" fmla="*/ 1424539 h 4639376"/>
                <a:gd name="connsiteX68" fmla="*/ 2107933 w 2685449"/>
                <a:gd name="connsiteY68" fmla="*/ 1434164 h 4639376"/>
                <a:gd name="connsiteX69" fmla="*/ 2079057 w 2685449"/>
                <a:gd name="connsiteY69" fmla="*/ 1520791 h 4639376"/>
                <a:gd name="connsiteX70" fmla="*/ 2059807 w 2685449"/>
                <a:gd name="connsiteY70" fmla="*/ 1617044 h 4639376"/>
                <a:gd name="connsiteX71" fmla="*/ 2050181 w 2685449"/>
                <a:gd name="connsiteY71" fmla="*/ 1742172 h 4639376"/>
                <a:gd name="connsiteX72" fmla="*/ 2050181 w 2685449"/>
                <a:gd name="connsiteY72" fmla="*/ 1828800 h 4639376"/>
                <a:gd name="connsiteX73" fmla="*/ 2040556 w 2685449"/>
                <a:gd name="connsiteY73" fmla="*/ 1886551 h 4639376"/>
                <a:gd name="connsiteX74" fmla="*/ 1992430 w 2685449"/>
                <a:gd name="connsiteY74" fmla="*/ 1915427 h 4639376"/>
                <a:gd name="connsiteX75" fmla="*/ 1953929 w 2685449"/>
                <a:gd name="connsiteY75" fmla="*/ 1925052 h 4639376"/>
                <a:gd name="connsiteX76" fmla="*/ 1953929 w 2685449"/>
                <a:gd name="connsiteY76" fmla="*/ 2040555 h 4639376"/>
                <a:gd name="connsiteX77" fmla="*/ 2011680 w 2685449"/>
                <a:gd name="connsiteY77" fmla="*/ 2204185 h 4639376"/>
                <a:gd name="connsiteX78" fmla="*/ 2050181 w 2685449"/>
                <a:gd name="connsiteY78" fmla="*/ 2281187 h 4639376"/>
                <a:gd name="connsiteX79" fmla="*/ 2204186 w 2685449"/>
                <a:gd name="connsiteY79" fmla="*/ 2425566 h 4639376"/>
                <a:gd name="connsiteX80" fmla="*/ 2310064 w 2685449"/>
                <a:gd name="connsiteY80" fmla="*/ 2521819 h 4639376"/>
                <a:gd name="connsiteX81" fmla="*/ 2464068 w 2685449"/>
                <a:gd name="connsiteY81" fmla="*/ 2762450 h 4639376"/>
                <a:gd name="connsiteX82" fmla="*/ 2569946 w 2685449"/>
                <a:gd name="connsiteY82" fmla="*/ 3012707 h 4639376"/>
                <a:gd name="connsiteX83" fmla="*/ 2666198 w 2685449"/>
                <a:gd name="connsiteY83" fmla="*/ 3311090 h 4639376"/>
                <a:gd name="connsiteX84" fmla="*/ 2666198 w 2685449"/>
                <a:gd name="connsiteY84" fmla="*/ 3570972 h 4639376"/>
                <a:gd name="connsiteX85" fmla="*/ 2656573 w 2685449"/>
                <a:gd name="connsiteY85" fmla="*/ 3821229 h 4639376"/>
                <a:gd name="connsiteX86" fmla="*/ 2666198 w 2685449"/>
                <a:gd name="connsiteY86" fmla="*/ 4177364 h 4639376"/>
                <a:gd name="connsiteX87" fmla="*/ 2685449 w 2685449"/>
                <a:gd name="connsiteY87" fmla="*/ 4639376 h 4639376"/>
                <a:gd name="connsiteX0" fmla="*/ 433137 w 2666199"/>
                <a:gd name="connsiteY0" fmla="*/ 3734602 h 4177364"/>
                <a:gd name="connsiteX1" fmla="*/ 558266 w 2666199"/>
                <a:gd name="connsiteY1" fmla="*/ 3378467 h 4177364"/>
                <a:gd name="connsiteX2" fmla="*/ 779647 w 2666199"/>
                <a:gd name="connsiteY2" fmla="*/ 2964581 h 4177364"/>
                <a:gd name="connsiteX3" fmla="*/ 952901 w 2666199"/>
                <a:gd name="connsiteY3" fmla="*/ 2695073 h 4177364"/>
                <a:gd name="connsiteX4" fmla="*/ 1049154 w 2666199"/>
                <a:gd name="connsiteY4" fmla="*/ 2464067 h 4177364"/>
                <a:gd name="connsiteX5" fmla="*/ 885525 w 2666199"/>
                <a:gd name="connsiteY5" fmla="*/ 2127183 h 4177364"/>
                <a:gd name="connsiteX6" fmla="*/ 875899 w 2666199"/>
                <a:gd name="connsiteY6" fmla="*/ 2088682 h 4177364"/>
                <a:gd name="connsiteX7" fmla="*/ 847024 w 2666199"/>
                <a:gd name="connsiteY7" fmla="*/ 2059806 h 4177364"/>
                <a:gd name="connsiteX8" fmla="*/ 789272 w 2666199"/>
                <a:gd name="connsiteY8" fmla="*/ 2059806 h 4177364"/>
                <a:gd name="connsiteX9" fmla="*/ 721895 w 2666199"/>
                <a:gd name="connsiteY9" fmla="*/ 2079056 h 4177364"/>
                <a:gd name="connsiteX10" fmla="*/ 606392 w 2666199"/>
                <a:gd name="connsiteY10" fmla="*/ 2088682 h 4177364"/>
                <a:gd name="connsiteX11" fmla="*/ 519765 w 2666199"/>
                <a:gd name="connsiteY11" fmla="*/ 2069431 h 4177364"/>
                <a:gd name="connsiteX12" fmla="*/ 462013 w 2666199"/>
                <a:gd name="connsiteY12" fmla="*/ 2030930 h 4177364"/>
                <a:gd name="connsiteX13" fmla="*/ 433137 w 2666199"/>
                <a:gd name="connsiteY13" fmla="*/ 1973179 h 4177364"/>
                <a:gd name="connsiteX14" fmla="*/ 433137 w 2666199"/>
                <a:gd name="connsiteY14" fmla="*/ 1896176 h 4177364"/>
                <a:gd name="connsiteX15" fmla="*/ 423512 w 2666199"/>
                <a:gd name="connsiteY15" fmla="*/ 1857675 h 4177364"/>
                <a:gd name="connsiteX16" fmla="*/ 423512 w 2666199"/>
                <a:gd name="connsiteY16" fmla="*/ 1819174 h 4177364"/>
                <a:gd name="connsiteX17" fmla="*/ 423512 w 2666199"/>
                <a:gd name="connsiteY17" fmla="*/ 1790299 h 4177364"/>
                <a:gd name="connsiteX18" fmla="*/ 404261 w 2666199"/>
                <a:gd name="connsiteY18" fmla="*/ 1761423 h 4177364"/>
                <a:gd name="connsiteX19" fmla="*/ 356135 w 2666199"/>
                <a:gd name="connsiteY19" fmla="*/ 1674795 h 4177364"/>
                <a:gd name="connsiteX20" fmla="*/ 375386 w 2666199"/>
                <a:gd name="connsiteY20" fmla="*/ 1645920 h 4177364"/>
                <a:gd name="connsiteX21" fmla="*/ 375386 w 2666199"/>
                <a:gd name="connsiteY21" fmla="*/ 1617044 h 4177364"/>
                <a:gd name="connsiteX22" fmla="*/ 346510 w 2666199"/>
                <a:gd name="connsiteY22" fmla="*/ 1597793 h 4177364"/>
                <a:gd name="connsiteX23" fmla="*/ 346510 w 2666199"/>
                <a:gd name="connsiteY23" fmla="*/ 1559292 h 4177364"/>
                <a:gd name="connsiteX24" fmla="*/ 356135 w 2666199"/>
                <a:gd name="connsiteY24" fmla="*/ 1530416 h 4177364"/>
                <a:gd name="connsiteX25" fmla="*/ 336885 w 2666199"/>
                <a:gd name="connsiteY25" fmla="*/ 1453414 h 4177364"/>
                <a:gd name="connsiteX26" fmla="*/ 298384 w 2666199"/>
                <a:gd name="connsiteY26" fmla="*/ 1414913 h 4177364"/>
                <a:gd name="connsiteX27" fmla="*/ 259882 w 2666199"/>
                <a:gd name="connsiteY27" fmla="*/ 1386038 h 4177364"/>
                <a:gd name="connsiteX28" fmla="*/ 231007 w 2666199"/>
                <a:gd name="connsiteY28" fmla="*/ 1337911 h 4177364"/>
                <a:gd name="connsiteX29" fmla="*/ 231007 w 2666199"/>
                <a:gd name="connsiteY29" fmla="*/ 1299410 h 4177364"/>
                <a:gd name="connsiteX30" fmla="*/ 269508 w 2666199"/>
                <a:gd name="connsiteY30" fmla="*/ 1251284 h 4177364"/>
                <a:gd name="connsiteX31" fmla="*/ 336885 w 2666199"/>
                <a:gd name="connsiteY31" fmla="*/ 1203158 h 4177364"/>
                <a:gd name="connsiteX32" fmla="*/ 404261 w 2666199"/>
                <a:gd name="connsiteY32" fmla="*/ 1145406 h 4177364"/>
                <a:gd name="connsiteX33" fmla="*/ 442762 w 2666199"/>
                <a:gd name="connsiteY33" fmla="*/ 1078029 h 4177364"/>
                <a:gd name="connsiteX34" fmla="*/ 481264 w 2666199"/>
                <a:gd name="connsiteY34" fmla="*/ 1029903 h 4177364"/>
                <a:gd name="connsiteX35" fmla="*/ 500514 w 2666199"/>
                <a:gd name="connsiteY35" fmla="*/ 981776 h 4177364"/>
                <a:gd name="connsiteX36" fmla="*/ 510139 w 2666199"/>
                <a:gd name="connsiteY36" fmla="*/ 943275 h 4177364"/>
                <a:gd name="connsiteX37" fmla="*/ 500514 w 2666199"/>
                <a:gd name="connsiteY37" fmla="*/ 904774 h 4177364"/>
                <a:gd name="connsiteX38" fmla="*/ 490889 w 2666199"/>
                <a:gd name="connsiteY38" fmla="*/ 885524 h 4177364"/>
                <a:gd name="connsiteX39" fmla="*/ 490889 w 2666199"/>
                <a:gd name="connsiteY39" fmla="*/ 837398 h 4177364"/>
                <a:gd name="connsiteX40" fmla="*/ 490889 w 2666199"/>
                <a:gd name="connsiteY40" fmla="*/ 808522 h 4177364"/>
                <a:gd name="connsiteX41" fmla="*/ 413887 w 2666199"/>
                <a:gd name="connsiteY41" fmla="*/ 770021 h 4177364"/>
                <a:gd name="connsiteX42" fmla="*/ 298384 w 2666199"/>
                <a:gd name="connsiteY42" fmla="*/ 731520 h 4177364"/>
                <a:gd name="connsiteX43" fmla="*/ 192506 w 2666199"/>
                <a:gd name="connsiteY43" fmla="*/ 693019 h 4177364"/>
                <a:gd name="connsiteX44" fmla="*/ 86628 w 2666199"/>
                <a:gd name="connsiteY44" fmla="*/ 635267 h 4177364"/>
                <a:gd name="connsiteX45" fmla="*/ 9626 w 2666199"/>
                <a:gd name="connsiteY45" fmla="*/ 587141 h 4177364"/>
                <a:gd name="connsiteX46" fmla="*/ 0 w 2666199"/>
                <a:gd name="connsiteY46" fmla="*/ 558265 h 4177364"/>
                <a:gd name="connsiteX47" fmla="*/ 115504 w 2666199"/>
                <a:gd name="connsiteY47" fmla="*/ 548640 h 4177364"/>
                <a:gd name="connsiteX48" fmla="*/ 240632 w 2666199"/>
                <a:gd name="connsiteY48" fmla="*/ 558265 h 4177364"/>
                <a:gd name="connsiteX49" fmla="*/ 365760 w 2666199"/>
                <a:gd name="connsiteY49" fmla="*/ 548640 h 4177364"/>
                <a:gd name="connsiteX50" fmla="*/ 548640 w 2666199"/>
                <a:gd name="connsiteY50" fmla="*/ 558265 h 4177364"/>
                <a:gd name="connsiteX51" fmla="*/ 606392 w 2666199"/>
                <a:gd name="connsiteY51" fmla="*/ 548640 h 4177364"/>
                <a:gd name="connsiteX52" fmla="*/ 721895 w 2666199"/>
                <a:gd name="connsiteY52" fmla="*/ 404261 h 4177364"/>
                <a:gd name="connsiteX53" fmla="*/ 933651 w 2666199"/>
                <a:gd name="connsiteY53" fmla="*/ 134753 h 4177364"/>
                <a:gd name="connsiteX54" fmla="*/ 1078030 w 2666199"/>
                <a:gd name="connsiteY54" fmla="*/ 28875 h 4177364"/>
                <a:gd name="connsiteX55" fmla="*/ 1280160 w 2666199"/>
                <a:gd name="connsiteY55" fmla="*/ 0 h 4177364"/>
                <a:gd name="connsiteX56" fmla="*/ 1491916 w 2666199"/>
                <a:gd name="connsiteY56" fmla="*/ 19250 h 4177364"/>
                <a:gd name="connsiteX57" fmla="*/ 1703672 w 2666199"/>
                <a:gd name="connsiteY57" fmla="*/ 67376 h 4177364"/>
                <a:gd name="connsiteX58" fmla="*/ 1848051 w 2666199"/>
                <a:gd name="connsiteY58" fmla="*/ 105878 h 4177364"/>
                <a:gd name="connsiteX59" fmla="*/ 2117558 w 2666199"/>
                <a:gd name="connsiteY59" fmla="*/ 356134 h 4177364"/>
                <a:gd name="connsiteX60" fmla="*/ 2252312 w 2666199"/>
                <a:gd name="connsiteY60" fmla="*/ 529389 h 4177364"/>
                <a:gd name="connsiteX61" fmla="*/ 2310064 w 2666199"/>
                <a:gd name="connsiteY61" fmla="*/ 693019 h 4177364"/>
                <a:gd name="connsiteX62" fmla="*/ 2338939 w 2666199"/>
                <a:gd name="connsiteY62" fmla="*/ 904774 h 4177364"/>
                <a:gd name="connsiteX63" fmla="*/ 2338939 w 2666199"/>
                <a:gd name="connsiteY63" fmla="*/ 1078029 h 4177364"/>
                <a:gd name="connsiteX64" fmla="*/ 2319689 w 2666199"/>
                <a:gd name="connsiteY64" fmla="*/ 1193532 h 4177364"/>
                <a:gd name="connsiteX65" fmla="*/ 2290813 w 2666199"/>
                <a:gd name="connsiteY65" fmla="*/ 1260909 h 4177364"/>
                <a:gd name="connsiteX66" fmla="*/ 2252312 w 2666199"/>
                <a:gd name="connsiteY66" fmla="*/ 1337911 h 4177364"/>
                <a:gd name="connsiteX67" fmla="*/ 2156059 w 2666199"/>
                <a:gd name="connsiteY67" fmla="*/ 1424539 h 4177364"/>
                <a:gd name="connsiteX68" fmla="*/ 2107933 w 2666199"/>
                <a:gd name="connsiteY68" fmla="*/ 1434164 h 4177364"/>
                <a:gd name="connsiteX69" fmla="*/ 2079057 w 2666199"/>
                <a:gd name="connsiteY69" fmla="*/ 1520791 h 4177364"/>
                <a:gd name="connsiteX70" fmla="*/ 2059807 w 2666199"/>
                <a:gd name="connsiteY70" fmla="*/ 1617044 h 4177364"/>
                <a:gd name="connsiteX71" fmla="*/ 2050181 w 2666199"/>
                <a:gd name="connsiteY71" fmla="*/ 1742172 h 4177364"/>
                <a:gd name="connsiteX72" fmla="*/ 2050181 w 2666199"/>
                <a:gd name="connsiteY72" fmla="*/ 1828800 h 4177364"/>
                <a:gd name="connsiteX73" fmla="*/ 2040556 w 2666199"/>
                <a:gd name="connsiteY73" fmla="*/ 1886551 h 4177364"/>
                <a:gd name="connsiteX74" fmla="*/ 1992430 w 2666199"/>
                <a:gd name="connsiteY74" fmla="*/ 1915427 h 4177364"/>
                <a:gd name="connsiteX75" fmla="*/ 1953929 w 2666199"/>
                <a:gd name="connsiteY75" fmla="*/ 1925052 h 4177364"/>
                <a:gd name="connsiteX76" fmla="*/ 1953929 w 2666199"/>
                <a:gd name="connsiteY76" fmla="*/ 2040555 h 4177364"/>
                <a:gd name="connsiteX77" fmla="*/ 2011680 w 2666199"/>
                <a:gd name="connsiteY77" fmla="*/ 2204185 h 4177364"/>
                <a:gd name="connsiteX78" fmla="*/ 2050181 w 2666199"/>
                <a:gd name="connsiteY78" fmla="*/ 2281187 h 4177364"/>
                <a:gd name="connsiteX79" fmla="*/ 2204186 w 2666199"/>
                <a:gd name="connsiteY79" fmla="*/ 2425566 h 4177364"/>
                <a:gd name="connsiteX80" fmla="*/ 2310064 w 2666199"/>
                <a:gd name="connsiteY80" fmla="*/ 2521819 h 4177364"/>
                <a:gd name="connsiteX81" fmla="*/ 2464068 w 2666199"/>
                <a:gd name="connsiteY81" fmla="*/ 2762450 h 4177364"/>
                <a:gd name="connsiteX82" fmla="*/ 2569946 w 2666199"/>
                <a:gd name="connsiteY82" fmla="*/ 3012707 h 4177364"/>
                <a:gd name="connsiteX83" fmla="*/ 2666198 w 2666199"/>
                <a:gd name="connsiteY83" fmla="*/ 3311090 h 4177364"/>
                <a:gd name="connsiteX84" fmla="*/ 2666198 w 2666199"/>
                <a:gd name="connsiteY84" fmla="*/ 3570972 h 4177364"/>
                <a:gd name="connsiteX85" fmla="*/ 2656573 w 2666199"/>
                <a:gd name="connsiteY85" fmla="*/ 3821229 h 4177364"/>
                <a:gd name="connsiteX86" fmla="*/ 2666198 w 2666199"/>
                <a:gd name="connsiteY86" fmla="*/ 4177364 h 4177364"/>
                <a:gd name="connsiteX0" fmla="*/ 433137 w 2666199"/>
                <a:gd name="connsiteY0" fmla="*/ 3734602 h 3821228"/>
                <a:gd name="connsiteX1" fmla="*/ 558266 w 2666199"/>
                <a:gd name="connsiteY1" fmla="*/ 3378467 h 3821228"/>
                <a:gd name="connsiteX2" fmla="*/ 779647 w 2666199"/>
                <a:gd name="connsiteY2" fmla="*/ 2964581 h 3821228"/>
                <a:gd name="connsiteX3" fmla="*/ 952901 w 2666199"/>
                <a:gd name="connsiteY3" fmla="*/ 2695073 h 3821228"/>
                <a:gd name="connsiteX4" fmla="*/ 1049154 w 2666199"/>
                <a:gd name="connsiteY4" fmla="*/ 2464067 h 3821228"/>
                <a:gd name="connsiteX5" fmla="*/ 885525 w 2666199"/>
                <a:gd name="connsiteY5" fmla="*/ 2127183 h 3821228"/>
                <a:gd name="connsiteX6" fmla="*/ 875899 w 2666199"/>
                <a:gd name="connsiteY6" fmla="*/ 2088682 h 3821228"/>
                <a:gd name="connsiteX7" fmla="*/ 847024 w 2666199"/>
                <a:gd name="connsiteY7" fmla="*/ 2059806 h 3821228"/>
                <a:gd name="connsiteX8" fmla="*/ 789272 w 2666199"/>
                <a:gd name="connsiteY8" fmla="*/ 2059806 h 3821228"/>
                <a:gd name="connsiteX9" fmla="*/ 721895 w 2666199"/>
                <a:gd name="connsiteY9" fmla="*/ 2079056 h 3821228"/>
                <a:gd name="connsiteX10" fmla="*/ 606392 w 2666199"/>
                <a:gd name="connsiteY10" fmla="*/ 2088682 h 3821228"/>
                <a:gd name="connsiteX11" fmla="*/ 519765 w 2666199"/>
                <a:gd name="connsiteY11" fmla="*/ 2069431 h 3821228"/>
                <a:gd name="connsiteX12" fmla="*/ 462013 w 2666199"/>
                <a:gd name="connsiteY12" fmla="*/ 2030930 h 3821228"/>
                <a:gd name="connsiteX13" fmla="*/ 433137 w 2666199"/>
                <a:gd name="connsiteY13" fmla="*/ 1973179 h 3821228"/>
                <a:gd name="connsiteX14" fmla="*/ 433137 w 2666199"/>
                <a:gd name="connsiteY14" fmla="*/ 1896176 h 3821228"/>
                <a:gd name="connsiteX15" fmla="*/ 423512 w 2666199"/>
                <a:gd name="connsiteY15" fmla="*/ 1857675 h 3821228"/>
                <a:gd name="connsiteX16" fmla="*/ 423512 w 2666199"/>
                <a:gd name="connsiteY16" fmla="*/ 1819174 h 3821228"/>
                <a:gd name="connsiteX17" fmla="*/ 423512 w 2666199"/>
                <a:gd name="connsiteY17" fmla="*/ 1790299 h 3821228"/>
                <a:gd name="connsiteX18" fmla="*/ 404261 w 2666199"/>
                <a:gd name="connsiteY18" fmla="*/ 1761423 h 3821228"/>
                <a:gd name="connsiteX19" fmla="*/ 356135 w 2666199"/>
                <a:gd name="connsiteY19" fmla="*/ 1674795 h 3821228"/>
                <a:gd name="connsiteX20" fmla="*/ 375386 w 2666199"/>
                <a:gd name="connsiteY20" fmla="*/ 1645920 h 3821228"/>
                <a:gd name="connsiteX21" fmla="*/ 375386 w 2666199"/>
                <a:gd name="connsiteY21" fmla="*/ 1617044 h 3821228"/>
                <a:gd name="connsiteX22" fmla="*/ 346510 w 2666199"/>
                <a:gd name="connsiteY22" fmla="*/ 1597793 h 3821228"/>
                <a:gd name="connsiteX23" fmla="*/ 346510 w 2666199"/>
                <a:gd name="connsiteY23" fmla="*/ 1559292 h 3821228"/>
                <a:gd name="connsiteX24" fmla="*/ 356135 w 2666199"/>
                <a:gd name="connsiteY24" fmla="*/ 1530416 h 3821228"/>
                <a:gd name="connsiteX25" fmla="*/ 336885 w 2666199"/>
                <a:gd name="connsiteY25" fmla="*/ 1453414 h 3821228"/>
                <a:gd name="connsiteX26" fmla="*/ 298384 w 2666199"/>
                <a:gd name="connsiteY26" fmla="*/ 1414913 h 3821228"/>
                <a:gd name="connsiteX27" fmla="*/ 259882 w 2666199"/>
                <a:gd name="connsiteY27" fmla="*/ 1386038 h 3821228"/>
                <a:gd name="connsiteX28" fmla="*/ 231007 w 2666199"/>
                <a:gd name="connsiteY28" fmla="*/ 1337911 h 3821228"/>
                <a:gd name="connsiteX29" fmla="*/ 231007 w 2666199"/>
                <a:gd name="connsiteY29" fmla="*/ 1299410 h 3821228"/>
                <a:gd name="connsiteX30" fmla="*/ 269508 w 2666199"/>
                <a:gd name="connsiteY30" fmla="*/ 1251284 h 3821228"/>
                <a:gd name="connsiteX31" fmla="*/ 336885 w 2666199"/>
                <a:gd name="connsiteY31" fmla="*/ 1203158 h 3821228"/>
                <a:gd name="connsiteX32" fmla="*/ 404261 w 2666199"/>
                <a:gd name="connsiteY32" fmla="*/ 1145406 h 3821228"/>
                <a:gd name="connsiteX33" fmla="*/ 442762 w 2666199"/>
                <a:gd name="connsiteY33" fmla="*/ 1078029 h 3821228"/>
                <a:gd name="connsiteX34" fmla="*/ 481264 w 2666199"/>
                <a:gd name="connsiteY34" fmla="*/ 1029903 h 3821228"/>
                <a:gd name="connsiteX35" fmla="*/ 500514 w 2666199"/>
                <a:gd name="connsiteY35" fmla="*/ 981776 h 3821228"/>
                <a:gd name="connsiteX36" fmla="*/ 510139 w 2666199"/>
                <a:gd name="connsiteY36" fmla="*/ 943275 h 3821228"/>
                <a:gd name="connsiteX37" fmla="*/ 500514 w 2666199"/>
                <a:gd name="connsiteY37" fmla="*/ 904774 h 3821228"/>
                <a:gd name="connsiteX38" fmla="*/ 490889 w 2666199"/>
                <a:gd name="connsiteY38" fmla="*/ 885524 h 3821228"/>
                <a:gd name="connsiteX39" fmla="*/ 490889 w 2666199"/>
                <a:gd name="connsiteY39" fmla="*/ 837398 h 3821228"/>
                <a:gd name="connsiteX40" fmla="*/ 490889 w 2666199"/>
                <a:gd name="connsiteY40" fmla="*/ 808522 h 3821228"/>
                <a:gd name="connsiteX41" fmla="*/ 413887 w 2666199"/>
                <a:gd name="connsiteY41" fmla="*/ 770021 h 3821228"/>
                <a:gd name="connsiteX42" fmla="*/ 298384 w 2666199"/>
                <a:gd name="connsiteY42" fmla="*/ 731520 h 3821228"/>
                <a:gd name="connsiteX43" fmla="*/ 192506 w 2666199"/>
                <a:gd name="connsiteY43" fmla="*/ 693019 h 3821228"/>
                <a:gd name="connsiteX44" fmla="*/ 86628 w 2666199"/>
                <a:gd name="connsiteY44" fmla="*/ 635267 h 3821228"/>
                <a:gd name="connsiteX45" fmla="*/ 9626 w 2666199"/>
                <a:gd name="connsiteY45" fmla="*/ 587141 h 3821228"/>
                <a:gd name="connsiteX46" fmla="*/ 0 w 2666199"/>
                <a:gd name="connsiteY46" fmla="*/ 558265 h 3821228"/>
                <a:gd name="connsiteX47" fmla="*/ 115504 w 2666199"/>
                <a:gd name="connsiteY47" fmla="*/ 548640 h 3821228"/>
                <a:gd name="connsiteX48" fmla="*/ 240632 w 2666199"/>
                <a:gd name="connsiteY48" fmla="*/ 558265 h 3821228"/>
                <a:gd name="connsiteX49" fmla="*/ 365760 w 2666199"/>
                <a:gd name="connsiteY49" fmla="*/ 548640 h 3821228"/>
                <a:gd name="connsiteX50" fmla="*/ 548640 w 2666199"/>
                <a:gd name="connsiteY50" fmla="*/ 558265 h 3821228"/>
                <a:gd name="connsiteX51" fmla="*/ 606392 w 2666199"/>
                <a:gd name="connsiteY51" fmla="*/ 548640 h 3821228"/>
                <a:gd name="connsiteX52" fmla="*/ 721895 w 2666199"/>
                <a:gd name="connsiteY52" fmla="*/ 404261 h 3821228"/>
                <a:gd name="connsiteX53" fmla="*/ 933651 w 2666199"/>
                <a:gd name="connsiteY53" fmla="*/ 134753 h 3821228"/>
                <a:gd name="connsiteX54" fmla="*/ 1078030 w 2666199"/>
                <a:gd name="connsiteY54" fmla="*/ 28875 h 3821228"/>
                <a:gd name="connsiteX55" fmla="*/ 1280160 w 2666199"/>
                <a:gd name="connsiteY55" fmla="*/ 0 h 3821228"/>
                <a:gd name="connsiteX56" fmla="*/ 1491916 w 2666199"/>
                <a:gd name="connsiteY56" fmla="*/ 19250 h 3821228"/>
                <a:gd name="connsiteX57" fmla="*/ 1703672 w 2666199"/>
                <a:gd name="connsiteY57" fmla="*/ 67376 h 3821228"/>
                <a:gd name="connsiteX58" fmla="*/ 1848051 w 2666199"/>
                <a:gd name="connsiteY58" fmla="*/ 105878 h 3821228"/>
                <a:gd name="connsiteX59" fmla="*/ 2117558 w 2666199"/>
                <a:gd name="connsiteY59" fmla="*/ 356134 h 3821228"/>
                <a:gd name="connsiteX60" fmla="*/ 2252312 w 2666199"/>
                <a:gd name="connsiteY60" fmla="*/ 529389 h 3821228"/>
                <a:gd name="connsiteX61" fmla="*/ 2310064 w 2666199"/>
                <a:gd name="connsiteY61" fmla="*/ 693019 h 3821228"/>
                <a:gd name="connsiteX62" fmla="*/ 2338939 w 2666199"/>
                <a:gd name="connsiteY62" fmla="*/ 904774 h 3821228"/>
                <a:gd name="connsiteX63" fmla="*/ 2338939 w 2666199"/>
                <a:gd name="connsiteY63" fmla="*/ 1078029 h 3821228"/>
                <a:gd name="connsiteX64" fmla="*/ 2319689 w 2666199"/>
                <a:gd name="connsiteY64" fmla="*/ 1193532 h 3821228"/>
                <a:gd name="connsiteX65" fmla="*/ 2290813 w 2666199"/>
                <a:gd name="connsiteY65" fmla="*/ 1260909 h 3821228"/>
                <a:gd name="connsiteX66" fmla="*/ 2252312 w 2666199"/>
                <a:gd name="connsiteY66" fmla="*/ 1337911 h 3821228"/>
                <a:gd name="connsiteX67" fmla="*/ 2156059 w 2666199"/>
                <a:gd name="connsiteY67" fmla="*/ 1424539 h 3821228"/>
                <a:gd name="connsiteX68" fmla="*/ 2107933 w 2666199"/>
                <a:gd name="connsiteY68" fmla="*/ 1434164 h 3821228"/>
                <a:gd name="connsiteX69" fmla="*/ 2079057 w 2666199"/>
                <a:gd name="connsiteY69" fmla="*/ 1520791 h 3821228"/>
                <a:gd name="connsiteX70" fmla="*/ 2059807 w 2666199"/>
                <a:gd name="connsiteY70" fmla="*/ 1617044 h 3821228"/>
                <a:gd name="connsiteX71" fmla="*/ 2050181 w 2666199"/>
                <a:gd name="connsiteY71" fmla="*/ 1742172 h 3821228"/>
                <a:gd name="connsiteX72" fmla="*/ 2050181 w 2666199"/>
                <a:gd name="connsiteY72" fmla="*/ 1828800 h 3821228"/>
                <a:gd name="connsiteX73" fmla="*/ 2040556 w 2666199"/>
                <a:gd name="connsiteY73" fmla="*/ 1886551 h 3821228"/>
                <a:gd name="connsiteX74" fmla="*/ 1992430 w 2666199"/>
                <a:gd name="connsiteY74" fmla="*/ 1915427 h 3821228"/>
                <a:gd name="connsiteX75" fmla="*/ 1953929 w 2666199"/>
                <a:gd name="connsiteY75" fmla="*/ 1925052 h 3821228"/>
                <a:gd name="connsiteX76" fmla="*/ 1953929 w 2666199"/>
                <a:gd name="connsiteY76" fmla="*/ 2040555 h 3821228"/>
                <a:gd name="connsiteX77" fmla="*/ 2011680 w 2666199"/>
                <a:gd name="connsiteY77" fmla="*/ 2204185 h 3821228"/>
                <a:gd name="connsiteX78" fmla="*/ 2050181 w 2666199"/>
                <a:gd name="connsiteY78" fmla="*/ 2281187 h 3821228"/>
                <a:gd name="connsiteX79" fmla="*/ 2204186 w 2666199"/>
                <a:gd name="connsiteY79" fmla="*/ 2425566 h 3821228"/>
                <a:gd name="connsiteX80" fmla="*/ 2310064 w 2666199"/>
                <a:gd name="connsiteY80" fmla="*/ 2521819 h 3821228"/>
                <a:gd name="connsiteX81" fmla="*/ 2464068 w 2666199"/>
                <a:gd name="connsiteY81" fmla="*/ 2762450 h 3821228"/>
                <a:gd name="connsiteX82" fmla="*/ 2569946 w 2666199"/>
                <a:gd name="connsiteY82" fmla="*/ 3012707 h 3821228"/>
                <a:gd name="connsiteX83" fmla="*/ 2666198 w 2666199"/>
                <a:gd name="connsiteY83" fmla="*/ 3311090 h 3821228"/>
                <a:gd name="connsiteX84" fmla="*/ 2666198 w 2666199"/>
                <a:gd name="connsiteY84" fmla="*/ 3570972 h 3821228"/>
                <a:gd name="connsiteX85" fmla="*/ 2656573 w 2666199"/>
                <a:gd name="connsiteY85" fmla="*/ 3821229 h 3821228"/>
                <a:gd name="connsiteX0" fmla="*/ 433137 w 2666199"/>
                <a:gd name="connsiteY0" fmla="*/ 3734602 h 3734602"/>
                <a:gd name="connsiteX1" fmla="*/ 558266 w 2666199"/>
                <a:gd name="connsiteY1" fmla="*/ 3378467 h 3734602"/>
                <a:gd name="connsiteX2" fmla="*/ 779647 w 2666199"/>
                <a:gd name="connsiteY2" fmla="*/ 2964581 h 3734602"/>
                <a:gd name="connsiteX3" fmla="*/ 952901 w 2666199"/>
                <a:gd name="connsiteY3" fmla="*/ 2695073 h 3734602"/>
                <a:gd name="connsiteX4" fmla="*/ 1049154 w 2666199"/>
                <a:gd name="connsiteY4" fmla="*/ 2464067 h 3734602"/>
                <a:gd name="connsiteX5" fmla="*/ 885525 w 2666199"/>
                <a:gd name="connsiteY5" fmla="*/ 2127183 h 3734602"/>
                <a:gd name="connsiteX6" fmla="*/ 875899 w 2666199"/>
                <a:gd name="connsiteY6" fmla="*/ 2088682 h 3734602"/>
                <a:gd name="connsiteX7" fmla="*/ 847024 w 2666199"/>
                <a:gd name="connsiteY7" fmla="*/ 2059806 h 3734602"/>
                <a:gd name="connsiteX8" fmla="*/ 789272 w 2666199"/>
                <a:gd name="connsiteY8" fmla="*/ 2059806 h 3734602"/>
                <a:gd name="connsiteX9" fmla="*/ 721895 w 2666199"/>
                <a:gd name="connsiteY9" fmla="*/ 2079056 h 3734602"/>
                <a:gd name="connsiteX10" fmla="*/ 606392 w 2666199"/>
                <a:gd name="connsiteY10" fmla="*/ 2088682 h 3734602"/>
                <a:gd name="connsiteX11" fmla="*/ 519765 w 2666199"/>
                <a:gd name="connsiteY11" fmla="*/ 2069431 h 3734602"/>
                <a:gd name="connsiteX12" fmla="*/ 462013 w 2666199"/>
                <a:gd name="connsiteY12" fmla="*/ 2030930 h 3734602"/>
                <a:gd name="connsiteX13" fmla="*/ 433137 w 2666199"/>
                <a:gd name="connsiteY13" fmla="*/ 1973179 h 3734602"/>
                <a:gd name="connsiteX14" fmla="*/ 433137 w 2666199"/>
                <a:gd name="connsiteY14" fmla="*/ 1896176 h 3734602"/>
                <a:gd name="connsiteX15" fmla="*/ 423512 w 2666199"/>
                <a:gd name="connsiteY15" fmla="*/ 1857675 h 3734602"/>
                <a:gd name="connsiteX16" fmla="*/ 423512 w 2666199"/>
                <a:gd name="connsiteY16" fmla="*/ 1819174 h 3734602"/>
                <a:gd name="connsiteX17" fmla="*/ 423512 w 2666199"/>
                <a:gd name="connsiteY17" fmla="*/ 1790299 h 3734602"/>
                <a:gd name="connsiteX18" fmla="*/ 404261 w 2666199"/>
                <a:gd name="connsiteY18" fmla="*/ 1761423 h 3734602"/>
                <a:gd name="connsiteX19" fmla="*/ 356135 w 2666199"/>
                <a:gd name="connsiteY19" fmla="*/ 1674795 h 3734602"/>
                <a:gd name="connsiteX20" fmla="*/ 375386 w 2666199"/>
                <a:gd name="connsiteY20" fmla="*/ 1645920 h 3734602"/>
                <a:gd name="connsiteX21" fmla="*/ 375386 w 2666199"/>
                <a:gd name="connsiteY21" fmla="*/ 1617044 h 3734602"/>
                <a:gd name="connsiteX22" fmla="*/ 346510 w 2666199"/>
                <a:gd name="connsiteY22" fmla="*/ 1597793 h 3734602"/>
                <a:gd name="connsiteX23" fmla="*/ 346510 w 2666199"/>
                <a:gd name="connsiteY23" fmla="*/ 1559292 h 3734602"/>
                <a:gd name="connsiteX24" fmla="*/ 356135 w 2666199"/>
                <a:gd name="connsiteY24" fmla="*/ 1530416 h 3734602"/>
                <a:gd name="connsiteX25" fmla="*/ 336885 w 2666199"/>
                <a:gd name="connsiteY25" fmla="*/ 1453414 h 3734602"/>
                <a:gd name="connsiteX26" fmla="*/ 298384 w 2666199"/>
                <a:gd name="connsiteY26" fmla="*/ 1414913 h 3734602"/>
                <a:gd name="connsiteX27" fmla="*/ 259882 w 2666199"/>
                <a:gd name="connsiteY27" fmla="*/ 1386038 h 3734602"/>
                <a:gd name="connsiteX28" fmla="*/ 231007 w 2666199"/>
                <a:gd name="connsiteY28" fmla="*/ 1337911 h 3734602"/>
                <a:gd name="connsiteX29" fmla="*/ 231007 w 2666199"/>
                <a:gd name="connsiteY29" fmla="*/ 1299410 h 3734602"/>
                <a:gd name="connsiteX30" fmla="*/ 269508 w 2666199"/>
                <a:gd name="connsiteY30" fmla="*/ 1251284 h 3734602"/>
                <a:gd name="connsiteX31" fmla="*/ 336885 w 2666199"/>
                <a:gd name="connsiteY31" fmla="*/ 1203158 h 3734602"/>
                <a:gd name="connsiteX32" fmla="*/ 404261 w 2666199"/>
                <a:gd name="connsiteY32" fmla="*/ 1145406 h 3734602"/>
                <a:gd name="connsiteX33" fmla="*/ 442762 w 2666199"/>
                <a:gd name="connsiteY33" fmla="*/ 1078029 h 3734602"/>
                <a:gd name="connsiteX34" fmla="*/ 481264 w 2666199"/>
                <a:gd name="connsiteY34" fmla="*/ 1029903 h 3734602"/>
                <a:gd name="connsiteX35" fmla="*/ 500514 w 2666199"/>
                <a:gd name="connsiteY35" fmla="*/ 981776 h 3734602"/>
                <a:gd name="connsiteX36" fmla="*/ 510139 w 2666199"/>
                <a:gd name="connsiteY36" fmla="*/ 943275 h 3734602"/>
                <a:gd name="connsiteX37" fmla="*/ 500514 w 2666199"/>
                <a:gd name="connsiteY37" fmla="*/ 904774 h 3734602"/>
                <a:gd name="connsiteX38" fmla="*/ 490889 w 2666199"/>
                <a:gd name="connsiteY38" fmla="*/ 885524 h 3734602"/>
                <a:gd name="connsiteX39" fmla="*/ 490889 w 2666199"/>
                <a:gd name="connsiteY39" fmla="*/ 837398 h 3734602"/>
                <a:gd name="connsiteX40" fmla="*/ 490889 w 2666199"/>
                <a:gd name="connsiteY40" fmla="*/ 808522 h 3734602"/>
                <a:gd name="connsiteX41" fmla="*/ 413887 w 2666199"/>
                <a:gd name="connsiteY41" fmla="*/ 770021 h 3734602"/>
                <a:gd name="connsiteX42" fmla="*/ 298384 w 2666199"/>
                <a:gd name="connsiteY42" fmla="*/ 731520 h 3734602"/>
                <a:gd name="connsiteX43" fmla="*/ 192506 w 2666199"/>
                <a:gd name="connsiteY43" fmla="*/ 693019 h 3734602"/>
                <a:gd name="connsiteX44" fmla="*/ 86628 w 2666199"/>
                <a:gd name="connsiteY44" fmla="*/ 635267 h 3734602"/>
                <a:gd name="connsiteX45" fmla="*/ 9626 w 2666199"/>
                <a:gd name="connsiteY45" fmla="*/ 587141 h 3734602"/>
                <a:gd name="connsiteX46" fmla="*/ 0 w 2666199"/>
                <a:gd name="connsiteY46" fmla="*/ 558265 h 3734602"/>
                <a:gd name="connsiteX47" fmla="*/ 115504 w 2666199"/>
                <a:gd name="connsiteY47" fmla="*/ 548640 h 3734602"/>
                <a:gd name="connsiteX48" fmla="*/ 240632 w 2666199"/>
                <a:gd name="connsiteY48" fmla="*/ 558265 h 3734602"/>
                <a:gd name="connsiteX49" fmla="*/ 365760 w 2666199"/>
                <a:gd name="connsiteY49" fmla="*/ 548640 h 3734602"/>
                <a:gd name="connsiteX50" fmla="*/ 548640 w 2666199"/>
                <a:gd name="connsiteY50" fmla="*/ 558265 h 3734602"/>
                <a:gd name="connsiteX51" fmla="*/ 606392 w 2666199"/>
                <a:gd name="connsiteY51" fmla="*/ 548640 h 3734602"/>
                <a:gd name="connsiteX52" fmla="*/ 721895 w 2666199"/>
                <a:gd name="connsiteY52" fmla="*/ 404261 h 3734602"/>
                <a:gd name="connsiteX53" fmla="*/ 933651 w 2666199"/>
                <a:gd name="connsiteY53" fmla="*/ 134753 h 3734602"/>
                <a:gd name="connsiteX54" fmla="*/ 1078030 w 2666199"/>
                <a:gd name="connsiteY54" fmla="*/ 28875 h 3734602"/>
                <a:gd name="connsiteX55" fmla="*/ 1280160 w 2666199"/>
                <a:gd name="connsiteY55" fmla="*/ 0 h 3734602"/>
                <a:gd name="connsiteX56" fmla="*/ 1491916 w 2666199"/>
                <a:gd name="connsiteY56" fmla="*/ 19250 h 3734602"/>
                <a:gd name="connsiteX57" fmla="*/ 1703672 w 2666199"/>
                <a:gd name="connsiteY57" fmla="*/ 67376 h 3734602"/>
                <a:gd name="connsiteX58" fmla="*/ 1848051 w 2666199"/>
                <a:gd name="connsiteY58" fmla="*/ 105878 h 3734602"/>
                <a:gd name="connsiteX59" fmla="*/ 2117558 w 2666199"/>
                <a:gd name="connsiteY59" fmla="*/ 356134 h 3734602"/>
                <a:gd name="connsiteX60" fmla="*/ 2252312 w 2666199"/>
                <a:gd name="connsiteY60" fmla="*/ 529389 h 3734602"/>
                <a:gd name="connsiteX61" fmla="*/ 2310064 w 2666199"/>
                <a:gd name="connsiteY61" fmla="*/ 693019 h 3734602"/>
                <a:gd name="connsiteX62" fmla="*/ 2338939 w 2666199"/>
                <a:gd name="connsiteY62" fmla="*/ 904774 h 3734602"/>
                <a:gd name="connsiteX63" fmla="*/ 2338939 w 2666199"/>
                <a:gd name="connsiteY63" fmla="*/ 1078029 h 3734602"/>
                <a:gd name="connsiteX64" fmla="*/ 2319689 w 2666199"/>
                <a:gd name="connsiteY64" fmla="*/ 1193532 h 3734602"/>
                <a:gd name="connsiteX65" fmla="*/ 2290813 w 2666199"/>
                <a:gd name="connsiteY65" fmla="*/ 1260909 h 3734602"/>
                <a:gd name="connsiteX66" fmla="*/ 2252312 w 2666199"/>
                <a:gd name="connsiteY66" fmla="*/ 1337911 h 3734602"/>
                <a:gd name="connsiteX67" fmla="*/ 2156059 w 2666199"/>
                <a:gd name="connsiteY67" fmla="*/ 1424539 h 3734602"/>
                <a:gd name="connsiteX68" fmla="*/ 2107933 w 2666199"/>
                <a:gd name="connsiteY68" fmla="*/ 1434164 h 3734602"/>
                <a:gd name="connsiteX69" fmla="*/ 2079057 w 2666199"/>
                <a:gd name="connsiteY69" fmla="*/ 1520791 h 3734602"/>
                <a:gd name="connsiteX70" fmla="*/ 2059807 w 2666199"/>
                <a:gd name="connsiteY70" fmla="*/ 1617044 h 3734602"/>
                <a:gd name="connsiteX71" fmla="*/ 2050181 w 2666199"/>
                <a:gd name="connsiteY71" fmla="*/ 1742172 h 3734602"/>
                <a:gd name="connsiteX72" fmla="*/ 2050181 w 2666199"/>
                <a:gd name="connsiteY72" fmla="*/ 1828800 h 3734602"/>
                <a:gd name="connsiteX73" fmla="*/ 2040556 w 2666199"/>
                <a:gd name="connsiteY73" fmla="*/ 1886551 h 3734602"/>
                <a:gd name="connsiteX74" fmla="*/ 1992430 w 2666199"/>
                <a:gd name="connsiteY74" fmla="*/ 1915427 h 3734602"/>
                <a:gd name="connsiteX75" fmla="*/ 1953929 w 2666199"/>
                <a:gd name="connsiteY75" fmla="*/ 1925052 h 3734602"/>
                <a:gd name="connsiteX76" fmla="*/ 1953929 w 2666199"/>
                <a:gd name="connsiteY76" fmla="*/ 2040555 h 3734602"/>
                <a:gd name="connsiteX77" fmla="*/ 2011680 w 2666199"/>
                <a:gd name="connsiteY77" fmla="*/ 2204185 h 3734602"/>
                <a:gd name="connsiteX78" fmla="*/ 2050181 w 2666199"/>
                <a:gd name="connsiteY78" fmla="*/ 2281187 h 3734602"/>
                <a:gd name="connsiteX79" fmla="*/ 2204186 w 2666199"/>
                <a:gd name="connsiteY79" fmla="*/ 2425566 h 3734602"/>
                <a:gd name="connsiteX80" fmla="*/ 2310064 w 2666199"/>
                <a:gd name="connsiteY80" fmla="*/ 2521819 h 3734602"/>
                <a:gd name="connsiteX81" fmla="*/ 2464068 w 2666199"/>
                <a:gd name="connsiteY81" fmla="*/ 2762450 h 3734602"/>
                <a:gd name="connsiteX82" fmla="*/ 2569946 w 2666199"/>
                <a:gd name="connsiteY82" fmla="*/ 3012707 h 3734602"/>
                <a:gd name="connsiteX83" fmla="*/ 2666198 w 2666199"/>
                <a:gd name="connsiteY83" fmla="*/ 3311090 h 3734602"/>
                <a:gd name="connsiteX84" fmla="*/ 2666198 w 2666199"/>
                <a:gd name="connsiteY84" fmla="*/ 3570972 h 3734602"/>
                <a:gd name="connsiteX0" fmla="*/ 558266 w 2666199"/>
                <a:gd name="connsiteY0" fmla="*/ 3378467 h 3570972"/>
                <a:gd name="connsiteX1" fmla="*/ 779647 w 2666199"/>
                <a:gd name="connsiteY1" fmla="*/ 2964581 h 3570972"/>
                <a:gd name="connsiteX2" fmla="*/ 952901 w 2666199"/>
                <a:gd name="connsiteY2" fmla="*/ 2695073 h 3570972"/>
                <a:gd name="connsiteX3" fmla="*/ 1049154 w 2666199"/>
                <a:gd name="connsiteY3" fmla="*/ 2464067 h 3570972"/>
                <a:gd name="connsiteX4" fmla="*/ 885525 w 2666199"/>
                <a:gd name="connsiteY4" fmla="*/ 2127183 h 3570972"/>
                <a:gd name="connsiteX5" fmla="*/ 875899 w 2666199"/>
                <a:gd name="connsiteY5" fmla="*/ 2088682 h 3570972"/>
                <a:gd name="connsiteX6" fmla="*/ 847024 w 2666199"/>
                <a:gd name="connsiteY6" fmla="*/ 2059806 h 3570972"/>
                <a:gd name="connsiteX7" fmla="*/ 789272 w 2666199"/>
                <a:gd name="connsiteY7" fmla="*/ 2059806 h 3570972"/>
                <a:gd name="connsiteX8" fmla="*/ 721895 w 2666199"/>
                <a:gd name="connsiteY8" fmla="*/ 2079056 h 3570972"/>
                <a:gd name="connsiteX9" fmla="*/ 606392 w 2666199"/>
                <a:gd name="connsiteY9" fmla="*/ 2088682 h 3570972"/>
                <a:gd name="connsiteX10" fmla="*/ 519765 w 2666199"/>
                <a:gd name="connsiteY10" fmla="*/ 2069431 h 3570972"/>
                <a:gd name="connsiteX11" fmla="*/ 462013 w 2666199"/>
                <a:gd name="connsiteY11" fmla="*/ 2030930 h 3570972"/>
                <a:gd name="connsiteX12" fmla="*/ 433137 w 2666199"/>
                <a:gd name="connsiteY12" fmla="*/ 1973179 h 3570972"/>
                <a:gd name="connsiteX13" fmla="*/ 433137 w 2666199"/>
                <a:gd name="connsiteY13" fmla="*/ 1896176 h 3570972"/>
                <a:gd name="connsiteX14" fmla="*/ 423512 w 2666199"/>
                <a:gd name="connsiteY14" fmla="*/ 1857675 h 3570972"/>
                <a:gd name="connsiteX15" fmla="*/ 423512 w 2666199"/>
                <a:gd name="connsiteY15" fmla="*/ 1819174 h 3570972"/>
                <a:gd name="connsiteX16" fmla="*/ 423512 w 2666199"/>
                <a:gd name="connsiteY16" fmla="*/ 1790299 h 3570972"/>
                <a:gd name="connsiteX17" fmla="*/ 404261 w 2666199"/>
                <a:gd name="connsiteY17" fmla="*/ 1761423 h 3570972"/>
                <a:gd name="connsiteX18" fmla="*/ 356135 w 2666199"/>
                <a:gd name="connsiteY18" fmla="*/ 1674795 h 3570972"/>
                <a:gd name="connsiteX19" fmla="*/ 375386 w 2666199"/>
                <a:gd name="connsiteY19" fmla="*/ 1645920 h 3570972"/>
                <a:gd name="connsiteX20" fmla="*/ 375386 w 2666199"/>
                <a:gd name="connsiteY20" fmla="*/ 1617044 h 3570972"/>
                <a:gd name="connsiteX21" fmla="*/ 346510 w 2666199"/>
                <a:gd name="connsiteY21" fmla="*/ 1597793 h 3570972"/>
                <a:gd name="connsiteX22" fmla="*/ 346510 w 2666199"/>
                <a:gd name="connsiteY22" fmla="*/ 1559292 h 3570972"/>
                <a:gd name="connsiteX23" fmla="*/ 356135 w 2666199"/>
                <a:gd name="connsiteY23" fmla="*/ 1530416 h 3570972"/>
                <a:gd name="connsiteX24" fmla="*/ 336885 w 2666199"/>
                <a:gd name="connsiteY24" fmla="*/ 1453414 h 3570972"/>
                <a:gd name="connsiteX25" fmla="*/ 298384 w 2666199"/>
                <a:gd name="connsiteY25" fmla="*/ 1414913 h 3570972"/>
                <a:gd name="connsiteX26" fmla="*/ 259882 w 2666199"/>
                <a:gd name="connsiteY26" fmla="*/ 1386038 h 3570972"/>
                <a:gd name="connsiteX27" fmla="*/ 231007 w 2666199"/>
                <a:gd name="connsiteY27" fmla="*/ 1337911 h 3570972"/>
                <a:gd name="connsiteX28" fmla="*/ 231007 w 2666199"/>
                <a:gd name="connsiteY28" fmla="*/ 1299410 h 3570972"/>
                <a:gd name="connsiteX29" fmla="*/ 269508 w 2666199"/>
                <a:gd name="connsiteY29" fmla="*/ 1251284 h 3570972"/>
                <a:gd name="connsiteX30" fmla="*/ 336885 w 2666199"/>
                <a:gd name="connsiteY30" fmla="*/ 1203158 h 3570972"/>
                <a:gd name="connsiteX31" fmla="*/ 404261 w 2666199"/>
                <a:gd name="connsiteY31" fmla="*/ 1145406 h 3570972"/>
                <a:gd name="connsiteX32" fmla="*/ 442762 w 2666199"/>
                <a:gd name="connsiteY32" fmla="*/ 1078029 h 3570972"/>
                <a:gd name="connsiteX33" fmla="*/ 481264 w 2666199"/>
                <a:gd name="connsiteY33" fmla="*/ 1029903 h 3570972"/>
                <a:gd name="connsiteX34" fmla="*/ 500514 w 2666199"/>
                <a:gd name="connsiteY34" fmla="*/ 981776 h 3570972"/>
                <a:gd name="connsiteX35" fmla="*/ 510139 w 2666199"/>
                <a:gd name="connsiteY35" fmla="*/ 943275 h 3570972"/>
                <a:gd name="connsiteX36" fmla="*/ 500514 w 2666199"/>
                <a:gd name="connsiteY36" fmla="*/ 904774 h 3570972"/>
                <a:gd name="connsiteX37" fmla="*/ 490889 w 2666199"/>
                <a:gd name="connsiteY37" fmla="*/ 885524 h 3570972"/>
                <a:gd name="connsiteX38" fmla="*/ 490889 w 2666199"/>
                <a:gd name="connsiteY38" fmla="*/ 837398 h 3570972"/>
                <a:gd name="connsiteX39" fmla="*/ 490889 w 2666199"/>
                <a:gd name="connsiteY39" fmla="*/ 808522 h 3570972"/>
                <a:gd name="connsiteX40" fmla="*/ 413887 w 2666199"/>
                <a:gd name="connsiteY40" fmla="*/ 770021 h 3570972"/>
                <a:gd name="connsiteX41" fmla="*/ 298384 w 2666199"/>
                <a:gd name="connsiteY41" fmla="*/ 731520 h 3570972"/>
                <a:gd name="connsiteX42" fmla="*/ 192506 w 2666199"/>
                <a:gd name="connsiteY42" fmla="*/ 693019 h 3570972"/>
                <a:gd name="connsiteX43" fmla="*/ 86628 w 2666199"/>
                <a:gd name="connsiteY43" fmla="*/ 635267 h 3570972"/>
                <a:gd name="connsiteX44" fmla="*/ 9626 w 2666199"/>
                <a:gd name="connsiteY44" fmla="*/ 587141 h 3570972"/>
                <a:gd name="connsiteX45" fmla="*/ 0 w 2666199"/>
                <a:gd name="connsiteY45" fmla="*/ 558265 h 3570972"/>
                <a:gd name="connsiteX46" fmla="*/ 115504 w 2666199"/>
                <a:gd name="connsiteY46" fmla="*/ 548640 h 3570972"/>
                <a:gd name="connsiteX47" fmla="*/ 240632 w 2666199"/>
                <a:gd name="connsiteY47" fmla="*/ 558265 h 3570972"/>
                <a:gd name="connsiteX48" fmla="*/ 365760 w 2666199"/>
                <a:gd name="connsiteY48" fmla="*/ 548640 h 3570972"/>
                <a:gd name="connsiteX49" fmla="*/ 548640 w 2666199"/>
                <a:gd name="connsiteY49" fmla="*/ 558265 h 3570972"/>
                <a:gd name="connsiteX50" fmla="*/ 606392 w 2666199"/>
                <a:gd name="connsiteY50" fmla="*/ 548640 h 3570972"/>
                <a:gd name="connsiteX51" fmla="*/ 721895 w 2666199"/>
                <a:gd name="connsiteY51" fmla="*/ 404261 h 3570972"/>
                <a:gd name="connsiteX52" fmla="*/ 933651 w 2666199"/>
                <a:gd name="connsiteY52" fmla="*/ 134753 h 3570972"/>
                <a:gd name="connsiteX53" fmla="*/ 1078030 w 2666199"/>
                <a:gd name="connsiteY53" fmla="*/ 28875 h 3570972"/>
                <a:gd name="connsiteX54" fmla="*/ 1280160 w 2666199"/>
                <a:gd name="connsiteY54" fmla="*/ 0 h 3570972"/>
                <a:gd name="connsiteX55" fmla="*/ 1491916 w 2666199"/>
                <a:gd name="connsiteY55" fmla="*/ 19250 h 3570972"/>
                <a:gd name="connsiteX56" fmla="*/ 1703672 w 2666199"/>
                <a:gd name="connsiteY56" fmla="*/ 67376 h 3570972"/>
                <a:gd name="connsiteX57" fmla="*/ 1848051 w 2666199"/>
                <a:gd name="connsiteY57" fmla="*/ 105878 h 3570972"/>
                <a:gd name="connsiteX58" fmla="*/ 2117558 w 2666199"/>
                <a:gd name="connsiteY58" fmla="*/ 356134 h 3570972"/>
                <a:gd name="connsiteX59" fmla="*/ 2252312 w 2666199"/>
                <a:gd name="connsiteY59" fmla="*/ 529389 h 3570972"/>
                <a:gd name="connsiteX60" fmla="*/ 2310064 w 2666199"/>
                <a:gd name="connsiteY60" fmla="*/ 693019 h 3570972"/>
                <a:gd name="connsiteX61" fmla="*/ 2338939 w 2666199"/>
                <a:gd name="connsiteY61" fmla="*/ 904774 h 3570972"/>
                <a:gd name="connsiteX62" fmla="*/ 2338939 w 2666199"/>
                <a:gd name="connsiteY62" fmla="*/ 1078029 h 3570972"/>
                <a:gd name="connsiteX63" fmla="*/ 2319689 w 2666199"/>
                <a:gd name="connsiteY63" fmla="*/ 1193532 h 3570972"/>
                <a:gd name="connsiteX64" fmla="*/ 2290813 w 2666199"/>
                <a:gd name="connsiteY64" fmla="*/ 1260909 h 3570972"/>
                <a:gd name="connsiteX65" fmla="*/ 2252312 w 2666199"/>
                <a:gd name="connsiteY65" fmla="*/ 1337911 h 3570972"/>
                <a:gd name="connsiteX66" fmla="*/ 2156059 w 2666199"/>
                <a:gd name="connsiteY66" fmla="*/ 1424539 h 3570972"/>
                <a:gd name="connsiteX67" fmla="*/ 2107933 w 2666199"/>
                <a:gd name="connsiteY67" fmla="*/ 1434164 h 3570972"/>
                <a:gd name="connsiteX68" fmla="*/ 2079057 w 2666199"/>
                <a:gd name="connsiteY68" fmla="*/ 1520791 h 3570972"/>
                <a:gd name="connsiteX69" fmla="*/ 2059807 w 2666199"/>
                <a:gd name="connsiteY69" fmla="*/ 1617044 h 3570972"/>
                <a:gd name="connsiteX70" fmla="*/ 2050181 w 2666199"/>
                <a:gd name="connsiteY70" fmla="*/ 1742172 h 3570972"/>
                <a:gd name="connsiteX71" fmla="*/ 2050181 w 2666199"/>
                <a:gd name="connsiteY71" fmla="*/ 1828800 h 3570972"/>
                <a:gd name="connsiteX72" fmla="*/ 2040556 w 2666199"/>
                <a:gd name="connsiteY72" fmla="*/ 1886551 h 3570972"/>
                <a:gd name="connsiteX73" fmla="*/ 1992430 w 2666199"/>
                <a:gd name="connsiteY73" fmla="*/ 1915427 h 3570972"/>
                <a:gd name="connsiteX74" fmla="*/ 1953929 w 2666199"/>
                <a:gd name="connsiteY74" fmla="*/ 1925052 h 3570972"/>
                <a:gd name="connsiteX75" fmla="*/ 1953929 w 2666199"/>
                <a:gd name="connsiteY75" fmla="*/ 2040555 h 3570972"/>
                <a:gd name="connsiteX76" fmla="*/ 2011680 w 2666199"/>
                <a:gd name="connsiteY76" fmla="*/ 2204185 h 3570972"/>
                <a:gd name="connsiteX77" fmla="*/ 2050181 w 2666199"/>
                <a:gd name="connsiteY77" fmla="*/ 2281187 h 3570972"/>
                <a:gd name="connsiteX78" fmla="*/ 2204186 w 2666199"/>
                <a:gd name="connsiteY78" fmla="*/ 2425566 h 3570972"/>
                <a:gd name="connsiteX79" fmla="*/ 2310064 w 2666199"/>
                <a:gd name="connsiteY79" fmla="*/ 2521819 h 3570972"/>
                <a:gd name="connsiteX80" fmla="*/ 2464068 w 2666199"/>
                <a:gd name="connsiteY80" fmla="*/ 2762450 h 3570972"/>
                <a:gd name="connsiteX81" fmla="*/ 2569946 w 2666199"/>
                <a:gd name="connsiteY81" fmla="*/ 3012707 h 3570972"/>
                <a:gd name="connsiteX82" fmla="*/ 2666198 w 2666199"/>
                <a:gd name="connsiteY82" fmla="*/ 3311090 h 3570972"/>
                <a:gd name="connsiteX83" fmla="*/ 2666198 w 2666199"/>
                <a:gd name="connsiteY83" fmla="*/ 3570972 h 3570972"/>
                <a:gd name="connsiteX0" fmla="*/ 528147 w 2666199"/>
                <a:gd name="connsiteY0" fmla="*/ 3571217 h 3571217"/>
                <a:gd name="connsiteX1" fmla="*/ 779647 w 2666199"/>
                <a:gd name="connsiteY1" fmla="*/ 2964581 h 3571217"/>
                <a:gd name="connsiteX2" fmla="*/ 952901 w 2666199"/>
                <a:gd name="connsiteY2" fmla="*/ 2695073 h 3571217"/>
                <a:gd name="connsiteX3" fmla="*/ 1049154 w 2666199"/>
                <a:gd name="connsiteY3" fmla="*/ 2464067 h 3571217"/>
                <a:gd name="connsiteX4" fmla="*/ 885525 w 2666199"/>
                <a:gd name="connsiteY4" fmla="*/ 2127183 h 3571217"/>
                <a:gd name="connsiteX5" fmla="*/ 875899 w 2666199"/>
                <a:gd name="connsiteY5" fmla="*/ 2088682 h 3571217"/>
                <a:gd name="connsiteX6" fmla="*/ 847024 w 2666199"/>
                <a:gd name="connsiteY6" fmla="*/ 2059806 h 3571217"/>
                <a:gd name="connsiteX7" fmla="*/ 789272 w 2666199"/>
                <a:gd name="connsiteY7" fmla="*/ 2059806 h 3571217"/>
                <a:gd name="connsiteX8" fmla="*/ 721895 w 2666199"/>
                <a:gd name="connsiteY8" fmla="*/ 2079056 h 3571217"/>
                <a:gd name="connsiteX9" fmla="*/ 606392 w 2666199"/>
                <a:gd name="connsiteY9" fmla="*/ 2088682 h 3571217"/>
                <a:gd name="connsiteX10" fmla="*/ 519765 w 2666199"/>
                <a:gd name="connsiteY10" fmla="*/ 2069431 h 3571217"/>
                <a:gd name="connsiteX11" fmla="*/ 462013 w 2666199"/>
                <a:gd name="connsiteY11" fmla="*/ 2030930 h 3571217"/>
                <a:gd name="connsiteX12" fmla="*/ 433137 w 2666199"/>
                <a:gd name="connsiteY12" fmla="*/ 1973179 h 3571217"/>
                <a:gd name="connsiteX13" fmla="*/ 433137 w 2666199"/>
                <a:gd name="connsiteY13" fmla="*/ 1896176 h 3571217"/>
                <a:gd name="connsiteX14" fmla="*/ 423512 w 2666199"/>
                <a:gd name="connsiteY14" fmla="*/ 1857675 h 3571217"/>
                <a:gd name="connsiteX15" fmla="*/ 423512 w 2666199"/>
                <a:gd name="connsiteY15" fmla="*/ 1819174 h 3571217"/>
                <a:gd name="connsiteX16" fmla="*/ 423512 w 2666199"/>
                <a:gd name="connsiteY16" fmla="*/ 1790299 h 3571217"/>
                <a:gd name="connsiteX17" fmla="*/ 404261 w 2666199"/>
                <a:gd name="connsiteY17" fmla="*/ 1761423 h 3571217"/>
                <a:gd name="connsiteX18" fmla="*/ 356135 w 2666199"/>
                <a:gd name="connsiteY18" fmla="*/ 1674795 h 3571217"/>
                <a:gd name="connsiteX19" fmla="*/ 375386 w 2666199"/>
                <a:gd name="connsiteY19" fmla="*/ 1645920 h 3571217"/>
                <a:gd name="connsiteX20" fmla="*/ 375386 w 2666199"/>
                <a:gd name="connsiteY20" fmla="*/ 1617044 h 3571217"/>
                <a:gd name="connsiteX21" fmla="*/ 346510 w 2666199"/>
                <a:gd name="connsiteY21" fmla="*/ 1597793 h 3571217"/>
                <a:gd name="connsiteX22" fmla="*/ 346510 w 2666199"/>
                <a:gd name="connsiteY22" fmla="*/ 1559292 h 3571217"/>
                <a:gd name="connsiteX23" fmla="*/ 356135 w 2666199"/>
                <a:gd name="connsiteY23" fmla="*/ 1530416 h 3571217"/>
                <a:gd name="connsiteX24" fmla="*/ 336885 w 2666199"/>
                <a:gd name="connsiteY24" fmla="*/ 1453414 h 3571217"/>
                <a:gd name="connsiteX25" fmla="*/ 298384 w 2666199"/>
                <a:gd name="connsiteY25" fmla="*/ 1414913 h 3571217"/>
                <a:gd name="connsiteX26" fmla="*/ 259882 w 2666199"/>
                <a:gd name="connsiteY26" fmla="*/ 1386038 h 3571217"/>
                <a:gd name="connsiteX27" fmla="*/ 231007 w 2666199"/>
                <a:gd name="connsiteY27" fmla="*/ 1337911 h 3571217"/>
                <a:gd name="connsiteX28" fmla="*/ 231007 w 2666199"/>
                <a:gd name="connsiteY28" fmla="*/ 1299410 h 3571217"/>
                <a:gd name="connsiteX29" fmla="*/ 269508 w 2666199"/>
                <a:gd name="connsiteY29" fmla="*/ 1251284 h 3571217"/>
                <a:gd name="connsiteX30" fmla="*/ 336885 w 2666199"/>
                <a:gd name="connsiteY30" fmla="*/ 1203158 h 3571217"/>
                <a:gd name="connsiteX31" fmla="*/ 404261 w 2666199"/>
                <a:gd name="connsiteY31" fmla="*/ 1145406 h 3571217"/>
                <a:gd name="connsiteX32" fmla="*/ 442762 w 2666199"/>
                <a:gd name="connsiteY32" fmla="*/ 1078029 h 3571217"/>
                <a:gd name="connsiteX33" fmla="*/ 481264 w 2666199"/>
                <a:gd name="connsiteY33" fmla="*/ 1029903 h 3571217"/>
                <a:gd name="connsiteX34" fmla="*/ 500514 w 2666199"/>
                <a:gd name="connsiteY34" fmla="*/ 981776 h 3571217"/>
                <a:gd name="connsiteX35" fmla="*/ 510139 w 2666199"/>
                <a:gd name="connsiteY35" fmla="*/ 943275 h 3571217"/>
                <a:gd name="connsiteX36" fmla="*/ 500514 w 2666199"/>
                <a:gd name="connsiteY36" fmla="*/ 904774 h 3571217"/>
                <a:gd name="connsiteX37" fmla="*/ 490889 w 2666199"/>
                <a:gd name="connsiteY37" fmla="*/ 885524 h 3571217"/>
                <a:gd name="connsiteX38" fmla="*/ 490889 w 2666199"/>
                <a:gd name="connsiteY38" fmla="*/ 837398 h 3571217"/>
                <a:gd name="connsiteX39" fmla="*/ 490889 w 2666199"/>
                <a:gd name="connsiteY39" fmla="*/ 808522 h 3571217"/>
                <a:gd name="connsiteX40" fmla="*/ 413887 w 2666199"/>
                <a:gd name="connsiteY40" fmla="*/ 770021 h 3571217"/>
                <a:gd name="connsiteX41" fmla="*/ 298384 w 2666199"/>
                <a:gd name="connsiteY41" fmla="*/ 731520 h 3571217"/>
                <a:gd name="connsiteX42" fmla="*/ 192506 w 2666199"/>
                <a:gd name="connsiteY42" fmla="*/ 693019 h 3571217"/>
                <a:gd name="connsiteX43" fmla="*/ 86628 w 2666199"/>
                <a:gd name="connsiteY43" fmla="*/ 635267 h 3571217"/>
                <a:gd name="connsiteX44" fmla="*/ 9626 w 2666199"/>
                <a:gd name="connsiteY44" fmla="*/ 587141 h 3571217"/>
                <a:gd name="connsiteX45" fmla="*/ 0 w 2666199"/>
                <a:gd name="connsiteY45" fmla="*/ 558265 h 3571217"/>
                <a:gd name="connsiteX46" fmla="*/ 115504 w 2666199"/>
                <a:gd name="connsiteY46" fmla="*/ 548640 h 3571217"/>
                <a:gd name="connsiteX47" fmla="*/ 240632 w 2666199"/>
                <a:gd name="connsiteY47" fmla="*/ 558265 h 3571217"/>
                <a:gd name="connsiteX48" fmla="*/ 365760 w 2666199"/>
                <a:gd name="connsiteY48" fmla="*/ 548640 h 3571217"/>
                <a:gd name="connsiteX49" fmla="*/ 548640 w 2666199"/>
                <a:gd name="connsiteY49" fmla="*/ 558265 h 3571217"/>
                <a:gd name="connsiteX50" fmla="*/ 606392 w 2666199"/>
                <a:gd name="connsiteY50" fmla="*/ 548640 h 3571217"/>
                <a:gd name="connsiteX51" fmla="*/ 721895 w 2666199"/>
                <a:gd name="connsiteY51" fmla="*/ 404261 h 3571217"/>
                <a:gd name="connsiteX52" fmla="*/ 933651 w 2666199"/>
                <a:gd name="connsiteY52" fmla="*/ 134753 h 3571217"/>
                <a:gd name="connsiteX53" fmla="*/ 1078030 w 2666199"/>
                <a:gd name="connsiteY53" fmla="*/ 28875 h 3571217"/>
                <a:gd name="connsiteX54" fmla="*/ 1280160 w 2666199"/>
                <a:gd name="connsiteY54" fmla="*/ 0 h 3571217"/>
                <a:gd name="connsiteX55" fmla="*/ 1491916 w 2666199"/>
                <a:gd name="connsiteY55" fmla="*/ 19250 h 3571217"/>
                <a:gd name="connsiteX56" fmla="*/ 1703672 w 2666199"/>
                <a:gd name="connsiteY56" fmla="*/ 67376 h 3571217"/>
                <a:gd name="connsiteX57" fmla="*/ 1848051 w 2666199"/>
                <a:gd name="connsiteY57" fmla="*/ 105878 h 3571217"/>
                <a:gd name="connsiteX58" fmla="*/ 2117558 w 2666199"/>
                <a:gd name="connsiteY58" fmla="*/ 356134 h 3571217"/>
                <a:gd name="connsiteX59" fmla="*/ 2252312 w 2666199"/>
                <a:gd name="connsiteY59" fmla="*/ 529389 h 3571217"/>
                <a:gd name="connsiteX60" fmla="*/ 2310064 w 2666199"/>
                <a:gd name="connsiteY60" fmla="*/ 693019 h 3571217"/>
                <a:gd name="connsiteX61" fmla="*/ 2338939 w 2666199"/>
                <a:gd name="connsiteY61" fmla="*/ 904774 h 3571217"/>
                <a:gd name="connsiteX62" fmla="*/ 2338939 w 2666199"/>
                <a:gd name="connsiteY62" fmla="*/ 1078029 h 3571217"/>
                <a:gd name="connsiteX63" fmla="*/ 2319689 w 2666199"/>
                <a:gd name="connsiteY63" fmla="*/ 1193532 h 3571217"/>
                <a:gd name="connsiteX64" fmla="*/ 2290813 w 2666199"/>
                <a:gd name="connsiteY64" fmla="*/ 1260909 h 3571217"/>
                <a:gd name="connsiteX65" fmla="*/ 2252312 w 2666199"/>
                <a:gd name="connsiteY65" fmla="*/ 1337911 h 3571217"/>
                <a:gd name="connsiteX66" fmla="*/ 2156059 w 2666199"/>
                <a:gd name="connsiteY66" fmla="*/ 1424539 h 3571217"/>
                <a:gd name="connsiteX67" fmla="*/ 2107933 w 2666199"/>
                <a:gd name="connsiteY67" fmla="*/ 1434164 h 3571217"/>
                <a:gd name="connsiteX68" fmla="*/ 2079057 w 2666199"/>
                <a:gd name="connsiteY68" fmla="*/ 1520791 h 3571217"/>
                <a:gd name="connsiteX69" fmla="*/ 2059807 w 2666199"/>
                <a:gd name="connsiteY69" fmla="*/ 1617044 h 3571217"/>
                <a:gd name="connsiteX70" fmla="*/ 2050181 w 2666199"/>
                <a:gd name="connsiteY70" fmla="*/ 1742172 h 3571217"/>
                <a:gd name="connsiteX71" fmla="*/ 2050181 w 2666199"/>
                <a:gd name="connsiteY71" fmla="*/ 1828800 h 3571217"/>
                <a:gd name="connsiteX72" fmla="*/ 2040556 w 2666199"/>
                <a:gd name="connsiteY72" fmla="*/ 1886551 h 3571217"/>
                <a:gd name="connsiteX73" fmla="*/ 1992430 w 2666199"/>
                <a:gd name="connsiteY73" fmla="*/ 1915427 h 3571217"/>
                <a:gd name="connsiteX74" fmla="*/ 1953929 w 2666199"/>
                <a:gd name="connsiteY74" fmla="*/ 1925052 h 3571217"/>
                <a:gd name="connsiteX75" fmla="*/ 1953929 w 2666199"/>
                <a:gd name="connsiteY75" fmla="*/ 2040555 h 3571217"/>
                <a:gd name="connsiteX76" fmla="*/ 2011680 w 2666199"/>
                <a:gd name="connsiteY76" fmla="*/ 2204185 h 3571217"/>
                <a:gd name="connsiteX77" fmla="*/ 2050181 w 2666199"/>
                <a:gd name="connsiteY77" fmla="*/ 2281187 h 3571217"/>
                <a:gd name="connsiteX78" fmla="*/ 2204186 w 2666199"/>
                <a:gd name="connsiteY78" fmla="*/ 2425566 h 3571217"/>
                <a:gd name="connsiteX79" fmla="*/ 2310064 w 2666199"/>
                <a:gd name="connsiteY79" fmla="*/ 2521819 h 3571217"/>
                <a:gd name="connsiteX80" fmla="*/ 2464068 w 2666199"/>
                <a:gd name="connsiteY80" fmla="*/ 2762450 h 3571217"/>
                <a:gd name="connsiteX81" fmla="*/ 2569946 w 2666199"/>
                <a:gd name="connsiteY81" fmla="*/ 3012707 h 3571217"/>
                <a:gd name="connsiteX82" fmla="*/ 2666198 w 2666199"/>
                <a:gd name="connsiteY82" fmla="*/ 3311090 h 3571217"/>
                <a:gd name="connsiteX83" fmla="*/ 2666198 w 2666199"/>
                <a:gd name="connsiteY83" fmla="*/ 3570972 h 3571217"/>
                <a:gd name="connsiteX0" fmla="*/ 498026 w 2666199"/>
                <a:gd name="connsiteY0" fmla="*/ 3613380 h 3613380"/>
                <a:gd name="connsiteX1" fmla="*/ 779647 w 2666199"/>
                <a:gd name="connsiteY1" fmla="*/ 2964581 h 3613380"/>
                <a:gd name="connsiteX2" fmla="*/ 952901 w 2666199"/>
                <a:gd name="connsiteY2" fmla="*/ 2695073 h 3613380"/>
                <a:gd name="connsiteX3" fmla="*/ 1049154 w 2666199"/>
                <a:gd name="connsiteY3" fmla="*/ 2464067 h 3613380"/>
                <a:gd name="connsiteX4" fmla="*/ 885525 w 2666199"/>
                <a:gd name="connsiteY4" fmla="*/ 2127183 h 3613380"/>
                <a:gd name="connsiteX5" fmla="*/ 875899 w 2666199"/>
                <a:gd name="connsiteY5" fmla="*/ 2088682 h 3613380"/>
                <a:gd name="connsiteX6" fmla="*/ 847024 w 2666199"/>
                <a:gd name="connsiteY6" fmla="*/ 2059806 h 3613380"/>
                <a:gd name="connsiteX7" fmla="*/ 789272 w 2666199"/>
                <a:gd name="connsiteY7" fmla="*/ 2059806 h 3613380"/>
                <a:gd name="connsiteX8" fmla="*/ 721895 w 2666199"/>
                <a:gd name="connsiteY8" fmla="*/ 2079056 h 3613380"/>
                <a:gd name="connsiteX9" fmla="*/ 606392 w 2666199"/>
                <a:gd name="connsiteY9" fmla="*/ 2088682 h 3613380"/>
                <a:gd name="connsiteX10" fmla="*/ 519765 w 2666199"/>
                <a:gd name="connsiteY10" fmla="*/ 2069431 h 3613380"/>
                <a:gd name="connsiteX11" fmla="*/ 462013 w 2666199"/>
                <a:gd name="connsiteY11" fmla="*/ 2030930 h 3613380"/>
                <a:gd name="connsiteX12" fmla="*/ 433137 w 2666199"/>
                <a:gd name="connsiteY12" fmla="*/ 1973179 h 3613380"/>
                <a:gd name="connsiteX13" fmla="*/ 433137 w 2666199"/>
                <a:gd name="connsiteY13" fmla="*/ 1896176 h 3613380"/>
                <a:gd name="connsiteX14" fmla="*/ 423512 w 2666199"/>
                <a:gd name="connsiteY14" fmla="*/ 1857675 h 3613380"/>
                <a:gd name="connsiteX15" fmla="*/ 423512 w 2666199"/>
                <a:gd name="connsiteY15" fmla="*/ 1819174 h 3613380"/>
                <a:gd name="connsiteX16" fmla="*/ 423512 w 2666199"/>
                <a:gd name="connsiteY16" fmla="*/ 1790299 h 3613380"/>
                <a:gd name="connsiteX17" fmla="*/ 404261 w 2666199"/>
                <a:gd name="connsiteY17" fmla="*/ 1761423 h 3613380"/>
                <a:gd name="connsiteX18" fmla="*/ 356135 w 2666199"/>
                <a:gd name="connsiteY18" fmla="*/ 1674795 h 3613380"/>
                <a:gd name="connsiteX19" fmla="*/ 375386 w 2666199"/>
                <a:gd name="connsiteY19" fmla="*/ 1645920 h 3613380"/>
                <a:gd name="connsiteX20" fmla="*/ 375386 w 2666199"/>
                <a:gd name="connsiteY20" fmla="*/ 1617044 h 3613380"/>
                <a:gd name="connsiteX21" fmla="*/ 346510 w 2666199"/>
                <a:gd name="connsiteY21" fmla="*/ 1597793 h 3613380"/>
                <a:gd name="connsiteX22" fmla="*/ 346510 w 2666199"/>
                <a:gd name="connsiteY22" fmla="*/ 1559292 h 3613380"/>
                <a:gd name="connsiteX23" fmla="*/ 356135 w 2666199"/>
                <a:gd name="connsiteY23" fmla="*/ 1530416 h 3613380"/>
                <a:gd name="connsiteX24" fmla="*/ 336885 w 2666199"/>
                <a:gd name="connsiteY24" fmla="*/ 1453414 h 3613380"/>
                <a:gd name="connsiteX25" fmla="*/ 298384 w 2666199"/>
                <a:gd name="connsiteY25" fmla="*/ 1414913 h 3613380"/>
                <a:gd name="connsiteX26" fmla="*/ 259882 w 2666199"/>
                <a:gd name="connsiteY26" fmla="*/ 1386038 h 3613380"/>
                <a:gd name="connsiteX27" fmla="*/ 231007 w 2666199"/>
                <a:gd name="connsiteY27" fmla="*/ 1337911 h 3613380"/>
                <a:gd name="connsiteX28" fmla="*/ 231007 w 2666199"/>
                <a:gd name="connsiteY28" fmla="*/ 1299410 h 3613380"/>
                <a:gd name="connsiteX29" fmla="*/ 269508 w 2666199"/>
                <a:gd name="connsiteY29" fmla="*/ 1251284 h 3613380"/>
                <a:gd name="connsiteX30" fmla="*/ 336885 w 2666199"/>
                <a:gd name="connsiteY30" fmla="*/ 1203158 h 3613380"/>
                <a:gd name="connsiteX31" fmla="*/ 404261 w 2666199"/>
                <a:gd name="connsiteY31" fmla="*/ 1145406 h 3613380"/>
                <a:gd name="connsiteX32" fmla="*/ 442762 w 2666199"/>
                <a:gd name="connsiteY32" fmla="*/ 1078029 h 3613380"/>
                <a:gd name="connsiteX33" fmla="*/ 481264 w 2666199"/>
                <a:gd name="connsiteY33" fmla="*/ 1029903 h 3613380"/>
                <a:gd name="connsiteX34" fmla="*/ 500514 w 2666199"/>
                <a:gd name="connsiteY34" fmla="*/ 981776 h 3613380"/>
                <a:gd name="connsiteX35" fmla="*/ 510139 w 2666199"/>
                <a:gd name="connsiteY35" fmla="*/ 943275 h 3613380"/>
                <a:gd name="connsiteX36" fmla="*/ 500514 w 2666199"/>
                <a:gd name="connsiteY36" fmla="*/ 904774 h 3613380"/>
                <a:gd name="connsiteX37" fmla="*/ 490889 w 2666199"/>
                <a:gd name="connsiteY37" fmla="*/ 885524 h 3613380"/>
                <a:gd name="connsiteX38" fmla="*/ 490889 w 2666199"/>
                <a:gd name="connsiteY38" fmla="*/ 837398 h 3613380"/>
                <a:gd name="connsiteX39" fmla="*/ 490889 w 2666199"/>
                <a:gd name="connsiteY39" fmla="*/ 808522 h 3613380"/>
                <a:gd name="connsiteX40" fmla="*/ 413887 w 2666199"/>
                <a:gd name="connsiteY40" fmla="*/ 770021 h 3613380"/>
                <a:gd name="connsiteX41" fmla="*/ 298384 w 2666199"/>
                <a:gd name="connsiteY41" fmla="*/ 731520 h 3613380"/>
                <a:gd name="connsiteX42" fmla="*/ 192506 w 2666199"/>
                <a:gd name="connsiteY42" fmla="*/ 693019 h 3613380"/>
                <a:gd name="connsiteX43" fmla="*/ 86628 w 2666199"/>
                <a:gd name="connsiteY43" fmla="*/ 635267 h 3613380"/>
                <a:gd name="connsiteX44" fmla="*/ 9626 w 2666199"/>
                <a:gd name="connsiteY44" fmla="*/ 587141 h 3613380"/>
                <a:gd name="connsiteX45" fmla="*/ 0 w 2666199"/>
                <a:gd name="connsiteY45" fmla="*/ 558265 h 3613380"/>
                <a:gd name="connsiteX46" fmla="*/ 115504 w 2666199"/>
                <a:gd name="connsiteY46" fmla="*/ 548640 h 3613380"/>
                <a:gd name="connsiteX47" fmla="*/ 240632 w 2666199"/>
                <a:gd name="connsiteY47" fmla="*/ 558265 h 3613380"/>
                <a:gd name="connsiteX48" fmla="*/ 365760 w 2666199"/>
                <a:gd name="connsiteY48" fmla="*/ 548640 h 3613380"/>
                <a:gd name="connsiteX49" fmla="*/ 548640 w 2666199"/>
                <a:gd name="connsiteY49" fmla="*/ 558265 h 3613380"/>
                <a:gd name="connsiteX50" fmla="*/ 606392 w 2666199"/>
                <a:gd name="connsiteY50" fmla="*/ 548640 h 3613380"/>
                <a:gd name="connsiteX51" fmla="*/ 721895 w 2666199"/>
                <a:gd name="connsiteY51" fmla="*/ 404261 h 3613380"/>
                <a:gd name="connsiteX52" fmla="*/ 933651 w 2666199"/>
                <a:gd name="connsiteY52" fmla="*/ 134753 h 3613380"/>
                <a:gd name="connsiteX53" fmla="*/ 1078030 w 2666199"/>
                <a:gd name="connsiteY53" fmla="*/ 28875 h 3613380"/>
                <a:gd name="connsiteX54" fmla="*/ 1280160 w 2666199"/>
                <a:gd name="connsiteY54" fmla="*/ 0 h 3613380"/>
                <a:gd name="connsiteX55" fmla="*/ 1491916 w 2666199"/>
                <a:gd name="connsiteY55" fmla="*/ 19250 h 3613380"/>
                <a:gd name="connsiteX56" fmla="*/ 1703672 w 2666199"/>
                <a:gd name="connsiteY56" fmla="*/ 67376 h 3613380"/>
                <a:gd name="connsiteX57" fmla="*/ 1848051 w 2666199"/>
                <a:gd name="connsiteY57" fmla="*/ 105878 h 3613380"/>
                <a:gd name="connsiteX58" fmla="*/ 2117558 w 2666199"/>
                <a:gd name="connsiteY58" fmla="*/ 356134 h 3613380"/>
                <a:gd name="connsiteX59" fmla="*/ 2252312 w 2666199"/>
                <a:gd name="connsiteY59" fmla="*/ 529389 h 3613380"/>
                <a:gd name="connsiteX60" fmla="*/ 2310064 w 2666199"/>
                <a:gd name="connsiteY60" fmla="*/ 693019 h 3613380"/>
                <a:gd name="connsiteX61" fmla="*/ 2338939 w 2666199"/>
                <a:gd name="connsiteY61" fmla="*/ 904774 h 3613380"/>
                <a:gd name="connsiteX62" fmla="*/ 2338939 w 2666199"/>
                <a:gd name="connsiteY62" fmla="*/ 1078029 h 3613380"/>
                <a:gd name="connsiteX63" fmla="*/ 2319689 w 2666199"/>
                <a:gd name="connsiteY63" fmla="*/ 1193532 h 3613380"/>
                <a:gd name="connsiteX64" fmla="*/ 2290813 w 2666199"/>
                <a:gd name="connsiteY64" fmla="*/ 1260909 h 3613380"/>
                <a:gd name="connsiteX65" fmla="*/ 2252312 w 2666199"/>
                <a:gd name="connsiteY65" fmla="*/ 1337911 h 3613380"/>
                <a:gd name="connsiteX66" fmla="*/ 2156059 w 2666199"/>
                <a:gd name="connsiteY66" fmla="*/ 1424539 h 3613380"/>
                <a:gd name="connsiteX67" fmla="*/ 2107933 w 2666199"/>
                <a:gd name="connsiteY67" fmla="*/ 1434164 h 3613380"/>
                <a:gd name="connsiteX68" fmla="*/ 2079057 w 2666199"/>
                <a:gd name="connsiteY68" fmla="*/ 1520791 h 3613380"/>
                <a:gd name="connsiteX69" fmla="*/ 2059807 w 2666199"/>
                <a:gd name="connsiteY69" fmla="*/ 1617044 h 3613380"/>
                <a:gd name="connsiteX70" fmla="*/ 2050181 w 2666199"/>
                <a:gd name="connsiteY70" fmla="*/ 1742172 h 3613380"/>
                <a:gd name="connsiteX71" fmla="*/ 2050181 w 2666199"/>
                <a:gd name="connsiteY71" fmla="*/ 1828800 h 3613380"/>
                <a:gd name="connsiteX72" fmla="*/ 2040556 w 2666199"/>
                <a:gd name="connsiteY72" fmla="*/ 1886551 h 3613380"/>
                <a:gd name="connsiteX73" fmla="*/ 1992430 w 2666199"/>
                <a:gd name="connsiteY73" fmla="*/ 1915427 h 3613380"/>
                <a:gd name="connsiteX74" fmla="*/ 1953929 w 2666199"/>
                <a:gd name="connsiteY74" fmla="*/ 1925052 h 3613380"/>
                <a:gd name="connsiteX75" fmla="*/ 1953929 w 2666199"/>
                <a:gd name="connsiteY75" fmla="*/ 2040555 h 3613380"/>
                <a:gd name="connsiteX76" fmla="*/ 2011680 w 2666199"/>
                <a:gd name="connsiteY76" fmla="*/ 2204185 h 3613380"/>
                <a:gd name="connsiteX77" fmla="*/ 2050181 w 2666199"/>
                <a:gd name="connsiteY77" fmla="*/ 2281187 h 3613380"/>
                <a:gd name="connsiteX78" fmla="*/ 2204186 w 2666199"/>
                <a:gd name="connsiteY78" fmla="*/ 2425566 h 3613380"/>
                <a:gd name="connsiteX79" fmla="*/ 2310064 w 2666199"/>
                <a:gd name="connsiteY79" fmla="*/ 2521819 h 3613380"/>
                <a:gd name="connsiteX80" fmla="*/ 2464068 w 2666199"/>
                <a:gd name="connsiteY80" fmla="*/ 2762450 h 3613380"/>
                <a:gd name="connsiteX81" fmla="*/ 2569946 w 2666199"/>
                <a:gd name="connsiteY81" fmla="*/ 3012707 h 3613380"/>
                <a:gd name="connsiteX82" fmla="*/ 2666198 w 2666199"/>
                <a:gd name="connsiteY82" fmla="*/ 3311090 h 3613380"/>
                <a:gd name="connsiteX83" fmla="*/ 2666198 w 2666199"/>
                <a:gd name="connsiteY83" fmla="*/ 3570972 h 3613380"/>
                <a:gd name="connsiteX0" fmla="*/ 498026 w 2666199"/>
                <a:gd name="connsiteY0" fmla="*/ 3613380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9"/>
                <a:gd name="connsiteY0" fmla="*/ 3631451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8"/>
                <a:gd name="connsiteY0" fmla="*/ 3631451 h 3638406"/>
                <a:gd name="connsiteX1" fmla="*/ 779647 w 2666198"/>
                <a:gd name="connsiteY1" fmla="*/ 2964581 h 3638406"/>
                <a:gd name="connsiteX2" fmla="*/ 952901 w 2666198"/>
                <a:gd name="connsiteY2" fmla="*/ 2695073 h 3638406"/>
                <a:gd name="connsiteX3" fmla="*/ 1049154 w 2666198"/>
                <a:gd name="connsiteY3" fmla="*/ 2464067 h 3638406"/>
                <a:gd name="connsiteX4" fmla="*/ 885525 w 2666198"/>
                <a:gd name="connsiteY4" fmla="*/ 2127183 h 3638406"/>
                <a:gd name="connsiteX5" fmla="*/ 875899 w 2666198"/>
                <a:gd name="connsiteY5" fmla="*/ 2088682 h 3638406"/>
                <a:gd name="connsiteX6" fmla="*/ 847024 w 2666198"/>
                <a:gd name="connsiteY6" fmla="*/ 2059806 h 3638406"/>
                <a:gd name="connsiteX7" fmla="*/ 789272 w 2666198"/>
                <a:gd name="connsiteY7" fmla="*/ 2059806 h 3638406"/>
                <a:gd name="connsiteX8" fmla="*/ 721895 w 2666198"/>
                <a:gd name="connsiteY8" fmla="*/ 2079056 h 3638406"/>
                <a:gd name="connsiteX9" fmla="*/ 606392 w 2666198"/>
                <a:gd name="connsiteY9" fmla="*/ 2088682 h 3638406"/>
                <a:gd name="connsiteX10" fmla="*/ 519765 w 2666198"/>
                <a:gd name="connsiteY10" fmla="*/ 2069431 h 3638406"/>
                <a:gd name="connsiteX11" fmla="*/ 462013 w 2666198"/>
                <a:gd name="connsiteY11" fmla="*/ 2030930 h 3638406"/>
                <a:gd name="connsiteX12" fmla="*/ 433137 w 2666198"/>
                <a:gd name="connsiteY12" fmla="*/ 1973179 h 3638406"/>
                <a:gd name="connsiteX13" fmla="*/ 433137 w 2666198"/>
                <a:gd name="connsiteY13" fmla="*/ 1896176 h 3638406"/>
                <a:gd name="connsiteX14" fmla="*/ 423512 w 2666198"/>
                <a:gd name="connsiteY14" fmla="*/ 1857675 h 3638406"/>
                <a:gd name="connsiteX15" fmla="*/ 423512 w 2666198"/>
                <a:gd name="connsiteY15" fmla="*/ 1819174 h 3638406"/>
                <a:gd name="connsiteX16" fmla="*/ 423512 w 2666198"/>
                <a:gd name="connsiteY16" fmla="*/ 1790299 h 3638406"/>
                <a:gd name="connsiteX17" fmla="*/ 404261 w 2666198"/>
                <a:gd name="connsiteY17" fmla="*/ 1761423 h 3638406"/>
                <a:gd name="connsiteX18" fmla="*/ 356135 w 2666198"/>
                <a:gd name="connsiteY18" fmla="*/ 1674795 h 3638406"/>
                <a:gd name="connsiteX19" fmla="*/ 375386 w 2666198"/>
                <a:gd name="connsiteY19" fmla="*/ 1645920 h 3638406"/>
                <a:gd name="connsiteX20" fmla="*/ 375386 w 2666198"/>
                <a:gd name="connsiteY20" fmla="*/ 1617044 h 3638406"/>
                <a:gd name="connsiteX21" fmla="*/ 346510 w 2666198"/>
                <a:gd name="connsiteY21" fmla="*/ 1597793 h 3638406"/>
                <a:gd name="connsiteX22" fmla="*/ 346510 w 2666198"/>
                <a:gd name="connsiteY22" fmla="*/ 1559292 h 3638406"/>
                <a:gd name="connsiteX23" fmla="*/ 356135 w 2666198"/>
                <a:gd name="connsiteY23" fmla="*/ 1530416 h 3638406"/>
                <a:gd name="connsiteX24" fmla="*/ 336885 w 2666198"/>
                <a:gd name="connsiteY24" fmla="*/ 1453414 h 3638406"/>
                <a:gd name="connsiteX25" fmla="*/ 298384 w 2666198"/>
                <a:gd name="connsiteY25" fmla="*/ 1414913 h 3638406"/>
                <a:gd name="connsiteX26" fmla="*/ 259882 w 2666198"/>
                <a:gd name="connsiteY26" fmla="*/ 1386038 h 3638406"/>
                <a:gd name="connsiteX27" fmla="*/ 231007 w 2666198"/>
                <a:gd name="connsiteY27" fmla="*/ 1337911 h 3638406"/>
                <a:gd name="connsiteX28" fmla="*/ 231007 w 2666198"/>
                <a:gd name="connsiteY28" fmla="*/ 1299410 h 3638406"/>
                <a:gd name="connsiteX29" fmla="*/ 269508 w 2666198"/>
                <a:gd name="connsiteY29" fmla="*/ 1251284 h 3638406"/>
                <a:gd name="connsiteX30" fmla="*/ 336885 w 2666198"/>
                <a:gd name="connsiteY30" fmla="*/ 1203158 h 3638406"/>
                <a:gd name="connsiteX31" fmla="*/ 404261 w 2666198"/>
                <a:gd name="connsiteY31" fmla="*/ 1145406 h 3638406"/>
                <a:gd name="connsiteX32" fmla="*/ 442762 w 2666198"/>
                <a:gd name="connsiteY32" fmla="*/ 1078029 h 3638406"/>
                <a:gd name="connsiteX33" fmla="*/ 481264 w 2666198"/>
                <a:gd name="connsiteY33" fmla="*/ 1029903 h 3638406"/>
                <a:gd name="connsiteX34" fmla="*/ 500514 w 2666198"/>
                <a:gd name="connsiteY34" fmla="*/ 981776 h 3638406"/>
                <a:gd name="connsiteX35" fmla="*/ 510139 w 2666198"/>
                <a:gd name="connsiteY35" fmla="*/ 943275 h 3638406"/>
                <a:gd name="connsiteX36" fmla="*/ 500514 w 2666198"/>
                <a:gd name="connsiteY36" fmla="*/ 904774 h 3638406"/>
                <a:gd name="connsiteX37" fmla="*/ 490889 w 2666198"/>
                <a:gd name="connsiteY37" fmla="*/ 885524 h 3638406"/>
                <a:gd name="connsiteX38" fmla="*/ 490889 w 2666198"/>
                <a:gd name="connsiteY38" fmla="*/ 837398 h 3638406"/>
                <a:gd name="connsiteX39" fmla="*/ 490889 w 2666198"/>
                <a:gd name="connsiteY39" fmla="*/ 808522 h 3638406"/>
                <a:gd name="connsiteX40" fmla="*/ 413887 w 2666198"/>
                <a:gd name="connsiteY40" fmla="*/ 770021 h 3638406"/>
                <a:gd name="connsiteX41" fmla="*/ 298384 w 2666198"/>
                <a:gd name="connsiteY41" fmla="*/ 731520 h 3638406"/>
                <a:gd name="connsiteX42" fmla="*/ 192506 w 2666198"/>
                <a:gd name="connsiteY42" fmla="*/ 693019 h 3638406"/>
                <a:gd name="connsiteX43" fmla="*/ 86628 w 2666198"/>
                <a:gd name="connsiteY43" fmla="*/ 635267 h 3638406"/>
                <a:gd name="connsiteX44" fmla="*/ 9626 w 2666198"/>
                <a:gd name="connsiteY44" fmla="*/ 587141 h 3638406"/>
                <a:gd name="connsiteX45" fmla="*/ 0 w 2666198"/>
                <a:gd name="connsiteY45" fmla="*/ 558265 h 3638406"/>
                <a:gd name="connsiteX46" fmla="*/ 115504 w 2666198"/>
                <a:gd name="connsiteY46" fmla="*/ 548640 h 3638406"/>
                <a:gd name="connsiteX47" fmla="*/ 240632 w 2666198"/>
                <a:gd name="connsiteY47" fmla="*/ 558265 h 3638406"/>
                <a:gd name="connsiteX48" fmla="*/ 365760 w 2666198"/>
                <a:gd name="connsiteY48" fmla="*/ 548640 h 3638406"/>
                <a:gd name="connsiteX49" fmla="*/ 548640 w 2666198"/>
                <a:gd name="connsiteY49" fmla="*/ 558265 h 3638406"/>
                <a:gd name="connsiteX50" fmla="*/ 606392 w 2666198"/>
                <a:gd name="connsiteY50" fmla="*/ 548640 h 3638406"/>
                <a:gd name="connsiteX51" fmla="*/ 721895 w 2666198"/>
                <a:gd name="connsiteY51" fmla="*/ 404261 h 3638406"/>
                <a:gd name="connsiteX52" fmla="*/ 933651 w 2666198"/>
                <a:gd name="connsiteY52" fmla="*/ 134753 h 3638406"/>
                <a:gd name="connsiteX53" fmla="*/ 1078030 w 2666198"/>
                <a:gd name="connsiteY53" fmla="*/ 28875 h 3638406"/>
                <a:gd name="connsiteX54" fmla="*/ 1280160 w 2666198"/>
                <a:gd name="connsiteY54" fmla="*/ 0 h 3638406"/>
                <a:gd name="connsiteX55" fmla="*/ 1491916 w 2666198"/>
                <a:gd name="connsiteY55" fmla="*/ 19250 h 3638406"/>
                <a:gd name="connsiteX56" fmla="*/ 1703672 w 2666198"/>
                <a:gd name="connsiteY56" fmla="*/ 67376 h 3638406"/>
                <a:gd name="connsiteX57" fmla="*/ 1848051 w 2666198"/>
                <a:gd name="connsiteY57" fmla="*/ 105878 h 3638406"/>
                <a:gd name="connsiteX58" fmla="*/ 2117558 w 2666198"/>
                <a:gd name="connsiteY58" fmla="*/ 356134 h 3638406"/>
                <a:gd name="connsiteX59" fmla="*/ 2252312 w 2666198"/>
                <a:gd name="connsiteY59" fmla="*/ 529389 h 3638406"/>
                <a:gd name="connsiteX60" fmla="*/ 2310064 w 2666198"/>
                <a:gd name="connsiteY60" fmla="*/ 693019 h 3638406"/>
                <a:gd name="connsiteX61" fmla="*/ 2338939 w 2666198"/>
                <a:gd name="connsiteY61" fmla="*/ 904774 h 3638406"/>
                <a:gd name="connsiteX62" fmla="*/ 2338939 w 2666198"/>
                <a:gd name="connsiteY62" fmla="*/ 1078029 h 3638406"/>
                <a:gd name="connsiteX63" fmla="*/ 2319689 w 2666198"/>
                <a:gd name="connsiteY63" fmla="*/ 1193532 h 3638406"/>
                <a:gd name="connsiteX64" fmla="*/ 2290813 w 2666198"/>
                <a:gd name="connsiteY64" fmla="*/ 1260909 h 3638406"/>
                <a:gd name="connsiteX65" fmla="*/ 2252312 w 2666198"/>
                <a:gd name="connsiteY65" fmla="*/ 1337911 h 3638406"/>
                <a:gd name="connsiteX66" fmla="*/ 2156059 w 2666198"/>
                <a:gd name="connsiteY66" fmla="*/ 1424539 h 3638406"/>
                <a:gd name="connsiteX67" fmla="*/ 2107933 w 2666198"/>
                <a:gd name="connsiteY67" fmla="*/ 1434164 h 3638406"/>
                <a:gd name="connsiteX68" fmla="*/ 2079057 w 2666198"/>
                <a:gd name="connsiteY68" fmla="*/ 1520791 h 3638406"/>
                <a:gd name="connsiteX69" fmla="*/ 2059807 w 2666198"/>
                <a:gd name="connsiteY69" fmla="*/ 1617044 h 3638406"/>
                <a:gd name="connsiteX70" fmla="*/ 2050181 w 2666198"/>
                <a:gd name="connsiteY70" fmla="*/ 1742172 h 3638406"/>
                <a:gd name="connsiteX71" fmla="*/ 2050181 w 2666198"/>
                <a:gd name="connsiteY71" fmla="*/ 1828800 h 3638406"/>
                <a:gd name="connsiteX72" fmla="*/ 2040556 w 2666198"/>
                <a:gd name="connsiteY72" fmla="*/ 1886551 h 3638406"/>
                <a:gd name="connsiteX73" fmla="*/ 1992430 w 2666198"/>
                <a:gd name="connsiteY73" fmla="*/ 1915427 h 3638406"/>
                <a:gd name="connsiteX74" fmla="*/ 1953929 w 2666198"/>
                <a:gd name="connsiteY74" fmla="*/ 1925052 h 3638406"/>
                <a:gd name="connsiteX75" fmla="*/ 1953929 w 2666198"/>
                <a:gd name="connsiteY75" fmla="*/ 2040555 h 3638406"/>
                <a:gd name="connsiteX76" fmla="*/ 2011680 w 2666198"/>
                <a:gd name="connsiteY76" fmla="*/ 2204185 h 3638406"/>
                <a:gd name="connsiteX77" fmla="*/ 2050181 w 2666198"/>
                <a:gd name="connsiteY77" fmla="*/ 2281187 h 3638406"/>
                <a:gd name="connsiteX78" fmla="*/ 2204186 w 2666198"/>
                <a:gd name="connsiteY78" fmla="*/ 2425566 h 3638406"/>
                <a:gd name="connsiteX79" fmla="*/ 2310064 w 2666198"/>
                <a:gd name="connsiteY79" fmla="*/ 2521819 h 3638406"/>
                <a:gd name="connsiteX80" fmla="*/ 2464068 w 2666198"/>
                <a:gd name="connsiteY80" fmla="*/ 2762450 h 3638406"/>
                <a:gd name="connsiteX81" fmla="*/ 2569946 w 2666198"/>
                <a:gd name="connsiteY81" fmla="*/ 3012707 h 3638406"/>
                <a:gd name="connsiteX82" fmla="*/ 2666198 w 2666198"/>
                <a:gd name="connsiteY82" fmla="*/ 3311090 h 3638406"/>
                <a:gd name="connsiteX83" fmla="*/ 2649932 w 2666198"/>
                <a:gd name="connsiteY83" fmla="*/ 3638406 h 3638406"/>
                <a:gd name="connsiteX0" fmla="*/ 492001 w 2666198"/>
                <a:gd name="connsiteY0" fmla="*/ 3631451 h 3672562"/>
                <a:gd name="connsiteX1" fmla="*/ 779647 w 2666198"/>
                <a:gd name="connsiteY1" fmla="*/ 2964581 h 3672562"/>
                <a:gd name="connsiteX2" fmla="*/ 952901 w 2666198"/>
                <a:gd name="connsiteY2" fmla="*/ 2695073 h 3672562"/>
                <a:gd name="connsiteX3" fmla="*/ 1049154 w 2666198"/>
                <a:gd name="connsiteY3" fmla="*/ 2464067 h 3672562"/>
                <a:gd name="connsiteX4" fmla="*/ 885525 w 2666198"/>
                <a:gd name="connsiteY4" fmla="*/ 2127183 h 3672562"/>
                <a:gd name="connsiteX5" fmla="*/ 875899 w 2666198"/>
                <a:gd name="connsiteY5" fmla="*/ 2088682 h 3672562"/>
                <a:gd name="connsiteX6" fmla="*/ 847024 w 2666198"/>
                <a:gd name="connsiteY6" fmla="*/ 2059806 h 3672562"/>
                <a:gd name="connsiteX7" fmla="*/ 789272 w 2666198"/>
                <a:gd name="connsiteY7" fmla="*/ 2059806 h 3672562"/>
                <a:gd name="connsiteX8" fmla="*/ 721895 w 2666198"/>
                <a:gd name="connsiteY8" fmla="*/ 2079056 h 3672562"/>
                <a:gd name="connsiteX9" fmla="*/ 606392 w 2666198"/>
                <a:gd name="connsiteY9" fmla="*/ 2088682 h 3672562"/>
                <a:gd name="connsiteX10" fmla="*/ 519765 w 2666198"/>
                <a:gd name="connsiteY10" fmla="*/ 2069431 h 3672562"/>
                <a:gd name="connsiteX11" fmla="*/ 462013 w 2666198"/>
                <a:gd name="connsiteY11" fmla="*/ 2030930 h 3672562"/>
                <a:gd name="connsiteX12" fmla="*/ 433137 w 2666198"/>
                <a:gd name="connsiteY12" fmla="*/ 1973179 h 3672562"/>
                <a:gd name="connsiteX13" fmla="*/ 433137 w 2666198"/>
                <a:gd name="connsiteY13" fmla="*/ 1896176 h 3672562"/>
                <a:gd name="connsiteX14" fmla="*/ 423512 w 2666198"/>
                <a:gd name="connsiteY14" fmla="*/ 1857675 h 3672562"/>
                <a:gd name="connsiteX15" fmla="*/ 423512 w 2666198"/>
                <a:gd name="connsiteY15" fmla="*/ 1819174 h 3672562"/>
                <a:gd name="connsiteX16" fmla="*/ 423512 w 2666198"/>
                <a:gd name="connsiteY16" fmla="*/ 1790299 h 3672562"/>
                <a:gd name="connsiteX17" fmla="*/ 404261 w 2666198"/>
                <a:gd name="connsiteY17" fmla="*/ 1761423 h 3672562"/>
                <a:gd name="connsiteX18" fmla="*/ 356135 w 2666198"/>
                <a:gd name="connsiteY18" fmla="*/ 1674795 h 3672562"/>
                <a:gd name="connsiteX19" fmla="*/ 375386 w 2666198"/>
                <a:gd name="connsiteY19" fmla="*/ 1645920 h 3672562"/>
                <a:gd name="connsiteX20" fmla="*/ 375386 w 2666198"/>
                <a:gd name="connsiteY20" fmla="*/ 1617044 h 3672562"/>
                <a:gd name="connsiteX21" fmla="*/ 346510 w 2666198"/>
                <a:gd name="connsiteY21" fmla="*/ 1597793 h 3672562"/>
                <a:gd name="connsiteX22" fmla="*/ 346510 w 2666198"/>
                <a:gd name="connsiteY22" fmla="*/ 1559292 h 3672562"/>
                <a:gd name="connsiteX23" fmla="*/ 356135 w 2666198"/>
                <a:gd name="connsiteY23" fmla="*/ 1530416 h 3672562"/>
                <a:gd name="connsiteX24" fmla="*/ 336885 w 2666198"/>
                <a:gd name="connsiteY24" fmla="*/ 1453414 h 3672562"/>
                <a:gd name="connsiteX25" fmla="*/ 298384 w 2666198"/>
                <a:gd name="connsiteY25" fmla="*/ 1414913 h 3672562"/>
                <a:gd name="connsiteX26" fmla="*/ 259882 w 2666198"/>
                <a:gd name="connsiteY26" fmla="*/ 1386038 h 3672562"/>
                <a:gd name="connsiteX27" fmla="*/ 231007 w 2666198"/>
                <a:gd name="connsiteY27" fmla="*/ 1337911 h 3672562"/>
                <a:gd name="connsiteX28" fmla="*/ 231007 w 2666198"/>
                <a:gd name="connsiteY28" fmla="*/ 1299410 h 3672562"/>
                <a:gd name="connsiteX29" fmla="*/ 269508 w 2666198"/>
                <a:gd name="connsiteY29" fmla="*/ 1251284 h 3672562"/>
                <a:gd name="connsiteX30" fmla="*/ 336885 w 2666198"/>
                <a:gd name="connsiteY30" fmla="*/ 1203158 h 3672562"/>
                <a:gd name="connsiteX31" fmla="*/ 404261 w 2666198"/>
                <a:gd name="connsiteY31" fmla="*/ 1145406 h 3672562"/>
                <a:gd name="connsiteX32" fmla="*/ 442762 w 2666198"/>
                <a:gd name="connsiteY32" fmla="*/ 1078029 h 3672562"/>
                <a:gd name="connsiteX33" fmla="*/ 481264 w 2666198"/>
                <a:gd name="connsiteY33" fmla="*/ 1029903 h 3672562"/>
                <a:gd name="connsiteX34" fmla="*/ 500514 w 2666198"/>
                <a:gd name="connsiteY34" fmla="*/ 981776 h 3672562"/>
                <a:gd name="connsiteX35" fmla="*/ 510139 w 2666198"/>
                <a:gd name="connsiteY35" fmla="*/ 943275 h 3672562"/>
                <a:gd name="connsiteX36" fmla="*/ 500514 w 2666198"/>
                <a:gd name="connsiteY36" fmla="*/ 904774 h 3672562"/>
                <a:gd name="connsiteX37" fmla="*/ 490889 w 2666198"/>
                <a:gd name="connsiteY37" fmla="*/ 885524 h 3672562"/>
                <a:gd name="connsiteX38" fmla="*/ 490889 w 2666198"/>
                <a:gd name="connsiteY38" fmla="*/ 837398 h 3672562"/>
                <a:gd name="connsiteX39" fmla="*/ 490889 w 2666198"/>
                <a:gd name="connsiteY39" fmla="*/ 808522 h 3672562"/>
                <a:gd name="connsiteX40" fmla="*/ 413887 w 2666198"/>
                <a:gd name="connsiteY40" fmla="*/ 770021 h 3672562"/>
                <a:gd name="connsiteX41" fmla="*/ 298384 w 2666198"/>
                <a:gd name="connsiteY41" fmla="*/ 731520 h 3672562"/>
                <a:gd name="connsiteX42" fmla="*/ 192506 w 2666198"/>
                <a:gd name="connsiteY42" fmla="*/ 693019 h 3672562"/>
                <a:gd name="connsiteX43" fmla="*/ 86628 w 2666198"/>
                <a:gd name="connsiteY43" fmla="*/ 635267 h 3672562"/>
                <a:gd name="connsiteX44" fmla="*/ 9626 w 2666198"/>
                <a:gd name="connsiteY44" fmla="*/ 587141 h 3672562"/>
                <a:gd name="connsiteX45" fmla="*/ 0 w 2666198"/>
                <a:gd name="connsiteY45" fmla="*/ 558265 h 3672562"/>
                <a:gd name="connsiteX46" fmla="*/ 115504 w 2666198"/>
                <a:gd name="connsiteY46" fmla="*/ 548640 h 3672562"/>
                <a:gd name="connsiteX47" fmla="*/ 240632 w 2666198"/>
                <a:gd name="connsiteY47" fmla="*/ 558265 h 3672562"/>
                <a:gd name="connsiteX48" fmla="*/ 365760 w 2666198"/>
                <a:gd name="connsiteY48" fmla="*/ 548640 h 3672562"/>
                <a:gd name="connsiteX49" fmla="*/ 548640 w 2666198"/>
                <a:gd name="connsiteY49" fmla="*/ 558265 h 3672562"/>
                <a:gd name="connsiteX50" fmla="*/ 606392 w 2666198"/>
                <a:gd name="connsiteY50" fmla="*/ 548640 h 3672562"/>
                <a:gd name="connsiteX51" fmla="*/ 721895 w 2666198"/>
                <a:gd name="connsiteY51" fmla="*/ 404261 h 3672562"/>
                <a:gd name="connsiteX52" fmla="*/ 933651 w 2666198"/>
                <a:gd name="connsiteY52" fmla="*/ 134753 h 3672562"/>
                <a:gd name="connsiteX53" fmla="*/ 1078030 w 2666198"/>
                <a:gd name="connsiteY53" fmla="*/ 28875 h 3672562"/>
                <a:gd name="connsiteX54" fmla="*/ 1280160 w 2666198"/>
                <a:gd name="connsiteY54" fmla="*/ 0 h 3672562"/>
                <a:gd name="connsiteX55" fmla="*/ 1491916 w 2666198"/>
                <a:gd name="connsiteY55" fmla="*/ 19250 h 3672562"/>
                <a:gd name="connsiteX56" fmla="*/ 1703672 w 2666198"/>
                <a:gd name="connsiteY56" fmla="*/ 67376 h 3672562"/>
                <a:gd name="connsiteX57" fmla="*/ 1848051 w 2666198"/>
                <a:gd name="connsiteY57" fmla="*/ 105878 h 3672562"/>
                <a:gd name="connsiteX58" fmla="*/ 2117558 w 2666198"/>
                <a:gd name="connsiteY58" fmla="*/ 356134 h 3672562"/>
                <a:gd name="connsiteX59" fmla="*/ 2252312 w 2666198"/>
                <a:gd name="connsiteY59" fmla="*/ 529389 h 3672562"/>
                <a:gd name="connsiteX60" fmla="*/ 2310064 w 2666198"/>
                <a:gd name="connsiteY60" fmla="*/ 693019 h 3672562"/>
                <a:gd name="connsiteX61" fmla="*/ 2338939 w 2666198"/>
                <a:gd name="connsiteY61" fmla="*/ 904774 h 3672562"/>
                <a:gd name="connsiteX62" fmla="*/ 2338939 w 2666198"/>
                <a:gd name="connsiteY62" fmla="*/ 1078029 h 3672562"/>
                <a:gd name="connsiteX63" fmla="*/ 2319689 w 2666198"/>
                <a:gd name="connsiteY63" fmla="*/ 1193532 h 3672562"/>
                <a:gd name="connsiteX64" fmla="*/ 2290813 w 2666198"/>
                <a:gd name="connsiteY64" fmla="*/ 1260909 h 3672562"/>
                <a:gd name="connsiteX65" fmla="*/ 2252312 w 2666198"/>
                <a:gd name="connsiteY65" fmla="*/ 1337911 h 3672562"/>
                <a:gd name="connsiteX66" fmla="*/ 2156059 w 2666198"/>
                <a:gd name="connsiteY66" fmla="*/ 1424539 h 3672562"/>
                <a:gd name="connsiteX67" fmla="*/ 2107933 w 2666198"/>
                <a:gd name="connsiteY67" fmla="*/ 1434164 h 3672562"/>
                <a:gd name="connsiteX68" fmla="*/ 2079057 w 2666198"/>
                <a:gd name="connsiteY68" fmla="*/ 1520791 h 3672562"/>
                <a:gd name="connsiteX69" fmla="*/ 2059807 w 2666198"/>
                <a:gd name="connsiteY69" fmla="*/ 1617044 h 3672562"/>
                <a:gd name="connsiteX70" fmla="*/ 2050181 w 2666198"/>
                <a:gd name="connsiteY70" fmla="*/ 1742172 h 3672562"/>
                <a:gd name="connsiteX71" fmla="*/ 2050181 w 2666198"/>
                <a:gd name="connsiteY71" fmla="*/ 1828800 h 3672562"/>
                <a:gd name="connsiteX72" fmla="*/ 2040556 w 2666198"/>
                <a:gd name="connsiteY72" fmla="*/ 1886551 h 3672562"/>
                <a:gd name="connsiteX73" fmla="*/ 1992430 w 2666198"/>
                <a:gd name="connsiteY73" fmla="*/ 1915427 h 3672562"/>
                <a:gd name="connsiteX74" fmla="*/ 1953929 w 2666198"/>
                <a:gd name="connsiteY74" fmla="*/ 1925052 h 3672562"/>
                <a:gd name="connsiteX75" fmla="*/ 1953929 w 2666198"/>
                <a:gd name="connsiteY75" fmla="*/ 2040555 h 3672562"/>
                <a:gd name="connsiteX76" fmla="*/ 2011680 w 2666198"/>
                <a:gd name="connsiteY76" fmla="*/ 2204185 h 3672562"/>
                <a:gd name="connsiteX77" fmla="*/ 2050181 w 2666198"/>
                <a:gd name="connsiteY77" fmla="*/ 2281187 h 3672562"/>
                <a:gd name="connsiteX78" fmla="*/ 2204186 w 2666198"/>
                <a:gd name="connsiteY78" fmla="*/ 2425566 h 3672562"/>
                <a:gd name="connsiteX79" fmla="*/ 2310064 w 2666198"/>
                <a:gd name="connsiteY79" fmla="*/ 2521819 h 3672562"/>
                <a:gd name="connsiteX80" fmla="*/ 2464068 w 2666198"/>
                <a:gd name="connsiteY80" fmla="*/ 2762450 h 3672562"/>
                <a:gd name="connsiteX81" fmla="*/ 2569946 w 2666198"/>
                <a:gd name="connsiteY81" fmla="*/ 3012707 h 3672562"/>
                <a:gd name="connsiteX82" fmla="*/ 2666198 w 2666198"/>
                <a:gd name="connsiteY82" fmla="*/ 3311090 h 3672562"/>
                <a:gd name="connsiteX83" fmla="*/ 2660180 w 2666198"/>
                <a:gd name="connsiteY83" fmla="*/ 3672562 h 367256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11680 w 2666198"/>
                <a:gd name="connsiteY75" fmla="*/ 2204185 h 3641822"/>
                <a:gd name="connsiteX76" fmla="*/ 2050181 w 2666198"/>
                <a:gd name="connsiteY76" fmla="*/ 2281187 h 3641822"/>
                <a:gd name="connsiteX77" fmla="*/ 2204186 w 2666198"/>
                <a:gd name="connsiteY77" fmla="*/ 2425566 h 3641822"/>
                <a:gd name="connsiteX78" fmla="*/ 2310064 w 2666198"/>
                <a:gd name="connsiteY78" fmla="*/ 2521819 h 3641822"/>
                <a:gd name="connsiteX79" fmla="*/ 2464068 w 2666198"/>
                <a:gd name="connsiteY79" fmla="*/ 2762450 h 3641822"/>
                <a:gd name="connsiteX80" fmla="*/ 2569946 w 2666198"/>
                <a:gd name="connsiteY80" fmla="*/ 3012707 h 3641822"/>
                <a:gd name="connsiteX81" fmla="*/ 2666198 w 2666198"/>
                <a:gd name="connsiteY81" fmla="*/ 3311090 h 3641822"/>
                <a:gd name="connsiteX82" fmla="*/ 2656764 w 2666198"/>
                <a:gd name="connsiteY82" fmla="*/ 3641822 h 3641822"/>
                <a:gd name="connsiteX83" fmla="*/ 492001 w 2666198"/>
                <a:gd name="connsiteY83"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50181 w 2666198"/>
                <a:gd name="connsiteY75" fmla="*/ 2281187 h 3641822"/>
                <a:gd name="connsiteX76" fmla="*/ 2204186 w 2666198"/>
                <a:gd name="connsiteY76" fmla="*/ 2425566 h 3641822"/>
                <a:gd name="connsiteX77" fmla="*/ 2310064 w 2666198"/>
                <a:gd name="connsiteY77" fmla="*/ 2521819 h 3641822"/>
                <a:gd name="connsiteX78" fmla="*/ 2464068 w 2666198"/>
                <a:gd name="connsiteY78" fmla="*/ 2762450 h 3641822"/>
                <a:gd name="connsiteX79" fmla="*/ 2569946 w 2666198"/>
                <a:gd name="connsiteY79" fmla="*/ 3012707 h 3641822"/>
                <a:gd name="connsiteX80" fmla="*/ 2666198 w 2666198"/>
                <a:gd name="connsiteY80" fmla="*/ 3311090 h 3641822"/>
                <a:gd name="connsiteX81" fmla="*/ 2656764 w 2666198"/>
                <a:gd name="connsiteY81" fmla="*/ 3641822 h 3641822"/>
                <a:gd name="connsiteX82" fmla="*/ 492001 w 2666198"/>
                <a:gd name="connsiteY82"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204186 w 2666198"/>
                <a:gd name="connsiteY75" fmla="*/ 2425566 h 3641822"/>
                <a:gd name="connsiteX76" fmla="*/ 2310064 w 2666198"/>
                <a:gd name="connsiteY76" fmla="*/ 2521819 h 3641822"/>
                <a:gd name="connsiteX77" fmla="*/ 2464068 w 2666198"/>
                <a:gd name="connsiteY77" fmla="*/ 2762450 h 3641822"/>
                <a:gd name="connsiteX78" fmla="*/ 2569946 w 2666198"/>
                <a:gd name="connsiteY78" fmla="*/ 3012707 h 3641822"/>
                <a:gd name="connsiteX79" fmla="*/ 2666198 w 2666198"/>
                <a:gd name="connsiteY79" fmla="*/ 3311090 h 3641822"/>
                <a:gd name="connsiteX80" fmla="*/ 2656764 w 2666198"/>
                <a:gd name="connsiteY80" fmla="*/ 3641822 h 3641822"/>
                <a:gd name="connsiteX81" fmla="*/ 492001 w 2666198"/>
                <a:gd name="connsiteY81"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310064 w 2666198"/>
                <a:gd name="connsiteY75" fmla="*/ 2521819 h 3641822"/>
                <a:gd name="connsiteX76" fmla="*/ 2464068 w 2666198"/>
                <a:gd name="connsiteY76" fmla="*/ 2762450 h 3641822"/>
                <a:gd name="connsiteX77" fmla="*/ 2569946 w 2666198"/>
                <a:gd name="connsiteY77" fmla="*/ 3012707 h 3641822"/>
                <a:gd name="connsiteX78" fmla="*/ 2666198 w 2666198"/>
                <a:gd name="connsiteY78" fmla="*/ 3311090 h 3641822"/>
                <a:gd name="connsiteX79" fmla="*/ 2656764 w 2666198"/>
                <a:gd name="connsiteY79" fmla="*/ 3641822 h 3641822"/>
                <a:gd name="connsiteX80" fmla="*/ 492001 w 2666198"/>
                <a:gd name="connsiteY80"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464068 w 2666198"/>
                <a:gd name="connsiteY75" fmla="*/ 2762450 h 3641822"/>
                <a:gd name="connsiteX76" fmla="*/ 2569946 w 2666198"/>
                <a:gd name="connsiteY76" fmla="*/ 3012707 h 3641822"/>
                <a:gd name="connsiteX77" fmla="*/ 2666198 w 2666198"/>
                <a:gd name="connsiteY77" fmla="*/ 3311090 h 3641822"/>
                <a:gd name="connsiteX78" fmla="*/ 2656764 w 2666198"/>
                <a:gd name="connsiteY78" fmla="*/ 3641822 h 3641822"/>
                <a:gd name="connsiteX79" fmla="*/ 492001 w 2666198"/>
                <a:gd name="connsiteY79"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569946 w 2666198"/>
                <a:gd name="connsiteY75" fmla="*/ 3012707 h 3641822"/>
                <a:gd name="connsiteX76" fmla="*/ 2666198 w 2666198"/>
                <a:gd name="connsiteY76" fmla="*/ 3311090 h 3641822"/>
                <a:gd name="connsiteX77" fmla="*/ 2656764 w 2666198"/>
                <a:gd name="connsiteY77" fmla="*/ 3641822 h 3641822"/>
                <a:gd name="connsiteX78" fmla="*/ 492001 w 2666198"/>
                <a:gd name="connsiteY78"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666198 w 2666198"/>
                <a:gd name="connsiteY75" fmla="*/ 3311090 h 3641822"/>
                <a:gd name="connsiteX76" fmla="*/ 2656764 w 2666198"/>
                <a:gd name="connsiteY76" fmla="*/ 3641822 h 3641822"/>
                <a:gd name="connsiteX77" fmla="*/ 492001 w 2666198"/>
                <a:gd name="connsiteY77" fmla="*/ 3631451 h 3641822"/>
                <a:gd name="connsiteX0" fmla="*/ 492001 w 2656764"/>
                <a:gd name="connsiteY0" fmla="*/ 3631451 h 3641822"/>
                <a:gd name="connsiteX1" fmla="*/ 779647 w 2656764"/>
                <a:gd name="connsiteY1" fmla="*/ 2964581 h 3641822"/>
                <a:gd name="connsiteX2" fmla="*/ 952901 w 2656764"/>
                <a:gd name="connsiteY2" fmla="*/ 2695073 h 3641822"/>
                <a:gd name="connsiteX3" fmla="*/ 1049154 w 2656764"/>
                <a:gd name="connsiteY3" fmla="*/ 2464067 h 3641822"/>
                <a:gd name="connsiteX4" fmla="*/ 885525 w 2656764"/>
                <a:gd name="connsiteY4" fmla="*/ 2127183 h 3641822"/>
                <a:gd name="connsiteX5" fmla="*/ 875899 w 2656764"/>
                <a:gd name="connsiteY5" fmla="*/ 2088682 h 3641822"/>
                <a:gd name="connsiteX6" fmla="*/ 847024 w 2656764"/>
                <a:gd name="connsiteY6" fmla="*/ 2059806 h 3641822"/>
                <a:gd name="connsiteX7" fmla="*/ 789272 w 2656764"/>
                <a:gd name="connsiteY7" fmla="*/ 2059806 h 3641822"/>
                <a:gd name="connsiteX8" fmla="*/ 721895 w 2656764"/>
                <a:gd name="connsiteY8" fmla="*/ 2079056 h 3641822"/>
                <a:gd name="connsiteX9" fmla="*/ 606392 w 2656764"/>
                <a:gd name="connsiteY9" fmla="*/ 2088682 h 3641822"/>
                <a:gd name="connsiteX10" fmla="*/ 519765 w 2656764"/>
                <a:gd name="connsiteY10" fmla="*/ 2069431 h 3641822"/>
                <a:gd name="connsiteX11" fmla="*/ 462013 w 2656764"/>
                <a:gd name="connsiteY11" fmla="*/ 2030930 h 3641822"/>
                <a:gd name="connsiteX12" fmla="*/ 433137 w 2656764"/>
                <a:gd name="connsiteY12" fmla="*/ 1973179 h 3641822"/>
                <a:gd name="connsiteX13" fmla="*/ 433137 w 2656764"/>
                <a:gd name="connsiteY13" fmla="*/ 1896176 h 3641822"/>
                <a:gd name="connsiteX14" fmla="*/ 423512 w 2656764"/>
                <a:gd name="connsiteY14" fmla="*/ 1857675 h 3641822"/>
                <a:gd name="connsiteX15" fmla="*/ 423512 w 2656764"/>
                <a:gd name="connsiteY15" fmla="*/ 1819174 h 3641822"/>
                <a:gd name="connsiteX16" fmla="*/ 423512 w 2656764"/>
                <a:gd name="connsiteY16" fmla="*/ 1790299 h 3641822"/>
                <a:gd name="connsiteX17" fmla="*/ 404261 w 2656764"/>
                <a:gd name="connsiteY17" fmla="*/ 1761423 h 3641822"/>
                <a:gd name="connsiteX18" fmla="*/ 356135 w 2656764"/>
                <a:gd name="connsiteY18" fmla="*/ 1674795 h 3641822"/>
                <a:gd name="connsiteX19" fmla="*/ 375386 w 2656764"/>
                <a:gd name="connsiteY19" fmla="*/ 1645920 h 3641822"/>
                <a:gd name="connsiteX20" fmla="*/ 375386 w 2656764"/>
                <a:gd name="connsiteY20" fmla="*/ 1617044 h 3641822"/>
                <a:gd name="connsiteX21" fmla="*/ 346510 w 2656764"/>
                <a:gd name="connsiteY21" fmla="*/ 1597793 h 3641822"/>
                <a:gd name="connsiteX22" fmla="*/ 346510 w 2656764"/>
                <a:gd name="connsiteY22" fmla="*/ 1559292 h 3641822"/>
                <a:gd name="connsiteX23" fmla="*/ 356135 w 2656764"/>
                <a:gd name="connsiteY23" fmla="*/ 1530416 h 3641822"/>
                <a:gd name="connsiteX24" fmla="*/ 336885 w 2656764"/>
                <a:gd name="connsiteY24" fmla="*/ 1453414 h 3641822"/>
                <a:gd name="connsiteX25" fmla="*/ 298384 w 2656764"/>
                <a:gd name="connsiteY25" fmla="*/ 1414913 h 3641822"/>
                <a:gd name="connsiteX26" fmla="*/ 259882 w 2656764"/>
                <a:gd name="connsiteY26" fmla="*/ 1386038 h 3641822"/>
                <a:gd name="connsiteX27" fmla="*/ 231007 w 2656764"/>
                <a:gd name="connsiteY27" fmla="*/ 1337911 h 3641822"/>
                <a:gd name="connsiteX28" fmla="*/ 231007 w 2656764"/>
                <a:gd name="connsiteY28" fmla="*/ 1299410 h 3641822"/>
                <a:gd name="connsiteX29" fmla="*/ 269508 w 2656764"/>
                <a:gd name="connsiteY29" fmla="*/ 1251284 h 3641822"/>
                <a:gd name="connsiteX30" fmla="*/ 336885 w 2656764"/>
                <a:gd name="connsiteY30" fmla="*/ 1203158 h 3641822"/>
                <a:gd name="connsiteX31" fmla="*/ 404261 w 2656764"/>
                <a:gd name="connsiteY31" fmla="*/ 1145406 h 3641822"/>
                <a:gd name="connsiteX32" fmla="*/ 442762 w 2656764"/>
                <a:gd name="connsiteY32" fmla="*/ 1078029 h 3641822"/>
                <a:gd name="connsiteX33" fmla="*/ 481264 w 2656764"/>
                <a:gd name="connsiteY33" fmla="*/ 1029903 h 3641822"/>
                <a:gd name="connsiteX34" fmla="*/ 500514 w 2656764"/>
                <a:gd name="connsiteY34" fmla="*/ 981776 h 3641822"/>
                <a:gd name="connsiteX35" fmla="*/ 510139 w 2656764"/>
                <a:gd name="connsiteY35" fmla="*/ 943275 h 3641822"/>
                <a:gd name="connsiteX36" fmla="*/ 500514 w 2656764"/>
                <a:gd name="connsiteY36" fmla="*/ 904774 h 3641822"/>
                <a:gd name="connsiteX37" fmla="*/ 490889 w 2656764"/>
                <a:gd name="connsiteY37" fmla="*/ 885524 h 3641822"/>
                <a:gd name="connsiteX38" fmla="*/ 490889 w 2656764"/>
                <a:gd name="connsiteY38" fmla="*/ 837398 h 3641822"/>
                <a:gd name="connsiteX39" fmla="*/ 490889 w 2656764"/>
                <a:gd name="connsiteY39" fmla="*/ 808522 h 3641822"/>
                <a:gd name="connsiteX40" fmla="*/ 413887 w 2656764"/>
                <a:gd name="connsiteY40" fmla="*/ 770021 h 3641822"/>
                <a:gd name="connsiteX41" fmla="*/ 298384 w 2656764"/>
                <a:gd name="connsiteY41" fmla="*/ 731520 h 3641822"/>
                <a:gd name="connsiteX42" fmla="*/ 192506 w 2656764"/>
                <a:gd name="connsiteY42" fmla="*/ 693019 h 3641822"/>
                <a:gd name="connsiteX43" fmla="*/ 86628 w 2656764"/>
                <a:gd name="connsiteY43" fmla="*/ 635267 h 3641822"/>
                <a:gd name="connsiteX44" fmla="*/ 9626 w 2656764"/>
                <a:gd name="connsiteY44" fmla="*/ 587141 h 3641822"/>
                <a:gd name="connsiteX45" fmla="*/ 0 w 2656764"/>
                <a:gd name="connsiteY45" fmla="*/ 558265 h 3641822"/>
                <a:gd name="connsiteX46" fmla="*/ 115504 w 2656764"/>
                <a:gd name="connsiteY46" fmla="*/ 548640 h 3641822"/>
                <a:gd name="connsiteX47" fmla="*/ 240632 w 2656764"/>
                <a:gd name="connsiteY47" fmla="*/ 558265 h 3641822"/>
                <a:gd name="connsiteX48" fmla="*/ 365760 w 2656764"/>
                <a:gd name="connsiteY48" fmla="*/ 548640 h 3641822"/>
                <a:gd name="connsiteX49" fmla="*/ 548640 w 2656764"/>
                <a:gd name="connsiteY49" fmla="*/ 558265 h 3641822"/>
                <a:gd name="connsiteX50" fmla="*/ 606392 w 2656764"/>
                <a:gd name="connsiteY50" fmla="*/ 548640 h 3641822"/>
                <a:gd name="connsiteX51" fmla="*/ 721895 w 2656764"/>
                <a:gd name="connsiteY51" fmla="*/ 404261 h 3641822"/>
                <a:gd name="connsiteX52" fmla="*/ 933651 w 2656764"/>
                <a:gd name="connsiteY52" fmla="*/ 134753 h 3641822"/>
                <a:gd name="connsiteX53" fmla="*/ 1078030 w 2656764"/>
                <a:gd name="connsiteY53" fmla="*/ 28875 h 3641822"/>
                <a:gd name="connsiteX54" fmla="*/ 1280160 w 2656764"/>
                <a:gd name="connsiteY54" fmla="*/ 0 h 3641822"/>
                <a:gd name="connsiteX55" fmla="*/ 1491916 w 2656764"/>
                <a:gd name="connsiteY55" fmla="*/ 19250 h 3641822"/>
                <a:gd name="connsiteX56" fmla="*/ 1703672 w 2656764"/>
                <a:gd name="connsiteY56" fmla="*/ 67376 h 3641822"/>
                <a:gd name="connsiteX57" fmla="*/ 1848051 w 2656764"/>
                <a:gd name="connsiteY57" fmla="*/ 105878 h 3641822"/>
                <a:gd name="connsiteX58" fmla="*/ 2117558 w 2656764"/>
                <a:gd name="connsiteY58" fmla="*/ 356134 h 3641822"/>
                <a:gd name="connsiteX59" fmla="*/ 2252312 w 2656764"/>
                <a:gd name="connsiteY59" fmla="*/ 529389 h 3641822"/>
                <a:gd name="connsiteX60" fmla="*/ 2310064 w 2656764"/>
                <a:gd name="connsiteY60" fmla="*/ 693019 h 3641822"/>
                <a:gd name="connsiteX61" fmla="*/ 2338939 w 2656764"/>
                <a:gd name="connsiteY61" fmla="*/ 904774 h 3641822"/>
                <a:gd name="connsiteX62" fmla="*/ 2338939 w 2656764"/>
                <a:gd name="connsiteY62" fmla="*/ 1078029 h 3641822"/>
                <a:gd name="connsiteX63" fmla="*/ 2319689 w 2656764"/>
                <a:gd name="connsiteY63" fmla="*/ 1193532 h 3641822"/>
                <a:gd name="connsiteX64" fmla="*/ 2290813 w 2656764"/>
                <a:gd name="connsiteY64" fmla="*/ 1260909 h 3641822"/>
                <a:gd name="connsiteX65" fmla="*/ 2252312 w 2656764"/>
                <a:gd name="connsiteY65" fmla="*/ 1337911 h 3641822"/>
                <a:gd name="connsiteX66" fmla="*/ 2156059 w 2656764"/>
                <a:gd name="connsiteY66" fmla="*/ 1424539 h 3641822"/>
                <a:gd name="connsiteX67" fmla="*/ 2107933 w 2656764"/>
                <a:gd name="connsiteY67" fmla="*/ 1434164 h 3641822"/>
                <a:gd name="connsiteX68" fmla="*/ 2079057 w 2656764"/>
                <a:gd name="connsiteY68" fmla="*/ 1520791 h 3641822"/>
                <a:gd name="connsiteX69" fmla="*/ 2059807 w 2656764"/>
                <a:gd name="connsiteY69" fmla="*/ 1617044 h 3641822"/>
                <a:gd name="connsiteX70" fmla="*/ 2050181 w 2656764"/>
                <a:gd name="connsiteY70" fmla="*/ 1742172 h 3641822"/>
                <a:gd name="connsiteX71" fmla="*/ 2050181 w 2656764"/>
                <a:gd name="connsiteY71" fmla="*/ 1828800 h 3641822"/>
                <a:gd name="connsiteX72" fmla="*/ 2040556 w 2656764"/>
                <a:gd name="connsiteY72" fmla="*/ 1886551 h 3641822"/>
                <a:gd name="connsiteX73" fmla="*/ 1992430 w 2656764"/>
                <a:gd name="connsiteY73" fmla="*/ 1915427 h 3641822"/>
                <a:gd name="connsiteX74" fmla="*/ 1953929 w 2656764"/>
                <a:gd name="connsiteY74" fmla="*/ 1925052 h 3641822"/>
                <a:gd name="connsiteX75" fmla="*/ 2656764 w 2656764"/>
                <a:gd name="connsiteY75" fmla="*/ 3641822 h 3641822"/>
                <a:gd name="connsiteX76" fmla="*/ 492001 w 2656764"/>
                <a:gd name="connsiteY76" fmla="*/ 3631451 h 3641822"/>
                <a:gd name="connsiteX0" fmla="*/ 492001 w 2701064"/>
                <a:gd name="connsiteY0" fmla="*/ 3631451 h 3641822"/>
                <a:gd name="connsiteX1" fmla="*/ 779647 w 2701064"/>
                <a:gd name="connsiteY1" fmla="*/ 2964581 h 3641822"/>
                <a:gd name="connsiteX2" fmla="*/ 952901 w 2701064"/>
                <a:gd name="connsiteY2" fmla="*/ 2695073 h 3641822"/>
                <a:gd name="connsiteX3" fmla="*/ 1049154 w 2701064"/>
                <a:gd name="connsiteY3" fmla="*/ 2464067 h 3641822"/>
                <a:gd name="connsiteX4" fmla="*/ 885525 w 2701064"/>
                <a:gd name="connsiteY4" fmla="*/ 2127183 h 3641822"/>
                <a:gd name="connsiteX5" fmla="*/ 875899 w 2701064"/>
                <a:gd name="connsiteY5" fmla="*/ 2088682 h 3641822"/>
                <a:gd name="connsiteX6" fmla="*/ 847024 w 2701064"/>
                <a:gd name="connsiteY6" fmla="*/ 2059806 h 3641822"/>
                <a:gd name="connsiteX7" fmla="*/ 789272 w 2701064"/>
                <a:gd name="connsiteY7" fmla="*/ 2059806 h 3641822"/>
                <a:gd name="connsiteX8" fmla="*/ 721895 w 2701064"/>
                <a:gd name="connsiteY8" fmla="*/ 2079056 h 3641822"/>
                <a:gd name="connsiteX9" fmla="*/ 606392 w 2701064"/>
                <a:gd name="connsiteY9" fmla="*/ 2088682 h 3641822"/>
                <a:gd name="connsiteX10" fmla="*/ 519765 w 2701064"/>
                <a:gd name="connsiteY10" fmla="*/ 2069431 h 3641822"/>
                <a:gd name="connsiteX11" fmla="*/ 462013 w 2701064"/>
                <a:gd name="connsiteY11" fmla="*/ 2030930 h 3641822"/>
                <a:gd name="connsiteX12" fmla="*/ 433137 w 2701064"/>
                <a:gd name="connsiteY12" fmla="*/ 1973179 h 3641822"/>
                <a:gd name="connsiteX13" fmla="*/ 433137 w 2701064"/>
                <a:gd name="connsiteY13" fmla="*/ 1896176 h 3641822"/>
                <a:gd name="connsiteX14" fmla="*/ 423512 w 2701064"/>
                <a:gd name="connsiteY14" fmla="*/ 1857675 h 3641822"/>
                <a:gd name="connsiteX15" fmla="*/ 423512 w 2701064"/>
                <a:gd name="connsiteY15" fmla="*/ 1819174 h 3641822"/>
                <a:gd name="connsiteX16" fmla="*/ 423512 w 2701064"/>
                <a:gd name="connsiteY16" fmla="*/ 1790299 h 3641822"/>
                <a:gd name="connsiteX17" fmla="*/ 404261 w 2701064"/>
                <a:gd name="connsiteY17" fmla="*/ 1761423 h 3641822"/>
                <a:gd name="connsiteX18" fmla="*/ 356135 w 2701064"/>
                <a:gd name="connsiteY18" fmla="*/ 1674795 h 3641822"/>
                <a:gd name="connsiteX19" fmla="*/ 375386 w 2701064"/>
                <a:gd name="connsiteY19" fmla="*/ 1645920 h 3641822"/>
                <a:gd name="connsiteX20" fmla="*/ 375386 w 2701064"/>
                <a:gd name="connsiteY20" fmla="*/ 1617044 h 3641822"/>
                <a:gd name="connsiteX21" fmla="*/ 346510 w 2701064"/>
                <a:gd name="connsiteY21" fmla="*/ 1597793 h 3641822"/>
                <a:gd name="connsiteX22" fmla="*/ 346510 w 2701064"/>
                <a:gd name="connsiteY22" fmla="*/ 1559292 h 3641822"/>
                <a:gd name="connsiteX23" fmla="*/ 356135 w 2701064"/>
                <a:gd name="connsiteY23" fmla="*/ 1530416 h 3641822"/>
                <a:gd name="connsiteX24" fmla="*/ 336885 w 2701064"/>
                <a:gd name="connsiteY24" fmla="*/ 1453414 h 3641822"/>
                <a:gd name="connsiteX25" fmla="*/ 298384 w 2701064"/>
                <a:gd name="connsiteY25" fmla="*/ 1414913 h 3641822"/>
                <a:gd name="connsiteX26" fmla="*/ 259882 w 2701064"/>
                <a:gd name="connsiteY26" fmla="*/ 1386038 h 3641822"/>
                <a:gd name="connsiteX27" fmla="*/ 231007 w 2701064"/>
                <a:gd name="connsiteY27" fmla="*/ 1337911 h 3641822"/>
                <a:gd name="connsiteX28" fmla="*/ 231007 w 2701064"/>
                <a:gd name="connsiteY28" fmla="*/ 1299410 h 3641822"/>
                <a:gd name="connsiteX29" fmla="*/ 269508 w 2701064"/>
                <a:gd name="connsiteY29" fmla="*/ 1251284 h 3641822"/>
                <a:gd name="connsiteX30" fmla="*/ 336885 w 2701064"/>
                <a:gd name="connsiteY30" fmla="*/ 1203158 h 3641822"/>
                <a:gd name="connsiteX31" fmla="*/ 404261 w 2701064"/>
                <a:gd name="connsiteY31" fmla="*/ 1145406 h 3641822"/>
                <a:gd name="connsiteX32" fmla="*/ 442762 w 2701064"/>
                <a:gd name="connsiteY32" fmla="*/ 1078029 h 3641822"/>
                <a:gd name="connsiteX33" fmla="*/ 481264 w 2701064"/>
                <a:gd name="connsiteY33" fmla="*/ 1029903 h 3641822"/>
                <a:gd name="connsiteX34" fmla="*/ 500514 w 2701064"/>
                <a:gd name="connsiteY34" fmla="*/ 981776 h 3641822"/>
                <a:gd name="connsiteX35" fmla="*/ 510139 w 2701064"/>
                <a:gd name="connsiteY35" fmla="*/ 943275 h 3641822"/>
                <a:gd name="connsiteX36" fmla="*/ 500514 w 2701064"/>
                <a:gd name="connsiteY36" fmla="*/ 904774 h 3641822"/>
                <a:gd name="connsiteX37" fmla="*/ 490889 w 2701064"/>
                <a:gd name="connsiteY37" fmla="*/ 885524 h 3641822"/>
                <a:gd name="connsiteX38" fmla="*/ 490889 w 2701064"/>
                <a:gd name="connsiteY38" fmla="*/ 837398 h 3641822"/>
                <a:gd name="connsiteX39" fmla="*/ 490889 w 2701064"/>
                <a:gd name="connsiteY39" fmla="*/ 808522 h 3641822"/>
                <a:gd name="connsiteX40" fmla="*/ 413887 w 2701064"/>
                <a:gd name="connsiteY40" fmla="*/ 770021 h 3641822"/>
                <a:gd name="connsiteX41" fmla="*/ 298384 w 2701064"/>
                <a:gd name="connsiteY41" fmla="*/ 731520 h 3641822"/>
                <a:gd name="connsiteX42" fmla="*/ 192506 w 2701064"/>
                <a:gd name="connsiteY42" fmla="*/ 693019 h 3641822"/>
                <a:gd name="connsiteX43" fmla="*/ 86628 w 2701064"/>
                <a:gd name="connsiteY43" fmla="*/ 635267 h 3641822"/>
                <a:gd name="connsiteX44" fmla="*/ 9626 w 2701064"/>
                <a:gd name="connsiteY44" fmla="*/ 587141 h 3641822"/>
                <a:gd name="connsiteX45" fmla="*/ 0 w 2701064"/>
                <a:gd name="connsiteY45" fmla="*/ 558265 h 3641822"/>
                <a:gd name="connsiteX46" fmla="*/ 115504 w 2701064"/>
                <a:gd name="connsiteY46" fmla="*/ 548640 h 3641822"/>
                <a:gd name="connsiteX47" fmla="*/ 240632 w 2701064"/>
                <a:gd name="connsiteY47" fmla="*/ 558265 h 3641822"/>
                <a:gd name="connsiteX48" fmla="*/ 365760 w 2701064"/>
                <a:gd name="connsiteY48" fmla="*/ 548640 h 3641822"/>
                <a:gd name="connsiteX49" fmla="*/ 548640 w 2701064"/>
                <a:gd name="connsiteY49" fmla="*/ 558265 h 3641822"/>
                <a:gd name="connsiteX50" fmla="*/ 606392 w 2701064"/>
                <a:gd name="connsiteY50" fmla="*/ 548640 h 3641822"/>
                <a:gd name="connsiteX51" fmla="*/ 721895 w 2701064"/>
                <a:gd name="connsiteY51" fmla="*/ 404261 h 3641822"/>
                <a:gd name="connsiteX52" fmla="*/ 933651 w 2701064"/>
                <a:gd name="connsiteY52" fmla="*/ 134753 h 3641822"/>
                <a:gd name="connsiteX53" fmla="*/ 1078030 w 2701064"/>
                <a:gd name="connsiteY53" fmla="*/ 28875 h 3641822"/>
                <a:gd name="connsiteX54" fmla="*/ 1280160 w 2701064"/>
                <a:gd name="connsiteY54" fmla="*/ 0 h 3641822"/>
                <a:gd name="connsiteX55" fmla="*/ 1491916 w 2701064"/>
                <a:gd name="connsiteY55" fmla="*/ 19250 h 3641822"/>
                <a:gd name="connsiteX56" fmla="*/ 1703672 w 2701064"/>
                <a:gd name="connsiteY56" fmla="*/ 67376 h 3641822"/>
                <a:gd name="connsiteX57" fmla="*/ 1848051 w 2701064"/>
                <a:gd name="connsiteY57" fmla="*/ 105878 h 3641822"/>
                <a:gd name="connsiteX58" fmla="*/ 2117558 w 2701064"/>
                <a:gd name="connsiteY58" fmla="*/ 356134 h 3641822"/>
                <a:gd name="connsiteX59" fmla="*/ 2252312 w 2701064"/>
                <a:gd name="connsiteY59" fmla="*/ 529389 h 3641822"/>
                <a:gd name="connsiteX60" fmla="*/ 2310064 w 2701064"/>
                <a:gd name="connsiteY60" fmla="*/ 693019 h 3641822"/>
                <a:gd name="connsiteX61" fmla="*/ 2338939 w 2701064"/>
                <a:gd name="connsiteY61" fmla="*/ 904774 h 3641822"/>
                <a:gd name="connsiteX62" fmla="*/ 2338939 w 2701064"/>
                <a:gd name="connsiteY62" fmla="*/ 1078029 h 3641822"/>
                <a:gd name="connsiteX63" fmla="*/ 2319689 w 2701064"/>
                <a:gd name="connsiteY63" fmla="*/ 1193532 h 3641822"/>
                <a:gd name="connsiteX64" fmla="*/ 2290813 w 2701064"/>
                <a:gd name="connsiteY64" fmla="*/ 1260909 h 3641822"/>
                <a:gd name="connsiteX65" fmla="*/ 2252312 w 2701064"/>
                <a:gd name="connsiteY65" fmla="*/ 1337911 h 3641822"/>
                <a:gd name="connsiteX66" fmla="*/ 2156059 w 2701064"/>
                <a:gd name="connsiteY66" fmla="*/ 1424539 h 3641822"/>
                <a:gd name="connsiteX67" fmla="*/ 2107933 w 2701064"/>
                <a:gd name="connsiteY67" fmla="*/ 1434164 h 3641822"/>
                <a:gd name="connsiteX68" fmla="*/ 2079057 w 2701064"/>
                <a:gd name="connsiteY68" fmla="*/ 1520791 h 3641822"/>
                <a:gd name="connsiteX69" fmla="*/ 2059807 w 2701064"/>
                <a:gd name="connsiteY69" fmla="*/ 1617044 h 3641822"/>
                <a:gd name="connsiteX70" fmla="*/ 2050181 w 2701064"/>
                <a:gd name="connsiteY70" fmla="*/ 1742172 h 3641822"/>
                <a:gd name="connsiteX71" fmla="*/ 2050181 w 2701064"/>
                <a:gd name="connsiteY71" fmla="*/ 1828800 h 3641822"/>
                <a:gd name="connsiteX72" fmla="*/ 2040556 w 2701064"/>
                <a:gd name="connsiteY72" fmla="*/ 1886551 h 3641822"/>
                <a:gd name="connsiteX73" fmla="*/ 1992430 w 2701064"/>
                <a:gd name="connsiteY73" fmla="*/ 1915427 h 3641822"/>
                <a:gd name="connsiteX74" fmla="*/ 1953929 w 2701064"/>
                <a:gd name="connsiteY74" fmla="*/ 1925052 h 3641822"/>
                <a:gd name="connsiteX75" fmla="*/ 2656764 w 2701064"/>
                <a:gd name="connsiteY75" fmla="*/ 3641822 h 3641822"/>
                <a:gd name="connsiteX76" fmla="*/ 492001 w 2701064"/>
                <a:gd name="connsiteY76" fmla="*/ 3631451 h 3641822"/>
                <a:gd name="connsiteX0" fmla="*/ 492001 w 2659088"/>
                <a:gd name="connsiteY0" fmla="*/ 3631451 h 3641822"/>
                <a:gd name="connsiteX1" fmla="*/ 779647 w 2659088"/>
                <a:gd name="connsiteY1" fmla="*/ 2964581 h 3641822"/>
                <a:gd name="connsiteX2" fmla="*/ 952901 w 2659088"/>
                <a:gd name="connsiteY2" fmla="*/ 2695073 h 3641822"/>
                <a:gd name="connsiteX3" fmla="*/ 1049154 w 2659088"/>
                <a:gd name="connsiteY3" fmla="*/ 2464067 h 3641822"/>
                <a:gd name="connsiteX4" fmla="*/ 885525 w 2659088"/>
                <a:gd name="connsiteY4" fmla="*/ 2127183 h 3641822"/>
                <a:gd name="connsiteX5" fmla="*/ 875899 w 2659088"/>
                <a:gd name="connsiteY5" fmla="*/ 2088682 h 3641822"/>
                <a:gd name="connsiteX6" fmla="*/ 847024 w 2659088"/>
                <a:gd name="connsiteY6" fmla="*/ 2059806 h 3641822"/>
                <a:gd name="connsiteX7" fmla="*/ 789272 w 2659088"/>
                <a:gd name="connsiteY7" fmla="*/ 2059806 h 3641822"/>
                <a:gd name="connsiteX8" fmla="*/ 721895 w 2659088"/>
                <a:gd name="connsiteY8" fmla="*/ 2079056 h 3641822"/>
                <a:gd name="connsiteX9" fmla="*/ 606392 w 2659088"/>
                <a:gd name="connsiteY9" fmla="*/ 2088682 h 3641822"/>
                <a:gd name="connsiteX10" fmla="*/ 519765 w 2659088"/>
                <a:gd name="connsiteY10" fmla="*/ 2069431 h 3641822"/>
                <a:gd name="connsiteX11" fmla="*/ 462013 w 2659088"/>
                <a:gd name="connsiteY11" fmla="*/ 2030930 h 3641822"/>
                <a:gd name="connsiteX12" fmla="*/ 433137 w 2659088"/>
                <a:gd name="connsiteY12" fmla="*/ 1973179 h 3641822"/>
                <a:gd name="connsiteX13" fmla="*/ 433137 w 2659088"/>
                <a:gd name="connsiteY13" fmla="*/ 1896176 h 3641822"/>
                <a:gd name="connsiteX14" fmla="*/ 423512 w 2659088"/>
                <a:gd name="connsiteY14" fmla="*/ 1857675 h 3641822"/>
                <a:gd name="connsiteX15" fmla="*/ 423512 w 2659088"/>
                <a:gd name="connsiteY15" fmla="*/ 1819174 h 3641822"/>
                <a:gd name="connsiteX16" fmla="*/ 423512 w 2659088"/>
                <a:gd name="connsiteY16" fmla="*/ 1790299 h 3641822"/>
                <a:gd name="connsiteX17" fmla="*/ 404261 w 2659088"/>
                <a:gd name="connsiteY17" fmla="*/ 1761423 h 3641822"/>
                <a:gd name="connsiteX18" fmla="*/ 356135 w 2659088"/>
                <a:gd name="connsiteY18" fmla="*/ 1674795 h 3641822"/>
                <a:gd name="connsiteX19" fmla="*/ 375386 w 2659088"/>
                <a:gd name="connsiteY19" fmla="*/ 1645920 h 3641822"/>
                <a:gd name="connsiteX20" fmla="*/ 375386 w 2659088"/>
                <a:gd name="connsiteY20" fmla="*/ 1617044 h 3641822"/>
                <a:gd name="connsiteX21" fmla="*/ 346510 w 2659088"/>
                <a:gd name="connsiteY21" fmla="*/ 1597793 h 3641822"/>
                <a:gd name="connsiteX22" fmla="*/ 346510 w 2659088"/>
                <a:gd name="connsiteY22" fmla="*/ 1559292 h 3641822"/>
                <a:gd name="connsiteX23" fmla="*/ 356135 w 2659088"/>
                <a:gd name="connsiteY23" fmla="*/ 1530416 h 3641822"/>
                <a:gd name="connsiteX24" fmla="*/ 336885 w 2659088"/>
                <a:gd name="connsiteY24" fmla="*/ 1453414 h 3641822"/>
                <a:gd name="connsiteX25" fmla="*/ 298384 w 2659088"/>
                <a:gd name="connsiteY25" fmla="*/ 1414913 h 3641822"/>
                <a:gd name="connsiteX26" fmla="*/ 259882 w 2659088"/>
                <a:gd name="connsiteY26" fmla="*/ 1386038 h 3641822"/>
                <a:gd name="connsiteX27" fmla="*/ 231007 w 2659088"/>
                <a:gd name="connsiteY27" fmla="*/ 1337911 h 3641822"/>
                <a:gd name="connsiteX28" fmla="*/ 231007 w 2659088"/>
                <a:gd name="connsiteY28" fmla="*/ 1299410 h 3641822"/>
                <a:gd name="connsiteX29" fmla="*/ 269508 w 2659088"/>
                <a:gd name="connsiteY29" fmla="*/ 1251284 h 3641822"/>
                <a:gd name="connsiteX30" fmla="*/ 336885 w 2659088"/>
                <a:gd name="connsiteY30" fmla="*/ 1203158 h 3641822"/>
                <a:gd name="connsiteX31" fmla="*/ 404261 w 2659088"/>
                <a:gd name="connsiteY31" fmla="*/ 1145406 h 3641822"/>
                <a:gd name="connsiteX32" fmla="*/ 442762 w 2659088"/>
                <a:gd name="connsiteY32" fmla="*/ 1078029 h 3641822"/>
                <a:gd name="connsiteX33" fmla="*/ 481264 w 2659088"/>
                <a:gd name="connsiteY33" fmla="*/ 1029903 h 3641822"/>
                <a:gd name="connsiteX34" fmla="*/ 500514 w 2659088"/>
                <a:gd name="connsiteY34" fmla="*/ 981776 h 3641822"/>
                <a:gd name="connsiteX35" fmla="*/ 510139 w 2659088"/>
                <a:gd name="connsiteY35" fmla="*/ 943275 h 3641822"/>
                <a:gd name="connsiteX36" fmla="*/ 500514 w 2659088"/>
                <a:gd name="connsiteY36" fmla="*/ 904774 h 3641822"/>
                <a:gd name="connsiteX37" fmla="*/ 490889 w 2659088"/>
                <a:gd name="connsiteY37" fmla="*/ 885524 h 3641822"/>
                <a:gd name="connsiteX38" fmla="*/ 490889 w 2659088"/>
                <a:gd name="connsiteY38" fmla="*/ 837398 h 3641822"/>
                <a:gd name="connsiteX39" fmla="*/ 490889 w 2659088"/>
                <a:gd name="connsiteY39" fmla="*/ 808522 h 3641822"/>
                <a:gd name="connsiteX40" fmla="*/ 413887 w 2659088"/>
                <a:gd name="connsiteY40" fmla="*/ 770021 h 3641822"/>
                <a:gd name="connsiteX41" fmla="*/ 298384 w 2659088"/>
                <a:gd name="connsiteY41" fmla="*/ 731520 h 3641822"/>
                <a:gd name="connsiteX42" fmla="*/ 192506 w 2659088"/>
                <a:gd name="connsiteY42" fmla="*/ 693019 h 3641822"/>
                <a:gd name="connsiteX43" fmla="*/ 86628 w 2659088"/>
                <a:gd name="connsiteY43" fmla="*/ 635267 h 3641822"/>
                <a:gd name="connsiteX44" fmla="*/ 9626 w 2659088"/>
                <a:gd name="connsiteY44" fmla="*/ 587141 h 3641822"/>
                <a:gd name="connsiteX45" fmla="*/ 0 w 2659088"/>
                <a:gd name="connsiteY45" fmla="*/ 558265 h 3641822"/>
                <a:gd name="connsiteX46" fmla="*/ 115504 w 2659088"/>
                <a:gd name="connsiteY46" fmla="*/ 548640 h 3641822"/>
                <a:gd name="connsiteX47" fmla="*/ 240632 w 2659088"/>
                <a:gd name="connsiteY47" fmla="*/ 558265 h 3641822"/>
                <a:gd name="connsiteX48" fmla="*/ 365760 w 2659088"/>
                <a:gd name="connsiteY48" fmla="*/ 548640 h 3641822"/>
                <a:gd name="connsiteX49" fmla="*/ 548640 w 2659088"/>
                <a:gd name="connsiteY49" fmla="*/ 558265 h 3641822"/>
                <a:gd name="connsiteX50" fmla="*/ 606392 w 2659088"/>
                <a:gd name="connsiteY50" fmla="*/ 548640 h 3641822"/>
                <a:gd name="connsiteX51" fmla="*/ 721895 w 2659088"/>
                <a:gd name="connsiteY51" fmla="*/ 404261 h 3641822"/>
                <a:gd name="connsiteX52" fmla="*/ 933651 w 2659088"/>
                <a:gd name="connsiteY52" fmla="*/ 134753 h 3641822"/>
                <a:gd name="connsiteX53" fmla="*/ 1078030 w 2659088"/>
                <a:gd name="connsiteY53" fmla="*/ 28875 h 3641822"/>
                <a:gd name="connsiteX54" fmla="*/ 1280160 w 2659088"/>
                <a:gd name="connsiteY54" fmla="*/ 0 h 3641822"/>
                <a:gd name="connsiteX55" fmla="*/ 1491916 w 2659088"/>
                <a:gd name="connsiteY55" fmla="*/ 19250 h 3641822"/>
                <a:gd name="connsiteX56" fmla="*/ 1703672 w 2659088"/>
                <a:gd name="connsiteY56" fmla="*/ 67376 h 3641822"/>
                <a:gd name="connsiteX57" fmla="*/ 1848051 w 2659088"/>
                <a:gd name="connsiteY57" fmla="*/ 105878 h 3641822"/>
                <a:gd name="connsiteX58" fmla="*/ 2117558 w 2659088"/>
                <a:gd name="connsiteY58" fmla="*/ 356134 h 3641822"/>
                <a:gd name="connsiteX59" fmla="*/ 2252312 w 2659088"/>
                <a:gd name="connsiteY59" fmla="*/ 529389 h 3641822"/>
                <a:gd name="connsiteX60" fmla="*/ 2310064 w 2659088"/>
                <a:gd name="connsiteY60" fmla="*/ 693019 h 3641822"/>
                <a:gd name="connsiteX61" fmla="*/ 2338939 w 2659088"/>
                <a:gd name="connsiteY61" fmla="*/ 904774 h 3641822"/>
                <a:gd name="connsiteX62" fmla="*/ 2338939 w 2659088"/>
                <a:gd name="connsiteY62" fmla="*/ 1078029 h 3641822"/>
                <a:gd name="connsiteX63" fmla="*/ 2319689 w 2659088"/>
                <a:gd name="connsiteY63" fmla="*/ 1193532 h 3641822"/>
                <a:gd name="connsiteX64" fmla="*/ 2290813 w 2659088"/>
                <a:gd name="connsiteY64" fmla="*/ 1260909 h 3641822"/>
                <a:gd name="connsiteX65" fmla="*/ 2252312 w 2659088"/>
                <a:gd name="connsiteY65" fmla="*/ 1337911 h 3641822"/>
                <a:gd name="connsiteX66" fmla="*/ 2156059 w 2659088"/>
                <a:gd name="connsiteY66" fmla="*/ 1424539 h 3641822"/>
                <a:gd name="connsiteX67" fmla="*/ 2107933 w 2659088"/>
                <a:gd name="connsiteY67" fmla="*/ 1434164 h 3641822"/>
                <a:gd name="connsiteX68" fmla="*/ 2079057 w 2659088"/>
                <a:gd name="connsiteY68" fmla="*/ 1520791 h 3641822"/>
                <a:gd name="connsiteX69" fmla="*/ 2059807 w 2659088"/>
                <a:gd name="connsiteY69" fmla="*/ 1617044 h 3641822"/>
                <a:gd name="connsiteX70" fmla="*/ 2050181 w 2659088"/>
                <a:gd name="connsiteY70" fmla="*/ 1742172 h 3641822"/>
                <a:gd name="connsiteX71" fmla="*/ 2050181 w 2659088"/>
                <a:gd name="connsiteY71" fmla="*/ 1828800 h 3641822"/>
                <a:gd name="connsiteX72" fmla="*/ 2040556 w 2659088"/>
                <a:gd name="connsiteY72" fmla="*/ 1886551 h 3641822"/>
                <a:gd name="connsiteX73" fmla="*/ 1992430 w 2659088"/>
                <a:gd name="connsiteY73" fmla="*/ 1915427 h 3641822"/>
                <a:gd name="connsiteX74" fmla="*/ 1953929 w 2659088"/>
                <a:gd name="connsiteY74" fmla="*/ 1925052 h 3641822"/>
                <a:gd name="connsiteX75" fmla="*/ 2656764 w 2659088"/>
                <a:gd name="connsiteY75" fmla="*/ 3641822 h 3641822"/>
                <a:gd name="connsiteX76" fmla="*/ 492001 w 2659088"/>
                <a:gd name="connsiteY76" fmla="*/ 3631451 h 3641822"/>
                <a:gd name="connsiteX0" fmla="*/ 492001 w 2657505"/>
                <a:gd name="connsiteY0" fmla="*/ 3631451 h 3641822"/>
                <a:gd name="connsiteX1" fmla="*/ 779647 w 2657505"/>
                <a:gd name="connsiteY1" fmla="*/ 2964581 h 3641822"/>
                <a:gd name="connsiteX2" fmla="*/ 952901 w 2657505"/>
                <a:gd name="connsiteY2" fmla="*/ 2695073 h 3641822"/>
                <a:gd name="connsiteX3" fmla="*/ 1049154 w 2657505"/>
                <a:gd name="connsiteY3" fmla="*/ 2464067 h 3641822"/>
                <a:gd name="connsiteX4" fmla="*/ 885525 w 2657505"/>
                <a:gd name="connsiteY4" fmla="*/ 2127183 h 3641822"/>
                <a:gd name="connsiteX5" fmla="*/ 875899 w 2657505"/>
                <a:gd name="connsiteY5" fmla="*/ 2088682 h 3641822"/>
                <a:gd name="connsiteX6" fmla="*/ 847024 w 2657505"/>
                <a:gd name="connsiteY6" fmla="*/ 2059806 h 3641822"/>
                <a:gd name="connsiteX7" fmla="*/ 789272 w 2657505"/>
                <a:gd name="connsiteY7" fmla="*/ 2059806 h 3641822"/>
                <a:gd name="connsiteX8" fmla="*/ 721895 w 2657505"/>
                <a:gd name="connsiteY8" fmla="*/ 2079056 h 3641822"/>
                <a:gd name="connsiteX9" fmla="*/ 606392 w 2657505"/>
                <a:gd name="connsiteY9" fmla="*/ 2088682 h 3641822"/>
                <a:gd name="connsiteX10" fmla="*/ 519765 w 2657505"/>
                <a:gd name="connsiteY10" fmla="*/ 2069431 h 3641822"/>
                <a:gd name="connsiteX11" fmla="*/ 462013 w 2657505"/>
                <a:gd name="connsiteY11" fmla="*/ 2030930 h 3641822"/>
                <a:gd name="connsiteX12" fmla="*/ 433137 w 2657505"/>
                <a:gd name="connsiteY12" fmla="*/ 1973179 h 3641822"/>
                <a:gd name="connsiteX13" fmla="*/ 433137 w 2657505"/>
                <a:gd name="connsiteY13" fmla="*/ 1896176 h 3641822"/>
                <a:gd name="connsiteX14" fmla="*/ 423512 w 2657505"/>
                <a:gd name="connsiteY14" fmla="*/ 1857675 h 3641822"/>
                <a:gd name="connsiteX15" fmla="*/ 423512 w 2657505"/>
                <a:gd name="connsiteY15" fmla="*/ 1819174 h 3641822"/>
                <a:gd name="connsiteX16" fmla="*/ 423512 w 2657505"/>
                <a:gd name="connsiteY16" fmla="*/ 1790299 h 3641822"/>
                <a:gd name="connsiteX17" fmla="*/ 404261 w 2657505"/>
                <a:gd name="connsiteY17" fmla="*/ 1761423 h 3641822"/>
                <a:gd name="connsiteX18" fmla="*/ 356135 w 2657505"/>
                <a:gd name="connsiteY18" fmla="*/ 1674795 h 3641822"/>
                <a:gd name="connsiteX19" fmla="*/ 375386 w 2657505"/>
                <a:gd name="connsiteY19" fmla="*/ 1645920 h 3641822"/>
                <a:gd name="connsiteX20" fmla="*/ 375386 w 2657505"/>
                <a:gd name="connsiteY20" fmla="*/ 1617044 h 3641822"/>
                <a:gd name="connsiteX21" fmla="*/ 346510 w 2657505"/>
                <a:gd name="connsiteY21" fmla="*/ 1597793 h 3641822"/>
                <a:gd name="connsiteX22" fmla="*/ 346510 w 2657505"/>
                <a:gd name="connsiteY22" fmla="*/ 1559292 h 3641822"/>
                <a:gd name="connsiteX23" fmla="*/ 356135 w 2657505"/>
                <a:gd name="connsiteY23" fmla="*/ 1530416 h 3641822"/>
                <a:gd name="connsiteX24" fmla="*/ 336885 w 2657505"/>
                <a:gd name="connsiteY24" fmla="*/ 1453414 h 3641822"/>
                <a:gd name="connsiteX25" fmla="*/ 298384 w 2657505"/>
                <a:gd name="connsiteY25" fmla="*/ 1414913 h 3641822"/>
                <a:gd name="connsiteX26" fmla="*/ 259882 w 2657505"/>
                <a:gd name="connsiteY26" fmla="*/ 1386038 h 3641822"/>
                <a:gd name="connsiteX27" fmla="*/ 231007 w 2657505"/>
                <a:gd name="connsiteY27" fmla="*/ 1337911 h 3641822"/>
                <a:gd name="connsiteX28" fmla="*/ 231007 w 2657505"/>
                <a:gd name="connsiteY28" fmla="*/ 1299410 h 3641822"/>
                <a:gd name="connsiteX29" fmla="*/ 269508 w 2657505"/>
                <a:gd name="connsiteY29" fmla="*/ 1251284 h 3641822"/>
                <a:gd name="connsiteX30" fmla="*/ 336885 w 2657505"/>
                <a:gd name="connsiteY30" fmla="*/ 1203158 h 3641822"/>
                <a:gd name="connsiteX31" fmla="*/ 404261 w 2657505"/>
                <a:gd name="connsiteY31" fmla="*/ 1145406 h 3641822"/>
                <a:gd name="connsiteX32" fmla="*/ 442762 w 2657505"/>
                <a:gd name="connsiteY32" fmla="*/ 1078029 h 3641822"/>
                <a:gd name="connsiteX33" fmla="*/ 481264 w 2657505"/>
                <a:gd name="connsiteY33" fmla="*/ 1029903 h 3641822"/>
                <a:gd name="connsiteX34" fmla="*/ 500514 w 2657505"/>
                <a:gd name="connsiteY34" fmla="*/ 981776 h 3641822"/>
                <a:gd name="connsiteX35" fmla="*/ 510139 w 2657505"/>
                <a:gd name="connsiteY35" fmla="*/ 943275 h 3641822"/>
                <a:gd name="connsiteX36" fmla="*/ 500514 w 2657505"/>
                <a:gd name="connsiteY36" fmla="*/ 904774 h 3641822"/>
                <a:gd name="connsiteX37" fmla="*/ 490889 w 2657505"/>
                <a:gd name="connsiteY37" fmla="*/ 885524 h 3641822"/>
                <a:gd name="connsiteX38" fmla="*/ 490889 w 2657505"/>
                <a:gd name="connsiteY38" fmla="*/ 837398 h 3641822"/>
                <a:gd name="connsiteX39" fmla="*/ 490889 w 2657505"/>
                <a:gd name="connsiteY39" fmla="*/ 808522 h 3641822"/>
                <a:gd name="connsiteX40" fmla="*/ 413887 w 2657505"/>
                <a:gd name="connsiteY40" fmla="*/ 770021 h 3641822"/>
                <a:gd name="connsiteX41" fmla="*/ 298384 w 2657505"/>
                <a:gd name="connsiteY41" fmla="*/ 731520 h 3641822"/>
                <a:gd name="connsiteX42" fmla="*/ 192506 w 2657505"/>
                <a:gd name="connsiteY42" fmla="*/ 693019 h 3641822"/>
                <a:gd name="connsiteX43" fmla="*/ 86628 w 2657505"/>
                <a:gd name="connsiteY43" fmla="*/ 635267 h 3641822"/>
                <a:gd name="connsiteX44" fmla="*/ 9626 w 2657505"/>
                <a:gd name="connsiteY44" fmla="*/ 587141 h 3641822"/>
                <a:gd name="connsiteX45" fmla="*/ 0 w 2657505"/>
                <a:gd name="connsiteY45" fmla="*/ 558265 h 3641822"/>
                <a:gd name="connsiteX46" fmla="*/ 115504 w 2657505"/>
                <a:gd name="connsiteY46" fmla="*/ 548640 h 3641822"/>
                <a:gd name="connsiteX47" fmla="*/ 240632 w 2657505"/>
                <a:gd name="connsiteY47" fmla="*/ 558265 h 3641822"/>
                <a:gd name="connsiteX48" fmla="*/ 365760 w 2657505"/>
                <a:gd name="connsiteY48" fmla="*/ 548640 h 3641822"/>
                <a:gd name="connsiteX49" fmla="*/ 548640 w 2657505"/>
                <a:gd name="connsiteY49" fmla="*/ 558265 h 3641822"/>
                <a:gd name="connsiteX50" fmla="*/ 606392 w 2657505"/>
                <a:gd name="connsiteY50" fmla="*/ 548640 h 3641822"/>
                <a:gd name="connsiteX51" fmla="*/ 721895 w 2657505"/>
                <a:gd name="connsiteY51" fmla="*/ 404261 h 3641822"/>
                <a:gd name="connsiteX52" fmla="*/ 933651 w 2657505"/>
                <a:gd name="connsiteY52" fmla="*/ 134753 h 3641822"/>
                <a:gd name="connsiteX53" fmla="*/ 1078030 w 2657505"/>
                <a:gd name="connsiteY53" fmla="*/ 28875 h 3641822"/>
                <a:gd name="connsiteX54" fmla="*/ 1280160 w 2657505"/>
                <a:gd name="connsiteY54" fmla="*/ 0 h 3641822"/>
                <a:gd name="connsiteX55" fmla="*/ 1491916 w 2657505"/>
                <a:gd name="connsiteY55" fmla="*/ 19250 h 3641822"/>
                <a:gd name="connsiteX56" fmla="*/ 1703672 w 2657505"/>
                <a:gd name="connsiteY56" fmla="*/ 67376 h 3641822"/>
                <a:gd name="connsiteX57" fmla="*/ 1848051 w 2657505"/>
                <a:gd name="connsiteY57" fmla="*/ 105878 h 3641822"/>
                <a:gd name="connsiteX58" fmla="*/ 2117558 w 2657505"/>
                <a:gd name="connsiteY58" fmla="*/ 356134 h 3641822"/>
                <a:gd name="connsiteX59" fmla="*/ 2252312 w 2657505"/>
                <a:gd name="connsiteY59" fmla="*/ 529389 h 3641822"/>
                <a:gd name="connsiteX60" fmla="*/ 2310064 w 2657505"/>
                <a:gd name="connsiteY60" fmla="*/ 693019 h 3641822"/>
                <a:gd name="connsiteX61" fmla="*/ 2338939 w 2657505"/>
                <a:gd name="connsiteY61" fmla="*/ 904774 h 3641822"/>
                <a:gd name="connsiteX62" fmla="*/ 2338939 w 2657505"/>
                <a:gd name="connsiteY62" fmla="*/ 1078029 h 3641822"/>
                <a:gd name="connsiteX63" fmla="*/ 2319689 w 2657505"/>
                <a:gd name="connsiteY63" fmla="*/ 1193532 h 3641822"/>
                <a:gd name="connsiteX64" fmla="*/ 2290813 w 2657505"/>
                <a:gd name="connsiteY64" fmla="*/ 1260909 h 3641822"/>
                <a:gd name="connsiteX65" fmla="*/ 2252312 w 2657505"/>
                <a:gd name="connsiteY65" fmla="*/ 1337911 h 3641822"/>
                <a:gd name="connsiteX66" fmla="*/ 2156059 w 2657505"/>
                <a:gd name="connsiteY66" fmla="*/ 1424539 h 3641822"/>
                <a:gd name="connsiteX67" fmla="*/ 2107933 w 2657505"/>
                <a:gd name="connsiteY67" fmla="*/ 1434164 h 3641822"/>
                <a:gd name="connsiteX68" fmla="*/ 2079057 w 2657505"/>
                <a:gd name="connsiteY68" fmla="*/ 1520791 h 3641822"/>
                <a:gd name="connsiteX69" fmla="*/ 2059807 w 2657505"/>
                <a:gd name="connsiteY69" fmla="*/ 1617044 h 3641822"/>
                <a:gd name="connsiteX70" fmla="*/ 2050181 w 2657505"/>
                <a:gd name="connsiteY70" fmla="*/ 1742172 h 3641822"/>
                <a:gd name="connsiteX71" fmla="*/ 2050181 w 2657505"/>
                <a:gd name="connsiteY71" fmla="*/ 1828800 h 3641822"/>
                <a:gd name="connsiteX72" fmla="*/ 2040556 w 2657505"/>
                <a:gd name="connsiteY72" fmla="*/ 1886551 h 3641822"/>
                <a:gd name="connsiteX73" fmla="*/ 1992430 w 2657505"/>
                <a:gd name="connsiteY73" fmla="*/ 1915427 h 3641822"/>
                <a:gd name="connsiteX74" fmla="*/ 1953929 w 2657505"/>
                <a:gd name="connsiteY74" fmla="*/ 1925052 h 3641822"/>
                <a:gd name="connsiteX75" fmla="*/ 2656764 w 2657505"/>
                <a:gd name="connsiteY75" fmla="*/ 3641822 h 3641822"/>
                <a:gd name="connsiteX76" fmla="*/ 492001 w 2657505"/>
                <a:gd name="connsiteY76" fmla="*/ 3631451 h 3641822"/>
                <a:gd name="connsiteX0" fmla="*/ 492001 w 2657461"/>
                <a:gd name="connsiteY0" fmla="*/ 3631451 h 3641822"/>
                <a:gd name="connsiteX1" fmla="*/ 779647 w 2657461"/>
                <a:gd name="connsiteY1" fmla="*/ 2964581 h 3641822"/>
                <a:gd name="connsiteX2" fmla="*/ 952901 w 2657461"/>
                <a:gd name="connsiteY2" fmla="*/ 2695073 h 3641822"/>
                <a:gd name="connsiteX3" fmla="*/ 1049154 w 2657461"/>
                <a:gd name="connsiteY3" fmla="*/ 2464067 h 3641822"/>
                <a:gd name="connsiteX4" fmla="*/ 885525 w 2657461"/>
                <a:gd name="connsiteY4" fmla="*/ 2127183 h 3641822"/>
                <a:gd name="connsiteX5" fmla="*/ 875899 w 2657461"/>
                <a:gd name="connsiteY5" fmla="*/ 2088682 h 3641822"/>
                <a:gd name="connsiteX6" fmla="*/ 847024 w 2657461"/>
                <a:gd name="connsiteY6" fmla="*/ 2059806 h 3641822"/>
                <a:gd name="connsiteX7" fmla="*/ 789272 w 2657461"/>
                <a:gd name="connsiteY7" fmla="*/ 2059806 h 3641822"/>
                <a:gd name="connsiteX8" fmla="*/ 721895 w 2657461"/>
                <a:gd name="connsiteY8" fmla="*/ 2079056 h 3641822"/>
                <a:gd name="connsiteX9" fmla="*/ 606392 w 2657461"/>
                <a:gd name="connsiteY9" fmla="*/ 2088682 h 3641822"/>
                <a:gd name="connsiteX10" fmla="*/ 519765 w 2657461"/>
                <a:gd name="connsiteY10" fmla="*/ 2069431 h 3641822"/>
                <a:gd name="connsiteX11" fmla="*/ 462013 w 2657461"/>
                <a:gd name="connsiteY11" fmla="*/ 2030930 h 3641822"/>
                <a:gd name="connsiteX12" fmla="*/ 433137 w 2657461"/>
                <a:gd name="connsiteY12" fmla="*/ 1973179 h 3641822"/>
                <a:gd name="connsiteX13" fmla="*/ 433137 w 2657461"/>
                <a:gd name="connsiteY13" fmla="*/ 1896176 h 3641822"/>
                <a:gd name="connsiteX14" fmla="*/ 423512 w 2657461"/>
                <a:gd name="connsiteY14" fmla="*/ 1857675 h 3641822"/>
                <a:gd name="connsiteX15" fmla="*/ 423512 w 2657461"/>
                <a:gd name="connsiteY15" fmla="*/ 1819174 h 3641822"/>
                <a:gd name="connsiteX16" fmla="*/ 423512 w 2657461"/>
                <a:gd name="connsiteY16" fmla="*/ 1790299 h 3641822"/>
                <a:gd name="connsiteX17" fmla="*/ 404261 w 2657461"/>
                <a:gd name="connsiteY17" fmla="*/ 1761423 h 3641822"/>
                <a:gd name="connsiteX18" fmla="*/ 356135 w 2657461"/>
                <a:gd name="connsiteY18" fmla="*/ 1674795 h 3641822"/>
                <a:gd name="connsiteX19" fmla="*/ 375386 w 2657461"/>
                <a:gd name="connsiteY19" fmla="*/ 1645920 h 3641822"/>
                <a:gd name="connsiteX20" fmla="*/ 375386 w 2657461"/>
                <a:gd name="connsiteY20" fmla="*/ 1617044 h 3641822"/>
                <a:gd name="connsiteX21" fmla="*/ 346510 w 2657461"/>
                <a:gd name="connsiteY21" fmla="*/ 1597793 h 3641822"/>
                <a:gd name="connsiteX22" fmla="*/ 346510 w 2657461"/>
                <a:gd name="connsiteY22" fmla="*/ 1559292 h 3641822"/>
                <a:gd name="connsiteX23" fmla="*/ 356135 w 2657461"/>
                <a:gd name="connsiteY23" fmla="*/ 1530416 h 3641822"/>
                <a:gd name="connsiteX24" fmla="*/ 336885 w 2657461"/>
                <a:gd name="connsiteY24" fmla="*/ 1453414 h 3641822"/>
                <a:gd name="connsiteX25" fmla="*/ 298384 w 2657461"/>
                <a:gd name="connsiteY25" fmla="*/ 1414913 h 3641822"/>
                <a:gd name="connsiteX26" fmla="*/ 259882 w 2657461"/>
                <a:gd name="connsiteY26" fmla="*/ 1386038 h 3641822"/>
                <a:gd name="connsiteX27" fmla="*/ 231007 w 2657461"/>
                <a:gd name="connsiteY27" fmla="*/ 1337911 h 3641822"/>
                <a:gd name="connsiteX28" fmla="*/ 231007 w 2657461"/>
                <a:gd name="connsiteY28" fmla="*/ 1299410 h 3641822"/>
                <a:gd name="connsiteX29" fmla="*/ 269508 w 2657461"/>
                <a:gd name="connsiteY29" fmla="*/ 1251284 h 3641822"/>
                <a:gd name="connsiteX30" fmla="*/ 336885 w 2657461"/>
                <a:gd name="connsiteY30" fmla="*/ 1203158 h 3641822"/>
                <a:gd name="connsiteX31" fmla="*/ 404261 w 2657461"/>
                <a:gd name="connsiteY31" fmla="*/ 1145406 h 3641822"/>
                <a:gd name="connsiteX32" fmla="*/ 442762 w 2657461"/>
                <a:gd name="connsiteY32" fmla="*/ 1078029 h 3641822"/>
                <a:gd name="connsiteX33" fmla="*/ 481264 w 2657461"/>
                <a:gd name="connsiteY33" fmla="*/ 1029903 h 3641822"/>
                <a:gd name="connsiteX34" fmla="*/ 500514 w 2657461"/>
                <a:gd name="connsiteY34" fmla="*/ 981776 h 3641822"/>
                <a:gd name="connsiteX35" fmla="*/ 510139 w 2657461"/>
                <a:gd name="connsiteY35" fmla="*/ 943275 h 3641822"/>
                <a:gd name="connsiteX36" fmla="*/ 500514 w 2657461"/>
                <a:gd name="connsiteY36" fmla="*/ 904774 h 3641822"/>
                <a:gd name="connsiteX37" fmla="*/ 490889 w 2657461"/>
                <a:gd name="connsiteY37" fmla="*/ 885524 h 3641822"/>
                <a:gd name="connsiteX38" fmla="*/ 490889 w 2657461"/>
                <a:gd name="connsiteY38" fmla="*/ 837398 h 3641822"/>
                <a:gd name="connsiteX39" fmla="*/ 490889 w 2657461"/>
                <a:gd name="connsiteY39" fmla="*/ 808522 h 3641822"/>
                <a:gd name="connsiteX40" fmla="*/ 413887 w 2657461"/>
                <a:gd name="connsiteY40" fmla="*/ 770021 h 3641822"/>
                <a:gd name="connsiteX41" fmla="*/ 298384 w 2657461"/>
                <a:gd name="connsiteY41" fmla="*/ 731520 h 3641822"/>
                <a:gd name="connsiteX42" fmla="*/ 192506 w 2657461"/>
                <a:gd name="connsiteY42" fmla="*/ 693019 h 3641822"/>
                <a:gd name="connsiteX43" fmla="*/ 86628 w 2657461"/>
                <a:gd name="connsiteY43" fmla="*/ 635267 h 3641822"/>
                <a:gd name="connsiteX44" fmla="*/ 9626 w 2657461"/>
                <a:gd name="connsiteY44" fmla="*/ 587141 h 3641822"/>
                <a:gd name="connsiteX45" fmla="*/ 0 w 2657461"/>
                <a:gd name="connsiteY45" fmla="*/ 558265 h 3641822"/>
                <a:gd name="connsiteX46" fmla="*/ 115504 w 2657461"/>
                <a:gd name="connsiteY46" fmla="*/ 548640 h 3641822"/>
                <a:gd name="connsiteX47" fmla="*/ 240632 w 2657461"/>
                <a:gd name="connsiteY47" fmla="*/ 558265 h 3641822"/>
                <a:gd name="connsiteX48" fmla="*/ 365760 w 2657461"/>
                <a:gd name="connsiteY48" fmla="*/ 548640 h 3641822"/>
                <a:gd name="connsiteX49" fmla="*/ 548640 w 2657461"/>
                <a:gd name="connsiteY49" fmla="*/ 558265 h 3641822"/>
                <a:gd name="connsiteX50" fmla="*/ 606392 w 2657461"/>
                <a:gd name="connsiteY50" fmla="*/ 548640 h 3641822"/>
                <a:gd name="connsiteX51" fmla="*/ 721895 w 2657461"/>
                <a:gd name="connsiteY51" fmla="*/ 404261 h 3641822"/>
                <a:gd name="connsiteX52" fmla="*/ 933651 w 2657461"/>
                <a:gd name="connsiteY52" fmla="*/ 134753 h 3641822"/>
                <a:gd name="connsiteX53" fmla="*/ 1078030 w 2657461"/>
                <a:gd name="connsiteY53" fmla="*/ 28875 h 3641822"/>
                <a:gd name="connsiteX54" fmla="*/ 1280160 w 2657461"/>
                <a:gd name="connsiteY54" fmla="*/ 0 h 3641822"/>
                <a:gd name="connsiteX55" fmla="*/ 1491916 w 2657461"/>
                <a:gd name="connsiteY55" fmla="*/ 19250 h 3641822"/>
                <a:gd name="connsiteX56" fmla="*/ 1703672 w 2657461"/>
                <a:gd name="connsiteY56" fmla="*/ 67376 h 3641822"/>
                <a:gd name="connsiteX57" fmla="*/ 1848051 w 2657461"/>
                <a:gd name="connsiteY57" fmla="*/ 105878 h 3641822"/>
                <a:gd name="connsiteX58" fmla="*/ 2117558 w 2657461"/>
                <a:gd name="connsiteY58" fmla="*/ 356134 h 3641822"/>
                <a:gd name="connsiteX59" fmla="*/ 2252312 w 2657461"/>
                <a:gd name="connsiteY59" fmla="*/ 529389 h 3641822"/>
                <a:gd name="connsiteX60" fmla="*/ 2310064 w 2657461"/>
                <a:gd name="connsiteY60" fmla="*/ 693019 h 3641822"/>
                <a:gd name="connsiteX61" fmla="*/ 2338939 w 2657461"/>
                <a:gd name="connsiteY61" fmla="*/ 904774 h 3641822"/>
                <a:gd name="connsiteX62" fmla="*/ 2338939 w 2657461"/>
                <a:gd name="connsiteY62" fmla="*/ 1078029 h 3641822"/>
                <a:gd name="connsiteX63" fmla="*/ 2319689 w 2657461"/>
                <a:gd name="connsiteY63" fmla="*/ 1193532 h 3641822"/>
                <a:gd name="connsiteX64" fmla="*/ 2290813 w 2657461"/>
                <a:gd name="connsiteY64" fmla="*/ 1260909 h 3641822"/>
                <a:gd name="connsiteX65" fmla="*/ 2252312 w 2657461"/>
                <a:gd name="connsiteY65" fmla="*/ 1337911 h 3641822"/>
                <a:gd name="connsiteX66" fmla="*/ 2156059 w 2657461"/>
                <a:gd name="connsiteY66" fmla="*/ 1424539 h 3641822"/>
                <a:gd name="connsiteX67" fmla="*/ 2107933 w 2657461"/>
                <a:gd name="connsiteY67" fmla="*/ 1434164 h 3641822"/>
                <a:gd name="connsiteX68" fmla="*/ 2079057 w 2657461"/>
                <a:gd name="connsiteY68" fmla="*/ 1520791 h 3641822"/>
                <a:gd name="connsiteX69" fmla="*/ 2059807 w 2657461"/>
                <a:gd name="connsiteY69" fmla="*/ 1617044 h 3641822"/>
                <a:gd name="connsiteX70" fmla="*/ 2050181 w 2657461"/>
                <a:gd name="connsiteY70" fmla="*/ 1742172 h 3641822"/>
                <a:gd name="connsiteX71" fmla="*/ 2050181 w 2657461"/>
                <a:gd name="connsiteY71" fmla="*/ 1828800 h 3641822"/>
                <a:gd name="connsiteX72" fmla="*/ 2040556 w 2657461"/>
                <a:gd name="connsiteY72" fmla="*/ 1886551 h 3641822"/>
                <a:gd name="connsiteX73" fmla="*/ 1992430 w 2657461"/>
                <a:gd name="connsiteY73" fmla="*/ 1915427 h 3641822"/>
                <a:gd name="connsiteX74" fmla="*/ 1953929 w 2657461"/>
                <a:gd name="connsiteY74" fmla="*/ 1925052 h 3641822"/>
                <a:gd name="connsiteX75" fmla="*/ 2656764 w 2657461"/>
                <a:gd name="connsiteY75" fmla="*/ 3641822 h 3641822"/>
                <a:gd name="connsiteX76" fmla="*/ 492001 w 2657461"/>
                <a:gd name="connsiteY76" fmla="*/ 3631451 h 3641822"/>
                <a:gd name="connsiteX0" fmla="*/ 492001 w 2681344"/>
                <a:gd name="connsiteY0" fmla="*/ 3631451 h 3631451"/>
                <a:gd name="connsiteX1" fmla="*/ 779647 w 2681344"/>
                <a:gd name="connsiteY1" fmla="*/ 2964581 h 3631451"/>
                <a:gd name="connsiteX2" fmla="*/ 952901 w 2681344"/>
                <a:gd name="connsiteY2" fmla="*/ 2695073 h 3631451"/>
                <a:gd name="connsiteX3" fmla="*/ 1049154 w 2681344"/>
                <a:gd name="connsiteY3" fmla="*/ 2464067 h 3631451"/>
                <a:gd name="connsiteX4" fmla="*/ 885525 w 2681344"/>
                <a:gd name="connsiteY4" fmla="*/ 2127183 h 3631451"/>
                <a:gd name="connsiteX5" fmla="*/ 875899 w 2681344"/>
                <a:gd name="connsiteY5" fmla="*/ 2088682 h 3631451"/>
                <a:gd name="connsiteX6" fmla="*/ 847024 w 2681344"/>
                <a:gd name="connsiteY6" fmla="*/ 2059806 h 3631451"/>
                <a:gd name="connsiteX7" fmla="*/ 789272 w 2681344"/>
                <a:gd name="connsiteY7" fmla="*/ 2059806 h 3631451"/>
                <a:gd name="connsiteX8" fmla="*/ 721895 w 2681344"/>
                <a:gd name="connsiteY8" fmla="*/ 2079056 h 3631451"/>
                <a:gd name="connsiteX9" fmla="*/ 606392 w 2681344"/>
                <a:gd name="connsiteY9" fmla="*/ 2088682 h 3631451"/>
                <a:gd name="connsiteX10" fmla="*/ 519765 w 2681344"/>
                <a:gd name="connsiteY10" fmla="*/ 2069431 h 3631451"/>
                <a:gd name="connsiteX11" fmla="*/ 462013 w 2681344"/>
                <a:gd name="connsiteY11" fmla="*/ 2030930 h 3631451"/>
                <a:gd name="connsiteX12" fmla="*/ 433137 w 2681344"/>
                <a:gd name="connsiteY12" fmla="*/ 1973179 h 3631451"/>
                <a:gd name="connsiteX13" fmla="*/ 433137 w 2681344"/>
                <a:gd name="connsiteY13" fmla="*/ 1896176 h 3631451"/>
                <a:gd name="connsiteX14" fmla="*/ 423512 w 2681344"/>
                <a:gd name="connsiteY14" fmla="*/ 1857675 h 3631451"/>
                <a:gd name="connsiteX15" fmla="*/ 423512 w 2681344"/>
                <a:gd name="connsiteY15" fmla="*/ 1819174 h 3631451"/>
                <a:gd name="connsiteX16" fmla="*/ 423512 w 2681344"/>
                <a:gd name="connsiteY16" fmla="*/ 1790299 h 3631451"/>
                <a:gd name="connsiteX17" fmla="*/ 404261 w 2681344"/>
                <a:gd name="connsiteY17" fmla="*/ 1761423 h 3631451"/>
                <a:gd name="connsiteX18" fmla="*/ 356135 w 2681344"/>
                <a:gd name="connsiteY18" fmla="*/ 1674795 h 3631451"/>
                <a:gd name="connsiteX19" fmla="*/ 375386 w 2681344"/>
                <a:gd name="connsiteY19" fmla="*/ 1645920 h 3631451"/>
                <a:gd name="connsiteX20" fmla="*/ 375386 w 2681344"/>
                <a:gd name="connsiteY20" fmla="*/ 1617044 h 3631451"/>
                <a:gd name="connsiteX21" fmla="*/ 346510 w 2681344"/>
                <a:gd name="connsiteY21" fmla="*/ 1597793 h 3631451"/>
                <a:gd name="connsiteX22" fmla="*/ 346510 w 2681344"/>
                <a:gd name="connsiteY22" fmla="*/ 1559292 h 3631451"/>
                <a:gd name="connsiteX23" fmla="*/ 356135 w 2681344"/>
                <a:gd name="connsiteY23" fmla="*/ 1530416 h 3631451"/>
                <a:gd name="connsiteX24" fmla="*/ 336885 w 2681344"/>
                <a:gd name="connsiteY24" fmla="*/ 1453414 h 3631451"/>
                <a:gd name="connsiteX25" fmla="*/ 298384 w 2681344"/>
                <a:gd name="connsiteY25" fmla="*/ 1414913 h 3631451"/>
                <a:gd name="connsiteX26" fmla="*/ 259882 w 2681344"/>
                <a:gd name="connsiteY26" fmla="*/ 1386038 h 3631451"/>
                <a:gd name="connsiteX27" fmla="*/ 231007 w 2681344"/>
                <a:gd name="connsiteY27" fmla="*/ 1337911 h 3631451"/>
                <a:gd name="connsiteX28" fmla="*/ 231007 w 2681344"/>
                <a:gd name="connsiteY28" fmla="*/ 1299410 h 3631451"/>
                <a:gd name="connsiteX29" fmla="*/ 269508 w 2681344"/>
                <a:gd name="connsiteY29" fmla="*/ 1251284 h 3631451"/>
                <a:gd name="connsiteX30" fmla="*/ 336885 w 2681344"/>
                <a:gd name="connsiteY30" fmla="*/ 1203158 h 3631451"/>
                <a:gd name="connsiteX31" fmla="*/ 404261 w 2681344"/>
                <a:gd name="connsiteY31" fmla="*/ 1145406 h 3631451"/>
                <a:gd name="connsiteX32" fmla="*/ 442762 w 2681344"/>
                <a:gd name="connsiteY32" fmla="*/ 1078029 h 3631451"/>
                <a:gd name="connsiteX33" fmla="*/ 481264 w 2681344"/>
                <a:gd name="connsiteY33" fmla="*/ 1029903 h 3631451"/>
                <a:gd name="connsiteX34" fmla="*/ 500514 w 2681344"/>
                <a:gd name="connsiteY34" fmla="*/ 981776 h 3631451"/>
                <a:gd name="connsiteX35" fmla="*/ 510139 w 2681344"/>
                <a:gd name="connsiteY35" fmla="*/ 943275 h 3631451"/>
                <a:gd name="connsiteX36" fmla="*/ 500514 w 2681344"/>
                <a:gd name="connsiteY36" fmla="*/ 904774 h 3631451"/>
                <a:gd name="connsiteX37" fmla="*/ 490889 w 2681344"/>
                <a:gd name="connsiteY37" fmla="*/ 885524 h 3631451"/>
                <a:gd name="connsiteX38" fmla="*/ 490889 w 2681344"/>
                <a:gd name="connsiteY38" fmla="*/ 837398 h 3631451"/>
                <a:gd name="connsiteX39" fmla="*/ 490889 w 2681344"/>
                <a:gd name="connsiteY39" fmla="*/ 808522 h 3631451"/>
                <a:gd name="connsiteX40" fmla="*/ 413887 w 2681344"/>
                <a:gd name="connsiteY40" fmla="*/ 770021 h 3631451"/>
                <a:gd name="connsiteX41" fmla="*/ 298384 w 2681344"/>
                <a:gd name="connsiteY41" fmla="*/ 731520 h 3631451"/>
                <a:gd name="connsiteX42" fmla="*/ 192506 w 2681344"/>
                <a:gd name="connsiteY42" fmla="*/ 693019 h 3631451"/>
                <a:gd name="connsiteX43" fmla="*/ 86628 w 2681344"/>
                <a:gd name="connsiteY43" fmla="*/ 635267 h 3631451"/>
                <a:gd name="connsiteX44" fmla="*/ 9626 w 2681344"/>
                <a:gd name="connsiteY44" fmla="*/ 587141 h 3631451"/>
                <a:gd name="connsiteX45" fmla="*/ 0 w 2681344"/>
                <a:gd name="connsiteY45" fmla="*/ 558265 h 3631451"/>
                <a:gd name="connsiteX46" fmla="*/ 115504 w 2681344"/>
                <a:gd name="connsiteY46" fmla="*/ 548640 h 3631451"/>
                <a:gd name="connsiteX47" fmla="*/ 240632 w 2681344"/>
                <a:gd name="connsiteY47" fmla="*/ 558265 h 3631451"/>
                <a:gd name="connsiteX48" fmla="*/ 365760 w 2681344"/>
                <a:gd name="connsiteY48" fmla="*/ 548640 h 3631451"/>
                <a:gd name="connsiteX49" fmla="*/ 548640 w 2681344"/>
                <a:gd name="connsiteY49" fmla="*/ 558265 h 3631451"/>
                <a:gd name="connsiteX50" fmla="*/ 606392 w 2681344"/>
                <a:gd name="connsiteY50" fmla="*/ 548640 h 3631451"/>
                <a:gd name="connsiteX51" fmla="*/ 721895 w 2681344"/>
                <a:gd name="connsiteY51" fmla="*/ 404261 h 3631451"/>
                <a:gd name="connsiteX52" fmla="*/ 933651 w 2681344"/>
                <a:gd name="connsiteY52" fmla="*/ 134753 h 3631451"/>
                <a:gd name="connsiteX53" fmla="*/ 1078030 w 2681344"/>
                <a:gd name="connsiteY53" fmla="*/ 28875 h 3631451"/>
                <a:gd name="connsiteX54" fmla="*/ 1280160 w 2681344"/>
                <a:gd name="connsiteY54" fmla="*/ 0 h 3631451"/>
                <a:gd name="connsiteX55" fmla="*/ 1491916 w 2681344"/>
                <a:gd name="connsiteY55" fmla="*/ 19250 h 3631451"/>
                <a:gd name="connsiteX56" fmla="*/ 1703672 w 2681344"/>
                <a:gd name="connsiteY56" fmla="*/ 67376 h 3631451"/>
                <a:gd name="connsiteX57" fmla="*/ 1848051 w 2681344"/>
                <a:gd name="connsiteY57" fmla="*/ 105878 h 3631451"/>
                <a:gd name="connsiteX58" fmla="*/ 2117558 w 2681344"/>
                <a:gd name="connsiteY58" fmla="*/ 356134 h 3631451"/>
                <a:gd name="connsiteX59" fmla="*/ 2252312 w 2681344"/>
                <a:gd name="connsiteY59" fmla="*/ 529389 h 3631451"/>
                <a:gd name="connsiteX60" fmla="*/ 2310064 w 2681344"/>
                <a:gd name="connsiteY60" fmla="*/ 693019 h 3631451"/>
                <a:gd name="connsiteX61" fmla="*/ 2338939 w 2681344"/>
                <a:gd name="connsiteY61" fmla="*/ 904774 h 3631451"/>
                <a:gd name="connsiteX62" fmla="*/ 2338939 w 2681344"/>
                <a:gd name="connsiteY62" fmla="*/ 1078029 h 3631451"/>
                <a:gd name="connsiteX63" fmla="*/ 2319689 w 2681344"/>
                <a:gd name="connsiteY63" fmla="*/ 1193532 h 3631451"/>
                <a:gd name="connsiteX64" fmla="*/ 2290813 w 2681344"/>
                <a:gd name="connsiteY64" fmla="*/ 1260909 h 3631451"/>
                <a:gd name="connsiteX65" fmla="*/ 2252312 w 2681344"/>
                <a:gd name="connsiteY65" fmla="*/ 1337911 h 3631451"/>
                <a:gd name="connsiteX66" fmla="*/ 2156059 w 2681344"/>
                <a:gd name="connsiteY66" fmla="*/ 1424539 h 3631451"/>
                <a:gd name="connsiteX67" fmla="*/ 2107933 w 2681344"/>
                <a:gd name="connsiteY67" fmla="*/ 1434164 h 3631451"/>
                <a:gd name="connsiteX68" fmla="*/ 2079057 w 2681344"/>
                <a:gd name="connsiteY68" fmla="*/ 1520791 h 3631451"/>
                <a:gd name="connsiteX69" fmla="*/ 2059807 w 2681344"/>
                <a:gd name="connsiteY69" fmla="*/ 1617044 h 3631451"/>
                <a:gd name="connsiteX70" fmla="*/ 2050181 w 2681344"/>
                <a:gd name="connsiteY70" fmla="*/ 1742172 h 3631451"/>
                <a:gd name="connsiteX71" fmla="*/ 2050181 w 2681344"/>
                <a:gd name="connsiteY71" fmla="*/ 1828800 h 3631451"/>
                <a:gd name="connsiteX72" fmla="*/ 2040556 w 2681344"/>
                <a:gd name="connsiteY72" fmla="*/ 1886551 h 3631451"/>
                <a:gd name="connsiteX73" fmla="*/ 1992430 w 2681344"/>
                <a:gd name="connsiteY73" fmla="*/ 1915427 h 3631451"/>
                <a:gd name="connsiteX74" fmla="*/ 1953929 w 2681344"/>
                <a:gd name="connsiteY74" fmla="*/ 1925052 h 3631451"/>
                <a:gd name="connsiteX75" fmla="*/ 2680672 w 2681344"/>
                <a:gd name="connsiteY75" fmla="*/ 3607666 h 3631451"/>
                <a:gd name="connsiteX76" fmla="*/ 492001 w 2681344"/>
                <a:gd name="connsiteY76" fmla="*/ 3631451 h 3631451"/>
                <a:gd name="connsiteX0" fmla="*/ 492001 w 2671109"/>
                <a:gd name="connsiteY0" fmla="*/ 3631451 h 3641822"/>
                <a:gd name="connsiteX1" fmla="*/ 779647 w 2671109"/>
                <a:gd name="connsiteY1" fmla="*/ 2964581 h 3641822"/>
                <a:gd name="connsiteX2" fmla="*/ 952901 w 2671109"/>
                <a:gd name="connsiteY2" fmla="*/ 2695073 h 3641822"/>
                <a:gd name="connsiteX3" fmla="*/ 1049154 w 2671109"/>
                <a:gd name="connsiteY3" fmla="*/ 2464067 h 3641822"/>
                <a:gd name="connsiteX4" fmla="*/ 885525 w 2671109"/>
                <a:gd name="connsiteY4" fmla="*/ 2127183 h 3641822"/>
                <a:gd name="connsiteX5" fmla="*/ 875899 w 2671109"/>
                <a:gd name="connsiteY5" fmla="*/ 2088682 h 3641822"/>
                <a:gd name="connsiteX6" fmla="*/ 847024 w 2671109"/>
                <a:gd name="connsiteY6" fmla="*/ 2059806 h 3641822"/>
                <a:gd name="connsiteX7" fmla="*/ 789272 w 2671109"/>
                <a:gd name="connsiteY7" fmla="*/ 2059806 h 3641822"/>
                <a:gd name="connsiteX8" fmla="*/ 721895 w 2671109"/>
                <a:gd name="connsiteY8" fmla="*/ 2079056 h 3641822"/>
                <a:gd name="connsiteX9" fmla="*/ 606392 w 2671109"/>
                <a:gd name="connsiteY9" fmla="*/ 2088682 h 3641822"/>
                <a:gd name="connsiteX10" fmla="*/ 519765 w 2671109"/>
                <a:gd name="connsiteY10" fmla="*/ 2069431 h 3641822"/>
                <a:gd name="connsiteX11" fmla="*/ 462013 w 2671109"/>
                <a:gd name="connsiteY11" fmla="*/ 2030930 h 3641822"/>
                <a:gd name="connsiteX12" fmla="*/ 433137 w 2671109"/>
                <a:gd name="connsiteY12" fmla="*/ 1973179 h 3641822"/>
                <a:gd name="connsiteX13" fmla="*/ 433137 w 2671109"/>
                <a:gd name="connsiteY13" fmla="*/ 1896176 h 3641822"/>
                <a:gd name="connsiteX14" fmla="*/ 423512 w 2671109"/>
                <a:gd name="connsiteY14" fmla="*/ 1857675 h 3641822"/>
                <a:gd name="connsiteX15" fmla="*/ 423512 w 2671109"/>
                <a:gd name="connsiteY15" fmla="*/ 1819174 h 3641822"/>
                <a:gd name="connsiteX16" fmla="*/ 423512 w 2671109"/>
                <a:gd name="connsiteY16" fmla="*/ 1790299 h 3641822"/>
                <a:gd name="connsiteX17" fmla="*/ 404261 w 2671109"/>
                <a:gd name="connsiteY17" fmla="*/ 1761423 h 3641822"/>
                <a:gd name="connsiteX18" fmla="*/ 356135 w 2671109"/>
                <a:gd name="connsiteY18" fmla="*/ 1674795 h 3641822"/>
                <a:gd name="connsiteX19" fmla="*/ 375386 w 2671109"/>
                <a:gd name="connsiteY19" fmla="*/ 1645920 h 3641822"/>
                <a:gd name="connsiteX20" fmla="*/ 375386 w 2671109"/>
                <a:gd name="connsiteY20" fmla="*/ 1617044 h 3641822"/>
                <a:gd name="connsiteX21" fmla="*/ 346510 w 2671109"/>
                <a:gd name="connsiteY21" fmla="*/ 1597793 h 3641822"/>
                <a:gd name="connsiteX22" fmla="*/ 346510 w 2671109"/>
                <a:gd name="connsiteY22" fmla="*/ 1559292 h 3641822"/>
                <a:gd name="connsiteX23" fmla="*/ 356135 w 2671109"/>
                <a:gd name="connsiteY23" fmla="*/ 1530416 h 3641822"/>
                <a:gd name="connsiteX24" fmla="*/ 336885 w 2671109"/>
                <a:gd name="connsiteY24" fmla="*/ 1453414 h 3641822"/>
                <a:gd name="connsiteX25" fmla="*/ 298384 w 2671109"/>
                <a:gd name="connsiteY25" fmla="*/ 1414913 h 3641822"/>
                <a:gd name="connsiteX26" fmla="*/ 259882 w 2671109"/>
                <a:gd name="connsiteY26" fmla="*/ 1386038 h 3641822"/>
                <a:gd name="connsiteX27" fmla="*/ 231007 w 2671109"/>
                <a:gd name="connsiteY27" fmla="*/ 1337911 h 3641822"/>
                <a:gd name="connsiteX28" fmla="*/ 231007 w 2671109"/>
                <a:gd name="connsiteY28" fmla="*/ 1299410 h 3641822"/>
                <a:gd name="connsiteX29" fmla="*/ 269508 w 2671109"/>
                <a:gd name="connsiteY29" fmla="*/ 1251284 h 3641822"/>
                <a:gd name="connsiteX30" fmla="*/ 336885 w 2671109"/>
                <a:gd name="connsiteY30" fmla="*/ 1203158 h 3641822"/>
                <a:gd name="connsiteX31" fmla="*/ 404261 w 2671109"/>
                <a:gd name="connsiteY31" fmla="*/ 1145406 h 3641822"/>
                <a:gd name="connsiteX32" fmla="*/ 442762 w 2671109"/>
                <a:gd name="connsiteY32" fmla="*/ 1078029 h 3641822"/>
                <a:gd name="connsiteX33" fmla="*/ 481264 w 2671109"/>
                <a:gd name="connsiteY33" fmla="*/ 1029903 h 3641822"/>
                <a:gd name="connsiteX34" fmla="*/ 500514 w 2671109"/>
                <a:gd name="connsiteY34" fmla="*/ 981776 h 3641822"/>
                <a:gd name="connsiteX35" fmla="*/ 510139 w 2671109"/>
                <a:gd name="connsiteY35" fmla="*/ 943275 h 3641822"/>
                <a:gd name="connsiteX36" fmla="*/ 500514 w 2671109"/>
                <a:gd name="connsiteY36" fmla="*/ 904774 h 3641822"/>
                <a:gd name="connsiteX37" fmla="*/ 490889 w 2671109"/>
                <a:gd name="connsiteY37" fmla="*/ 885524 h 3641822"/>
                <a:gd name="connsiteX38" fmla="*/ 490889 w 2671109"/>
                <a:gd name="connsiteY38" fmla="*/ 837398 h 3641822"/>
                <a:gd name="connsiteX39" fmla="*/ 490889 w 2671109"/>
                <a:gd name="connsiteY39" fmla="*/ 808522 h 3641822"/>
                <a:gd name="connsiteX40" fmla="*/ 413887 w 2671109"/>
                <a:gd name="connsiteY40" fmla="*/ 770021 h 3641822"/>
                <a:gd name="connsiteX41" fmla="*/ 298384 w 2671109"/>
                <a:gd name="connsiteY41" fmla="*/ 731520 h 3641822"/>
                <a:gd name="connsiteX42" fmla="*/ 192506 w 2671109"/>
                <a:gd name="connsiteY42" fmla="*/ 693019 h 3641822"/>
                <a:gd name="connsiteX43" fmla="*/ 86628 w 2671109"/>
                <a:gd name="connsiteY43" fmla="*/ 635267 h 3641822"/>
                <a:gd name="connsiteX44" fmla="*/ 9626 w 2671109"/>
                <a:gd name="connsiteY44" fmla="*/ 587141 h 3641822"/>
                <a:gd name="connsiteX45" fmla="*/ 0 w 2671109"/>
                <a:gd name="connsiteY45" fmla="*/ 558265 h 3641822"/>
                <a:gd name="connsiteX46" fmla="*/ 115504 w 2671109"/>
                <a:gd name="connsiteY46" fmla="*/ 548640 h 3641822"/>
                <a:gd name="connsiteX47" fmla="*/ 240632 w 2671109"/>
                <a:gd name="connsiteY47" fmla="*/ 558265 h 3641822"/>
                <a:gd name="connsiteX48" fmla="*/ 365760 w 2671109"/>
                <a:gd name="connsiteY48" fmla="*/ 548640 h 3641822"/>
                <a:gd name="connsiteX49" fmla="*/ 548640 w 2671109"/>
                <a:gd name="connsiteY49" fmla="*/ 558265 h 3641822"/>
                <a:gd name="connsiteX50" fmla="*/ 606392 w 2671109"/>
                <a:gd name="connsiteY50" fmla="*/ 548640 h 3641822"/>
                <a:gd name="connsiteX51" fmla="*/ 721895 w 2671109"/>
                <a:gd name="connsiteY51" fmla="*/ 404261 h 3641822"/>
                <a:gd name="connsiteX52" fmla="*/ 933651 w 2671109"/>
                <a:gd name="connsiteY52" fmla="*/ 134753 h 3641822"/>
                <a:gd name="connsiteX53" fmla="*/ 1078030 w 2671109"/>
                <a:gd name="connsiteY53" fmla="*/ 28875 h 3641822"/>
                <a:gd name="connsiteX54" fmla="*/ 1280160 w 2671109"/>
                <a:gd name="connsiteY54" fmla="*/ 0 h 3641822"/>
                <a:gd name="connsiteX55" fmla="*/ 1491916 w 2671109"/>
                <a:gd name="connsiteY55" fmla="*/ 19250 h 3641822"/>
                <a:gd name="connsiteX56" fmla="*/ 1703672 w 2671109"/>
                <a:gd name="connsiteY56" fmla="*/ 67376 h 3641822"/>
                <a:gd name="connsiteX57" fmla="*/ 1848051 w 2671109"/>
                <a:gd name="connsiteY57" fmla="*/ 105878 h 3641822"/>
                <a:gd name="connsiteX58" fmla="*/ 2117558 w 2671109"/>
                <a:gd name="connsiteY58" fmla="*/ 356134 h 3641822"/>
                <a:gd name="connsiteX59" fmla="*/ 2252312 w 2671109"/>
                <a:gd name="connsiteY59" fmla="*/ 529389 h 3641822"/>
                <a:gd name="connsiteX60" fmla="*/ 2310064 w 2671109"/>
                <a:gd name="connsiteY60" fmla="*/ 693019 h 3641822"/>
                <a:gd name="connsiteX61" fmla="*/ 2338939 w 2671109"/>
                <a:gd name="connsiteY61" fmla="*/ 904774 h 3641822"/>
                <a:gd name="connsiteX62" fmla="*/ 2338939 w 2671109"/>
                <a:gd name="connsiteY62" fmla="*/ 1078029 h 3641822"/>
                <a:gd name="connsiteX63" fmla="*/ 2319689 w 2671109"/>
                <a:gd name="connsiteY63" fmla="*/ 1193532 h 3641822"/>
                <a:gd name="connsiteX64" fmla="*/ 2290813 w 2671109"/>
                <a:gd name="connsiteY64" fmla="*/ 1260909 h 3641822"/>
                <a:gd name="connsiteX65" fmla="*/ 2252312 w 2671109"/>
                <a:gd name="connsiteY65" fmla="*/ 1337911 h 3641822"/>
                <a:gd name="connsiteX66" fmla="*/ 2156059 w 2671109"/>
                <a:gd name="connsiteY66" fmla="*/ 1424539 h 3641822"/>
                <a:gd name="connsiteX67" fmla="*/ 2107933 w 2671109"/>
                <a:gd name="connsiteY67" fmla="*/ 1434164 h 3641822"/>
                <a:gd name="connsiteX68" fmla="*/ 2079057 w 2671109"/>
                <a:gd name="connsiteY68" fmla="*/ 1520791 h 3641822"/>
                <a:gd name="connsiteX69" fmla="*/ 2059807 w 2671109"/>
                <a:gd name="connsiteY69" fmla="*/ 1617044 h 3641822"/>
                <a:gd name="connsiteX70" fmla="*/ 2050181 w 2671109"/>
                <a:gd name="connsiteY70" fmla="*/ 1742172 h 3641822"/>
                <a:gd name="connsiteX71" fmla="*/ 2050181 w 2671109"/>
                <a:gd name="connsiteY71" fmla="*/ 1828800 h 3641822"/>
                <a:gd name="connsiteX72" fmla="*/ 2040556 w 2671109"/>
                <a:gd name="connsiteY72" fmla="*/ 1886551 h 3641822"/>
                <a:gd name="connsiteX73" fmla="*/ 1992430 w 2671109"/>
                <a:gd name="connsiteY73" fmla="*/ 1915427 h 3641822"/>
                <a:gd name="connsiteX74" fmla="*/ 1953929 w 2671109"/>
                <a:gd name="connsiteY74" fmla="*/ 1925052 h 3641822"/>
                <a:gd name="connsiteX75" fmla="*/ 2670426 w 2671109"/>
                <a:gd name="connsiteY75" fmla="*/ 3641822 h 3641822"/>
                <a:gd name="connsiteX76" fmla="*/ 492001 w 2671109"/>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1049154 w 2670426"/>
                <a:gd name="connsiteY2" fmla="*/ 2464067 h 3641822"/>
                <a:gd name="connsiteX3" fmla="*/ 885525 w 2670426"/>
                <a:gd name="connsiteY3" fmla="*/ 2127183 h 3641822"/>
                <a:gd name="connsiteX4" fmla="*/ 875899 w 2670426"/>
                <a:gd name="connsiteY4" fmla="*/ 2088682 h 3641822"/>
                <a:gd name="connsiteX5" fmla="*/ 847024 w 2670426"/>
                <a:gd name="connsiteY5" fmla="*/ 2059806 h 3641822"/>
                <a:gd name="connsiteX6" fmla="*/ 789272 w 2670426"/>
                <a:gd name="connsiteY6" fmla="*/ 2059806 h 3641822"/>
                <a:gd name="connsiteX7" fmla="*/ 721895 w 2670426"/>
                <a:gd name="connsiteY7" fmla="*/ 2079056 h 3641822"/>
                <a:gd name="connsiteX8" fmla="*/ 606392 w 2670426"/>
                <a:gd name="connsiteY8" fmla="*/ 2088682 h 3641822"/>
                <a:gd name="connsiteX9" fmla="*/ 519765 w 2670426"/>
                <a:gd name="connsiteY9" fmla="*/ 2069431 h 3641822"/>
                <a:gd name="connsiteX10" fmla="*/ 462013 w 2670426"/>
                <a:gd name="connsiteY10" fmla="*/ 2030930 h 3641822"/>
                <a:gd name="connsiteX11" fmla="*/ 433137 w 2670426"/>
                <a:gd name="connsiteY11" fmla="*/ 1973179 h 3641822"/>
                <a:gd name="connsiteX12" fmla="*/ 433137 w 2670426"/>
                <a:gd name="connsiteY12" fmla="*/ 1896176 h 3641822"/>
                <a:gd name="connsiteX13" fmla="*/ 423512 w 2670426"/>
                <a:gd name="connsiteY13" fmla="*/ 1857675 h 3641822"/>
                <a:gd name="connsiteX14" fmla="*/ 423512 w 2670426"/>
                <a:gd name="connsiteY14" fmla="*/ 1819174 h 3641822"/>
                <a:gd name="connsiteX15" fmla="*/ 423512 w 2670426"/>
                <a:gd name="connsiteY15" fmla="*/ 1790299 h 3641822"/>
                <a:gd name="connsiteX16" fmla="*/ 404261 w 2670426"/>
                <a:gd name="connsiteY16" fmla="*/ 1761423 h 3641822"/>
                <a:gd name="connsiteX17" fmla="*/ 356135 w 2670426"/>
                <a:gd name="connsiteY17" fmla="*/ 1674795 h 3641822"/>
                <a:gd name="connsiteX18" fmla="*/ 375386 w 2670426"/>
                <a:gd name="connsiteY18" fmla="*/ 1645920 h 3641822"/>
                <a:gd name="connsiteX19" fmla="*/ 375386 w 2670426"/>
                <a:gd name="connsiteY19" fmla="*/ 1617044 h 3641822"/>
                <a:gd name="connsiteX20" fmla="*/ 346510 w 2670426"/>
                <a:gd name="connsiteY20" fmla="*/ 1597793 h 3641822"/>
                <a:gd name="connsiteX21" fmla="*/ 346510 w 2670426"/>
                <a:gd name="connsiteY21" fmla="*/ 1559292 h 3641822"/>
                <a:gd name="connsiteX22" fmla="*/ 356135 w 2670426"/>
                <a:gd name="connsiteY22" fmla="*/ 1530416 h 3641822"/>
                <a:gd name="connsiteX23" fmla="*/ 336885 w 2670426"/>
                <a:gd name="connsiteY23" fmla="*/ 1453414 h 3641822"/>
                <a:gd name="connsiteX24" fmla="*/ 298384 w 2670426"/>
                <a:gd name="connsiteY24" fmla="*/ 1414913 h 3641822"/>
                <a:gd name="connsiteX25" fmla="*/ 259882 w 2670426"/>
                <a:gd name="connsiteY25" fmla="*/ 1386038 h 3641822"/>
                <a:gd name="connsiteX26" fmla="*/ 231007 w 2670426"/>
                <a:gd name="connsiteY26" fmla="*/ 1337911 h 3641822"/>
                <a:gd name="connsiteX27" fmla="*/ 231007 w 2670426"/>
                <a:gd name="connsiteY27" fmla="*/ 1299410 h 3641822"/>
                <a:gd name="connsiteX28" fmla="*/ 269508 w 2670426"/>
                <a:gd name="connsiteY28" fmla="*/ 1251284 h 3641822"/>
                <a:gd name="connsiteX29" fmla="*/ 336885 w 2670426"/>
                <a:gd name="connsiteY29" fmla="*/ 1203158 h 3641822"/>
                <a:gd name="connsiteX30" fmla="*/ 404261 w 2670426"/>
                <a:gd name="connsiteY30" fmla="*/ 1145406 h 3641822"/>
                <a:gd name="connsiteX31" fmla="*/ 442762 w 2670426"/>
                <a:gd name="connsiteY31" fmla="*/ 1078029 h 3641822"/>
                <a:gd name="connsiteX32" fmla="*/ 481264 w 2670426"/>
                <a:gd name="connsiteY32" fmla="*/ 1029903 h 3641822"/>
                <a:gd name="connsiteX33" fmla="*/ 500514 w 2670426"/>
                <a:gd name="connsiteY33" fmla="*/ 981776 h 3641822"/>
                <a:gd name="connsiteX34" fmla="*/ 510139 w 2670426"/>
                <a:gd name="connsiteY34" fmla="*/ 943275 h 3641822"/>
                <a:gd name="connsiteX35" fmla="*/ 500514 w 2670426"/>
                <a:gd name="connsiteY35" fmla="*/ 904774 h 3641822"/>
                <a:gd name="connsiteX36" fmla="*/ 490889 w 2670426"/>
                <a:gd name="connsiteY36" fmla="*/ 885524 h 3641822"/>
                <a:gd name="connsiteX37" fmla="*/ 490889 w 2670426"/>
                <a:gd name="connsiteY37" fmla="*/ 837398 h 3641822"/>
                <a:gd name="connsiteX38" fmla="*/ 490889 w 2670426"/>
                <a:gd name="connsiteY38" fmla="*/ 808522 h 3641822"/>
                <a:gd name="connsiteX39" fmla="*/ 413887 w 2670426"/>
                <a:gd name="connsiteY39" fmla="*/ 770021 h 3641822"/>
                <a:gd name="connsiteX40" fmla="*/ 298384 w 2670426"/>
                <a:gd name="connsiteY40" fmla="*/ 731520 h 3641822"/>
                <a:gd name="connsiteX41" fmla="*/ 192506 w 2670426"/>
                <a:gd name="connsiteY41" fmla="*/ 693019 h 3641822"/>
                <a:gd name="connsiteX42" fmla="*/ 86628 w 2670426"/>
                <a:gd name="connsiteY42" fmla="*/ 635267 h 3641822"/>
                <a:gd name="connsiteX43" fmla="*/ 9626 w 2670426"/>
                <a:gd name="connsiteY43" fmla="*/ 587141 h 3641822"/>
                <a:gd name="connsiteX44" fmla="*/ 0 w 2670426"/>
                <a:gd name="connsiteY44" fmla="*/ 558265 h 3641822"/>
                <a:gd name="connsiteX45" fmla="*/ 115504 w 2670426"/>
                <a:gd name="connsiteY45" fmla="*/ 548640 h 3641822"/>
                <a:gd name="connsiteX46" fmla="*/ 240632 w 2670426"/>
                <a:gd name="connsiteY46" fmla="*/ 558265 h 3641822"/>
                <a:gd name="connsiteX47" fmla="*/ 365760 w 2670426"/>
                <a:gd name="connsiteY47" fmla="*/ 548640 h 3641822"/>
                <a:gd name="connsiteX48" fmla="*/ 548640 w 2670426"/>
                <a:gd name="connsiteY48" fmla="*/ 558265 h 3641822"/>
                <a:gd name="connsiteX49" fmla="*/ 606392 w 2670426"/>
                <a:gd name="connsiteY49" fmla="*/ 548640 h 3641822"/>
                <a:gd name="connsiteX50" fmla="*/ 721895 w 2670426"/>
                <a:gd name="connsiteY50" fmla="*/ 404261 h 3641822"/>
                <a:gd name="connsiteX51" fmla="*/ 933651 w 2670426"/>
                <a:gd name="connsiteY51" fmla="*/ 134753 h 3641822"/>
                <a:gd name="connsiteX52" fmla="*/ 1078030 w 2670426"/>
                <a:gd name="connsiteY52" fmla="*/ 28875 h 3641822"/>
                <a:gd name="connsiteX53" fmla="*/ 1280160 w 2670426"/>
                <a:gd name="connsiteY53" fmla="*/ 0 h 3641822"/>
                <a:gd name="connsiteX54" fmla="*/ 1491916 w 2670426"/>
                <a:gd name="connsiteY54" fmla="*/ 19250 h 3641822"/>
                <a:gd name="connsiteX55" fmla="*/ 1703672 w 2670426"/>
                <a:gd name="connsiteY55" fmla="*/ 67376 h 3641822"/>
                <a:gd name="connsiteX56" fmla="*/ 1848051 w 2670426"/>
                <a:gd name="connsiteY56" fmla="*/ 105878 h 3641822"/>
                <a:gd name="connsiteX57" fmla="*/ 2117558 w 2670426"/>
                <a:gd name="connsiteY57" fmla="*/ 356134 h 3641822"/>
                <a:gd name="connsiteX58" fmla="*/ 2252312 w 2670426"/>
                <a:gd name="connsiteY58" fmla="*/ 529389 h 3641822"/>
                <a:gd name="connsiteX59" fmla="*/ 2310064 w 2670426"/>
                <a:gd name="connsiteY59" fmla="*/ 693019 h 3641822"/>
                <a:gd name="connsiteX60" fmla="*/ 2338939 w 2670426"/>
                <a:gd name="connsiteY60" fmla="*/ 904774 h 3641822"/>
                <a:gd name="connsiteX61" fmla="*/ 2338939 w 2670426"/>
                <a:gd name="connsiteY61" fmla="*/ 1078029 h 3641822"/>
                <a:gd name="connsiteX62" fmla="*/ 2319689 w 2670426"/>
                <a:gd name="connsiteY62" fmla="*/ 1193532 h 3641822"/>
                <a:gd name="connsiteX63" fmla="*/ 2290813 w 2670426"/>
                <a:gd name="connsiteY63" fmla="*/ 1260909 h 3641822"/>
                <a:gd name="connsiteX64" fmla="*/ 2252312 w 2670426"/>
                <a:gd name="connsiteY64" fmla="*/ 1337911 h 3641822"/>
                <a:gd name="connsiteX65" fmla="*/ 2156059 w 2670426"/>
                <a:gd name="connsiteY65" fmla="*/ 1424539 h 3641822"/>
                <a:gd name="connsiteX66" fmla="*/ 2107933 w 2670426"/>
                <a:gd name="connsiteY66" fmla="*/ 1434164 h 3641822"/>
                <a:gd name="connsiteX67" fmla="*/ 2079057 w 2670426"/>
                <a:gd name="connsiteY67" fmla="*/ 1520791 h 3641822"/>
                <a:gd name="connsiteX68" fmla="*/ 2059807 w 2670426"/>
                <a:gd name="connsiteY68" fmla="*/ 1617044 h 3641822"/>
                <a:gd name="connsiteX69" fmla="*/ 2050181 w 2670426"/>
                <a:gd name="connsiteY69" fmla="*/ 1742172 h 3641822"/>
                <a:gd name="connsiteX70" fmla="*/ 2050181 w 2670426"/>
                <a:gd name="connsiteY70" fmla="*/ 1828800 h 3641822"/>
                <a:gd name="connsiteX71" fmla="*/ 2040556 w 2670426"/>
                <a:gd name="connsiteY71" fmla="*/ 1886551 h 3641822"/>
                <a:gd name="connsiteX72" fmla="*/ 1992430 w 2670426"/>
                <a:gd name="connsiteY72" fmla="*/ 1915427 h 3641822"/>
                <a:gd name="connsiteX73" fmla="*/ 1953929 w 2670426"/>
                <a:gd name="connsiteY73" fmla="*/ 1925052 h 3641822"/>
                <a:gd name="connsiteX74" fmla="*/ 2670426 w 2670426"/>
                <a:gd name="connsiteY74" fmla="*/ 3641822 h 3641822"/>
                <a:gd name="connsiteX75" fmla="*/ 492001 w 2670426"/>
                <a:gd name="connsiteY7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240632 w 2670426"/>
                <a:gd name="connsiteY44" fmla="*/ 558265 h 3641822"/>
                <a:gd name="connsiteX45" fmla="*/ 365760 w 2670426"/>
                <a:gd name="connsiteY45" fmla="*/ 548640 h 3641822"/>
                <a:gd name="connsiteX46" fmla="*/ 548640 w 2670426"/>
                <a:gd name="connsiteY46" fmla="*/ 558265 h 3641822"/>
                <a:gd name="connsiteX47" fmla="*/ 606392 w 2670426"/>
                <a:gd name="connsiteY47" fmla="*/ 548640 h 3641822"/>
                <a:gd name="connsiteX48" fmla="*/ 721895 w 2670426"/>
                <a:gd name="connsiteY48" fmla="*/ 404261 h 3641822"/>
                <a:gd name="connsiteX49" fmla="*/ 933651 w 2670426"/>
                <a:gd name="connsiteY49" fmla="*/ 134753 h 3641822"/>
                <a:gd name="connsiteX50" fmla="*/ 1078030 w 2670426"/>
                <a:gd name="connsiteY50" fmla="*/ 28875 h 3641822"/>
                <a:gd name="connsiteX51" fmla="*/ 1280160 w 2670426"/>
                <a:gd name="connsiteY51" fmla="*/ 0 h 3641822"/>
                <a:gd name="connsiteX52" fmla="*/ 1491916 w 2670426"/>
                <a:gd name="connsiteY52" fmla="*/ 19250 h 3641822"/>
                <a:gd name="connsiteX53" fmla="*/ 1703672 w 2670426"/>
                <a:gd name="connsiteY53" fmla="*/ 67376 h 3641822"/>
                <a:gd name="connsiteX54" fmla="*/ 1848051 w 2670426"/>
                <a:gd name="connsiteY54" fmla="*/ 105878 h 3641822"/>
                <a:gd name="connsiteX55" fmla="*/ 2117558 w 2670426"/>
                <a:gd name="connsiteY55" fmla="*/ 356134 h 3641822"/>
                <a:gd name="connsiteX56" fmla="*/ 2252312 w 2670426"/>
                <a:gd name="connsiteY56" fmla="*/ 529389 h 3641822"/>
                <a:gd name="connsiteX57" fmla="*/ 2310064 w 2670426"/>
                <a:gd name="connsiteY57" fmla="*/ 693019 h 3641822"/>
                <a:gd name="connsiteX58" fmla="*/ 2338939 w 2670426"/>
                <a:gd name="connsiteY58" fmla="*/ 904774 h 3641822"/>
                <a:gd name="connsiteX59" fmla="*/ 2338939 w 2670426"/>
                <a:gd name="connsiteY59" fmla="*/ 1078029 h 3641822"/>
                <a:gd name="connsiteX60" fmla="*/ 2319689 w 2670426"/>
                <a:gd name="connsiteY60" fmla="*/ 1193532 h 3641822"/>
                <a:gd name="connsiteX61" fmla="*/ 2290813 w 2670426"/>
                <a:gd name="connsiteY61" fmla="*/ 1260909 h 3641822"/>
                <a:gd name="connsiteX62" fmla="*/ 2252312 w 2670426"/>
                <a:gd name="connsiteY62" fmla="*/ 1337911 h 3641822"/>
                <a:gd name="connsiteX63" fmla="*/ 2156059 w 2670426"/>
                <a:gd name="connsiteY63" fmla="*/ 1424539 h 3641822"/>
                <a:gd name="connsiteX64" fmla="*/ 2107933 w 2670426"/>
                <a:gd name="connsiteY64" fmla="*/ 1434164 h 3641822"/>
                <a:gd name="connsiteX65" fmla="*/ 2079057 w 2670426"/>
                <a:gd name="connsiteY65" fmla="*/ 1520791 h 3641822"/>
                <a:gd name="connsiteX66" fmla="*/ 2059807 w 2670426"/>
                <a:gd name="connsiteY66" fmla="*/ 1617044 h 3641822"/>
                <a:gd name="connsiteX67" fmla="*/ 2050181 w 2670426"/>
                <a:gd name="connsiteY67" fmla="*/ 1742172 h 3641822"/>
                <a:gd name="connsiteX68" fmla="*/ 2050181 w 2670426"/>
                <a:gd name="connsiteY68" fmla="*/ 1828800 h 3641822"/>
                <a:gd name="connsiteX69" fmla="*/ 2040556 w 2670426"/>
                <a:gd name="connsiteY69" fmla="*/ 1886551 h 3641822"/>
                <a:gd name="connsiteX70" fmla="*/ 1992430 w 2670426"/>
                <a:gd name="connsiteY70" fmla="*/ 1915427 h 3641822"/>
                <a:gd name="connsiteX71" fmla="*/ 1953929 w 2670426"/>
                <a:gd name="connsiteY71" fmla="*/ 1925052 h 3641822"/>
                <a:gd name="connsiteX72" fmla="*/ 2670426 w 2670426"/>
                <a:gd name="connsiteY72" fmla="*/ 3641822 h 3641822"/>
                <a:gd name="connsiteX73" fmla="*/ 492001 w 2670426"/>
                <a:gd name="connsiteY7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365760 w 2670426"/>
                <a:gd name="connsiteY44" fmla="*/ 548640 h 3641822"/>
                <a:gd name="connsiteX45" fmla="*/ 548640 w 2670426"/>
                <a:gd name="connsiteY45" fmla="*/ 558265 h 3641822"/>
                <a:gd name="connsiteX46" fmla="*/ 606392 w 2670426"/>
                <a:gd name="connsiteY46" fmla="*/ 548640 h 3641822"/>
                <a:gd name="connsiteX47" fmla="*/ 721895 w 2670426"/>
                <a:gd name="connsiteY47" fmla="*/ 404261 h 3641822"/>
                <a:gd name="connsiteX48" fmla="*/ 933651 w 2670426"/>
                <a:gd name="connsiteY48" fmla="*/ 134753 h 3641822"/>
                <a:gd name="connsiteX49" fmla="*/ 1078030 w 2670426"/>
                <a:gd name="connsiteY49" fmla="*/ 28875 h 3641822"/>
                <a:gd name="connsiteX50" fmla="*/ 1280160 w 2670426"/>
                <a:gd name="connsiteY50" fmla="*/ 0 h 3641822"/>
                <a:gd name="connsiteX51" fmla="*/ 1491916 w 2670426"/>
                <a:gd name="connsiteY51" fmla="*/ 19250 h 3641822"/>
                <a:gd name="connsiteX52" fmla="*/ 1703672 w 2670426"/>
                <a:gd name="connsiteY52" fmla="*/ 67376 h 3641822"/>
                <a:gd name="connsiteX53" fmla="*/ 1848051 w 2670426"/>
                <a:gd name="connsiteY53" fmla="*/ 105878 h 3641822"/>
                <a:gd name="connsiteX54" fmla="*/ 2117558 w 2670426"/>
                <a:gd name="connsiteY54" fmla="*/ 356134 h 3641822"/>
                <a:gd name="connsiteX55" fmla="*/ 2252312 w 2670426"/>
                <a:gd name="connsiteY55" fmla="*/ 529389 h 3641822"/>
                <a:gd name="connsiteX56" fmla="*/ 2310064 w 2670426"/>
                <a:gd name="connsiteY56" fmla="*/ 693019 h 3641822"/>
                <a:gd name="connsiteX57" fmla="*/ 2338939 w 2670426"/>
                <a:gd name="connsiteY57" fmla="*/ 904774 h 3641822"/>
                <a:gd name="connsiteX58" fmla="*/ 2338939 w 2670426"/>
                <a:gd name="connsiteY58" fmla="*/ 1078029 h 3641822"/>
                <a:gd name="connsiteX59" fmla="*/ 2319689 w 2670426"/>
                <a:gd name="connsiteY59" fmla="*/ 1193532 h 3641822"/>
                <a:gd name="connsiteX60" fmla="*/ 2290813 w 2670426"/>
                <a:gd name="connsiteY60" fmla="*/ 1260909 h 3641822"/>
                <a:gd name="connsiteX61" fmla="*/ 2252312 w 2670426"/>
                <a:gd name="connsiteY61" fmla="*/ 1337911 h 3641822"/>
                <a:gd name="connsiteX62" fmla="*/ 2156059 w 2670426"/>
                <a:gd name="connsiteY62" fmla="*/ 1424539 h 3641822"/>
                <a:gd name="connsiteX63" fmla="*/ 2107933 w 2670426"/>
                <a:gd name="connsiteY63" fmla="*/ 1434164 h 3641822"/>
                <a:gd name="connsiteX64" fmla="*/ 2079057 w 2670426"/>
                <a:gd name="connsiteY64" fmla="*/ 1520791 h 3641822"/>
                <a:gd name="connsiteX65" fmla="*/ 2059807 w 2670426"/>
                <a:gd name="connsiteY65" fmla="*/ 1617044 h 3641822"/>
                <a:gd name="connsiteX66" fmla="*/ 2050181 w 2670426"/>
                <a:gd name="connsiteY66" fmla="*/ 1742172 h 3641822"/>
                <a:gd name="connsiteX67" fmla="*/ 2050181 w 2670426"/>
                <a:gd name="connsiteY67" fmla="*/ 1828800 h 3641822"/>
                <a:gd name="connsiteX68" fmla="*/ 2040556 w 2670426"/>
                <a:gd name="connsiteY68" fmla="*/ 1886551 h 3641822"/>
                <a:gd name="connsiteX69" fmla="*/ 1992430 w 2670426"/>
                <a:gd name="connsiteY69" fmla="*/ 1915427 h 3641822"/>
                <a:gd name="connsiteX70" fmla="*/ 1953929 w 2670426"/>
                <a:gd name="connsiteY70" fmla="*/ 1925052 h 3641822"/>
                <a:gd name="connsiteX71" fmla="*/ 2670426 w 2670426"/>
                <a:gd name="connsiteY71" fmla="*/ 3641822 h 3641822"/>
                <a:gd name="connsiteX72" fmla="*/ 492001 w 2670426"/>
                <a:gd name="connsiteY7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548640 w 2670426"/>
                <a:gd name="connsiteY44" fmla="*/ 558265 h 3641822"/>
                <a:gd name="connsiteX45" fmla="*/ 606392 w 2670426"/>
                <a:gd name="connsiteY45" fmla="*/ 548640 h 3641822"/>
                <a:gd name="connsiteX46" fmla="*/ 721895 w 2670426"/>
                <a:gd name="connsiteY46" fmla="*/ 404261 h 3641822"/>
                <a:gd name="connsiteX47" fmla="*/ 933651 w 2670426"/>
                <a:gd name="connsiteY47" fmla="*/ 134753 h 3641822"/>
                <a:gd name="connsiteX48" fmla="*/ 1078030 w 2670426"/>
                <a:gd name="connsiteY48" fmla="*/ 28875 h 3641822"/>
                <a:gd name="connsiteX49" fmla="*/ 1280160 w 2670426"/>
                <a:gd name="connsiteY49" fmla="*/ 0 h 3641822"/>
                <a:gd name="connsiteX50" fmla="*/ 1491916 w 2670426"/>
                <a:gd name="connsiteY50" fmla="*/ 19250 h 3641822"/>
                <a:gd name="connsiteX51" fmla="*/ 1703672 w 2670426"/>
                <a:gd name="connsiteY51" fmla="*/ 67376 h 3641822"/>
                <a:gd name="connsiteX52" fmla="*/ 1848051 w 2670426"/>
                <a:gd name="connsiteY52" fmla="*/ 105878 h 3641822"/>
                <a:gd name="connsiteX53" fmla="*/ 2117558 w 2670426"/>
                <a:gd name="connsiteY53" fmla="*/ 356134 h 3641822"/>
                <a:gd name="connsiteX54" fmla="*/ 2252312 w 2670426"/>
                <a:gd name="connsiteY54" fmla="*/ 529389 h 3641822"/>
                <a:gd name="connsiteX55" fmla="*/ 2310064 w 2670426"/>
                <a:gd name="connsiteY55" fmla="*/ 693019 h 3641822"/>
                <a:gd name="connsiteX56" fmla="*/ 2338939 w 2670426"/>
                <a:gd name="connsiteY56" fmla="*/ 904774 h 3641822"/>
                <a:gd name="connsiteX57" fmla="*/ 2338939 w 2670426"/>
                <a:gd name="connsiteY57" fmla="*/ 1078029 h 3641822"/>
                <a:gd name="connsiteX58" fmla="*/ 2319689 w 2670426"/>
                <a:gd name="connsiteY58" fmla="*/ 1193532 h 3641822"/>
                <a:gd name="connsiteX59" fmla="*/ 2290813 w 2670426"/>
                <a:gd name="connsiteY59" fmla="*/ 1260909 h 3641822"/>
                <a:gd name="connsiteX60" fmla="*/ 2252312 w 2670426"/>
                <a:gd name="connsiteY60" fmla="*/ 1337911 h 3641822"/>
                <a:gd name="connsiteX61" fmla="*/ 2156059 w 2670426"/>
                <a:gd name="connsiteY61" fmla="*/ 1424539 h 3641822"/>
                <a:gd name="connsiteX62" fmla="*/ 2107933 w 2670426"/>
                <a:gd name="connsiteY62" fmla="*/ 1434164 h 3641822"/>
                <a:gd name="connsiteX63" fmla="*/ 2079057 w 2670426"/>
                <a:gd name="connsiteY63" fmla="*/ 1520791 h 3641822"/>
                <a:gd name="connsiteX64" fmla="*/ 2059807 w 2670426"/>
                <a:gd name="connsiteY64" fmla="*/ 1617044 h 3641822"/>
                <a:gd name="connsiteX65" fmla="*/ 2050181 w 2670426"/>
                <a:gd name="connsiteY65" fmla="*/ 1742172 h 3641822"/>
                <a:gd name="connsiteX66" fmla="*/ 2050181 w 2670426"/>
                <a:gd name="connsiteY66" fmla="*/ 1828800 h 3641822"/>
                <a:gd name="connsiteX67" fmla="*/ 2040556 w 2670426"/>
                <a:gd name="connsiteY67" fmla="*/ 1886551 h 3641822"/>
                <a:gd name="connsiteX68" fmla="*/ 1992430 w 2670426"/>
                <a:gd name="connsiteY68" fmla="*/ 1915427 h 3641822"/>
                <a:gd name="connsiteX69" fmla="*/ 1953929 w 2670426"/>
                <a:gd name="connsiteY69" fmla="*/ 1925052 h 3641822"/>
                <a:gd name="connsiteX70" fmla="*/ 2670426 w 2670426"/>
                <a:gd name="connsiteY70" fmla="*/ 3641822 h 3641822"/>
                <a:gd name="connsiteX71" fmla="*/ 492001 w 2670426"/>
                <a:gd name="connsiteY7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3651 w 2670426"/>
                <a:gd name="connsiteY45" fmla="*/ 134753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7066 w 2670426"/>
                <a:gd name="connsiteY45" fmla="*/ 144999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078030 w 2670426"/>
                <a:gd name="connsiteY45" fmla="*/ 28875 h 3641822"/>
                <a:gd name="connsiteX46" fmla="*/ 1280160 w 2670426"/>
                <a:gd name="connsiteY46" fmla="*/ 0 h 3641822"/>
                <a:gd name="connsiteX47" fmla="*/ 1491916 w 2670426"/>
                <a:gd name="connsiteY47" fmla="*/ 19250 h 3641822"/>
                <a:gd name="connsiteX48" fmla="*/ 1703672 w 2670426"/>
                <a:gd name="connsiteY48" fmla="*/ 67376 h 3641822"/>
                <a:gd name="connsiteX49" fmla="*/ 1848051 w 2670426"/>
                <a:gd name="connsiteY49" fmla="*/ 105878 h 3641822"/>
                <a:gd name="connsiteX50" fmla="*/ 2117558 w 2670426"/>
                <a:gd name="connsiteY50" fmla="*/ 356134 h 3641822"/>
                <a:gd name="connsiteX51" fmla="*/ 2252312 w 2670426"/>
                <a:gd name="connsiteY51" fmla="*/ 529389 h 3641822"/>
                <a:gd name="connsiteX52" fmla="*/ 2310064 w 2670426"/>
                <a:gd name="connsiteY52" fmla="*/ 693019 h 3641822"/>
                <a:gd name="connsiteX53" fmla="*/ 2338939 w 2670426"/>
                <a:gd name="connsiteY53" fmla="*/ 904774 h 3641822"/>
                <a:gd name="connsiteX54" fmla="*/ 2338939 w 2670426"/>
                <a:gd name="connsiteY54" fmla="*/ 1078029 h 3641822"/>
                <a:gd name="connsiteX55" fmla="*/ 2319689 w 2670426"/>
                <a:gd name="connsiteY55" fmla="*/ 1193532 h 3641822"/>
                <a:gd name="connsiteX56" fmla="*/ 2290813 w 2670426"/>
                <a:gd name="connsiteY56" fmla="*/ 1260909 h 3641822"/>
                <a:gd name="connsiteX57" fmla="*/ 2252312 w 2670426"/>
                <a:gd name="connsiteY57" fmla="*/ 1337911 h 3641822"/>
                <a:gd name="connsiteX58" fmla="*/ 2156059 w 2670426"/>
                <a:gd name="connsiteY58" fmla="*/ 1424539 h 3641822"/>
                <a:gd name="connsiteX59" fmla="*/ 2107933 w 2670426"/>
                <a:gd name="connsiteY59" fmla="*/ 1434164 h 3641822"/>
                <a:gd name="connsiteX60" fmla="*/ 2079057 w 2670426"/>
                <a:gd name="connsiteY60" fmla="*/ 1520791 h 3641822"/>
                <a:gd name="connsiteX61" fmla="*/ 2059807 w 2670426"/>
                <a:gd name="connsiteY61" fmla="*/ 1617044 h 3641822"/>
                <a:gd name="connsiteX62" fmla="*/ 2050181 w 2670426"/>
                <a:gd name="connsiteY62" fmla="*/ 1742172 h 3641822"/>
                <a:gd name="connsiteX63" fmla="*/ 2050181 w 2670426"/>
                <a:gd name="connsiteY63" fmla="*/ 1828800 h 3641822"/>
                <a:gd name="connsiteX64" fmla="*/ 2040556 w 2670426"/>
                <a:gd name="connsiteY64" fmla="*/ 1886551 h 3641822"/>
                <a:gd name="connsiteX65" fmla="*/ 1992430 w 2670426"/>
                <a:gd name="connsiteY65" fmla="*/ 1915427 h 3641822"/>
                <a:gd name="connsiteX66" fmla="*/ 1953929 w 2670426"/>
                <a:gd name="connsiteY66" fmla="*/ 1925052 h 3641822"/>
                <a:gd name="connsiteX67" fmla="*/ 2670426 w 2670426"/>
                <a:gd name="connsiteY67" fmla="*/ 3641822 h 3641822"/>
                <a:gd name="connsiteX68" fmla="*/ 492001 w 2670426"/>
                <a:gd name="connsiteY68"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80160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703672 w 2670426"/>
                <a:gd name="connsiteY46" fmla="*/ 67376 h 3641822"/>
                <a:gd name="connsiteX47" fmla="*/ 1848051 w 2670426"/>
                <a:gd name="connsiteY47" fmla="*/ 105878 h 3641822"/>
                <a:gd name="connsiteX48" fmla="*/ 2117558 w 2670426"/>
                <a:gd name="connsiteY48" fmla="*/ 356134 h 3641822"/>
                <a:gd name="connsiteX49" fmla="*/ 2252312 w 2670426"/>
                <a:gd name="connsiteY49" fmla="*/ 529389 h 3641822"/>
                <a:gd name="connsiteX50" fmla="*/ 2310064 w 2670426"/>
                <a:gd name="connsiteY50" fmla="*/ 693019 h 3641822"/>
                <a:gd name="connsiteX51" fmla="*/ 2338939 w 2670426"/>
                <a:gd name="connsiteY51" fmla="*/ 904774 h 3641822"/>
                <a:gd name="connsiteX52" fmla="*/ 2338939 w 2670426"/>
                <a:gd name="connsiteY52" fmla="*/ 1078029 h 3641822"/>
                <a:gd name="connsiteX53" fmla="*/ 2319689 w 2670426"/>
                <a:gd name="connsiteY53" fmla="*/ 1193532 h 3641822"/>
                <a:gd name="connsiteX54" fmla="*/ 2290813 w 2670426"/>
                <a:gd name="connsiteY54" fmla="*/ 1260909 h 3641822"/>
                <a:gd name="connsiteX55" fmla="*/ 2252312 w 2670426"/>
                <a:gd name="connsiteY55" fmla="*/ 1337911 h 3641822"/>
                <a:gd name="connsiteX56" fmla="*/ 2156059 w 2670426"/>
                <a:gd name="connsiteY56" fmla="*/ 1424539 h 3641822"/>
                <a:gd name="connsiteX57" fmla="*/ 2107933 w 2670426"/>
                <a:gd name="connsiteY57" fmla="*/ 1434164 h 3641822"/>
                <a:gd name="connsiteX58" fmla="*/ 2079057 w 2670426"/>
                <a:gd name="connsiteY58" fmla="*/ 1520791 h 3641822"/>
                <a:gd name="connsiteX59" fmla="*/ 2059807 w 2670426"/>
                <a:gd name="connsiteY59" fmla="*/ 1617044 h 3641822"/>
                <a:gd name="connsiteX60" fmla="*/ 2050181 w 2670426"/>
                <a:gd name="connsiteY60" fmla="*/ 1742172 h 3641822"/>
                <a:gd name="connsiteX61" fmla="*/ 2050181 w 2670426"/>
                <a:gd name="connsiteY61" fmla="*/ 1828800 h 3641822"/>
                <a:gd name="connsiteX62" fmla="*/ 2040556 w 2670426"/>
                <a:gd name="connsiteY62" fmla="*/ 1886551 h 3641822"/>
                <a:gd name="connsiteX63" fmla="*/ 1992430 w 2670426"/>
                <a:gd name="connsiteY63" fmla="*/ 1915427 h 3641822"/>
                <a:gd name="connsiteX64" fmla="*/ 1953929 w 2670426"/>
                <a:gd name="connsiteY64" fmla="*/ 1925052 h 3641822"/>
                <a:gd name="connsiteX65" fmla="*/ 2670426 w 2670426"/>
                <a:gd name="connsiteY65" fmla="*/ 3641822 h 3641822"/>
                <a:gd name="connsiteX66" fmla="*/ 492001 w 2670426"/>
                <a:gd name="connsiteY66"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848051 w 2670426"/>
                <a:gd name="connsiteY46" fmla="*/ 105878 h 3641822"/>
                <a:gd name="connsiteX47" fmla="*/ 2117558 w 2670426"/>
                <a:gd name="connsiteY47" fmla="*/ 356134 h 3641822"/>
                <a:gd name="connsiteX48" fmla="*/ 2252312 w 2670426"/>
                <a:gd name="connsiteY48" fmla="*/ 529389 h 3641822"/>
                <a:gd name="connsiteX49" fmla="*/ 2310064 w 2670426"/>
                <a:gd name="connsiteY49" fmla="*/ 693019 h 3641822"/>
                <a:gd name="connsiteX50" fmla="*/ 2338939 w 2670426"/>
                <a:gd name="connsiteY50" fmla="*/ 904774 h 3641822"/>
                <a:gd name="connsiteX51" fmla="*/ 2338939 w 2670426"/>
                <a:gd name="connsiteY51" fmla="*/ 1078029 h 3641822"/>
                <a:gd name="connsiteX52" fmla="*/ 2319689 w 2670426"/>
                <a:gd name="connsiteY52" fmla="*/ 1193532 h 3641822"/>
                <a:gd name="connsiteX53" fmla="*/ 2290813 w 2670426"/>
                <a:gd name="connsiteY53" fmla="*/ 1260909 h 3641822"/>
                <a:gd name="connsiteX54" fmla="*/ 2252312 w 2670426"/>
                <a:gd name="connsiteY54" fmla="*/ 1337911 h 3641822"/>
                <a:gd name="connsiteX55" fmla="*/ 2156059 w 2670426"/>
                <a:gd name="connsiteY55" fmla="*/ 1424539 h 3641822"/>
                <a:gd name="connsiteX56" fmla="*/ 2107933 w 2670426"/>
                <a:gd name="connsiteY56" fmla="*/ 1434164 h 3641822"/>
                <a:gd name="connsiteX57" fmla="*/ 2079057 w 2670426"/>
                <a:gd name="connsiteY57" fmla="*/ 1520791 h 3641822"/>
                <a:gd name="connsiteX58" fmla="*/ 2059807 w 2670426"/>
                <a:gd name="connsiteY58" fmla="*/ 1617044 h 3641822"/>
                <a:gd name="connsiteX59" fmla="*/ 2050181 w 2670426"/>
                <a:gd name="connsiteY59" fmla="*/ 1742172 h 3641822"/>
                <a:gd name="connsiteX60" fmla="*/ 2050181 w 2670426"/>
                <a:gd name="connsiteY60" fmla="*/ 1828800 h 3641822"/>
                <a:gd name="connsiteX61" fmla="*/ 2040556 w 2670426"/>
                <a:gd name="connsiteY61" fmla="*/ 1886551 h 3641822"/>
                <a:gd name="connsiteX62" fmla="*/ 1992430 w 2670426"/>
                <a:gd name="connsiteY62" fmla="*/ 1915427 h 3641822"/>
                <a:gd name="connsiteX63" fmla="*/ 1953929 w 2670426"/>
                <a:gd name="connsiteY63" fmla="*/ 1925052 h 3641822"/>
                <a:gd name="connsiteX64" fmla="*/ 2670426 w 2670426"/>
                <a:gd name="connsiteY64" fmla="*/ 3641822 h 3641822"/>
                <a:gd name="connsiteX65" fmla="*/ 492001 w 2670426"/>
                <a:gd name="connsiteY6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117558 w 2670426"/>
                <a:gd name="connsiteY46" fmla="*/ 356134 h 3641822"/>
                <a:gd name="connsiteX47" fmla="*/ 2252312 w 2670426"/>
                <a:gd name="connsiteY47" fmla="*/ 529389 h 3641822"/>
                <a:gd name="connsiteX48" fmla="*/ 2310064 w 2670426"/>
                <a:gd name="connsiteY48" fmla="*/ 693019 h 3641822"/>
                <a:gd name="connsiteX49" fmla="*/ 2338939 w 2670426"/>
                <a:gd name="connsiteY49" fmla="*/ 904774 h 3641822"/>
                <a:gd name="connsiteX50" fmla="*/ 2338939 w 2670426"/>
                <a:gd name="connsiteY50" fmla="*/ 1078029 h 3641822"/>
                <a:gd name="connsiteX51" fmla="*/ 2319689 w 2670426"/>
                <a:gd name="connsiteY51" fmla="*/ 1193532 h 3641822"/>
                <a:gd name="connsiteX52" fmla="*/ 2290813 w 2670426"/>
                <a:gd name="connsiteY52" fmla="*/ 1260909 h 3641822"/>
                <a:gd name="connsiteX53" fmla="*/ 2252312 w 2670426"/>
                <a:gd name="connsiteY53" fmla="*/ 1337911 h 3641822"/>
                <a:gd name="connsiteX54" fmla="*/ 2156059 w 2670426"/>
                <a:gd name="connsiteY54" fmla="*/ 1424539 h 3641822"/>
                <a:gd name="connsiteX55" fmla="*/ 2107933 w 2670426"/>
                <a:gd name="connsiteY55" fmla="*/ 1434164 h 3641822"/>
                <a:gd name="connsiteX56" fmla="*/ 2079057 w 2670426"/>
                <a:gd name="connsiteY56" fmla="*/ 1520791 h 3641822"/>
                <a:gd name="connsiteX57" fmla="*/ 2059807 w 2670426"/>
                <a:gd name="connsiteY57" fmla="*/ 1617044 h 3641822"/>
                <a:gd name="connsiteX58" fmla="*/ 2050181 w 2670426"/>
                <a:gd name="connsiteY58" fmla="*/ 1742172 h 3641822"/>
                <a:gd name="connsiteX59" fmla="*/ 2050181 w 2670426"/>
                <a:gd name="connsiteY59" fmla="*/ 1828800 h 3641822"/>
                <a:gd name="connsiteX60" fmla="*/ 2040556 w 2670426"/>
                <a:gd name="connsiteY60" fmla="*/ 1886551 h 3641822"/>
                <a:gd name="connsiteX61" fmla="*/ 1992430 w 2670426"/>
                <a:gd name="connsiteY61" fmla="*/ 1915427 h 3641822"/>
                <a:gd name="connsiteX62" fmla="*/ 1953929 w 2670426"/>
                <a:gd name="connsiteY62" fmla="*/ 1925052 h 3641822"/>
                <a:gd name="connsiteX63" fmla="*/ 2670426 w 2670426"/>
                <a:gd name="connsiteY63" fmla="*/ 3641822 h 3641822"/>
                <a:gd name="connsiteX64" fmla="*/ 492001 w 2670426"/>
                <a:gd name="connsiteY6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252312 w 2670426"/>
                <a:gd name="connsiteY46" fmla="*/ 529389 h 3641822"/>
                <a:gd name="connsiteX47" fmla="*/ 2310064 w 2670426"/>
                <a:gd name="connsiteY47" fmla="*/ 693019 h 3641822"/>
                <a:gd name="connsiteX48" fmla="*/ 2338939 w 2670426"/>
                <a:gd name="connsiteY48" fmla="*/ 904774 h 3641822"/>
                <a:gd name="connsiteX49" fmla="*/ 2338939 w 2670426"/>
                <a:gd name="connsiteY49" fmla="*/ 1078029 h 3641822"/>
                <a:gd name="connsiteX50" fmla="*/ 2319689 w 2670426"/>
                <a:gd name="connsiteY50" fmla="*/ 1193532 h 3641822"/>
                <a:gd name="connsiteX51" fmla="*/ 2290813 w 2670426"/>
                <a:gd name="connsiteY51" fmla="*/ 1260909 h 3641822"/>
                <a:gd name="connsiteX52" fmla="*/ 2252312 w 2670426"/>
                <a:gd name="connsiteY52" fmla="*/ 1337911 h 3641822"/>
                <a:gd name="connsiteX53" fmla="*/ 2156059 w 2670426"/>
                <a:gd name="connsiteY53" fmla="*/ 1424539 h 3641822"/>
                <a:gd name="connsiteX54" fmla="*/ 2107933 w 2670426"/>
                <a:gd name="connsiteY54" fmla="*/ 1434164 h 3641822"/>
                <a:gd name="connsiteX55" fmla="*/ 2079057 w 2670426"/>
                <a:gd name="connsiteY55" fmla="*/ 1520791 h 3641822"/>
                <a:gd name="connsiteX56" fmla="*/ 2059807 w 2670426"/>
                <a:gd name="connsiteY56" fmla="*/ 1617044 h 3641822"/>
                <a:gd name="connsiteX57" fmla="*/ 2050181 w 2670426"/>
                <a:gd name="connsiteY57" fmla="*/ 1742172 h 3641822"/>
                <a:gd name="connsiteX58" fmla="*/ 2050181 w 2670426"/>
                <a:gd name="connsiteY58" fmla="*/ 1828800 h 3641822"/>
                <a:gd name="connsiteX59" fmla="*/ 2040556 w 2670426"/>
                <a:gd name="connsiteY59" fmla="*/ 1886551 h 3641822"/>
                <a:gd name="connsiteX60" fmla="*/ 1992430 w 2670426"/>
                <a:gd name="connsiteY60" fmla="*/ 1915427 h 3641822"/>
                <a:gd name="connsiteX61" fmla="*/ 1953929 w 2670426"/>
                <a:gd name="connsiteY61" fmla="*/ 1925052 h 3641822"/>
                <a:gd name="connsiteX62" fmla="*/ 2670426 w 2670426"/>
                <a:gd name="connsiteY62" fmla="*/ 3641822 h 3641822"/>
                <a:gd name="connsiteX63" fmla="*/ 492001 w 2670426"/>
                <a:gd name="connsiteY6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0064 w 2670426"/>
                <a:gd name="connsiteY46" fmla="*/ 693019 h 3641822"/>
                <a:gd name="connsiteX47" fmla="*/ 2338939 w 2670426"/>
                <a:gd name="connsiteY47" fmla="*/ 904774 h 3641822"/>
                <a:gd name="connsiteX48" fmla="*/ 2338939 w 2670426"/>
                <a:gd name="connsiteY48" fmla="*/ 1078029 h 3641822"/>
                <a:gd name="connsiteX49" fmla="*/ 2319689 w 2670426"/>
                <a:gd name="connsiteY49" fmla="*/ 1193532 h 3641822"/>
                <a:gd name="connsiteX50" fmla="*/ 2290813 w 2670426"/>
                <a:gd name="connsiteY50" fmla="*/ 1260909 h 3641822"/>
                <a:gd name="connsiteX51" fmla="*/ 2252312 w 2670426"/>
                <a:gd name="connsiteY51" fmla="*/ 1337911 h 3641822"/>
                <a:gd name="connsiteX52" fmla="*/ 2156059 w 2670426"/>
                <a:gd name="connsiteY52" fmla="*/ 1424539 h 3641822"/>
                <a:gd name="connsiteX53" fmla="*/ 2107933 w 2670426"/>
                <a:gd name="connsiteY53" fmla="*/ 1434164 h 3641822"/>
                <a:gd name="connsiteX54" fmla="*/ 2079057 w 2670426"/>
                <a:gd name="connsiteY54" fmla="*/ 1520791 h 3641822"/>
                <a:gd name="connsiteX55" fmla="*/ 2059807 w 2670426"/>
                <a:gd name="connsiteY55" fmla="*/ 1617044 h 3641822"/>
                <a:gd name="connsiteX56" fmla="*/ 2050181 w 2670426"/>
                <a:gd name="connsiteY56" fmla="*/ 1742172 h 3641822"/>
                <a:gd name="connsiteX57" fmla="*/ 2050181 w 2670426"/>
                <a:gd name="connsiteY57" fmla="*/ 1828800 h 3641822"/>
                <a:gd name="connsiteX58" fmla="*/ 2040556 w 2670426"/>
                <a:gd name="connsiteY58" fmla="*/ 1886551 h 3641822"/>
                <a:gd name="connsiteX59" fmla="*/ 1992430 w 2670426"/>
                <a:gd name="connsiteY59" fmla="*/ 1915427 h 3641822"/>
                <a:gd name="connsiteX60" fmla="*/ 1953929 w 2670426"/>
                <a:gd name="connsiteY60" fmla="*/ 1925052 h 3641822"/>
                <a:gd name="connsiteX61" fmla="*/ 2670426 w 2670426"/>
                <a:gd name="connsiteY61" fmla="*/ 3641822 h 3641822"/>
                <a:gd name="connsiteX62" fmla="*/ 492001 w 2670426"/>
                <a:gd name="connsiteY6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904774 h 3641822"/>
                <a:gd name="connsiteX47" fmla="*/ 2338939 w 2670426"/>
                <a:gd name="connsiteY47" fmla="*/ 1078029 h 3641822"/>
                <a:gd name="connsiteX48" fmla="*/ 2319689 w 2670426"/>
                <a:gd name="connsiteY48" fmla="*/ 1193532 h 3641822"/>
                <a:gd name="connsiteX49" fmla="*/ 2290813 w 2670426"/>
                <a:gd name="connsiteY49" fmla="*/ 1260909 h 3641822"/>
                <a:gd name="connsiteX50" fmla="*/ 2252312 w 2670426"/>
                <a:gd name="connsiteY50" fmla="*/ 1337911 h 3641822"/>
                <a:gd name="connsiteX51" fmla="*/ 2156059 w 2670426"/>
                <a:gd name="connsiteY51" fmla="*/ 1424539 h 3641822"/>
                <a:gd name="connsiteX52" fmla="*/ 2107933 w 2670426"/>
                <a:gd name="connsiteY52" fmla="*/ 1434164 h 3641822"/>
                <a:gd name="connsiteX53" fmla="*/ 2079057 w 2670426"/>
                <a:gd name="connsiteY53" fmla="*/ 1520791 h 3641822"/>
                <a:gd name="connsiteX54" fmla="*/ 2059807 w 2670426"/>
                <a:gd name="connsiteY54" fmla="*/ 1617044 h 3641822"/>
                <a:gd name="connsiteX55" fmla="*/ 2050181 w 2670426"/>
                <a:gd name="connsiteY55" fmla="*/ 1742172 h 3641822"/>
                <a:gd name="connsiteX56" fmla="*/ 2050181 w 2670426"/>
                <a:gd name="connsiteY56" fmla="*/ 1828800 h 3641822"/>
                <a:gd name="connsiteX57" fmla="*/ 2040556 w 2670426"/>
                <a:gd name="connsiteY57" fmla="*/ 1886551 h 3641822"/>
                <a:gd name="connsiteX58" fmla="*/ 1992430 w 2670426"/>
                <a:gd name="connsiteY58" fmla="*/ 1915427 h 3641822"/>
                <a:gd name="connsiteX59" fmla="*/ 1953929 w 2670426"/>
                <a:gd name="connsiteY59" fmla="*/ 1925052 h 3641822"/>
                <a:gd name="connsiteX60" fmla="*/ 2670426 w 2670426"/>
                <a:gd name="connsiteY60" fmla="*/ 3641822 h 3641822"/>
                <a:gd name="connsiteX61" fmla="*/ 492001 w 2670426"/>
                <a:gd name="connsiteY6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1078029 h 3641822"/>
                <a:gd name="connsiteX47" fmla="*/ 2319689 w 2670426"/>
                <a:gd name="connsiteY47" fmla="*/ 1193532 h 3641822"/>
                <a:gd name="connsiteX48" fmla="*/ 2290813 w 2670426"/>
                <a:gd name="connsiteY48" fmla="*/ 1260909 h 3641822"/>
                <a:gd name="connsiteX49" fmla="*/ 2252312 w 2670426"/>
                <a:gd name="connsiteY49" fmla="*/ 1337911 h 3641822"/>
                <a:gd name="connsiteX50" fmla="*/ 2156059 w 2670426"/>
                <a:gd name="connsiteY50" fmla="*/ 1424539 h 3641822"/>
                <a:gd name="connsiteX51" fmla="*/ 2107933 w 2670426"/>
                <a:gd name="connsiteY51" fmla="*/ 1434164 h 3641822"/>
                <a:gd name="connsiteX52" fmla="*/ 2079057 w 2670426"/>
                <a:gd name="connsiteY52" fmla="*/ 1520791 h 3641822"/>
                <a:gd name="connsiteX53" fmla="*/ 2059807 w 2670426"/>
                <a:gd name="connsiteY53" fmla="*/ 1617044 h 3641822"/>
                <a:gd name="connsiteX54" fmla="*/ 2050181 w 2670426"/>
                <a:gd name="connsiteY54" fmla="*/ 1742172 h 3641822"/>
                <a:gd name="connsiteX55" fmla="*/ 2050181 w 2670426"/>
                <a:gd name="connsiteY55" fmla="*/ 1828800 h 3641822"/>
                <a:gd name="connsiteX56" fmla="*/ 2040556 w 2670426"/>
                <a:gd name="connsiteY56" fmla="*/ 1886551 h 3641822"/>
                <a:gd name="connsiteX57" fmla="*/ 1992430 w 2670426"/>
                <a:gd name="connsiteY57" fmla="*/ 1915427 h 3641822"/>
                <a:gd name="connsiteX58" fmla="*/ 1953929 w 2670426"/>
                <a:gd name="connsiteY58" fmla="*/ 1925052 h 3641822"/>
                <a:gd name="connsiteX59" fmla="*/ 2670426 w 2670426"/>
                <a:gd name="connsiteY59" fmla="*/ 3641822 h 3641822"/>
                <a:gd name="connsiteX60" fmla="*/ 492001 w 2670426"/>
                <a:gd name="connsiteY6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9689 w 2670426"/>
                <a:gd name="connsiteY46" fmla="*/ 1193532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728306 h 3738677"/>
                <a:gd name="connsiteX1" fmla="*/ 1049154 w 2670426"/>
                <a:gd name="connsiteY1" fmla="*/ 2560922 h 3738677"/>
                <a:gd name="connsiteX2" fmla="*/ 885525 w 2670426"/>
                <a:gd name="connsiteY2" fmla="*/ 2224038 h 3738677"/>
                <a:gd name="connsiteX3" fmla="*/ 875899 w 2670426"/>
                <a:gd name="connsiteY3" fmla="*/ 2185537 h 3738677"/>
                <a:gd name="connsiteX4" fmla="*/ 847024 w 2670426"/>
                <a:gd name="connsiteY4" fmla="*/ 2156661 h 3738677"/>
                <a:gd name="connsiteX5" fmla="*/ 789272 w 2670426"/>
                <a:gd name="connsiteY5" fmla="*/ 2156661 h 3738677"/>
                <a:gd name="connsiteX6" fmla="*/ 721895 w 2670426"/>
                <a:gd name="connsiteY6" fmla="*/ 2175911 h 3738677"/>
                <a:gd name="connsiteX7" fmla="*/ 606392 w 2670426"/>
                <a:gd name="connsiteY7" fmla="*/ 2185537 h 3738677"/>
                <a:gd name="connsiteX8" fmla="*/ 519765 w 2670426"/>
                <a:gd name="connsiteY8" fmla="*/ 2166286 h 3738677"/>
                <a:gd name="connsiteX9" fmla="*/ 462013 w 2670426"/>
                <a:gd name="connsiteY9" fmla="*/ 2127785 h 3738677"/>
                <a:gd name="connsiteX10" fmla="*/ 433137 w 2670426"/>
                <a:gd name="connsiteY10" fmla="*/ 2070034 h 3738677"/>
                <a:gd name="connsiteX11" fmla="*/ 433137 w 2670426"/>
                <a:gd name="connsiteY11" fmla="*/ 1993031 h 3738677"/>
                <a:gd name="connsiteX12" fmla="*/ 423512 w 2670426"/>
                <a:gd name="connsiteY12" fmla="*/ 1954530 h 3738677"/>
                <a:gd name="connsiteX13" fmla="*/ 423512 w 2670426"/>
                <a:gd name="connsiteY13" fmla="*/ 1916029 h 3738677"/>
                <a:gd name="connsiteX14" fmla="*/ 423512 w 2670426"/>
                <a:gd name="connsiteY14" fmla="*/ 1887154 h 3738677"/>
                <a:gd name="connsiteX15" fmla="*/ 404261 w 2670426"/>
                <a:gd name="connsiteY15" fmla="*/ 1858278 h 3738677"/>
                <a:gd name="connsiteX16" fmla="*/ 356135 w 2670426"/>
                <a:gd name="connsiteY16" fmla="*/ 1771650 h 3738677"/>
                <a:gd name="connsiteX17" fmla="*/ 375386 w 2670426"/>
                <a:gd name="connsiteY17" fmla="*/ 1742775 h 3738677"/>
                <a:gd name="connsiteX18" fmla="*/ 375386 w 2670426"/>
                <a:gd name="connsiteY18" fmla="*/ 1713899 h 3738677"/>
                <a:gd name="connsiteX19" fmla="*/ 346510 w 2670426"/>
                <a:gd name="connsiteY19" fmla="*/ 1694648 h 3738677"/>
                <a:gd name="connsiteX20" fmla="*/ 346510 w 2670426"/>
                <a:gd name="connsiteY20" fmla="*/ 1656147 h 3738677"/>
                <a:gd name="connsiteX21" fmla="*/ 356135 w 2670426"/>
                <a:gd name="connsiteY21" fmla="*/ 1627271 h 3738677"/>
                <a:gd name="connsiteX22" fmla="*/ 336885 w 2670426"/>
                <a:gd name="connsiteY22" fmla="*/ 1550269 h 3738677"/>
                <a:gd name="connsiteX23" fmla="*/ 298384 w 2670426"/>
                <a:gd name="connsiteY23" fmla="*/ 1511768 h 3738677"/>
                <a:gd name="connsiteX24" fmla="*/ 259882 w 2670426"/>
                <a:gd name="connsiteY24" fmla="*/ 1482893 h 3738677"/>
                <a:gd name="connsiteX25" fmla="*/ 231007 w 2670426"/>
                <a:gd name="connsiteY25" fmla="*/ 1434766 h 3738677"/>
                <a:gd name="connsiteX26" fmla="*/ 231007 w 2670426"/>
                <a:gd name="connsiteY26" fmla="*/ 1396265 h 3738677"/>
                <a:gd name="connsiteX27" fmla="*/ 269508 w 2670426"/>
                <a:gd name="connsiteY27" fmla="*/ 1348139 h 3738677"/>
                <a:gd name="connsiteX28" fmla="*/ 336885 w 2670426"/>
                <a:gd name="connsiteY28" fmla="*/ 1300013 h 3738677"/>
                <a:gd name="connsiteX29" fmla="*/ 404261 w 2670426"/>
                <a:gd name="connsiteY29" fmla="*/ 1242261 h 3738677"/>
                <a:gd name="connsiteX30" fmla="*/ 442762 w 2670426"/>
                <a:gd name="connsiteY30" fmla="*/ 1174884 h 3738677"/>
                <a:gd name="connsiteX31" fmla="*/ 481264 w 2670426"/>
                <a:gd name="connsiteY31" fmla="*/ 1126758 h 3738677"/>
                <a:gd name="connsiteX32" fmla="*/ 500514 w 2670426"/>
                <a:gd name="connsiteY32" fmla="*/ 1078631 h 3738677"/>
                <a:gd name="connsiteX33" fmla="*/ 510139 w 2670426"/>
                <a:gd name="connsiteY33" fmla="*/ 1040130 h 3738677"/>
                <a:gd name="connsiteX34" fmla="*/ 500514 w 2670426"/>
                <a:gd name="connsiteY34" fmla="*/ 1001629 h 3738677"/>
                <a:gd name="connsiteX35" fmla="*/ 490889 w 2670426"/>
                <a:gd name="connsiteY35" fmla="*/ 982379 h 3738677"/>
                <a:gd name="connsiteX36" fmla="*/ 490889 w 2670426"/>
                <a:gd name="connsiteY36" fmla="*/ 934253 h 3738677"/>
                <a:gd name="connsiteX37" fmla="*/ 490889 w 2670426"/>
                <a:gd name="connsiteY37" fmla="*/ 905377 h 3738677"/>
                <a:gd name="connsiteX38" fmla="*/ 413887 w 2670426"/>
                <a:gd name="connsiteY38" fmla="*/ 866876 h 3738677"/>
                <a:gd name="connsiteX39" fmla="*/ 298384 w 2670426"/>
                <a:gd name="connsiteY39" fmla="*/ 828375 h 3738677"/>
                <a:gd name="connsiteX40" fmla="*/ 192506 w 2670426"/>
                <a:gd name="connsiteY40" fmla="*/ 789874 h 3738677"/>
                <a:gd name="connsiteX41" fmla="*/ 86628 w 2670426"/>
                <a:gd name="connsiteY41" fmla="*/ 732122 h 3738677"/>
                <a:gd name="connsiteX42" fmla="*/ 9626 w 2670426"/>
                <a:gd name="connsiteY42" fmla="*/ 683996 h 3738677"/>
                <a:gd name="connsiteX43" fmla="*/ 0 w 2670426"/>
                <a:gd name="connsiteY43" fmla="*/ 655120 h 3738677"/>
                <a:gd name="connsiteX44" fmla="*/ 606392 w 2670426"/>
                <a:gd name="connsiteY44" fmla="*/ 645495 h 3738677"/>
                <a:gd name="connsiteX45" fmla="*/ 1269914 w 2670426"/>
                <a:gd name="connsiteY45" fmla="*/ 96855 h 3738677"/>
                <a:gd name="connsiteX46" fmla="*/ 2323104 w 2670426"/>
                <a:gd name="connsiteY46" fmla="*/ 784876 h 3738677"/>
                <a:gd name="connsiteX47" fmla="*/ 2290813 w 2670426"/>
                <a:gd name="connsiteY47" fmla="*/ 1357764 h 3738677"/>
                <a:gd name="connsiteX48" fmla="*/ 2252312 w 2670426"/>
                <a:gd name="connsiteY48" fmla="*/ 1434766 h 3738677"/>
                <a:gd name="connsiteX49" fmla="*/ 2156059 w 2670426"/>
                <a:gd name="connsiteY49" fmla="*/ 1521394 h 3738677"/>
                <a:gd name="connsiteX50" fmla="*/ 2107933 w 2670426"/>
                <a:gd name="connsiteY50" fmla="*/ 1531019 h 3738677"/>
                <a:gd name="connsiteX51" fmla="*/ 2079057 w 2670426"/>
                <a:gd name="connsiteY51" fmla="*/ 1617646 h 3738677"/>
                <a:gd name="connsiteX52" fmla="*/ 2059807 w 2670426"/>
                <a:gd name="connsiteY52" fmla="*/ 1713899 h 3738677"/>
                <a:gd name="connsiteX53" fmla="*/ 2050181 w 2670426"/>
                <a:gd name="connsiteY53" fmla="*/ 1839027 h 3738677"/>
                <a:gd name="connsiteX54" fmla="*/ 2050181 w 2670426"/>
                <a:gd name="connsiteY54" fmla="*/ 1925655 h 3738677"/>
                <a:gd name="connsiteX55" fmla="*/ 2040556 w 2670426"/>
                <a:gd name="connsiteY55" fmla="*/ 1983406 h 3738677"/>
                <a:gd name="connsiteX56" fmla="*/ 1992430 w 2670426"/>
                <a:gd name="connsiteY56" fmla="*/ 2012282 h 3738677"/>
                <a:gd name="connsiteX57" fmla="*/ 1953929 w 2670426"/>
                <a:gd name="connsiteY57" fmla="*/ 2021907 h 3738677"/>
                <a:gd name="connsiteX58" fmla="*/ 2670426 w 2670426"/>
                <a:gd name="connsiteY58" fmla="*/ 3738677 h 3738677"/>
                <a:gd name="connsiteX59" fmla="*/ 492001 w 2670426"/>
                <a:gd name="connsiteY59" fmla="*/ 3728306 h 3738677"/>
                <a:gd name="connsiteX0" fmla="*/ 492001 w 2670426"/>
                <a:gd name="connsiteY0" fmla="*/ 3641557 h 3651928"/>
                <a:gd name="connsiteX1" fmla="*/ 1049154 w 2670426"/>
                <a:gd name="connsiteY1" fmla="*/ 2474173 h 3651928"/>
                <a:gd name="connsiteX2" fmla="*/ 885525 w 2670426"/>
                <a:gd name="connsiteY2" fmla="*/ 2137289 h 3651928"/>
                <a:gd name="connsiteX3" fmla="*/ 875899 w 2670426"/>
                <a:gd name="connsiteY3" fmla="*/ 2098788 h 3651928"/>
                <a:gd name="connsiteX4" fmla="*/ 847024 w 2670426"/>
                <a:gd name="connsiteY4" fmla="*/ 2069912 h 3651928"/>
                <a:gd name="connsiteX5" fmla="*/ 789272 w 2670426"/>
                <a:gd name="connsiteY5" fmla="*/ 2069912 h 3651928"/>
                <a:gd name="connsiteX6" fmla="*/ 721895 w 2670426"/>
                <a:gd name="connsiteY6" fmla="*/ 2089162 h 3651928"/>
                <a:gd name="connsiteX7" fmla="*/ 606392 w 2670426"/>
                <a:gd name="connsiteY7" fmla="*/ 2098788 h 3651928"/>
                <a:gd name="connsiteX8" fmla="*/ 519765 w 2670426"/>
                <a:gd name="connsiteY8" fmla="*/ 2079537 h 3651928"/>
                <a:gd name="connsiteX9" fmla="*/ 462013 w 2670426"/>
                <a:gd name="connsiteY9" fmla="*/ 2041036 h 3651928"/>
                <a:gd name="connsiteX10" fmla="*/ 433137 w 2670426"/>
                <a:gd name="connsiteY10" fmla="*/ 1983285 h 3651928"/>
                <a:gd name="connsiteX11" fmla="*/ 433137 w 2670426"/>
                <a:gd name="connsiteY11" fmla="*/ 1906282 h 3651928"/>
                <a:gd name="connsiteX12" fmla="*/ 423512 w 2670426"/>
                <a:gd name="connsiteY12" fmla="*/ 1867781 h 3651928"/>
                <a:gd name="connsiteX13" fmla="*/ 423512 w 2670426"/>
                <a:gd name="connsiteY13" fmla="*/ 1829280 h 3651928"/>
                <a:gd name="connsiteX14" fmla="*/ 423512 w 2670426"/>
                <a:gd name="connsiteY14" fmla="*/ 1800405 h 3651928"/>
                <a:gd name="connsiteX15" fmla="*/ 404261 w 2670426"/>
                <a:gd name="connsiteY15" fmla="*/ 1771529 h 3651928"/>
                <a:gd name="connsiteX16" fmla="*/ 356135 w 2670426"/>
                <a:gd name="connsiteY16" fmla="*/ 1684901 h 3651928"/>
                <a:gd name="connsiteX17" fmla="*/ 375386 w 2670426"/>
                <a:gd name="connsiteY17" fmla="*/ 1656026 h 3651928"/>
                <a:gd name="connsiteX18" fmla="*/ 375386 w 2670426"/>
                <a:gd name="connsiteY18" fmla="*/ 1627150 h 3651928"/>
                <a:gd name="connsiteX19" fmla="*/ 346510 w 2670426"/>
                <a:gd name="connsiteY19" fmla="*/ 1607899 h 3651928"/>
                <a:gd name="connsiteX20" fmla="*/ 346510 w 2670426"/>
                <a:gd name="connsiteY20" fmla="*/ 1569398 h 3651928"/>
                <a:gd name="connsiteX21" fmla="*/ 356135 w 2670426"/>
                <a:gd name="connsiteY21" fmla="*/ 1540522 h 3651928"/>
                <a:gd name="connsiteX22" fmla="*/ 336885 w 2670426"/>
                <a:gd name="connsiteY22" fmla="*/ 1463520 h 3651928"/>
                <a:gd name="connsiteX23" fmla="*/ 298384 w 2670426"/>
                <a:gd name="connsiteY23" fmla="*/ 1425019 h 3651928"/>
                <a:gd name="connsiteX24" fmla="*/ 259882 w 2670426"/>
                <a:gd name="connsiteY24" fmla="*/ 1396144 h 3651928"/>
                <a:gd name="connsiteX25" fmla="*/ 231007 w 2670426"/>
                <a:gd name="connsiteY25" fmla="*/ 1348017 h 3651928"/>
                <a:gd name="connsiteX26" fmla="*/ 231007 w 2670426"/>
                <a:gd name="connsiteY26" fmla="*/ 1309516 h 3651928"/>
                <a:gd name="connsiteX27" fmla="*/ 269508 w 2670426"/>
                <a:gd name="connsiteY27" fmla="*/ 1261390 h 3651928"/>
                <a:gd name="connsiteX28" fmla="*/ 336885 w 2670426"/>
                <a:gd name="connsiteY28" fmla="*/ 1213264 h 3651928"/>
                <a:gd name="connsiteX29" fmla="*/ 404261 w 2670426"/>
                <a:gd name="connsiteY29" fmla="*/ 1155512 h 3651928"/>
                <a:gd name="connsiteX30" fmla="*/ 442762 w 2670426"/>
                <a:gd name="connsiteY30" fmla="*/ 1088135 h 3651928"/>
                <a:gd name="connsiteX31" fmla="*/ 481264 w 2670426"/>
                <a:gd name="connsiteY31" fmla="*/ 1040009 h 3651928"/>
                <a:gd name="connsiteX32" fmla="*/ 500514 w 2670426"/>
                <a:gd name="connsiteY32" fmla="*/ 991882 h 3651928"/>
                <a:gd name="connsiteX33" fmla="*/ 510139 w 2670426"/>
                <a:gd name="connsiteY33" fmla="*/ 953381 h 3651928"/>
                <a:gd name="connsiteX34" fmla="*/ 500514 w 2670426"/>
                <a:gd name="connsiteY34" fmla="*/ 914880 h 3651928"/>
                <a:gd name="connsiteX35" fmla="*/ 490889 w 2670426"/>
                <a:gd name="connsiteY35" fmla="*/ 895630 h 3651928"/>
                <a:gd name="connsiteX36" fmla="*/ 490889 w 2670426"/>
                <a:gd name="connsiteY36" fmla="*/ 847504 h 3651928"/>
                <a:gd name="connsiteX37" fmla="*/ 490889 w 2670426"/>
                <a:gd name="connsiteY37" fmla="*/ 818628 h 3651928"/>
                <a:gd name="connsiteX38" fmla="*/ 413887 w 2670426"/>
                <a:gd name="connsiteY38" fmla="*/ 780127 h 3651928"/>
                <a:gd name="connsiteX39" fmla="*/ 298384 w 2670426"/>
                <a:gd name="connsiteY39" fmla="*/ 741626 h 3651928"/>
                <a:gd name="connsiteX40" fmla="*/ 192506 w 2670426"/>
                <a:gd name="connsiteY40" fmla="*/ 703125 h 3651928"/>
                <a:gd name="connsiteX41" fmla="*/ 86628 w 2670426"/>
                <a:gd name="connsiteY41" fmla="*/ 645373 h 3651928"/>
                <a:gd name="connsiteX42" fmla="*/ 9626 w 2670426"/>
                <a:gd name="connsiteY42" fmla="*/ 597247 h 3651928"/>
                <a:gd name="connsiteX43" fmla="*/ 0 w 2670426"/>
                <a:gd name="connsiteY43" fmla="*/ 568371 h 3651928"/>
                <a:gd name="connsiteX44" fmla="*/ 606392 w 2670426"/>
                <a:gd name="connsiteY44" fmla="*/ 558746 h 3651928"/>
                <a:gd name="connsiteX45" fmla="*/ 1269914 w 2670426"/>
                <a:gd name="connsiteY45" fmla="*/ 10106 h 3651928"/>
                <a:gd name="connsiteX46" fmla="*/ 2323104 w 2670426"/>
                <a:gd name="connsiteY46" fmla="*/ 698127 h 3651928"/>
                <a:gd name="connsiteX47" fmla="*/ 2290813 w 2670426"/>
                <a:gd name="connsiteY47" fmla="*/ 1271015 h 3651928"/>
                <a:gd name="connsiteX48" fmla="*/ 2252312 w 2670426"/>
                <a:gd name="connsiteY48" fmla="*/ 1348017 h 3651928"/>
                <a:gd name="connsiteX49" fmla="*/ 2156059 w 2670426"/>
                <a:gd name="connsiteY49" fmla="*/ 1434645 h 3651928"/>
                <a:gd name="connsiteX50" fmla="*/ 2107933 w 2670426"/>
                <a:gd name="connsiteY50" fmla="*/ 1444270 h 3651928"/>
                <a:gd name="connsiteX51" fmla="*/ 2079057 w 2670426"/>
                <a:gd name="connsiteY51" fmla="*/ 1530897 h 3651928"/>
                <a:gd name="connsiteX52" fmla="*/ 2059807 w 2670426"/>
                <a:gd name="connsiteY52" fmla="*/ 1627150 h 3651928"/>
                <a:gd name="connsiteX53" fmla="*/ 2050181 w 2670426"/>
                <a:gd name="connsiteY53" fmla="*/ 1752278 h 3651928"/>
                <a:gd name="connsiteX54" fmla="*/ 2050181 w 2670426"/>
                <a:gd name="connsiteY54" fmla="*/ 1838906 h 3651928"/>
                <a:gd name="connsiteX55" fmla="*/ 2040556 w 2670426"/>
                <a:gd name="connsiteY55" fmla="*/ 1896657 h 3651928"/>
                <a:gd name="connsiteX56" fmla="*/ 1992430 w 2670426"/>
                <a:gd name="connsiteY56" fmla="*/ 1925533 h 3651928"/>
                <a:gd name="connsiteX57" fmla="*/ 1953929 w 2670426"/>
                <a:gd name="connsiteY57" fmla="*/ 1935158 h 3651928"/>
                <a:gd name="connsiteX58" fmla="*/ 2670426 w 2670426"/>
                <a:gd name="connsiteY58" fmla="*/ 3651928 h 3651928"/>
                <a:gd name="connsiteX59" fmla="*/ 492001 w 2670426"/>
                <a:gd name="connsiteY59" fmla="*/ 3641557 h 3651928"/>
                <a:gd name="connsiteX0" fmla="*/ 492001 w 2670426"/>
                <a:gd name="connsiteY0" fmla="*/ 3638944 h 3649315"/>
                <a:gd name="connsiteX1" fmla="*/ 1049154 w 2670426"/>
                <a:gd name="connsiteY1" fmla="*/ 2471560 h 3649315"/>
                <a:gd name="connsiteX2" fmla="*/ 885525 w 2670426"/>
                <a:gd name="connsiteY2" fmla="*/ 2134676 h 3649315"/>
                <a:gd name="connsiteX3" fmla="*/ 875899 w 2670426"/>
                <a:gd name="connsiteY3" fmla="*/ 2096175 h 3649315"/>
                <a:gd name="connsiteX4" fmla="*/ 847024 w 2670426"/>
                <a:gd name="connsiteY4" fmla="*/ 2067299 h 3649315"/>
                <a:gd name="connsiteX5" fmla="*/ 789272 w 2670426"/>
                <a:gd name="connsiteY5" fmla="*/ 2067299 h 3649315"/>
                <a:gd name="connsiteX6" fmla="*/ 721895 w 2670426"/>
                <a:gd name="connsiteY6" fmla="*/ 2086549 h 3649315"/>
                <a:gd name="connsiteX7" fmla="*/ 606392 w 2670426"/>
                <a:gd name="connsiteY7" fmla="*/ 2096175 h 3649315"/>
                <a:gd name="connsiteX8" fmla="*/ 519765 w 2670426"/>
                <a:gd name="connsiteY8" fmla="*/ 2076924 h 3649315"/>
                <a:gd name="connsiteX9" fmla="*/ 462013 w 2670426"/>
                <a:gd name="connsiteY9" fmla="*/ 2038423 h 3649315"/>
                <a:gd name="connsiteX10" fmla="*/ 433137 w 2670426"/>
                <a:gd name="connsiteY10" fmla="*/ 1980672 h 3649315"/>
                <a:gd name="connsiteX11" fmla="*/ 433137 w 2670426"/>
                <a:gd name="connsiteY11" fmla="*/ 1903669 h 3649315"/>
                <a:gd name="connsiteX12" fmla="*/ 423512 w 2670426"/>
                <a:gd name="connsiteY12" fmla="*/ 1865168 h 3649315"/>
                <a:gd name="connsiteX13" fmla="*/ 423512 w 2670426"/>
                <a:gd name="connsiteY13" fmla="*/ 1826667 h 3649315"/>
                <a:gd name="connsiteX14" fmla="*/ 423512 w 2670426"/>
                <a:gd name="connsiteY14" fmla="*/ 1797792 h 3649315"/>
                <a:gd name="connsiteX15" fmla="*/ 404261 w 2670426"/>
                <a:gd name="connsiteY15" fmla="*/ 1768916 h 3649315"/>
                <a:gd name="connsiteX16" fmla="*/ 356135 w 2670426"/>
                <a:gd name="connsiteY16" fmla="*/ 1682288 h 3649315"/>
                <a:gd name="connsiteX17" fmla="*/ 375386 w 2670426"/>
                <a:gd name="connsiteY17" fmla="*/ 1653413 h 3649315"/>
                <a:gd name="connsiteX18" fmla="*/ 375386 w 2670426"/>
                <a:gd name="connsiteY18" fmla="*/ 1624537 h 3649315"/>
                <a:gd name="connsiteX19" fmla="*/ 346510 w 2670426"/>
                <a:gd name="connsiteY19" fmla="*/ 1605286 h 3649315"/>
                <a:gd name="connsiteX20" fmla="*/ 346510 w 2670426"/>
                <a:gd name="connsiteY20" fmla="*/ 1566785 h 3649315"/>
                <a:gd name="connsiteX21" fmla="*/ 356135 w 2670426"/>
                <a:gd name="connsiteY21" fmla="*/ 1537909 h 3649315"/>
                <a:gd name="connsiteX22" fmla="*/ 336885 w 2670426"/>
                <a:gd name="connsiteY22" fmla="*/ 1460907 h 3649315"/>
                <a:gd name="connsiteX23" fmla="*/ 298384 w 2670426"/>
                <a:gd name="connsiteY23" fmla="*/ 1422406 h 3649315"/>
                <a:gd name="connsiteX24" fmla="*/ 259882 w 2670426"/>
                <a:gd name="connsiteY24" fmla="*/ 1393531 h 3649315"/>
                <a:gd name="connsiteX25" fmla="*/ 231007 w 2670426"/>
                <a:gd name="connsiteY25" fmla="*/ 1345404 h 3649315"/>
                <a:gd name="connsiteX26" fmla="*/ 231007 w 2670426"/>
                <a:gd name="connsiteY26" fmla="*/ 1306903 h 3649315"/>
                <a:gd name="connsiteX27" fmla="*/ 269508 w 2670426"/>
                <a:gd name="connsiteY27" fmla="*/ 1258777 h 3649315"/>
                <a:gd name="connsiteX28" fmla="*/ 336885 w 2670426"/>
                <a:gd name="connsiteY28" fmla="*/ 1210651 h 3649315"/>
                <a:gd name="connsiteX29" fmla="*/ 404261 w 2670426"/>
                <a:gd name="connsiteY29" fmla="*/ 1152899 h 3649315"/>
                <a:gd name="connsiteX30" fmla="*/ 442762 w 2670426"/>
                <a:gd name="connsiteY30" fmla="*/ 1085522 h 3649315"/>
                <a:gd name="connsiteX31" fmla="*/ 481264 w 2670426"/>
                <a:gd name="connsiteY31" fmla="*/ 1037396 h 3649315"/>
                <a:gd name="connsiteX32" fmla="*/ 500514 w 2670426"/>
                <a:gd name="connsiteY32" fmla="*/ 989269 h 3649315"/>
                <a:gd name="connsiteX33" fmla="*/ 510139 w 2670426"/>
                <a:gd name="connsiteY33" fmla="*/ 950768 h 3649315"/>
                <a:gd name="connsiteX34" fmla="*/ 500514 w 2670426"/>
                <a:gd name="connsiteY34" fmla="*/ 912267 h 3649315"/>
                <a:gd name="connsiteX35" fmla="*/ 490889 w 2670426"/>
                <a:gd name="connsiteY35" fmla="*/ 893017 h 3649315"/>
                <a:gd name="connsiteX36" fmla="*/ 490889 w 2670426"/>
                <a:gd name="connsiteY36" fmla="*/ 844891 h 3649315"/>
                <a:gd name="connsiteX37" fmla="*/ 490889 w 2670426"/>
                <a:gd name="connsiteY37" fmla="*/ 816015 h 3649315"/>
                <a:gd name="connsiteX38" fmla="*/ 413887 w 2670426"/>
                <a:gd name="connsiteY38" fmla="*/ 777514 h 3649315"/>
                <a:gd name="connsiteX39" fmla="*/ 298384 w 2670426"/>
                <a:gd name="connsiteY39" fmla="*/ 739013 h 3649315"/>
                <a:gd name="connsiteX40" fmla="*/ 192506 w 2670426"/>
                <a:gd name="connsiteY40" fmla="*/ 700512 h 3649315"/>
                <a:gd name="connsiteX41" fmla="*/ 86628 w 2670426"/>
                <a:gd name="connsiteY41" fmla="*/ 642760 h 3649315"/>
                <a:gd name="connsiteX42" fmla="*/ 9626 w 2670426"/>
                <a:gd name="connsiteY42" fmla="*/ 594634 h 3649315"/>
                <a:gd name="connsiteX43" fmla="*/ 0 w 2670426"/>
                <a:gd name="connsiteY43" fmla="*/ 565758 h 3649315"/>
                <a:gd name="connsiteX44" fmla="*/ 606392 w 2670426"/>
                <a:gd name="connsiteY44" fmla="*/ 556133 h 3649315"/>
                <a:gd name="connsiteX45" fmla="*/ 1269914 w 2670426"/>
                <a:gd name="connsiteY45" fmla="*/ 7493 h 3649315"/>
                <a:gd name="connsiteX46" fmla="*/ 2323104 w 2670426"/>
                <a:gd name="connsiteY46" fmla="*/ 695514 h 3649315"/>
                <a:gd name="connsiteX47" fmla="*/ 2290813 w 2670426"/>
                <a:gd name="connsiteY47" fmla="*/ 1268402 h 3649315"/>
                <a:gd name="connsiteX48" fmla="*/ 2252312 w 2670426"/>
                <a:gd name="connsiteY48" fmla="*/ 1345404 h 3649315"/>
                <a:gd name="connsiteX49" fmla="*/ 2156059 w 2670426"/>
                <a:gd name="connsiteY49" fmla="*/ 1432032 h 3649315"/>
                <a:gd name="connsiteX50" fmla="*/ 2107933 w 2670426"/>
                <a:gd name="connsiteY50" fmla="*/ 1441657 h 3649315"/>
                <a:gd name="connsiteX51" fmla="*/ 2079057 w 2670426"/>
                <a:gd name="connsiteY51" fmla="*/ 1528284 h 3649315"/>
                <a:gd name="connsiteX52" fmla="*/ 2059807 w 2670426"/>
                <a:gd name="connsiteY52" fmla="*/ 1624537 h 3649315"/>
                <a:gd name="connsiteX53" fmla="*/ 2050181 w 2670426"/>
                <a:gd name="connsiteY53" fmla="*/ 1749665 h 3649315"/>
                <a:gd name="connsiteX54" fmla="*/ 2050181 w 2670426"/>
                <a:gd name="connsiteY54" fmla="*/ 1836293 h 3649315"/>
                <a:gd name="connsiteX55" fmla="*/ 2040556 w 2670426"/>
                <a:gd name="connsiteY55" fmla="*/ 1894044 h 3649315"/>
                <a:gd name="connsiteX56" fmla="*/ 1992430 w 2670426"/>
                <a:gd name="connsiteY56" fmla="*/ 1922920 h 3649315"/>
                <a:gd name="connsiteX57" fmla="*/ 1953929 w 2670426"/>
                <a:gd name="connsiteY57" fmla="*/ 1932545 h 3649315"/>
                <a:gd name="connsiteX58" fmla="*/ 2670426 w 2670426"/>
                <a:gd name="connsiteY58" fmla="*/ 3649315 h 3649315"/>
                <a:gd name="connsiteX59" fmla="*/ 492001 w 2670426"/>
                <a:gd name="connsiteY59" fmla="*/ 3638944 h 3649315"/>
                <a:gd name="connsiteX0" fmla="*/ 492001 w 2670426"/>
                <a:gd name="connsiteY0" fmla="*/ 3631972 h 3642343"/>
                <a:gd name="connsiteX1" fmla="*/ 1049154 w 2670426"/>
                <a:gd name="connsiteY1" fmla="*/ 2464588 h 3642343"/>
                <a:gd name="connsiteX2" fmla="*/ 885525 w 2670426"/>
                <a:gd name="connsiteY2" fmla="*/ 2127704 h 3642343"/>
                <a:gd name="connsiteX3" fmla="*/ 875899 w 2670426"/>
                <a:gd name="connsiteY3" fmla="*/ 2089203 h 3642343"/>
                <a:gd name="connsiteX4" fmla="*/ 847024 w 2670426"/>
                <a:gd name="connsiteY4" fmla="*/ 2060327 h 3642343"/>
                <a:gd name="connsiteX5" fmla="*/ 789272 w 2670426"/>
                <a:gd name="connsiteY5" fmla="*/ 2060327 h 3642343"/>
                <a:gd name="connsiteX6" fmla="*/ 721895 w 2670426"/>
                <a:gd name="connsiteY6" fmla="*/ 2079577 h 3642343"/>
                <a:gd name="connsiteX7" fmla="*/ 606392 w 2670426"/>
                <a:gd name="connsiteY7" fmla="*/ 2089203 h 3642343"/>
                <a:gd name="connsiteX8" fmla="*/ 519765 w 2670426"/>
                <a:gd name="connsiteY8" fmla="*/ 2069952 h 3642343"/>
                <a:gd name="connsiteX9" fmla="*/ 462013 w 2670426"/>
                <a:gd name="connsiteY9" fmla="*/ 2031451 h 3642343"/>
                <a:gd name="connsiteX10" fmla="*/ 433137 w 2670426"/>
                <a:gd name="connsiteY10" fmla="*/ 1973700 h 3642343"/>
                <a:gd name="connsiteX11" fmla="*/ 433137 w 2670426"/>
                <a:gd name="connsiteY11" fmla="*/ 1896697 h 3642343"/>
                <a:gd name="connsiteX12" fmla="*/ 423512 w 2670426"/>
                <a:gd name="connsiteY12" fmla="*/ 1858196 h 3642343"/>
                <a:gd name="connsiteX13" fmla="*/ 423512 w 2670426"/>
                <a:gd name="connsiteY13" fmla="*/ 1819695 h 3642343"/>
                <a:gd name="connsiteX14" fmla="*/ 423512 w 2670426"/>
                <a:gd name="connsiteY14" fmla="*/ 1790820 h 3642343"/>
                <a:gd name="connsiteX15" fmla="*/ 404261 w 2670426"/>
                <a:gd name="connsiteY15" fmla="*/ 1761944 h 3642343"/>
                <a:gd name="connsiteX16" fmla="*/ 356135 w 2670426"/>
                <a:gd name="connsiteY16" fmla="*/ 1675316 h 3642343"/>
                <a:gd name="connsiteX17" fmla="*/ 375386 w 2670426"/>
                <a:gd name="connsiteY17" fmla="*/ 1646441 h 3642343"/>
                <a:gd name="connsiteX18" fmla="*/ 375386 w 2670426"/>
                <a:gd name="connsiteY18" fmla="*/ 1617565 h 3642343"/>
                <a:gd name="connsiteX19" fmla="*/ 346510 w 2670426"/>
                <a:gd name="connsiteY19" fmla="*/ 1598314 h 3642343"/>
                <a:gd name="connsiteX20" fmla="*/ 346510 w 2670426"/>
                <a:gd name="connsiteY20" fmla="*/ 1559813 h 3642343"/>
                <a:gd name="connsiteX21" fmla="*/ 356135 w 2670426"/>
                <a:gd name="connsiteY21" fmla="*/ 1530937 h 3642343"/>
                <a:gd name="connsiteX22" fmla="*/ 336885 w 2670426"/>
                <a:gd name="connsiteY22" fmla="*/ 1453935 h 3642343"/>
                <a:gd name="connsiteX23" fmla="*/ 298384 w 2670426"/>
                <a:gd name="connsiteY23" fmla="*/ 1415434 h 3642343"/>
                <a:gd name="connsiteX24" fmla="*/ 259882 w 2670426"/>
                <a:gd name="connsiteY24" fmla="*/ 1386559 h 3642343"/>
                <a:gd name="connsiteX25" fmla="*/ 231007 w 2670426"/>
                <a:gd name="connsiteY25" fmla="*/ 1338432 h 3642343"/>
                <a:gd name="connsiteX26" fmla="*/ 231007 w 2670426"/>
                <a:gd name="connsiteY26" fmla="*/ 1299931 h 3642343"/>
                <a:gd name="connsiteX27" fmla="*/ 269508 w 2670426"/>
                <a:gd name="connsiteY27" fmla="*/ 1251805 h 3642343"/>
                <a:gd name="connsiteX28" fmla="*/ 336885 w 2670426"/>
                <a:gd name="connsiteY28" fmla="*/ 1203679 h 3642343"/>
                <a:gd name="connsiteX29" fmla="*/ 404261 w 2670426"/>
                <a:gd name="connsiteY29" fmla="*/ 1145927 h 3642343"/>
                <a:gd name="connsiteX30" fmla="*/ 442762 w 2670426"/>
                <a:gd name="connsiteY30" fmla="*/ 1078550 h 3642343"/>
                <a:gd name="connsiteX31" fmla="*/ 481264 w 2670426"/>
                <a:gd name="connsiteY31" fmla="*/ 1030424 h 3642343"/>
                <a:gd name="connsiteX32" fmla="*/ 500514 w 2670426"/>
                <a:gd name="connsiteY32" fmla="*/ 982297 h 3642343"/>
                <a:gd name="connsiteX33" fmla="*/ 510139 w 2670426"/>
                <a:gd name="connsiteY33" fmla="*/ 943796 h 3642343"/>
                <a:gd name="connsiteX34" fmla="*/ 500514 w 2670426"/>
                <a:gd name="connsiteY34" fmla="*/ 905295 h 3642343"/>
                <a:gd name="connsiteX35" fmla="*/ 490889 w 2670426"/>
                <a:gd name="connsiteY35" fmla="*/ 886045 h 3642343"/>
                <a:gd name="connsiteX36" fmla="*/ 490889 w 2670426"/>
                <a:gd name="connsiteY36" fmla="*/ 837919 h 3642343"/>
                <a:gd name="connsiteX37" fmla="*/ 490889 w 2670426"/>
                <a:gd name="connsiteY37" fmla="*/ 809043 h 3642343"/>
                <a:gd name="connsiteX38" fmla="*/ 413887 w 2670426"/>
                <a:gd name="connsiteY38" fmla="*/ 770542 h 3642343"/>
                <a:gd name="connsiteX39" fmla="*/ 298384 w 2670426"/>
                <a:gd name="connsiteY39" fmla="*/ 732041 h 3642343"/>
                <a:gd name="connsiteX40" fmla="*/ 192506 w 2670426"/>
                <a:gd name="connsiteY40" fmla="*/ 693540 h 3642343"/>
                <a:gd name="connsiteX41" fmla="*/ 86628 w 2670426"/>
                <a:gd name="connsiteY41" fmla="*/ 635788 h 3642343"/>
                <a:gd name="connsiteX42" fmla="*/ 9626 w 2670426"/>
                <a:gd name="connsiteY42" fmla="*/ 587662 h 3642343"/>
                <a:gd name="connsiteX43" fmla="*/ 0 w 2670426"/>
                <a:gd name="connsiteY43" fmla="*/ 558786 h 3642343"/>
                <a:gd name="connsiteX44" fmla="*/ 606392 w 2670426"/>
                <a:gd name="connsiteY44" fmla="*/ 549161 h 3642343"/>
                <a:gd name="connsiteX45" fmla="*/ 1269914 w 2670426"/>
                <a:gd name="connsiteY45" fmla="*/ 521 h 3642343"/>
                <a:gd name="connsiteX46" fmla="*/ 2323104 w 2670426"/>
                <a:gd name="connsiteY46" fmla="*/ 688542 h 3642343"/>
                <a:gd name="connsiteX47" fmla="*/ 2290813 w 2670426"/>
                <a:gd name="connsiteY47" fmla="*/ 1261430 h 3642343"/>
                <a:gd name="connsiteX48" fmla="*/ 2252312 w 2670426"/>
                <a:gd name="connsiteY48" fmla="*/ 1338432 h 3642343"/>
                <a:gd name="connsiteX49" fmla="*/ 2156059 w 2670426"/>
                <a:gd name="connsiteY49" fmla="*/ 1425060 h 3642343"/>
                <a:gd name="connsiteX50" fmla="*/ 2107933 w 2670426"/>
                <a:gd name="connsiteY50" fmla="*/ 1434685 h 3642343"/>
                <a:gd name="connsiteX51" fmla="*/ 2079057 w 2670426"/>
                <a:gd name="connsiteY51" fmla="*/ 1521312 h 3642343"/>
                <a:gd name="connsiteX52" fmla="*/ 2059807 w 2670426"/>
                <a:gd name="connsiteY52" fmla="*/ 1617565 h 3642343"/>
                <a:gd name="connsiteX53" fmla="*/ 2050181 w 2670426"/>
                <a:gd name="connsiteY53" fmla="*/ 1742693 h 3642343"/>
                <a:gd name="connsiteX54" fmla="*/ 2050181 w 2670426"/>
                <a:gd name="connsiteY54" fmla="*/ 1829321 h 3642343"/>
                <a:gd name="connsiteX55" fmla="*/ 2040556 w 2670426"/>
                <a:gd name="connsiteY55" fmla="*/ 1887072 h 3642343"/>
                <a:gd name="connsiteX56" fmla="*/ 1992430 w 2670426"/>
                <a:gd name="connsiteY56" fmla="*/ 1915948 h 3642343"/>
                <a:gd name="connsiteX57" fmla="*/ 1953929 w 2670426"/>
                <a:gd name="connsiteY57" fmla="*/ 1925573 h 3642343"/>
                <a:gd name="connsiteX58" fmla="*/ 2670426 w 2670426"/>
                <a:gd name="connsiteY58" fmla="*/ 3642343 h 3642343"/>
                <a:gd name="connsiteX59" fmla="*/ 492001 w 2670426"/>
                <a:gd name="connsiteY59" fmla="*/ 3631972 h 3642343"/>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00888 h 3611259"/>
                <a:gd name="connsiteX1" fmla="*/ 1049154 w 2670426"/>
                <a:gd name="connsiteY1" fmla="*/ 2433504 h 3611259"/>
                <a:gd name="connsiteX2" fmla="*/ 885525 w 2670426"/>
                <a:gd name="connsiteY2" fmla="*/ 2096620 h 3611259"/>
                <a:gd name="connsiteX3" fmla="*/ 875899 w 2670426"/>
                <a:gd name="connsiteY3" fmla="*/ 2058119 h 3611259"/>
                <a:gd name="connsiteX4" fmla="*/ 847024 w 2670426"/>
                <a:gd name="connsiteY4" fmla="*/ 2029243 h 3611259"/>
                <a:gd name="connsiteX5" fmla="*/ 789272 w 2670426"/>
                <a:gd name="connsiteY5" fmla="*/ 2029243 h 3611259"/>
                <a:gd name="connsiteX6" fmla="*/ 721895 w 2670426"/>
                <a:gd name="connsiteY6" fmla="*/ 2048493 h 3611259"/>
                <a:gd name="connsiteX7" fmla="*/ 606392 w 2670426"/>
                <a:gd name="connsiteY7" fmla="*/ 2058119 h 3611259"/>
                <a:gd name="connsiteX8" fmla="*/ 519765 w 2670426"/>
                <a:gd name="connsiteY8" fmla="*/ 2038868 h 3611259"/>
                <a:gd name="connsiteX9" fmla="*/ 462013 w 2670426"/>
                <a:gd name="connsiteY9" fmla="*/ 2000367 h 3611259"/>
                <a:gd name="connsiteX10" fmla="*/ 433137 w 2670426"/>
                <a:gd name="connsiteY10" fmla="*/ 1942616 h 3611259"/>
                <a:gd name="connsiteX11" fmla="*/ 433137 w 2670426"/>
                <a:gd name="connsiteY11" fmla="*/ 1865613 h 3611259"/>
                <a:gd name="connsiteX12" fmla="*/ 423512 w 2670426"/>
                <a:gd name="connsiteY12" fmla="*/ 1827112 h 3611259"/>
                <a:gd name="connsiteX13" fmla="*/ 423512 w 2670426"/>
                <a:gd name="connsiteY13" fmla="*/ 1788611 h 3611259"/>
                <a:gd name="connsiteX14" fmla="*/ 423512 w 2670426"/>
                <a:gd name="connsiteY14" fmla="*/ 1759736 h 3611259"/>
                <a:gd name="connsiteX15" fmla="*/ 404261 w 2670426"/>
                <a:gd name="connsiteY15" fmla="*/ 1730860 h 3611259"/>
                <a:gd name="connsiteX16" fmla="*/ 356135 w 2670426"/>
                <a:gd name="connsiteY16" fmla="*/ 1644232 h 3611259"/>
                <a:gd name="connsiteX17" fmla="*/ 375386 w 2670426"/>
                <a:gd name="connsiteY17" fmla="*/ 1615357 h 3611259"/>
                <a:gd name="connsiteX18" fmla="*/ 375386 w 2670426"/>
                <a:gd name="connsiteY18" fmla="*/ 1586481 h 3611259"/>
                <a:gd name="connsiteX19" fmla="*/ 346510 w 2670426"/>
                <a:gd name="connsiteY19" fmla="*/ 1567230 h 3611259"/>
                <a:gd name="connsiteX20" fmla="*/ 346510 w 2670426"/>
                <a:gd name="connsiteY20" fmla="*/ 1528729 h 3611259"/>
                <a:gd name="connsiteX21" fmla="*/ 356135 w 2670426"/>
                <a:gd name="connsiteY21" fmla="*/ 1499853 h 3611259"/>
                <a:gd name="connsiteX22" fmla="*/ 336885 w 2670426"/>
                <a:gd name="connsiteY22" fmla="*/ 1422851 h 3611259"/>
                <a:gd name="connsiteX23" fmla="*/ 298384 w 2670426"/>
                <a:gd name="connsiteY23" fmla="*/ 1384350 h 3611259"/>
                <a:gd name="connsiteX24" fmla="*/ 259882 w 2670426"/>
                <a:gd name="connsiteY24" fmla="*/ 1355475 h 3611259"/>
                <a:gd name="connsiteX25" fmla="*/ 231007 w 2670426"/>
                <a:gd name="connsiteY25" fmla="*/ 1307348 h 3611259"/>
                <a:gd name="connsiteX26" fmla="*/ 231007 w 2670426"/>
                <a:gd name="connsiteY26" fmla="*/ 1268847 h 3611259"/>
                <a:gd name="connsiteX27" fmla="*/ 269508 w 2670426"/>
                <a:gd name="connsiteY27" fmla="*/ 1220721 h 3611259"/>
                <a:gd name="connsiteX28" fmla="*/ 336885 w 2670426"/>
                <a:gd name="connsiteY28" fmla="*/ 1172595 h 3611259"/>
                <a:gd name="connsiteX29" fmla="*/ 404261 w 2670426"/>
                <a:gd name="connsiteY29" fmla="*/ 1114843 h 3611259"/>
                <a:gd name="connsiteX30" fmla="*/ 442762 w 2670426"/>
                <a:gd name="connsiteY30" fmla="*/ 1047466 h 3611259"/>
                <a:gd name="connsiteX31" fmla="*/ 481264 w 2670426"/>
                <a:gd name="connsiteY31" fmla="*/ 999340 h 3611259"/>
                <a:gd name="connsiteX32" fmla="*/ 500514 w 2670426"/>
                <a:gd name="connsiteY32" fmla="*/ 951213 h 3611259"/>
                <a:gd name="connsiteX33" fmla="*/ 510139 w 2670426"/>
                <a:gd name="connsiteY33" fmla="*/ 912712 h 3611259"/>
                <a:gd name="connsiteX34" fmla="*/ 500514 w 2670426"/>
                <a:gd name="connsiteY34" fmla="*/ 874211 h 3611259"/>
                <a:gd name="connsiteX35" fmla="*/ 490889 w 2670426"/>
                <a:gd name="connsiteY35" fmla="*/ 854961 h 3611259"/>
                <a:gd name="connsiteX36" fmla="*/ 490889 w 2670426"/>
                <a:gd name="connsiteY36" fmla="*/ 806835 h 3611259"/>
                <a:gd name="connsiteX37" fmla="*/ 490889 w 2670426"/>
                <a:gd name="connsiteY37" fmla="*/ 777959 h 3611259"/>
                <a:gd name="connsiteX38" fmla="*/ 413887 w 2670426"/>
                <a:gd name="connsiteY38" fmla="*/ 739458 h 3611259"/>
                <a:gd name="connsiteX39" fmla="*/ 298384 w 2670426"/>
                <a:gd name="connsiteY39" fmla="*/ 700957 h 3611259"/>
                <a:gd name="connsiteX40" fmla="*/ 192506 w 2670426"/>
                <a:gd name="connsiteY40" fmla="*/ 662456 h 3611259"/>
                <a:gd name="connsiteX41" fmla="*/ 86628 w 2670426"/>
                <a:gd name="connsiteY41" fmla="*/ 604704 h 3611259"/>
                <a:gd name="connsiteX42" fmla="*/ 9626 w 2670426"/>
                <a:gd name="connsiteY42" fmla="*/ 556578 h 3611259"/>
                <a:gd name="connsiteX43" fmla="*/ 0 w 2670426"/>
                <a:gd name="connsiteY43" fmla="*/ 527702 h 3611259"/>
                <a:gd name="connsiteX44" fmla="*/ 606392 w 2670426"/>
                <a:gd name="connsiteY44" fmla="*/ 518077 h 3611259"/>
                <a:gd name="connsiteX45" fmla="*/ 1485097 w 2670426"/>
                <a:gd name="connsiteY45" fmla="*/ 3593 h 3611259"/>
                <a:gd name="connsiteX46" fmla="*/ 2323104 w 2670426"/>
                <a:gd name="connsiteY46" fmla="*/ 657458 h 3611259"/>
                <a:gd name="connsiteX47" fmla="*/ 2290813 w 2670426"/>
                <a:gd name="connsiteY47" fmla="*/ 1230346 h 3611259"/>
                <a:gd name="connsiteX48" fmla="*/ 2252312 w 2670426"/>
                <a:gd name="connsiteY48" fmla="*/ 1307348 h 3611259"/>
                <a:gd name="connsiteX49" fmla="*/ 2156059 w 2670426"/>
                <a:gd name="connsiteY49" fmla="*/ 1393976 h 3611259"/>
                <a:gd name="connsiteX50" fmla="*/ 2107933 w 2670426"/>
                <a:gd name="connsiteY50" fmla="*/ 1403601 h 3611259"/>
                <a:gd name="connsiteX51" fmla="*/ 2079057 w 2670426"/>
                <a:gd name="connsiteY51" fmla="*/ 1490228 h 3611259"/>
                <a:gd name="connsiteX52" fmla="*/ 2059807 w 2670426"/>
                <a:gd name="connsiteY52" fmla="*/ 1586481 h 3611259"/>
                <a:gd name="connsiteX53" fmla="*/ 2050181 w 2670426"/>
                <a:gd name="connsiteY53" fmla="*/ 1711609 h 3611259"/>
                <a:gd name="connsiteX54" fmla="*/ 2050181 w 2670426"/>
                <a:gd name="connsiteY54" fmla="*/ 1798237 h 3611259"/>
                <a:gd name="connsiteX55" fmla="*/ 2040556 w 2670426"/>
                <a:gd name="connsiteY55" fmla="*/ 1855988 h 3611259"/>
                <a:gd name="connsiteX56" fmla="*/ 1992430 w 2670426"/>
                <a:gd name="connsiteY56" fmla="*/ 1884864 h 3611259"/>
                <a:gd name="connsiteX57" fmla="*/ 1953929 w 2670426"/>
                <a:gd name="connsiteY57" fmla="*/ 1894489 h 3611259"/>
                <a:gd name="connsiteX58" fmla="*/ 2670426 w 2670426"/>
                <a:gd name="connsiteY58" fmla="*/ 3611259 h 3611259"/>
                <a:gd name="connsiteX59" fmla="*/ 492001 w 2670426"/>
                <a:gd name="connsiteY59" fmla="*/ 3600888 h 3611259"/>
                <a:gd name="connsiteX0" fmla="*/ 492001 w 2670426"/>
                <a:gd name="connsiteY0" fmla="*/ 3614451 h 3624822"/>
                <a:gd name="connsiteX1" fmla="*/ 1049154 w 2670426"/>
                <a:gd name="connsiteY1" fmla="*/ 2447067 h 3624822"/>
                <a:gd name="connsiteX2" fmla="*/ 885525 w 2670426"/>
                <a:gd name="connsiteY2" fmla="*/ 2110183 h 3624822"/>
                <a:gd name="connsiteX3" fmla="*/ 875899 w 2670426"/>
                <a:gd name="connsiteY3" fmla="*/ 2071682 h 3624822"/>
                <a:gd name="connsiteX4" fmla="*/ 847024 w 2670426"/>
                <a:gd name="connsiteY4" fmla="*/ 2042806 h 3624822"/>
                <a:gd name="connsiteX5" fmla="*/ 789272 w 2670426"/>
                <a:gd name="connsiteY5" fmla="*/ 2042806 h 3624822"/>
                <a:gd name="connsiteX6" fmla="*/ 721895 w 2670426"/>
                <a:gd name="connsiteY6" fmla="*/ 2062056 h 3624822"/>
                <a:gd name="connsiteX7" fmla="*/ 606392 w 2670426"/>
                <a:gd name="connsiteY7" fmla="*/ 2071682 h 3624822"/>
                <a:gd name="connsiteX8" fmla="*/ 519765 w 2670426"/>
                <a:gd name="connsiteY8" fmla="*/ 2052431 h 3624822"/>
                <a:gd name="connsiteX9" fmla="*/ 462013 w 2670426"/>
                <a:gd name="connsiteY9" fmla="*/ 2013930 h 3624822"/>
                <a:gd name="connsiteX10" fmla="*/ 433137 w 2670426"/>
                <a:gd name="connsiteY10" fmla="*/ 1956179 h 3624822"/>
                <a:gd name="connsiteX11" fmla="*/ 433137 w 2670426"/>
                <a:gd name="connsiteY11" fmla="*/ 1879176 h 3624822"/>
                <a:gd name="connsiteX12" fmla="*/ 423512 w 2670426"/>
                <a:gd name="connsiteY12" fmla="*/ 1840675 h 3624822"/>
                <a:gd name="connsiteX13" fmla="*/ 423512 w 2670426"/>
                <a:gd name="connsiteY13" fmla="*/ 1802174 h 3624822"/>
                <a:gd name="connsiteX14" fmla="*/ 423512 w 2670426"/>
                <a:gd name="connsiteY14" fmla="*/ 1773299 h 3624822"/>
                <a:gd name="connsiteX15" fmla="*/ 404261 w 2670426"/>
                <a:gd name="connsiteY15" fmla="*/ 1744423 h 3624822"/>
                <a:gd name="connsiteX16" fmla="*/ 356135 w 2670426"/>
                <a:gd name="connsiteY16" fmla="*/ 1657795 h 3624822"/>
                <a:gd name="connsiteX17" fmla="*/ 375386 w 2670426"/>
                <a:gd name="connsiteY17" fmla="*/ 1628920 h 3624822"/>
                <a:gd name="connsiteX18" fmla="*/ 375386 w 2670426"/>
                <a:gd name="connsiteY18" fmla="*/ 1600044 h 3624822"/>
                <a:gd name="connsiteX19" fmla="*/ 346510 w 2670426"/>
                <a:gd name="connsiteY19" fmla="*/ 1580793 h 3624822"/>
                <a:gd name="connsiteX20" fmla="*/ 346510 w 2670426"/>
                <a:gd name="connsiteY20" fmla="*/ 1542292 h 3624822"/>
                <a:gd name="connsiteX21" fmla="*/ 356135 w 2670426"/>
                <a:gd name="connsiteY21" fmla="*/ 1513416 h 3624822"/>
                <a:gd name="connsiteX22" fmla="*/ 336885 w 2670426"/>
                <a:gd name="connsiteY22" fmla="*/ 1436414 h 3624822"/>
                <a:gd name="connsiteX23" fmla="*/ 298384 w 2670426"/>
                <a:gd name="connsiteY23" fmla="*/ 1397913 h 3624822"/>
                <a:gd name="connsiteX24" fmla="*/ 259882 w 2670426"/>
                <a:gd name="connsiteY24" fmla="*/ 1369038 h 3624822"/>
                <a:gd name="connsiteX25" fmla="*/ 231007 w 2670426"/>
                <a:gd name="connsiteY25" fmla="*/ 1320911 h 3624822"/>
                <a:gd name="connsiteX26" fmla="*/ 231007 w 2670426"/>
                <a:gd name="connsiteY26" fmla="*/ 1282410 h 3624822"/>
                <a:gd name="connsiteX27" fmla="*/ 269508 w 2670426"/>
                <a:gd name="connsiteY27" fmla="*/ 1234284 h 3624822"/>
                <a:gd name="connsiteX28" fmla="*/ 336885 w 2670426"/>
                <a:gd name="connsiteY28" fmla="*/ 1186158 h 3624822"/>
                <a:gd name="connsiteX29" fmla="*/ 404261 w 2670426"/>
                <a:gd name="connsiteY29" fmla="*/ 1128406 h 3624822"/>
                <a:gd name="connsiteX30" fmla="*/ 442762 w 2670426"/>
                <a:gd name="connsiteY30" fmla="*/ 1061029 h 3624822"/>
                <a:gd name="connsiteX31" fmla="*/ 481264 w 2670426"/>
                <a:gd name="connsiteY31" fmla="*/ 1012903 h 3624822"/>
                <a:gd name="connsiteX32" fmla="*/ 500514 w 2670426"/>
                <a:gd name="connsiteY32" fmla="*/ 964776 h 3624822"/>
                <a:gd name="connsiteX33" fmla="*/ 510139 w 2670426"/>
                <a:gd name="connsiteY33" fmla="*/ 926275 h 3624822"/>
                <a:gd name="connsiteX34" fmla="*/ 500514 w 2670426"/>
                <a:gd name="connsiteY34" fmla="*/ 887774 h 3624822"/>
                <a:gd name="connsiteX35" fmla="*/ 490889 w 2670426"/>
                <a:gd name="connsiteY35" fmla="*/ 868524 h 3624822"/>
                <a:gd name="connsiteX36" fmla="*/ 490889 w 2670426"/>
                <a:gd name="connsiteY36" fmla="*/ 820398 h 3624822"/>
                <a:gd name="connsiteX37" fmla="*/ 490889 w 2670426"/>
                <a:gd name="connsiteY37" fmla="*/ 791522 h 3624822"/>
                <a:gd name="connsiteX38" fmla="*/ 413887 w 2670426"/>
                <a:gd name="connsiteY38" fmla="*/ 753021 h 3624822"/>
                <a:gd name="connsiteX39" fmla="*/ 298384 w 2670426"/>
                <a:gd name="connsiteY39" fmla="*/ 714520 h 3624822"/>
                <a:gd name="connsiteX40" fmla="*/ 192506 w 2670426"/>
                <a:gd name="connsiteY40" fmla="*/ 676019 h 3624822"/>
                <a:gd name="connsiteX41" fmla="*/ 86628 w 2670426"/>
                <a:gd name="connsiteY41" fmla="*/ 618267 h 3624822"/>
                <a:gd name="connsiteX42" fmla="*/ 9626 w 2670426"/>
                <a:gd name="connsiteY42" fmla="*/ 570141 h 3624822"/>
                <a:gd name="connsiteX43" fmla="*/ 0 w 2670426"/>
                <a:gd name="connsiteY43" fmla="*/ 541265 h 3624822"/>
                <a:gd name="connsiteX44" fmla="*/ 606392 w 2670426"/>
                <a:gd name="connsiteY44" fmla="*/ 531640 h 3624822"/>
                <a:gd name="connsiteX45" fmla="*/ 1485097 w 2670426"/>
                <a:gd name="connsiteY45" fmla="*/ 17156 h 3624822"/>
                <a:gd name="connsiteX46" fmla="*/ 2323104 w 2670426"/>
                <a:gd name="connsiteY46" fmla="*/ 671021 h 3624822"/>
                <a:gd name="connsiteX47" fmla="*/ 2290813 w 2670426"/>
                <a:gd name="connsiteY47" fmla="*/ 1243909 h 3624822"/>
                <a:gd name="connsiteX48" fmla="*/ 2252312 w 2670426"/>
                <a:gd name="connsiteY48" fmla="*/ 1320911 h 3624822"/>
                <a:gd name="connsiteX49" fmla="*/ 2156059 w 2670426"/>
                <a:gd name="connsiteY49" fmla="*/ 1407539 h 3624822"/>
                <a:gd name="connsiteX50" fmla="*/ 2107933 w 2670426"/>
                <a:gd name="connsiteY50" fmla="*/ 1417164 h 3624822"/>
                <a:gd name="connsiteX51" fmla="*/ 2079057 w 2670426"/>
                <a:gd name="connsiteY51" fmla="*/ 1503791 h 3624822"/>
                <a:gd name="connsiteX52" fmla="*/ 2059807 w 2670426"/>
                <a:gd name="connsiteY52" fmla="*/ 1600044 h 3624822"/>
                <a:gd name="connsiteX53" fmla="*/ 2050181 w 2670426"/>
                <a:gd name="connsiteY53" fmla="*/ 1725172 h 3624822"/>
                <a:gd name="connsiteX54" fmla="*/ 2050181 w 2670426"/>
                <a:gd name="connsiteY54" fmla="*/ 1811800 h 3624822"/>
                <a:gd name="connsiteX55" fmla="*/ 2040556 w 2670426"/>
                <a:gd name="connsiteY55" fmla="*/ 1869551 h 3624822"/>
                <a:gd name="connsiteX56" fmla="*/ 1992430 w 2670426"/>
                <a:gd name="connsiteY56" fmla="*/ 1898427 h 3624822"/>
                <a:gd name="connsiteX57" fmla="*/ 1953929 w 2670426"/>
                <a:gd name="connsiteY57" fmla="*/ 1908052 h 3624822"/>
                <a:gd name="connsiteX58" fmla="*/ 2670426 w 2670426"/>
                <a:gd name="connsiteY58" fmla="*/ 3624822 h 3624822"/>
                <a:gd name="connsiteX59" fmla="*/ 492001 w 2670426"/>
                <a:gd name="connsiteY59" fmla="*/ 3614451 h 3624822"/>
                <a:gd name="connsiteX0" fmla="*/ 492001 w 2670426"/>
                <a:gd name="connsiteY0" fmla="*/ 3621810 h 3632181"/>
                <a:gd name="connsiteX1" fmla="*/ 1049154 w 2670426"/>
                <a:gd name="connsiteY1" fmla="*/ 2454426 h 3632181"/>
                <a:gd name="connsiteX2" fmla="*/ 885525 w 2670426"/>
                <a:gd name="connsiteY2" fmla="*/ 2117542 h 3632181"/>
                <a:gd name="connsiteX3" fmla="*/ 875899 w 2670426"/>
                <a:gd name="connsiteY3" fmla="*/ 2079041 h 3632181"/>
                <a:gd name="connsiteX4" fmla="*/ 847024 w 2670426"/>
                <a:gd name="connsiteY4" fmla="*/ 2050165 h 3632181"/>
                <a:gd name="connsiteX5" fmla="*/ 789272 w 2670426"/>
                <a:gd name="connsiteY5" fmla="*/ 2050165 h 3632181"/>
                <a:gd name="connsiteX6" fmla="*/ 721895 w 2670426"/>
                <a:gd name="connsiteY6" fmla="*/ 2069415 h 3632181"/>
                <a:gd name="connsiteX7" fmla="*/ 606392 w 2670426"/>
                <a:gd name="connsiteY7" fmla="*/ 2079041 h 3632181"/>
                <a:gd name="connsiteX8" fmla="*/ 519765 w 2670426"/>
                <a:gd name="connsiteY8" fmla="*/ 2059790 h 3632181"/>
                <a:gd name="connsiteX9" fmla="*/ 462013 w 2670426"/>
                <a:gd name="connsiteY9" fmla="*/ 2021289 h 3632181"/>
                <a:gd name="connsiteX10" fmla="*/ 433137 w 2670426"/>
                <a:gd name="connsiteY10" fmla="*/ 1963538 h 3632181"/>
                <a:gd name="connsiteX11" fmla="*/ 433137 w 2670426"/>
                <a:gd name="connsiteY11" fmla="*/ 1886535 h 3632181"/>
                <a:gd name="connsiteX12" fmla="*/ 423512 w 2670426"/>
                <a:gd name="connsiteY12" fmla="*/ 1848034 h 3632181"/>
                <a:gd name="connsiteX13" fmla="*/ 423512 w 2670426"/>
                <a:gd name="connsiteY13" fmla="*/ 1809533 h 3632181"/>
                <a:gd name="connsiteX14" fmla="*/ 423512 w 2670426"/>
                <a:gd name="connsiteY14" fmla="*/ 1780658 h 3632181"/>
                <a:gd name="connsiteX15" fmla="*/ 404261 w 2670426"/>
                <a:gd name="connsiteY15" fmla="*/ 1751782 h 3632181"/>
                <a:gd name="connsiteX16" fmla="*/ 356135 w 2670426"/>
                <a:gd name="connsiteY16" fmla="*/ 1665154 h 3632181"/>
                <a:gd name="connsiteX17" fmla="*/ 375386 w 2670426"/>
                <a:gd name="connsiteY17" fmla="*/ 1636279 h 3632181"/>
                <a:gd name="connsiteX18" fmla="*/ 375386 w 2670426"/>
                <a:gd name="connsiteY18" fmla="*/ 1607403 h 3632181"/>
                <a:gd name="connsiteX19" fmla="*/ 346510 w 2670426"/>
                <a:gd name="connsiteY19" fmla="*/ 1588152 h 3632181"/>
                <a:gd name="connsiteX20" fmla="*/ 346510 w 2670426"/>
                <a:gd name="connsiteY20" fmla="*/ 1549651 h 3632181"/>
                <a:gd name="connsiteX21" fmla="*/ 356135 w 2670426"/>
                <a:gd name="connsiteY21" fmla="*/ 1520775 h 3632181"/>
                <a:gd name="connsiteX22" fmla="*/ 336885 w 2670426"/>
                <a:gd name="connsiteY22" fmla="*/ 1443773 h 3632181"/>
                <a:gd name="connsiteX23" fmla="*/ 298384 w 2670426"/>
                <a:gd name="connsiteY23" fmla="*/ 1405272 h 3632181"/>
                <a:gd name="connsiteX24" fmla="*/ 259882 w 2670426"/>
                <a:gd name="connsiteY24" fmla="*/ 1376397 h 3632181"/>
                <a:gd name="connsiteX25" fmla="*/ 231007 w 2670426"/>
                <a:gd name="connsiteY25" fmla="*/ 1328270 h 3632181"/>
                <a:gd name="connsiteX26" fmla="*/ 231007 w 2670426"/>
                <a:gd name="connsiteY26" fmla="*/ 1289769 h 3632181"/>
                <a:gd name="connsiteX27" fmla="*/ 269508 w 2670426"/>
                <a:gd name="connsiteY27" fmla="*/ 1241643 h 3632181"/>
                <a:gd name="connsiteX28" fmla="*/ 336885 w 2670426"/>
                <a:gd name="connsiteY28" fmla="*/ 1193517 h 3632181"/>
                <a:gd name="connsiteX29" fmla="*/ 404261 w 2670426"/>
                <a:gd name="connsiteY29" fmla="*/ 1135765 h 3632181"/>
                <a:gd name="connsiteX30" fmla="*/ 442762 w 2670426"/>
                <a:gd name="connsiteY30" fmla="*/ 1068388 h 3632181"/>
                <a:gd name="connsiteX31" fmla="*/ 481264 w 2670426"/>
                <a:gd name="connsiteY31" fmla="*/ 1020262 h 3632181"/>
                <a:gd name="connsiteX32" fmla="*/ 500514 w 2670426"/>
                <a:gd name="connsiteY32" fmla="*/ 972135 h 3632181"/>
                <a:gd name="connsiteX33" fmla="*/ 510139 w 2670426"/>
                <a:gd name="connsiteY33" fmla="*/ 933634 h 3632181"/>
                <a:gd name="connsiteX34" fmla="*/ 500514 w 2670426"/>
                <a:gd name="connsiteY34" fmla="*/ 895133 h 3632181"/>
                <a:gd name="connsiteX35" fmla="*/ 490889 w 2670426"/>
                <a:gd name="connsiteY35" fmla="*/ 875883 h 3632181"/>
                <a:gd name="connsiteX36" fmla="*/ 490889 w 2670426"/>
                <a:gd name="connsiteY36" fmla="*/ 827757 h 3632181"/>
                <a:gd name="connsiteX37" fmla="*/ 490889 w 2670426"/>
                <a:gd name="connsiteY37" fmla="*/ 798881 h 3632181"/>
                <a:gd name="connsiteX38" fmla="*/ 413887 w 2670426"/>
                <a:gd name="connsiteY38" fmla="*/ 760380 h 3632181"/>
                <a:gd name="connsiteX39" fmla="*/ 298384 w 2670426"/>
                <a:gd name="connsiteY39" fmla="*/ 721879 h 3632181"/>
                <a:gd name="connsiteX40" fmla="*/ 192506 w 2670426"/>
                <a:gd name="connsiteY40" fmla="*/ 683378 h 3632181"/>
                <a:gd name="connsiteX41" fmla="*/ 86628 w 2670426"/>
                <a:gd name="connsiteY41" fmla="*/ 625626 h 3632181"/>
                <a:gd name="connsiteX42" fmla="*/ 9626 w 2670426"/>
                <a:gd name="connsiteY42" fmla="*/ 577500 h 3632181"/>
                <a:gd name="connsiteX43" fmla="*/ 0 w 2670426"/>
                <a:gd name="connsiteY43" fmla="*/ 548624 h 3632181"/>
                <a:gd name="connsiteX44" fmla="*/ 606392 w 2670426"/>
                <a:gd name="connsiteY44" fmla="*/ 538999 h 3632181"/>
                <a:gd name="connsiteX45" fmla="*/ 1485097 w 2670426"/>
                <a:gd name="connsiteY45" fmla="*/ 24515 h 3632181"/>
                <a:gd name="connsiteX46" fmla="*/ 2323104 w 2670426"/>
                <a:gd name="connsiteY46" fmla="*/ 678380 h 3632181"/>
                <a:gd name="connsiteX47" fmla="*/ 2290813 w 2670426"/>
                <a:gd name="connsiteY47" fmla="*/ 1251268 h 3632181"/>
                <a:gd name="connsiteX48" fmla="*/ 2252312 w 2670426"/>
                <a:gd name="connsiteY48" fmla="*/ 1328270 h 3632181"/>
                <a:gd name="connsiteX49" fmla="*/ 2156059 w 2670426"/>
                <a:gd name="connsiteY49" fmla="*/ 1414898 h 3632181"/>
                <a:gd name="connsiteX50" fmla="*/ 2107933 w 2670426"/>
                <a:gd name="connsiteY50" fmla="*/ 1424523 h 3632181"/>
                <a:gd name="connsiteX51" fmla="*/ 2079057 w 2670426"/>
                <a:gd name="connsiteY51" fmla="*/ 1511150 h 3632181"/>
                <a:gd name="connsiteX52" fmla="*/ 2059807 w 2670426"/>
                <a:gd name="connsiteY52" fmla="*/ 1607403 h 3632181"/>
                <a:gd name="connsiteX53" fmla="*/ 2050181 w 2670426"/>
                <a:gd name="connsiteY53" fmla="*/ 1732531 h 3632181"/>
                <a:gd name="connsiteX54" fmla="*/ 2050181 w 2670426"/>
                <a:gd name="connsiteY54" fmla="*/ 1819159 h 3632181"/>
                <a:gd name="connsiteX55" fmla="*/ 2040556 w 2670426"/>
                <a:gd name="connsiteY55" fmla="*/ 1876910 h 3632181"/>
                <a:gd name="connsiteX56" fmla="*/ 1992430 w 2670426"/>
                <a:gd name="connsiteY56" fmla="*/ 1905786 h 3632181"/>
                <a:gd name="connsiteX57" fmla="*/ 1953929 w 2670426"/>
                <a:gd name="connsiteY57" fmla="*/ 1915411 h 3632181"/>
                <a:gd name="connsiteX58" fmla="*/ 2670426 w 2670426"/>
                <a:gd name="connsiteY58" fmla="*/ 3632181 h 3632181"/>
                <a:gd name="connsiteX59" fmla="*/ 492001 w 2670426"/>
                <a:gd name="connsiteY59" fmla="*/ 3621810 h 3632181"/>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3699 h 3614070"/>
                <a:gd name="connsiteX1" fmla="*/ 1049154 w 2670426"/>
                <a:gd name="connsiteY1" fmla="*/ 2436315 h 3614070"/>
                <a:gd name="connsiteX2" fmla="*/ 885525 w 2670426"/>
                <a:gd name="connsiteY2" fmla="*/ 2099431 h 3614070"/>
                <a:gd name="connsiteX3" fmla="*/ 875899 w 2670426"/>
                <a:gd name="connsiteY3" fmla="*/ 2060930 h 3614070"/>
                <a:gd name="connsiteX4" fmla="*/ 847024 w 2670426"/>
                <a:gd name="connsiteY4" fmla="*/ 2032054 h 3614070"/>
                <a:gd name="connsiteX5" fmla="*/ 789272 w 2670426"/>
                <a:gd name="connsiteY5" fmla="*/ 2032054 h 3614070"/>
                <a:gd name="connsiteX6" fmla="*/ 721895 w 2670426"/>
                <a:gd name="connsiteY6" fmla="*/ 2051304 h 3614070"/>
                <a:gd name="connsiteX7" fmla="*/ 606392 w 2670426"/>
                <a:gd name="connsiteY7" fmla="*/ 2060930 h 3614070"/>
                <a:gd name="connsiteX8" fmla="*/ 519765 w 2670426"/>
                <a:gd name="connsiteY8" fmla="*/ 2041679 h 3614070"/>
                <a:gd name="connsiteX9" fmla="*/ 462013 w 2670426"/>
                <a:gd name="connsiteY9" fmla="*/ 2003178 h 3614070"/>
                <a:gd name="connsiteX10" fmla="*/ 433137 w 2670426"/>
                <a:gd name="connsiteY10" fmla="*/ 1945427 h 3614070"/>
                <a:gd name="connsiteX11" fmla="*/ 433137 w 2670426"/>
                <a:gd name="connsiteY11" fmla="*/ 1868424 h 3614070"/>
                <a:gd name="connsiteX12" fmla="*/ 423512 w 2670426"/>
                <a:gd name="connsiteY12" fmla="*/ 1829923 h 3614070"/>
                <a:gd name="connsiteX13" fmla="*/ 423512 w 2670426"/>
                <a:gd name="connsiteY13" fmla="*/ 1791422 h 3614070"/>
                <a:gd name="connsiteX14" fmla="*/ 423512 w 2670426"/>
                <a:gd name="connsiteY14" fmla="*/ 1762547 h 3614070"/>
                <a:gd name="connsiteX15" fmla="*/ 404261 w 2670426"/>
                <a:gd name="connsiteY15" fmla="*/ 1733671 h 3614070"/>
                <a:gd name="connsiteX16" fmla="*/ 356135 w 2670426"/>
                <a:gd name="connsiteY16" fmla="*/ 1647043 h 3614070"/>
                <a:gd name="connsiteX17" fmla="*/ 375386 w 2670426"/>
                <a:gd name="connsiteY17" fmla="*/ 1618168 h 3614070"/>
                <a:gd name="connsiteX18" fmla="*/ 375386 w 2670426"/>
                <a:gd name="connsiteY18" fmla="*/ 1589292 h 3614070"/>
                <a:gd name="connsiteX19" fmla="*/ 346510 w 2670426"/>
                <a:gd name="connsiteY19" fmla="*/ 1570041 h 3614070"/>
                <a:gd name="connsiteX20" fmla="*/ 346510 w 2670426"/>
                <a:gd name="connsiteY20" fmla="*/ 1531540 h 3614070"/>
                <a:gd name="connsiteX21" fmla="*/ 356135 w 2670426"/>
                <a:gd name="connsiteY21" fmla="*/ 1502664 h 3614070"/>
                <a:gd name="connsiteX22" fmla="*/ 336885 w 2670426"/>
                <a:gd name="connsiteY22" fmla="*/ 1425662 h 3614070"/>
                <a:gd name="connsiteX23" fmla="*/ 298384 w 2670426"/>
                <a:gd name="connsiteY23" fmla="*/ 1387161 h 3614070"/>
                <a:gd name="connsiteX24" fmla="*/ 259882 w 2670426"/>
                <a:gd name="connsiteY24" fmla="*/ 1358286 h 3614070"/>
                <a:gd name="connsiteX25" fmla="*/ 231007 w 2670426"/>
                <a:gd name="connsiteY25" fmla="*/ 1310159 h 3614070"/>
                <a:gd name="connsiteX26" fmla="*/ 231007 w 2670426"/>
                <a:gd name="connsiteY26" fmla="*/ 1271658 h 3614070"/>
                <a:gd name="connsiteX27" fmla="*/ 269508 w 2670426"/>
                <a:gd name="connsiteY27" fmla="*/ 1223532 h 3614070"/>
                <a:gd name="connsiteX28" fmla="*/ 336885 w 2670426"/>
                <a:gd name="connsiteY28" fmla="*/ 1175406 h 3614070"/>
                <a:gd name="connsiteX29" fmla="*/ 404261 w 2670426"/>
                <a:gd name="connsiteY29" fmla="*/ 1117654 h 3614070"/>
                <a:gd name="connsiteX30" fmla="*/ 442762 w 2670426"/>
                <a:gd name="connsiteY30" fmla="*/ 1050277 h 3614070"/>
                <a:gd name="connsiteX31" fmla="*/ 481264 w 2670426"/>
                <a:gd name="connsiteY31" fmla="*/ 1002151 h 3614070"/>
                <a:gd name="connsiteX32" fmla="*/ 500514 w 2670426"/>
                <a:gd name="connsiteY32" fmla="*/ 954024 h 3614070"/>
                <a:gd name="connsiteX33" fmla="*/ 510139 w 2670426"/>
                <a:gd name="connsiteY33" fmla="*/ 915523 h 3614070"/>
                <a:gd name="connsiteX34" fmla="*/ 500514 w 2670426"/>
                <a:gd name="connsiteY34" fmla="*/ 877022 h 3614070"/>
                <a:gd name="connsiteX35" fmla="*/ 490889 w 2670426"/>
                <a:gd name="connsiteY35" fmla="*/ 857772 h 3614070"/>
                <a:gd name="connsiteX36" fmla="*/ 490889 w 2670426"/>
                <a:gd name="connsiteY36" fmla="*/ 809646 h 3614070"/>
                <a:gd name="connsiteX37" fmla="*/ 490889 w 2670426"/>
                <a:gd name="connsiteY37" fmla="*/ 780770 h 3614070"/>
                <a:gd name="connsiteX38" fmla="*/ 413887 w 2670426"/>
                <a:gd name="connsiteY38" fmla="*/ 742269 h 3614070"/>
                <a:gd name="connsiteX39" fmla="*/ 298384 w 2670426"/>
                <a:gd name="connsiteY39" fmla="*/ 703768 h 3614070"/>
                <a:gd name="connsiteX40" fmla="*/ 192506 w 2670426"/>
                <a:gd name="connsiteY40" fmla="*/ 665267 h 3614070"/>
                <a:gd name="connsiteX41" fmla="*/ 86628 w 2670426"/>
                <a:gd name="connsiteY41" fmla="*/ 607515 h 3614070"/>
                <a:gd name="connsiteX42" fmla="*/ 9626 w 2670426"/>
                <a:gd name="connsiteY42" fmla="*/ 559389 h 3614070"/>
                <a:gd name="connsiteX43" fmla="*/ 0 w 2670426"/>
                <a:gd name="connsiteY43" fmla="*/ 530513 h 3614070"/>
                <a:gd name="connsiteX44" fmla="*/ 606392 w 2670426"/>
                <a:gd name="connsiteY44" fmla="*/ 520888 h 3614070"/>
                <a:gd name="connsiteX45" fmla="*/ 1485097 w 2670426"/>
                <a:gd name="connsiteY45" fmla="*/ 6404 h 3614070"/>
                <a:gd name="connsiteX46" fmla="*/ 2312858 w 2670426"/>
                <a:gd name="connsiteY46" fmla="*/ 632945 h 3614070"/>
                <a:gd name="connsiteX47" fmla="*/ 2290813 w 2670426"/>
                <a:gd name="connsiteY47" fmla="*/ 1233157 h 3614070"/>
                <a:gd name="connsiteX48" fmla="*/ 2252312 w 2670426"/>
                <a:gd name="connsiteY48" fmla="*/ 1310159 h 3614070"/>
                <a:gd name="connsiteX49" fmla="*/ 2156059 w 2670426"/>
                <a:gd name="connsiteY49" fmla="*/ 1396787 h 3614070"/>
                <a:gd name="connsiteX50" fmla="*/ 2107933 w 2670426"/>
                <a:gd name="connsiteY50" fmla="*/ 1406412 h 3614070"/>
                <a:gd name="connsiteX51" fmla="*/ 2079057 w 2670426"/>
                <a:gd name="connsiteY51" fmla="*/ 1493039 h 3614070"/>
                <a:gd name="connsiteX52" fmla="*/ 2059807 w 2670426"/>
                <a:gd name="connsiteY52" fmla="*/ 1589292 h 3614070"/>
                <a:gd name="connsiteX53" fmla="*/ 2050181 w 2670426"/>
                <a:gd name="connsiteY53" fmla="*/ 1714420 h 3614070"/>
                <a:gd name="connsiteX54" fmla="*/ 2050181 w 2670426"/>
                <a:gd name="connsiteY54" fmla="*/ 1801048 h 3614070"/>
                <a:gd name="connsiteX55" fmla="*/ 2040556 w 2670426"/>
                <a:gd name="connsiteY55" fmla="*/ 1858799 h 3614070"/>
                <a:gd name="connsiteX56" fmla="*/ 1992430 w 2670426"/>
                <a:gd name="connsiteY56" fmla="*/ 1887675 h 3614070"/>
                <a:gd name="connsiteX57" fmla="*/ 1953929 w 2670426"/>
                <a:gd name="connsiteY57" fmla="*/ 1897300 h 3614070"/>
                <a:gd name="connsiteX58" fmla="*/ 2670426 w 2670426"/>
                <a:gd name="connsiteY58" fmla="*/ 3614070 h 3614070"/>
                <a:gd name="connsiteX59" fmla="*/ 492001 w 2670426"/>
                <a:gd name="connsiteY59" fmla="*/ 3603699 h 361407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56059 w 2670426"/>
                <a:gd name="connsiteY49" fmla="*/ 1399277 h 3616560"/>
                <a:gd name="connsiteX50" fmla="*/ 2107933 w 2670426"/>
                <a:gd name="connsiteY50" fmla="*/ 1408902 h 3616560"/>
                <a:gd name="connsiteX51" fmla="*/ 2079057 w 2670426"/>
                <a:gd name="connsiteY51" fmla="*/ 1495529 h 3616560"/>
                <a:gd name="connsiteX52" fmla="*/ 2059807 w 2670426"/>
                <a:gd name="connsiteY52" fmla="*/ 1591782 h 3616560"/>
                <a:gd name="connsiteX53" fmla="*/ 2050181 w 2670426"/>
                <a:gd name="connsiteY53" fmla="*/ 1716910 h 3616560"/>
                <a:gd name="connsiteX54" fmla="*/ 2050181 w 2670426"/>
                <a:gd name="connsiteY54" fmla="*/ 1803538 h 3616560"/>
                <a:gd name="connsiteX55" fmla="*/ 2040556 w 2670426"/>
                <a:gd name="connsiteY55" fmla="*/ 1861289 h 3616560"/>
                <a:gd name="connsiteX56" fmla="*/ 1992430 w 2670426"/>
                <a:gd name="connsiteY56" fmla="*/ 1890165 h 3616560"/>
                <a:gd name="connsiteX57" fmla="*/ 1953929 w 2670426"/>
                <a:gd name="connsiteY57" fmla="*/ 1899790 h 3616560"/>
                <a:gd name="connsiteX58" fmla="*/ 2670426 w 2670426"/>
                <a:gd name="connsiteY58" fmla="*/ 3616560 h 3616560"/>
                <a:gd name="connsiteX59" fmla="*/ 492001 w 2670426"/>
                <a:gd name="connsiteY59"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07933 w 2670426"/>
                <a:gd name="connsiteY49" fmla="*/ 1408902 h 3616560"/>
                <a:gd name="connsiteX50" fmla="*/ 2079057 w 2670426"/>
                <a:gd name="connsiteY50" fmla="*/ 1495529 h 3616560"/>
                <a:gd name="connsiteX51" fmla="*/ 2059807 w 2670426"/>
                <a:gd name="connsiteY51" fmla="*/ 1591782 h 3616560"/>
                <a:gd name="connsiteX52" fmla="*/ 2050181 w 2670426"/>
                <a:gd name="connsiteY52" fmla="*/ 1716910 h 3616560"/>
                <a:gd name="connsiteX53" fmla="*/ 2050181 w 2670426"/>
                <a:gd name="connsiteY53" fmla="*/ 1803538 h 3616560"/>
                <a:gd name="connsiteX54" fmla="*/ 2040556 w 2670426"/>
                <a:gd name="connsiteY54" fmla="*/ 1861289 h 3616560"/>
                <a:gd name="connsiteX55" fmla="*/ 1992430 w 2670426"/>
                <a:gd name="connsiteY55" fmla="*/ 1890165 h 3616560"/>
                <a:gd name="connsiteX56" fmla="*/ 1953929 w 2670426"/>
                <a:gd name="connsiteY56" fmla="*/ 1899790 h 3616560"/>
                <a:gd name="connsiteX57" fmla="*/ 2670426 w 2670426"/>
                <a:gd name="connsiteY57" fmla="*/ 3616560 h 3616560"/>
                <a:gd name="connsiteX58" fmla="*/ 492001 w 2670426"/>
                <a:gd name="connsiteY58"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107933 w 2670426"/>
                <a:gd name="connsiteY48" fmla="*/ 1408902 h 3616560"/>
                <a:gd name="connsiteX49" fmla="*/ 2079057 w 2670426"/>
                <a:gd name="connsiteY49" fmla="*/ 1495529 h 3616560"/>
                <a:gd name="connsiteX50" fmla="*/ 2059807 w 2670426"/>
                <a:gd name="connsiteY50" fmla="*/ 1591782 h 3616560"/>
                <a:gd name="connsiteX51" fmla="*/ 2050181 w 2670426"/>
                <a:gd name="connsiteY51" fmla="*/ 1716910 h 3616560"/>
                <a:gd name="connsiteX52" fmla="*/ 2050181 w 2670426"/>
                <a:gd name="connsiteY52" fmla="*/ 1803538 h 3616560"/>
                <a:gd name="connsiteX53" fmla="*/ 2040556 w 2670426"/>
                <a:gd name="connsiteY53" fmla="*/ 1861289 h 3616560"/>
                <a:gd name="connsiteX54" fmla="*/ 1992430 w 2670426"/>
                <a:gd name="connsiteY54" fmla="*/ 1890165 h 3616560"/>
                <a:gd name="connsiteX55" fmla="*/ 1953929 w 2670426"/>
                <a:gd name="connsiteY55" fmla="*/ 1899790 h 3616560"/>
                <a:gd name="connsiteX56" fmla="*/ 2670426 w 2670426"/>
                <a:gd name="connsiteY56" fmla="*/ 3616560 h 3616560"/>
                <a:gd name="connsiteX57" fmla="*/ 492001 w 2670426"/>
                <a:gd name="connsiteY57"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84122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50181 w 2670426"/>
                <a:gd name="connsiteY49" fmla="*/ 1793388 h 3627686"/>
                <a:gd name="connsiteX50" fmla="*/ 2043596 w 2670426"/>
                <a:gd name="connsiteY50" fmla="*/ 1887611 h 3627686"/>
                <a:gd name="connsiteX51" fmla="*/ 1980272 w 2670426"/>
                <a:gd name="connsiteY51" fmla="*/ 1849622 h 3627686"/>
                <a:gd name="connsiteX52" fmla="*/ 1953929 w 2670426"/>
                <a:gd name="connsiteY52" fmla="*/ 1910916 h 3627686"/>
                <a:gd name="connsiteX53" fmla="*/ 2670426 w 2670426"/>
                <a:gd name="connsiteY53" fmla="*/ 3627686 h 3627686"/>
                <a:gd name="connsiteX54" fmla="*/ 492001 w 2670426"/>
                <a:gd name="connsiteY54"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43596 w 2670426"/>
                <a:gd name="connsiteY49" fmla="*/ 1887611 h 3627686"/>
                <a:gd name="connsiteX50" fmla="*/ 1980272 w 2670426"/>
                <a:gd name="connsiteY50" fmla="*/ 1849622 h 3627686"/>
                <a:gd name="connsiteX51" fmla="*/ 1953929 w 2670426"/>
                <a:gd name="connsiteY51" fmla="*/ 1910916 h 3627686"/>
                <a:gd name="connsiteX52" fmla="*/ 2670426 w 2670426"/>
                <a:gd name="connsiteY52" fmla="*/ 3627686 h 3627686"/>
                <a:gd name="connsiteX53" fmla="*/ 492001 w 2670426"/>
                <a:gd name="connsiteY53"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43596 w 2670426"/>
                <a:gd name="connsiteY48" fmla="*/ 1887611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0 w 2670426"/>
                <a:gd name="connsiteY42" fmla="*/ 544129 h 3627686"/>
                <a:gd name="connsiteX43" fmla="*/ 606392 w 2670426"/>
                <a:gd name="connsiteY43" fmla="*/ 534504 h 3627686"/>
                <a:gd name="connsiteX44" fmla="*/ 1485097 w 2670426"/>
                <a:gd name="connsiteY44" fmla="*/ 7863 h 3627686"/>
                <a:gd name="connsiteX45" fmla="*/ 2312858 w 2670426"/>
                <a:gd name="connsiteY45" fmla="*/ 646561 h 3627686"/>
                <a:gd name="connsiteX46" fmla="*/ 2107933 w 2670426"/>
                <a:gd name="connsiteY46" fmla="*/ 1420028 h 3627686"/>
                <a:gd name="connsiteX47" fmla="*/ 2028399 w 2670426"/>
                <a:gd name="connsiteY47" fmla="*/ 1896729 h 3627686"/>
                <a:gd name="connsiteX48" fmla="*/ 1980272 w 2670426"/>
                <a:gd name="connsiteY48" fmla="*/ 1849622 h 3627686"/>
                <a:gd name="connsiteX49" fmla="*/ 1953929 w 2670426"/>
                <a:gd name="connsiteY49" fmla="*/ 1910916 h 3627686"/>
                <a:gd name="connsiteX50" fmla="*/ 2670426 w 2670426"/>
                <a:gd name="connsiteY50" fmla="*/ 3627686 h 3627686"/>
                <a:gd name="connsiteX51" fmla="*/ 492001 w 2670426"/>
                <a:gd name="connsiteY51"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0 w 2670426"/>
                <a:gd name="connsiteY41" fmla="*/ 544129 h 3627686"/>
                <a:gd name="connsiteX42" fmla="*/ 606392 w 2670426"/>
                <a:gd name="connsiteY42" fmla="*/ 534504 h 3627686"/>
                <a:gd name="connsiteX43" fmla="*/ 1485097 w 2670426"/>
                <a:gd name="connsiteY43" fmla="*/ 7863 h 3627686"/>
                <a:gd name="connsiteX44" fmla="*/ 2312858 w 2670426"/>
                <a:gd name="connsiteY44" fmla="*/ 646561 h 3627686"/>
                <a:gd name="connsiteX45" fmla="*/ 2107933 w 2670426"/>
                <a:gd name="connsiteY45" fmla="*/ 1420028 h 3627686"/>
                <a:gd name="connsiteX46" fmla="*/ 2028399 w 2670426"/>
                <a:gd name="connsiteY46" fmla="*/ 1896729 h 3627686"/>
                <a:gd name="connsiteX47" fmla="*/ 1980272 w 2670426"/>
                <a:gd name="connsiteY47" fmla="*/ 1849622 h 3627686"/>
                <a:gd name="connsiteX48" fmla="*/ 1953929 w 2670426"/>
                <a:gd name="connsiteY48" fmla="*/ 1910916 h 3627686"/>
                <a:gd name="connsiteX49" fmla="*/ 2670426 w 2670426"/>
                <a:gd name="connsiteY49" fmla="*/ 3627686 h 3627686"/>
                <a:gd name="connsiteX50" fmla="*/ 492001 w 2670426"/>
                <a:gd name="connsiteY50"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0 w 2670426"/>
                <a:gd name="connsiteY40" fmla="*/ 544129 h 3627686"/>
                <a:gd name="connsiteX41" fmla="*/ 606392 w 2670426"/>
                <a:gd name="connsiteY41" fmla="*/ 534504 h 3627686"/>
                <a:gd name="connsiteX42" fmla="*/ 1485097 w 2670426"/>
                <a:gd name="connsiteY42" fmla="*/ 7863 h 3627686"/>
                <a:gd name="connsiteX43" fmla="*/ 2312858 w 2670426"/>
                <a:gd name="connsiteY43" fmla="*/ 646561 h 3627686"/>
                <a:gd name="connsiteX44" fmla="*/ 2107933 w 2670426"/>
                <a:gd name="connsiteY44" fmla="*/ 1420028 h 3627686"/>
                <a:gd name="connsiteX45" fmla="*/ 2028399 w 2670426"/>
                <a:gd name="connsiteY45" fmla="*/ 1896729 h 3627686"/>
                <a:gd name="connsiteX46" fmla="*/ 1980272 w 2670426"/>
                <a:gd name="connsiteY46" fmla="*/ 1849622 h 3627686"/>
                <a:gd name="connsiteX47" fmla="*/ 1953929 w 2670426"/>
                <a:gd name="connsiteY47" fmla="*/ 1910916 h 3627686"/>
                <a:gd name="connsiteX48" fmla="*/ 2670426 w 2670426"/>
                <a:gd name="connsiteY48" fmla="*/ 3627686 h 3627686"/>
                <a:gd name="connsiteX49" fmla="*/ 492001 w 2670426"/>
                <a:gd name="connsiteY49"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0 w 2670426"/>
                <a:gd name="connsiteY39" fmla="*/ 544129 h 3627686"/>
                <a:gd name="connsiteX40" fmla="*/ 606392 w 2670426"/>
                <a:gd name="connsiteY40" fmla="*/ 534504 h 3627686"/>
                <a:gd name="connsiteX41" fmla="*/ 1485097 w 2670426"/>
                <a:gd name="connsiteY41" fmla="*/ 7863 h 3627686"/>
                <a:gd name="connsiteX42" fmla="*/ 2312858 w 2670426"/>
                <a:gd name="connsiteY42" fmla="*/ 646561 h 3627686"/>
                <a:gd name="connsiteX43" fmla="*/ 2107933 w 2670426"/>
                <a:gd name="connsiteY43" fmla="*/ 1420028 h 3627686"/>
                <a:gd name="connsiteX44" fmla="*/ 2028399 w 2670426"/>
                <a:gd name="connsiteY44" fmla="*/ 1896729 h 3627686"/>
                <a:gd name="connsiteX45" fmla="*/ 1980272 w 2670426"/>
                <a:gd name="connsiteY45" fmla="*/ 1849622 h 3627686"/>
                <a:gd name="connsiteX46" fmla="*/ 1953929 w 2670426"/>
                <a:gd name="connsiteY46" fmla="*/ 1910916 h 3627686"/>
                <a:gd name="connsiteX47" fmla="*/ 2670426 w 2670426"/>
                <a:gd name="connsiteY47" fmla="*/ 3627686 h 3627686"/>
                <a:gd name="connsiteX48" fmla="*/ 492001 w 2670426"/>
                <a:gd name="connsiteY48"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0 w 2670426"/>
                <a:gd name="connsiteY38" fmla="*/ 544129 h 3627686"/>
                <a:gd name="connsiteX39" fmla="*/ 606392 w 2670426"/>
                <a:gd name="connsiteY39" fmla="*/ 534504 h 3627686"/>
                <a:gd name="connsiteX40" fmla="*/ 1485097 w 2670426"/>
                <a:gd name="connsiteY40" fmla="*/ 7863 h 3627686"/>
                <a:gd name="connsiteX41" fmla="*/ 2312858 w 2670426"/>
                <a:gd name="connsiteY41" fmla="*/ 646561 h 3627686"/>
                <a:gd name="connsiteX42" fmla="*/ 2107933 w 2670426"/>
                <a:gd name="connsiteY42" fmla="*/ 1420028 h 3627686"/>
                <a:gd name="connsiteX43" fmla="*/ 2028399 w 2670426"/>
                <a:gd name="connsiteY43" fmla="*/ 1896729 h 3627686"/>
                <a:gd name="connsiteX44" fmla="*/ 1980272 w 2670426"/>
                <a:gd name="connsiteY44" fmla="*/ 1849622 h 3627686"/>
                <a:gd name="connsiteX45" fmla="*/ 1953929 w 2670426"/>
                <a:gd name="connsiteY45" fmla="*/ 1910916 h 3627686"/>
                <a:gd name="connsiteX46" fmla="*/ 2670426 w 2670426"/>
                <a:gd name="connsiteY46" fmla="*/ 3627686 h 3627686"/>
                <a:gd name="connsiteX47" fmla="*/ 492001 w 2670426"/>
                <a:gd name="connsiteY47" fmla="*/ 3617315 h 3627686"/>
                <a:gd name="connsiteX0" fmla="*/ 507198 w 2685623"/>
                <a:gd name="connsiteY0" fmla="*/ 3617315 h 3627686"/>
                <a:gd name="connsiteX1" fmla="*/ 1064351 w 2685623"/>
                <a:gd name="connsiteY1" fmla="*/ 2449931 h 3627686"/>
                <a:gd name="connsiteX2" fmla="*/ 900722 w 2685623"/>
                <a:gd name="connsiteY2" fmla="*/ 2113047 h 3627686"/>
                <a:gd name="connsiteX3" fmla="*/ 891096 w 2685623"/>
                <a:gd name="connsiteY3" fmla="*/ 2074546 h 3627686"/>
                <a:gd name="connsiteX4" fmla="*/ 862221 w 2685623"/>
                <a:gd name="connsiteY4" fmla="*/ 2045670 h 3627686"/>
                <a:gd name="connsiteX5" fmla="*/ 804469 w 2685623"/>
                <a:gd name="connsiteY5" fmla="*/ 2045670 h 3627686"/>
                <a:gd name="connsiteX6" fmla="*/ 737092 w 2685623"/>
                <a:gd name="connsiteY6" fmla="*/ 2064920 h 3627686"/>
                <a:gd name="connsiteX7" fmla="*/ 621589 w 2685623"/>
                <a:gd name="connsiteY7" fmla="*/ 2074546 h 3627686"/>
                <a:gd name="connsiteX8" fmla="*/ 534962 w 2685623"/>
                <a:gd name="connsiteY8" fmla="*/ 2055295 h 3627686"/>
                <a:gd name="connsiteX9" fmla="*/ 477210 w 2685623"/>
                <a:gd name="connsiteY9" fmla="*/ 2016794 h 3627686"/>
                <a:gd name="connsiteX10" fmla="*/ 448334 w 2685623"/>
                <a:gd name="connsiteY10" fmla="*/ 1959043 h 3627686"/>
                <a:gd name="connsiteX11" fmla="*/ 448334 w 2685623"/>
                <a:gd name="connsiteY11" fmla="*/ 1882040 h 3627686"/>
                <a:gd name="connsiteX12" fmla="*/ 438709 w 2685623"/>
                <a:gd name="connsiteY12" fmla="*/ 1843539 h 3627686"/>
                <a:gd name="connsiteX13" fmla="*/ 438709 w 2685623"/>
                <a:gd name="connsiteY13" fmla="*/ 1805038 h 3627686"/>
                <a:gd name="connsiteX14" fmla="*/ 438709 w 2685623"/>
                <a:gd name="connsiteY14" fmla="*/ 1776163 h 3627686"/>
                <a:gd name="connsiteX15" fmla="*/ 419458 w 2685623"/>
                <a:gd name="connsiteY15" fmla="*/ 1747287 h 3627686"/>
                <a:gd name="connsiteX16" fmla="*/ 371332 w 2685623"/>
                <a:gd name="connsiteY16" fmla="*/ 1660659 h 3627686"/>
                <a:gd name="connsiteX17" fmla="*/ 390583 w 2685623"/>
                <a:gd name="connsiteY17" fmla="*/ 1631784 h 3627686"/>
                <a:gd name="connsiteX18" fmla="*/ 390583 w 2685623"/>
                <a:gd name="connsiteY18" fmla="*/ 1602908 h 3627686"/>
                <a:gd name="connsiteX19" fmla="*/ 361707 w 2685623"/>
                <a:gd name="connsiteY19" fmla="*/ 1583657 h 3627686"/>
                <a:gd name="connsiteX20" fmla="*/ 361707 w 2685623"/>
                <a:gd name="connsiteY20" fmla="*/ 1545156 h 3627686"/>
                <a:gd name="connsiteX21" fmla="*/ 371332 w 2685623"/>
                <a:gd name="connsiteY21" fmla="*/ 1516280 h 3627686"/>
                <a:gd name="connsiteX22" fmla="*/ 352082 w 2685623"/>
                <a:gd name="connsiteY22" fmla="*/ 1439278 h 3627686"/>
                <a:gd name="connsiteX23" fmla="*/ 313581 w 2685623"/>
                <a:gd name="connsiteY23" fmla="*/ 1400777 h 3627686"/>
                <a:gd name="connsiteX24" fmla="*/ 275079 w 2685623"/>
                <a:gd name="connsiteY24" fmla="*/ 1371902 h 3627686"/>
                <a:gd name="connsiteX25" fmla="*/ 246204 w 2685623"/>
                <a:gd name="connsiteY25" fmla="*/ 1323775 h 3627686"/>
                <a:gd name="connsiteX26" fmla="*/ 246204 w 2685623"/>
                <a:gd name="connsiteY26" fmla="*/ 1285274 h 3627686"/>
                <a:gd name="connsiteX27" fmla="*/ 284705 w 2685623"/>
                <a:gd name="connsiteY27" fmla="*/ 1237148 h 3627686"/>
                <a:gd name="connsiteX28" fmla="*/ 352082 w 2685623"/>
                <a:gd name="connsiteY28" fmla="*/ 1189022 h 3627686"/>
                <a:gd name="connsiteX29" fmla="*/ 419458 w 2685623"/>
                <a:gd name="connsiteY29" fmla="*/ 1131270 h 3627686"/>
                <a:gd name="connsiteX30" fmla="*/ 457959 w 2685623"/>
                <a:gd name="connsiteY30" fmla="*/ 1063893 h 3627686"/>
                <a:gd name="connsiteX31" fmla="*/ 496461 w 2685623"/>
                <a:gd name="connsiteY31" fmla="*/ 1015767 h 3627686"/>
                <a:gd name="connsiteX32" fmla="*/ 515711 w 2685623"/>
                <a:gd name="connsiteY32" fmla="*/ 967640 h 3627686"/>
                <a:gd name="connsiteX33" fmla="*/ 525336 w 2685623"/>
                <a:gd name="connsiteY33" fmla="*/ 929139 h 3627686"/>
                <a:gd name="connsiteX34" fmla="*/ 515711 w 2685623"/>
                <a:gd name="connsiteY34" fmla="*/ 890638 h 3627686"/>
                <a:gd name="connsiteX35" fmla="*/ 506086 w 2685623"/>
                <a:gd name="connsiteY35" fmla="*/ 871388 h 3627686"/>
                <a:gd name="connsiteX36" fmla="*/ 506086 w 2685623"/>
                <a:gd name="connsiteY36" fmla="*/ 823262 h 3627686"/>
                <a:gd name="connsiteX37" fmla="*/ 506086 w 2685623"/>
                <a:gd name="connsiteY37" fmla="*/ 794386 h 3627686"/>
                <a:gd name="connsiteX38" fmla="*/ 0 w 2685623"/>
                <a:gd name="connsiteY38" fmla="*/ 556286 h 3627686"/>
                <a:gd name="connsiteX39" fmla="*/ 621589 w 2685623"/>
                <a:gd name="connsiteY39" fmla="*/ 534504 h 3627686"/>
                <a:gd name="connsiteX40" fmla="*/ 1500294 w 2685623"/>
                <a:gd name="connsiteY40" fmla="*/ 7863 h 3627686"/>
                <a:gd name="connsiteX41" fmla="*/ 2328055 w 2685623"/>
                <a:gd name="connsiteY41" fmla="*/ 646561 h 3627686"/>
                <a:gd name="connsiteX42" fmla="*/ 2123130 w 2685623"/>
                <a:gd name="connsiteY42" fmla="*/ 1420028 h 3627686"/>
                <a:gd name="connsiteX43" fmla="*/ 2043596 w 2685623"/>
                <a:gd name="connsiteY43" fmla="*/ 1896729 h 3627686"/>
                <a:gd name="connsiteX44" fmla="*/ 1995469 w 2685623"/>
                <a:gd name="connsiteY44" fmla="*/ 1849622 h 3627686"/>
                <a:gd name="connsiteX45" fmla="*/ 1969126 w 2685623"/>
                <a:gd name="connsiteY45" fmla="*/ 1910916 h 3627686"/>
                <a:gd name="connsiteX46" fmla="*/ 2685623 w 2685623"/>
                <a:gd name="connsiteY46" fmla="*/ 3627686 h 3627686"/>
                <a:gd name="connsiteX47" fmla="*/ 507198 w 2685623"/>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23262 h 3627686"/>
                <a:gd name="connsiteX36" fmla="*/ 500007 w 2679544"/>
                <a:gd name="connsiteY36" fmla="*/ 794386 h 3627686"/>
                <a:gd name="connsiteX37" fmla="*/ 0 w 2679544"/>
                <a:gd name="connsiteY37" fmla="*/ 547168 h 3627686"/>
                <a:gd name="connsiteX38" fmla="*/ 615510 w 2679544"/>
                <a:gd name="connsiteY38" fmla="*/ 534504 h 3627686"/>
                <a:gd name="connsiteX39" fmla="*/ 1494215 w 2679544"/>
                <a:gd name="connsiteY39" fmla="*/ 7863 h 3627686"/>
                <a:gd name="connsiteX40" fmla="*/ 2321976 w 2679544"/>
                <a:gd name="connsiteY40" fmla="*/ 646561 h 3627686"/>
                <a:gd name="connsiteX41" fmla="*/ 2117051 w 2679544"/>
                <a:gd name="connsiteY41" fmla="*/ 1420028 h 3627686"/>
                <a:gd name="connsiteX42" fmla="*/ 2037517 w 2679544"/>
                <a:gd name="connsiteY42" fmla="*/ 1896729 h 3627686"/>
                <a:gd name="connsiteX43" fmla="*/ 1989390 w 2679544"/>
                <a:gd name="connsiteY43" fmla="*/ 1849622 h 3627686"/>
                <a:gd name="connsiteX44" fmla="*/ 1963047 w 2679544"/>
                <a:gd name="connsiteY44" fmla="*/ 1910916 h 3627686"/>
                <a:gd name="connsiteX45" fmla="*/ 2679544 w 2679544"/>
                <a:gd name="connsiteY45" fmla="*/ 3627686 h 3627686"/>
                <a:gd name="connsiteX46" fmla="*/ 501119 w 2679544"/>
                <a:gd name="connsiteY4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794386 h 3627686"/>
                <a:gd name="connsiteX36" fmla="*/ 0 w 2679544"/>
                <a:gd name="connsiteY36" fmla="*/ 547168 h 3627686"/>
                <a:gd name="connsiteX37" fmla="*/ 615510 w 2679544"/>
                <a:gd name="connsiteY37" fmla="*/ 534504 h 3627686"/>
                <a:gd name="connsiteX38" fmla="*/ 1494215 w 2679544"/>
                <a:gd name="connsiteY38" fmla="*/ 7863 h 3627686"/>
                <a:gd name="connsiteX39" fmla="*/ 2321976 w 2679544"/>
                <a:gd name="connsiteY39" fmla="*/ 646561 h 3627686"/>
                <a:gd name="connsiteX40" fmla="*/ 2117051 w 2679544"/>
                <a:gd name="connsiteY40" fmla="*/ 1420028 h 3627686"/>
                <a:gd name="connsiteX41" fmla="*/ 2037517 w 2679544"/>
                <a:gd name="connsiteY41" fmla="*/ 1896729 h 3627686"/>
                <a:gd name="connsiteX42" fmla="*/ 1989390 w 2679544"/>
                <a:gd name="connsiteY42" fmla="*/ 1849622 h 3627686"/>
                <a:gd name="connsiteX43" fmla="*/ 1963047 w 2679544"/>
                <a:gd name="connsiteY43" fmla="*/ 1910916 h 3627686"/>
                <a:gd name="connsiteX44" fmla="*/ 2679544 w 2679544"/>
                <a:gd name="connsiteY44" fmla="*/ 3627686 h 3627686"/>
                <a:gd name="connsiteX45" fmla="*/ 501119 w 2679544"/>
                <a:gd name="connsiteY4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9632 w 2679544"/>
                <a:gd name="connsiteY33" fmla="*/ 890638 h 3627686"/>
                <a:gd name="connsiteX34" fmla="*/ 500007 w 2679544"/>
                <a:gd name="connsiteY34" fmla="*/ 794386 h 3627686"/>
                <a:gd name="connsiteX35" fmla="*/ 0 w 2679544"/>
                <a:gd name="connsiteY35" fmla="*/ 547168 h 3627686"/>
                <a:gd name="connsiteX36" fmla="*/ 615510 w 2679544"/>
                <a:gd name="connsiteY36" fmla="*/ 534504 h 3627686"/>
                <a:gd name="connsiteX37" fmla="*/ 1494215 w 2679544"/>
                <a:gd name="connsiteY37" fmla="*/ 7863 h 3627686"/>
                <a:gd name="connsiteX38" fmla="*/ 2321976 w 2679544"/>
                <a:gd name="connsiteY38" fmla="*/ 646561 h 3627686"/>
                <a:gd name="connsiteX39" fmla="*/ 2117051 w 2679544"/>
                <a:gd name="connsiteY39" fmla="*/ 1420028 h 3627686"/>
                <a:gd name="connsiteX40" fmla="*/ 2037517 w 2679544"/>
                <a:gd name="connsiteY40" fmla="*/ 1896729 h 3627686"/>
                <a:gd name="connsiteX41" fmla="*/ 1989390 w 2679544"/>
                <a:gd name="connsiteY41" fmla="*/ 1849622 h 3627686"/>
                <a:gd name="connsiteX42" fmla="*/ 1963047 w 2679544"/>
                <a:gd name="connsiteY42" fmla="*/ 1910916 h 3627686"/>
                <a:gd name="connsiteX43" fmla="*/ 2679544 w 2679544"/>
                <a:gd name="connsiteY43" fmla="*/ 3627686 h 3627686"/>
                <a:gd name="connsiteX44" fmla="*/ 501119 w 2679544"/>
                <a:gd name="connsiteY4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0007 w 2679544"/>
                <a:gd name="connsiteY33" fmla="*/ 794386 h 3627686"/>
                <a:gd name="connsiteX34" fmla="*/ 0 w 2679544"/>
                <a:gd name="connsiteY34" fmla="*/ 547168 h 3627686"/>
                <a:gd name="connsiteX35" fmla="*/ 615510 w 2679544"/>
                <a:gd name="connsiteY35" fmla="*/ 534504 h 3627686"/>
                <a:gd name="connsiteX36" fmla="*/ 1494215 w 2679544"/>
                <a:gd name="connsiteY36" fmla="*/ 7863 h 3627686"/>
                <a:gd name="connsiteX37" fmla="*/ 2321976 w 2679544"/>
                <a:gd name="connsiteY37" fmla="*/ 646561 h 3627686"/>
                <a:gd name="connsiteX38" fmla="*/ 2117051 w 2679544"/>
                <a:gd name="connsiteY38" fmla="*/ 1420028 h 3627686"/>
                <a:gd name="connsiteX39" fmla="*/ 2037517 w 2679544"/>
                <a:gd name="connsiteY39" fmla="*/ 1896729 h 3627686"/>
                <a:gd name="connsiteX40" fmla="*/ 1989390 w 2679544"/>
                <a:gd name="connsiteY40" fmla="*/ 1849622 h 3627686"/>
                <a:gd name="connsiteX41" fmla="*/ 1963047 w 2679544"/>
                <a:gd name="connsiteY41" fmla="*/ 1910916 h 3627686"/>
                <a:gd name="connsiteX42" fmla="*/ 2679544 w 2679544"/>
                <a:gd name="connsiteY42" fmla="*/ 3627686 h 3627686"/>
                <a:gd name="connsiteX43" fmla="*/ 501119 w 2679544"/>
                <a:gd name="connsiteY4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0007 w 2679544"/>
                <a:gd name="connsiteY32" fmla="*/ 794386 h 3627686"/>
                <a:gd name="connsiteX33" fmla="*/ 0 w 2679544"/>
                <a:gd name="connsiteY33" fmla="*/ 547168 h 3627686"/>
                <a:gd name="connsiteX34" fmla="*/ 615510 w 2679544"/>
                <a:gd name="connsiteY34" fmla="*/ 534504 h 3627686"/>
                <a:gd name="connsiteX35" fmla="*/ 1494215 w 2679544"/>
                <a:gd name="connsiteY35" fmla="*/ 7863 h 3627686"/>
                <a:gd name="connsiteX36" fmla="*/ 2321976 w 2679544"/>
                <a:gd name="connsiteY36" fmla="*/ 646561 h 3627686"/>
                <a:gd name="connsiteX37" fmla="*/ 2117051 w 2679544"/>
                <a:gd name="connsiteY37" fmla="*/ 1420028 h 3627686"/>
                <a:gd name="connsiteX38" fmla="*/ 2037517 w 2679544"/>
                <a:gd name="connsiteY38" fmla="*/ 1896729 h 3627686"/>
                <a:gd name="connsiteX39" fmla="*/ 1989390 w 2679544"/>
                <a:gd name="connsiteY39" fmla="*/ 1849622 h 3627686"/>
                <a:gd name="connsiteX40" fmla="*/ 1963047 w 2679544"/>
                <a:gd name="connsiteY40" fmla="*/ 1910916 h 3627686"/>
                <a:gd name="connsiteX41" fmla="*/ 2679544 w 2679544"/>
                <a:gd name="connsiteY41" fmla="*/ 3627686 h 3627686"/>
                <a:gd name="connsiteX42" fmla="*/ 501119 w 2679544"/>
                <a:gd name="connsiteY4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500007 w 2679544"/>
                <a:gd name="connsiteY31" fmla="*/ 794386 h 3627686"/>
                <a:gd name="connsiteX32" fmla="*/ 0 w 2679544"/>
                <a:gd name="connsiteY32" fmla="*/ 547168 h 3627686"/>
                <a:gd name="connsiteX33" fmla="*/ 615510 w 2679544"/>
                <a:gd name="connsiteY33" fmla="*/ 534504 h 3627686"/>
                <a:gd name="connsiteX34" fmla="*/ 1494215 w 2679544"/>
                <a:gd name="connsiteY34" fmla="*/ 7863 h 3627686"/>
                <a:gd name="connsiteX35" fmla="*/ 2321976 w 2679544"/>
                <a:gd name="connsiteY35" fmla="*/ 646561 h 3627686"/>
                <a:gd name="connsiteX36" fmla="*/ 2117051 w 2679544"/>
                <a:gd name="connsiteY36" fmla="*/ 1420028 h 3627686"/>
                <a:gd name="connsiteX37" fmla="*/ 2037517 w 2679544"/>
                <a:gd name="connsiteY37" fmla="*/ 1896729 h 3627686"/>
                <a:gd name="connsiteX38" fmla="*/ 1989390 w 2679544"/>
                <a:gd name="connsiteY38" fmla="*/ 1849622 h 3627686"/>
                <a:gd name="connsiteX39" fmla="*/ 1963047 w 2679544"/>
                <a:gd name="connsiteY39" fmla="*/ 1910916 h 3627686"/>
                <a:gd name="connsiteX40" fmla="*/ 2679544 w 2679544"/>
                <a:gd name="connsiteY40" fmla="*/ 3627686 h 3627686"/>
                <a:gd name="connsiteX41" fmla="*/ 501119 w 2679544"/>
                <a:gd name="connsiteY41"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500007 w 2679544"/>
                <a:gd name="connsiteY30" fmla="*/ 794386 h 3627686"/>
                <a:gd name="connsiteX31" fmla="*/ 0 w 2679544"/>
                <a:gd name="connsiteY31" fmla="*/ 547168 h 3627686"/>
                <a:gd name="connsiteX32" fmla="*/ 615510 w 2679544"/>
                <a:gd name="connsiteY32" fmla="*/ 534504 h 3627686"/>
                <a:gd name="connsiteX33" fmla="*/ 1494215 w 2679544"/>
                <a:gd name="connsiteY33" fmla="*/ 7863 h 3627686"/>
                <a:gd name="connsiteX34" fmla="*/ 2321976 w 2679544"/>
                <a:gd name="connsiteY34" fmla="*/ 646561 h 3627686"/>
                <a:gd name="connsiteX35" fmla="*/ 2117051 w 2679544"/>
                <a:gd name="connsiteY35" fmla="*/ 1420028 h 3627686"/>
                <a:gd name="connsiteX36" fmla="*/ 2037517 w 2679544"/>
                <a:gd name="connsiteY36" fmla="*/ 1896729 h 3627686"/>
                <a:gd name="connsiteX37" fmla="*/ 1989390 w 2679544"/>
                <a:gd name="connsiteY37" fmla="*/ 1849622 h 3627686"/>
                <a:gd name="connsiteX38" fmla="*/ 1963047 w 2679544"/>
                <a:gd name="connsiteY38" fmla="*/ 1910916 h 3627686"/>
                <a:gd name="connsiteX39" fmla="*/ 2679544 w 2679544"/>
                <a:gd name="connsiteY39" fmla="*/ 3627686 h 3627686"/>
                <a:gd name="connsiteX40" fmla="*/ 501119 w 2679544"/>
                <a:gd name="connsiteY40"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500007 w 2679544"/>
                <a:gd name="connsiteY29" fmla="*/ 794386 h 3627686"/>
                <a:gd name="connsiteX30" fmla="*/ 0 w 2679544"/>
                <a:gd name="connsiteY30" fmla="*/ 547168 h 3627686"/>
                <a:gd name="connsiteX31" fmla="*/ 615510 w 2679544"/>
                <a:gd name="connsiteY31" fmla="*/ 534504 h 3627686"/>
                <a:gd name="connsiteX32" fmla="*/ 1494215 w 2679544"/>
                <a:gd name="connsiteY32" fmla="*/ 7863 h 3627686"/>
                <a:gd name="connsiteX33" fmla="*/ 2321976 w 2679544"/>
                <a:gd name="connsiteY33" fmla="*/ 646561 h 3627686"/>
                <a:gd name="connsiteX34" fmla="*/ 2117051 w 2679544"/>
                <a:gd name="connsiteY34" fmla="*/ 1420028 h 3627686"/>
                <a:gd name="connsiteX35" fmla="*/ 2037517 w 2679544"/>
                <a:gd name="connsiteY35" fmla="*/ 1896729 h 3627686"/>
                <a:gd name="connsiteX36" fmla="*/ 1989390 w 2679544"/>
                <a:gd name="connsiteY36" fmla="*/ 1849622 h 3627686"/>
                <a:gd name="connsiteX37" fmla="*/ 1963047 w 2679544"/>
                <a:gd name="connsiteY37" fmla="*/ 1910916 h 3627686"/>
                <a:gd name="connsiteX38" fmla="*/ 2679544 w 2679544"/>
                <a:gd name="connsiteY38" fmla="*/ 3627686 h 3627686"/>
                <a:gd name="connsiteX39" fmla="*/ 501119 w 2679544"/>
                <a:gd name="connsiteY39"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882040 h 3627686"/>
                <a:gd name="connsiteX11" fmla="*/ 432630 w 2679544"/>
                <a:gd name="connsiteY11" fmla="*/ 1843539 h 3627686"/>
                <a:gd name="connsiteX12" fmla="*/ 432630 w 2679544"/>
                <a:gd name="connsiteY12" fmla="*/ 1805038 h 3627686"/>
                <a:gd name="connsiteX13" fmla="*/ 432630 w 2679544"/>
                <a:gd name="connsiteY13" fmla="*/ 1776163 h 3627686"/>
                <a:gd name="connsiteX14" fmla="*/ 413379 w 2679544"/>
                <a:gd name="connsiteY14" fmla="*/ 1747287 h 3627686"/>
                <a:gd name="connsiteX15" fmla="*/ 365253 w 2679544"/>
                <a:gd name="connsiteY15" fmla="*/ 1660659 h 3627686"/>
                <a:gd name="connsiteX16" fmla="*/ 384504 w 2679544"/>
                <a:gd name="connsiteY16" fmla="*/ 1631784 h 3627686"/>
                <a:gd name="connsiteX17" fmla="*/ 384504 w 2679544"/>
                <a:gd name="connsiteY17" fmla="*/ 1602908 h 3627686"/>
                <a:gd name="connsiteX18" fmla="*/ 355628 w 2679544"/>
                <a:gd name="connsiteY18" fmla="*/ 1583657 h 3627686"/>
                <a:gd name="connsiteX19" fmla="*/ 355628 w 2679544"/>
                <a:gd name="connsiteY19" fmla="*/ 1545156 h 3627686"/>
                <a:gd name="connsiteX20" fmla="*/ 365253 w 2679544"/>
                <a:gd name="connsiteY20" fmla="*/ 1516280 h 3627686"/>
                <a:gd name="connsiteX21" fmla="*/ 346003 w 2679544"/>
                <a:gd name="connsiteY21" fmla="*/ 1439278 h 3627686"/>
                <a:gd name="connsiteX22" fmla="*/ 307502 w 2679544"/>
                <a:gd name="connsiteY22" fmla="*/ 1400777 h 3627686"/>
                <a:gd name="connsiteX23" fmla="*/ 269000 w 2679544"/>
                <a:gd name="connsiteY23" fmla="*/ 1371902 h 3627686"/>
                <a:gd name="connsiteX24" fmla="*/ 240125 w 2679544"/>
                <a:gd name="connsiteY24" fmla="*/ 1323775 h 3627686"/>
                <a:gd name="connsiteX25" fmla="*/ 240125 w 2679544"/>
                <a:gd name="connsiteY25" fmla="*/ 1285274 h 3627686"/>
                <a:gd name="connsiteX26" fmla="*/ 287744 w 2679544"/>
                <a:gd name="connsiteY26" fmla="*/ 1240187 h 3627686"/>
                <a:gd name="connsiteX27" fmla="*/ 500007 w 2679544"/>
                <a:gd name="connsiteY27" fmla="*/ 794386 h 3627686"/>
                <a:gd name="connsiteX28" fmla="*/ 0 w 2679544"/>
                <a:gd name="connsiteY28" fmla="*/ 547168 h 3627686"/>
                <a:gd name="connsiteX29" fmla="*/ 615510 w 2679544"/>
                <a:gd name="connsiteY29" fmla="*/ 534504 h 3627686"/>
                <a:gd name="connsiteX30" fmla="*/ 1494215 w 2679544"/>
                <a:gd name="connsiteY30" fmla="*/ 7863 h 3627686"/>
                <a:gd name="connsiteX31" fmla="*/ 2321976 w 2679544"/>
                <a:gd name="connsiteY31" fmla="*/ 646561 h 3627686"/>
                <a:gd name="connsiteX32" fmla="*/ 2117051 w 2679544"/>
                <a:gd name="connsiteY32" fmla="*/ 1420028 h 3627686"/>
                <a:gd name="connsiteX33" fmla="*/ 2037517 w 2679544"/>
                <a:gd name="connsiteY33" fmla="*/ 1896729 h 3627686"/>
                <a:gd name="connsiteX34" fmla="*/ 1989390 w 2679544"/>
                <a:gd name="connsiteY34" fmla="*/ 1849622 h 3627686"/>
                <a:gd name="connsiteX35" fmla="*/ 1963047 w 2679544"/>
                <a:gd name="connsiteY35" fmla="*/ 1910916 h 3627686"/>
                <a:gd name="connsiteX36" fmla="*/ 2679544 w 2679544"/>
                <a:gd name="connsiteY36" fmla="*/ 3627686 h 3627686"/>
                <a:gd name="connsiteX37" fmla="*/ 501119 w 2679544"/>
                <a:gd name="connsiteY3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42255 w 2679544"/>
                <a:gd name="connsiteY9" fmla="*/ 1882040 h 3627686"/>
                <a:gd name="connsiteX10" fmla="*/ 432630 w 2679544"/>
                <a:gd name="connsiteY10" fmla="*/ 1843539 h 3627686"/>
                <a:gd name="connsiteX11" fmla="*/ 432630 w 2679544"/>
                <a:gd name="connsiteY11" fmla="*/ 1805038 h 3627686"/>
                <a:gd name="connsiteX12" fmla="*/ 432630 w 2679544"/>
                <a:gd name="connsiteY12" fmla="*/ 1776163 h 3627686"/>
                <a:gd name="connsiteX13" fmla="*/ 413379 w 2679544"/>
                <a:gd name="connsiteY13" fmla="*/ 1747287 h 3627686"/>
                <a:gd name="connsiteX14" fmla="*/ 365253 w 2679544"/>
                <a:gd name="connsiteY14" fmla="*/ 1660659 h 3627686"/>
                <a:gd name="connsiteX15" fmla="*/ 384504 w 2679544"/>
                <a:gd name="connsiteY15" fmla="*/ 1631784 h 3627686"/>
                <a:gd name="connsiteX16" fmla="*/ 384504 w 2679544"/>
                <a:gd name="connsiteY16" fmla="*/ 1602908 h 3627686"/>
                <a:gd name="connsiteX17" fmla="*/ 355628 w 2679544"/>
                <a:gd name="connsiteY17" fmla="*/ 1583657 h 3627686"/>
                <a:gd name="connsiteX18" fmla="*/ 355628 w 2679544"/>
                <a:gd name="connsiteY18" fmla="*/ 1545156 h 3627686"/>
                <a:gd name="connsiteX19" fmla="*/ 365253 w 2679544"/>
                <a:gd name="connsiteY19" fmla="*/ 1516280 h 3627686"/>
                <a:gd name="connsiteX20" fmla="*/ 346003 w 2679544"/>
                <a:gd name="connsiteY20" fmla="*/ 1439278 h 3627686"/>
                <a:gd name="connsiteX21" fmla="*/ 307502 w 2679544"/>
                <a:gd name="connsiteY21" fmla="*/ 1400777 h 3627686"/>
                <a:gd name="connsiteX22" fmla="*/ 269000 w 2679544"/>
                <a:gd name="connsiteY22" fmla="*/ 1371902 h 3627686"/>
                <a:gd name="connsiteX23" fmla="*/ 240125 w 2679544"/>
                <a:gd name="connsiteY23" fmla="*/ 1323775 h 3627686"/>
                <a:gd name="connsiteX24" fmla="*/ 240125 w 2679544"/>
                <a:gd name="connsiteY24" fmla="*/ 1285274 h 3627686"/>
                <a:gd name="connsiteX25" fmla="*/ 287744 w 2679544"/>
                <a:gd name="connsiteY25" fmla="*/ 1240187 h 3627686"/>
                <a:gd name="connsiteX26" fmla="*/ 500007 w 2679544"/>
                <a:gd name="connsiteY26" fmla="*/ 794386 h 3627686"/>
                <a:gd name="connsiteX27" fmla="*/ 0 w 2679544"/>
                <a:gd name="connsiteY27" fmla="*/ 547168 h 3627686"/>
                <a:gd name="connsiteX28" fmla="*/ 615510 w 2679544"/>
                <a:gd name="connsiteY28" fmla="*/ 534504 h 3627686"/>
                <a:gd name="connsiteX29" fmla="*/ 1494215 w 2679544"/>
                <a:gd name="connsiteY29" fmla="*/ 7863 h 3627686"/>
                <a:gd name="connsiteX30" fmla="*/ 2321976 w 2679544"/>
                <a:gd name="connsiteY30" fmla="*/ 646561 h 3627686"/>
                <a:gd name="connsiteX31" fmla="*/ 2117051 w 2679544"/>
                <a:gd name="connsiteY31" fmla="*/ 1420028 h 3627686"/>
                <a:gd name="connsiteX32" fmla="*/ 2037517 w 2679544"/>
                <a:gd name="connsiteY32" fmla="*/ 1896729 h 3627686"/>
                <a:gd name="connsiteX33" fmla="*/ 1989390 w 2679544"/>
                <a:gd name="connsiteY33" fmla="*/ 1849622 h 3627686"/>
                <a:gd name="connsiteX34" fmla="*/ 1963047 w 2679544"/>
                <a:gd name="connsiteY34" fmla="*/ 1910916 h 3627686"/>
                <a:gd name="connsiteX35" fmla="*/ 2679544 w 2679544"/>
                <a:gd name="connsiteY35" fmla="*/ 3627686 h 3627686"/>
                <a:gd name="connsiteX36" fmla="*/ 501119 w 2679544"/>
                <a:gd name="connsiteY3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442255 w 2679544"/>
                <a:gd name="connsiteY8" fmla="*/ 1882040 h 3627686"/>
                <a:gd name="connsiteX9" fmla="*/ 432630 w 2679544"/>
                <a:gd name="connsiteY9" fmla="*/ 1843539 h 3627686"/>
                <a:gd name="connsiteX10" fmla="*/ 432630 w 2679544"/>
                <a:gd name="connsiteY10" fmla="*/ 1805038 h 3627686"/>
                <a:gd name="connsiteX11" fmla="*/ 432630 w 2679544"/>
                <a:gd name="connsiteY11" fmla="*/ 1776163 h 3627686"/>
                <a:gd name="connsiteX12" fmla="*/ 413379 w 2679544"/>
                <a:gd name="connsiteY12" fmla="*/ 1747287 h 3627686"/>
                <a:gd name="connsiteX13" fmla="*/ 365253 w 2679544"/>
                <a:gd name="connsiteY13" fmla="*/ 1660659 h 3627686"/>
                <a:gd name="connsiteX14" fmla="*/ 384504 w 2679544"/>
                <a:gd name="connsiteY14" fmla="*/ 1631784 h 3627686"/>
                <a:gd name="connsiteX15" fmla="*/ 384504 w 2679544"/>
                <a:gd name="connsiteY15" fmla="*/ 1602908 h 3627686"/>
                <a:gd name="connsiteX16" fmla="*/ 355628 w 2679544"/>
                <a:gd name="connsiteY16" fmla="*/ 1583657 h 3627686"/>
                <a:gd name="connsiteX17" fmla="*/ 355628 w 2679544"/>
                <a:gd name="connsiteY17" fmla="*/ 1545156 h 3627686"/>
                <a:gd name="connsiteX18" fmla="*/ 365253 w 2679544"/>
                <a:gd name="connsiteY18" fmla="*/ 1516280 h 3627686"/>
                <a:gd name="connsiteX19" fmla="*/ 346003 w 2679544"/>
                <a:gd name="connsiteY19" fmla="*/ 1439278 h 3627686"/>
                <a:gd name="connsiteX20" fmla="*/ 307502 w 2679544"/>
                <a:gd name="connsiteY20" fmla="*/ 1400777 h 3627686"/>
                <a:gd name="connsiteX21" fmla="*/ 269000 w 2679544"/>
                <a:gd name="connsiteY21" fmla="*/ 1371902 h 3627686"/>
                <a:gd name="connsiteX22" fmla="*/ 240125 w 2679544"/>
                <a:gd name="connsiteY22" fmla="*/ 1323775 h 3627686"/>
                <a:gd name="connsiteX23" fmla="*/ 240125 w 2679544"/>
                <a:gd name="connsiteY23" fmla="*/ 1285274 h 3627686"/>
                <a:gd name="connsiteX24" fmla="*/ 287744 w 2679544"/>
                <a:gd name="connsiteY24" fmla="*/ 1240187 h 3627686"/>
                <a:gd name="connsiteX25" fmla="*/ 500007 w 2679544"/>
                <a:gd name="connsiteY25" fmla="*/ 794386 h 3627686"/>
                <a:gd name="connsiteX26" fmla="*/ 0 w 2679544"/>
                <a:gd name="connsiteY26" fmla="*/ 547168 h 3627686"/>
                <a:gd name="connsiteX27" fmla="*/ 615510 w 2679544"/>
                <a:gd name="connsiteY27" fmla="*/ 534504 h 3627686"/>
                <a:gd name="connsiteX28" fmla="*/ 1494215 w 2679544"/>
                <a:gd name="connsiteY28" fmla="*/ 7863 h 3627686"/>
                <a:gd name="connsiteX29" fmla="*/ 2321976 w 2679544"/>
                <a:gd name="connsiteY29" fmla="*/ 646561 h 3627686"/>
                <a:gd name="connsiteX30" fmla="*/ 2117051 w 2679544"/>
                <a:gd name="connsiteY30" fmla="*/ 1420028 h 3627686"/>
                <a:gd name="connsiteX31" fmla="*/ 2037517 w 2679544"/>
                <a:gd name="connsiteY31" fmla="*/ 1896729 h 3627686"/>
                <a:gd name="connsiteX32" fmla="*/ 1989390 w 2679544"/>
                <a:gd name="connsiteY32" fmla="*/ 1849622 h 3627686"/>
                <a:gd name="connsiteX33" fmla="*/ 1963047 w 2679544"/>
                <a:gd name="connsiteY33" fmla="*/ 1910916 h 3627686"/>
                <a:gd name="connsiteX34" fmla="*/ 2679544 w 2679544"/>
                <a:gd name="connsiteY34" fmla="*/ 3627686 h 3627686"/>
                <a:gd name="connsiteX35" fmla="*/ 501119 w 2679544"/>
                <a:gd name="connsiteY3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442255 w 2679544"/>
                <a:gd name="connsiteY7" fmla="*/ 1882040 h 3627686"/>
                <a:gd name="connsiteX8" fmla="*/ 432630 w 2679544"/>
                <a:gd name="connsiteY8" fmla="*/ 1843539 h 3627686"/>
                <a:gd name="connsiteX9" fmla="*/ 432630 w 2679544"/>
                <a:gd name="connsiteY9" fmla="*/ 1805038 h 3627686"/>
                <a:gd name="connsiteX10" fmla="*/ 432630 w 2679544"/>
                <a:gd name="connsiteY10" fmla="*/ 1776163 h 3627686"/>
                <a:gd name="connsiteX11" fmla="*/ 413379 w 2679544"/>
                <a:gd name="connsiteY11" fmla="*/ 1747287 h 3627686"/>
                <a:gd name="connsiteX12" fmla="*/ 365253 w 2679544"/>
                <a:gd name="connsiteY12" fmla="*/ 1660659 h 3627686"/>
                <a:gd name="connsiteX13" fmla="*/ 384504 w 2679544"/>
                <a:gd name="connsiteY13" fmla="*/ 1631784 h 3627686"/>
                <a:gd name="connsiteX14" fmla="*/ 384504 w 2679544"/>
                <a:gd name="connsiteY14" fmla="*/ 1602908 h 3627686"/>
                <a:gd name="connsiteX15" fmla="*/ 355628 w 2679544"/>
                <a:gd name="connsiteY15" fmla="*/ 1583657 h 3627686"/>
                <a:gd name="connsiteX16" fmla="*/ 355628 w 2679544"/>
                <a:gd name="connsiteY16" fmla="*/ 1545156 h 3627686"/>
                <a:gd name="connsiteX17" fmla="*/ 365253 w 2679544"/>
                <a:gd name="connsiteY17" fmla="*/ 1516280 h 3627686"/>
                <a:gd name="connsiteX18" fmla="*/ 346003 w 2679544"/>
                <a:gd name="connsiteY18" fmla="*/ 1439278 h 3627686"/>
                <a:gd name="connsiteX19" fmla="*/ 307502 w 2679544"/>
                <a:gd name="connsiteY19" fmla="*/ 1400777 h 3627686"/>
                <a:gd name="connsiteX20" fmla="*/ 269000 w 2679544"/>
                <a:gd name="connsiteY20" fmla="*/ 1371902 h 3627686"/>
                <a:gd name="connsiteX21" fmla="*/ 240125 w 2679544"/>
                <a:gd name="connsiteY21" fmla="*/ 1323775 h 3627686"/>
                <a:gd name="connsiteX22" fmla="*/ 240125 w 2679544"/>
                <a:gd name="connsiteY22" fmla="*/ 1285274 h 3627686"/>
                <a:gd name="connsiteX23" fmla="*/ 287744 w 2679544"/>
                <a:gd name="connsiteY23" fmla="*/ 1240187 h 3627686"/>
                <a:gd name="connsiteX24" fmla="*/ 500007 w 2679544"/>
                <a:gd name="connsiteY24" fmla="*/ 794386 h 3627686"/>
                <a:gd name="connsiteX25" fmla="*/ 0 w 2679544"/>
                <a:gd name="connsiteY25" fmla="*/ 547168 h 3627686"/>
                <a:gd name="connsiteX26" fmla="*/ 615510 w 2679544"/>
                <a:gd name="connsiteY26" fmla="*/ 534504 h 3627686"/>
                <a:gd name="connsiteX27" fmla="*/ 1494215 w 2679544"/>
                <a:gd name="connsiteY27" fmla="*/ 7863 h 3627686"/>
                <a:gd name="connsiteX28" fmla="*/ 2321976 w 2679544"/>
                <a:gd name="connsiteY28" fmla="*/ 646561 h 3627686"/>
                <a:gd name="connsiteX29" fmla="*/ 2117051 w 2679544"/>
                <a:gd name="connsiteY29" fmla="*/ 1420028 h 3627686"/>
                <a:gd name="connsiteX30" fmla="*/ 2037517 w 2679544"/>
                <a:gd name="connsiteY30" fmla="*/ 1896729 h 3627686"/>
                <a:gd name="connsiteX31" fmla="*/ 1989390 w 2679544"/>
                <a:gd name="connsiteY31" fmla="*/ 1849622 h 3627686"/>
                <a:gd name="connsiteX32" fmla="*/ 1963047 w 2679544"/>
                <a:gd name="connsiteY32" fmla="*/ 1910916 h 3627686"/>
                <a:gd name="connsiteX33" fmla="*/ 2679544 w 2679544"/>
                <a:gd name="connsiteY33" fmla="*/ 3627686 h 3627686"/>
                <a:gd name="connsiteX34" fmla="*/ 501119 w 2679544"/>
                <a:gd name="connsiteY3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442255 w 2679544"/>
                <a:gd name="connsiteY6" fmla="*/ 1882040 h 3627686"/>
                <a:gd name="connsiteX7" fmla="*/ 432630 w 2679544"/>
                <a:gd name="connsiteY7" fmla="*/ 1843539 h 3627686"/>
                <a:gd name="connsiteX8" fmla="*/ 432630 w 2679544"/>
                <a:gd name="connsiteY8" fmla="*/ 1805038 h 3627686"/>
                <a:gd name="connsiteX9" fmla="*/ 432630 w 2679544"/>
                <a:gd name="connsiteY9" fmla="*/ 1776163 h 3627686"/>
                <a:gd name="connsiteX10" fmla="*/ 413379 w 2679544"/>
                <a:gd name="connsiteY10" fmla="*/ 1747287 h 3627686"/>
                <a:gd name="connsiteX11" fmla="*/ 365253 w 2679544"/>
                <a:gd name="connsiteY11" fmla="*/ 1660659 h 3627686"/>
                <a:gd name="connsiteX12" fmla="*/ 384504 w 2679544"/>
                <a:gd name="connsiteY12" fmla="*/ 1631784 h 3627686"/>
                <a:gd name="connsiteX13" fmla="*/ 384504 w 2679544"/>
                <a:gd name="connsiteY13" fmla="*/ 1602908 h 3627686"/>
                <a:gd name="connsiteX14" fmla="*/ 355628 w 2679544"/>
                <a:gd name="connsiteY14" fmla="*/ 1583657 h 3627686"/>
                <a:gd name="connsiteX15" fmla="*/ 355628 w 2679544"/>
                <a:gd name="connsiteY15" fmla="*/ 1545156 h 3627686"/>
                <a:gd name="connsiteX16" fmla="*/ 365253 w 2679544"/>
                <a:gd name="connsiteY16" fmla="*/ 1516280 h 3627686"/>
                <a:gd name="connsiteX17" fmla="*/ 346003 w 2679544"/>
                <a:gd name="connsiteY17" fmla="*/ 1439278 h 3627686"/>
                <a:gd name="connsiteX18" fmla="*/ 307502 w 2679544"/>
                <a:gd name="connsiteY18" fmla="*/ 1400777 h 3627686"/>
                <a:gd name="connsiteX19" fmla="*/ 269000 w 2679544"/>
                <a:gd name="connsiteY19" fmla="*/ 1371902 h 3627686"/>
                <a:gd name="connsiteX20" fmla="*/ 240125 w 2679544"/>
                <a:gd name="connsiteY20" fmla="*/ 1323775 h 3627686"/>
                <a:gd name="connsiteX21" fmla="*/ 240125 w 2679544"/>
                <a:gd name="connsiteY21" fmla="*/ 1285274 h 3627686"/>
                <a:gd name="connsiteX22" fmla="*/ 287744 w 2679544"/>
                <a:gd name="connsiteY22" fmla="*/ 1240187 h 3627686"/>
                <a:gd name="connsiteX23" fmla="*/ 500007 w 2679544"/>
                <a:gd name="connsiteY23" fmla="*/ 794386 h 3627686"/>
                <a:gd name="connsiteX24" fmla="*/ 0 w 2679544"/>
                <a:gd name="connsiteY24" fmla="*/ 547168 h 3627686"/>
                <a:gd name="connsiteX25" fmla="*/ 615510 w 2679544"/>
                <a:gd name="connsiteY25" fmla="*/ 534504 h 3627686"/>
                <a:gd name="connsiteX26" fmla="*/ 1494215 w 2679544"/>
                <a:gd name="connsiteY26" fmla="*/ 7863 h 3627686"/>
                <a:gd name="connsiteX27" fmla="*/ 2321976 w 2679544"/>
                <a:gd name="connsiteY27" fmla="*/ 646561 h 3627686"/>
                <a:gd name="connsiteX28" fmla="*/ 2117051 w 2679544"/>
                <a:gd name="connsiteY28" fmla="*/ 1420028 h 3627686"/>
                <a:gd name="connsiteX29" fmla="*/ 2037517 w 2679544"/>
                <a:gd name="connsiteY29" fmla="*/ 1896729 h 3627686"/>
                <a:gd name="connsiteX30" fmla="*/ 1989390 w 2679544"/>
                <a:gd name="connsiteY30" fmla="*/ 1849622 h 3627686"/>
                <a:gd name="connsiteX31" fmla="*/ 1963047 w 2679544"/>
                <a:gd name="connsiteY31" fmla="*/ 1910916 h 3627686"/>
                <a:gd name="connsiteX32" fmla="*/ 2679544 w 2679544"/>
                <a:gd name="connsiteY32" fmla="*/ 3627686 h 3627686"/>
                <a:gd name="connsiteX33" fmla="*/ 501119 w 2679544"/>
                <a:gd name="connsiteY3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442255 w 2679544"/>
                <a:gd name="connsiteY5" fmla="*/ 1882040 h 3627686"/>
                <a:gd name="connsiteX6" fmla="*/ 432630 w 2679544"/>
                <a:gd name="connsiteY6" fmla="*/ 1843539 h 3627686"/>
                <a:gd name="connsiteX7" fmla="*/ 432630 w 2679544"/>
                <a:gd name="connsiteY7" fmla="*/ 1805038 h 3627686"/>
                <a:gd name="connsiteX8" fmla="*/ 432630 w 2679544"/>
                <a:gd name="connsiteY8" fmla="*/ 1776163 h 3627686"/>
                <a:gd name="connsiteX9" fmla="*/ 413379 w 2679544"/>
                <a:gd name="connsiteY9" fmla="*/ 1747287 h 3627686"/>
                <a:gd name="connsiteX10" fmla="*/ 365253 w 2679544"/>
                <a:gd name="connsiteY10" fmla="*/ 1660659 h 3627686"/>
                <a:gd name="connsiteX11" fmla="*/ 384504 w 2679544"/>
                <a:gd name="connsiteY11" fmla="*/ 1631784 h 3627686"/>
                <a:gd name="connsiteX12" fmla="*/ 384504 w 2679544"/>
                <a:gd name="connsiteY12" fmla="*/ 1602908 h 3627686"/>
                <a:gd name="connsiteX13" fmla="*/ 355628 w 2679544"/>
                <a:gd name="connsiteY13" fmla="*/ 1583657 h 3627686"/>
                <a:gd name="connsiteX14" fmla="*/ 355628 w 2679544"/>
                <a:gd name="connsiteY14" fmla="*/ 1545156 h 3627686"/>
                <a:gd name="connsiteX15" fmla="*/ 365253 w 2679544"/>
                <a:gd name="connsiteY15" fmla="*/ 1516280 h 3627686"/>
                <a:gd name="connsiteX16" fmla="*/ 346003 w 2679544"/>
                <a:gd name="connsiteY16" fmla="*/ 1439278 h 3627686"/>
                <a:gd name="connsiteX17" fmla="*/ 307502 w 2679544"/>
                <a:gd name="connsiteY17" fmla="*/ 1400777 h 3627686"/>
                <a:gd name="connsiteX18" fmla="*/ 269000 w 2679544"/>
                <a:gd name="connsiteY18" fmla="*/ 1371902 h 3627686"/>
                <a:gd name="connsiteX19" fmla="*/ 240125 w 2679544"/>
                <a:gd name="connsiteY19" fmla="*/ 1323775 h 3627686"/>
                <a:gd name="connsiteX20" fmla="*/ 240125 w 2679544"/>
                <a:gd name="connsiteY20" fmla="*/ 1285274 h 3627686"/>
                <a:gd name="connsiteX21" fmla="*/ 287744 w 2679544"/>
                <a:gd name="connsiteY21" fmla="*/ 1240187 h 3627686"/>
                <a:gd name="connsiteX22" fmla="*/ 500007 w 2679544"/>
                <a:gd name="connsiteY22" fmla="*/ 794386 h 3627686"/>
                <a:gd name="connsiteX23" fmla="*/ 0 w 2679544"/>
                <a:gd name="connsiteY23" fmla="*/ 547168 h 3627686"/>
                <a:gd name="connsiteX24" fmla="*/ 615510 w 2679544"/>
                <a:gd name="connsiteY24" fmla="*/ 534504 h 3627686"/>
                <a:gd name="connsiteX25" fmla="*/ 1494215 w 2679544"/>
                <a:gd name="connsiteY25" fmla="*/ 7863 h 3627686"/>
                <a:gd name="connsiteX26" fmla="*/ 2321976 w 2679544"/>
                <a:gd name="connsiteY26" fmla="*/ 646561 h 3627686"/>
                <a:gd name="connsiteX27" fmla="*/ 2117051 w 2679544"/>
                <a:gd name="connsiteY27" fmla="*/ 1420028 h 3627686"/>
                <a:gd name="connsiteX28" fmla="*/ 2037517 w 2679544"/>
                <a:gd name="connsiteY28" fmla="*/ 1896729 h 3627686"/>
                <a:gd name="connsiteX29" fmla="*/ 1989390 w 2679544"/>
                <a:gd name="connsiteY29" fmla="*/ 1849622 h 3627686"/>
                <a:gd name="connsiteX30" fmla="*/ 1963047 w 2679544"/>
                <a:gd name="connsiteY30" fmla="*/ 1910916 h 3627686"/>
                <a:gd name="connsiteX31" fmla="*/ 2679544 w 2679544"/>
                <a:gd name="connsiteY31" fmla="*/ 3627686 h 3627686"/>
                <a:gd name="connsiteX32" fmla="*/ 501119 w 2679544"/>
                <a:gd name="connsiteY3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56142 w 2679544"/>
                <a:gd name="connsiteY3" fmla="*/ 2045670 h 3627686"/>
                <a:gd name="connsiteX4" fmla="*/ 442255 w 2679544"/>
                <a:gd name="connsiteY4" fmla="*/ 1882040 h 3627686"/>
                <a:gd name="connsiteX5" fmla="*/ 432630 w 2679544"/>
                <a:gd name="connsiteY5" fmla="*/ 1843539 h 3627686"/>
                <a:gd name="connsiteX6" fmla="*/ 432630 w 2679544"/>
                <a:gd name="connsiteY6" fmla="*/ 1805038 h 3627686"/>
                <a:gd name="connsiteX7" fmla="*/ 432630 w 2679544"/>
                <a:gd name="connsiteY7" fmla="*/ 1776163 h 3627686"/>
                <a:gd name="connsiteX8" fmla="*/ 413379 w 2679544"/>
                <a:gd name="connsiteY8" fmla="*/ 1747287 h 3627686"/>
                <a:gd name="connsiteX9" fmla="*/ 365253 w 2679544"/>
                <a:gd name="connsiteY9" fmla="*/ 1660659 h 3627686"/>
                <a:gd name="connsiteX10" fmla="*/ 384504 w 2679544"/>
                <a:gd name="connsiteY10" fmla="*/ 1631784 h 3627686"/>
                <a:gd name="connsiteX11" fmla="*/ 384504 w 2679544"/>
                <a:gd name="connsiteY11" fmla="*/ 1602908 h 3627686"/>
                <a:gd name="connsiteX12" fmla="*/ 355628 w 2679544"/>
                <a:gd name="connsiteY12" fmla="*/ 1583657 h 3627686"/>
                <a:gd name="connsiteX13" fmla="*/ 355628 w 2679544"/>
                <a:gd name="connsiteY13" fmla="*/ 1545156 h 3627686"/>
                <a:gd name="connsiteX14" fmla="*/ 365253 w 2679544"/>
                <a:gd name="connsiteY14" fmla="*/ 1516280 h 3627686"/>
                <a:gd name="connsiteX15" fmla="*/ 346003 w 2679544"/>
                <a:gd name="connsiteY15" fmla="*/ 1439278 h 3627686"/>
                <a:gd name="connsiteX16" fmla="*/ 307502 w 2679544"/>
                <a:gd name="connsiteY16" fmla="*/ 1400777 h 3627686"/>
                <a:gd name="connsiteX17" fmla="*/ 269000 w 2679544"/>
                <a:gd name="connsiteY17" fmla="*/ 1371902 h 3627686"/>
                <a:gd name="connsiteX18" fmla="*/ 240125 w 2679544"/>
                <a:gd name="connsiteY18" fmla="*/ 1323775 h 3627686"/>
                <a:gd name="connsiteX19" fmla="*/ 240125 w 2679544"/>
                <a:gd name="connsiteY19" fmla="*/ 1285274 h 3627686"/>
                <a:gd name="connsiteX20" fmla="*/ 287744 w 2679544"/>
                <a:gd name="connsiteY20" fmla="*/ 1240187 h 3627686"/>
                <a:gd name="connsiteX21" fmla="*/ 500007 w 2679544"/>
                <a:gd name="connsiteY21" fmla="*/ 794386 h 3627686"/>
                <a:gd name="connsiteX22" fmla="*/ 0 w 2679544"/>
                <a:gd name="connsiteY22" fmla="*/ 547168 h 3627686"/>
                <a:gd name="connsiteX23" fmla="*/ 615510 w 2679544"/>
                <a:gd name="connsiteY23" fmla="*/ 534504 h 3627686"/>
                <a:gd name="connsiteX24" fmla="*/ 1494215 w 2679544"/>
                <a:gd name="connsiteY24" fmla="*/ 7863 h 3627686"/>
                <a:gd name="connsiteX25" fmla="*/ 2321976 w 2679544"/>
                <a:gd name="connsiteY25" fmla="*/ 646561 h 3627686"/>
                <a:gd name="connsiteX26" fmla="*/ 2117051 w 2679544"/>
                <a:gd name="connsiteY26" fmla="*/ 1420028 h 3627686"/>
                <a:gd name="connsiteX27" fmla="*/ 2037517 w 2679544"/>
                <a:gd name="connsiteY27" fmla="*/ 1896729 h 3627686"/>
                <a:gd name="connsiteX28" fmla="*/ 1989390 w 2679544"/>
                <a:gd name="connsiteY28" fmla="*/ 1849622 h 3627686"/>
                <a:gd name="connsiteX29" fmla="*/ 1963047 w 2679544"/>
                <a:gd name="connsiteY29" fmla="*/ 1910916 h 3627686"/>
                <a:gd name="connsiteX30" fmla="*/ 2679544 w 2679544"/>
                <a:gd name="connsiteY30" fmla="*/ 3627686 h 3627686"/>
                <a:gd name="connsiteX31" fmla="*/ 501119 w 2679544"/>
                <a:gd name="connsiteY3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87744 w 2679544"/>
                <a:gd name="connsiteY18" fmla="*/ 1240187 h 3627686"/>
                <a:gd name="connsiteX19" fmla="*/ 500007 w 2679544"/>
                <a:gd name="connsiteY19" fmla="*/ 794386 h 3627686"/>
                <a:gd name="connsiteX20" fmla="*/ 0 w 2679544"/>
                <a:gd name="connsiteY20" fmla="*/ 547168 h 3627686"/>
                <a:gd name="connsiteX21" fmla="*/ 615510 w 2679544"/>
                <a:gd name="connsiteY21" fmla="*/ 534504 h 3627686"/>
                <a:gd name="connsiteX22" fmla="*/ 1494215 w 2679544"/>
                <a:gd name="connsiteY22" fmla="*/ 7863 h 3627686"/>
                <a:gd name="connsiteX23" fmla="*/ 2321976 w 2679544"/>
                <a:gd name="connsiteY23" fmla="*/ 646561 h 3627686"/>
                <a:gd name="connsiteX24" fmla="*/ 2117051 w 2679544"/>
                <a:gd name="connsiteY24" fmla="*/ 1420028 h 3627686"/>
                <a:gd name="connsiteX25" fmla="*/ 2037517 w 2679544"/>
                <a:gd name="connsiteY25" fmla="*/ 1896729 h 3627686"/>
                <a:gd name="connsiteX26" fmla="*/ 1989390 w 2679544"/>
                <a:gd name="connsiteY26" fmla="*/ 1849622 h 3627686"/>
                <a:gd name="connsiteX27" fmla="*/ 1963047 w 2679544"/>
                <a:gd name="connsiteY27" fmla="*/ 1910916 h 3627686"/>
                <a:gd name="connsiteX28" fmla="*/ 2679544 w 2679544"/>
                <a:gd name="connsiteY28" fmla="*/ 3627686 h 3627686"/>
                <a:gd name="connsiteX29" fmla="*/ 501119 w 2679544"/>
                <a:gd name="connsiteY2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87744 w 2679544"/>
                <a:gd name="connsiteY17" fmla="*/ 1240187 h 3627686"/>
                <a:gd name="connsiteX18" fmla="*/ 500007 w 2679544"/>
                <a:gd name="connsiteY18" fmla="*/ 794386 h 3627686"/>
                <a:gd name="connsiteX19" fmla="*/ 0 w 2679544"/>
                <a:gd name="connsiteY19" fmla="*/ 547168 h 3627686"/>
                <a:gd name="connsiteX20" fmla="*/ 615510 w 2679544"/>
                <a:gd name="connsiteY20" fmla="*/ 534504 h 3627686"/>
                <a:gd name="connsiteX21" fmla="*/ 1494215 w 2679544"/>
                <a:gd name="connsiteY21" fmla="*/ 7863 h 3627686"/>
                <a:gd name="connsiteX22" fmla="*/ 2321976 w 2679544"/>
                <a:gd name="connsiteY22" fmla="*/ 646561 h 3627686"/>
                <a:gd name="connsiteX23" fmla="*/ 2117051 w 2679544"/>
                <a:gd name="connsiteY23" fmla="*/ 1420028 h 3627686"/>
                <a:gd name="connsiteX24" fmla="*/ 2037517 w 2679544"/>
                <a:gd name="connsiteY24" fmla="*/ 1896729 h 3627686"/>
                <a:gd name="connsiteX25" fmla="*/ 1989390 w 2679544"/>
                <a:gd name="connsiteY25" fmla="*/ 1849622 h 3627686"/>
                <a:gd name="connsiteX26" fmla="*/ 1963047 w 2679544"/>
                <a:gd name="connsiteY26" fmla="*/ 1910916 h 3627686"/>
                <a:gd name="connsiteX27" fmla="*/ 2679544 w 2679544"/>
                <a:gd name="connsiteY27" fmla="*/ 3627686 h 3627686"/>
                <a:gd name="connsiteX28" fmla="*/ 501119 w 2679544"/>
                <a:gd name="connsiteY2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87744 w 2679544"/>
                <a:gd name="connsiteY16" fmla="*/ 1240187 h 3627686"/>
                <a:gd name="connsiteX17" fmla="*/ 500007 w 2679544"/>
                <a:gd name="connsiteY17" fmla="*/ 794386 h 3627686"/>
                <a:gd name="connsiteX18" fmla="*/ 0 w 2679544"/>
                <a:gd name="connsiteY18" fmla="*/ 547168 h 3627686"/>
                <a:gd name="connsiteX19" fmla="*/ 615510 w 2679544"/>
                <a:gd name="connsiteY19" fmla="*/ 534504 h 3627686"/>
                <a:gd name="connsiteX20" fmla="*/ 1494215 w 2679544"/>
                <a:gd name="connsiteY20" fmla="*/ 7863 h 3627686"/>
                <a:gd name="connsiteX21" fmla="*/ 2321976 w 2679544"/>
                <a:gd name="connsiteY21" fmla="*/ 646561 h 3627686"/>
                <a:gd name="connsiteX22" fmla="*/ 2117051 w 2679544"/>
                <a:gd name="connsiteY22" fmla="*/ 1420028 h 3627686"/>
                <a:gd name="connsiteX23" fmla="*/ 2037517 w 2679544"/>
                <a:gd name="connsiteY23" fmla="*/ 1896729 h 3627686"/>
                <a:gd name="connsiteX24" fmla="*/ 1989390 w 2679544"/>
                <a:gd name="connsiteY24" fmla="*/ 1849622 h 3627686"/>
                <a:gd name="connsiteX25" fmla="*/ 1963047 w 2679544"/>
                <a:gd name="connsiteY25" fmla="*/ 1910916 h 3627686"/>
                <a:gd name="connsiteX26" fmla="*/ 2679544 w 2679544"/>
                <a:gd name="connsiteY26" fmla="*/ 3627686 h 3627686"/>
                <a:gd name="connsiteX27" fmla="*/ 501119 w 2679544"/>
                <a:gd name="connsiteY2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50972 w 2679544"/>
                <a:gd name="connsiteY13" fmla="*/ 1434308 h 3627686"/>
                <a:gd name="connsiteX14" fmla="*/ 287744 w 2679544"/>
                <a:gd name="connsiteY14" fmla="*/ 1240187 h 3627686"/>
                <a:gd name="connsiteX15" fmla="*/ 500007 w 2679544"/>
                <a:gd name="connsiteY15" fmla="*/ 794386 h 3627686"/>
                <a:gd name="connsiteX16" fmla="*/ 0 w 2679544"/>
                <a:gd name="connsiteY16" fmla="*/ 547168 h 3627686"/>
                <a:gd name="connsiteX17" fmla="*/ 615510 w 2679544"/>
                <a:gd name="connsiteY17" fmla="*/ 534504 h 3627686"/>
                <a:gd name="connsiteX18" fmla="*/ 1494215 w 2679544"/>
                <a:gd name="connsiteY18" fmla="*/ 7863 h 3627686"/>
                <a:gd name="connsiteX19" fmla="*/ 2321976 w 2679544"/>
                <a:gd name="connsiteY19" fmla="*/ 646561 h 3627686"/>
                <a:gd name="connsiteX20" fmla="*/ 2117051 w 2679544"/>
                <a:gd name="connsiteY20" fmla="*/ 1420028 h 3627686"/>
                <a:gd name="connsiteX21" fmla="*/ 2037517 w 2679544"/>
                <a:gd name="connsiteY21" fmla="*/ 1896729 h 3627686"/>
                <a:gd name="connsiteX22" fmla="*/ 1989390 w 2679544"/>
                <a:gd name="connsiteY22" fmla="*/ 1849622 h 3627686"/>
                <a:gd name="connsiteX23" fmla="*/ 1963047 w 2679544"/>
                <a:gd name="connsiteY23" fmla="*/ 1910916 h 3627686"/>
                <a:gd name="connsiteX24" fmla="*/ 2679544 w 2679544"/>
                <a:gd name="connsiteY24" fmla="*/ 3627686 h 3627686"/>
                <a:gd name="connsiteX25" fmla="*/ 501119 w 2679544"/>
                <a:gd name="connsiteY25"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0972 w 2679544"/>
                <a:gd name="connsiteY12" fmla="*/ 1434308 h 3627686"/>
                <a:gd name="connsiteX13" fmla="*/ 287744 w 2679544"/>
                <a:gd name="connsiteY13" fmla="*/ 1240187 h 3627686"/>
                <a:gd name="connsiteX14" fmla="*/ 500007 w 2679544"/>
                <a:gd name="connsiteY14" fmla="*/ 794386 h 3627686"/>
                <a:gd name="connsiteX15" fmla="*/ 0 w 2679544"/>
                <a:gd name="connsiteY15" fmla="*/ 547168 h 3627686"/>
                <a:gd name="connsiteX16" fmla="*/ 615510 w 2679544"/>
                <a:gd name="connsiteY16" fmla="*/ 534504 h 3627686"/>
                <a:gd name="connsiteX17" fmla="*/ 1494215 w 2679544"/>
                <a:gd name="connsiteY17" fmla="*/ 7863 h 3627686"/>
                <a:gd name="connsiteX18" fmla="*/ 2321976 w 2679544"/>
                <a:gd name="connsiteY18" fmla="*/ 646561 h 3627686"/>
                <a:gd name="connsiteX19" fmla="*/ 2117051 w 2679544"/>
                <a:gd name="connsiteY19" fmla="*/ 1420028 h 3627686"/>
                <a:gd name="connsiteX20" fmla="*/ 2037517 w 2679544"/>
                <a:gd name="connsiteY20" fmla="*/ 1896729 h 3627686"/>
                <a:gd name="connsiteX21" fmla="*/ 1989390 w 2679544"/>
                <a:gd name="connsiteY21" fmla="*/ 1849622 h 3627686"/>
                <a:gd name="connsiteX22" fmla="*/ 1963047 w 2679544"/>
                <a:gd name="connsiteY22" fmla="*/ 1910916 h 3627686"/>
                <a:gd name="connsiteX23" fmla="*/ 2679544 w 2679544"/>
                <a:gd name="connsiteY23" fmla="*/ 3627686 h 3627686"/>
                <a:gd name="connsiteX24" fmla="*/ 501119 w 2679544"/>
                <a:gd name="connsiteY24"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55628 w 2679544"/>
                <a:gd name="connsiteY10" fmla="*/ 1583657 h 3627686"/>
                <a:gd name="connsiteX11" fmla="*/ 350972 w 2679544"/>
                <a:gd name="connsiteY11" fmla="*/ 1434308 h 3627686"/>
                <a:gd name="connsiteX12" fmla="*/ 287744 w 2679544"/>
                <a:gd name="connsiteY12" fmla="*/ 1240187 h 3627686"/>
                <a:gd name="connsiteX13" fmla="*/ 500007 w 2679544"/>
                <a:gd name="connsiteY13" fmla="*/ 794386 h 3627686"/>
                <a:gd name="connsiteX14" fmla="*/ 0 w 2679544"/>
                <a:gd name="connsiteY14" fmla="*/ 547168 h 3627686"/>
                <a:gd name="connsiteX15" fmla="*/ 615510 w 2679544"/>
                <a:gd name="connsiteY15" fmla="*/ 534504 h 3627686"/>
                <a:gd name="connsiteX16" fmla="*/ 1494215 w 2679544"/>
                <a:gd name="connsiteY16" fmla="*/ 7863 h 3627686"/>
                <a:gd name="connsiteX17" fmla="*/ 2321976 w 2679544"/>
                <a:gd name="connsiteY17" fmla="*/ 646561 h 3627686"/>
                <a:gd name="connsiteX18" fmla="*/ 2117051 w 2679544"/>
                <a:gd name="connsiteY18" fmla="*/ 1420028 h 3627686"/>
                <a:gd name="connsiteX19" fmla="*/ 2037517 w 2679544"/>
                <a:gd name="connsiteY19" fmla="*/ 1896729 h 3627686"/>
                <a:gd name="connsiteX20" fmla="*/ 1989390 w 2679544"/>
                <a:gd name="connsiteY20" fmla="*/ 1849622 h 3627686"/>
                <a:gd name="connsiteX21" fmla="*/ 1963047 w 2679544"/>
                <a:gd name="connsiteY21" fmla="*/ 1910916 h 3627686"/>
                <a:gd name="connsiteX22" fmla="*/ 2679544 w 2679544"/>
                <a:gd name="connsiteY22" fmla="*/ 3627686 h 3627686"/>
                <a:gd name="connsiteX23" fmla="*/ 501119 w 2679544"/>
                <a:gd name="connsiteY23"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00647 w 2679544"/>
                <a:gd name="connsiteY8" fmla="*/ 1678053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300647 w 2679544"/>
                <a:gd name="connsiteY7" fmla="*/ 1678053 h 3627686"/>
                <a:gd name="connsiteX8" fmla="*/ 355628 w 2679544"/>
                <a:gd name="connsiteY8" fmla="*/ 1583657 h 3627686"/>
                <a:gd name="connsiteX9" fmla="*/ 350972 w 2679544"/>
                <a:gd name="connsiteY9" fmla="*/ 1434308 h 3627686"/>
                <a:gd name="connsiteX10" fmla="*/ 287744 w 2679544"/>
                <a:gd name="connsiteY10" fmla="*/ 1240187 h 3627686"/>
                <a:gd name="connsiteX11" fmla="*/ 500007 w 2679544"/>
                <a:gd name="connsiteY11" fmla="*/ 794386 h 3627686"/>
                <a:gd name="connsiteX12" fmla="*/ 0 w 2679544"/>
                <a:gd name="connsiteY12" fmla="*/ 547168 h 3627686"/>
                <a:gd name="connsiteX13" fmla="*/ 615510 w 2679544"/>
                <a:gd name="connsiteY13" fmla="*/ 534504 h 3627686"/>
                <a:gd name="connsiteX14" fmla="*/ 1494215 w 2679544"/>
                <a:gd name="connsiteY14" fmla="*/ 7863 h 3627686"/>
                <a:gd name="connsiteX15" fmla="*/ 2321976 w 2679544"/>
                <a:gd name="connsiteY15" fmla="*/ 646561 h 3627686"/>
                <a:gd name="connsiteX16" fmla="*/ 2117051 w 2679544"/>
                <a:gd name="connsiteY16" fmla="*/ 1420028 h 3627686"/>
                <a:gd name="connsiteX17" fmla="*/ 2037517 w 2679544"/>
                <a:gd name="connsiteY17" fmla="*/ 1896729 h 3627686"/>
                <a:gd name="connsiteX18" fmla="*/ 1989390 w 2679544"/>
                <a:gd name="connsiteY18" fmla="*/ 1849622 h 3627686"/>
                <a:gd name="connsiteX19" fmla="*/ 1963047 w 2679544"/>
                <a:gd name="connsiteY19" fmla="*/ 1910916 h 3627686"/>
                <a:gd name="connsiteX20" fmla="*/ 2679544 w 2679544"/>
                <a:gd name="connsiteY20" fmla="*/ 3627686 h 3627686"/>
                <a:gd name="connsiteX21" fmla="*/ 501119 w 2679544"/>
                <a:gd name="connsiteY2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300647 w 2679544"/>
                <a:gd name="connsiteY6" fmla="*/ 1678053 h 3627686"/>
                <a:gd name="connsiteX7" fmla="*/ 355628 w 2679544"/>
                <a:gd name="connsiteY7" fmla="*/ 1583657 h 3627686"/>
                <a:gd name="connsiteX8" fmla="*/ 350972 w 2679544"/>
                <a:gd name="connsiteY8" fmla="*/ 1434308 h 3627686"/>
                <a:gd name="connsiteX9" fmla="*/ 287744 w 2679544"/>
                <a:gd name="connsiteY9" fmla="*/ 1240187 h 3627686"/>
                <a:gd name="connsiteX10" fmla="*/ 500007 w 2679544"/>
                <a:gd name="connsiteY10" fmla="*/ 794386 h 3627686"/>
                <a:gd name="connsiteX11" fmla="*/ 0 w 2679544"/>
                <a:gd name="connsiteY11" fmla="*/ 547168 h 3627686"/>
                <a:gd name="connsiteX12" fmla="*/ 615510 w 2679544"/>
                <a:gd name="connsiteY12" fmla="*/ 534504 h 3627686"/>
                <a:gd name="connsiteX13" fmla="*/ 1494215 w 2679544"/>
                <a:gd name="connsiteY13" fmla="*/ 7863 h 3627686"/>
                <a:gd name="connsiteX14" fmla="*/ 2321976 w 2679544"/>
                <a:gd name="connsiteY14" fmla="*/ 646561 h 3627686"/>
                <a:gd name="connsiteX15" fmla="*/ 2117051 w 2679544"/>
                <a:gd name="connsiteY15" fmla="*/ 1420028 h 3627686"/>
                <a:gd name="connsiteX16" fmla="*/ 2037517 w 2679544"/>
                <a:gd name="connsiteY16" fmla="*/ 1896729 h 3627686"/>
                <a:gd name="connsiteX17" fmla="*/ 1989390 w 2679544"/>
                <a:gd name="connsiteY17" fmla="*/ 1849622 h 3627686"/>
                <a:gd name="connsiteX18" fmla="*/ 1963047 w 2679544"/>
                <a:gd name="connsiteY18" fmla="*/ 1910916 h 3627686"/>
                <a:gd name="connsiteX19" fmla="*/ 2679544 w 2679544"/>
                <a:gd name="connsiteY19" fmla="*/ 3627686 h 3627686"/>
                <a:gd name="connsiteX20" fmla="*/ 501119 w 2679544"/>
                <a:gd name="connsiteY2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300647 w 2679544"/>
                <a:gd name="connsiteY5" fmla="*/ 1678053 h 3627686"/>
                <a:gd name="connsiteX6" fmla="*/ 355628 w 2679544"/>
                <a:gd name="connsiteY6" fmla="*/ 1583657 h 3627686"/>
                <a:gd name="connsiteX7" fmla="*/ 350972 w 2679544"/>
                <a:gd name="connsiteY7" fmla="*/ 1434308 h 3627686"/>
                <a:gd name="connsiteX8" fmla="*/ 287744 w 2679544"/>
                <a:gd name="connsiteY8" fmla="*/ 1240187 h 3627686"/>
                <a:gd name="connsiteX9" fmla="*/ 500007 w 2679544"/>
                <a:gd name="connsiteY9" fmla="*/ 794386 h 3627686"/>
                <a:gd name="connsiteX10" fmla="*/ 0 w 2679544"/>
                <a:gd name="connsiteY10" fmla="*/ 547168 h 3627686"/>
                <a:gd name="connsiteX11" fmla="*/ 615510 w 2679544"/>
                <a:gd name="connsiteY11" fmla="*/ 534504 h 3627686"/>
                <a:gd name="connsiteX12" fmla="*/ 1494215 w 2679544"/>
                <a:gd name="connsiteY12" fmla="*/ 7863 h 3627686"/>
                <a:gd name="connsiteX13" fmla="*/ 2321976 w 2679544"/>
                <a:gd name="connsiteY13" fmla="*/ 646561 h 3627686"/>
                <a:gd name="connsiteX14" fmla="*/ 2117051 w 2679544"/>
                <a:gd name="connsiteY14" fmla="*/ 1420028 h 3627686"/>
                <a:gd name="connsiteX15" fmla="*/ 2037517 w 2679544"/>
                <a:gd name="connsiteY15" fmla="*/ 1896729 h 3627686"/>
                <a:gd name="connsiteX16" fmla="*/ 1989390 w 2679544"/>
                <a:gd name="connsiteY16" fmla="*/ 1849622 h 3627686"/>
                <a:gd name="connsiteX17" fmla="*/ 1963047 w 2679544"/>
                <a:gd name="connsiteY17" fmla="*/ 1910916 h 3627686"/>
                <a:gd name="connsiteX18" fmla="*/ 2679544 w 2679544"/>
                <a:gd name="connsiteY18" fmla="*/ 3627686 h 3627686"/>
                <a:gd name="connsiteX19" fmla="*/ 501119 w 2679544"/>
                <a:gd name="connsiteY1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345348 w 2679544"/>
                <a:gd name="connsiteY3" fmla="*/ 1884526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95386 w 2679544"/>
                <a:gd name="connsiteY5" fmla="*/ 1623414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67097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5339 h 3628255"/>
                <a:gd name="connsiteX1" fmla="*/ 1058272 w 2679544"/>
                <a:gd name="connsiteY1" fmla="*/ 2450500 h 3628255"/>
                <a:gd name="connsiteX2" fmla="*/ 856142 w 2679544"/>
                <a:gd name="connsiteY2" fmla="*/ 2046239 h 3628255"/>
                <a:gd name="connsiteX3" fmla="*/ 427346 w 2679544"/>
                <a:gd name="connsiteY3" fmla="*/ 1790671 h 3628255"/>
                <a:gd name="connsiteX4" fmla="*/ 395386 w 2679544"/>
                <a:gd name="connsiteY4" fmla="*/ 1623983 h 3628255"/>
                <a:gd name="connsiteX5" fmla="*/ 360911 w 2679544"/>
                <a:gd name="connsiteY5" fmla="*/ 1434877 h 3628255"/>
                <a:gd name="connsiteX6" fmla="*/ 287744 w 2679544"/>
                <a:gd name="connsiteY6" fmla="*/ 1240756 h 3628255"/>
                <a:gd name="connsiteX7" fmla="*/ 567097 w 2679544"/>
                <a:gd name="connsiteY7" fmla="*/ 802409 h 3628255"/>
                <a:gd name="connsiteX8" fmla="*/ 0 w 2679544"/>
                <a:gd name="connsiteY8" fmla="*/ 547737 h 3628255"/>
                <a:gd name="connsiteX9" fmla="*/ 615510 w 2679544"/>
                <a:gd name="connsiteY9" fmla="*/ 535073 h 3628255"/>
                <a:gd name="connsiteX10" fmla="*/ 1494215 w 2679544"/>
                <a:gd name="connsiteY10" fmla="*/ 8432 h 3628255"/>
                <a:gd name="connsiteX11" fmla="*/ 2321976 w 2679544"/>
                <a:gd name="connsiteY11" fmla="*/ 647130 h 3628255"/>
                <a:gd name="connsiteX12" fmla="*/ 2117051 w 2679544"/>
                <a:gd name="connsiteY12" fmla="*/ 1420597 h 3628255"/>
                <a:gd name="connsiteX13" fmla="*/ 2037517 w 2679544"/>
                <a:gd name="connsiteY13" fmla="*/ 1897298 h 3628255"/>
                <a:gd name="connsiteX14" fmla="*/ 1989390 w 2679544"/>
                <a:gd name="connsiteY14" fmla="*/ 1850191 h 3628255"/>
                <a:gd name="connsiteX15" fmla="*/ 1963047 w 2679544"/>
                <a:gd name="connsiteY15" fmla="*/ 1911485 h 3628255"/>
                <a:gd name="connsiteX16" fmla="*/ 2679544 w 2679544"/>
                <a:gd name="connsiteY16" fmla="*/ 3628255 h 3628255"/>
                <a:gd name="connsiteX17" fmla="*/ 503604 w 2679544"/>
                <a:gd name="connsiteY17" fmla="*/ 3625339 h 3628255"/>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67097 w 2679544"/>
                <a:gd name="connsiteY7" fmla="*/ 799626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15568 w 2679544"/>
                <a:gd name="connsiteY7" fmla="*/ 785311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23644 w 2699584"/>
                <a:gd name="connsiteY0" fmla="*/ 3622556 h 3625472"/>
                <a:gd name="connsiteX1" fmla="*/ 1078312 w 2699584"/>
                <a:gd name="connsiteY1" fmla="*/ 2447717 h 3625472"/>
                <a:gd name="connsiteX2" fmla="*/ 876182 w 2699584"/>
                <a:gd name="connsiteY2" fmla="*/ 2043456 h 3625472"/>
                <a:gd name="connsiteX3" fmla="*/ 447386 w 2699584"/>
                <a:gd name="connsiteY3" fmla="*/ 1787888 h 3625472"/>
                <a:gd name="connsiteX4" fmla="*/ 415426 w 2699584"/>
                <a:gd name="connsiteY4" fmla="*/ 1621200 h 3625472"/>
                <a:gd name="connsiteX5" fmla="*/ 380951 w 2699584"/>
                <a:gd name="connsiteY5" fmla="*/ 1432094 h 3625472"/>
                <a:gd name="connsiteX6" fmla="*/ 307784 w 2699584"/>
                <a:gd name="connsiteY6" fmla="*/ 1237973 h 3625472"/>
                <a:gd name="connsiteX7" fmla="*/ 535608 w 2699584"/>
                <a:gd name="connsiteY7" fmla="*/ 785311 h 3625472"/>
                <a:gd name="connsiteX8" fmla="*/ 0 w 2699584"/>
                <a:gd name="connsiteY8" fmla="*/ 533503 h 3625472"/>
                <a:gd name="connsiteX9" fmla="*/ 635550 w 2699584"/>
                <a:gd name="connsiteY9" fmla="*/ 532290 h 3625472"/>
                <a:gd name="connsiteX10" fmla="*/ 1514255 w 2699584"/>
                <a:gd name="connsiteY10" fmla="*/ 5649 h 3625472"/>
                <a:gd name="connsiteX11" fmla="*/ 2342016 w 2699584"/>
                <a:gd name="connsiteY11" fmla="*/ 644347 h 3625472"/>
                <a:gd name="connsiteX12" fmla="*/ 2137091 w 2699584"/>
                <a:gd name="connsiteY12" fmla="*/ 1417814 h 3625472"/>
                <a:gd name="connsiteX13" fmla="*/ 2057557 w 2699584"/>
                <a:gd name="connsiteY13" fmla="*/ 1894515 h 3625472"/>
                <a:gd name="connsiteX14" fmla="*/ 2009430 w 2699584"/>
                <a:gd name="connsiteY14" fmla="*/ 1847408 h 3625472"/>
                <a:gd name="connsiteX15" fmla="*/ 1983087 w 2699584"/>
                <a:gd name="connsiteY15" fmla="*/ 1908702 h 3625472"/>
                <a:gd name="connsiteX16" fmla="*/ 2699584 w 2699584"/>
                <a:gd name="connsiteY16" fmla="*/ 3625472 h 3625472"/>
                <a:gd name="connsiteX17" fmla="*/ 523644 w 2699584"/>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1714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7440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55538 h 3658454"/>
                <a:gd name="connsiteX1" fmla="*/ 1086899 w 2708171"/>
                <a:gd name="connsiteY1" fmla="*/ 2480699 h 3658454"/>
                <a:gd name="connsiteX2" fmla="*/ 893357 w 2708171"/>
                <a:gd name="connsiteY2" fmla="*/ 2085025 h 3658454"/>
                <a:gd name="connsiteX3" fmla="*/ 455973 w 2708171"/>
                <a:gd name="connsiteY3" fmla="*/ 1820870 h 3658454"/>
                <a:gd name="connsiteX4" fmla="*/ 424013 w 2708171"/>
                <a:gd name="connsiteY4" fmla="*/ 1654182 h 3658454"/>
                <a:gd name="connsiteX5" fmla="*/ 389538 w 2708171"/>
                <a:gd name="connsiteY5" fmla="*/ 1465076 h 3658454"/>
                <a:gd name="connsiteX6" fmla="*/ 316371 w 2708171"/>
                <a:gd name="connsiteY6" fmla="*/ 1270955 h 3658454"/>
                <a:gd name="connsiteX7" fmla="*/ 544195 w 2708171"/>
                <a:gd name="connsiteY7" fmla="*/ 818293 h 3658454"/>
                <a:gd name="connsiteX8" fmla="*/ 0 w 2708171"/>
                <a:gd name="connsiteY8" fmla="*/ 546446 h 3658454"/>
                <a:gd name="connsiteX9" fmla="*/ 644137 w 2708171"/>
                <a:gd name="connsiteY9" fmla="*/ 565272 h 3658454"/>
                <a:gd name="connsiteX10" fmla="*/ 1457000 w 2708171"/>
                <a:gd name="connsiteY10" fmla="*/ 4279 h 3658454"/>
                <a:gd name="connsiteX11" fmla="*/ 2350603 w 2708171"/>
                <a:gd name="connsiteY11" fmla="*/ 677329 h 3658454"/>
                <a:gd name="connsiteX12" fmla="*/ 2174306 w 2708171"/>
                <a:gd name="connsiteY12" fmla="*/ 1479423 h 3658454"/>
                <a:gd name="connsiteX13" fmla="*/ 2066144 w 2708171"/>
                <a:gd name="connsiteY13" fmla="*/ 1927497 h 3658454"/>
                <a:gd name="connsiteX14" fmla="*/ 2018017 w 2708171"/>
                <a:gd name="connsiteY14" fmla="*/ 1880390 h 3658454"/>
                <a:gd name="connsiteX15" fmla="*/ 2017440 w 2708171"/>
                <a:gd name="connsiteY15" fmla="*/ 1961723 h 3658454"/>
                <a:gd name="connsiteX16" fmla="*/ 2708171 w 2708171"/>
                <a:gd name="connsiteY16" fmla="*/ 3658454 h 3658454"/>
                <a:gd name="connsiteX17" fmla="*/ 532231 w 2708171"/>
                <a:gd name="connsiteY17" fmla="*/ 3655538 h 3658454"/>
                <a:gd name="connsiteX0" fmla="*/ 532231 w 2708171"/>
                <a:gd name="connsiteY0" fmla="*/ 3673612 h 3676528"/>
                <a:gd name="connsiteX1" fmla="*/ 1086899 w 2708171"/>
                <a:gd name="connsiteY1" fmla="*/ 2498773 h 3676528"/>
                <a:gd name="connsiteX2" fmla="*/ 893357 w 2708171"/>
                <a:gd name="connsiteY2" fmla="*/ 2103099 h 3676528"/>
                <a:gd name="connsiteX3" fmla="*/ 455973 w 2708171"/>
                <a:gd name="connsiteY3" fmla="*/ 1838944 h 3676528"/>
                <a:gd name="connsiteX4" fmla="*/ 424013 w 2708171"/>
                <a:gd name="connsiteY4" fmla="*/ 1672256 h 3676528"/>
                <a:gd name="connsiteX5" fmla="*/ 389538 w 2708171"/>
                <a:gd name="connsiteY5" fmla="*/ 1483150 h 3676528"/>
                <a:gd name="connsiteX6" fmla="*/ 316371 w 2708171"/>
                <a:gd name="connsiteY6" fmla="*/ 1289029 h 3676528"/>
                <a:gd name="connsiteX7" fmla="*/ 544195 w 2708171"/>
                <a:gd name="connsiteY7" fmla="*/ 836367 h 3676528"/>
                <a:gd name="connsiteX8" fmla="*/ 0 w 2708171"/>
                <a:gd name="connsiteY8" fmla="*/ 564520 h 3676528"/>
                <a:gd name="connsiteX9" fmla="*/ 644137 w 2708171"/>
                <a:gd name="connsiteY9" fmla="*/ 583346 h 3676528"/>
                <a:gd name="connsiteX10" fmla="*/ 1457000 w 2708171"/>
                <a:gd name="connsiteY10" fmla="*/ 22353 h 3676528"/>
                <a:gd name="connsiteX11" fmla="*/ 1854405 w 2708171"/>
                <a:gd name="connsiteY11" fmla="*/ 168573 h 3676528"/>
                <a:gd name="connsiteX12" fmla="*/ 2350603 w 2708171"/>
                <a:gd name="connsiteY12" fmla="*/ 695403 h 3676528"/>
                <a:gd name="connsiteX13" fmla="*/ 2174306 w 2708171"/>
                <a:gd name="connsiteY13" fmla="*/ 1497497 h 3676528"/>
                <a:gd name="connsiteX14" fmla="*/ 2066144 w 2708171"/>
                <a:gd name="connsiteY14" fmla="*/ 1945571 h 3676528"/>
                <a:gd name="connsiteX15" fmla="*/ 2018017 w 2708171"/>
                <a:gd name="connsiteY15" fmla="*/ 1898464 h 3676528"/>
                <a:gd name="connsiteX16" fmla="*/ 2017440 w 2708171"/>
                <a:gd name="connsiteY16" fmla="*/ 1979797 h 3676528"/>
                <a:gd name="connsiteX17" fmla="*/ 2708171 w 2708171"/>
                <a:gd name="connsiteY17" fmla="*/ 3676528 h 3676528"/>
                <a:gd name="connsiteX18" fmla="*/ 532231 w 2708171"/>
                <a:gd name="connsiteY18" fmla="*/ 3673612 h 3676528"/>
                <a:gd name="connsiteX0" fmla="*/ 532231 w 2708171"/>
                <a:gd name="connsiteY0" fmla="*/ 3694027 h 3696943"/>
                <a:gd name="connsiteX1" fmla="*/ 1086899 w 2708171"/>
                <a:gd name="connsiteY1" fmla="*/ 2519188 h 3696943"/>
                <a:gd name="connsiteX2" fmla="*/ 893357 w 2708171"/>
                <a:gd name="connsiteY2" fmla="*/ 2123514 h 3696943"/>
                <a:gd name="connsiteX3" fmla="*/ 455973 w 2708171"/>
                <a:gd name="connsiteY3" fmla="*/ 1859359 h 3696943"/>
                <a:gd name="connsiteX4" fmla="*/ 424013 w 2708171"/>
                <a:gd name="connsiteY4" fmla="*/ 1692671 h 3696943"/>
                <a:gd name="connsiteX5" fmla="*/ 389538 w 2708171"/>
                <a:gd name="connsiteY5" fmla="*/ 1503565 h 3696943"/>
                <a:gd name="connsiteX6" fmla="*/ 316371 w 2708171"/>
                <a:gd name="connsiteY6" fmla="*/ 1309444 h 3696943"/>
                <a:gd name="connsiteX7" fmla="*/ 544195 w 2708171"/>
                <a:gd name="connsiteY7" fmla="*/ 856782 h 3696943"/>
                <a:gd name="connsiteX8" fmla="*/ 0 w 2708171"/>
                <a:gd name="connsiteY8" fmla="*/ 584935 h 3696943"/>
                <a:gd name="connsiteX9" fmla="*/ 644137 w 2708171"/>
                <a:gd name="connsiteY9" fmla="*/ 603761 h 3696943"/>
                <a:gd name="connsiteX10" fmla="*/ 1457000 w 2708171"/>
                <a:gd name="connsiteY10" fmla="*/ 42768 h 3696943"/>
                <a:gd name="connsiteX11" fmla="*/ 1820053 w 2708171"/>
                <a:gd name="connsiteY11" fmla="*/ 114557 h 3696943"/>
                <a:gd name="connsiteX12" fmla="*/ 2350603 w 2708171"/>
                <a:gd name="connsiteY12" fmla="*/ 715818 h 3696943"/>
                <a:gd name="connsiteX13" fmla="*/ 2174306 w 2708171"/>
                <a:gd name="connsiteY13" fmla="*/ 1517912 h 3696943"/>
                <a:gd name="connsiteX14" fmla="*/ 2066144 w 2708171"/>
                <a:gd name="connsiteY14" fmla="*/ 1965986 h 3696943"/>
                <a:gd name="connsiteX15" fmla="*/ 2018017 w 2708171"/>
                <a:gd name="connsiteY15" fmla="*/ 1918879 h 3696943"/>
                <a:gd name="connsiteX16" fmla="*/ 2017440 w 2708171"/>
                <a:gd name="connsiteY16" fmla="*/ 2000212 h 3696943"/>
                <a:gd name="connsiteX17" fmla="*/ 2708171 w 2708171"/>
                <a:gd name="connsiteY17" fmla="*/ 3696943 h 3696943"/>
                <a:gd name="connsiteX18" fmla="*/ 532231 w 2708171"/>
                <a:gd name="connsiteY18" fmla="*/ 3694027 h 3696943"/>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57000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16921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51289 h 3654205"/>
                <a:gd name="connsiteX1" fmla="*/ 1086899 w 2708171"/>
                <a:gd name="connsiteY1" fmla="*/ 2476450 h 3654205"/>
                <a:gd name="connsiteX2" fmla="*/ 893357 w 2708171"/>
                <a:gd name="connsiteY2" fmla="*/ 2080776 h 3654205"/>
                <a:gd name="connsiteX3" fmla="*/ 455973 w 2708171"/>
                <a:gd name="connsiteY3" fmla="*/ 1816621 h 3654205"/>
                <a:gd name="connsiteX4" fmla="*/ 424013 w 2708171"/>
                <a:gd name="connsiteY4" fmla="*/ 1649933 h 3654205"/>
                <a:gd name="connsiteX5" fmla="*/ 389538 w 2708171"/>
                <a:gd name="connsiteY5" fmla="*/ 1460827 h 3654205"/>
                <a:gd name="connsiteX6" fmla="*/ 316371 w 2708171"/>
                <a:gd name="connsiteY6" fmla="*/ 1266706 h 3654205"/>
                <a:gd name="connsiteX7" fmla="*/ 544195 w 2708171"/>
                <a:gd name="connsiteY7" fmla="*/ 814044 h 3654205"/>
                <a:gd name="connsiteX8" fmla="*/ 0 w 2708171"/>
                <a:gd name="connsiteY8" fmla="*/ 542197 h 3654205"/>
                <a:gd name="connsiteX9" fmla="*/ 644137 w 2708171"/>
                <a:gd name="connsiteY9" fmla="*/ 561023 h 3654205"/>
                <a:gd name="connsiteX10" fmla="*/ 1416921 w 2708171"/>
                <a:gd name="connsiteY10" fmla="*/ 30 h 3654205"/>
                <a:gd name="connsiteX11" fmla="*/ 1820053 w 2708171"/>
                <a:gd name="connsiteY11" fmla="*/ 71819 h 3654205"/>
                <a:gd name="connsiteX12" fmla="*/ 1943150 w 2708171"/>
                <a:gd name="connsiteY12" fmla="*/ 172016 h 3654205"/>
                <a:gd name="connsiteX13" fmla="*/ 2350603 w 2708171"/>
                <a:gd name="connsiteY13" fmla="*/ 673080 h 3654205"/>
                <a:gd name="connsiteX14" fmla="*/ 2174306 w 2708171"/>
                <a:gd name="connsiteY14" fmla="*/ 1475174 h 3654205"/>
                <a:gd name="connsiteX15" fmla="*/ 2066144 w 2708171"/>
                <a:gd name="connsiteY15" fmla="*/ 1923248 h 3654205"/>
                <a:gd name="connsiteX16" fmla="*/ 2018017 w 2708171"/>
                <a:gd name="connsiteY16" fmla="*/ 1876141 h 3654205"/>
                <a:gd name="connsiteX17" fmla="*/ 2017440 w 2708171"/>
                <a:gd name="connsiteY17" fmla="*/ 1957474 h 3654205"/>
                <a:gd name="connsiteX18" fmla="*/ 2708171 w 2708171"/>
                <a:gd name="connsiteY18" fmla="*/ 3654205 h 3654205"/>
                <a:gd name="connsiteX19" fmla="*/ 532231 w 2708171"/>
                <a:gd name="connsiteY19" fmla="*/ 3651289 h 3654205"/>
                <a:gd name="connsiteX0" fmla="*/ 532231 w 2708171"/>
                <a:gd name="connsiteY0" fmla="*/ 3654150 h 3657066"/>
                <a:gd name="connsiteX1" fmla="*/ 1086899 w 2708171"/>
                <a:gd name="connsiteY1" fmla="*/ 2479311 h 3657066"/>
                <a:gd name="connsiteX2" fmla="*/ 893357 w 2708171"/>
                <a:gd name="connsiteY2" fmla="*/ 2083637 h 3657066"/>
                <a:gd name="connsiteX3" fmla="*/ 455973 w 2708171"/>
                <a:gd name="connsiteY3" fmla="*/ 1819482 h 3657066"/>
                <a:gd name="connsiteX4" fmla="*/ 424013 w 2708171"/>
                <a:gd name="connsiteY4" fmla="*/ 1652794 h 3657066"/>
                <a:gd name="connsiteX5" fmla="*/ 389538 w 2708171"/>
                <a:gd name="connsiteY5" fmla="*/ 1463688 h 3657066"/>
                <a:gd name="connsiteX6" fmla="*/ 316371 w 2708171"/>
                <a:gd name="connsiteY6" fmla="*/ 1269567 h 3657066"/>
                <a:gd name="connsiteX7" fmla="*/ 544195 w 2708171"/>
                <a:gd name="connsiteY7" fmla="*/ 816905 h 3657066"/>
                <a:gd name="connsiteX8" fmla="*/ 0 w 2708171"/>
                <a:gd name="connsiteY8" fmla="*/ 545058 h 3657066"/>
                <a:gd name="connsiteX9" fmla="*/ 644137 w 2708171"/>
                <a:gd name="connsiteY9" fmla="*/ 563884 h 3657066"/>
                <a:gd name="connsiteX10" fmla="*/ 1302413 w 2708171"/>
                <a:gd name="connsiteY10" fmla="*/ 28 h 3657066"/>
                <a:gd name="connsiteX11" fmla="*/ 1820053 w 2708171"/>
                <a:gd name="connsiteY11" fmla="*/ 74680 h 3657066"/>
                <a:gd name="connsiteX12" fmla="*/ 1943150 w 2708171"/>
                <a:gd name="connsiteY12" fmla="*/ 174877 h 3657066"/>
                <a:gd name="connsiteX13" fmla="*/ 2350603 w 2708171"/>
                <a:gd name="connsiteY13" fmla="*/ 675941 h 3657066"/>
                <a:gd name="connsiteX14" fmla="*/ 2174306 w 2708171"/>
                <a:gd name="connsiteY14" fmla="*/ 1478035 h 3657066"/>
                <a:gd name="connsiteX15" fmla="*/ 2066144 w 2708171"/>
                <a:gd name="connsiteY15" fmla="*/ 1926109 h 3657066"/>
                <a:gd name="connsiteX16" fmla="*/ 2018017 w 2708171"/>
                <a:gd name="connsiteY16" fmla="*/ 1879002 h 3657066"/>
                <a:gd name="connsiteX17" fmla="*/ 2017440 w 2708171"/>
                <a:gd name="connsiteY17" fmla="*/ 1960335 h 3657066"/>
                <a:gd name="connsiteX18" fmla="*/ 2708171 w 2708171"/>
                <a:gd name="connsiteY18" fmla="*/ 3657066 h 3657066"/>
                <a:gd name="connsiteX19" fmla="*/ 532231 w 2708171"/>
                <a:gd name="connsiteY19" fmla="*/ 3654150 h 3657066"/>
                <a:gd name="connsiteX0" fmla="*/ 532231 w 2708171"/>
                <a:gd name="connsiteY0" fmla="*/ 3680371 h 3683287"/>
                <a:gd name="connsiteX1" fmla="*/ 1086899 w 2708171"/>
                <a:gd name="connsiteY1" fmla="*/ 2505532 h 3683287"/>
                <a:gd name="connsiteX2" fmla="*/ 893357 w 2708171"/>
                <a:gd name="connsiteY2" fmla="*/ 2109858 h 3683287"/>
                <a:gd name="connsiteX3" fmla="*/ 455973 w 2708171"/>
                <a:gd name="connsiteY3" fmla="*/ 1845703 h 3683287"/>
                <a:gd name="connsiteX4" fmla="*/ 424013 w 2708171"/>
                <a:gd name="connsiteY4" fmla="*/ 1679015 h 3683287"/>
                <a:gd name="connsiteX5" fmla="*/ 389538 w 2708171"/>
                <a:gd name="connsiteY5" fmla="*/ 1489909 h 3683287"/>
                <a:gd name="connsiteX6" fmla="*/ 316371 w 2708171"/>
                <a:gd name="connsiteY6" fmla="*/ 1295788 h 3683287"/>
                <a:gd name="connsiteX7" fmla="*/ 544195 w 2708171"/>
                <a:gd name="connsiteY7" fmla="*/ 843126 h 3683287"/>
                <a:gd name="connsiteX8" fmla="*/ 0 w 2708171"/>
                <a:gd name="connsiteY8" fmla="*/ 571279 h 3683287"/>
                <a:gd name="connsiteX9" fmla="*/ 644137 w 2708171"/>
                <a:gd name="connsiteY9" fmla="*/ 590105 h 3683287"/>
                <a:gd name="connsiteX10" fmla="*/ 1302413 w 2708171"/>
                <a:gd name="connsiteY10" fmla="*/ 26249 h 3683287"/>
                <a:gd name="connsiteX11" fmla="*/ 1811465 w 2708171"/>
                <a:gd name="connsiteY11" fmla="*/ 103764 h 3683287"/>
                <a:gd name="connsiteX12" fmla="*/ 1943150 w 2708171"/>
                <a:gd name="connsiteY12" fmla="*/ 201098 h 3683287"/>
                <a:gd name="connsiteX13" fmla="*/ 2350603 w 2708171"/>
                <a:gd name="connsiteY13" fmla="*/ 702162 h 3683287"/>
                <a:gd name="connsiteX14" fmla="*/ 2174306 w 2708171"/>
                <a:gd name="connsiteY14" fmla="*/ 1504256 h 3683287"/>
                <a:gd name="connsiteX15" fmla="*/ 2066144 w 2708171"/>
                <a:gd name="connsiteY15" fmla="*/ 1952330 h 3683287"/>
                <a:gd name="connsiteX16" fmla="*/ 2018017 w 2708171"/>
                <a:gd name="connsiteY16" fmla="*/ 1905223 h 3683287"/>
                <a:gd name="connsiteX17" fmla="*/ 2017440 w 2708171"/>
                <a:gd name="connsiteY17" fmla="*/ 1986556 h 3683287"/>
                <a:gd name="connsiteX18" fmla="*/ 2708171 w 2708171"/>
                <a:gd name="connsiteY18" fmla="*/ 3683287 h 3683287"/>
                <a:gd name="connsiteX19" fmla="*/ 532231 w 2708171"/>
                <a:gd name="connsiteY19" fmla="*/ 3680371 h 3683287"/>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3150 w 2708171"/>
                <a:gd name="connsiteY12" fmla="*/ 17790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63142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0364 w 2708171"/>
                <a:gd name="connsiteY12" fmla="*/ 129157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8171" h="3660090">
                  <a:moveTo>
                    <a:pt x="532231" y="3657174"/>
                  </a:moveTo>
                  <a:cubicBezTo>
                    <a:pt x="624074" y="3228620"/>
                    <a:pt x="1011065" y="2760372"/>
                    <a:pt x="1086899" y="2482335"/>
                  </a:cubicBezTo>
                  <a:cubicBezTo>
                    <a:pt x="1019522" y="2347581"/>
                    <a:pt x="957514" y="2243170"/>
                    <a:pt x="887663" y="2063885"/>
                  </a:cubicBezTo>
                  <a:cubicBezTo>
                    <a:pt x="347721" y="2163138"/>
                    <a:pt x="478602" y="1927611"/>
                    <a:pt x="455973" y="1822506"/>
                  </a:cubicBezTo>
                  <a:cubicBezTo>
                    <a:pt x="422956" y="1744580"/>
                    <a:pt x="365092" y="1711381"/>
                    <a:pt x="424013" y="1655818"/>
                  </a:cubicBezTo>
                  <a:cubicBezTo>
                    <a:pt x="309816" y="1627571"/>
                    <a:pt x="431675" y="1542171"/>
                    <a:pt x="389538" y="1466712"/>
                  </a:cubicBezTo>
                  <a:cubicBezTo>
                    <a:pt x="337815" y="1417743"/>
                    <a:pt x="189188" y="1391137"/>
                    <a:pt x="316371" y="1272591"/>
                  </a:cubicBezTo>
                  <a:cubicBezTo>
                    <a:pt x="591246" y="1046651"/>
                    <a:pt x="558740" y="1026614"/>
                    <a:pt x="544195" y="819929"/>
                  </a:cubicBezTo>
                  <a:cubicBezTo>
                    <a:pt x="325856" y="743602"/>
                    <a:pt x="108883" y="687885"/>
                    <a:pt x="0" y="548082"/>
                  </a:cubicBezTo>
                  <a:lnTo>
                    <a:pt x="644137" y="566908"/>
                  </a:lnTo>
                  <a:cubicBezTo>
                    <a:pt x="949848" y="56862"/>
                    <a:pt x="1084956" y="21129"/>
                    <a:pt x="1302413" y="3052"/>
                  </a:cubicBezTo>
                  <a:cubicBezTo>
                    <a:pt x="1519870" y="-15025"/>
                    <a:pt x="1730440" y="51903"/>
                    <a:pt x="1811465" y="80567"/>
                  </a:cubicBezTo>
                  <a:cubicBezTo>
                    <a:pt x="1855275" y="23350"/>
                    <a:pt x="1951993" y="54681"/>
                    <a:pt x="1940364" y="129157"/>
                  </a:cubicBezTo>
                  <a:cubicBezTo>
                    <a:pt x="2120397" y="226504"/>
                    <a:pt x="2388907" y="550981"/>
                    <a:pt x="2427897" y="776298"/>
                  </a:cubicBezTo>
                  <a:cubicBezTo>
                    <a:pt x="2466887" y="1001615"/>
                    <a:pt x="2422991" y="1419774"/>
                    <a:pt x="2174306" y="1481059"/>
                  </a:cubicBezTo>
                  <a:cubicBezTo>
                    <a:pt x="2129429" y="1687901"/>
                    <a:pt x="2075264" y="1735959"/>
                    <a:pt x="2066144" y="1929133"/>
                  </a:cubicBezTo>
                  <a:lnTo>
                    <a:pt x="2018017" y="1882026"/>
                  </a:lnTo>
                  <a:cubicBezTo>
                    <a:pt x="2017825" y="1909137"/>
                    <a:pt x="2017632" y="1936248"/>
                    <a:pt x="2017440" y="1963359"/>
                  </a:cubicBezTo>
                  <a:cubicBezTo>
                    <a:pt x="2053019" y="2575574"/>
                    <a:pt x="2692240" y="2521787"/>
                    <a:pt x="2708171" y="3660090"/>
                  </a:cubicBezTo>
                  <a:lnTo>
                    <a:pt x="532231" y="3657174"/>
                  </a:lnTo>
                  <a:close/>
                </a:path>
              </a:pathLst>
            </a:cu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58804E36-22A7-42A7-A7E6-9553CB24345A}"/>
                </a:ext>
              </a:extLst>
            </p:cNvPr>
            <p:cNvSpPr>
              <a:spLocks noChangeAspect="1"/>
            </p:cNvSpPr>
            <p:nvPr/>
          </p:nvSpPr>
          <p:spPr>
            <a:xfrm>
              <a:off x="6210094" y="5753824"/>
              <a:ext cx="890553" cy="1104176"/>
            </a:xfrm>
            <a:custGeom>
              <a:avLst/>
              <a:gdLst>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97642 w 5216893"/>
                <a:gd name="connsiteY61" fmla="*/ 2107932 h 6294922"/>
                <a:gd name="connsiteX62" fmla="*/ 5168766 w 5216893"/>
                <a:gd name="connsiteY62" fmla="*/ 2175309 h 6294922"/>
                <a:gd name="connsiteX63" fmla="*/ 5111015 w 5216893"/>
                <a:gd name="connsiteY63" fmla="*/ 2281187 h 6294922"/>
                <a:gd name="connsiteX64" fmla="*/ 5062888 w 5216893"/>
                <a:gd name="connsiteY64" fmla="*/ 2329313 h 6294922"/>
                <a:gd name="connsiteX65" fmla="*/ 5072514 w 5216893"/>
                <a:gd name="connsiteY65" fmla="*/ 2415941 h 6294922"/>
                <a:gd name="connsiteX66" fmla="*/ 5101389 w 5216893"/>
                <a:gd name="connsiteY66" fmla="*/ 2521819 h 6294922"/>
                <a:gd name="connsiteX67" fmla="*/ 5130265 w 5216893"/>
                <a:gd name="connsiteY67" fmla="*/ 2637322 h 6294922"/>
                <a:gd name="connsiteX68" fmla="*/ 5159141 w 5216893"/>
                <a:gd name="connsiteY68" fmla="*/ 2762450 h 6294922"/>
                <a:gd name="connsiteX69" fmla="*/ 5159141 w 5216893"/>
                <a:gd name="connsiteY69" fmla="*/ 2887579 h 6294922"/>
                <a:gd name="connsiteX70" fmla="*/ 5111015 w 5216893"/>
                <a:gd name="connsiteY70" fmla="*/ 2926080 h 6294922"/>
                <a:gd name="connsiteX71" fmla="*/ 5034013 w 5216893"/>
                <a:gd name="connsiteY71" fmla="*/ 2954955 h 6294922"/>
                <a:gd name="connsiteX72" fmla="*/ 4957011 w 5216893"/>
                <a:gd name="connsiteY72" fmla="*/ 2954955 h 6294922"/>
                <a:gd name="connsiteX73" fmla="*/ 4908884 w 5216893"/>
                <a:gd name="connsiteY73" fmla="*/ 2935705 h 6294922"/>
                <a:gd name="connsiteX74" fmla="*/ 4870383 w 5216893"/>
                <a:gd name="connsiteY74" fmla="*/ 2916454 h 6294922"/>
                <a:gd name="connsiteX75" fmla="*/ 4812632 w 5216893"/>
                <a:gd name="connsiteY75" fmla="*/ 2916454 h 6294922"/>
                <a:gd name="connsiteX76" fmla="*/ 4745255 w 5216893"/>
                <a:gd name="connsiteY76" fmla="*/ 2926080 h 6294922"/>
                <a:gd name="connsiteX77" fmla="*/ 4697128 w 5216893"/>
                <a:gd name="connsiteY77" fmla="*/ 2993456 h 6294922"/>
                <a:gd name="connsiteX78" fmla="*/ 4677878 w 5216893"/>
                <a:gd name="connsiteY78" fmla="*/ 3060833 h 6294922"/>
                <a:gd name="connsiteX79" fmla="*/ 4677878 w 5216893"/>
                <a:gd name="connsiteY79" fmla="*/ 3118585 h 6294922"/>
                <a:gd name="connsiteX80" fmla="*/ 4639377 w 5216893"/>
                <a:gd name="connsiteY80" fmla="*/ 3166711 h 6294922"/>
                <a:gd name="connsiteX81" fmla="*/ 4610501 w 5216893"/>
                <a:gd name="connsiteY81" fmla="*/ 3214838 h 6294922"/>
                <a:gd name="connsiteX82" fmla="*/ 4581625 w 5216893"/>
                <a:gd name="connsiteY82" fmla="*/ 3224463 h 6294922"/>
                <a:gd name="connsiteX83" fmla="*/ 4591251 w 5216893"/>
                <a:gd name="connsiteY83" fmla="*/ 3272589 h 6294922"/>
                <a:gd name="connsiteX84" fmla="*/ 4572000 w 5216893"/>
                <a:gd name="connsiteY84" fmla="*/ 3311090 h 6294922"/>
                <a:gd name="connsiteX85" fmla="*/ 4543124 w 5216893"/>
                <a:gd name="connsiteY85" fmla="*/ 3368842 h 6294922"/>
                <a:gd name="connsiteX86" fmla="*/ 4494998 w 5216893"/>
                <a:gd name="connsiteY86" fmla="*/ 3416968 h 6294922"/>
                <a:gd name="connsiteX87" fmla="*/ 4543124 w 5216893"/>
                <a:gd name="connsiteY87" fmla="*/ 3493970 h 6294922"/>
                <a:gd name="connsiteX88" fmla="*/ 4552749 w 5216893"/>
                <a:gd name="connsiteY88" fmla="*/ 3580598 h 6294922"/>
                <a:gd name="connsiteX89" fmla="*/ 4514248 w 5216893"/>
                <a:gd name="connsiteY89" fmla="*/ 3667225 h 6294922"/>
                <a:gd name="connsiteX90" fmla="*/ 4475747 w 5216893"/>
                <a:gd name="connsiteY90" fmla="*/ 3744227 h 6294922"/>
                <a:gd name="connsiteX91" fmla="*/ 4437246 w 5216893"/>
                <a:gd name="connsiteY91" fmla="*/ 3792353 h 6294922"/>
                <a:gd name="connsiteX92" fmla="*/ 4369869 w 5216893"/>
                <a:gd name="connsiteY92" fmla="*/ 3830854 h 6294922"/>
                <a:gd name="connsiteX93" fmla="*/ 4292867 w 5216893"/>
                <a:gd name="connsiteY93" fmla="*/ 3850105 h 6294922"/>
                <a:gd name="connsiteX94" fmla="*/ 4215865 w 5216893"/>
                <a:gd name="connsiteY94" fmla="*/ 3869355 h 6294922"/>
                <a:gd name="connsiteX95" fmla="*/ 4148488 w 5216893"/>
                <a:gd name="connsiteY95" fmla="*/ 3869355 h 6294922"/>
                <a:gd name="connsiteX96" fmla="*/ 4100362 w 5216893"/>
                <a:gd name="connsiteY96" fmla="*/ 3878981 h 6294922"/>
                <a:gd name="connsiteX97" fmla="*/ 3936733 w 5216893"/>
                <a:gd name="connsiteY97" fmla="*/ 3965608 h 6294922"/>
                <a:gd name="connsiteX98" fmla="*/ 3869356 w 5216893"/>
                <a:gd name="connsiteY98" fmla="*/ 4013734 h 6294922"/>
                <a:gd name="connsiteX99" fmla="*/ 3773103 w 5216893"/>
                <a:gd name="connsiteY99" fmla="*/ 4100362 h 6294922"/>
                <a:gd name="connsiteX100" fmla="*/ 3647975 w 5216893"/>
                <a:gd name="connsiteY100" fmla="*/ 4206240 h 6294922"/>
                <a:gd name="connsiteX101" fmla="*/ 3811604 w 5216893"/>
                <a:gd name="connsiteY101" fmla="*/ 4312118 h 6294922"/>
                <a:gd name="connsiteX102" fmla="*/ 3946358 w 5216893"/>
                <a:gd name="connsiteY102" fmla="*/ 4475747 h 6294922"/>
                <a:gd name="connsiteX103" fmla="*/ 4119613 w 5216893"/>
                <a:gd name="connsiteY103" fmla="*/ 4754880 h 6294922"/>
                <a:gd name="connsiteX104" fmla="*/ 4283242 w 5216893"/>
                <a:gd name="connsiteY104" fmla="*/ 5043638 h 6294922"/>
                <a:gd name="connsiteX105" fmla="*/ 4562375 w 5216893"/>
                <a:gd name="connsiteY105" fmla="*/ 5573027 h 6294922"/>
                <a:gd name="connsiteX106" fmla="*/ 4706754 w 5216893"/>
                <a:gd name="connsiteY106" fmla="*/ 5958038 h 6294922"/>
                <a:gd name="connsiteX107" fmla="*/ 4764505 w 5216893"/>
                <a:gd name="connsiteY107" fmla="*/ 6169793 h 6294922"/>
                <a:gd name="connsiteX108" fmla="*/ 4774131 w 5216893"/>
                <a:gd name="connsiteY108" fmla="*/ 6294922 h 6294922"/>
                <a:gd name="connsiteX109" fmla="*/ 0 w 5216893"/>
                <a:gd name="connsiteY109" fmla="*/ 6246795 h 6294922"/>
                <a:gd name="connsiteX110" fmla="*/ 28876 w 5216893"/>
                <a:gd name="connsiteY110" fmla="*/ 6198669 h 6294922"/>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68766 w 5216893"/>
                <a:gd name="connsiteY61" fmla="*/ 2175309 h 6294922"/>
                <a:gd name="connsiteX62" fmla="*/ 5111015 w 5216893"/>
                <a:gd name="connsiteY62" fmla="*/ 2281187 h 6294922"/>
                <a:gd name="connsiteX63" fmla="*/ 5062888 w 5216893"/>
                <a:gd name="connsiteY63" fmla="*/ 2329313 h 6294922"/>
                <a:gd name="connsiteX64" fmla="*/ 5072514 w 5216893"/>
                <a:gd name="connsiteY64" fmla="*/ 2415941 h 6294922"/>
                <a:gd name="connsiteX65" fmla="*/ 5101389 w 5216893"/>
                <a:gd name="connsiteY65" fmla="*/ 2521819 h 6294922"/>
                <a:gd name="connsiteX66" fmla="*/ 5130265 w 5216893"/>
                <a:gd name="connsiteY66" fmla="*/ 2637322 h 6294922"/>
                <a:gd name="connsiteX67" fmla="*/ 5159141 w 5216893"/>
                <a:gd name="connsiteY67" fmla="*/ 2762450 h 6294922"/>
                <a:gd name="connsiteX68" fmla="*/ 5159141 w 5216893"/>
                <a:gd name="connsiteY68" fmla="*/ 2887579 h 6294922"/>
                <a:gd name="connsiteX69" fmla="*/ 5111015 w 5216893"/>
                <a:gd name="connsiteY69" fmla="*/ 2926080 h 6294922"/>
                <a:gd name="connsiteX70" fmla="*/ 5034013 w 5216893"/>
                <a:gd name="connsiteY70" fmla="*/ 2954955 h 6294922"/>
                <a:gd name="connsiteX71" fmla="*/ 4957011 w 5216893"/>
                <a:gd name="connsiteY71" fmla="*/ 2954955 h 6294922"/>
                <a:gd name="connsiteX72" fmla="*/ 4908884 w 5216893"/>
                <a:gd name="connsiteY72" fmla="*/ 2935705 h 6294922"/>
                <a:gd name="connsiteX73" fmla="*/ 4870383 w 5216893"/>
                <a:gd name="connsiteY73" fmla="*/ 2916454 h 6294922"/>
                <a:gd name="connsiteX74" fmla="*/ 4812632 w 5216893"/>
                <a:gd name="connsiteY74" fmla="*/ 2916454 h 6294922"/>
                <a:gd name="connsiteX75" fmla="*/ 4745255 w 5216893"/>
                <a:gd name="connsiteY75" fmla="*/ 2926080 h 6294922"/>
                <a:gd name="connsiteX76" fmla="*/ 4697128 w 5216893"/>
                <a:gd name="connsiteY76" fmla="*/ 2993456 h 6294922"/>
                <a:gd name="connsiteX77" fmla="*/ 4677878 w 5216893"/>
                <a:gd name="connsiteY77" fmla="*/ 3060833 h 6294922"/>
                <a:gd name="connsiteX78" fmla="*/ 4677878 w 5216893"/>
                <a:gd name="connsiteY78" fmla="*/ 3118585 h 6294922"/>
                <a:gd name="connsiteX79" fmla="*/ 4639377 w 5216893"/>
                <a:gd name="connsiteY79" fmla="*/ 3166711 h 6294922"/>
                <a:gd name="connsiteX80" fmla="*/ 4610501 w 5216893"/>
                <a:gd name="connsiteY80" fmla="*/ 3214838 h 6294922"/>
                <a:gd name="connsiteX81" fmla="*/ 4581625 w 5216893"/>
                <a:gd name="connsiteY81" fmla="*/ 3224463 h 6294922"/>
                <a:gd name="connsiteX82" fmla="*/ 4591251 w 5216893"/>
                <a:gd name="connsiteY82" fmla="*/ 3272589 h 6294922"/>
                <a:gd name="connsiteX83" fmla="*/ 4572000 w 5216893"/>
                <a:gd name="connsiteY83" fmla="*/ 3311090 h 6294922"/>
                <a:gd name="connsiteX84" fmla="*/ 4543124 w 5216893"/>
                <a:gd name="connsiteY84" fmla="*/ 3368842 h 6294922"/>
                <a:gd name="connsiteX85" fmla="*/ 4494998 w 5216893"/>
                <a:gd name="connsiteY85" fmla="*/ 3416968 h 6294922"/>
                <a:gd name="connsiteX86" fmla="*/ 4543124 w 5216893"/>
                <a:gd name="connsiteY86" fmla="*/ 3493970 h 6294922"/>
                <a:gd name="connsiteX87" fmla="*/ 4552749 w 5216893"/>
                <a:gd name="connsiteY87" fmla="*/ 3580598 h 6294922"/>
                <a:gd name="connsiteX88" fmla="*/ 4514248 w 5216893"/>
                <a:gd name="connsiteY88" fmla="*/ 3667225 h 6294922"/>
                <a:gd name="connsiteX89" fmla="*/ 4475747 w 5216893"/>
                <a:gd name="connsiteY89" fmla="*/ 3744227 h 6294922"/>
                <a:gd name="connsiteX90" fmla="*/ 4437246 w 5216893"/>
                <a:gd name="connsiteY90" fmla="*/ 3792353 h 6294922"/>
                <a:gd name="connsiteX91" fmla="*/ 4369869 w 5216893"/>
                <a:gd name="connsiteY91" fmla="*/ 3830854 h 6294922"/>
                <a:gd name="connsiteX92" fmla="*/ 4292867 w 5216893"/>
                <a:gd name="connsiteY92" fmla="*/ 3850105 h 6294922"/>
                <a:gd name="connsiteX93" fmla="*/ 4215865 w 5216893"/>
                <a:gd name="connsiteY93" fmla="*/ 3869355 h 6294922"/>
                <a:gd name="connsiteX94" fmla="*/ 4148488 w 5216893"/>
                <a:gd name="connsiteY94" fmla="*/ 3869355 h 6294922"/>
                <a:gd name="connsiteX95" fmla="*/ 4100362 w 5216893"/>
                <a:gd name="connsiteY95" fmla="*/ 3878981 h 6294922"/>
                <a:gd name="connsiteX96" fmla="*/ 3936733 w 5216893"/>
                <a:gd name="connsiteY96" fmla="*/ 3965608 h 6294922"/>
                <a:gd name="connsiteX97" fmla="*/ 3869356 w 5216893"/>
                <a:gd name="connsiteY97" fmla="*/ 4013734 h 6294922"/>
                <a:gd name="connsiteX98" fmla="*/ 3773103 w 5216893"/>
                <a:gd name="connsiteY98" fmla="*/ 4100362 h 6294922"/>
                <a:gd name="connsiteX99" fmla="*/ 3647975 w 5216893"/>
                <a:gd name="connsiteY99" fmla="*/ 4206240 h 6294922"/>
                <a:gd name="connsiteX100" fmla="*/ 3811604 w 5216893"/>
                <a:gd name="connsiteY100" fmla="*/ 4312118 h 6294922"/>
                <a:gd name="connsiteX101" fmla="*/ 3946358 w 5216893"/>
                <a:gd name="connsiteY101" fmla="*/ 4475747 h 6294922"/>
                <a:gd name="connsiteX102" fmla="*/ 4119613 w 5216893"/>
                <a:gd name="connsiteY102" fmla="*/ 4754880 h 6294922"/>
                <a:gd name="connsiteX103" fmla="*/ 4283242 w 5216893"/>
                <a:gd name="connsiteY103" fmla="*/ 5043638 h 6294922"/>
                <a:gd name="connsiteX104" fmla="*/ 4562375 w 5216893"/>
                <a:gd name="connsiteY104" fmla="*/ 5573027 h 6294922"/>
                <a:gd name="connsiteX105" fmla="*/ 4706754 w 5216893"/>
                <a:gd name="connsiteY105" fmla="*/ 5958038 h 6294922"/>
                <a:gd name="connsiteX106" fmla="*/ 4764505 w 5216893"/>
                <a:gd name="connsiteY106" fmla="*/ 6169793 h 6294922"/>
                <a:gd name="connsiteX107" fmla="*/ 4774131 w 5216893"/>
                <a:gd name="connsiteY107" fmla="*/ 6294922 h 6294922"/>
                <a:gd name="connsiteX108" fmla="*/ 0 w 5216893"/>
                <a:gd name="connsiteY108" fmla="*/ 6246795 h 6294922"/>
                <a:gd name="connsiteX109" fmla="*/ 28876 w 5216893"/>
                <a:gd name="connsiteY109"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59141 w 5168766"/>
                <a:gd name="connsiteY59" fmla="*/ 2040555 h 6294922"/>
                <a:gd name="connsiteX60" fmla="*/ 5168766 w 5168766"/>
                <a:gd name="connsiteY60" fmla="*/ 2175309 h 6294922"/>
                <a:gd name="connsiteX61" fmla="*/ 5111015 w 5168766"/>
                <a:gd name="connsiteY61" fmla="*/ 2281187 h 6294922"/>
                <a:gd name="connsiteX62" fmla="*/ 5062888 w 5168766"/>
                <a:gd name="connsiteY62" fmla="*/ 2329313 h 6294922"/>
                <a:gd name="connsiteX63" fmla="*/ 5072514 w 5168766"/>
                <a:gd name="connsiteY63" fmla="*/ 2415941 h 6294922"/>
                <a:gd name="connsiteX64" fmla="*/ 5101389 w 5168766"/>
                <a:gd name="connsiteY64" fmla="*/ 2521819 h 6294922"/>
                <a:gd name="connsiteX65" fmla="*/ 5130265 w 5168766"/>
                <a:gd name="connsiteY65" fmla="*/ 2637322 h 6294922"/>
                <a:gd name="connsiteX66" fmla="*/ 5159141 w 5168766"/>
                <a:gd name="connsiteY66" fmla="*/ 2762450 h 6294922"/>
                <a:gd name="connsiteX67" fmla="*/ 5159141 w 5168766"/>
                <a:gd name="connsiteY67" fmla="*/ 2887579 h 6294922"/>
                <a:gd name="connsiteX68" fmla="*/ 5111015 w 5168766"/>
                <a:gd name="connsiteY68" fmla="*/ 2926080 h 6294922"/>
                <a:gd name="connsiteX69" fmla="*/ 5034013 w 5168766"/>
                <a:gd name="connsiteY69" fmla="*/ 2954955 h 6294922"/>
                <a:gd name="connsiteX70" fmla="*/ 4957011 w 5168766"/>
                <a:gd name="connsiteY70" fmla="*/ 2954955 h 6294922"/>
                <a:gd name="connsiteX71" fmla="*/ 4908884 w 5168766"/>
                <a:gd name="connsiteY71" fmla="*/ 2935705 h 6294922"/>
                <a:gd name="connsiteX72" fmla="*/ 4870383 w 5168766"/>
                <a:gd name="connsiteY72" fmla="*/ 2916454 h 6294922"/>
                <a:gd name="connsiteX73" fmla="*/ 4812632 w 5168766"/>
                <a:gd name="connsiteY73" fmla="*/ 2916454 h 6294922"/>
                <a:gd name="connsiteX74" fmla="*/ 4745255 w 5168766"/>
                <a:gd name="connsiteY74" fmla="*/ 2926080 h 6294922"/>
                <a:gd name="connsiteX75" fmla="*/ 4697128 w 5168766"/>
                <a:gd name="connsiteY75" fmla="*/ 2993456 h 6294922"/>
                <a:gd name="connsiteX76" fmla="*/ 4677878 w 5168766"/>
                <a:gd name="connsiteY76" fmla="*/ 3060833 h 6294922"/>
                <a:gd name="connsiteX77" fmla="*/ 4677878 w 5168766"/>
                <a:gd name="connsiteY77" fmla="*/ 3118585 h 6294922"/>
                <a:gd name="connsiteX78" fmla="*/ 4639377 w 5168766"/>
                <a:gd name="connsiteY78" fmla="*/ 3166711 h 6294922"/>
                <a:gd name="connsiteX79" fmla="*/ 4610501 w 5168766"/>
                <a:gd name="connsiteY79" fmla="*/ 3214838 h 6294922"/>
                <a:gd name="connsiteX80" fmla="*/ 4581625 w 5168766"/>
                <a:gd name="connsiteY80" fmla="*/ 3224463 h 6294922"/>
                <a:gd name="connsiteX81" fmla="*/ 4591251 w 5168766"/>
                <a:gd name="connsiteY81" fmla="*/ 3272589 h 6294922"/>
                <a:gd name="connsiteX82" fmla="*/ 4572000 w 5168766"/>
                <a:gd name="connsiteY82" fmla="*/ 3311090 h 6294922"/>
                <a:gd name="connsiteX83" fmla="*/ 4543124 w 5168766"/>
                <a:gd name="connsiteY83" fmla="*/ 3368842 h 6294922"/>
                <a:gd name="connsiteX84" fmla="*/ 4494998 w 5168766"/>
                <a:gd name="connsiteY84" fmla="*/ 3416968 h 6294922"/>
                <a:gd name="connsiteX85" fmla="*/ 4543124 w 5168766"/>
                <a:gd name="connsiteY85" fmla="*/ 3493970 h 6294922"/>
                <a:gd name="connsiteX86" fmla="*/ 4552749 w 5168766"/>
                <a:gd name="connsiteY86" fmla="*/ 3580598 h 6294922"/>
                <a:gd name="connsiteX87" fmla="*/ 4514248 w 5168766"/>
                <a:gd name="connsiteY87" fmla="*/ 3667225 h 6294922"/>
                <a:gd name="connsiteX88" fmla="*/ 4475747 w 5168766"/>
                <a:gd name="connsiteY88" fmla="*/ 3744227 h 6294922"/>
                <a:gd name="connsiteX89" fmla="*/ 4437246 w 5168766"/>
                <a:gd name="connsiteY89" fmla="*/ 3792353 h 6294922"/>
                <a:gd name="connsiteX90" fmla="*/ 4369869 w 5168766"/>
                <a:gd name="connsiteY90" fmla="*/ 3830854 h 6294922"/>
                <a:gd name="connsiteX91" fmla="*/ 4292867 w 5168766"/>
                <a:gd name="connsiteY91" fmla="*/ 3850105 h 6294922"/>
                <a:gd name="connsiteX92" fmla="*/ 4215865 w 5168766"/>
                <a:gd name="connsiteY92" fmla="*/ 3869355 h 6294922"/>
                <a:gd name="connsiteX93" fmla="*/ 4148488 w 5168766"/>
                <a:gd name="connsiteY93" fmla="*/ 3869355 h 6294922"/>
                <a:gd name="connsiteX94" fmla="*/ 4100362 w 5168766"/>
                <a:gd name="connsiteY94" fmla="*/ 3878981 h 6294922"/>
                <a:gd name="connsiteX95" fmla="*/ 3936733 w 5168766"/>
                <a:gd name="connsiteY95" fmla="*/ 3965608 h 6294922"/>
                <a:gd name="connsiteX96" fmla="*/ 3869356 w 5168766"/>
                <a:gd name="connsiteY96" fmla="*/ 4013734 h 6294922"/>
                <a:gd name="connsiteX97" fmla="*/ 3773103 w 5168766"/>
                <a:gd name="connsiteY97" fmla="*/ 4100362 h 6294922"/>
                <a:gd name="connsiteX98" fmla="*/ 3647975 w 5168766"/>
                <a:gd name="connsiteY98" fmla="*/ 4206240 h 6294922"/>
                <a:gd name="connsiteX99" fmla="*/ 3811604 w 5168766"/>
                <a:gd name="connsiteY99" fmla="*/ 4312118 h 6294922"/>
                <a:gd name="connsiteX100" fmla="*/ 3946358 w 5168766"/>
                <a:gd name="connsiteY100" fmla="*/ 4475747 h 6294922"/>
                <a:gd name="connsiteX101" fmla="*/ 4119613 w 5168766"/>
                <a:gd name="connsiteY101" fmla="*/ 4754880 h 6294922"/>
                <a:gd name="connsiteX102" fmla="*/ 4283242 w 5168766"/>
                <a:gd name="connsiteY102" fmla="*/ 5043638 h 6294922"/>
                <a:gd name="connsiteX103" fmla="*/ 4562375 w 5168766"/>
                <a:gd name="connsiteY103" fmla="*/ 5573027 h 6294922"/>
                <a:gd name="connsiteX104" fmla="*/ 4706754 w 5168766"/>
                <a:gd name="connsiteY104" fmla="*/ 5958038 h 6294922"/>
                <a:gd name="connsiteX105" fmla="*/ 4764505 w 5168766"/>
                <a:gd name="connsiteY105" fmla="*/ 6169793 h 6294922"/>
                <a:gd name="connsiteX106" fmla="*/ 4774131 w 5168766"/>
                <a:gd name="connsiteY106" fmla="*/ 6294922 h 6294922"/>
                <a:gd name="connsiteX107" fmla="*/ 0 w 5168766"/>
                <a:gd name="connsiteY107" fmla="*/ 6246795 h 6294922"/>
                <a:gd name="connsiteX108" fmla="*/ 28876 w 5168766"/>
                <a:gd name="connsiteY108"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68766 w 5168766"/>
                <a:gd name="connsiteY59" fmla="*/ 2175309 h 6294922"/>
                <a:gd name="connsiteX60" fmla="*/ 5111015 w 5168766"/>
                <a:gd name="connsiteY60" fmla="*/ 2281187 h 6294922"/>
                <a:gd name="connsiteX61" fmla="*/ 5062888 w 5168766"/>
                <a:gd name="connsiteY61" fmla="*/ 2329313 h 6294922"/>
                <a:gd name="connsiteX62" fmla="*/ 5072514 w 5168766"/>
                <a:gd name="connsiteY62" fmla="*/ 2415941 h 6294922"/>
                <a:gd name="connsiteX63" fmla="*/ 5101389 w 5168766"/>
                <a:gd name="connsiteY63" fmla="*/ 2521819 h 6294922"/>
                <a:gd name="connsiteX64" fmla="*/ 5130265 w 5168766"/>
                <a:gd name="connsiteY64" fmla="*/ 2637322 h 6294922"/>
                <a:gd name="connsiteX65" fmla="*/ 5159141 w 5168766"/>
                <a:gd name="connsiteY65" fmla="*/ 2762450 h 6294922"/>
                <a:gd name="connsiteX66" fmla="*/ 5159141 w 5168766"/>
                <a:gd name="connsiteY66" fmla="*/ 2887579 h 6294922"/>
                <a:gd name="connsiteX67" fmla="*/ 5111015 w 5168766"/>
                <a:gd name="connsiteY67" fmla="*/ 2926080 h 6294922"/>
                <a:gd name="connsiteX68" fmla="*/ 5034013 w 5168766"/>
                <a:gd name="connsiteY68" fmla="*/ 2954955 h 6294922"/>
                <a:gd name="connsiteX69" fmla="*/ 4957011 w 5168766"/>
                <a:gd name="connsiteY69" fmla="*/ 2954955 h 6294922"/>
                <a:gd name="connsiteX70" fmla="*/ 4908884 w 5168766"/>
                <a:gd name="connsiteY70" fmla="*/ 2935705 h 6294922"/>
                <a:gd name="connsiteX71" fmla="*/ 4870383 w 5168766"/>
                <a:gd name="connsiteY71" fmla="*/ 2916454 h 6294922"/>
                <a:gd name="connsiteX72" fmla="*/ 4812632 w 5168766"/>
                <a:gd name="connsiteY72" fmla="*/ 2916454 h 6294922"/>
                <a:gd name="connsiteX73" fmla="*/ 4745255 w 5168766"/>
                <a:gd name="connsiteY73" fmla="*/ 2926080 h 6294922"/>
                <a:gd name="connsiteX74" fmla="*/ 4697128 w 5168766"/>
                <a:gd name="connsiteY74" fmla="*/ 2993456 h 6294922"/>
                <a:gd name="connsiteX75" fmla="*/ 4677878 w 5168766"/>
                <a:gd name="connsiteY75" fmla="*/ 3060833 h 6294922"/>
                <a:gd name="connsiteX76" fmla="*/ 4677878 w 5168766"/>
                <a:gd name="connsiteY76" fmla="*/ 3118585 h 6294922"/>
                <a:gd name="connsiteX77" fmla="*/ 4639377 w 5168766"/>
                <a:gd name="connsiteY77" fmla="*/ 3166711 h 6294922"/>
                <a:gd name="connsiteX78" fmla="*/ 4610501 w 5168766"/>
                <a:gd name="connsiteY78" fmla="*/ 3214838 h 6294922"/>
                <a:gd name="connsiteX79" fmla="*/ 4581625 w 5168766"/>
                <a:gd name="connsiteY79" fmla="*/ 3224463 h 6294922"/>
                <a:gd name="connsiteX80" fmla="*/ 4591251 w 5168766"/>
                <a:gd name="connsiteY80" fmla="*/ 3272589 h 6294922"/>
                <a:gd name="connsiteX81" fmla="*/ 4572000 w 5168766"/>
                <a:gd name="connsiteY81" fmla="*/ 3311090 h 6294922"/>
                <a:gd name="connsiteX82" fmla="*/ 4543124 w 5168766"/>
                <a:gd name="connsiteY82" fmla="*/ 3368842 h 6294922"/>
                <a:gd name="connsiteX83" fmla="*/ 4494998 w 5168766"/>
                <a:gd name="connsiteY83" fmla="*/ 3416968 h 6294922"/>
                <a:gd name="connsiteX84" fmla="*/ 4543124 w 5168766"/>
                <a:gd name="connsiteY84" fmla="*/ 3493970 h 6294922"/>
                <a:gd name="connsiteX85" fmla="*/ 4552749 w 5168766"/>
                <a:gd name="connsiteY85" fmla="*/ 3580598 h 6294922"/>
                <a:gd name="connsiteX86" fmla="*/ 4514248 w 5168766"/>
                <a:gd name="connsiteY86" fmla="*/ 3667225 h 6294922"/>
                <a:gd name="connsiteX87" fmla="*/ 4475747 w 5168766"/>
                <a:gd name="connsiteY87" fmla="*/ 3744227 h 6294922"/>
                <a:gd name="connsiteX88" fmla="*/ 4437246 w 5168766"/>
                <a:gd name="connsiteY88" fmla="*/ 3792353 h 6294922"/>
                <a:gd name="connsiteX89" fmla="*/ 4369869 w 5168766"/>
                <a:gd name="connsiteY89" fmla="*/ 3830854 h 6294922"/>
                <a:gd name="connsiteX90" fmla="*/ 4292867 w 5168766"/>
                <a:gd name="connsiteY90" fmla="*/ 3850105 h 6294922"/>
                <a:gd name="connsiteX91" fmla="*/ 4215865 w 5168766"/>
                <a:gd name="connsiteY91" fmla="*/ 3869355 h 6294922"/>
                <a:gd name="connsiteX92" fmla="*/ 4148488 w 5168766"/>
                <a:gd name="connsiteY92" fmla="*/ 3869355 h 6294922"/>
                <a:gd name="connsiteX93" fmla="*/ 4100362 w 5168766"/>
                <a:gd name="connsiteY93" fmla="*/ 3878981 h 6294922"/>
                <a:gd name="connsiteX94" fmla="*/ 3936733 w 5168766"/>
                <a:gd name="connsiteY94" fmla="*/ 3965608 h 6294922"/>
                <a:gd name="connsiteX95" fmla="*/ 3869356 w 5168766"/>
                <a:gd name="connsiteY95" fmla="*/ 4013734 h 6294922"/>
                <a:gd name="connsiteX96" fmla="*/ 3773103 w 5168766"/>
                <a:gd name="connsiteY96" fmla="*/ 4100362 h 6294922"/>
                <a:gd name="connsiteX97" fmla="*/ 3647975 w 5168766"/>
                <a:gd name="connsiteY97" fmla="*/ 4206240 h 6294922"/>
                <a:gd name="connsiteX98" fmla="*/ 3811604 w 5168766"/>
                <a:gd name="connsiteY98" fmla="*/ 4312118 h 6294922"/>
                <a:gd name="connsiteX99" fmla="*/ 3946358 w 5168766"/>
                <a:gd name="connsiteY99" fmla="*/ 4475747 h 6294922"/>
                <a:gd name="connsiteX100" fmla="*/ 4119613 w 5168766"/>
                <a:gd name="connsiteY100" fmla="*/ 4754880 h 6294922"/>
                <a:gd name="connsiteX101" fmla="*/ 4283242 w 5168766"/>
                <a:gd name="connsiteY101" fmla="*/ 5043638 h 6294922"/>
                <a:gd name="connsiteX102" fmla="*/ 4562375 w 5168766"/>
                <a:gd name="connsiteY102" fmla="*/ 5573027 h 6294922"/>
                <a:gd name="connsiteX103" fmla="*/ 4706754 w 5168766"/>
                <a:gd name="connsiteY103" fmla="*/ 5958038 h 6294922"/>
                <a:gd name="connsiteX104" fmla="*/ 4764505 w 5168766"/>
                <a:gd name="connsiteY104" fmla="*/ 6169793 h 6294922"/>
                <a:gd name="connsiteX105" fmla="*/ 4774131 w 5168766"/>
                <a:gd name="connsiteY105" fmla="*/ 6294922 h 6294922"/>
                <a:gd name="connsiteX106" fmla="*/ 0 w 5168766"/>
                <a:gd name="connsiteY106" fmla="*/ 6246795 h 6294922"/>
                <a:gd name="connsiteX107" fmla="*/ 28876 w 5168766"/>
                <a:gd name="connsiteY107"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111015 w 5159141"/>
                <a:gd name="connsiteY59" fmla="*/ 2281187 h 6294922"/>
                <a:gd name="connsiteX60" fmla="*/ 5062888 w 5159141"/>
                <a:gd name="connsiteY60" fmla="*/ 2329313 h 6294922"/>
                <a:gd name="connsiteX61" fmla="*/ 5072514 w 5159141"/>
                <a:gd name="connsiteY61" fmla="*/ 2415941 h 6294922"/>
                <a:gd name="connsiteX62" fmla="*/ 5101389 w 5159141"/>
                <a:gd name="connsiteY62" fmla="*/ 2521819 h 6294922"/>
                <a:gd name="connsiteX63" fmla="*/ 5130265 w 5159141"/>
                <a:gd name="connsiteY63" fmla="*/ 2637322 h 6294922"/>
                <a:gd name="connsiteX64" fmla="*/ 5159141 w 5159141"/>
                <a:gd name="connsiteY64" fmla="*/ 2762450 h 6294922"/>
                <a:gd name="connsiteX65" fmla="*/ 5159141 w 5159141"/>
                <a:gd name="connsiteY65" fmla="*/ 2887579 h 6294922"/>
                <a:gd name="connsiteX66" fmla="*/ 5111015 w 5159141"/>
                <a:gd name="connsiteY66" fmla="*/ 2926080 h 6294922"/>
                <a:gd name="connsiteX67" fmla="*/ 5034013 w 5159141"/>
                <a:gd name="connsiteY67" fmla="*/ 2954955 h 6294922"/>
                <a:gd name="connsiteX68" fmla="*/ 4957011 w 5159141"/>
                <a:gd name="connsiteY68" fmla="*/ 2954955 h 6294922"/>
                <a:gd name="connsiteX69" fmla="*/ 4908884 w 5159141"/>
                <a:gd name="connsiteY69" fmla="*/ 2935705 h 6294922"/>
                <a:gd name="connsiteX70" fmla="*/ 4870383 w 5159141"/>
                <a:gd name="connsiteY70" fmla="*/ 2916454 h 6294922"/>
                <a:gd name="connsiteX71" fmla="*/ 4812632 w 5159141"/>
                <a:gd name="connsiteY71" fmla="*/ 2916454 h 6294922"/>
                <a:gd name="connsiteX72" fmla="*/ 4745255 w 5159141"/>
                <a:gd name="connsiteY72" fmla="*/ 2926080 h 6294922"/>
                <a:gd name="connsiteX73" fmla="*/ 4697128 w 5159141"/>
                <a:gd name="connsiteY73" fmla="*/ 2993456 h 6294922"/>
                <a:gd name="connsiteX74" fmla="*/ 4677878 w 5159141"/>
                <a:gd name="connsiteY74" fmla="*/ 3060833 h 6294922"/>
                <a:gd name="connsiteX75" fmla="*/ 4677878 w 5159141"/>
                <a:gd name="connsiteY75" fmla="*/ 3118585 h 6294922"/>
                <a:gd name="connsiteX76" fmla="*/ 4639377 w 5159141"/>
                <a:gd name="connsiteY76" fmla="*/ 3166711 h 6294922"/>
                <a:gd name="connsiteX77" fmla="*/ 4610501 w 5159141"/>
                <a:gd name="connsiteY77" fmla="*/ 3214838 h 6294922"/>
                <a:gd name="connsiteX78" fmla="*/ 4581625 w 5159141"/>
                <a:gd name="connsiteY78" fmla="*/ 3224463 h 6294922"/>
                <a:gd name="connsiteX79" fmla="*/ 4591251 w 5159141"/>
                <a:gd name="connsiteY79" fmla="*/ 3272589 h 6294922"/>
                <a:gd name="connsiteX80" fmla="*/ 4572000 w 5159141"/>
                <a:gd name="connsiteY80" fmla="*/ 3311090 h 6294922"/>
                <a:gd name="connsiteX81" fmla="*/ 4543124 w 5159141"/>
                <a:gd name="connsiteY81" fmla="*/ 3368842 h 6294922"/>
                <a:gd name="connsiteX82" fmla="*/ 4494998 w 5159141"/>
                <a:gd name="connsiteY82" fmla="*/ 3416968 h 6294922"/>
                <a:gd name="connsiteX83" fmla="*/ 4543124 w 5159141"/>
                <a:gd name="connsiteY83" fmla="*/ 3493970 h 6294922"/>
                <a:gd name="connsiteX84" fmla="*/ 4552749 w 5159141"/>
                <a:gd name="connsiteY84" fmla="*/ 3580598 h 6294922"/>
                <a:gd name="connsiteX85" fmla="*/ 4514248 w 5159141"/>
                <a:gd name="connsiteY85" fmla="*/ 3667225 h 6294922"/>
                <a:gd name="connsiteX86" fmla="*/ 4475747 w 5159141"/>
                <a:gd name="connsiteY86" fmla="*/ 3744227 h 6294922"/>
                <a:gd name="connsiteX87" fmla="*/ 4437246 w 5159141"/>
                <a:gd name="connsiteY87" fmla="*/ 3792353 h 6294922"/>
                <a:gd name="connsiteX88" fmla="*/ 4369869 w 5159141"/>
                <a:gd name="connsiteY88" fmla="*/ 3830854 h 6294922"/>
                <a:gd name="connsiteX89" fmla="*/ 4292867 w 5159141"/>
                <a:gd name="connsiteY89" fmla="*/ 3850105 h 6294922"/>
                <a:gd name="connsiteX90" fmla="*/ 4215865 w 5159141"/>
                <a:gd name="connsiteY90" fmla="*/ 3869355 h 6294922"/>
                <a:gd name="connsiteX91" fmla="*/ 4148488 w 5159141"/>
                <a:gd name="connsiteY91" fmla="*/ 3869355 h 6294922"/>
                <a:gd name="connsiteX92" fmla="*/ 4100362 w 5159141"/>
                <a:gd name="connsiteY92" fmla="*/ 3878981 h 6294922"/>
                <a:gd name="connsiteX93" fmla="*/ 3936733 w 5159141"/>
                <a:gd name="connsiteY93" fmla="*/ 3965608 h 6294922"/>
                <a:gd name="connsiteX94" fmla="*/ 3869356 w 5159141"/>
                <a:gd name="connsiteY94" fmla="*/ 4013734 h 6294922"/>
                <a:gd name="connsiteX95" fmla="*/ 3773103 w 5159141"/>
                <a:gd name="connsiteY95" fmla="*/ 4100362 h 6294922"/>
                <a:gd name="connsiteX96" fmla="*/ 3647975 w 5159141"/>
                <a:gd name="connsiteY96" fmla="*/ 4206240 h 6294922"/>
                <a:gd name="connsiteX97" fmla="*/ 3811604 w 5159141"/>
                <a:gd name="connsiteY97" fmla="*/ 4312118 h 6294922"/>
                <a:gd name="connsiteX98" fmla="*/ 3946358 w 5159141"/>
                <a:gd name="connsiteY98" fmla="*/ 4475747 h 6294922"/>
                <a:gd name="connsiteX99" fmla="*/ 4119613 w 5159141"/>
                <a:gd name="connsiteY99" fmla="*/ 4754880 h 6294922"/>
                <a:gd name="connsiteX100" fmla="*/ 4283242 w 5159141"/>
                <a:gd name="connsiteY100" fmla="*/ 5043638 h 6294922"/>
                <a:gd name="connsiteX101" fmla="*/ 4562375 w 5159141"/>
                <a:gd name="connsiteY101" fmla="*/ 5573027 h 6294922"/>
                <a:gd name="connsiteX102" fmla="*/ 4706754 w 5159141"/>
                <a:gd name="connsiteY102" fmla="*/ 5958038 h 6294922"/>
                <a:gd name="connsiteX103" fmla="*/ 4764505 w 5159141"/>
                <a:gd name="connsiteY103" fmla="*/ 6169793 h 6294922"/>
                <a:gd name="connsiteX104" fmla="*/ 4774131 w 5159141"/>
                <a:gd name="connsiteY104" fmla="*/ 6294922 h 6294922"/>
                <a:gd name="connsiteX105" fmla="*/ 0 w 5159141"/>
                <a:gd name="connsiteY105" fmla="*/ 6246795 h 6294922"/>
                <a:gd name="connsiteX106" fmla="*/ 28876 w 5159141"/>
                <a:gd name="connsiteY106"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062888 w 5159141"/>
                <a:gd name="connsiteY59" fmla="*/ 2329313 h 6294922"/>
                <a:gd name="connsiteX60" fmla="*/ 5072514 w 5159141"/>
                <a:gd name="connsiteY60" fmla="*/ 2415941 h 6294922"/>
                <a:gd name="connsiteX61" fmla="*/ 5101389 w 5159141"/>
                <a:gd name="connsiteY61" fmla="*/ 2521819 h 6294922"/>
                <a:gd name="connsiteX62" fmla="*/ 5130265 w 5159141"/>
                <a:gd name="connsiteY62" fmla="*/ 2637322 h 6294922"/>
                <a:gd name="connsiteX63" fmla="*/ 5159141 w 5159141"/>
                <a:gd name="connsiteY63" fmla="*/ 2762450 h 6294922"/>
                <a:gd name="connsiteX64" fmla="*/ 5159141 w 5159141"/>
                <a:gd name="connsiteY64" fmla="*/ 2887579 h 6294922"/>
                <a:gd name="connsiteX65" fmla="*/ 5111015 w 5159141"/>
                <a:gd name="connsiteY65" fmla="*/ 2926080 h 6294922"/>
                <a:gd name="connsiteX66" fmla="*/ 5034013 w 5159141"/>
                <a:gd name="connsiteY66" fmla="*/ 2954955 h 6294922"/>
                <a:gd name="connsiteX67" fmla="*/ 4957011 w 5159141"/>
                <a:gd name="connsiteY67" fmla="*/ 2954955 h 6294922"/>
                <a:gd name="connsiteX68" fmla="*/ 4908884 w 5159141"/>
                <a:gd name="connsiteY68" fmla="*/ 2935705 h 6294922"/>
                <a:gd name="connsiteX69" fmla="*/ 4870383 w 5159141"/>
                <a:gd name="connsiteY69" fmla="*/ 2916454 h 6294922"/>
                <a:gd name="connsiteX70" fmla="*/ 4812632 w 5159141"/>
                <a:gd name="connsiteY70" fmla="*/ 2916454 h 6294922"/>
                <a:gd name="connsiteX71" fmla="*/ 4745255 w 5159141"/>
                <a:gd name="connsiteY71" fmla="*/ 2926080 h 6294922"/>
                <a:gd name="connsiteX72" fmla="*/ 4697128 w 5159141"/>
                <a:gd name="connsiteY72" fmla="*/ 2993456 h 6294922"/>
                <a:gd name="connsiteX73" fmla="*/ 4677878 w 5159141"/>
                <a:gd name="connsiteY73" fmla="*/ 3060833 h 6294922"/>
                <a:gd name="connsiteX74" fmla="*/ 4677878 w 5159141"/>
                <a:gd name="connsiteY74" fmla="*/ 3118585 h 6294922"/>
                <a:gd name="connsiteX75" fmla="*/ 4639377 w 5159141"/>
                <a:gd name="connsiteY75" fmla="*/ 3166711 h 6294922"/>
                <a:gd name="connsiteX76" fmla="*/ 4610501 w 5159141"/>
                <a:gd name="connsiteY76" fmla="*/ 3214838 h 6294922"/>
                <a:gd name="connsiteX77" fmla="*/ 4581625 w 5159141"/>
                <a:gd name="connsiteY77" fmla="*/ 3224463 h 6294922"/>
                <a:gd name="connsiteX78" fmla="*/ 4591251 w 5159141"/>
                <a:gd name="connsiteY78" fmla="*/ 3272589 h 6294922"/>
                <a:gd name="connsiteX79" fmla="*/ 4572000 w 5159141"/>
                <a:gd name="connsiteY79" fmla="*/ 3311090 h 6294922"/>
                <a:gd name="connsiteX80" fmla="*/ 4543124 w 5159141"/>
                <a:gd name="connsiteY80" fmla="*/ 3368842 h 6294922"/>
                <a:gd name="connsiteX81" fmla="*/ 4494998 w 5159141"/>
                <a:gd name="connsiteY81" fmla="*/ 3416968 h 6294922"/>
                <a:gd name="connsiteX82" fmla="*/ 4543124 w 5159141"/>
                <a:gd name="connsiteY82" fmla="*/ 3493970 h 6294922"/>
                <a:gd name="connsiteX83" fmla="*/ 4552749 w 5159141"/>
                <a:gd name="connsiteY83" fmla="*/ 3580598 h 6294922"/>
                <a:gd name="connsiteX84" fmla="*/ 4514248 w 5159141"/>
                <a:gd name="connsiteY84" fmla="*/ 3667225 h 6294922"/>
                <a:gd name="connsiteX85" fmla="*/ 4475747 w 5159141"/>
                <a:gd name="connsiteY85" fmla="*/ 3744227 h 6294922"/>
                <a:gd name="connsiteX86" fmla="*/ 4437246 w 5159141"/>
                <a:gd name="connsiteY86" fmla="*/ 3792353 h 6294922"/>
                <a:gd name="connsiteX87" fmla="*/ 4369869 w 5159141"/>
                <a:gd name="connsiteY87" fmla="*/ 3830854 h 6294922"/>
                <a:gd name="connsiteX88" fmla="*/ 4292867 w 5159141"/>
                <a:gd name="connsiteY88" fmla="*/ 3850105 h 6294922"/>
                <a:gd name="connsiteX89" fmla="*/ 4215865 w 5159141"/>
                <a:gd name="connsiteY89" fmla="*/ 3869355 h 6294922"/>
                <a:gd name="connsiteX90" fmla="*/ 4148488 w 5159141"/>
                <a:gd name="connsiteY90" fmla="*/ 3869355 h 6294922"/>
                <a:gd name="connsiteX91" fmla="*/ 4100362 w 5159141"/>
                <a:gd name="connsiteY91" fmla="*/ 3878981 h 6294922"/>
                <a:gd name="connsiteX92" fmla="*/ 3936733 w 5159141"/>
                <a:gd name="connsiteY92" fmla="*/ 3965608 h 6294922"/>
                <a:gd name="connsiteX93" fmla="*/ 3869356 w 5159141"/>
                <a:gd name="connsiteY93" fmla="*/ 4013734 h 6294922"/>
                <a:gd name="connsiteX94" fmla="*/ 3773103 w 5159141"/>
                <a:gd name="connsiteY94" fmla="*/ 4100362 h 6294922"/>
                <a:gd name="connsiteX95" fmla="*/ 3647975 w 5159141"/>
                <a:gd name="connsiteY95" fmla="*/ 4206240 h 6294922"/>
                <a:gd name="connsiteX96" fmla="*/ 3811604 w 5159141"/>
                <a:gd name="connsiteY96" fmla="*/ 4312118 h 6294922"/>
                <a:gd name="connsiteX97" fmla="*/ 3946358 w 5159141"/>
                <a:gd name="connsiteY97" fmla="*/ 4475747 h 6294922"/>
                <a:gd name="connsiteX98" fmla="*/ 4119613 w 5159141"/>
                <a:gd name="connsiteY98" fmla="*/ 4754880 h 6294922"/>
                <a:gd name="connsiteX99" fmla="*/ 4283242 w 5159141"/>
                <a:gd name="connsiteY99" fmla="*/ 5043638 h 6294922"/>
                <a:gd name="connsiteX100" fmla="*/ 4562375 w 5159141"/>
                <a:gd name="connsiteY100" fmla="*/ 5573027 h 6294922"/>
                <a:gd name="connsiteX101" fmla="*/ 4706754 w 5159141"/>
                <a:gd name="connsiteY101" fmla="*/ 5958038 h 6294922"/>
                <a:gd name="connsiteX102" fmla="*/ 4764505 w 5159141"/>
                <a:gd name="connsiteY102" fmla="*/ 6169793 h 6294922"/>
                <a:gd name="connsiteX103" fmla="*/ 4774131 w 5159141"/>
                <a:gd name="connsiteY103" fmla="*/ 6294922 h 6294922"/>
                <a:gd name="connsiteX104" fmla="*/ 0 w 5159141"/>
                <a:gd name="connsiteY104" fmla="*/ 6246795 h 6294922"/>
                <a:gd name="connsiteX105" fmla="*/ 28876 w 5159141"/>
                <a:gd name="connsiteY105"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88 w 5159141"/>
                <a:gd name="connsiteY57" fmla="*/ 2329313 h 6294922"/>
                <a:gd name="connsiteX58" fmla="*/ 5072514 w 5159141"/>
                <a:gd name="connsiteY58" fmla="*/ 2415941 h 6294922"/>
                <a:gd name="connsiteX59" fmla="*/ 5101389 w 5159141"/>
                <a:gd name="connsiteY59" fmla="*/ 2521819 h 6294922"/>
                <a:gd name="connsiteX60" fmla="*/ 5130265 w 5159141"/>
                <a:gd name="connsiteY60" fmla="*/ 2637322 h 6294922"/>
                <a:gd name="connsiteX61" fmla="*/ 5159141 w 5159141"/>
                <a:gd name="connsiteY61" fmla="*/ 2762450 h 6294922"/>
                <a:gd name="connsiteX62" fmla="*/ 5159141 w 5159141"/>
                <a:gd name="connsiteY62" fmla="*/ 2887579 h 6294922"/>
                <a:gd name="connsiteX63" fmla="*/ 5111015 w 5159141"/>
                <a:gd name="connsiteY63" fmla="*/ 2926080 h 6294922"/>
                <a:gd name="connsiteX64" fmla="*/ 5034013 w 5159141"/>
                <a:gd name="connsiteY64" fmla="*/ 2954955 h 6294922"/>
                <a:gd name="connsiteX65" fmla="*/ 4957011 w 5159141"/>
                <a:gd name="connsiteY65" fmla="*/ 2954955 h 6294922"/>
                <a:gd name="connsiteX66" fmla="*/ 4908884 w 5159141"/>
                <a:gd name="connsiteY66" fmla="*/ 2935705 h 6294922"/>
                <a:gd name="connsiteX67" fmla="*/ 4870383 w 5159141"/>
                <a:gd name="connsiteY67" fmla="*/ 2916454 h 6294922"/>
                <a:gd name="connsiteX68" fmla="*/ 4812632 w 5159141"/>
                <a:gd name="connsiteY68" fmla="*/ 2916454 h 6294922"/>
                <a:gd name="connsiteX69" fmla="*/ 4745255 w 5159141"/>
                <a:gd name="connsiteY69" fmla="*/ 2926080 h 6294922"/>
                <a:gd name="connsiteX70" fmla="*/ 4697128 w 5159141"/>
                <a:gd name="connsiteY70" fmla="*/ 2993456 h 6294922"/>
                <a:gd name="connsiteX71" fmla="*/ 4677878 w 5159141"/>
                <a:gd name="connsiteY71" fmla="*/ 3060833 h 6294922"/>
                <a:gd name="connsiteX72" fmla="*/ 4677878 w 5159141"/>
                <a:gd name="connsiteY72" fmla="*/ 3118585 h 6294922"/>
                <a:gd name="connsiteX73" fmla="*/ 4639377 w 5159141"/>
                <a:gd name="connsiteY73" fmla="*/ 3166711 h 6294922"/>
                <a:gd name="connsiteX74" fmla="*/ 4610501 w 5159141"/>
                <a:gd name="connsiteY74" fmla="*/ 3214838 h 6294922"/>
                <a:gd name="connsiteX75" fmla="*/ 4581625 w 5159141"/>
                <a:gd name="connsiteY75" fmla="*/ 3224463 h 6294922"/>
                <a:gd name="connsiteX76" fmla="*/ 4591251 w 5159141"/>
                <a:gd name="connsiteY76" fmla="*/ 3272589 h 6294922"/>
                <a:gd name="connsiteX77" fmla="*/ 4572000 w 5159141"/>
                <a:gd name="connsiteY77" fmla="*/ 3311090 h 6294922"/>
                <a:gd name="connsiteX78" fmla="*/ 4543124 w 5159141"/>
                <a:gd name="connsiteY78" fmla="*/ 3368842 h 6294922"/>
                <a:gd name="connsiteX79" fmla="*/ 4494998 w 5159141"/>
                <a:gd name="connsiteY79" fmla="*/ 3416968 h 6294922"/>
                <a:gd name="connsiteX80" fmla="*/ 4543124 w 5159141"/>
                <a:gd name="connsiteY80" fmla="*/ 3493970 h 6294922"/>
                <a:gd name="connsiteX81" fmla="*/ 4552749 w 5159141"/>
                <a:gd name="connsiteY81" fmla="*/ 3580598 h 6294922"/>
                <a:gd name="connsiteX82" fmla="*/ 4514248 w 5159141"/>
                <a:gd name="connsiteY82" fmla="*/ 3667225 h 6294922"/>
                <a:gd name="connsiteX83" fmla="*/ 4475747 w 5159141"/>
                <a:gd name="connsiteY83" fmla="*/ 3744227 h 6294922"/>
                <a:gd name="connsiteX84" fmla="*/ 4437246 w 5159141"/>
                <a:gd name="connsiteY84" fmla="*/ 3792353 h 6294922"/>
                <a:gd name="connsiteX85" fmla="*/ 4369869 w 5159141"/>
                <a:gd name="connsiteY85" fmla="*/ 3830854 h 6294922"/>
                <a:gd name="connsiteX86" fmla="*/ 4292867 w 5159141"/>
                <a:gd name="connsiteY86" fmla="*/ 3850105 h 6294922"/>
                <a:gd name="connsiteX87" fmla="*/ 4215865 w 5159141"/>
                <a:gd name="connsiteY87" fmla="*/ 3869355 h 6294922"/>
                <a:gd name="connsiteX88" fmla="*/ 4148488 w 5159141"/>
                <a:gd name="connsiteY88" fmla="*/ 3869355 h 6294922"/>
                <a:gd name="connsiteX89" fmla="*/ 4100362 w 5159141"/>
                <a:gd name="connsiteY89" fmla="*/ 3878981 h 6294922"/>
                <a:gd name="connsiteX90" fmla="*/ 3936733 w 5159141"/>
                <a:gd name="connsiteY90" fmla="*/ 3965608 h 6294922"/>
                <a:gd name="connsiteX91" fmla="*/ 3869356 w 5159141"/>
                <a:gd name="connsiteY91" fmla="*/ 4013734 h 6294922"/>
                <a:gd name="connsiteX92" fmla="*/ 3773103 w 5159141"/>
                <a:gd name="connsiteY92" fmla="*/ 4100362 h 6294922"/>
                <a:gd name="connsiteX93" fmla="*/ 3647975 w 5159141"/>
                <a:gd name="connsiteY93" fmla="*/ 4206240 h 6294922"/>
                <a:gd name="connsiteX94" fmla="*/ 3811604 w 5159141"/>
                <a:gd name="connsiteY94" fmla="*/ 4312118 h 6294922"/>
                <a:gd name="connsiteX95" fmla="*/ 3946358 w 5159141"/>
                <a:gd name="connsiteY95" fmla="*/ 4475747 h 6294922"/>
                <a:gd name="connsiteX96" fmla="*/ 4119613 w 5159141"/>
                <a:gd name="connsiteY96" fmla="*/ 4754880 h 6294922"/>
                <a:gd name="connsiteX97" fmla="*/ 4283242 w 5159141"/>
                <a:gd name="connsiteY97" fmla="*/ 5043638 h 6294922"/>
                <a:gd name="connsiteX98" fmla="*/ 4562375 w 5159141"/>
                <a:gd name="connsiteY98" fmla="*/ 5573027 h 6294922"/>
                <a:gd name="connsiteX99" fmla="*/ 4706754 w 5159141"/>
                <a:gd name="connsiteY99" fmla="*/ 5958038 h 6294922"/>
                <a:gd name="connsiteX100" fmla="*/ 4764505 w 5159141"/>
                <a:gd name="connsiteY100" fmla="*/ 6169793 h 6294922"/>
                <a:gd name="connsiteX101" fmla="*/ 4774131 w 5159141"/>
                <a:gd name="connsiteY101" fmla="*/ 6294922 h 6294922"/>
                <a:gd name="connsiteX102" fmla="*/ 0 w 5159141"/>
                <a:gd name="connsiteY102" fmla="*/ 6246795 h 6294922"/>
                <a:gd name="connsiteX103" fmla="*/ 28876 w 5159141"/>
                <a:gd name="connsiteY103"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269550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269550 h 6294922"/>
                <a:gd name="connsiteX0" fmla="*/ 0 w 5159141"/>
                <a:gd name="connsiteY0" fmla="*/ 6246795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0" fmla="*/ 0 w 5088260"/>
                <a:gd name="connsiteY0" fmla="*/ 6308816 h 6308816"/>
                <a:gd name="connsiteX1" fmla="*/ 54247 w 5088260"/>
                <a:gd name="connsiteY1" fmla="*/ 5967663 h 6308816"/>
                <a:gd name="connsiteX2" fmla="*/ 169751 w 5088260"/>
                <a:gd name="connsiteY2" fmla="*/ 5457524 h 6308816"/>
                <a:gd name="connsiteX3" fmla="*/ 314130 w 5088260"/>
                <a:gd name="connsiteY3" fmla="*/ 4976261 h 6308816"/>
                <a:gd name="connsiteX4" fmla="*/ 420007 w 5088260"/>
                <a:gd name="connsiteY4" fmla="*/ 4591250 h 6308816"/>
                <a:gd name="connsiteX5" fmla="*/ 545136 w 5088260"/>
                <a:gd name="connsiteY5" fmla="*/ 4263991 h 6308816"/>
                <a:gd name="connsiteX6" fmla="*/ 699140 w 5088260"/>
                <a:gd name="connsiteY6" fmla="*/ 4023360 h 6308816"/>
                <a:gd name="connsiteX7" fmla="*/ 882020 w 5088260"/>
                <a:gd name="connsiteY7" fmla="*/ 3753852 h 6308816"/>
                <a:gd name="connsiteX8" fmla="*/ 1074525 w 5088260"/>
                <a:gd name="connsiteY8" fmla="*/ 3513221 h 6308816"/>
                <a:gd name="connsiteX9" fmla="*/ 1170778 w 5088260"/>
                <a:gd name="connsiteY9" fmla="*/ 3416968 h 6308816"/>
                <a:gd name="connsiteX10" fmla="*/ 1257405 w 5088260"/>
                <a:gd name="connsiteY10" fmla="*/ 3291840 h 6308816"/>
                <a:gd name="connsiteX11" fmla="*/ 1334407 w 5088260"/>
                <a:gd name="connsiteY11" fmla="*/ 3195587 h 6308816"/>
                <a:gd name="connsiteX12" fmla="*/ 1382534 w 5088260"/>
                <a:gd name="connsiteY12" fmla="*/ 3003082 h 6308816"/>
                <a:gd name="connsiteX13" fmla="*/ 1449911 w 5088260"/>
                <a:gd name="connsiteY13" fmla="*/ 2926080 h 6308816"/>
                <a:gd name="connsiteX14" fmla="*/ 1555788 w 5088260"/>
                <a:gd name="connsiteY14" fmla="*/ 2868328 h 6308816"/>
                <a:gd name="connsiteX15" fmla="*/ 1652041 w 5088260"/>
                <a:gd name="connsiteY15" fmla="*/ 2849078 h 6308816"/>
                <a:gd name="connsiteX16" fmla="*/ 1700167 w 5088260"/>
                <a:gd name="connsiteY16" fmla="*/ 2695073 h 6308816"/>
                <a:gd name="connsiteX17" fmla="*/ 1680917 w 5088260"/>
                <a:gd name="connsiteY17" fmla="*/ 2107932 h 6308816"/>
                <a:gd name="connsiteX18" fmla="*/ 1700167 w 5088260"/>
                <a:gd name="connsiteY18" fmla="*/ 2002054 h 6308816"/>
                <a:gd name="connsiteX19" fmla="*/ 1709793 w 5088260"/>
                <a:gd name="connsiteY19" fmla="*/ 1857675 h 6308816"/>
                <a:gd name="connsiteX20" fmla="*/ 1690542 w 5088260"/>
                <a:gd name="connsiteY20" fmla="*/ 1530416 h 6308816"/>
                <a:gd name="connsiteX21" fmla="*/ 1690542 w 5088260"/>
                <a:gd name="connsiteY21" fmla="*/ 1405288 h 6308816"/>
                <a:gd name="connsiteX22" fmla="*/ 1729043 w 5088260"/>
                <a:gd name="connsiteY22" fmla="*/ 1251284 h 6308816"/>
                <a:gd name="connsiteX23" fmla="*/ 1796420 w 5088260"/>
                <a:gd name="connsiteY23" fmla="*/ 1116530 h 6308816"/>
                <a:gd name="connsiteX24" fmla="*/ 1854172 w 5088260"/>
                <a:gd name="connsiteY24" fmla="*/ 1001027 h 6308816"/>
                <a:gd name="connsiteX25" fmla="*/ 1883047 w 5088260"/>
                <a:gd name="connsiteY25" fmla="*/ 856648 h 6308816"/>
                <a:gd name="connsiteX26" fmla="*/ 1931174 w 5088260"/>
                <a:gd name="connsiteY26" fmla="*/ 712269 h 6308816"/>
                <a:gd name="connsiteX27" fmla="*/ 2027426 w 5088260"/>
                <a:gd name="connsiteY27" fmla="*/ 567890 h 6308816"/>
                <a:gd name="connsiteX28" fmla="*/ 2268058 w 5088260"/>
                <a:gd name="connsiteY28" fmla="*/ 336884 h 6308816"/>
                <a:gd name="connsiteX29" fmla="*/ 2306559 w 5088260"/>
                <a:gd name="connsiteY29" fmla="*/ 240631 h 6308816"/>
                <a:gd name="connsiteX30" fmla="*/ 2527940 w 5088260"/>
                <a:gd name="connsiteY30" fmla="*/ 125128 h 6308816"/>
                <a:gd name="connsiteX31" fmla="*/ 2624193 w 5088260"/>
                <a:gd name="connsiteY31" fmla="*/ 96252 h 6308816"/>
                <a:gd name="connsiteX32" fmla="*/ 2730071 w 5088260"/>
                <a:gd name="connsiteY32" fmla="*/ 96252 h 6308816"/>
                <a:gd name="connsiteX33" fmla="*/ 2961077 w 5088260"/>
                <a:gd name="connsiteY33" fmla="*/ 19250 h 6308816"/>
                <a:gd name="connsiteX34" fmla="*/ 3605970 w 5088260"/>
                <a:gd name="connsiteY34" fmla="*/ 0 h 6308816"/>
                <a:gd name="connsiteX35" fmla="*/ 3731098 w 5088260"/>
                <a:gd name="connsiteY35" fmla="*/ 38501 h 6308816"/>
                <a:gd name="connsiteX36" fmla="*/ 4010231 w 5088260"/>
                <a:gd name="connsiteY36" fmla="*/ 86627 h 6308816"/>
                <a:gd name="connsiteX37" fmla="*/ 4193111 w 5088260"/>
                <a:gd name="connsiteY37" fmla="*/ 125128 h 6308816"/>
                <a:gd name="connsiteX38" fmla="*/ 4529995 w 5088260"/>
                <a:gd name="connsiteY38" fmla="*/ 298383 h 6308816"/>
                <a:gd name="connsiteX39" fmla="*/ 4664748 w 5088260"/>
                <a:gd name="connsiteY39" fmla="*/ 433136 h 6308816"/>
                <a:gd name="connsiteX40" fmla="*/ 4789877 w 5088260"/>
                <a:gd name="connsiteY40" fmla="*/ 539014 h 6308816"/>
                <a:gd name="connsiteX41" fmla="*/ 4886130 w 5088260"/>
                <a:gd name="connsiteY41" fmla="*/ 625642 h 6308816"/>
                <a:gd name="connsiteX42" fmla="*/ 4982382 w 5088260"/>
                <a:gd name="connsiteY42" fmla="*/ 721894 h 6308816"/>
                <a:gd name="connsiteX43" fmla="*/ 4992007 w 5088260"/>
                <a:gd name="connsiteY43" fmla="*/ 856648 h 6308816"/>
                <a:gd name="connsiteX44" fmla="*/ 5030508 w 5088260"/>
                <a:gd name="connsiteY44" fmla="*/ 981776 h 6308816"/>
                <a:gd name="connsiteX45" fmla="*/ 5040134 w 5088260"/>
                <a:gd name="connsiteY45" fmla="*/ 1087654 h 6308816"/>
                <a:gd name="connsiteX46" fmla="*/ 4953506 w 5088260"/>
                <a:gd name="connsiteY46" fmla="*/ 1155031 h 6308816"/>
                <a:gd name="connsiteX47" fmla="*/ 4963132 w 5088260"/>
                <a:gd name="connsiteY47" fmla="*/ 1232033 h 6308816"/>
                <a:gd name="connsiteX48" fmla="*/ 4982382 w 5088260"/>
                <a:gd name="connsiteY48" fmla="*/ 1328286 h 6308816"/>
                <a:gd name="connsiteX49" fmla="*/ 5020883 w 5088260"/>
                <a:gd name="connsiteY49" fmla="*/ 1347536 h 6308816"/>
                <a:gd name="connsiteX50" fmla="*/ 5011258 w 5088260"/>
                <a:gd name="connsiteY50" fmla="*/ 1463040 h 6308816"/>
                <a:gd name="connsiteX51" fmla="*/ 5059384 w 5088260"/>
                <a:gd name="connsiteY51" fmla="*/ 1597793 h 6308816"/>
                <a:gd name="connsiteX52" fmla="*/ 5049759 w 5088260"/>
                <a:gd name="connsiteY52" fmla="*/ 1674795 h 6308816"/>
                <a:gd name="connsiteX53" fmla="*/ 5049759 w 5088260"/>
                <a:gd name="connsiteY53" fmla="*/ 1809549 h 6308816"/>
                <a:gd name="connsiteX54" fmla="*/ 5040134 w 5088260"/>
                <a:gd name="connsiteY54" fmla="*/ 1876926 h 6308816"/>
                <a:gd name="connsiteX55" fmla="*/ 5020883 w 5088260"/>
                <a:gd name="connsiteY55" fmla="*/ 1925052 h 6308816"/>
                <a:gd name="connsiteX56" fmla="*/ 4982382 w 5088260"/>
                <a:gd name="connsiteY56" fmla="*/ 1963553 h 6308816"/>
                <a:gd name="connsiteX57" fmla="*/ 4895756 w 5088260"/>
                <a:gd name="connsiteY57" fmla="*/ 2144027 h 6308816"/>
                <a:gd name="connsiteX58" fmla="*/ 4992007 w 5088260"/>
                <a:gd name="connsiteY58" fmla="*/ 2329313 h 6308816"/>
                <a:gd name="connsiteX59" fmla="*/ 5001633 w 5088260"/>
                <a:gd name="connsiteY59" fmla="*/ 2415941 h 6308816"/>
                <a:gd name="connsiteX60" fmla="*/ 5030508 w 5088260"/>
                <a:gd name="connsiteY60" fmla="*/ 2521819 h 6308816"/>
                <a:gd name="connsiteX61" fmla="*/ 5059384 w 5088260"/>
                <a:gd name="connsiteY61" fmla="*/ 2637322 h 6308816"/>
                <a:gd name="connsiteX62" fmla="*/ 5088260 w 5088260"/>
                <a:gd name="connsiteY62" fmla="*/ 2762450 h 6308816"/>
                <a:gd name="connsiteX63" fmla="*/ 5088260 w 5088260"/>
                <a:gd name="connsiteY63" fmla="*/ 2887579 h 6308816"/>
                <a:gd name="connsiteX64" fmla="*/ 5040134 w 5088260"/>
                <a:gd name="connsiteY64" fmla="*/ 2926080 h 6308816"/>
                <a:gd name="connsiteX65" fmla="*/ 4963132 w 5088260"/>
                <a:gd name="connsiteY65" fmla="*/ 2954955 h 6308816"/>
                <a:gd name="connsiteX66" fmla="*/ 4886130 w 5088260"/>
                <a:gd name="connsiteY66" fmla="*/ 2954955 h 6308816"/>
                <a:gd name="connsiteX67" fmla="*/ 4838003 w 5088260"/>
                <a:gd name="connsiteY67" fmla="*/ 2935705 h 6308816"/>
                <a:gd name="connsiteX68" fmla="*/ 4799502 w 5088260"/>
                <a:gd name="connsiteY68" fmla="*/ 2916454 h 6308816"/>
                <a:gd name="connsiteX69" fmla="*/ 4741751 w 5088260"/>
                <a:gd name="connsiteY69" fmla="*/ 2916454 h 6308816"/>
                <a:gd name="connsiteX70" fmla="*/ 4674374 w 5088260"/>
                <a:gd name="connsiteY70" fmla="*/ 2926080 h 6308816"/>
                <a:gd name="connsiteX71" fmla="*/ 4626247 w 5088260"/>
                <a:gd name="connsiteY71" fmla="*/ 2993456 h 6308816"/>
                <a:gd name="connsiteX72" fmla="*/ 4606997 w 5088260"/>
                <a:gd name="connsiteY72" fmla="*/ 3060833 h 6308816"/>
                <a:gd name="connsiteX73" fmla="*/ 4606997 w 5088260"/>
                <a:gd name="connsiteY73" fmla="*/ 3118585 h 6308816"/>
                <a:gd name="connsiteX74" fmla="*/ 4568496 w 5088260"/>
                <a:gd name="connsiteY74" fmla="*/ 3166711 h 6308816"/>
                <a:gd name="connsiteX75" fmla="*/ 4539620 w 5088260"/>
                <a:gd name="connsiteY75" fmla="*/ 3214838 h 6308816"/>
                <a:gd name="connsiteX76" fmla="*/ 4510744 w 5088260"/>
                <a:gd name="connsiteY76" fmla="*/ 3224463 h 6308816"/>
                <a:gd name="connsiteX77" fmla="*/ 4520370 w 5088260"/>
                <a:gd name="connsiteY77" fmla="*/ 3272589 h 6308816"/>
                <a:gd name="connsiteX78" fmla="*/ 4501119 w 5088260"/>
                <a:gd name="connsiteY78" fmla="*/ 3311090 h 6308816"/>
                <a:gd name="connsiteX79" fmla="*/ 4472243 w 5088260"/>
                <a:gd name="connsiteY79" fmla="*/ 3368842 h 6308816"/>
                <a:gd name="connsiteX80" fmla="*/ 4424117 w 5088260"/>
                <a:gd name="connsiteY80" fmla="*/ 3416968 h 6308816"/>
                <a:gd name="connsiteX81" fmla="*/ 4472243 w 5088260"/>
                <a:gd name="connsiteY81" fmla="*/ 3493970 h 6308816"/>
                <a:gd name="connsiteX82" fmla="*/ 4481868 w 5088260"/>
                <a:gd name="connsiteY82" fmla="*/ 3580598 h 6308816"/>
                <a:gd name="connsiteX83" fmla="*/ 4443367 w 5088260"/>
                <a:gd name="connsiteY83" fmla="*/ 3667225 h 6308816"/>
                <a:gd name="connsiteX84" fmla="*/ 4404866 w 5088260"/>
                <a:gd name="connsiteY84" fmla="*/ 3744227 h 6308816"/>
                <a:gd name="connsiteX85" fmla="*/ 4366365 w 5088260"/>
                <a:gd name="connsiteY85" fmla="*/ 3792353 h 6308816"/>
                <a:gd name="connsiteX86" fmla="*/ 4298988 w 5088260"/>
                <a:gd name="connsiteY86" fmla="*/ 3830854 h 6308816"/>
                <a:gd name="connsiteX87" fmla="*/ 4221986 w 5088260"/>
                <a:gd name="connsiteY87" fmla="*/ 3850105 h 6308816"/>
                <a:gd name="connsiteX88" fmla="*/ 4144984 w 5088260"/>
                <a:gd name="connsiteY88" fmla="*/ 3869355 h 6308816"/>
                <a:gd name="connsiteX89" fmla="*/ 4077607 w 5088260"/>
                <a:gd name="connsiteY89" fmla="*/ 3869355 h 6308816"/>
                <a:gd name="connsiteX90" fmla="*/ 4029481 w 5088260"/>
                <a:gd name="connsiteY90" fmla="*/ 3878981 h 6308816"/>
                <a:gd name="connsiteX91" fmla="*/ 3865852 w 5088260"/>
                <a:gd name="connsiteY91" fmla="*/ 3965608 h 6308816"/>
                <a:gd name="connsiteX92" fmla="*/ 3798475 w 5088260"/>
                <a:gd name="connsiteY92" fmla="*/ 4013734 h 6308816"/>
                <a:gd name="connsiteX93" fmla="*/ 3702222 w 5088260"/>
                <a:gd name="connsiteY93" fmla="*/ 4100362 h 6308816"/>
                <a:gd name="connsiteX94" fmla="*/ 3577094 w 5088260"/>
                <a:gd name="connsiteY94" fmla="*/ 4206240 h 6308816"/>
                <a:gd name="connsiteX95" fmla="*/ 3740723 w 5088260"/>
                <a:gd name="connsiteY95" fmla="*/ 4312118 h 6308816"/>
                <a:gd name="connsiteX96" fmla="*/ 3875477 w 5088260"/>
                <a:gd name="connsiteY96" fmla="*/ 4475747 h 6308816"/>
                <a:gd name="connsiteX97" fmla="*/ 4048732 w 5088260"/>
                <a:gd name="connsiteY97" fmla="*/ 4754880 h 6308816"/>
                <a:gd name="connsiteX98" fmla="*/ 4212361 w 5088260"/>
                <a:gd name="connsiteY98" fmla="*/ 5043638 h 6308816"/>
                <a:gd name="connsiteX99" fmla="*/ 4491494 w 5088260"/>
                <a:gd name="connsiteY99" fmla="*/ 5573027 h 6308816"/>
                <a:gd name="connsiteX100" fmla="*/ 4635873 w 5088260"/>
                <a:gd name="connsiteY100" fmla="*/ 5958038 h 6308816"/>
                <a:gd name="connsiteX101" fmla="*/ 4693624 w 5088260"/>
                <a:gd name="connsiteY101" fmla="*/ 6169793 h 6308816"/>
                <a:gd name="connsiteX102" fmla="*/ 4703250 w 5088260"/>
                <a:gd name="connsiteY102" fmla="*/ 6294922 h 6308816"/>
                <a:gd name="connsiteX103" fmla="*/ 0 w 5088260"/>
                <a:gd name="connsiteY103" fmla="*/ 6308816 h 630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88260" h="6308816">
                  <a:moveTo>
                    <a:pt x="0" y="6308816"/>
                  </a:moveTo>
                  <a:lnTo>
                    <a:pt x="54247" y="5967663"/>
                  </a:lnTo>
                  <a:lnTo>
                    <a:pt x="169751" y="5457524"/>
                  </a:lnTo>
                  <a:lnTo>
                    <a:pt x="314130" y="4976261"/>
                  </a:lnTo>
                  <a:lnTo>
                    <a:pt x="420007" y="4591250"/>
                  </a:lnTo>
                  <a:lnTo>
                    <a:pt x="545136" y="4263991"/>
                  </a:lnTo>
                  <a:lnTo>
                    <a:pt x="699140" y="4023360"/>
                  </a:lnTo>
                  <a:lnTo>
                    <a:pt x="882020" y="3753852"/>
                  </a:lnTo>
                  <a:lnTo>
                    <a:pt x="1074525" y="3513221"/>
                  </a:lnTo>
                  <a:lnTo>
                    <a:pt x="1170778" y="3416968"/>
                  </a:lnTo>
                  <a:lnTo>
                    <a:pt x="1257405" y="3291840"/>
                  </a:lnTo>
                  <a:lnTo>
                    <a:pt x="1334407" y="3195587"/>
                  </a:lnTo>
                  <a:lnTo>
                    <a:pt x="1382534" y="3003082"/>
                  </a:lnTo>
                  <a:lnTo>
                    <a:pt x="1449911" y="2926080"/>
                  </a:lnTo>
                  <a:lnTo>
                    <a:pt x="1555788" y="2868328"/>
                  </a:lnTo>
                  <a:lnTo>
                    <a:pt x="1652041" y="2849078"/>
                  </a:lnTo>
                  <a:lnTo>
                    <a:pt x="1700167" y="2695073"/>
                  </a:lnTo>
                  <a:lnTo>
                    <a:pt x="1680917" y="2107932"/>
                  </a:lnTo>
                  <a:lnTo>
                    <a:pt x="1700167" y="2002054"/>
                  </a:lnTo>
                  <a:lnTo>
                    <a:pt x="1709793" y="1857675"/>
                  </a:lnTo>
                  <a:lnTo>
                    <a:pt x="1690542" y="1530416"/>
                  </a:lnTo>
                  <a:lnTo>
                    <a:pt x="1690542" y="1405288"/>
                  </a:lnTo>
                  <a:lnTo>
                    <a:pt x="1729043" y="1251284"/>
                  </a:lnTo>
                  <a:lnTo>
                    <a:pt x="1796420" y="1116530"/>
                  </a:lnTo>
                  <a:lnTo>
                    <a:pt x="1854172" y="1001027"/>
                  </a:lnTo>
                  <a:lnTo>
                    <a:pt x="1883047" y="856648"/>
                  </a:lnTo>
                  <a:lnTo>
                    <a:pt x="1931174" y="712269"/>
                  </a:lnTo>
                  <a:lnTo>
                    <a:pt x="2027426" y="567890"/>
                  </a:lnTo>
                  <a:lnTo>
                    <a:pt x="2268058" y="336884"/>
                  </a:lnTo>
                  <a:lnTo>
                    <a:pt x="2306559" y="240631"/>
                  </a:lnTo>
                  <a:lnTo>
                    <a:pt x="2527940" y="125128"/>
                  </a:lnTo>
                  <a:lnTo>
                    <a:pt x="2624193" y="96252"/>
                  </a:lnTo>
                  <a:lnTo>
                    <a:pt x="2730071" y="96252"/>
                  </a:lnTo>
                  <a:lnTo>
                    <a:pt x="2961077" y="19250"/>
                  </a:lnTo>
                  <a:lnTo>
                    <a:pt x="3605970" y="0"/>
                  </a:lnTo>
                  <a:lnTo>
                    <a:pt x="3731098" y="38501"/>
                  </a:lnTo>
                  <a:lnTo>
                    <a:pt x="4010231" y="86627"/>
                  </a:lnTo>
                  <a:lnTo>
                    <a:pt x="4193111" y="125128"/>
                  </a:lnTo>
                  <a:lnTo>
                    <a:pt x="4529995" y="298383"/>
                  </a:lnTo>
                  <a:lnTo>
                    <a:pt x="4664748" y="433136"/>
                  </a:lnTo>
                  <a:lnTo>
                    <a:pt x="4789877" y="539014"/>
                  </a:lnTo>
                  <a:lnTo>
                    <a:pt x="4886130" y="625642"/>
                  </a:lnTo>
                  <a:lnTo>
                    <a:pt x="4982382" y="721894"/>
                  </a:lnTo>
                  <a:lnTo>
                    <a:pt x="4992007" y="856648"/>
                  </a:lnTo>
                  <a:lnTo>
                    <a:pt x="5030508" y="981776"/>
                  </a:lnTo>
                  <a:lnTo>
                    <a:pt x="5040134" y="1087654"/>
                  </a:lnTo>
                  <a:lnTo>
                    <a:pt x="4953506" y="1155031"/>
                  </a:lnTo>
                  <a:lnTo>
                    <a:pt x="4963132" y="1232033"/>
                  </a:lnTo>
                  <a:lnTo>
                    <a:pt x="4982382" y="1328286"/>
                  </a:lnTo>
                  <a:lnTo>
                    <a:pt x="5020883" y="1347536"/>
                  </a:lnTo>
                  <a:lnTo>
                    <a:pt x="5011258" y="1463040"/>
                  </a:lnTo>
                  <a:lnTo>
                    <a:pt x="5059384" y="1597793"/>
                  </a:lnTo>
                  <a:lnTo>
                    <a:pt x="5049759" y="1674795"/>
                  </a:lnTo>
                  <a:lnTo>
                    <a:pt x="5049759" y="1809549"/>
                  </a:lnTo>
                  <a:lnTo>
                    <a:pt x="5040134" y="1876926"/>
                  </a:lnTo>
                  <a:lnTo>
                    <a:pt x="5020883" y="1925052"/>
                  </a:lnTo>
                  <a:lnTo>
                    <a:pt x="4982382" y="1963553"/>
                  </a:lnTo>
                  <a:lnTo>
                    <a:pt x="4895756" y="2144027"/>
                  </a:lnTo>
                  <a:cubicBezTo>
                    <a:pt x="4895755" y="2205789"/>
                    <a:pt x="4992008" y="2267551"/>
                    <a:pt x="4992007" y="2329313"/>
                  </a:cubicBezTo>
                  <a:lnTo>
                    <a:pt x="5001633" y="2415941"/>
                  </a:lnTo>
                  <a:lnTo>
                    <a:pt x="5030508" y="2521819"/>
                  </a:lnTo>
                  <a:lnTo>
                    <a:pt x="5059384" y="2637322"/>
                  </a:lnTo>
                  <a:lnTo>
                    <a:pt x="5088260" y="2762450"/>
                  </a:lnTo>
                  <a:lnTo>
                    <a:pt x="5088260" y="2887579"/>
                  </a:lnTo>
                  <a:lnTo>
                    <a:pt x="5040134" y="2926080"/>
                  </a:lnTo>
                  <a:lnTo>
                    <a:pt x="4963132" y="2954955"/>
                  </a:lnTo>
                  <a:lnTo>
                    <a:pt x="4886130" y="2954955"/>
                  </a:lnTo>
                  <a:lnTo>
                    <a:pt x="4838003" y="2935705"/>
                  </a:lnTo>
                  <a:lnTo>
                    <a:pt x="4799502" y="2916454"/>
                  </a:lnTo>
                  <a:lnTo>
                    <a:pt x="4741751" y="2916454"/>
                  </a:lnTo>
                  <a:lnTo>
                    <a:pt x="4674374" y="2926080"/>
                  </a:lnTo>
                  <a:lnTo>
                    <a:pt x="4626247" y="2993456"/>
                  </a:lnTo>
                  <a:lnTo>
                    <a:pt x="4606997" y="3060833"/>
                  </a:lnTo>
                  <a:lnTo>
                    <a:pt x="4606997" y="3118585"/>
                  </a:lnTo>
                  <a:lnTo>
                    <a:pt x="4568496" y="3166711"/>
                  </a:lnTo>
                  <a:lnTo>
                    <a:pt x="4539620" y="3214838"/>
                  </a:lnTo>
                  <a:lnTo>
                    <a:pt x="4510744" y="3224463"/>
                  </a:lnTo>
                  <a:lnTo>
                    <a:pt x="4520370" y="3272589"/>
                  </a:lnTo>
                  <a:lnTo>
                    <a:pt x="4501119" y="3311090"/>
                  </a:lnTo>
                  <a:lnTo>
                    <a:pt x="4472243" y="3368842"/>
                  </a:lnTo>
                  <a:lnTo>
                    <a:pt x="4424117" y="3416968"/>
                  </a:lnTo>
                  <a:lnTo>
                    <a:pt x="4472243" y="3493970"/>
                  </a:lnTo>
                  <a:lnTo>
                    <a:pt x="4481868" y="3580598"/>
                  </a:lnTo>
                  <a:lnTo>
                    <a:pt x="4443367" y="3667225"/>
                  </a:lnTo>
                  <a:lnTo>
                    <a:pt x="4404866" y="3744227"/>
                  </a:lnTo>
                  <a:lnTo>
                    <a:pt x="4366365" y="3792353"/>
                  </a:lnTo>
                  <a:lnTo>
                    <a:pt x="4298988" y="3830854"/>
                  </a:lnTo>
                  <a:lnTo>
                    <a:pt x="4221986" y="3850105"/>
                  </a:lnTo>
                  <a:lnTo>
                    <a:pt x="4144984" y="3869355"/>
                  </a:lnTo>
                  <a:lnTo>
                    <a:pt x="4077607" y="3869355"/>
                  </a:lnTo>
                  <a:lnTo>
                    <a:pt x="4029481" y="3878981"/>
                  </a:lnTo>
                  <a:lnTo>
                    <a:pt x="3865852" y="3965608"/>
                  </a:lnTo>
                  <a:lnTo>
                    <a:pt x="3798475" y="4013734"/>
                  </a:lnTo>
                  <a:lnTo>
                    <a:pt x="3702222" y="4100362"/>
                  </a:lnTo>
                  <a:lnTo>
                    <a:pt x="3577094" y="4206240"/>
                  </a:lnTo>
                  <a:lnTo>
                    <a:pt x="3740723" y="4312118"/>
                  </a:lnTo>
                  <a:lnTo>
                    <a:pt x="3875477" y="4475747"/>
                  </a:lnTo>
                  <a:lnTo>
                    <a:pt x="4048732" y="4754880"/>
                  </a:lnTo>
                  <a:lnTo>
                    <a:pt x="4212361" y="5043638"/>
                  </a:lnTo>
                  <a:lnTo>
                    <a:pt x="4491494" y="5573027"/>
                  </a:lnTo>
                  <a:lnTo>
                    <a:pt x="4635873" y="5958038"/>
                  </a:lnTo>
                  <a:lnTo>
                    <a:pt x="4693624" y="6169793"/>
                  </a:lnTo>
                  <a:lnTo>
                    <a:pt x="4703250" y="6294922"/>
                  </a:lnTo>
                  <a:lnTo>
                    <a:pt x="0" y="6308816"/>
                  </a:lnTo>
                  <a:close/>
                </a:path>
              </a:pathLst>
            </a:cu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CF8F7E4B-150A-4373-919F-AE05D4C9ABC5}"/>
                </a:ext>
              </a:extLst>
            </p:cNvPr>
            <p:cNvSpPr/>
            <p:nvPr/>
          </p:nvSpPr>
          <p:spPr>
            <a:xfrm>
              <a:off x="10876200" y="5867824"/>
              <a:ext cx="773398" cy="990176"/>
            </a:xfrm>
            <a:custGeom>
              <a:avLst/>
              <a:gdLst>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04948 w 2638697"/>
                <a:gd name="connsiteY2" fmla="*/ 230559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57199 w 2638697"/>
                <a:gd name="connsiteY2" fmla="*/ 216843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202474 w 2638697"/>
                <a:gd name="connsiteY4" fmla="*/ 1809206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8783 w 2638697"/>
                <a:gd name="connsiteY4" fmla="*/ 1933303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35286 w 2664532"/>
                <a:gd name="connsiteY0" fmla="*/ 2873829 h 2873829"/>
                <a:gd name="connsiteX1" fmla="*/ 816138 w 2664532"/>
                <a:gd name="connsiteY1" fmla="*/ 2344783 h 2873829"/>
                <a:gd name="connsiteX2" fmla="*/ 424251 w 2664532"/>
                <a:gd name="connsiteY2" fmla="*/ 2266405 h 2873829"/>
                <a:gd name="connsiteX3" fmla="*/ 130338 w 2664532"/>
                <a:gd name="connsiteY3" fmla="*/ 2011680 h 2873829"/>
                <a:gd name="connsiteX4" fmla="*/ 104212 w 2664532"/>
                <a:gd name="connsiteY4" fmla="*/ 2018212 h 2873829"/>
                <a:gd name="connsiteX5" fmla="*/ 25835 w 2664532"/>
                <a:gd name="connsiteY5" fmla="*/ 1645920 h 2873829"/>
                <a:gd name="connsiteX6" fmla="*/ 91149 w 2664532"/>
                <a:gd name="connsiteY6" fmla="*/ 1214846 h 2873829"/>
                <a:gd name="connsiteX7" fmla="*/ 123806 w 2664532"/>
                <a:gd name="connsiteY7" fmla="*/ 509451 h 2873829"/>
                <a:gd name="connsiteX8" fmla="*/ 522223 w 2664532"/>
                <a:gd name="connsiteY8" fmla="*/ 261257 h 2873829"/>
                <a:gd name="connsiteX9" fmla="*/ 992486 w 2664532"/>
                <a:gd name="connsiteY9" fmla="*/ 0 h 2873829"/>
                <a:gd name="connsiteX10" fmla="*/ 2076703 w 2664532"/>
                <a:gd name="connsiteY10" fmla="*/ 1123406 h 2873829"/>
                <a:gd name="connsiteX11" fmla="*/ 2102829 w 2664532"/>
                <a:gd name="connsiteY11" fmla="*/ 1391194 h 2873829"/>
                <a:gd name="connsiteX12" fmla="*/ 2664532 w 2664532"/>
                <a:gd name="connsiteY12" fmla="*/ 1639389 h 2873829"/>
                <a:gd name="connsiteX13" fmla="*/ 2370618 w 2664532"/>
                <a:gd name="connsiteY13" fmla="*/ 2338251 h 2873829"/>
                <a:gd name="connsiteX14" fmla="*/ 1919949 w 2664532"/>
                <a:gd name="connsiteY14" fmla="*/ 2266406 h 2873829"/>
                <a:gd name="connsiteX15" fmla="*/ 2403275 w 2664532"/>
                <a:gd name="connsiteY15" fmla="*/ 2873829 h 2873829"/>
                <a:gd name="connsiteX16" fmla="*/ 535286 w 2664532"/>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815566"/>
                <a:gd name="connsiteY0" fmla="*/ 2873829 h 2873829"/>
                <a:gd name="connsiteX1" fmla="*/ 914729 w 2815566"/>
                <a:gd name="connsiteY1" fmla="*/ 2344783 h 2873829"/>
                <a:gd name="connsiteX2" fmla="*/ 522842 w 2815566"/>
                <a:gd name="connsiteY2" fmla="*/ 2266405 h 2873829"/>
                <a:gd name="connsiteX3" fmla="*/ 228929 w 2815566"/>
                <a:gd name="connsiteY3" fmla="*/ 2011680 h 2873829"/>
                <a:gd name="connsiteX4" fmla="*/ 202803 w 2815566"/>
                <a:gd name="connsiteY4" fmla="*/ 2018212 h 2873829"/>
                <a:gd name="connsiteX5" fmla="*/ 124426 w 2815566"/>
                <a:gd name="connsiteY5" fmla="*/ 1645920 h 2873829"/>
                <a:gd name="connsiteX6" fmla="*/ 189740 w 2815566"/>
                <a:gd name="connsiteY6" fmla="*/ 1214846 h 2873829"/>
                <a:gd name="connsiteX7" fmla="*/ 222397 w 2815566"/>
                <a:gd name="connsiteY7" fmla="*/ 509451 h 2873829"/>
                <a:gd name="connsiteX8" fmla="*/ 620814 w 2815566"/>
                <a:gd name="connsiteY8" fmla="*/ 222068 h 2873829"/>
                <a:gd name="connsiteX9" fmla="*/ 1091077 w 2815566"/>
                <a:gd name="connsiteY9" fmla="*/ 0 h 2873829"/>
                <a:gd name="connsiteX10" fmla="*/ 2175294 w 2815566"/>
                <a:gd name="connsiteY10" fmla="*/ 1123406 h 2873829"/>
                <a:gd name="connsiteX11" fmla="*/ 2201420 w 2815566"/>
                <a:gd name="connsiteY11" fmla="*/ 1391194 h 2873829"/>
                <a:gd name="connsiteX12" fmla="*/ 2789249 w 2815566"/>
                <a:gd name="connsiteY12" fmla="*/ 1639389 h 2873829"/>
                <a:gd name="connsiteX13" fmla="*/ 2469209 w 2815566"/>
                <a:gd name="connsiteY13" fmla="*/ 2338251 h 2873829"/>
                <a:gd name="connsiteX14" fmla="*/ 2018540 w 2815566"/>
                <a:gd name="connsiteY14" fmla="*/ 2266406 h 2873829"/>
                <a:gd name="connsiteX15" fmla="*/ 2501866 w 2815566"/>
                <a:gd name="connsiteY15" fmla="*/ 2873829 h 2873829"/>
                <a:gd name="connsiteX16" fmla="*/ 633877 w 2815566"/>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99955"/>
                <a:gd name="connsiteX1" fmla="*/ 914729 w 2835078"/>
                <a:gd name="connsiteY1" fmla="*/ 2344783 h 2899955"/>
                <a:gd name="connsiteX2" fmla="*/ 522842 w 2835078"/>
                <a:gd name="connsiteY2" fmla="*/ 2266405 h 2899955"/>
                <a:gd name="connsiteX3" fmla="*/ 228929 w 2835078"/>
                <a:gd name="connsiteY3" fmla="*/ 2011680 h 2899955"/>
                <a:gd name="connsiteX4" fmla="*/ 202803 w 2835078"/>
                <a:gd name="connsiteY4" fmla="*/ 2018212 h 2899955"/>
                <a:gd name="connsiteX5" fmla="*/ 124426 w 2835078"/>
                <a:gd name="connsiteY5" fmla="*/ 1645920 h 2899955"/>
                <a:gd name="connsiteX6" fmla="*/ 189740 w 2835078"/>
                <a:gd name="connsiteY6" fmla="*/ 1214846 h 2899955"/>
                <a:gd name="connsiteX7" fmla="*/ 222397 w 2835078"/>
                <a:gd name="connsiteY7" fmla="*/ 509451 h 2899955"/>
                <a:gd name="connsiteX8" fmla="*/ 620814 w 2835078"/>
                <a:gd name="connsiteY8" fmla="*/ 222068 h 2899955"/>
                <a:gd name="connsiteX9" fmla="*/ 1091077 w 2835078"/>
                <a:gd name="connsiteY9" fmla="*/ 0 h 2899955"/>
                <a:gd name="connsiteX10" fmla="*/ 2175294 w 2835078"/>
                <a:gd name="connsiteY10" fmla="*/ 1123406 h 2899955"/>
                <a:gd name="connsiteX11" fmla="*/ 2201420 w 2835078"/>
                <a:gd name="connsiteY11" fmla="*/ 1391194 h 2899955"/>
                <a:gd name="connsiteX12" fmla="*/ 2789249 w 2835078"/>
                <a:gd name="connsiteY12" fmla="*/ 1639389 h 2899955"/>
                <a:gd name="connsiteX13" fmla="*/ 2469209 w 2835078"/>
                <a:gd name="connsiteY13" fmla="*/ 2338251 h 2899955"/>
                <a:gd name="connsiteX14" fmla="*/ 2018540 w 2835078"/>
                <a:gd name="connsiteY14" fmla="*/ 2266406 h 2899955"/>
                <a:gd name="connsiteX15" fmla="*/ 2456146 w 2835078"/>
                <a:gd name="connsiteY15" fmla="*/ 2899955 h 2899955"/>
                <a:gd name="connsiteX16" fmla="*/ 633877 w 2835078"/>
                <a:gd name="connsiteY16" fmla="*/ 2873829 h 2899955"/>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1077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47703 h 2847704"/>
                <a:gd name="connsiteX1" fmla="*/ 914729 w 2835078"/>
                <a:gd name="connsiteY1" fmla="*/ 2318657 h 2847704"/>
                <a:gd name="connsiteX2" fmla="*/ 522842 w 2835078"/>
                <a:gd name="connsiteY2" fmla="*/ 2240279 h 2847704"/>
                <a:gd name="connsiteX3" fmla="*/ 228929 w 2835078"/>
                <a:gd name="connsiteY3" fmla="*/ 1985554 h 2847704"/>
                <a:gd name="connsiteX4" fmla="*/ 202803 w 2835078"/>
                <a:gd name="connsiteY4" fmla="*/ 1992086 h 2847704"/>
                <a:gd name="connsiteX5" fmla="*/ 124426 w 2835078"/>
                <a:gd name="connsiteY5" fmla="*/ 1619794 h 2847704"/>
                <a:gd name="connsiteX6" fmla="*/ 189740 w 2835078"/>
                <a:gd name="connsiteY6" fmla="*/ 1188720 h 2847704"/>
                <a:gd name="connsiteX7" fmla="*/ 222397 w 2835078"/>
                <a:gd name="connsiteY7" fmla="*/ 483325 h 2847704"/>
                <a:gd name="connsiteX8" fmla="*/ 620814 w 2835078"/>
                <a:gd name="connsiteY8" fmla="*/ 195942 h 2847704"/>
                <a:gd name="connsiteX9" fmla="*/ 1117203 w 2835078"/>
                <a:gd name="connsiteY9" fmla="*/ 0 h 2847704"/>
                <a:gd name="connsiteX10" fmla="*/ 2175294 w 2835078"/>
                <a:gd name="connsiteY10" fmla="*/ 1097280 h 2847704"/>
                <a:gd name="connsiteX11" fmla="*/ 2201420 w 2835078"/>
                <a:gd name="connsiteY11" fmla="*/ 1365068 h 2847704"/>
                <a:gd name="connsiteX12" fmla="*/ 2789249 w 2835078"/>
                <a:gd name="connsiteY12" fmla="*/ 1613263 h 2847704"/>
                <a:gd name="connsiteX13" fmla="*/ 2469209 w 2835078"/>
                <a:gd name="connsiteY13" fmla="*/ 2312125 h 2847704"/>
                <a:gd name="connsiteX14" fmla="*/ 2018540 w 2835078"/>
                <a:gd name="connsiteY14" fmla="*/ 2240280 h 2847704"/>
                <a:gd name="connsiteX15" fmla="*/ 2495335 w 2835078"/>
                <a:gd name="connsiteY15" fmla="*/ 2847704 h 2847704"/>
                <a:gd name="connsiteX16" fmla="*/ 633877 w 2835078"/>
                <a:gd name="connsiteY16" fmla="*/ 2847703 h 2847704"/>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7609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02803 w 2835078"/>
                <a:gd name="connsiteY4" fmla="*/ 2018915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47143 w 2835078"/>
                <a:gd name="connsiteY4" fmla="*/ 1878442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31957 w 2835078"/>
                <a:gd name="connsiteY4" fmla="*/ 1822783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50572"/>
                <a:gd name="connsiteY0" fmla="*/ 2874532 h 2874533"/>
                <a:gd name="connsiteX1" fmla="*/ 914729 w 2850572"/>
                <a:gd name="connsiteY1" fmla="*/ 2345486 h 2874533"/>
                <a:gd name="connsiteX2" fmla="*/ 522842 w 2850572"/>
                <a:gd name="connsiteY2" fmla="*/ 2267108 h 2874533"/>
                <a:gd name="connsiteX3" fmla="*/ 236880 w 2850572"/>
                <a:gd name="connsiteY3" fmla="*/ 2033587 h 2874533"/>
                <a:gd name="connsiteX4" fmla="*/ 181598 w 2850572"/>
                <a:gd name="connsiteY4" fmla="*/ 1904946 h 2874533"/>
                <a:gd name="connsiteX5" fmla="*/ 124426 w 2850572"/>
                <a:gd name="connsiteY5" fmla="*/ 1646623 h 2874533"/>
                <a:gd name="connsiteX6" fmla="*/ 189740 w 2850572"/>
                <a:gd name="connsiteY6" fmla="*/ 1215549 h 2874533"/>
                <a:gd name="connsiteX7" fmla="*/ 222397 w 2850572"/>
                <a:gd name="connsiteY7" fmla="*/ 510154 h 2874533"/>
                <a:gd name="connsiteX8" fmla="*/ 620814 w 2850572"/>
                <a:gd name="connsiteY8" fmla="*/ 222771 h 2874533"/>
                <a:gd name="connsiteX9" fmla="*/ 1097609 w 2850572"/>
                <a:gd name="connsiteY9" fmla="*/ 703 h 2874533"/>
                <a:gd name="connsiteX10" fmla="*/ 2175294 w 2850572"/>
                <a:gd name="connsiteY10" fmla="*/ 1124109 h 2874533"/>
                <a:gd name="connsiteX11" fmla="*/ 2201420 w 2850572"/>
                <a:gd name="connsiteY11" fmla="*/ 1391897 h 2874533"/>
                <a:gd name="connsiteX12" fmla="*/ 2789249 w 2850572"/>
                <a:gd name="connsiteY12" fmla="*/ 1640092 h 2874533"/>
                <a:gd name="connsiteX13" fmla="*/ 2546072 w 2850572"/>
                <a:gd name="connsiteY13" fmla="*/ 2275344 h 2874533"/>
                <a:gd name="connsiteX14" fmla="*/ 2018540 w 2850572"/>
                <a:gd name="connsiteY14" fmla="*/ 2267109 h 2874533"/>
                <a:gd name="connsiteX15" fmla="*/ 2495335 w 2850572"/>
                <a:gd name="connsiteY15" fmla="*/ 2874533 h 2874533"/>
                <a:gd name="connsiteX16" fmla="*/ 633877 w 2850572"/>
                <a:gd name="connsiteY16" fmla="*/ 2874532 h 2874533"/>
                <a:gd name="connsiteX0" fmla="*/ 633877 w 2824289"/>
                <a:gd name="connsiteY0" fmla="*/ 2874532 h 2874533"/>
                <a:gd name="connsiteX1" fmla="*/ 914729 w 2824289"/>
                <a:gd name="connsiteY1" fmla="*/ 2345486 h 2874533"/>
                <a:gd name="connsiteX2" fmla="*/ 522842 w 2824289"/>
                <a:gd name="connsiteY2" fmla="*/ 2267108 h 2874533"/>
                <a:gd name="connsiteX3" fmla="*/ 236880 w 2824289"/>
                <a:gd name="connsiteY3" fmla="*/ 2033587 h 2874533"/>
                <a:gd name="connsiteX4" fmla="*/ 181598 w 2824289"/>
                <a:gd name="connsiteY4" fmla="*/ 1904946 h 2874533"/>
                <a:gd name="connsiteX5" fmla="*/ 124426 w 2824289"/>
                <a:gd name="connsiteY5" fmla="*/ 1646623 h 2874533"/>
                <a:gd name="connsiteX6" fmla="*/ 189740 w 2824289"/>
                <a:gd name="connsiteY6" fmla="*/ 1215549 h 2874533"/>
                <a:gd name="connsiteX7" fmla="*/ 222397 w 2824289"/>
                <a:gd name="connsiteY7" fmla="*/ 510154 h 2874533"/>
                <a:gd name="connsiteX8" fmla="*/ 620814 w 2824289"/>
                <a:gd name="connsiteY8" fmla="*/ 222771 h 2874533"/>
                <a:gd name="connsiteX9" fmla="*/ 1097609 w 2824289"/>
                <a:gd name="connsiteY9" fmla="*/ 703 h 2874533"/>
                <a:gd name="connsiteX10" fmla="*/ 2175294 w 2824289"/>
                <a:gd name="connsiteY10" fmla="*/ 1124109 h 2874533"/>
                <a:gd name="connsiteX11" fmla="*/ 2201420 w 2824289"/>
                <a:gd name="connsiteY11" fmla="*/ 1391897 h 2874533"/>
                <a:gd name="connsiteX12" fmla="*/ 2789249 w 2824289"/>
                <a:gd name="connsiteY12" fmla="*/ 1640092 h 2874533"/>
                <a:gd name="connsiteX13" fmla="*/ 2546072 w 2824289"/>
                <a:gd name="connsiteY13" fmla="*/ 2275344 h 2874533"/>
                <a:gd name="connsiteX14" fmla="*/ 2018540 w 2824289"/>
                <a:gd name="connsiteY14" fmla="*/ 2267109 h 2874533"/>
                <a:gd name="connsiteX15" fmla="*/ 2495335 w 2824289"/>
                <a:gd name="connsiteY15" fmla="*/ 2874533 h 2874533"/>
                <a:gd name="connsiteX16" fmla="*/ 633877 w 2824289"/>
                <a:gd name="connsiteY16" fmla="*/ 2874532 h 2874533"/>
                <a:gd name="connsiteX0" fmla="*/ 633877 w 2738229"/>
                <a:gd name="connsiteY0" fmla="*/ 2874532 h 2874533"/>
                <a:gd name="connsiteX1" fmla="*/ 914729 w 2738229"/>
                <a:gd name="connsiteY1" fmla="*/ 2345486 h 2874533"/>
                <a:gd name="connsiteX2" fmla="*/ 522842 w 2738229"/>
                <a:gd name="connsiteY2" fmla="*/ 2267108 h 2874533"/>
                <a:gd name="connsiteX3" fmla="*/ 236880 w 2738229"/>
                <a:gd name="connsiteY3" fmla="*/ 2033587 h 2874533"/>
                <a:gd name="connsiteX4" fmla="*/ 181598 w 2738229"/>
                <a:gd name="connsiteY4" fmla="*/ 1904946 h 2874533"/>
                <a:gd name="connsiteX5" fmla="*/ 124426 w 2738229"/>
                <a:gd name="connsiteY5" fmla="*/ 1646623 h 2874533"/>
                <a:gd name="connsiteX6" fmla="*/ 189740 w 2738229"/>
                <a:gd name="connsiteY6" fmla="*/ 1215549 h 2874533"/>
                <a:gd name="connsiteX7" fmla="*/ 222397 w 2738229"/>
                <a:gd name="connsiteY7" fmla="*/ 510154 h 2874533"/>
                <a:gd name="connsiteX8" fmla="*/ 620814 w 2738229"/>
                <a:gd name="connsiteY8" fmla="*/ 222771 h 2874533"/>
                <a:gd name="connsiteX9" fmla="*/ 1097609 w 2738229"/>
                <a:gd name="connsiteY9" fmla="*/ 703 h 2874533"/>
                <a:gd name="connsiteX10" fmla="*/ 2175294 w 2738229"/>
                <a:gd name="connsiteY10" fmla="*/ 1124109 h 2874533"/>
                <a:gd name="connsiteX11" fmla="*/ 2201420 w 2738229"/>
                <a:gd name="connsiteY11" fmla="*/ 1391897 h 2874533"/>
                <a:gd name="connsiteX12" fmla="*/ 2688532 w 2738229"/>
                <a:gd name="connsiteY12" fmla="*/ 1658645 h 2874533"/>
                <a:gd name="connsiteX13" fmla="*/ 2546072 w 2738229"/>
                <a:gd name="connsiteY13" fmla="*/ 2275344 h 2874533"/>
                <a:gd name="connsiteX14" fmla="*/ 2018540 w 2738229"/>
                <a:gd name="connsiteY14" fmla="*/ 2267109 h 2874533"/>
                <a:gd name="connsiteX15" fmla="*/ 2495335 w 2738229"/>
                <a:gd name="connsiteY15" fmla="*/ 2874533 h 2874533"/>
                <a:gd name="connsiteX16" fmla="*/ 633877 w 2738229"/>
                <a:gd name="connsiteY16" fmla="*/ 2874532 h 2874533"/>
                <a:gd name="connsiteX0" fmla="*/ 633877 w 2757703"/>
                <a:gd name="connsiteY0" fmla="*/ 2874532 h 2874533"/>
                <a:gd name="connsiteX1" fmla="*/ 914729 w 2757703"/>
                <a:gd name="connsiteY1" fmla="*/ 2345486 h 2874533"/>
                <a:gd name="connsiteX2" fmla="*/ 522842 w 2757703"/>
                <a:gd name="connsiteY2" fmla="*/ 2267108 h 2874533"/>
                <a:gd name="connsiteX3" fmla="*/ 236880 w 2757703"/>
                <a:gd name="connsiteY3" fmla="*/ 2033587 h 2874533"/>
                <a:gd name="connsiteX4" fmla="*/ 181598 w 2757703"/>
                <a:gd name="connsiteY4" fmla="*/ 1904946 h 2874533"/>
                <a:gd name="connsiteX5" fmla="*/ 124426 w 2757703"/>
                <a:gd name="connsiteY5" fmla="*/ 1646623 h 2874533"/>
                <a:gd name="connsiteX6" fmla="*/ 189740 w 2757703"/>
                <a:gd name="connsiteY6" fmla="*/ 1215549 h 2874533"/>
                <a:gd name="connsiteX7" fmla="*/ 222397 w 2757703"/>
                <a:gd name="connsiteY7" fmla="*/ 510154 h 2874533"/>
                <a:gd name="connsiteX8" fmla="*/ 620814 w 2757703"/>
                <a:gd name="connsiteY8" fmla="*/ 222771 h 2874533"/>
                <a:gd name="connsiteX9" fmla="*/ 1097609 w 2757703"/>
                <a:gd name="connsiteY9" fmla="*/ 703 h 2874533"/>
                <a:gd name="connsiteX10" fmla="*/ 2175294 w 2757703"/>
                <a:gd name="connsiteY10" fmla="*/ 1124109 h 2874533"/>
                <a:gd name="connsiteX11" fmla="*/ 2201420 w 2757703"/>
                <a:gd name="connsiteY11" fmla="*/ 1391897 h 2874533"/>
                <a:gd name="connsiteX12" fmla="*/ 2712386 w 2757703"/>
                <a:gd name="connsiteY12" fmla="*/ 1666596 h 2874533"/>
                <a:gd name="connsiteX13" fmla="*/ 2546072 w 2757703"/>
                <a:gd name="connsiteY13" fmla="*/ 2275344 h 2874533"/>
                <a:gd name="connsiteX14" fmla="*/ 2018540 w 2757703"/>
                <a:gd name="connsiteY14" fmla="*/ 2267109 h 2874533"/>
                <a:gd name="connsiteX15" fmla="*/ 2495335 w 2757703"/>
                <a:gd name="connsiteY15" fmla="*/ 2874533 h 2874533"/>
                <a:gd name="connsiteX16" fmla="*/ 633877 w 2757703"/>
                <a:gd name="connsiteY16" fmla="*/ 2874532 h 2874533"/>
                <a:gd name="connsiteX0" fmla="*/ 633877 w 2757259"/>
                <a:gd name="connsiteY0" fmla="*/ 2874532 h 2874533"/>
                <a:gd name="connsiteX1" fmla="*/ 914729 w 2757259"/>
                <a:gd name="connsiteY1" fmla="*/ 2345486 h 2874533"/>
                <a:gd name="connsiteX2" fmla="*/ 522842 w 2757259"/>
                <a:gd name="connsiteY2" fmla="*/ 2267108 h 2874533"/>
                <a:gd name="connsiteX3" fmla="*/ 236880 w 2757259"/>
                <a:gd name="connsiteY3" fmla="*/ 2033587 h 2874533"/>
                <a:gd name="connsiteX4" fmla="*/ 181598 w 2757259"/>
                <a:gd name="connsiteY4" fmla="*/ 1904946 h 2874533"/>
                <a:gd name="connsiteX5" fmla="*/ 124426 w 2757259"/>
                <a:gd name="connsiteY5" fmla="*/ 1646623 h 2874533"/>
                <a:gd name="connsiteX6" fmla="*/ 189740 w 2757259"/>
                <a:gd name="connsiteY6" fmla="*/ 1215549 h 2874533"/>
                <a:gd name="connsiteX7" fmla="*/ 222397 w 2757259"/>
                <a:gd name="connsiteY7" fmla="*/ 510154 h 2874533"/>
                <a:gd name="connsiteX8" fmla="*/ 620814 w 2757259"/>
                <a:gd name="connsiteY8" fmla="*/ 222771 h 2874533"/>
                <a:gd name="connsiteX9" fmla="*/ 1097609 w 2757259"/>
                <a:gd name="connsiteY9" fmla="*/ 703 h 2874533"/>
                <a:gd name="connsiteX10" fmla="*/ 2175294 w 2757259"/>
                <a:gd name="connsiteY10" fmla="*/ 1124109 h 2874533"/>
                <a:gd name="connsiteX11" fmla="*/ 2201420 w 2757259"/>
                <a:gd name="connsiteY11" fmla="*/ 1391897 h 2874533"/>
                <a:gd name="connsiteX12" fmla="*/ 2712386 w 2757259"/>
                <a:gd name="connsiteY12" fmla="*/ 1666596 h 2874533"/>
                <a:gd name="connsiteX13" fmla="*/ 2543422 w 2757259"/>
                <a:gd name="connsiteY13" fmla="*/ 2275344 h 2874533"/>
                <a:gd name="connsiteX14" fmla="*/ 2018540 w 2757259"/>
                <a:gd name="connsiteY14" fmla="*/ 2267109 h 2874533"/>
                <a:gd name="connsiteX15" fmla="*/ 2495335 w 2757259"/>
                <a:gd name="connsiteY15" fmla="*/ 2874533 h 2874533"/>
                <a:gd name="connsiteX16" fmla="*/ 633877 w 2757259"/>
                <a:gd name="connsiteY16" fmla="*/ 2874532 h 2874533"/>
                <a:gd name="connsiteX0" fmla="*/ 633877 w 2712386"/>
                <a:gd name="connsiteY0" fmla="*/ 2874532 h 2874533"/>
                <a:gd name="connsiteX1" fmla="*/ 914729 w 2712386"/>
                <a:gd name="connsiteY1" fmla="*/ 2345486 h 2874533"/>
                <a:gd name="connsiteX2" fmla="*/ 522842 w 2712386"/>
                <a:gd name="connsiteY2" fmla="*/ 2267108 h 2874533"/>
                <a:gd name="connsiteX3" fmla="*/ 236880 w 2712386"/>
                <a:gd name="connsiteY3" fmla="*/ 2033587 h 2874533"/>
                <a:gd name="connsiteX4" fmla="*/ 181598 w 2712386"/>
                <a:gd name="connsiteY4" fmla="*/ 1904946 h 2874533"/>
                <a:gd name="connsiteX5" fmla="*/ 124426 w 2712386"/>
                <a:gd name="connsiteY5" fmla="*/ 1646623 h 2874533"/>
                <a:gd name="connsiteX6" fmla="*/ 189740 w 2712386"/>
                <a:gd name="connsiteY6" fmla="*/ 1215549 h 2874533"/>
                <a:gd name="connsiteX7" fmla="*/ 222397 w 2712386"/>
                <a:gd name="connsiteY7" fmla="*/ 510154 h 2874533"/>
                <a:gd name="connsiteX8" fmla="*/ 620814 w 2712386"/>
                <a:gd name="connsiteY8" fmla="*/ 222771 h 2874533"/>
                <a:gd name="connsiteX9" fmla="*/ 1097609 w 2712386"/>
                <a:gd name="connsiteY9" fmla="*/ 703 h 2874533"/>
                <a:gd name="connsiteX10" fmla="*/ 2175294 w 2712386"/>
                <a:gd name="connsiteY10" fmla="*/ 1124109 h 2874533"/>
                <a:gd name="connsiteX11" fmla="*/ 2201420 w 2712386"/>
                <a:gd name="connsiteY11" fmla="*/ 1391897 h 2874533"/>
                <a:gd name="connsiteX12" fmla="*/ 2712386 w 2712386"/>
                <a:gd name="connsiteY12" fmla="*/ 1666596 h 2874533"/>
                <a:gd name="connsiteX13" fmla="*/ 2018540 w 2712386"/>
                <a:gd name="connsiteY13" fmla="*/ 2267109 h 2874533"/>
                <a:gd name="connsiteX14" fmla="*/ 2495335 w 2712386"/>
                <a:gd name="connsiteY14" fmla="*/ 2874533 h 2874533"/>
                <a:gd name="connsiteX15" fmla="*/ 633877 w 2712386"/>
                <a:gd name="connsiteY15" fmla="*/ 2874532 h 2874533"/>
                <a:gd name="connsiteX0" fmla="*/ 633877 w 2797788"/>
                <a:gd name="connsiteY0" fmla="*/ 2874532 h 2874533"/>
                <a:gd name="connsiteX1" fmla="*/ 914729 w 2797788"/>
                <a:gd name="connsiteY1" fmla="*/ 2345486 h 2874533"/>
                <a:gd name="connsiteX2" fmla="*/ 522842 w 2797788"/>
                <a:gd name="connsiteY2" fmla="*/ 2267108 h 2874533"/>
                <a:gd name="connsiteX3" fmla="*/ 236880 w 2797788"/>
                <a:gd name="connsiteY3" fmla="*/ 2033587 h 2874533"/>
                <a:gd name="connsiteX4" fmla="*/ 181598 w 2797788"/>
                <a:gd name="connsiteY4" fmla="*/ 1904946 h 2874533"/>
                <a:gd name="connsiteX5" fmla="*/ 124426 w 2797788"/>
                <a:gd name="connsiteY5" fmla="*/ 1646623 h 2874533"/>
                <a:gd name="connsiteX6" fmla="*/ 189740 w 2797788"/>
                <a:gd name="connsiteY6" fmla="*/ 1215549 h 2874533"/>
                <a:gd name="connsiteX7" fmla="*/ 222397 w 2797788"/>
                <a:gd name="connsiteY7" fmla="*/ 510154 h 2874533"/>
                <a:gd name="connsiteX8" fmla="*/ 620814 w 2797788"/>
                <a:gd name="connsiteY8" fmla="*/ 222771 h 2874533"/>
                <a:gd name="connsiteX9" fmla="*/ 1097609 w 2797788"/>
                <a:gd name="connsiteY9" fmla="*/ 703 h 2874533"/>
                <a:gd name="connsiteX10" fmla="*/ 2175294 w 2797788"/>
                <a:gd name="connsiteY10" fmla="*/ 1124109 h 2874533"/>
                <a:gd name="connsiteX11" fmla="*/ 2201420 w 2797788"/>
                <a:gd name="connsiteY11" fmla="*/ 1391897 h 2874533"/>
                <a:gd name="connsiteX12" fmla="*/ 2712386 w 2797788"/>
                <a:gd name="connsiteY12" fmla="*/ 1666596 h 2874533"/>
                <a:gd name="connsiteX13" fmla="*/ 2018540 w 2797788"/>
                <a:gd name="connsiteY13" fmla="*/ 2267109 h 2874533"/>
                <a:gd name="connsiteX14" fmla="*/ 2495335 w 2797788"/>
                <a:gd name="connsiteY14" fmla="*/ 2874533 h 2874533"/>
                <a:gd name="connsiteX15" fmla="*/ 633877 w 2797788"/>
                <a:gd name="connsiteY15" fmla="*/ 2874532 h 2874533"/>
                <a:gd name="connsiteX0" fmla="*/ 633877 w 2819326"/>
                <a:gd name="connsiteY0" fmla="*/ 2874532 h 2874533"/>
                <a:gd name="connsiteX1" fmla="*/ 914729 w 2819326"/>
                <a:gd name="connsiteY1" fmla="*/ 2345486 h 2874533"/>
                <a:gd name="connsiteX2" fmla="*/ 522842 w 2819326"/>
                <a:gd name="connsiteY2" fmla="*/ 2267108 h 2874533"/>
                <a:gd name="connsiteX3" fmla="*/ 236880 w 2819326"/>
                <a:gd name="connsiteY3" fmla="*/ 2033587 h 2874533"/>
                <a:gd name="connsiteX4" fmla="*/ 181598 w 2819326"/>
                <a:gd name="connsiteY4" fmla="*/ 1904946 h 2874533"/>
                <a:gd name="connsiteX5" fmla="*/ 124426 w 2819326"/>
                <a:gd name="connsiteY5" fmla="*/ 1646623 h 2874533"/>
                <a:gd name="connsiteX6" fmla="*/ 189740 w 2819326"/>
                <a:gd name="connsiteY6" fmla="*/ 1215549 h 2874533"/>
                <a:gd name="connsiteX7" fmla="*/ 222397 w 2819326"/>
                <a:gd name="connsiteY7" fmla="*/ 510154 h 2874533"/>
                <a:gd name="connsiteX8" fmla="*/ 620814 w 2819326"/>
                <a:gd name="connsiteY8" fmla="*/ 222771 h 2874533"/>
                <a:gd name="connsiteX9" fmla="*/ 1097609 w 2819326"/>
                <a:gd name="connsiteY9" fmla="*/ 703 h 2874533"/>
                <a:gd name="connsiteX10" fmla="*/ 2175294 w 2819326"/>
                <a:gd name="connsiteY10" fmla="*/ 1124109 h 2874533"/>
                <a:gd name="connsiteX11" fmla="*/ 2201420 w 2819326"/>
                <a:gd name="connsiteY11" fmla="*/ 1391897 h 2874533"/>
                <a:gd name="connsiteX12" fmla="*/ 2712386 w 2819326"/>
                <a:gd name="connsiteY12" fmla="*/ 1666596 h 2874533"/>
                <a:gd name="connsiteX13" fmla="*/ 2018540 w 2819326"/>
                <a:gd name="connsiteY13" fmla="*/ 2267109 h 2874533"/>
                <a:gd name="connsiteX14" fmla="*/ 2495335 w 2819326"/>
                <a:gd name="connsiteY14" fmla="*/ 2874533 h 2874533"/>
                <a:gd name="connsiteX15" fmla="*/ 633877 w 2819326"/>
                <a:gd name="connsiteY15" fmla="*/ 2874532 h 2874533"/>
                <a:gd name="connsiteX0" fmla="*/ 633877 w 2727756"/>
                <a:gd name="connsiteY0" fmla="*/ 2874532 h 2874533"/>
                <a:gd name="connsiteX1" fmla="*/ 914729 w 2727756"/>
                <a:gd name="connsiteY1" fmla="*/ 2345486 h 2874533"/>
                <a:gd name="connsiteX2" fmla="*/ 522842 w 2727756"/>
                <a:gd name="connsiteY2" fmla="*/ 2267108 h 2874533"/>
                <a:gd name="connsiteX3" fmla="*/ 236880 w 2727756"/>
                <a:gd name="connsiteY3" fmla="*/ 2033587 h 2874533"/>
                <a:gd name="connsiteX4" fmla="*/ 181598 w 2727756"/>
                <a:gd name="connsiteY4" fmla="*/ 1904946 h 2874533"/>
                <a:gd name="connsiteX5" fmla="*/ 124426 w 2727756"/>
                <a:gd name="connsiteY5" fmla="*/ 1646623 h 2874533"/>
                <a:gd name="connsiteX6" fmla="*/ 189740 w 2727756"/>
                <a:gd name="connsiteY6" fmla="*/ 1215549 h 2874533"/>
                <a:gd name="connsiteX7" fmla="*/ 222397 w 2727756"/>
                <a:gd name="connsiteY7" fmla="*/ 510154 h 2874533"/>
                <a:gd name="connsiteX8" fmla="*/ 620814 w 2727756"/>
                <a:gd name="connsiteY8" fmla="*/ 222771 h 2874533"/>
                <a:gd name="connsiteX9" fmla="*/ 1097609 w 2727756"/>
                <a:gd name="connsiteY9" fmla="*/ 703 h 2874533"/>
                <a:gd name="connsiteX10" fmla="*/ 2175294 w 2727756"/>
                <a:gd name="connsiteY10" fmla="*/ 1124109 h 2874533"/>
                <a:gd name="connsiteX11" fmla="*/ 2201420 w 2727756"/>
                <a:gd name="connsiteY11" fmla="*/ 1391897 h 2874533"/>
                <a:gd name="connsiteX12" fmla="*/ 2712386 w 2727756"/>
                <a:gd name="connsiteY12" fmla="*/ 1666596 h 2874533"/>
                <a:gd name="connsiteX13" fmla="*/ 2018540 w 2727756"/>
                <a:gd name="connsiteY13" fmla="*/ 2267109 h 2874533"/>
                <a:gd name="connsiteX14" fmla="*/ 2495335 w 2727756"/>
                <a:gd name="connsiteY14" fmla="*/ 2874533 h 2874533"/>
                <a:gd name="connsiteX15" fmla="*/ 633877 w 2727756"/>
                <a:gd name="connsiteY15" fmla="*/ 2874532 h 2874533"/>
                <a:gd name="connsiteX0" fmla="*/ 633877 w 2750568"/>
                <a:gd name="connsiteY0" fmla="*/ 2874532 h 2874533"/>
                <a:gd name="connsiteX1" fmla="*/ 914729 w 2750568"/>
                <a:gd name="connsiteY1" fmla="*/ 2345486 h 2874533"/>
                <a:gd name="connsiteX2" fmla="*/ 522842 w 2750568"/>
                <a:gd name="connsiteY2" fmla="*/ 2267108 h 2874533"/>
                <a:gd name="connsiteX3" fmla="*/ 236880 w 2750568"/>
                <a:gd name="connsiteY3" fmla="*/ 2033587 h 2874533"/>
                <a:gd name="connsiteX4" fmla="*/ 181598 w 2750568"/>
                <a:gd name="connsiteY4" fmla="*/ 1904946 h 2874533"/>
                <a:gd name="connsiteX5" fmla="*/ 124426 w 2750568"/>
                <a:gd name="connsiteY5" fmla="*/ 1646623 h 2874533"/>
                <a:gd name="connsiteX6" fmla="*/ 189740 w 2750568"/>
                <a:gd name="connsiteY6" fmla="*/ 1215549 h 2874533"/>
                <a:gd name="connsiteX7" fmla="*/ 222397 w 2750568"/>
                <a:gd name="connsiteY7" fmla="*/ 510154 h 2874533"/>
                <a:gd name="connsiteX8" fmla="*/ 620814 w 2750568"/>
                <a:gd name="connsiteY8" fmla="*/ 222771 h 2874533"/>
                <a:gd name="connsiteX9" fmla="*/ 1097609 w 2750568"/>
                <a:gd name="connsiteY9" fmla="*/ 703 h 2874533"/>
                <a:gd name="connsiteX10" fmla="*/ 2175294 w 2750568"/>
                <a:gd name="connsiteY10" fmla="*/ 1124109 h 2874533"/>
                <a:gd name="connsiteX11" fmla="*/ 2201420 w 2750568"/>
                <a:gd name="connsiteY11" fmla="*/ 1391897 h 2874533"/>
                <a:gd name="connsiteX12" fmla="*/ 2712386 w 2750568"/>
                <a:gd name="connsiteY12" fmla="*/ 1666596 h 2874533"/>
                <a:gd name="connsiteX13" fmla="*/ 2018540 w 2750568"/>
                <a:gd name="connsiteY13" fmla="*/ 2267109 h 2874533"/>
                <a:gd name="connsiteX14" fmla="*/ 2495335 w 2750568"/>
                <a:gd name="connsiteY14" fmla="*/ 2874533 h 2874533"/>
                <a:gd name="connsiteX15" fmla="*/ 633877 w 27505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23580 w 2770471"/>
                <a:gd name="connsiteY0" fmla="*/ 2874532 h 2874533"/>
                <a:gd name="connsiteX1" fmla="*/ 904432 w 2770471"/>
                <a:gd name="connsiteY1" fmla="*/ 2345486 h 2874533"/>
                <a:gd name="connsiteX2" fmla="*/ 512545 w 2770471"/>
                <a:gd name="connsiteY2" fmla="*/ 2267108 h 2874533"/>
                <a:gd name="connsiteX3" fmla="*/ 226583 w 2770471"/>
                <a:gd name="connsiteY3" fmla="*/ 2033587 h 2874533"/>
                <a:gd name="connsiteX4" fmla="*/ 171301 w 2770471"/>
                <a:gd name="connsiteY4" fmla="*/ 1904946 h 2874533"/>
                <a:gd name="connsiteX5" fmla="*/ 127381 w 2770471"/>
                <a:gd name="connsiteY5" fmla="*/ 1617468 h 2874533"/>
                <a:gd name="connsiteX6" fmla="*/ 179443 w 2770471"/>
                <a:gd name="connsiteY6" fmla="*/ 1215549 h 2874533"/>
                <a:gd name="connsiteX7" fmla="*/ 212100 w 2770471"/>
                <a:gd name="connsiteY7" fmla="*/ 510154 h 2874533"/>
                <a:gd name="connsiteX8" fmla="*/ 610517 w 2770471"/>
                <a:gd name="connsiteY8" fmla="*/ 222771 h 2874533"/>
                <a:gd name="connsiteX9" fmla="*/ 1087312 w 2770471"/>
                <a:gd name="connsiteY9" fmla="*/ 703 h 2874533"/>
                <a:gd name="connsiteX10" fmla="*/ 2164997 w 2770471"/>
                <a:gd name="connsiteY10" fmla="*/ 1124109 h 2874533"/>
                <a:gd name="connsiteX11" fmla="*/ 2191123 w 2770471"/>
                <a:gd name="connsiteY11" fmla="*/ 1391897 h 2874533"/>
                <a:gd name="connsiteX12" fmla="*/ 2733894 w 2770471"/>
                <a:gd name="connsiteY12" fmla="*/ 1637441 h 2874533"/>
                <a:gd name="connsiteX13" fmla="*/ 2008243 w 2770471"/>
                <a:gd name="connsiteY13" fmla="*/ 2267109 h 2874533"/>
                <a:gd name="connsiteX14" fmla="*/ 2485038 w 2770471"/>
                <a:gd name="connsiteY14" fmla="*/ 2874533 h 2874533"/>
                <a:gd name="connsiteX15" fmla="*/ 623580 w 2770471"/>
                <a:gd name="connsiteY15" fmla="*/ 2874532 h 2874533"/>
                <a:gd name="connsiteX0" fmla="*/ 568792 w 2715683"/>
                <a:gd name="connsiteY0" fmla="*/ 2874532 h 2874533"/>
                <a:gd name="connsiteX1" fmla="*/ 849644 w 2715683"/>
                <a:gd name="connsiteY1" fmla="*/ 2345486 h 2874533"/>
                <a:gd name="connsiteX2" fmla="*/ 457757 w 2715683"/>
                <a:gd name="connsiteY2" fmla="*/ 2267108 h 2874533"/>
                <a:gd name="connsiteX3" fmla="*/ 171795 w 2715683"/>
                <a:gd name="connsiteY3" fmla="*/ 2033587 h 2874533"/>
                <a:gd name="connsiteX4" fmla="*/ 116513 w 2715683"/>
                <a:gd name="connsiteY4" fmla="*/ 1904946 h 2874533"/>
                <a:gd name="connsiteX5" fmla="*/ 146806 w 2715683"/>
                <a:gd name="connsiteY5" fmla="*/ 1612167 h 2874533"/>
                <a:gd name="connsiteX6" fmla="*/ 124655 w 2715683"/>
                <a:gd name="connsiteY6" fmla="*/ 1215549 h 2874533"/>
                <a:gd name="connsiteX7" fmla="*/ 157312 w 2715683"/>
                <a:gd name="connsiteY7" fmla="*/ 510154 h 2874533"/>
                <a:gd name="connsiteX8" fmla="*/ 555729 w 2715683"/>
                <a:gd name="connsiteY8" fmla="*/ 222771 h 2874533"/>
                <a:gd name="connsiteX9" fmla="*/ 1032524 w 2715683"/>
                <a:gd name="connsiteY9" fmla="*/ 703 h 2874533"/>
                <a:gd name="connsiteX10" fmla="*/ 2110209 w 2715683"/>
                <a:gd name="connsiteY10" fmla="*/ 1124109 h 2874533"/>
                <a:gd name="connsiteX11" fmla="*/ 2136335 w 2715683"/>
                <a:gd name="connsiteY11" fmla="*/ 1391897 h 2874533"/>
                <a:gd name="connsiteX12" fmla="*/ 2679106 w 2715683"/>
                <a:gd name="connsiteY12" fmla="*/ 1637441 h 2874533"/>
                <a:gd name="connsiteX13" fmla="*/ 1953455 w 2715683"/>
                <a:gd name="connsiteY13" fmla="*/ 2267109 h 2874533"/>
                <a:gd name="connsiteX14" fmla="*/ 2430250 w 2715683"/>
                <a:gd name="connsiteY14" fmla="*/ 2874533 h 2874533"/>
                <a:gd name="connsiteX15" fmla="*/ 568792 w 2715683"/>
                <a:gd name="connsiteY15" fmla="*/ 2874532 h 2874533"/>
                <a:gd name="connsiteX0" fmla="*/ 617467 w 2764358"/>
                <a:gd name="connsiteY0" fmla="*/ 2874532 h 2874533"/>
                <a:gd name="connsiteX1" fmla="*/ 898319 w 2764358"/>
                <a:gd name="connsiteY1" fmla="*/ 2345486 h 2874533"/>
                <a:gd name="connsiteX2" fmla="*/ 506432 w 2764358"/>
                <a:gd name="connsiteY2" fmla="*/ 2267108 h 2874533"/>
                <a:gd name="connsiteX3" fmla="*/ 220470 w 2764358"/>
                <a:gd name="connsiteY3" fmla="*/ 2033587 h 2874533"/>
                <a:gd name="connsiteX4" fmla="*/ 165188 w 2764358"/>
                <a:gd name="connsiteY4" fmla="*/ 1904946 h 2874533"/>
                <a:gd name="connsiteX5" fmla="*/ 129220 w 2764358"/>
                <a:gd name="connsiteY5" fmla="*/ 1628069 h 2874533"/>
                <a:gd name="connsiteX6" fmla="*/ 173330 w 2764358"/>
                <a:gd name="connsiteY6" fmla="*/ 1215549 h 2874533"/>
                <a:gd name="connsiteX7" fmla="*/ 205987 w 2764358"/>
                <a:gd name="connsiteY7" fmla="*/ 510154 h 2874533"/>
                <a:gd name="connsiteX8" fmla="*/ 604404 w 2764358"/>
                <a:gd name="connsiteY8" fmla="*/ 222771 h 2874533"/>
                <a:gd name="connsiteX9" fmla="*/ 1081199 w 2764358"/>
                <a:gd name="connsiteY9" fmla="*/ 703 h 2874533"/>
                <a:gd name="connsiteX10" fmla="*/ 2158884 w 2764358"/>
                <a:gd name="connsiteY10" fmla="*/ 1124109 h 2874533"/>
                <a:gd name="connsiteX11" fmla="*/ 2185010 w 2764358"/>
                <a:gd name="connsiteY11" fmla="*/ 1391897 h 2874533"/>
                <a:gd name="connsiteX12" fmla="*/ 2727781 w 2764358"/>
                <a:gd name="connsiteY12" fmla="*/ 1637441 h 2874533"/>
                <a:gd name="connsiteX13" fmla="*/ 2002130 w 2764358"/>
                <a:gd name="connsiteY13" fmla="*/ 2267109 h 2874533"/>
                <a:gd name="connsiteX14" fmla="*/ 2478925 w 2764358"/>
                <a:gd name="connsiteY14" fmla="*/ 2874533 h 2874533"/>
                <a:gd name="connsiteX15" fmla="*/ 617467 w 2764358"/>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110752 w 2785516"/>
                <a:gd name="connsiteY11" fmla="*/ 1423703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68 h 2874569"/>
                <a:gd name="connsiteX1" fmla="*/ 919477 w 2785516"/>
                <a:gd name="connsiteY1" fmla="*/ 2345522 h 2874569"/>
                <a:gd name="connsiteX2" fmla="*/ 527590 w 2785516"/>
                <a:gd name="connsiteY2" fmla="*/ 2267144 h 2874569"/>
                <a:gd name="connsiteX3" fmla="*/ 241628 w 2785516"/>
                <a:gd name="connsiteY3" fmla="*/ 2033623 h 2874569"/>
                <a:gd name="connsiteX4" fmla="*/ 186346 w 2785516"/>
                <a:gd name="connsiteY4" fmla="*/ 1904982 h 2874569"/>
                <a:gd name="connsiteX5" fmla="*/ 150378 w 2785516"/>
                <a:gd name="connsiteY5" fmla="*/ 1628105 h 2874569"/>
                <a:gd name="connsiteX6" fmla="*/ 194488 w 2785516"/>
                <a:gd name="connsiteY6" fmla="*/ 1215585 h 2874569"/>
                <a:gd name="connsiteX7" fmla="*/ 227145 w 2785516"/>
                <a:gd name="connsiteY7" fmla="*/ 510190 h 2874569"/>
                <a:gd name="connsiteX8" fmla="*/ 625562 w 2785516"/>
                <a:gd name="connsiteY8" fmla="*/ 222807 h 2874569"/>
                <a:gd name="connsiteX9" fmla="*/ 1102357 w 2785516"/>
                <a:gd name="connsiteY9" fmla="*/ 739 h 2874569"/>
                <a:gd name="connsiteX10" fmla="*/ 2034268 w 2785516"/>
                <a:gd name="connsiteY10" fmla="*/ 1076437 h 2874569"/>
                <a:gd name="connsiteX11" fmla="*/ 2110752 w 2785516"/>
                <a:gd name="connsiteY11" fmla="*/ 1423739 h 2874569"/>
                <a:gd name="connsiteX12" fmla="*/ 2748939 w 2785516"/>
                <a:gd name="connsiteY12" fmla="*/ 1637477 h 2874569"/>
                <a:gd name="connsiteX13" fmla="*/ 2023288 w 2785516"/>
                <a:gd name="connsiteY13" fmla="*/ 2267145 h 2874569"/>
                <a:gd name="connsiteX14" fmla="*/ 2500083 w 2785516"/>
                <a:gd name="connsiteY14" fmla="*/ 2874569 h 2874569"/>
                <a:gd name="connsiteX15" fmla="*/ 638625 w 2785516"/>
                <a:gd name="connsiteY15" fmla="*/ 2874568 h 2874569"/>
                <a:gd name="connsiteX0" fmla="*/ 638625 w 2785516"/>
                <a:gd name="connsiteY0" fmla="*/ 2874404 h 2874405"/>
                <a:gd name="connsiteX1" fmla="*/ 919477 w 2785516"/>
                <a:gd name="connsiteY1" fmla="*/ 2345358 h 2874405"/>
                <a:gd name="connsiteX2" fmla="*/ 527590 w 2785516"/>
                <a:gd name="connsiteY2" fmla="*/ 2266980 h 2874405"/>
                <a:gd name="connsiteX3" fmla="*/ 241628 w 2785516"/>
                <a:gd name="connsiteY3" fmla="*/ 2033459 h 2874405"/>
                <a:gd name="connsiteX4" fmla="*/ 186346 w 2785516"/>
                <a:gd name="connsiteY4" fmla="*/ 1904818 h 2874405"/>
                <a:gd name="connsiteX5" fmla="*/ 150378 w 2785516"/>
                <a:gd name="connsiteY5" fmla="*/ 1627941 h 2874405"/>
                <a:gd name="connsiteX6" fmla="*/ 194488 w 2785516"/>
                <a:gd name="connsiteY6" fmla="*/ 1215421 h 2874405"/>
                <a:gd name="connsiteX7" fmla="*/ 227145 w 2785516"/>
                <a:gd name="connsiteY7" fmla="*/ 510026 h 2874405"/>
                <a:gd name="connsiteX8" fmla="*/ 625562 w 2785516"/>
                <a:gd name="connsiteY8" fmla="*/ 222643 h 2874405"/>
                <a:gd name="connsiteX9" fmla="*/ 1102357 w 2785516"/>
                <a:gd name="connsiteY9" fmla="*/ 575 h 2874405"/>
                <a:gd name="connsiteX10" fmla="*/ 2209196 w 2785516"/>
                <a:gd name="connsiteY10" fmla="*/ 1346618 h 2874405"/>
                <a:gd name="connsiteX11" fmla="*/ 2110752 w 2785516"/>
                <a:gd name="connsiteY11" fmla="*/ 1423575 h 2874405"/>
                <a:gd name="connsiteX12" fmla="*/ 2748939 w 2785516"/>
                <a:gd name="connsiteY12" fmla="*/ 1637313 h 2874405"/>
                <a:gd name="connsiteX13" fmla="*/ 2023288 w 2785516"/>
                <a:gd name="connsiteY13" fmla="*/ 2266981 h 2874405"/>
                <a:gd name="connsiteX14" fmla="*/ 2500083 w 2785516"/>
                <a:gd name="connsiteY14" fmla="*/ 2874405 h 2874405"/>
                <a:gd name="connsiteX15" fmla="*/ 638625 w 2785516"/>
                <a:gd name="connsiteY15" fmla="*/ 2874404 h 2874405"/>
                <a:gd name="connsiteX0" fmla="*/ 638625 w 2785516"/>
                <a:gd name="connsiteY0" fmla="*/ 2874453 h 2874454"/>
                <a:gd name="connsiteX1" fmla="*/ 919477 w 2785516"/>
                <a:gd name="connsiteY1" fmla="*/ 2345407 h 2874454"/>
                <a:gd name="connsiteX2" fmla="*/ 527590 w 2785516"/>
                <a:gd name="connsiteY2" fmla="*/ 2267029 h 2874454"/>
                <a:gd name="connsiteX3" fmla="*/ 241628 w 2785516"/>
                <a:gd name="connsiteY3" fmla="*/ 2033508 h 2874454"/>
                <a:gd name="connsiteX4" fmla="*/ 186346 w 2785516"/>
                <a:gd name="connsiteY4" fmla="*/ 1904867 h 2874454"/>
                <a:gd name="connsiteX5" fmla="*/ 150378 w 2785516"/>
                <a:gd name="connsiteY5" fmla="*/ 1627990 h 2874454"/>
                <a:gd name="connsiteX6" fmla="*/ 194488 w 2785516"/>
                <a:gd name="connsiteY6" fmla="*/ 1215470 h 2874454"/>
                <a:gd name="connsiteX7" fmla="*/ 227145 w 2785516"/>
                <a:gd name="connsiteY7" fmla="*/ 510075 h 2874454"/>
                <a:gd name="connsiteX8" fmla="*/ 625562 w 2785516"/>
                <a:gd name="connsiteY8" fmla="*/ 222692 h 2874454"/>
                <a:gd name="connsiteX9" fmla="*/ 1102357 w 2785516"/>
                <a:gd name="connsiteY9" fmla="*/ 624 h 2874454"/>
                <a:gd name="connsiteX10" fmla="*/ 2209196 w 2785516"/>
                <a:gd name="connsiteY10" fmla="*/ 1346667 h 2874454"/>
                <a:gd name="connsiteX11" fmla="*/ 2110752 w 2785516"/>
                <a:gd name="connsiteY11" fmla="*/ 1423624 h 2874454"/>
                <a:gd name="connsiteX12" fmla="*/ 2748939 w 2785516"/>
                <a:gd name="connsiteY12" fmla="*/ 1637362 h 2874454"/>
                <a:gd name="connsiteX13" fmla="*/ 2023288 w 2785516"/>
                <a:gd name="connsiteY13" fmla="*/ 2267030 h 2874454"/>
                <a:gd name="connsiteX14" fmla="*/ 2500083 w 2785516"/>
                <a:gd name="connsiteY14" fmla="*/ 2874454 h 2874454"/>
                <a:gd name="connsiteX15" fmla="*/ 638625 w 2785516"/>
                <a:gd name="connsiteY15" fmla="*/ 2874453 h 2874454"/>
                <a:gd name="connsiteX0" fmla="*/ 638625 w 2785516"/>
                <a:gd name="connsiteY0" fmla="*/ 2874519 h 2874520"/>
                <a:gd name="connsiteX1" fmla="*/ 919477 w 2785516"/>
                <a:gd name="connsiteY1" fmla="*/ 2345473 h 2874520"/>
                <a:gd name="connsiteX2" fmla="*/ 527590 w 2785516"/>
                <a:gd name="connsiteY2" fmla="*/ 2267095 h 2874520"/>
                <a:gd name="connsiteX3" fmla="*/ 241628 w 2785516"/>
                <a:gd name="connsiteY3" fmla="*/ 2033574 h 2874520"/>
                <a:gd name="connsiteX4" fmla="*/ 186346 w 2785516"/>
                <a:gd name="connsiteY4" fmla="*/ 1904933 h 2874520"/>
                <a:gd name="connsiteX5" fmla="*/ 150378 w 2785516"/>
                <a:gd name="connsiteY5" fmla="*/ 1628056 h 2874520"/>
                <a:gd name="connsiteX6" fmla="*/ 194488 w 2785516"/>
                <a:gd name="connsiteY6" fmla="*/ 1215536 h 2874520"/>
                <a:gd name="connsiteX7" fmla="*/ 227145 w 2785516"/>
                <a:gd name="connsiteY7" fmla="*/ 510141 h 2874520"/>
                <a:gd name="connsiteX8" fmla="*/ 625562 w 2785516"/>
                <a:gd name="connsiteY8" fmla="*/ 222758 h 2874520"/>
                <a:gd name="connsiteX9" fmla="*/ 1102357 w 2785516"/>
                <a:gd name="connsiteY9" fmla="*/ 690 h 2874520"/>
                <a:gd name="connsiteX10" fmla="*/ 2209196 w 2785516"/>
                <a:gd name="connsiteY10" fmla="*/ 1346733 h 2874520"/>
                <a:gd name="connsiteX11" fmla="*/ 2110752 w 2785516"/>
                <a:gd name="connsiteY11" fmla="*/ 1423690 h 2874520"/>
                <a:gd name="connsiteX12" fmla="*/ 2748939 w 2785516"/>
                <a:gd name="connsiteY12" fmla="*/ 1637428 h 2874520"/>
                <a:gd name="connsiteX13" fmla="*/ 2023288 w 2785516"/>
                <a:gd name="connsiteY13" fmla="*/ 2267096 h 2874520"/>
                <a:gd name="connsiteX14" fmla="*/ 2500083 w 2785516"/>
                <a:gd name="connsiteY14" fmla="*/ 2874520 h 2874520"/>
                <a:gd name="connsiteX15" fmla="*/ 638625 w 2785516"/>
                <a:gd name="connsiteY15" fmla="*/ 2874519 h 2874520"/>
                <a:gd name="connsiteX0" fmla="*/ 638625 w 2785516"/>
                <a:gd name="connsiteY0" fmla="*/ 2873829 h 2873830"/>
                <a:gd name="connsiteX1" fmla="*/ 919477 w 2785516"/>
                <a:gd name="connsiteY1" fmla="*/ 2344783 h 2873830"/>
                <a:gd name="connsiteX2" fmla="*/ 527590 w 2785516"/>
                <a:gd name="connsiteY2" fmla="*/ 2266405 h 2873830"/>
                <a:gd name="connsiteX3" fmla="*/ 241628 w 2785516"/>
                <a:gd name="connsiteY3" fmla="*/ 2032884 h 2873830"/>
                <a:gd name="connsiteX4" fmla="*/ 186346 w 2785516"/>
                <a:gd name="connsiteY4" fmla="*/ 1904243 h 2873830"/>
                <a:gd name="connsiteX5" fmla="*/ 150378 w 2785516"/>
                <a:gd name="connsiteY5" fmla="*/ 1627366 h 2873830"/>
                <a:gd name="connsiteX6" fmla="*/ 194488 w 2785516"/>
                <a:gd name="connsiteY6" fmla="*/ 1214846 h 2873830"/>
                <a:gd name="connsiteX7" fmla="*/ 227145 w 2785516"/>
                <a:gd name="connsiteY7" fmla="*/ 509451 h 2873830"/>
                <a:gd name="connsiteX8" fmla="*/ 625562 w 2785516"/>
                <a:gd name="connsiteY8" fmla="*/ 222068 h 2873830"/>
                <a:gd name="connsiteX9" fmla="*/ 1102357 w 2785516"/>
                <a:gd name="connsiteY9" fmla="*/ 0 h 2873830"/>
                <a:gd name="connsiteX10" fmla="*/ 2209196 w 2785516"/>
                <a:gd name="connsiteY10" fmla="*/ 1346043 h 2873830"/>
                <a:gd name="connsiteX11" fmla="*/ 2110752 w 2785516"/>
                <a:gd name="connsiteY11" fmla="*/ 1423000 h 2873830"/>
                <a:gd name="connsiteX12" fmla="*/ 2748939 w 2785516"/>
                <a:gd name="connsiteY12" fmla="*/ 1636738 h 2873830"/>
                <a:gd name="connsiteX13" fmla="*/ 2023288 w 2785516"/>
                <a:gd name="connsiteY13" fmla="*/ 2266406 h 2873830"/>
                <a:gd name="connsiteX14" fmla="*/ 2500083 w 2785516"/>
                <a:gd name="connsiteY14" fmla="*/ 2873830 h 2873830"/>
                <a:gd name="connsiteX15" fmla="*/ 638625 w 2785516"/>
                <a:gd name="connsiteY15" fmla="*/ 2873829 h 2873830"/>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424064 w 2785516"/>
                <a:gd name="connsiteY0" fmla="*/ 3515040 h 3515040"/>
                <a:gd name="connsiteX1" fmla="*/ 919477 w 2785516"/>
                <a:gd name="connsiteY1" fmla="*/ 2348717 h 3515040"/>
                <a:gd name="connsiteX2" fmla="*/ 527590 w 2785516"/>
                <a:gd name="connsiteY2" fmla="*/ 2270339 h 3515040"/>
                <a:gd name="connsiteX3" fmla="*/ 241628 w 2785516"/>
                <a:gd name="connsiteY3" fmla="*/ 2036818 h 3515040"/>
                <a:gd name="connsiteX4" fmla="*/ 186346 w 2785516"/>
                <a:gd name="connsiteY4" fmla="*/ 1908177 h 3515040"/>
                <a:gd name="connsiteX5" fmla="*/ 150378 w 2785516"/>
                <a:gd name="connsiteY5" fmla="*/ 1631300 h 3515040"/>
                <a:gd name="connsiteX6" fmla="*/ 194488 w 2785516"/>
                <a:gd name="connsiteY6" fmla="*/ 1218780 h 3515040"/>
                <a:gd name="connsiteX7" fmla="*/ 227145 w 2785516"/>
                <a:gd name="connsiteY7" fmla="*/ 513385 h 3515040"/>
                <a:gd name="connsiteX8" fmla="*/ 625562 w 2785516"/>
                <a:gd name="connsiteY8" fmla="*/ 226002 h 3515040"/>
                <a:gd name="connsiteX9" fmla="*/ 1102357 w 2785516"/>
                <a:gd name="connsiteY9" fmla="*/ 3934 h 3515040"/>
                <a:gd name="connsiteX10" fmla="*/ 2209196 w 2785516"/>
                <a:gd name="connsiteY10" fmla="*/ 1349977 h 3515040"/>
                <a:gd name="connsiteX11" fmla="*/ 2748939 w 2785516"/>
                <a:gd name="connsiteY11" fmla="*/ 1640672 h 3515040"/>
                <a:gd name="connsiteX12" fmla="*/ 2023288 w 2785516"/>
                <a:gd name="connsiteY12" fmla="*/ 2270340 h 3515040"/>
                <a:gd name="connsiteX13" fmla="*/ 2500083 w 2785516"/>
                <a:gd name="connsiteY13" fmla="*/ 2877764 h 3515040"/>
                <a:gd name="connsiteX14" fmla="*/ 424064 w 2785516"/>
                <a:gd name="connsiteY14" fmla="*/ 3515040 h 351504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14457 w 2861953"/>
                <a:gd name="connsiteY0" fmla="*/ 3547064 h 3547064"/>
                <a:gd name="connsiteX1" fmla="*/ 919477 w 2861953"/>
                <a:gd name="connsiteY1" fmla="*/ 2358324 h 3547064"/>
                <a:gd name="connsiteX2" fmla="*/ 527590 w 2861953"/>
                <a:gd name="connsiteY2" fmla="*/ 2270339 h 3547064"/>
                <a:gd name="connsiteX3" fmla="*/ 241628 w 2861953"/>
                <a:gd name="connsiteY3" fmla="*/ 2036818 h 3547064"/>
                <a:gd name="connsiteX4" fmla="*/ 186346 w 2861953"/>
                <a:gd name="connsiteY4" fmla="*/ 1908177 h 3547064"/>
                <a:gd name="connsiteX5" fmla="*/ 150378 w 2861953"/>
                <a:gd name="connsiteY5" fmla="*/ 1631300 h 3547064"/>
                <a:gd name="connsiteX6" fmla="*/ 194488 w 2861953"/>
                <a:gd name="connsiteY6" fmla="*/ 1218780 h 3547064"/>
                <a:gd name="connsiteX7" fmla="*/ 227145 w 2861953"/>
                <a:gd name="connsiteY7" fmla="*/ 513385 h 3547064"/>
                <a:gd name="connsiteX8" fmla="*/ 625562 w 2861953"/>
                <a:gd name="connsiteY8" fmla="*/ 226002 h 3547064"/>
                <a:gd name="connsiteX9" fmla="*/ 1102357 w 2861953"/>
                <a:gd name="connsiteY9" fmla="*/ 3934 h 3547064"/>
                <a:gd name="connsiteX10" fmla="*/ 2209196 w 2861953"/>
                <a:gd name="connsiteY10" fmla="*/ 1349977 h 3547064"/>
                <a:gd name="connsiteX11" fmla="*/ 2748939 w 2861953"/>
                <a:gd name="connsiteY11" fmla="*/ 1640672 h 3547064"/>
                <a:gd name="connsiteX12" fmla="*/ 2023288 w 2861953"/>
                <a:gd name="connsiteY12" fmla="*/ 2270340 h 3547064"/>
                <a:gd name="connsiteX13" fmla="*/ 2861953 w 2861953"/>
                <a:gd name="connsiteY13" fmla="*/ 3527850 h 3547064"/>
                <a:gd name="connsiteX14" fmla="*/ 414457 w 2861953"/>
                <a:gd name="connsiteY14" fmla="*/ 3547064 h 3547064"/>
                <a:gd name="connsiteX0" fmla="*/ 257539 w 2861953"/>
                <a:gd name="connsiteY0" fmla="*/ 3563076 h 3563076"/>
                <a:gd name="connsiteX1" fmla="*/ 919477 w 2861953"/>
                <a:gd name="connsiteY1" fmla="*/ 2358324 h 3563076"/>
                <a:gd name="connsiteX2" fmla="*/ 527590 w 2861953"/>
                <a:gd name="connsiteY2" fmla="*/ 2270339 h 3563076"/>
                <a:gd name="connsiteX3" fmla="*/ 241628 w 2861953"/>
                <a:gd name="connsiteY3" fmla="*/ 2036818 h 3563076"/>
                <a:gd name="connsiteX4" fmla="*/ 186346 w 2861953"/>
                <a:gd name="connsiteY4" fmla="*/ 1908177 h 3563076"/>
                <a:gd name="connsiteX5" fmla="*/ 150378 w 2861953"/>
                <a:gd name="connsiteY5" fmla="*/ 1631300 h 3563076"/>
                <a:gd name="connsiteX6" fmla="*/ 194488 w 2861953"/>
                <a:gd name="connsiteY6" fmla="*/ 1218780 h 3563076"/>
                <a:gd name="connsiteX7" fmla="*/ 227145 w 2861953"/>
                <a:gd name="connsiteY7" fmla="*/ 513385 h 3563076"/>
                <a:gd name="connsiteX8" fmla="*/ 625562 w 2861953"/>
                <a:gd name="connsiteY8" fmla="*/ 226002 h 3563076"/>
                <a:gd name="connsiteX9" fmla="*/ 1102357 w 2861953"/>
                <a:gd name="connsiteY9" fmla="*/ 3934 h 3563076"/>
                <a:gd name="connsiteX10" fmla="*/ 2209196 w 2861953"/>
                <a:gd name="connsiteY10" fmla="*/ 1349977 h 3563076"/>
                <a:gd name="connsiteX11" fmla="*/ 2748939 w 2861953"/>
                <a:gd name="connsiteY11" fmla="*/ 1640672 h 3563076"/>
                <a:gd name="connsiteX12" fmla="*/ 2023288 w 2861953"/>
                <a:gd name="connsiteY12" fmla="*/ 2270340 h 3563076"/>
                <a:gd name="connsiteX13" fmla="*/ 2861953 w 2861953"/>
                <a:gd name="connsiteY13" fmla="*/ 3527850 h 3563076"/>
                <a:gd name="connsiteX14" fmla="*/ 257539 w 2861953"/>
                <a:gd name="connsiteY14" fmla="*/ 3563076 h 3563076"/>
                <a:gd name="connsiteX0" fmla="*/ 257539 w 2890775"/>
                <a:gd name="connsiteY0" fmla="*/ 3563076 h 3569481"/>
                <a:gd name="connsiteX1" fmla="*/ 919477 w 2890775"/>
                <a:gd name="connsiteY1" fmla="*/ 2358324 h 3569481"/>
                <a:gd name="connsiteX2" fmla="*/ 527590 w 2890775"/>
                <a:gd name="connsiteY2" fmla="*/ 2270339 h 3569481"/>
                <a:gd name="connsiteX3" fmla="*/ 241628 w 2890775"/>
                <a:gd name="connsiteY3" fmla="*/ 2036818 h 3569481"/>
                <a:gd name="connsiteX4" fmla="*/ 186346 w 2890775"/>
                <a:gd name="connsiteY4" fmla="*/ 1908177 h 3569481"/>
                <a:gd name="connsiteX5" fmla="*/ 150378 w 2890775"/>
                <a:gd name="connsiteY5" fmla="*/ 1631300 h 3569481"/>
                <a:gd name="connsiteX6" fmla="*/ 194488 w 2890775"/>
                <a:gd name="connsiteY6" fmla="*/ 1218780 h 3569481"/>
                <a:gd name="connsiteX7" fmla="*/ 227145 w 2890775"/>
                <a:gd name="connsiteY7" fmla="*/ 513385 h 3569481"/>
                <a:gd name="connsiteX8" fmla="*/ 625562 w 2890775"/>
                <a:gd name="connsiteY8" fmla="*/ 226002 h 3569481"/>
                <a:gd name="connsiteX9" fmla="*/ 1102357 w 2890775"/>
                <a:gd name="connsiteY9" fmla="*/ 3934 h 3569481"/>
                <a:gd name="connsiteX10" fmla="*/ 2209196 w 2890775"/>
                <a:gd name="connsiteY10" fmla="*/ 1349977 h 3569481"/>
                <a:gd name="connsiteX11" fmla="*/ 2748939 w 2890775"/>
                <a:gd name="connsiteY11" fmla="*/ 1640672 h 3569481"/>
                <a:gd name="connsiteX12" fmla="*/ 2023288 w 2890775"/>
                <a:gd name="connsiteY12" fmla="*/ 2270340 h 3569481"/>
                <a:gd name="connsiteX13" fmla="*/ 2890775 w 2890775"/>
                <a:gd name="connsiteY13" fmla="*/ 3569481 h 3569481"/>
                <a:gd name="connsiteX14" fmla="*/ 257539 w 2890775"/>
                <a:gd name="connsiteY14" fmla="*/ 3563076 h 3569481"/>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85516" h="3566279">
                  <a:moveTo>
                    <a:pt x="257539" y="3563076"/>
                  </a:moveTo>
                  <a:cubicBezTo>
                    <a:pt x="374791" y="3072180"/>
                    <a:pt x="938387" y="2738747"/>
                    <a:pt x="919477" y="2358324"/>
                  </a:cubicBezTo>
                  <a:cubicBezTo>
                    <a:pt x="697407" y="2436700"/>
                    <a:pt x="658219" y="2296465"/>
                    <a:pt x="527590" y="2270339"/>
                  </a:cubicBezTo>
                  <a:cubicBezTo>
                    <a:pt x="387212" y="2272896"/>
                    <a:pt x="235096" y="2402577"/>
                    <a:pt x="241628" y="2036818"/>
                  </a:cubicBezTo>
                  <a:cubicBezTo>
                    <a:pt x="210832" y="2042529"/>
                    <a:pt x="76670" y="1997881"/>
                    <a:pt x="186346" y="1908177"/>
                  </a:cubicBezTo>
                  <a:cubicBezTo>
                    <a:pt x="-5716" y="1842958"/>
                    <a:pt x="169972" y="1727094"/>
                    <a:pt x="150378" y="1631300"/>
                  </a:cubicBezTo>
                  <a:cubicBezTo>
                    <a:pt x="-202130" y="1504552"/>
                    <a:pt x="172717" y="1362471"/>
                    <a:pt x="194488" y="1218780"/>
                  </a:cubicBezTo>
                  <a:cubicBezTo>
                    <a:pt x="100871" y="983648"/>
                    <a:pt x="98693" y="964054"/>
                    <a:pt x="227145" y="513385"/>
                  </a:cubicBezTo>
                  <a:cubicBezTo>
                    <a:pt x="386076" y="260837"/>
                    <a:pt x="492756" y="308733"/>
                    <a:pt x="625562" y="226002"/>
                  </a:cubicBezTo>
                  <a:cubicBezTo>
                    <a:pt x="782316" y="151979"/>
                    <a:pt x="730066" y="32237"/>
                    <a:pt x="1102357" y="3934"/>
                  </a:cubicBezTo>
                  <a:cubicBezTo>
                    <a:pt x="2058691" y="-71603"/>
                    <a:pt x="2340488" y="960835"/>
                    <a:pt x="2209196" y="1349977"/>
                  </a:cubicBezTo>
                  <a:cubicBezTo>
                    <a:pt x="2571990" y="1436274"/>
                    <a:pt x="2680344" y="1519921"/>
                    <a:pt x="2748939" y="1640672"/>
                  </a:cubicBezTo>
                  <a:cubicBezTo>
                    <a:pt x="2938444" y="2210611"/>
                    <a:pt x="2345710" y="2426825"/>
                    <a:pt x="2023288" y="2270340"/>
                  </a:cubicBezTo>
                  <a:cubicBezTo>
                    <a:pt x="2513827" y="2564128"/>
                    <a:pt x="2745679" y="3363805"/>
                    <a:pt x="2733858" y="3566279"/>
                  </a:cubicBezTo>
                  <a:lnTo>
                    <a:pt x="257539" y="3563076"/>
                  </a:lnTo>
                  <a:close/>
                </a:path>
              </a:pathLst>
            </a:cu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Picture 2" descr="See the source image">
            <a:extLst>
              <a:ext uri="{FF2B5EF4-FFF2-40B4-BE49-F238E27FC236}">
                <a16:creationId xmlns:a16="http://schemas.microsoft.com/office/drawing/2014/main" id="{5A98D48E-FBF4-4981-9377-AA8CF64EE5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579"/>
          <a:stretch/>
        </p:blipFill>
        <p:spPr bwMode="auto">
          <a:xfrm>
            <a:off x="9292051" y="6245280"/>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5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41">
            <a:extLst>
              <a:ext uri="{FF2B5EF4-FFF2-40B4-BE49-F238E27FC236}">
                <a16:creationId xmlns:a16="http://schemas.microsoft.com/office/drawing/2014/main" id="{F0DBFA2A-B149-4EC0-86E5-7274E920BA25}"/>
              </a:ext>
            </a:extLst>
          </p:cNvPr>
          <p:cNvSpPr>
            <a:spLocks noChangeArrowheads="1"/>
          </p:cNvSpPr>
          <p:nvPr/>
        </p:nvSpPr>
        <p:spPr bwMode="auto">
          <a:xfrm rot="18900000" flipH="1">
            <a:off x="7301779" y="4899488"/>
            <a:ext cx="2293720" cy="1768906"/>
          </a:xfrm>
          <a:custGeom>
            <a:avLst/>
            <a:gdLst>
              <a:gd name="T0" fmla="*/ 3137 w 4317"/>
              <a:gd name="T1" fmla="*/ 0 h 3328"/>
              <a:gd name="T2" fmla="*/ 3048 w 4317"/>
              <a:gd name="T3" fmla="*/ 49 h 3328"/>
              <a:gd name="T4" fmla="*/ 3043 w 4317"/>
              <a:gd name="T5" fmla="*/ 154 h 3328"/>
              <a:gd name="T6" fmla="*/ 3156 w 4317"/>
              <a:gd name="T7" fmla="*/ 528 h 3328"/>
              <a:gd name="T8" fmla="*/ 3157 w 4317"/>
              <a:gd name="T9" fmla="*/ 558 h 3328"/>
              <a:gd name="T10" fmla="*/ 3009 w 4317"/>
              <a:gd name="T11" fmla="*/ 882 h 3328"/>
              <a:gd name="T12" fmla="*/ 3005 w 4317"/>
              <a:gd name="T13" fmla="*/ 885 h 3328"/>
              <a:gd name="T14" fmla="*/ 3001 w 4317"/>
              <a:gd name="T15" fmla="*/ 889 h 3328"/>
              <a:gd name="T16" fmla="*/ 2990 w 4317"/>
              <a:gd name="T17" fmla="*/ 897 h 3328"/>
              <a:gd name="T18" fmla="*/ 2977 w 4317"/>
              <a:gd name="T19" fmla="*/ 906 h 3328"/>
              <a:gd name="T20" fmla="*/ 2974 w 4317"/>
              <a:gd name="T21" fmla="*/ 907 h 3328"/>
              <a:gd name="T22" fmla="*/ 2689 w 4317"/>
              <a:gd name="T23" fmla="*/ 992 h 3328"/>
              <a:gd name="T24" fmla="*/ 2663 w 4317"/>
              <a:gd name="T25" fmla="*/ 992 h 3328"/>
              <a:gd name="T26" fmla="*/ 2172 w 4317"/>
              <a:gd name="T27" fmla="*/ 605 h 3328"/>
              <a:gd name="T28" fmla="*/ 2169 w 4317"/>
              <a:gd name="T29" fmla="*/ 558 h 3328"/>
              <a:gd name="T30" fmla="*/ 2290 w 4317"/>
              <a:gd name="T31" fmla="*/ 154 h 3328"/>
              <a:gd name="T32" fmla="*/ 2285 w 4317"/>
              <a:gd name="T33" fmla="*/ 51 h 3328"/>
              <a:gd name="T34" fmla="*/ 2194 w 4317"/>
              <a:gd name="T35" fmla="*/ 0 h 3328"/>
              <a:gd name="T36" fmla="*/ 991 w 4317"/>
              <a:gd name="T37" fmla="*/ 1202 h 3328"/>
              <a:gd name="T38" fmla="*/ 990 w 4317"/>
              <a:gd name="T39" fmla="*/ 1225 h 3328"/>
              <a:gd name="T40" fmla="*/ 910 w 4317"/>
              <a:gd name="T41" fmla="*/ 1350 h 3328"/>
              <a:gd name="T42" fmla="*/ 764 w 4317"/>
              <a:gd name="T43" fmla="*/ 1366 h 3328"/>
              <a:gd name="T44" fmla="*/ 743 w 4317"/>
              <a:gd name="T45" fmla="*/ 1357 h 3328"/>
              <a:gd name="T46" fmla="*/ 691 w 4317"/>
              <a:gd name="T47" fmla="*/ 1331 h 3328"/>
              <a:gd name="T48" fmla="*/ 369 w 4317"/>
              <a:gd name="T49" fmla="*/ 1243 h 3328"/>
              <a:gd name="T50" fmla="*/ 96 w 4317"/>
              <a:gd name="T51" fmla="*/ 1366 h 3328"/>
              <a:gd name="T52" fmla="*/ 0 w 4317"/>
              <a:gd name="T53" fmla="*/ 1671 h 3328"/>
              <a:gd name="T54" fmla="*/ 96 w 4317"/>
              <a:gd name="T55" fmla="*/ 1976 h 3328"/>
              <a:gd name="T56" fmla="*/ 369 w 4317"/>
              <a:gd name="T57" fmla="*/ 2099 h 3328"/>
              <a:gd name="T58" fmla="*/ 744 w 4317"/>
              <a:gd name="T59" fmla="*/ 1992 h 3328"/>
              <a:gd name="T60" fmla="*/ 912 w 4317"/>
              <a:gd name="T61" fmla="*/ 2000 h 3328"/>
              <a:gd name="T62" fmla="*/ 946 w 4317"/>
              <a:gd name="T63" fmla="*/ 2028 h 3328"/>
              <a:gd name="T64" fmla="*/ 991 w 4317"/>
              <a:gd name="T65" fmla="*/ 2146 h 3328"/>
              <a:gd name="T66" fmla="*/ 991 w 4317"/>
              <a:gd name="T67" fmla="*/ 3327 h 3328"/>
              <a:gd name="T68" fmla="*/ 4316 w 4317"/>
              <a:gd name="T6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17" h="3328">
                <a:moveTo>
                  <a:pt x="4316" y="0"/>
                </a:moveTo>
                <a:lnTo>
                  <a:pt x="3137" y="0"/>
                </a:lnTo>
                <a:lnTo>
                  <a:pt x="3137" y="0"/>
                </a:lnTo>
                <a:cubicBezTo>
                  <a:pt x="3100" y="0"/>
                  <a:pt x="3068" y="18"/>
                  <a:pt x="3048" y="49"/>
                </a:cubicBezTo>
                <a:lnTo>
                  <a:pt x="3048" y="49"/>
                </a:lnTo>
                <a:cubicBezTo>
                  <a:pt x="3029" y="81"/>
                  <a:pt x="3026" y="120"/>
                  <a:pt x="3043" y="154"/>
                </a:cubicBezTo>
                <a:lnTo>
                  <a:pt x="3043" y="154"/>
                </a:lnTo>
                <a:cubicBezTo>
                  <a:pt x="3109" y="289"/>
                  <a:pt x="3149" y="424"/>
                  <a:pt x="3156" y="528"/>
                </a:cubicBezTo>
                <a:lnTo>
                  <a:pt x="3156" y="528"/>
                </a:lnTo>
                <a:cubicBezTo>
                  <a:pt x="3156" y="538"/>
                  <a:pt x="3157" y="548"/>
                  <a:pt x="3157" y="558"/>
                </a:cubicBezTo>
                <a:lnTo>
                  <a:pt x="3157" y="558"/>
                </a:lnTo>
                <a:cubicBezTo>
                  <a:pt x="3157" y="691"/>
                  <a:pt x="3106" y="804"/>
                  <a:pt x="3009" y="882"/>
                </a:cubicBezTo>
                <a:lnTo>
                  <a:pt x="3009" y="882"/>
                </a:lnTo>
                <a:cubicBezTo>
                  <a:pt x="3008" y="883"/>
                  <a:pt x="3006" y="884"/>
                  <a:pt x="3005" y="885"/>
                </a:cubicBezTo>
                <a:lnTo>
                  <a:pt x="3005" y="885"/>
                </a:lnTo>
                <a:cubicBezTo>
                  <a:pt x="3004" y="887"/>
                  <a:pt x="3002" y="887"/>
                  <a:pt x="3001" y="889"/>
                </a:cubicBezTo>
                <a:lnTo>
                  <a:pt x="3001" y="889"/>
                </a:lnTo>
                <a:cubicBezTo>
                  <a:pt x="2997" y="891"/>
                  <a:pt x="2994" y="894"/>
                  <a:pt x="2990" y="897"/>
                </a:cubicBezTo>
                <a:lnTo>
                  <a:pt x="2990" y="897"/>
                </a:lnTo>
                <a:cubicBezTo>
                  <a:pt x="2985" y="900"/>
                  <a:pt x="2981" y="902"/>
                  <a:pt x="2977" y="906"/>
                </a:cubicBezTo>
                <a:lnTo>
                  <a:pt x="2977" y="906"/>
                </a:lnTo>
                <a:cubicBezTo>
                  <a:pt x="2976" y="906"/>
                  <a:pt x="2975" y="907"/>
                  <a:pt x="2974" y="907"/>
                </a:cubicBezTo>
                <a:lnTo>
                  <a:pt x="2974" y="907"/>
                </a:lnTo>
                <a:cubicBezTo>
                  <a:pt x="2898" y="958"/>
                  <a:pt x="2801" y="988"/>
                  <a:pt x="2689" y="992"/>
                </a:cubicBezTo>
                <a:lnTo>
                  <a:pt x="2689" y="992"/>
                </a:lnTo>
                <a:cubicBezTo>
                  <a:pt x="2680" y="992"/>
                  <a:pt x="2672" y="992"/>
                  <a:pt x="2663" y="992"/>
                </a:cubicBezTo>
                <a:lnTo>
                  <a:pt x="2663" y="992"/>
                </a:lnTo>
                <a:cubicBezTo>
                  <a:pt x="2386" y="992"/>
                  <a:pt x="2195" y="838"/>
                  <a:pt x="2172" y="605"/>
                </a:cubicBezTo>
                <a:lnTo>
                  <a:pt x="2172" y="605"/>
                </a:lnTo>
                <a:cubicBezTo>
                  <a:pt x="2170" y="589"/>
                  <a:pt x="2169" y="574"/>
                  <a:pt x="2169" y="558"/>
                </a:cubicBezTo>
                <a:lnTo>
                  <a:pt x="2169" y="558"/>
                </a:lnTo>
                <a:cubicBezTo>
                  <a:pt x="2169" y="451"/>
                  <a:pt x="2213" y="304"/>
                  <a:pt x="2290" y="154"/>
                </a:cubicBezTo>
                <a:lnTo>
                  <a:pt x="2290" y="154"/>
                </a:lnTo>
                <a:cubicBezTo>
                  <a:pt x="2307" y="121"/>
                  <a:pt x="2305" y="82"/>
                  <a:pt x="2285" y="51"/>
                </a:cubicBezTo>
                <a:lnTo>
                  <a:pt x="2285" y="51"/>
                </a:lnTo>
                <a:cubicBezTo>
                  <a:pt x="2266" y="19"/>
                  <a:pt x="2232" y="0"/>
                  <a:pt x="2194" y="0"/>
                </a:cubicBezTo>
                <a:lnTo>
                  <a:pt x="991" y="0"/>
                </a:lnTo>
                <a:lnTo>
                  <a:pt x="991" y="1202"/>
                </a:lnTo>
                <a:lnTo>
                  <a:pt x="991" y="1202"/>
                </a:lnTo>
                <a:cubicBezTo>
                  <a:pt x="991" y="1210"/>
                  <a:pt x="991" y="1217"/>
                  <a:pt x="990" y="1225"/>
                </a:cubicBezTo>
                <a:lnTo>
                  <a:pt x="990" y="1225"/>
                </a:lnTo>
                <a:cubicBezTo>
                  <a:pt x="983" y="1276"/>
                  <a:pt x="955" y="1322"/>
                  <a:pt x="910" y="1350"/>
                </a:cubicBezTo>
                <a:lnTo>
                  <a:pt x="910" y="1350"/>
                </a:lnTo>
                <a:cubicBezTo>
                  <a:pt x="865" y="1377"/>
                  <a:pt x="812" y="1383"/>
                  <a:pt x="764" y="1366"/>
                </a:cubicBezTo>
                <a:lnTo>
                  <a:pt x="764" y="1366"/>
                </a:lnTo>
                <a:cubicBezTo>
                  <a:pt x="757" y="1363"/>
                  <a:pt x="750" y="1360"/>
                  <a:pt x="743" y="1357"/>
                </a:cubicBezTo>
                <a:lnTo>
                  <a:pt x="743" y="1357"/>
                </a:lnTo>
                <a:cubicBezTo>
                  <a:pt x="726" y="1348"/>
                  <a:pt x="708" y="1339"/>
                  <a:pt x="691" y="1331"/>
                </a:cubicBezTo>
                <a:lnTo>
                  <a:pt x="691" y="1331"/>
                </a:lnTo>
                <a:cubicBezTo>
                  <a:pt x="569" y="1276"/>
                  <a:pt x="452" y="1243"/>
                  <a:pt x="369" y="1243"/>
                </a:cubicBezTo>
                <a:lnTo>
                  <a:pt x="369" y="1243"/>
                </a:lnTo>
                <a:cubicBezTo>
                  <a:pt x="255" y="1243"/>
                  <a:pt x="161" y="1286"/>
                  <a:pt x="96" y="1366"/>
                </a:cubicBezTo>
                <a:lnTo>
                  <a:pt x="96" y="1366"/>
                </a:lnTo>
                <a:cubicBezTo>
                  <a:pt x="34" y="1442"/>
                  <a:pt x="0" y="1550"/>
                  <a:pt x="0" y="1671"/>
                </a:cubicBezTo>
                <a:lnTo>
                  <a:pt x="0" y="1671"/>
                </a:lnTo>
                <a:cubicBezTo>
                  <a:pt x="0" y="1792"/>
                  <a:pt x="34" y="1901"/>
                  <a:pt x="96" y="1976"/>
                </a:cubicBezTo>
                <a:lnTo>
                  <a:pt x="96" y="1976"/>
                </a:lnTo>
                <a:cubicBezTo>
                  <a:pt x="161" y="2057"/>
                  <a:pt x="255" y="2099"/>
                  <a:pt x="369" y="2099"/>
                </a:cubicBezTo>
                <a:lnTo>
                  <a:pt x="369" y="2099"/>
                </a:lnTo>
                <a:cubicBezTo>
                  <a:pt x="466" y="2099"/>
                  <a:pt x="606" y="2059"/>
                  <a:pt x="744" y="1992"/>
                </a:cubicBezTo>
                <a:lnTo>
                  <a:pt x="744" y="1992"/>
                </a:lnTo>
                <a:cubicBezTo>
                  <a:pt x="798" y="1965"/>
                  <a:pt x="861" y="1969"/>
                  <a:pt x="912" y="2000"/>
                </a:cubicBezTo>
                <a:lnTo>
                  <a:pt x="912" y="2000"/>
                </a:lnTo>
                <a:cubicBezTo>
                  <a:pt x="925" y="2008"/>
                  <a:pt x="936" y="2017"/>
                  <a:pt x="946" y="2028"/>
                </a:cubicBezTo>
                <a:lnTo>
                  <a:pt x="946" y="2028"/>
                </a:lnTo>
                <a:cubicBezTo>
                  <a:pt x="975" y="2060"/>
                  <a:pt x="991" y="2101"/>
                  <a:pt x="991" y="2146"/>
                </a:cubicBezTo>
                <a:lnTo>
                  <a:pt x="991" y="2146"/>
                </a:lnTo>
                <a:lnTo>
                  <a:pt x="991" y="3327"/>
                </a:lnTo>
                <a:lnTo>
                  <a:pt x="991" y="3327"/>
                </a:lnTo>
                <a:cubicBezTo>
                  <a:pt x="2825" y="3318"/>
                  <a:pt x="4309" y="1833"/>
                  <a:pt x="4316" y="0"/>
                </a:cubicBezTo>
              </a:path>
            </a:pathLst>
          </a:custGeom>
          <a:gradFill>
            <a:gsLst>
              <a:gs pos="22000">
                <a:srgbClr val="7030A0"/>
              </a:gs>
              <a:gs pos="93684">
                <a:srgbClr val="70C4EB"/>
              </a:gs>
              <a:gs pos="61000">
                <a:srgbClr val="0563C1"/>
              </a:gs>
            </a:gsLst>
            <a:path path="circle">
              <a:fillToRect l="100000" b="100000"/>
            </a:path>
          </a:gradFill>
          <a:ln>
            <a:solidFill>
              <a:schemeClr val="bg1">
                <a:lumMod val="50000"/>
              </a:schemeClr>
            </a:solidFill>
          </a:ln>
          <a:effectLst/>
        </p:spPr>
        <p:txBody>
          <a:bodyPr wrap="none" anchor="ctr"/>
          <a:lstStyle/>
          <a:p>
            <a:endParaRPr lang="en-US" sz="3265"/>
          </a:p>
        </p:txBody>
      </p:sp>
      <p:sp>
        <p:nvSpPr>
          <p:cNvPr id="9" name="Freeform 42">
            <a:extLst>
              <a:ext uri="{FF2B5EF4-FFF2-40B4-BE49-F238E27FC236}">
                <a16:creationId xmlns:a16="http://schemas.microsoft.com/office/drawing/2014/main" id="{9A2B781B-C281-4EEE-A746-3CDA8354604F}"/>
              </a:ext>
            </a:extLst>
          </p:cNvPr>
          <p:cNvSpPr>
            <a:spLocks noChangeArrowheads="1"/>
          </p:cNvSpPr>
          <p:nvPr/>
        </p:nvSpPr>
        <p:spPr bwMode="auto">
          <a:xfrm rot="15840000" flipH="1">
            <a:off x="6391004" y="2301363"/>
            <a:ext cx="1766564" cy="2291376"/>
          </a:xfrm>
          <a:custGeom>
            <a:avLst/>
            <a:gdLst>
              <a:gd name="T0" fmla="*/ 50 w 3326"/>
              <a:gd name="T1" fmla="*/ 1262 h 4312"/>
              <a:gd name="T2" fmla="*/ 154 w 3326"/>
              <a:gd name="T3" fmla="*/ 1268 h 4312"/>
              <a:gd name="T4" fmla="*/ 529 w 3326"/>
              <a:gd name="T5" fmla="*/ 1155 h 4312"/>
              <a:gd name="T6" fmla="*/ 558 w 3326"/>
              <a:gd name="T7" fmla="*/ 1154 h 4312"/>
              <a:gd name="T8" fmla="*/ 883 w 3326"/>
              <a:gd name="T9" fmla="*/ 1301 h 4312"/>
              <a:gd name="T10" fmla="*/ 886 w 3326"/>
              <a:gd name="T11" fmla="*/ 1306 h 4312"/>
              <a:gd name="T12" fmla="*/ 890 w 3326"/>
              <a:gd name="T13" fmla="*/ 1309 h 4312"/>
              <a:gd name="T14" fmla="*/ 897 w 3326"/>
              <a:gd name="T15" fmla="*/ 1321 h 4312"/>
              <a:gd name="T16" fmla="*/ 907 w 3326"/>
              <a:gd name="T17" fmla="*/ 1333 h 4312"/>
              <a:gd name="T18" fmla="*/ 908 w 3326"/>
              <a:gd name="T19" fmla="*/ 1336 h 4312"/>
              <a:gd name="T20" fmla="*/ 992 w 3326"/>
              <a:gd name="T21" fmla="*/ 1622 h 4312"/>
              <a:gd name="T22" fmla="*/ 993 w 3326"/>
              <a:gd name="T23" fmla="*/ 1648 h 4312"/>
              <a:gd name="T24" fmla="*/ 606 w 3326"/>
              <a:gd name="T25" fmla="*/ 2139 h 4312"/>
              <a:gd name="T26" fmla="*/ 558 w 3326"/>
              <a:gd name="T27" fmla="*/ 2141 h 4312"/>
              <a:gd name="T28" fmla="*/ 154 w 3326"/>
              <a:gd name="T29" fmla="*/ 2021 h 4312"/>
              <a:gd name="T30" fmla="*/ 52 w 3326"/>
              <a:gd name="T31" fmla="*/ 2025 h 4312"/>
              <a:gd name="T32" fmla="*/ 0 w 3326"/>
              <a:gd name="T33" fmla="*/ 3318 h 4312"/>
              <a:gd name="T34" fmla="*/ 1203 w 3326"/>
              <a:gd name="T35" fmla="*/ 3318 h 4312"/>
              <a:gd name="T36" fmla="*/ 1225 w 3326"/>
              <a:gd name="T37" fmla="*/ 3319 h 4312"/>
              <a:gd name="T38" fmla="*/ 1351 w 3326"/>
              <a:gd name="T39" fmla="*/ 3401 h 4312"/>
              <a:gd name="T40" fmla="*/ 1367 w 3326"/>
              <a:gd name="T41" fmla="*/ 3547 h 4312"/>
              <a:gd name="T42" fmla="*/ 1357 w 3326"/>
              <a:gd name="T43" fmla="*/ 3568 h 4312"/>
              <a:gd name="T44" fmla="*/ 1332 w 3326"/>
              <a:gd name="T45" fmla="*/ 3620 h 4312"/>
              <a:gd name="T46" fmla="*/ 1244 w 3326"/>
              <a:gd name="T47" fmla="*/ 3942 h 4312"/>
              <a:gd name="T48" fmla="*/ 1367 w 3326"/>
              <a:gd name="T49" fmla="*/ 4215 h 4312"/>
              <a:gd name="T50" fmla="*/ 1672 w 3326"/>
              <a:gd name="T51" fmla="*/ 4311 h 4312"/>
              <a:gd name="T52" fmla="*/ 1977 w 3326"/>
              <a:gd name="T53" fmla="*/ 4215 h 4312"/>
              <a:gd name="T54" fmla="*/ 2100 w 3326"/>
              <a:gd name="T55" fmla="*/ 3942 h 4312"/>
              <a:gd name="T56" fmla="*/ 1993 w 3326"/>
              <a:gd name="T57" fmla="*/ 3567 h 4312"/>
              <a:gd name="T58" fmla="*/ 2001 w 3326"/>
              <a:gd name="T59" fmla="*/ 3398 h 4312"/>
              <a:gd name="T60" fmla="*/ 2029 w 3326"/>
              <a:gd name="T61" fmla="*/ 3365 h 4312"/>
              <a:gd name="T62" fmla="*/ 2146 w 3326"/>
              <a:gd name="T63" fmla="*/ 3318 h 4312"/>
              <a:gd name="T64" fmla="*/ 3325 w 3326"/>
              <a:gd name="T65" fmla="*/ 3318 h 4312"/>
              <a:gd name="T66" fmla="*/ 0 w 3326"/>
              <a:gd name="T67" fmla="*/ 1173 h 4312"/>
              <a:gd name="T68" fmla="*/ 50 w 3326"/>
              <a:gd name="T69" fmla="*/ 126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6" h="4312">
                <a:moveTo>
                  <a:pt x="50" y="1262"/>
                </a:moveTo>
                <a:lnTo>
                  <a:pt x="50" y="1262"/>
                </a:lnTo>
                <a:cubicBezTo>
                  <a:pt x="82" y="1283"/>
                  <a:pt x="121" y="1284"/>
                  <a:pt x="154" y="1268"/>
                </a:cubicBezTo>
                <a:lnTo>
                  <a:pt x="154" y="1268"/>
                </a:lnTo>
                <a:cubicBezTo>
                  <a:pt x="290" y="1202"/>
                  <a:pt x="425" y="1162"/>
                  <a:pt x="529" y="1155"/>
                </a:cubicBezTo>
                <a:lnTo>
                  <a:pt x="529" y="1155"/>
                </a:lnTo>
                <a:cubicBezTo>
                  <a:pt x="539" y="1154"/>
                  <a:pt x="549" y="1154"/>
                  <a:pt x="558" y="1154"/>
                </a:cubicBezTo>
                <a:lnTo>
                  <a:pt x="558" y="1154"/>
                </a:lnTo>
                <a:cubicBezTo>
                  <a:pt x="692" y="1154"/>
                  <a:pt x="804" y="1205"/>
                  <a:pt x="883" y="1301"/>
                </a:cubicBezTo>
                <a:lnTo>
                  <a:pt x="883" y="1301"/>
                </a:lnTo>
                <a:cubicBezTo>
                  <a:pt x="884" y="1303"/>
                  <a:pt x="885" y="1304"/>
                  <a:pt x="886" y="1306"/>
                </a:cubicBezTo>
                <a:lnTo>
                  <a:pt x="886" y="1306"/>
                </a:lnTo>
                <a:cubicBezTo>
                  <a:pt x="887" y="1307"/>
                  <a:pt x="888" y="1308"/>
                  <a:pt x="890" y="1309"/>
                </a:cubicBezTo>
                <a:lnTo>
                  <a:pt x="890" y="1309"/>
                </a:lnTo>
                <a:cubicBezTo>
                  <a:pt x="892" y="1313"/>
                  <a:pt x="895" y="1317"/>
                  <a:pt x="897" y="1321"/>
                </a:cubicBezTo>
                <a:lnTo>
                  <a:pt x="897" y="1321"/>
                </a:lnTo>
                <a:cubicBezTo>
                  <a:pt x="901" y="1325"/>
                  <a:pt x="903" y="1329"/>
                  <a:pt x="907" y="1333"/>
                </a:cubicBezTo>
                <a:lnTo>
                  <a:pt x="907" y="1333"/>
                </a:lnTo>
                <a:cubicBezTo>
                  <a:pt x="907" y="1335"/>
                  <a:pt x="908" y="1335"/>
                  <a:pt x="908" y="1336"/>
                </a:cubicBezTo>
                <a:lnTo>
                  <a:pt x="908" y="1336"/>
                </a:lnTo>
                <a:cubicBezTo>
                  <a:pt x="959" y="1412"/>
                  <a:pt x="989" y="1509"/>
                  <a:pt x="992" y="1622"/>
                </a:cubicBezTo>
                <a:lnTo>
                  <a:pt x="992" y="1622"/>
                </a:lnTo>
                <a:cubicBezTo>
                  <a:pt x="993" y="1631"/>
                  <a:pt x="993" y="1639"/>
                  <a:pt x="993" y="1648"/>
                </a:cubicBezTo>
                <a:lnTo>
                  <a:pt x="993" y="1648"/>
                </a:lnTo>
                <a:cubicBezTo>
                  <a:pt x="993" y="1925"/>
                  <a:pt x="839" y="2116"/>
                  <a:pt x="606" y="2139"/>
                </a:cubicBezTo>
                <a:lnTo>
                  <a:pt x="606" y="2139"/>
                </a:lnTo>
                <a:cubicBezTo>
                  <a:pt x="591" y="2141"/>
                  <a:pt x="575" y="2141"/>
                  <a:pt x="558" y="2141"/>
                </a:cubicBezTo>
                <a:lnTo>
                  <a:pt x="558" y="2141"/>
                </a:lnTo>
                <a:cubicBezTo>
                  <a:pt x="452" y="2141"/>
                  <a:pt x="305" y="2097"/>
                  <a:pt x="154" y="2021"/>
                </a:cubicBezTo>
                <a:lnTo>
                  <a:pt x="154" y="2021"/>
                </a:lnTo>
                <a:cubicBezTo>
                  <a:pt x="121" y="2004"/>
                  <a:pt x="83" y="2006"/>
                  <a:pt x="52" y="2025"/>
                </a:cubicBezTo>
                <a:lnTo>
                  <a:pt x="52" y="2025"/>
                </a:lnTo>
                <a:cubicBezTo>
                  <a:pt x="20" y="2045"/>
                  <a:pt x="0" y="2079"/>
                  <a:pt x="0" y="2117"/>
                </a:cubicBezTo>
                <a:lnTo>
                  <a:pt x="0" y="3318"/>
                </a:lnTo>
                <a:lnTo>
                  <a:pt x="1203" y="3318"/>
                </a:lnTo>
                <a:lnTo>
                  <a:pt x="1203" y="3318"/>
                </a:lnTo>
                <a:cubicBezTo>
                  <a:pt x="1211" y="3318"/>
                  <a:pt x="1218" y="3319"/>
                  <a:pt x="1225" y="3319"/>
                </a:cubicBezTo>
                <a:lnTo>
                  <a:pt x="1225" y="3319"/>
                </a:lnTo>
                <a:cubicBezTo>
                  <a:pt x="1277" y="3326"/>
                  <a:pt x="1322" y="3355"/>
                  <a:pt x="1351" y="3401"/>
                </a:cubicBezTo>
                <a:lnTo>
                  <a:pt x="1351" y="3401"/>
                </a:lnTo>
                <a:cubicBezTo>
                  <a:pt x="1378" y="3446"/>
                  <a:pt x="1384" y="3499"/>
                  <a:pt x="1367" y="3547"/>
                </a:cubicBezTo>
                <a:lnTo>
                  <a:pt x="1367" y="3547"/>
                </a:lnTo>
                <a:cubicBezTo>
                  <a:pt x="1364" y="3554"/>
                  <a:pt x="1361" y="3561"/>
                  <a:pt x="1357" y="3568"/>
                </a:cubicBezTo>
                <a:lnTo>
                  <a:pt x="1357" y="3568"/>
                </a:lnTo>
                <a:cubicBezTo>
                  <a:pt x="1349" y="3585"/>
                  <a:pt x="1340" y="3603"/>
                  <a:pt x="1332" y="3620"/>
                </a:cubicBezTo>
                <a:lnTo>
                  <a:pt x="1332" y="3620"/>
                </a:lnTo>
                <a:cubicBezTo>
                  <a:pt x="1276" y="3741"/>
                  <a:pt x="1244" y="3859"/>
                  <a:pt x="1244" y="3942"/>
                </a:cubicBezTo>
                <a:lnTo>
                  <a:pt x="1244" y="3942"/>
                </a:lnTo>
                <a:cubicBezTo>
                  <a:pt x="1244" y="4055"/>
                  <a:pt x="1286" y="4150"/>
                  <a:pt x="1367" y="4215"/>
                </a:cubicBezTo>
                <a:lnTo>
                  <a:pt x="1367" y="4215"/>
                </a:lnTo>
                <a:cubicBezTo>
                  <a:pt x="1443" y="4277"/>
                  <a:pt x="1551" y="4311"/>
                  <a:pt x="1672" y="4311"/>
                </a:cubicBezTo>
                <a:lnTo>
                  <a:pt x="1672" y="4311"/>
                </a:lnTo>
                <a:cubicBezTo>
                  <a:pt x="1793" y="4311"/>
                  <a:pt x="1902" y="4277"/>
                  <a:pt x="1977" y="4215"/>
                </a:cubicBezTo>
                <a:lnTo>
                  <a:pt x="1977" y="4215"/>
                </a:lnTo>
                <a:cubicBezTo>
                  <a:pt x="2057" y="4150"/>
                  <a:pt x="2100" y="4055"/>
                  <a:pt x="2100" y="3942"/>
                </a:cubicBezTo>
                <a:lnTo>
                  <a:pt x="2100" y="3942"/>
                </a:lnTo>
                <a:cubicBezTo>
                  <a:pt x="2100" y="3845"/>
                  <a:pt x="2060" y="3705"/>
                  <a:pt x="1993" y="3567"/>
                </a:cubicBezTo>
                <a:lnTo>
                  <a:pt x="1993" y="3567"/>
                </a:lnTo>
                <a:cubicBezTo>
                  <a:pt x="1966" y="3513"/>
                  <a:pt x="1970" y="3450"/>
                  <a:pt x="2001" y="3398"/>
                </a:cubicBezTo>
                <a:lnTo>
                  <a:pt x="2001" y="3398"/>
                </a:lnTo>
                <a:cubicBezTo>
                  <a:pt x="2009" y="3386"/>
                  <a:pt x="2018" y="3374"/>
                  <a:pt x="2029" y="3365"/>
                </a:cubicBezTo>
                <a:lnTo>
                  <a:pt x="2029" y="3365"/>
                </a:lnTo>
                <a:cubicBezTo>
                  <a:pt x="2060" y="3335"/>
                  <a:pt x="2102" y="3318"/>
                  <a:pt x="2146" y="3318"/>
                </a:cubicBezTo>
                <a:lnTo>
                  <a:pt x="2146" y="3318"/>
                </a:lnTo>
                <a:lnTo>
                  <a:pt x="3325" y="3318"/>
                </a:lnTo>
                <a:lnTo>
                  <a:pt x="3325" y="3318"/>
                </a:lnTo>
                <a:cubicBezTo>
                  <a:pt x="3313" y="1490"/>
                  <a:pt x="1831" y="10"/>
                  <a:pt x="0" y="0"/>
                </a:cubicBezTo>
                <a:lnTo>
                  <a:pt x="0" y="1173"/>
                </a:lnTo>
                <a:lnTo>
                  <a:pt x="0" y="1173"/>
                </a:lnTo>
                <a:cubicBezTo>
                  <a:pt x="0" y="1210"/>
                  <a:pt x="19" y="1243"/>
                  <a:pt x="50" y="1262"/>
                </a:cubicBezTo>
              </a:path>
            </a:pathLst>
          </a:custGeom>
          <a:gradFill>
            <a:gsLst>
              <a:gs pos="86000">
                <a:srgbClr val="7030A0"/>
              </a:gs>
              <a:gs pos="14000">
                <a:srgbClr val="AC0000"/>
              </a:gs>
              <a:gs pos="44000">
                <a:srgbClr val="D90B4C"/>
              </a:gs>
            </a:gsLst>
            <a:lin ang="2700000" scaled="1"/>
          </a:gradFill>
          <a:ln>
            <a:solidFill>
              <a:schemeClr val="bg1">
                <a:lumMod val="50000"/>
              </a:schemeClr>
            </a:solidFill>
          </a:ln>
          <a:effectLst/>
        </p:spPr>
        <p:txBody>
          <a:bodyPr wrap="none" anchor="ctr"/>
          <a:lstStyle/>
          <a:p>
            <a:endParaRPr lang="en-US" sz="3265"/>
          </a:p>
        </p:txBody>
      </p:sp>
      <p:sp>
        <p:nvSpPr>
          <p:cNvPr id="7" name="Freeform 40">
            <a:extLst>
              <a:ext uri="{FF2B5EF4-FFF2-40B4-BE49-F238E27FC236}">
                <a16:creationId xmlns:a16="http://schemas.microsoft.com/office/drawing/2014/main" id="{69C99B9C-0075-48B8-9517-52C8B0A0D4E3}"/>
              </a:ext>
            </a:extLst>
          </p:cNvPr>
          <p:cNvSpPr>
            <a:spLocks noChangeArrowheads="1"/>
          </p:cNvSpPr>
          <p:nvPr/>
        </p:nvSpPr>
        <p:spPr bwMode="auto">
          <a:xfrm rot="16680000" flipH="1">
            <a:off x="9711901" y="3077111"/>
            <a:ext cx="1761877" cy="2296063"/>
          </a:xfrm>
          <a:custGeom>
            <a:avLst/>
            <a:gdLst>
              <a:gd name="T0" fmla="*/ 3265 w 3315"/>
              <a:gd name="T1" fmla="*/ 3050 h 4321"/>
              <a:gd name="T2" fmla="*/ 3160 w 3315"/>
              <a:gd name="T3" fmla="*/ 3044 h 4321"/>
              <a:gd name="T4" fmla="*/ 2786 w 3315"/>
              <a:gd name="T5" fmla="*/ 3157 h 4321"/>
              <a:gd name="T6" fmla="*/ 2756 w 3315"/>
              <a:gd name="T7" fmla="*/ 3158 h 4321"/>
              <a:gd name="T8" fmla="*/ 2432 w 3315"/>
              <a:gd name="T9" fmla="*/ 3011 h 4321"/>
              <a:gd name="T10" fmla="*/ 2429 w 3315"/>
              <a:gd name="T11" fmla="*/ 3006 h 4321"/>
              <a:gd name="T12" fmla="*/ 2426 w 3315"/>
              <a:gd name="T13" fmla="*/ 3002 h 4321"/>
              <a:gd name="T14" fmla="*/ 2417 w 3315"/>
              <a:gd name="T15" fmla="*/ 2991 h 4321"/>
              <a:gd name="T16" fmla="*/ 2408 w 3315"/>
              <a:gd name="T17" fmla="*/ 2979 h 4321"/>
              <a:gd name="T18" fmla="*/ 2407 w 3315"/>
              <a:gd name="T19" fmla="*/ 2976 h 4321"/>
              <a:gd name="T20" fmla="*/ 2322 w 3315"/>
              <a:gd name="T21" fmla="*/ 2690 h 4321"/>
              <a:gd name="T22" fmla="*/ 2322 w 3315"/>
              <a:gd name="T23" fmla="*/ 2664 h 4321"/>
              <a:gd name="T24" fmla="*/ 2709 w 3315"/>
              <a:gd name="T25" fmla="*/ 2172 h 4321"/>
              <a:gd name="T26" fmla="*/ 2756 w 3315"/>
              <a:gd name="T27" fmla="*/ 2171 h 4321"/>
              <a:gd name="T28" fmla="*/ 3160 w 3315"/>
              <a:gd name="T29" fmla="*/ 2291 h 4321"/>
              <a:gd name="T30" fmla="*/ 3263 w 3315"/>
              <a:gd name="T31" fmla="*/ 2287 h 4321"/>
              <a:gd name="T32" fmla="*/ 3314 w 3315"/>
              <a:gd name="T33" fmla="*/ 993 h 4321"/>
              <a:gd name="T34" fmla="*/ 2112 w 3315"/>
              <a:gd name="T35" fmla="*/ 993 h 4321"/>
              <a:gd name="T36" fmla="*/ 2089 w 3315"/>
              <a:gd name="T37" fmla="*/ 991 h 4321"/>
              <a:gd name="T38" fmla="*/ 1964 w 3315"/>
              <a:gd name="T39" fmla="*/ 910 h 4321"/>
              <a:gd name="T40" fmla="*/ 1949 w 3315"/>
              <a:gd name="T41" fmla="*/ 764 h 4321"/>
              <a:gd name="T42" fmla="*/ 1957 w 3315"/>
              <a:gd name="T43" fmla="*/ 743 h 4321"/>
              <a:gd name="T44" fmla="*/ 1982 w 3315"/>
              <a:gd name="T45" fmla="*/ 691 h 4321"/>
              <a:gd name="T46" fmla="*/ 2070 w 3315"/>
              <a:gd name="T47" fmla="*/ 369 h 4321"/>
              <a:gd name="T48" fmla="*/ 1947 w 3315"/>
              <a:gd name="T49" fmla="*/ 96 h 4321"/>
              <a:gd name="T50" fmla="*/ 1643 w 3315"/>
              <a:gd name="T51" fmla="*/ 0 h 4321"/>
              <a:gd name="T52" fmla="*/ 1337 w 3315"/>
              <a:gd name="T53" fmla="*/ 96 h 4321"/>
              <a:gd name="T54" fmla="*/ 1215 w 3315"/>
              <a:gd name="T55" fmla="*/ 369 h 4321"/>
              <a:gd name="T56" fmla="*/ 1322 w 3315"/>
              <a:gd name="T57" fmla="*/ 744 h 4321"/>
              <a:gd name="T58" fmla="*/ 1313 w 3315"/>
              <a:gd name="T59" fmla="*/ 912 h 4321"/>
              <a:gd name="T60" fmla="*/ 1285 w 3315"/>
              <a:gd name="T61" fmla="*/ 946 h 4321"/>
              <a:gd name="T62" fmla="*/ 1168 w 3315"/>
              <a:gd name="T63" fmla="*/ 993 h 4321"/>
              <a:gd name="T64" fmla="*/ 0 w 3315"/>
              <a:gd name="T65" fmla="*/ 993 h 4321"/>
              <a:gd name="T66" fmla="*/ 3314 w 3315"/>
              <a:gd name="T67" fmla="*/ 3139 h 4321"/>
              <a:gd name="T68" fmla="*/ 3265 w 3315"/>
              <a:gd name="T69" fmla="*/ 305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5" h="4321">
                <a:moveTo>
                  <a:pt x="3265" y="3050"/>
                </a:moveTo>
                <a:lnTo>
                  <a:pt x="3265" y="3050"/>
                </a:lnTo>
                <a:cubicBezTo>
                  <a:pt x="3233" y="3029"/>
                  <a:pt x="3194" y="3027"/>
                  <a:pt x="3160" y="3044"/>
                </a:cubicBezTo>
                <a:lnTo>
                  <a:pt x="3160" y="3044"/>
                </a:lnTo>
                <a:cubicBezTo>
                  <a:pt x="3024" y="3110"/>
                  <a:pt x="2890" y="3150"/>
                  <a:pt x="2786" y="3157"/>
                </a:cubicBezTo>
                <a:lnTo>
                  <a:pt x="2786" y="3157"/>
                </a:lnTo>
                <a:cubicBezTo>
                  <a:pt x="2775" y="3157"/>
                  <a:pt x="2766" y="3158"/>
                  <a:pt x="2756" y="3158"/>
                </a:cubicBezTo>
                <a:lnTo>
                  <a:pt x="2756" y="3158"/>
                </a:lnTo>
                <a:cubicBezTo>
                  <a:pt x="2622" y="3158"/>
                  <a:pt x="2511" y="3107"/>
                  <a:pt x="2432" y="3011"/>
                </a:cubicBezTo>
                <a:lnTo>
                  <a:pt x="2432" y="3011"/>
                </a:lnTo>
                <a:cubicBezTo>
                  <a:pt x="2431" y="3009"/>
                  <a:pt x="2430" y="3008"/>
                  <a:pt x="2429" y="3006"/>
                </a:cubicBezTo>
                <a:lnTo>
                  <a:pt x="2429" y="3006"/>
                </a:lnTo>
                <a:cubicBezTo>
                  <a:pt x="2427" y="3005"/>
                  <a:pt x="2426" y="3004"/>
                  <a:pt x="2426" y="3002"/>
                </a:cubicBezTo>
                <a:lnTo>
                  <a:pt x="2426" y="3002"/>
                </a:lnTo>
                <a:cubicBezTo>
                  <a:pt x="2422" y="2998"/>
                  <a:pt x="2420" y="2994"/>
                  <a:pt x="2417" y="2991"/>
                </a:cubicBezTo>
                <a:lnTo>
                  <a:pt x="2417" y="2991"/>
                </a:lnTo>
                <a:cubicBezTo>
                  <a:pt x="2414" y="2987"/>
                  <a:pt x="2411" y="2982"/>
                  <a:pt x="2408" y="2979"/>
                </a:cubicBezTo>
                <a:lnTo>
                  <a:pt x="2408" y="2979"/>
                </a:lnTo>
                <a:cubicBezTo>
                  <a:pt x="2408" y="2977"/>
                  <a:pt x="2407" y="2977"/>
                  <a:pt x="2407" y="2976"/>
                </a:cubicBezTo>
                <a:lnTo>
                  <a:pt x="2407" y="2976"/>
                </a:lnTo>
                <a:cubicBezTo>
                  <a:pt x="2356" y="2899"/>
                  <a:pt x="2326" y="2802"/>
                  <a:pt x="2322" y="2690"/>
                </a:cubicBezTo>
                <a:lnTo>
                  <a:pt x="2322" y="2690"/>
                </a:lnTo>
                <a:cubicBezTo>
                  <a:pt x="2322" y="2681"/>
                  <a:pt x="2322" y="2673"/>
                  <a:pt x="2322" y="2664"/>
                </a:cubicBezTo>
                <a:lnTo>
                  <a:pt x="2322" y="2664"/>
                </a:lnTo>
                <a:cubicBezTo>
                  <a:pt x="2322" y="2387"/>
                  <a:pt x="2475" y="2196"/>
                  <a:pt x="2709" y="2172"/>
                </a:cubicBezTo>
                <a:lnTo>
                  <a:pt x="2709" y="2172"/>
                </a:lnTo>
                <a:cubicBezTo>
                  <a:pt x="2724" y="2171"/>
                  <a:pt x="2740" y="2171"/>
                  <a:pt x="2756" y="2171"/>
                </a:cubicBezTo>
                <a:lnTo>
                  <a:pt x="2756" y="2171"/>
                </a:lnTo>
                <a:cubicBezTo>
                  <a:pt x="2862" y="2171"/>
                  <a:pt x="3010" y="2214"/>
                  <a:pt x="3160" y="2291"/>
                </a:cubicBezTo>
                <a:lnTo>
                  <a:pt x="3160" y="2291"/>
                </a:lnTo>
                <a:cubicBezTo>
                  <a:pt x="3193" y="2308"/>
                  <a:pt x="3231" y="2306"/>
                  <a:pt x="3263" y="2287"/>
                </a:cubicBezTo>
                <a:lnTo>
                  <a:pt x="3263" y="2287"/>
                </a:lnTo>
                <a:cubicBezTo>
                  <a:pt x="3294" y="2267"/>
                  <a:pt x="3314" y="2233"/>
                  <a:pt x="3314" y="2195"/>
                </a:cubicBezTo>
                <a:lnTo>
                  <a:pt x="3314" y="993"/>
                </a:lnTo>
                <a:lnTo>
                  <a:pt x="2112" y="993"/>
                </a:lnTo>
                <a:lnTo>
                  <a:pt x="2112" y="993"/>
                </a:lnTo>
                <a:cubicBezTo>
                  <a:pt x="2104" y="993"/>
                  <a:pt x="2097" y="992"/>
                  <a:pt x="2089" y="991"/>
                </a:cubicBezTo>
                <a:lnTo>
                  <a:pt x="2089" y="991"/>
                </a:lnTo>
                <a:cubicBezTo>
                  <a:pt x="2038" y="984"/>
                  <a:pt x="1992" y="955"/>
                  <a:pt x="1964" y="910"/>
                </a:cubicBezTo>
                <a:lnTo>
                  <a:pt x="1964" y="910"/>
                </a:lnTo>
                <a:cubicBezTo>
                  <a:pt x="1936" y="865"/>
                  <a:pt x="1931" y="812"/>
                  <a:pt x="1949" y="764"/>
                </a:cubicBezTo>
                <a:lnTo>
                  <a:pt x="1949" y="764"/>
                </a:lnTo>
                <a:cubicBezTo>
                  <a:pt x="1951" y="757"/>
                  <a:pt x="1953" y="750"/>
                  <a:pt x="1957" y="743"/>
                </a:cubicBezTo>
                <a:lnTo>
                  <a:pt x="1957" y="743"/>
                </a:lnTo>
                <a:cubicBezTo>
                  <a:pt x="1966" y="726"/>
                  <a:pt x="1974" y="708"/>
                  <a:pt x="1982" y="691"/>
                </a:cubicBezTo>
                <a:lnTo>
                  <a:pt x="1982" y="691"/>
                </a:lnTo>
                <a:cubicBezTo>
                  <a:pt x="2038" y="569"/>
                  <a:pt x="2070" y="452"/>
                  <a:pt x="2070" y="369"/>
                </a:cubicBezTo>
                <a:lnTo>
                  <a:pt x="2070" y="369"/>
                </a:lnTo>
                <a:cubicBezTo>
                  <a:pt x="2070" y="256"/>
                  <a:pt x="2028" y="161"/>
                  <a:pt x="1947" y="96"/>
                </a:cubicBezTo>
                <a:lnTo>
                  <a:pt x="1947" y="96"/>
                </a:lnTo>
                <a:cubicBezTo>
                  <a:pt x="1871" y="34"/>
                  <a:pt x="1763" y="0"/>
                  <a:pt x="1643" y="0"/>
                </a:cubicBezTo>
                <a:lnTo>
                  <a:pt x="1643" y="0"/>
                </a:lnTo>
                <a:cubicBezTo>
                  <a:pt x="1522" y="0"/>
                  <a:pt x="1413" y="34"/>
                  <a:pt x="1337" y="96"/>
                </a:cubicBezTo>
                <a:lnTo>
                  <a:pt x="1337" y="96"/>
                </a:lnTo>
                <a:cubicBezTo>
                  <a:pt x="1257" y="161"/>
                  <a:pt x="1215" y="256"/>
                  <a:pt x="1215" y="369"/>
                </a:cubicBezTo>
                <a:lnTo>
                  <a:pt x="1215" y="369"/>
                </a:lnTo>
                <a:cubicBezTo>
                  <a:pt x="1215" y="466"/>
                  <a:pt x="1254" y="607"/>
                  <a:pt x="1322" y="744"/>
                </a:cubicBezTo>
                <a:lnTo>
                  <a:pt x="1322" y="744"/>
                </a:lnTo>
                <a:cubicBezTo>
                  <a:pt x="1348" y="798"/>
                  <a:pt x="1345" y="861"/>
                  <a:pt x="1313" y="912"/>
                </a:cubicBezTo>
                <a:lnTo>
                  <a:pt x="1313" y="912"/>
                </a:lnTo>
                <a:cubicBezTo>
                  <a:pt x="1305" y="925"/>
                  <a:pt x="1296" y="936"/>
                  <a:pt x="1285" y="946"/>
                </a:cubicBezTo>
                <a:lnTo>
                  <a:pt x="1285" y="946"/>
                </a:lnTo>
                <a:cubicBezTo>
                  <a:pt x="1254" y="976"/>
                  <a:pt x="1213" y="993"/>
                  <a:pt x="1168" y="993"/>
                </a:cubicBezTo>
                <a:lnTo>
                  <a:pt x="1168" y="993"/>
                </a:lnTo>
                <a:lnTo>
                  <a:pt x="0" y="993"/>
                </a:lnTo>
                <a:lnTo>
                  <a:pt x="0" y="993"/>
                </a:lnTo>
                <a:cubicBezTo>
                  <a:pt x="9" y="2822"/>
                  <a:pt x="1486" y="4304"/>
                  <a:pt x="3314" y="4320"/>
                </a:cubicBezTo>
                <a:lnTo>
                  <a:pt x="3314" y="3139"/>
                </a:lnTo>
                <a:lnTo>
                  <a:pt x="3314" y="3139"/>
                </a:lnTo>
                <a:cubicBezTo>
                  <a:pt x="3314" y="3102"/>
                  <a:pt x="3296" y="3069"/>
                  <a:pt x="3265" y="3050"/>
                </a:cubicBezTo>
              </a:path>
            </a:pathLst>
          </a:custGeom>
          <a:gradFill>
            <a:gsLst>
              <a:gs pos="60000">
                <a:srgbClr val="92D050"/>
              </a:gs>
              <a:gs pos="79000">
                <a:srgbClr val="70C4EB"/>
              </a:gs>
              <a:gs pos="35000">
                <a:srgbClr val="FFFF00">
                  <a:alpha val="90000"/>
                </a:srgbClr>
              </a:gs>
            </a:gsLst>
            <a:path path="circle">
              <a:fillToRect r="100000" b="100000"/>
            </a:path>
          </a:gradFill>
          <a:ln>
            <a:solidFill>
              <a:schemeClr val="bg1">
                <a:lumMod val="50000"/>
              </a:schemeClr>
            </a:solidFill>
          </a:ln>
          <a:effectLst/>
        </p:spPr>
        <p:txBody>
          <a:bodyPr wrap="none" anchor="ctr"/>
          <a:lstStyle/>
          <a:p>
            <a:endParaRPr lang="en-US" sz="3265"/>
          </a:p>
        </p:txBody>
      </p:sp>
      <p:sp>
        <p:nvSpPr>
          <p:cNvPr id="10" name="Freeform 43">
            <a:extLst>
              <a:ext uri="{FF2B5EF4-FFF2-40B4-BE49-F238E27FC236}">
                <a16:creationId xmlns:a16="http://schemas.microsoft.com/office/drawing/2014/main" id="{D3B03987-8A2E-4A16-8E72-43C0EF92F545}"/>
              </a:ext>
            </a:extLst>
          </p:cNvPr>
          <p:cNvSpPr>
            <a:spLocks noChangeArrowheads="1"/>
          </p:cNvSpPr>
          <p:nvPr/>
        </p:nvSpPr>
        <p:spPr bwMode="auto">
          <a:xfrm rot="18060000" flipH="1">
            <a:off x="8820983" y="1013163"/>
            <a:ext cx="2286690" cy="1761878"/>
          </a:xfrm>
          <a:custGeom>
            <a:avLst/>
            <a:gdLst>
              <a:gd name="T0" fmla="*/ 1257 w 4306"/>
              <a:gd name="T1" fmla="*/ 3268 h 3318"/>
              <a:gd name="T2" fmla="*/ 1262 w 4306"/>
              <a:gd name="T3" fmla="*/ 3163 h 3318"/>
              <a:gd name="T4" fmla="*/ 1150 w 4306"/>
              <a:gd name="T5" fmla="*/ 2789 h 3318"/>
              <a:gd name="T6" fmla="*/ 1149 w 4306"/>
              <a:gd name="T7" fmla="*/ 2759 h 3318"/>
              <a:gd name="T8" fmla="*/ 1296 w 4306"/>
              <a:gd name="T9" fmla="*/ 2435 h 3318"/>
              <a:gd name="T10" fmla="*/ 1300 w 4306"/>
              <a:gd name="T11" fmla="*/ 2432 h 3318"/>
              <a:gd name="T12" fmla="*/ 1305 w 4306"/>
              <a:gd name="T13" fmla="*/ 2428 h 3318"/>
              <a:gd name="T14" fmla="*/ 1316 w 4306"/>
              <a:gd name="T15" fmla="*/ 2420 h 3318"/>
              <a:gd name="T16" fmla="*/ 1329 w 4306"/>
              <a:gd name="T17" fmla="*/ 2411 h 3318"/>
              <a:gd name="T18" fmla="*/ 1331 w 4306"/>
              <a:gd name="T19" fmla="*/ 2410 h 3318"/>
              <a:gd name="T20" fmla="*/ 1616 w 4306"/>
              <a:gd name="T21" fmla="*/ 2325 h 3318"/>
              <a:gd name="T22" fmla="*/ 1643 w 4306"/>
              <a:gd name="T23" fmla="*/ 2324 h 3318"/>
              <a:gd name="T24" fmla="*/ 2134 w 4306"/>
              <a:gd name="T25" fmla="*/ 2712 h 3318"/>
              <a:gd name="T26" fmla="*/ 2136 w 4306"/>
              <a:gd name="T27" fmla="*/ 2759 h 3318"/>
              <a:gd name="T28" fmla="*/ 2016 w 4306"/>
              <a:gd name="T29" fmla="*/ 3164 h 3318"/>
              <a:gd name="T30" fmla="*/ 2020 w 4306"/>
              <a:gd name="T31" fmla="*/ 3266 h 3318"/>
              <a:gd name="T32" fmla="*/ 3314 w 4306"/>
              <a:gd name="T33" fmla="*/ 3317 h 3318"/>
              <a:gd name="T34" fmla="*/ 3314 w 4306"/>
              <a:gd name="T35" fmla="*/ 2116 h 3318"/>
              <a:gd name="T36" fmla="*/ 3315 w 4306"/>
              <a:gd name="T37" fmla="*/ 2093 h 3318"/>
              <a:gd name="T38" fmla="*/ 3396 w 4306"/>
              <a:gd name="T39" fmla="*/ 1968 h 3318"/>
              <a:gd name="T40" fmla="*/ 3542 w 4306"/>
              <a:gd name="T41" fmla="*/ 1952 h 3318"/>
              <a:gd name="T42" fmla="*/ 3563 w 4306"/>
              <a:gd name="T43" fmla="*/ 1961 h 3318"/>
              <a:gd name="T44" fmla="*/ 3615 w 4306"/>
              <a:gd name="T45" fmla="*/ 1986 h 3318"/>
              <a:gd name="T46" fmla="*/ 3936 w 4306"/>
              <a:gd name="T47" fmla="*/ 2075 h 3318"/>
              <a:gd name="T48" fmla="*/ 4210 w 4306"/>
              <a:gd name="T49" fmla="*/ 1952 h 3318"/>
              <a:gd name="T50" fmla="*/ 4305 w 4306"/>
              <a:gd name="T51" fmla="*/ 1647 h 3318"/>
              <a:gd name="T52" fmla="*/ 4210 w 4306"/>
              <a:gd name="T53" fmla="*/ 1342 h 3318"/>
              <a:gd name="T54" fmla="*/ 3936 w 4306"/>
              <a:gd name="T55" fmla="*/ 1219 h 3318"/>
              <a:gd name="T56" fmla="*/ 3562 w 4306"/>
              <a:gd name="T57" fmla="*/ 1326 h 3318"/>
              <a:gd name="T58" fmla="*/ 3393 w 4306"/>
              <a:gd name="T59" fmla="*/ 1317 h 3318"/>
              <a:gd name="T60" fmla="*/ 3360 w 4306"/>
              <a:gd name="T61" fmla="*/ 1290 h 3318"/>
              <a:gd name="T62" fmla="*/ 3314 w 4306"/>
              <a:gd name="T63" fmla="*/ 1172 h 3318"/>
              <a:gd name="T64" fmla="*/ 3314 w 4306"/>
              <a:gd name="T65" fmla="*/ 0 h 3318"/>
              <a:gd name="T66" fmla="*/ 1168 w 4306"/>
              <a:gd name="T67" fmla="*/ 3317 h 3318"/>
              <a:gd name="T68" fmla="*/ 1257 w 4306"/>
              <a:gd name="T69" fmla="*/ 3268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6" h="3318">
                <a:moveTo>
                  <a:pt x="1257" y="3268"/>
                </a:moveTo>
                <a:lnTo>
                  <a:pt x="1257" y="3268"/>
                </a:lnTo>
                <a:cubicBezTo>
                  <a:pt x="1277" y="3236"/>
                  <a:pt x="1279" y="3197"/>
                  <a:pt x="1262" y="3163"/>
                </a:cubicBezTo>
                <a:lnTo>
                  <a:pt x="1262" y="3163"/>
                </a:lnTo>
                <a:cubicBezTo>
                  <a:pt x="1196" y="3027"/>
                  <a:pt x="1157" y="2893"/>
                  <a:pt x="1150" y="2789"/>
                </a:cubicBezTo>
                <a:lnTo>
                  <a:pt x="1150" y="2789"/>
                </a:lnTo>
                <a:cubicBezTo>
                  <a:pt x="1149" y="2779"/>
                  <a:pt x="1149" y="2769"/>
                  <a:pt x="1149" y="2759"/>
                </a:cubicBezTo>
                <a:lnTo>
                  <a:pt x="1149" y="2759"/>
                </a:lnTo>
                <a:cubicBezTo>
                  <a:pt x="1149" y="2626"/>
                  <a:pt x="1199" y="2513"/>
                  <a:pt x="1296" y="2435"/>
                </a:cubicBezTo>
                <a:lnTo>
                  <a:pt x="1296" y="2435"/>
                </a:lnTo>
                <a:cubicBezTo>
                  <a:pt x="1297" y="2434"/>
                  <a:pt x="1299" y="2433"/>
                  <a:pt x="1300" y="2432"/>
                </a:cubicBezTo>
                <a:lnTo>
                  <a:pt x="1300" y="2432"/>
                </a:lnTo>
                <a:cubicBezTo>
                  <a:pt x="1302" y="2430"/>
                  <a:pt x="1303" y="2430"/>
                  <a:pt x="1305" y="2428"/>
                </a:cubicBezTo>
                <a:lnTo>
                  <a:pt x="1305" y="2428"/>
                </a:lnTo>
                <a:cubicBezTo>
                  <a:pt x="1308" y="2426"/>
                  <a:pt x="1312" y="2423"/>
                  <a:pt x="1316" y="2420"/>
                </a:cubicBezTo>
                <a:lnTo>
                  <a:pt x="1316" y="2420"/>
                </a:lnTo>
                <a:cubicBezTo>
                  <a:pt x="1320" y="2417"/>
                  <a:pt x="1324" y="2414"/>
                  <a:pt x="1329" y="2411"/>
                </a:cubicBezTo>
                <a:lnTo>
                  <a:pt x="1329" y="2411"/>
                </a:lnTo>
                <a:cubicBezTo>
                  <a:pt x="1329" y="2411"/>
                  <a:pt x="1330" y="2410"/>
                  <a:pt x="1331" y="2410"/>
                </a:cubicBezTo>
                <a:lnTo>
                  <a:pt x="1331" y="2410"/>
                </a:lnTo>
                <a:cubicBezTo>
                  <a:pt x="1407" y="2359"/>
                  <a:pt x="1504" y="2329"/>
                  <a:pt x="1616" y="2325"/>
                </a:cubicBezTo>
                <a:lnTo>
                  <a:pt x="1616" y="2325"/>
                </a:lnTo>
                <a:cubicBezTo>
                  <a:pt x="1625" y="2325"/>
                  <a:pt x="1634" y="2324"/>
                  <a:pt x="1643" y="2324"/>
                </a:cubicBezTo>
                <a:lnTo>
                  <a:pt x="1643" y="2324"/>
                </a:lnTo>
                <a:cubicBezTo>
                  <a:pt x="1919" y="2324"/>
                  <a:pt x="2111" y="2478"/>
                  <a:pt x="2134" y="2712"/>
                </a:cubicBezTo>
                <a:lnTo>
                  <a:pt x="2134" y="2712"/>
                </a:lnTo>
                <a:cubicBezTo>
                  <a:pt x="2136" y="2727"/>
                  <a:pt x="2136" y="2743"/>
                  <a:pt x="2136" y="2759"/>
                </a:cubicBezTo>
                <a:lnTo>
                  <a:pt x="2136" y="2759"/>
                </a:lnTo>
                <a:cubicBezTo>
                  <a:pt x="2136" y="2865"/>
                  <a:pt x="2092" y="3013"/>
                  <a:pt x="2016" y="3164"/>
                </a:cubicBezTo>
                <a:lnTo>
                  <a:pt x="2016" y="3164"/>
                </a:lnTo>
                <a:cubicBezTo>
                  <a:pt x="1999" y="3196"/>
                  <a:pt x="2001" y="3235"/>
                  <a:pt x="2020" y="3266"/>
                </a:cubicBezTo>
                <a:lnTo>
                  <a:pt x="2020" y="3266"/>
                </a:lnTo>
                <a:cubicBezTo>
                  <a:pt x="2040" y="3298"/>
                  <a:pt x="2074" y="3317"/>
                  <a:pt x="2112" y="3317"/>
                </a:cubicBezTo>
                <a:lnTo>
                  <a:pt x="3314" y="3317"/>
                </a:lnTo>
                <a:lnTo>
                  <a:pt x="3314" y="2116"/>
                </a:lnTo>
                <a:lnTo>
                  <a:pt x="3314" y="2116"/>
                </a:lnTo>
                <a:cubicBezTo>
                  <a:pt x="3314" y="2108"/>
                  <a:pt x="3315" y="2100"/>
                  <a:pt x="3315" y="2093"/>
                </a:cubicBezTo>
                <a:lnTo>
                  <a:pt x="3315" y="2093"/>
                </a:lnTo>
                <a:cubicBezTo>
                  <a:pt x="3322" y="2042"/>
                  <a:pt x="3350" y="1996"/>
                  <a:pt x="3396" y="1968"/>
                </a:cubicBezTo>
                <a:lnTo>
                  <a:pt x="3396" y="1968"/>
                </a:lnTo>
                <a:cubicBezTo>
                  <a:pt x="3440" y="1941"/>
                  <a:pt x="3494" y="1935"/>
                  <a:pt x="3542" y="1952"/>
                </a:cubicBezTo>
                <a:lnTo>
                  <a:pt x="3542" y="1952"/>
                </a:lnTo>
                <a:cubicBezTo>
                  <a:pt x="3549" y="1955"/>
                  <a:pt x="3556" y="1958"/>
                  <a:pt x="3563" y="1961"/>
                </a:cubicBezTo>
                <a:lnTo>
                  <a:pt x="3563" y="1961"/>
                </a:lnTo>
                <a:cubicBezTo>
                  <a:pt x="3580" y="1970"/>
                  <a:pt x="3597" y="1978"/>
                  <a:pt x="3615" y="1986"/>
                </a:cubicBezTo>
                <a:lnTo>
                  <a:pt x="3615" y="1986"/>
                </a:lnTo>
                <a:cubicBezTo>
                  <a:pt x="3736" y="2042"/>
                  <a:pt x="3854" y="2075"/>
                  <a:pt x="3936" y="2075"/>
                </a:cubicBezTo>
                <a:lnTo>
                  <a:pt x="3936" y="2075"/>
                </a:lnTo>
                <a:cubicBezTo>
                  <a:pt x="4050" y="2075"/>
                  <a:pt x="4144" y="2032"/>
                  <a:pt x="4210" y="1952"/>
                </a:cubicBezTo>
                <a:lnTo>
                  <a:pt x="4210" y="1952"/>
                </a:lnTo>
                <a:cubicBezTo>
                  <a:pt x="4272" y="1876"/>
                  <a:pt x="4305" y="1768"/>
                  <a:pt x="4305" y="1647"/>
                </a:cubicBezTo>
                <a:lnTo>
                  <a:pt x="4305" y="1647"/>
                </a:lnTo>
                <a:cubicBezTo>
                  <a:pt x="4305" y="1526"/>
                  <a:pt x="4272" y="1417"/>
                  <a:pt x="4210" y="1342"/>
                </a:cubicBezTo>
                <a:lnTo>
                  <a:pt x="4210" y="1342"/>
                </a:lnTo>
                <a:cubicBezTo>
                  <a:pt x="4144" y="1261"/>
                  <a:pt x="4050" y="1219"/>
                  <a:pt x="3936" y="1219"/>
                </a:cubicBezTo>
                <a:lnTo>
                  <a:pt x="3936" y="1219"/>
                </a:lnTo>
                <a:cubicBezTo>
                  <a:pt x="3840" y="1219"/>
                  <a:pt x="3700" y="1259"/>
                  <a:pt x="3562" y="1326"/>
                </a:cubicBezTo>
                <a:lnTo>
                  <a:pt x="3562" y="1326"/>
                </a:lnTo>
                <a:cubicBezTo>
                  <a:pt x="3508" y="1353"/>
                  <a:pt x="3445" y="1349"/>
                  <a:pt x="3393" y="1317"/>
                </a:cubicBezTo>
                <a:lnTo>
                  <a:pt x="3393" y="1317"/>
                </a:lnTo>
                <a:cubicBezTo>
                  <a:pt x="3381" y="1310"/>
                  <a:pt x="3369" y="1300"/>
                  <a:pt x="3360" y="1290"/>
                </a:cubicBezTo>
                <a:lnTo>
                  <a:pt x="3360" y="1290"/>
                </a:lnTo>
                <a:cubicBezTo>
                  <a:pt x="3331" y="1258"/>
                  <a:pt x="3314" y="1217"/>
                  <a:pt x="3314" y="1172"/>
                </a:cubicBezTo>
                <a:lnTo>
                  <a:pt x="3314" y="1172"/>
                </a:lnTo>
                <a:lnTo>
                  <a:pt x="3314" y="0"/>
                </a:lnTo>
                <a:lnTo>
                  <a:pt x="3314" y="0"/>
                </a:lnTo>
                <a:cubicBezTo>
                  <a:pt x="1489" y="15"/>
                  <a:pt x="14" y="1493"/>
                  <a:pt x="0" y="3317"/>
                </a:cubicBezTo>
                <a:lnTo>
                  <a:pt x="1168" y="3317"/>
                </a:lnTo>
                <a:lnTo>
                  <a:pt x="1168" y="3317"/>
                </a:lnTo>
                <a:cubicBezTo>
                  <a:pt x="1205" y="3317"/>
                  <a:pt x="1238" y="3299"/>
                  <a:pt x="1257" y="3268"/>
                </a:cubicBezTo>
              </a:path>
            </a:pathLst>
          </a:custGeom>
          <a:gradFill>
            <a:gsLst>
              <a:gs pos="6000">
                <a:srgbClr val="DC0733"/>
              </a:gs>
              <a:gs pos="36000">
                <a:srgbClr val="EA6508"/>
              </a:gs>
              <a:gs pos="95000">
                <a:srgbClr val="FFFF00"/>
              </a:gs>
            </a:gsLst>
            <a:lin ang="10800000" scaled="1"/>
          </a:gradFill>
          <a:ln>
            <a:solidFill>
              <a:schemeClr val="bg1">
                <a:lumMod val="50000"/>
              </a:schemeClr>
            </a:solidFill>
          </a:ln>
          <a:effectLst/>
        </p:spPr>
        <p:txBody>
          <a:bodyPr wrap="none" anchor="ctr"/>
          <a:lstStyle/>
          <a:p>
            <a:endParaRPr lang="en-US" sz="3265"/>
          </a:p>
        </p:txBody>
      </p:sp>
      <p:sp>
        <p:nvSpPr>
          <p:cNvPr id="12" name="TextBox 11">
            <a:extLst>
              <a:ext uri="{FF2B5EF4-FFF2-40B4-BE49-F238E27FC236}">
                <a16:creationId xmlns:a16="http://schemas.microsoft.com/office/drawing/2014/main" id="{6435C7C6-0608-4A9C-B395-9B00311555A7}"/>
              </a:ext>
            </a:extLst>
          </p:cNvPr>
          <p:cNvSpPr txBox="1"/>
          <p:nvPr/>
        </p:nvSpPr>
        <p:spPr>
          <a:xfrm>
            <a:off x="9126924" y="1458995"/>
            <a:ext cx="1450455" cy="523220"/>
          </a:xfrm>
          <a:prstGeom prst="rect">
            <a:avLst/>
          </a:prstGeom>
          <a:noFill/>
        </p:spPr>
        <p:txBody>
          <a:bodyPr wrap="square" rtlCol="0">
            <a:spAutoFit/>
          </a:bodyPr>
          <a:lstStyle/>
          <a:p>
            <a:pPr algn="ctr"/>
            <a:r>
              <a:rPr lang="en-GB" sz="1400" b="1" dirty="0">
                <a:solidFill>
                  <a:srgbClr val="000000"/>
                </a:solidFill>
              </a:rPr>
              <a:t>Appreciation of a system</a:t>
            </a:r>
          </a:p>
        </p:txBody>
      </p:sp>
      <p:sp>
        <p:nvSpPr>
          <p:cNvPr id="13" name="TextBox 12">
            <a:extLst>
              <a:ext uri="{FF2B5EF4-FFF2-40B4-BE49-F238E27FC236}">
                <a16:creationId xmlns:a16="http://schemas.microsoft.com/office/drawing/2014/main" id="{87B13F8E-EE70-4405-A602-1C638E9F2777}"/>
              </a:ext>
            </a:extLst>
          </p:cNvPr>
          <p:cNvSpPr txBox="1"/>
          <p:nvPr/>
        </p:nvSpPr>
        <p:spPr>
          <a:xfrm>
            <a:off x="7755542" y="5629622"/>
            <a:ext cx="1592714" cy="523220"/>
          </a:xfrm>
          <a:prstGeom prst="rect">
            <a:avLst/>
          </a:prstGeom>
          <a:noFill/>
        </p:spPr>
        <p:txBody>
          <a:bodyPr wrap="square" rtlCol="0">
            <a:spAutoFit/>
          </a:bodyPr>
          <a:lstStyle/>
          <a:p>
            <a:pPr algn="ctr"/>
            <a:r>
              <a:rPr lang="en-GB" sz="1400" b="1" dirty="0"/>
              <a:t>Building knowledge</a:t>
            </a:r>
          </a:p>
        </p:txBody>
      </p:sp>
      <p:sp>
        <p:nvSpPr>
          <p:cNvPr id="14" name="TextBox 13">
            <a:extLst>
              <a:ext uri="{FF2B5EF4-FFF2-40B4-BE49-F238E27FC236}">
                <a16:creationId xmlns:a16="http://schemas.microsoft.com/office/drawing/2014/main" id="{BDBB7EF5-F338-42C9-AA67-0A8CD93AD113}"/>
              </a:ext>
            </a:extLst>
          </p:cNvPr>
          <p:cNvSpPr txBox="1"/>
          <p:nvPr/>
        </p:nvSpPr>
        <p:spPr>
          <a:xfrm>
            <a:off x="9642485" y="3981100"/>
            <a:ext cx="1900707" cy="523220"/>
          </a:xfrm>
          <a:prstGeom prst="rect">
            <a:avLst/>
          </a:prstGeom>
          <a:noFill/>
        </p:spPr>
        <p:txBody>
          <a:bodyPr wrap="square" rtlCol="0">
            <a:spAutoFit/>
          </a:bodyPr>
          <a:lstStyle/>
          <a:p>
            <a:pPr algn="ctr"/>
            <a:r>
              <a:rPr lang="en-GB" sz="1400" b="1" dirty="0"/>
              <a:t>Understanding variation</a:t>
            </a:r>
          </a:p>
        </p:txBody>
      </p:sp>
      <p:sp>
        <p:nvSpPr>
          <p:cNvPr id="15" name="TextBox 14">
            <a:extLst>
              <a:ext uri="{FF2B5EF4-FFF2-40B4-BE49-F238E27FC236}">
                <a16:creationId xmlns:a16="http://schemas.microsoft.com/office/drawing/2014/main" id="{F4DF2712-151E-4124-AFA9-76A10344FF6A}"/>
              </a:ext>
            </a:extLst>
          </p:cNvPr>
          <p:cNvSpPr txBox="1"/>
          <p:nvPr/>
        </p:nvSpPr>
        <p:spPr>
          <a:xfrm>
            <a:off x="6323118" y="3164467"/>
            <a:ext cx="1592713" cy="523220"/>
          </a:xfrm>
          <a:prstGeom prst="rect">
            <a:avLst/>
          </a:prstGeom>
          <a:noFill/>
        </p:spPr>
        <p:txBody>
          <a:bodyPr wrap="square" rtlCol="0">
            <a:spAutoFit/>
          </a:bodyPr>
          <a:lstStyle/>
          <a:p>
            <a:pPr algn="ctr"/>
            <a:r>
              <a:rPr lang="en-GB" sz="1400" b="1" dirty="0">
                <a:solidFill>
                  <a:srgbClr val="000000"/>
                </a:solidFill>
              </a:rPr>
              <a:t>Human side of change</a:t>
            </a:r>
          </a:p>
        </p:txBody>
      </p:sp>
      <p:sp>
        <p:nvSpPr>
          <p:cNvPr id="22" name="Title 1">
            <a:extLst>
              <a:ext uri="{FF2B5EF4-FFF2-40B4-BE49-F238E27FC236}">
                <a16:creationId xmlns:a16="http://schemas.microsoft.com/office/drawing/2014/main" id="{4B8FB520-7304-4DC3-A2D3-CD4CDC46DC6E}"/>
              </a:ext>
            </a:extLst>
          </p:cNvPr>
          <p:cNvSpPr>
            <a:spLocks noGrp="1"/>
          </p:cNvSpPr>
          <p:nvPr>
            <p:ph type="title"/>
          </p:nvPr>
        </p:nvSpPr>
        <p:spPr>
          <a:xfrm>
            <a:off x="464024" y="346341"/>
            <a:ext cx="11286698" cy="1325563"/>
          </a:xfrm>
        </p:spPr>
        <p:txBody>
          <a:bodyPr>
            <a:normAutofit/>
          </a:bodyPr>
          <a:lstStyle/>
          <a:p>
            <a:r>
              <a:rPr lang="en-GB" sz="3200" b="1" dirty="0">
                <a:solidFill>
                  <a:srgbClr val="D1093E"/>
                </a:solidFill>
              </a:rPr>
              <a:t>And so to what end should there be a focus on psychological safety for improvement?</a:t>
            </a:r>
            <a:endParaRPr lang="en-GB" sz="3200" dirty="0">
              <a:solidFill>
                <a:srgbClr val="D1093E"/>
              </a:solidFill>
            </a:endParaRPr>
          </a:p>
        </p:txBody>
      </p:sp>
      <p:sp>
        <p:nvSpPr>
          <p:cNvPr id="18" name="Content Placeholder 2">
            <a:extLst>
              <a:ext uri="{FF2B5EF4-FFF2-40B4-BE49-F238E27FC236}">
                <a16:creationId xmlns:a16="http://schemas.microsoft.com/office/drawing/2014/main" id="{53F16FE6-B904-449E-ADF1-3915A96CB135}"/>
              </a:ext>
            </a:extLst>
          </p:cNvPr>
          <p:cNvSpPr txBox="1">
            <a:spLocks/>
          </p:cNvSpPr>
          <p:nvPr/>
        </p:nvSpPr>
        <p:spPr>
          <a:xfrm>
            <a:off x="622999" y="1830416"/>
            <a:ext cx="5396802" cy="4716760"/>
          </a:xfrm>
          <a:prstGeom prst="rect">
            <a:avLst/>
          </a:prstGeom>
        </p:spPr>
        <p:txBody>
          <a:bodyPr vert="horz" lIns="91440" tIns="45720" rIns="91440" bIns="45720" rtlCol="0">
            <a:normAutofit lnSpcReduction="10000"/>
          </a:bodyPr>
          <a:lstStyle>
            <a:lvl1pPr marL="296863" indent="-296863" algn="l" defTabSz="914400" rtl="0" eaLnBrk="1" latinLnBrk="0" hangingPunct="1">
              <a:lnSpc>
                <a:spcPct val="90000"/>
              </a:lnSpc>
              <a:spcBef>
                <a:spcPts val="1000"/>
              </a:spcBef>
              <a:buFont typeface="Arial" panose="020B0604020202020204" pitchFamily="34" charset="0"/>
              <a:buChar char="•"/>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Symbol" panose="05050102010706020507" pitchFamily="18" charset="2"/>
              <a:buChar char="-"/>
              <a:defRPr sz="2000" kern="1200">
                <a:solidFill>
                  <a:schemeClr val="bg1">
                    <a:lumMod val="6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dirty="0">
                <a:solidFill>
                  <a:srgbClr val="0563C1"/>
                </a:solidFill>
              </a:rPr>
              <a:t>It helps to build a mindset for teamwork which encourages teams to</a:t>
            </a:r>
          </a:p>
          <a:p>
            <a:pPr marL="285750" indent="-285750"/>
            <a:r>
              <a:rPr lang="en-GB" dirty="0"/>
              <a:t>speak up.</a:t>
            </a:r>
          </a:p>
          <a:p>
            <a:pPr marL="285750" indent="-285750"/>
            <a:r>
              <a:rPr lang="en-GB" dirty="0"/>
              <a:t>check assumptions.</a:t>
            </a:r>
          </a:p>
          <a:p>
            <a:pPr marL="285750" indent="-285750"/>
            <a:r>
              <a:rPr lang="en-GB" dirty="0"/>
              <a:t>collaborate.</a:t>
            </a:r>
          </a:p>
          <a:p>
            <a:pPr marL="285750" indent="-285750"/>
            <a:r>
              <a:rPr lang="en-GB" dirty="0"/>
              <a:t>experiment.</a:t>
            </a:r>
          </a:p>
          <a:p>
            <a:pPr marL="285750" indent="-285750"/>
            <a:r>
              <a:rPr lang="en-GB" dirty="0"/>
              <a:t>reflect.</a:t>
            </a:r>
          </a:p>
          <a:p>
            <a:pPr marL="285750" indent="-285750"/>
            <a:r>
              <a:rPr lang="en-GB" dirty="0"/>
              <a:t>fail well.</a:t>
            </a:r>
          </a:p>
          <a:p>
            <a:pPr marL="285750" indent="-285750"/>
            <a:r>
              <a:rPr lang="en-GB" dirty="0"/>
              <a:t>learn and continue to improve.</a:t>
            </a:r>
          </a:p>
          <a:p>
            <a:pPr marL="285750" indent="-285750"/>
            <a:r>
              <a:rPr lang="en-GB" dirty="0"/>
              <a:t>focus on results.</a:t>
            </a:r>
          </a:p>
          <a:p>
            <a:pPr marL="0" indent="0">
              <a:spcBef>
                <a:spcPts val="1800"/>
              </a:spcBef>
              <a:buFont typeface="Arial" panose="020B0604020202020204" pitchFamily="34" charset="0"/>
              <a:buNone/>
            </a:pPr>
            <a:r>
              <a:rPr lang="en-GB" sz="1200" dirty="0"/>
              <a:t>(Covey 2006; Schein 2013; Kings Fund 2015; Edmondson 2020)</a:t>
            </a:r>
          </a:p>
          <a:p>
            <a:endParaRPr lang="en-GB" dirty="0"/>
          </a:p>
        </p:txBody>
      </p:sp>
      <p:pic>
        <p:nvPicPr>
          <p:cNvPr id="20" name="Picture 2" descr="See the source image">
            <a:extLst>
              <a:ext uri="{FF2B5EF4-FFF2-40B4-BE49-F238E27FC236}">
                <a16:creationId xmlns:a16="http://schemas.microsoft.com/office/drawing/2014/main" id="{FADC96D0-6BF0-4C7B-A579-52EF441AF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200"/>
          <a:stretch/>
        </p:blipFill>
        <p:spPr bwMode="auto">
          <a:xfrm>
            <a:off x="8207919" y="3093209"/>
            <a:ext cx="1660097" cy="125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34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D05E-710D-4BD7-A464-B4AE490E3B7C}"/>
              </a:ext>
            </a:extLst>
          </p:cNvPr>
          <p:cNvSpPr>
            <a:spLocks noGrp="1"/>
          </p:cNvSpPr>
          <p:nvPr>
            <p:ph type="title"/>
          </p:nvPr>
        </p:nvSpPr>
        <p:spPr>
          <a:xfrm>
            <a:off x="464024" y="346341"/>
            <a:ext cx="11286698" cy="1325563"/>
          </a:xfrm>
        </p:spPr>
        <p:txBody>
          <a:bodyPr>
            <a:normAutofit/>
          </a:bodyPr>
          <a:lstStyle/>
          <a:p>
            <a:r>
              <a:rPr lang="en-GB" sz="3200" b="1" dirty="0">
                <a:solidFill>
                  <a:srgbClr val="D1093E"/>
                </a:solidFill>
              </a:rPr>
              <a:t>And so to what end should there be a focus on psychological safety for improvement?</a:t>
            </a:r>
            <a:endParaRPr lang="en-GB" sz="3200" dirty="0">
              <a:solidFill>
                <a:srgbClr val="D1093E"/>
              </a:solidFill>
            </a:endParaRPr>
          </a:p>
        </p:txBody>
      </p:sp>
      <p:sp>
        <p:nvSpPr>
          <p:cNvPr id="4" name="Content Placeholder 3">
            <a:extLst>
              <a:ext uri="{FF2B5EF4-FFF2-40B4-BE49-F238E27FC236}">
                <a16:creationId xmlns:a16="http://schemas.microsoft.com/office/drawing/2014/main" id="{4F963FC2-D240-43C5-9D1F-96EA7656EFDA}"/>
              </a:ext>
            </a:extLst>
          </p:cNvPr>
          <p:cNvSpPr>
            <a:spLocks noGrp="1"/>
          </p:cNvSpPr>
          <p:nvPr>
            <p:ph sz="half" idx="2"/>
          </p:nvPr>
        </p:nvSpPr>
        <p:spPr>
          <a:xfrm>
            <a:off x="6172202" y="1462348"/>
            <a:ext cx="5768920" cy="1224341"/>
          </a:xfrm>
        </p:spPr>
        <p:txBody>
          <a:bodyPr>
            <a:normAutofit fontScale="92500"/>
          </a:bodyPr>
          <a:lstStyle/>
          <a:p>
            <a:pPr marL="0" indent="0">
              <a:buNone/>
            </a:pPr>
            <a:r>
              <a:rPr lang="en-GB" b="1" dirty="0">
                <a:solidFill>
                  <a:srgbClr val="0563C1"/>
                </a:solidFill>
              </a:rPr>
              <a:t>It enables people to learn without fear and to achieve positive change by using improvement methodology effectively.</a:t>
            </a:r>
          </a:p>
          <a:p>
            <a:pPr marL="0" indent="0">
              <a:buNone/>
            </a:pPr>
            <a:endParaRPr lang="en-GB" dirty="0">
              <a:solidFill>
                <a:srgbClr val="0563C1"/>
              </a:solidFill>
            </a:endParaRPr>
          </a:p>
        </p:txBody>
      </p:sp>
      <p:sp>
        <p:nvSpPr>
          <p:cNvPr id="9" name="Freeform 42">
            <a:extLst>
              <a:ext uri="{FF2B5EF4-FFF2-40B4-BE49-F238E27FC236}">
                <a16:creationId xmlns:a16="http://schemas.microsoft.com/office/drawing/2014/main" id="{9A2B781B-C281-4EEE-A746-3CDA8354604F}"/>
              </a:ext>
            </a:extLst>
          </p:cNvPr>
          <p:cNvSpPr>
            <a:spLocks noChangeArrowheads="1"/>
          </p:cNvSpPr>
          <p:nvPr/>
        </p:nvSpPr>
        <p:spPr bwMode="auto">
          <a:xfrm rot="18900000" flipH="1">
            <a:off x="6852654" y="3482086"/>
            <a:ext cx="1766564" cy="2291376"/>
          </a:xfrm>
          <a:custGeom>
            <a:avLst/>
            <a:gdLst>
              <a:gd name="T0" fmla="*/ 50 w 3326"/>
              <a:gd name="T1" fmla="*/ 1262 h 4312"/>
              <a:gd name="T2" fmla="*/ 154 w 3326"/>
              <a:gd name="T3" fmla="*/ 1268 h 4312"/>
              <a:gd name="T4" fmla="*/ 529 w 3326"/>
              <a:gd name="T5" fmla="*/ 1155 h 4312"/>
              <a:gd name="T6" fmla="*/ 558 w 3326"/>
              <a:gd name="T7" fmla="*/ 1154 h 4312"/>
              <a:gd name="T8" fmla="*/ 883 w 3326"/>
              <a:gd name="T9" fmla="*/ 1301 h 4312"/>
              <a:gd name="T10" fmla="*/ 886 w 3326"/>
              <a:gd name="T11" fmla="*/ 1306 h 4312"/>
              <a:gd name="T12" fmla="*/ 890 w 3326"/>
              <a:gd name="T13" fmla="*/ 1309 h 4312"/>
              <a:gd name="T14" fmla="*/ 897 w 3326"/>
              <a:gd name="T15" fmla="*/ 1321 h 4312"/>
              <a:gd name="T16" fmla="*/ 907 w 3326"/>
              <a:gd name="T17" fmla="*/ 1333 h 4312"/>
              <a:gd name="T18" fmla="*/ 908 w 3326"/>
              <a:gd name="T19" fmla="*/ 1336 h 4312"/>
              <a:gd name="T20" fmla="*/ 992 w 3326"/>
              <a:gd name="T21" fmla="*/ 1622 h 4312"/>
              <a:gd name="T22" fmla="*/ 993 w 3326"/>
              <a:gd name="T23" fmla="*/ 1648 h 4312"/>
              <a:gd name="T24" fmla="*/ 606 w 3326"/>
              <a:gd name="T25" fmla="*/ 2139 h 4312"/>
              <a:gd name="T26" fmla="*/ 558 w 3326"/>
              <a:gd name="T27" fmla="*/ 2141 h 4312"/>
              <a:gd name="T28" fmla="*/ 154 w 3326"/>
              <a:gd name="T29" fmla="*/ 2021 h 4312"/>
              <a:gd name="T30" fmla="*/ 52 w 3326"/>
              <a:gd name="T31" fmla="*/ 2025 h 4312"/>
              <a:gd name="T32" fmla="*/ 0 w 3326"/>
              <a:gd name="T33" fmla="*/ 3318 h 4312"/>
              <a:gd name="T34" fmla="*/ 1203 w 3326"/>
              <a:gd name="T35" fmla="*/ 3318 h 4312"/>
              <a:gd name="T36" fmla="*/ 1225 w 3326"/>
              <a:gd name="T37" fmla="*/ 3319 h 4312"/>
              <a:gd name="T38" fmla="*/ 1351 w 3326"/>
              <a:gd name="T39" fmla="*/ 3401 h 4312"/>
              <a:gd name="T40" fmla="*/ 1367 w 3326"/>
              <a:gd name="T41" fmla="*/ 3547 h 4312"/>
              <a:gd name="T42" fmla="*/ 1357 w 3326"/>
              <a:gd name="T43" fmla="*/ 3568 h 4312"/>
              <a:gd name="T44" fmla="*/ 1332 w 3326"/>
              <a:gd name="T45" fmla="*/ 3620 h 4312"/>
              <a:gd name="T46" fmla="*/ 1244 w 3326"/>
              <a:gd name="T47" fmla="*/ 3942 h 4312"/>
              <a:gd name="T48" fmla="*/ 1367 w 3326"/>
              <a:gd name="T49" fmla="*/ 4215 h 4312"/>
              <a:gd name="T50" fmla="*/ 1672 w 3326"/>
              <a:gd name="T51" fmla="*/ 4311 h 4312"/>
              <a:gd name="T52" fmla="*/ 1977 w 3326"/>
              <a:gd name="T53" fmla="*/ 4215 h 4312"/>
              <a:gd name="T54" fmla="*/ 2100 w 3326"/>
              <a:gd name="T55" fmla="*/ 3942 h 4312"/>
              <a:gd name="T56" fmla="*/ 1993 w 3326"/>
              <a:gd name="T57" fmla="*/ 3567 h 4312"/>
              <a:gd name="T58" fmla="*/ 2001 w 3326"/>
              <a:gd name="T59" fmla="*/ 3398 h 4312"/>
              <a:gd name="T60" fmla="*/ 2029 w 3326"/>
              <a:gd name="T61" fmla="*/ 3365 h 4312"/>
              <a:gd name="T62" fmla="*/ 2146 w 3326"/>
              <a:gd name="T63" fmla="*/ 3318 h 4312"/>
              <a:gd name="T64" fmla="*/ 3325 w 3326"/>
              <a:gd name="T65" fmla="*/ 3318 h 4312"/>
              <a:gd name="T66" fmla="*/ 0 w 3326"/>
              <a:gd name="T67" fmla="*/ 1173 h 4312"/>
              <a:gd name="T68" fmla="*/ 50 w 3326"/>
              <a:gd name="T69" fmla="*/ 126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6" h="4312">
                <a:moveTo>
                  <a:pt x="50" y="1262"/>
                </a:moveTo>
                <a:lnTo>
                  <a:pt x="50" y="1262"/>
                </a:lnTo>
                <a:cubicBezTo>
                  <a:pt x="82" y="1283"/>
                  <a:pt x="121" y="1284"/>
                  <a:pt x="154" y="1268"/>
                </a:cubicBezTo>
                <a:lnTo>
                  <a:pt x="154" y="1268"/>
                </a:lnTo>
                <a:cubicBezTo>
                  <a:pt x="290" y="1202"/>
                  <a:pt x="425" y="1162"/>
                  <a:pt x="529" y="1155"/>
                </a:cubicBezTo>
                <a:lnTo>
                  <a:pt x="529" y="1155"/>
                </a:lnTo>
                <a:cubicBezTo>
                  <a:pt x="539" y="1154"/>
                  <a:pt x="549" y="1154"/>
                  <a:pt x="558" y="1154"/>
                </a:cubicBezTo>
                <a:lnTo>
                  <a:pt x="558" y="1154"/>
                </a:lnTo>
                <a:cubicBezTo>
                  <a:pt x="692" y="1154"/>
                  <a:pt x="804" y="1205"/>
                  <a:pt x="883" y="1301"/>
                </a:cubicBezTo>
                <a:lnTo>
                  <a:pt x="883" y="1301"/>
                </a:lnTo>
                <a:cubicBezTo>
                  <a:pt x="884" y="1303"/>
                  <a:pt x="885" y="1304"/>
                  <a:pt x="886" y="1306"/>
                </a:cubicBezTo>
                <a:lnTo>
                  <a:pt x="886" y="1306"/>
                </a:lnTo>
                <a:cubicBezTo>
                  <a:pt x="887" y="1307"/>
                  <a:pt x="888" y="1308"/>
                  <a:pt x="890" y="1309"/>
                </a:cubicBezTo>
                <a:lnTo>
                  <a:pt x="890" y="1309"/>
                </a:lnTo>
                <a:cubicBezTo>
                  <a:pt x="892" y="1313"/>
                  <a:pt x="895" y="1317"/>
                  <a:pt x="897" y="1321"/>
                </a:cubicBezTo>
                <a:lnTo>
                  <a:pt x="897" y="1321"/>
                </a:lnTo>
                <a:cubicBezTo>
                  <a:pt x="901" y="1325"/>
                  <a:pt x="903" y="1329"/>
                  <a:pt x="907" y="1333"/>
                </a:cubicBezTo>
                <a:lnTo>
                  <a:pt x="907" y="1333"/>
                </a:lnTo>
                <a:cubicBezTo>
                  <a:pt x="907" y="1335"/>
                  <a:pt x="908" y="1335"/>
                  <a:pt x="908" y="1336"/>
                </a:cubicBezTo>
                <a:lnTo>
                  <a:pt x="908" y="1336"/>
                </a:lnTo>
                <a:cubicBezTo>
                  <a:pt x="959" y="1412"/>
                  <a:pt x="989" y="1509"/>
                  <a:pt x="992" y="1622"/>
                </a:cubicBezTo>
                <a:lnTo>
                  <a:pt x="992" y="1622"/>
                </a:lnTo>
                <a:cubicBezTo>
                  <a:pt x="993" y="1631"/>
                  <a:pt x="993" y="1639"/>
                  <a:pt x="993" y="1648"/>
                </a:cubicBezTo>
                <a:lnTo>
                  <a:pt x="993" y="1648"/>
                </a:lnTo>
                <a:cubicBezTo>
                  <a:pt x="993" y="1925"/>
                  <a:pt x="839" y="2116"/>
                  <a:pt x="606" y="2139"/>
                </a:cubicBezTo>
                <a:lnTo>
                  <a:pt x="606" y="2139"/>
                </a:lnTo>
                <a:cubicBezTo>
                  <a:pt x="591" y="2141"/>
                  <a:pt x="575" y="2141"/>
                  <a:pt x="558" y="2141"/>
                </a:cubicBezTo>
                <a:lnTo>
                  <a:pt x="558" y="2141"/>
                </a:lnTo>
                <a:cubicBezTo>
                  <a:pt x="452" y="2141"/>
                  <a:pt x="305" y="2097"/>
                  <a:pt x="154" y="2021"/>
                </a:cubicBezTo>
                <a:lnTo>
                  <a:pt x="154" y="2021"/>
                </a:lnTo>
                <a:cubicBezTo>
                  <a:pt x="121" y="2004"/>
                  <a:pt x="83" y="2006"/>
                  <a:pt x="52" y="2025"/>
                </a:cubicBezTo>
                <a:lnTo>
                  <a:pt x="52" y="2025"/>
                </a:lnTo>
                <a:cubicBezTo>
                  <a:pt x="20" y="2045"/>
                  <a:pt x="0" y="2079"/>
                  <a:pt x="0" y="2117"/>
                </a:cubicBezTo>
                <a:lnTo>
                  <a:pt x="0" y="3318"/>
                </a:lnTo>
                <a:lnTo>
                  <a:pt x="1203" y="3318"/>
                </a:lnTo>
                <a:lnTo>
                  <a:pt x="1203" y="3318"/>
                </a:lnTo>
                <a:cubicBezTo>
                  <a:pt x="1211" y="3318"/>
                  <a:pt x="1218" y="3319"/>
                  <a:pt x="1225" y="3319"/>
                </a:cubicBezTo>
                <a:lnTo>
                  <a:pt x="1225" y="3319"/>
                </a:lnTo>
                <a:cubicBezTo>
                  <a:pt x="1277" y="3326"/>
                  <a:pt x="1322" y="3355"/>
                  <a:pt x="1351" y="3401"/>
                </a:cubicBezTo>
                <a:lnTo>
                  <a:pt x="1351" y="3401"/>
                </a:lnTo>
                <a:cubicBezTo>
                  <a:pt x="1378" y="3446"/>
                  <a:pt x="1384" y="3499"/>
                  <a:pt x="1367" y="3547"/>
                </a:cubicBezTo>
                <a:lnTo>
                  <a:pt x="1367" y="3547"/>
                </a:lnTo>
                <a:cubicBezTo>
                  <a:pt x="1364" y="3554"/>
                  <a:pt x="1361" y="3561"/>
                  <a:pt x="1357" y="3568"/>
                </a:cubicBezTo>
                <a:lnTo>
                  <a:pt x="1357" y="3568"/>
                </a:lnTo>
                <a:cubicBezTo>
                  <a:pt x="1349" y="3585"/>
                  <a:pt x="1340" y="3603"/>
                  <a:pt x="1332" y="3620"/>
                </a:cubicBezTo>
                <a:lnTo>
                  <a:pt x="1332" y="3620"/>
                </a:lnTo>
                <a:cubicBezTo>
                  <a:pt x="1276" y="3741"/>
                  <a:pt x="1244" y="3859"/>
                  <a:pt x="1244" y="3942"/>
                </a:cubicBezTo>
                <a:lnTo>
                  <a:pt x="1244" y="3942"/>
                </a:lnTo>
                <a:cubicBezTo>
                  <a:pt x="1244" y="4055"/>
                  <a:pt x="1286" y="4150"/>
                  <a:pt x="1367" y="4215"/>
                </a:cubicBezTo>
                <a:lnTo>
                  <a:pt x="1367" y="4215"/>
                </a:lnTo>
                <a:cubicBezTo>
                  <a:pt x="1443" y="4277"/>
                  <a:pt x="1551" y="4311"/>
                  <a:pt x="1672" y="4311"/>
                </a:cubicBezTo>
                <a:lnTo>
                  <a:pt x="1672" y="4311"/>
                </a:lnTo>
                <a:cubicBezTo>
                  <a:pt x="1793" y="4311"/>
                  <a:pt x="1902" y="4277"/>
                  <a:pt x="1977" y="4215"/>
                </a:cubicBezTo>
                <a:lnTo>
                  <a:pt x="1977" y="4215"/>
                </a:lnTo>
                <a:cubicBezTo>
                  <a:pt x="2057" y="4150"/>
                  <a:pt x="2100" y="4055"/>
                  <a:pt x="2100" y="3942"/>
                </a:cubicBezTo>
                <a:lnTo>
                  <a:pt x="2100" y="3942"/>
                </a:lnTo>
                <a:cubicBezTo>
                  <a:pt x="2100" y="3845"/>
                  <a:pt x="2060" y="3705"/>
                  <a:pt x="1993" y="3567"/>
                </a:cubicBezTo>
                <a:lnTo>
                  <a:pt x="1993" y="3567"/>
                </a:lnTo>
                <a:cubicBezTo>
                  <a:pt x="1966" y="3513"/>
                  <a:pt x="1970" y="3450"/>
                  <a:pt x="2001" y="3398"/>
                </a:cubicBezTo>
                <a:lnTo>
                  <a:pt x="2001" y="3398"/>
                </a:lnTo>
                <a:cubicBezTo>
                  <a:pt x="2009" y="3386"/>
                  <a:pt x="2018" y="3374"/>
                  <a:pt x="2029" y="3365"/>
                </a:cubicBezTo>
                <a:lnTo>
                  <a:pt x="2029" y="3365"/>
                </a:lnTo>
                <a:cubicBezTo>
                  <a:pt x="2060" y="3335"/>
                  <a:pt x="2102" y="3318"/>
                  <a:pt x="2146" y="3318"/>
                </a:cubicBezTo>
                <a:lnTo>
                  <a:pt x="2146" y="3318"/>
                </a:lnTo>
                <a:lnTo>
                  <a:pt x="3325" y="3318"/>
                </a:lnTo>
                <a:lnTo>
                  <a:pt x="3325" y="3318"/>
                </a:lnTo>
                <a:cubicBezTo>
                  <a:pt x="3313" y="1490"/>
                  <a:pt x="1831" y="10"/>
                  <a:pt x="0" y="0"/>
                </a:cubicBezTo>
                <a:lnTo>
                  <a:pt x="0" y="1173"/>
                </a:lnTo>
                <a:lnTo>
                  <a:pt x="0" y="1173"/>
                </a:lnTo>
                <a:cubicBezTo>
                  <a:pt x="0" y="1210"/>
                  <a:pt x="19" y="1243"/>
                  <a:pt x="50" y="1262"/>
                </a:cubicBezTo>
              </a:path>
            </a:pathLst>
          </a:custGeom>
          <a:gradFill>
            <a:gsLst>
              <a:gs pos="86000">
                <a:srgbClr val="7030A0"/>
              </a:gs>
              <a:gs pos="14000">
                <a:srgbClr val="AC0000"/>
              </a:gs>
              <a:gs pos="44000">
                <a:srgbClr val="D90B4C"/>
              </a:gs>
            </a:gsLst>
            <a:lin ang="2700000" scaled="1"/>
          </a:gradFill>
          <a:ln>
            <a:solidFill>
              <a:schemeClr val="bg1">
                <a:lumMod val="50000"/>
              </a:schemeClr>
            </a:solidFill>
          </a:ln>
          <a:effectLst/>
        </p:spPr>
        <p:txBody>
          <a:bodyPr wrap="none" anchor="ctr"/>
          <a:lstStyle/>
          <a:p>
            <a:endParaRPr lang="en-US" sz="3265"/>
          </a:p>
        </p:txBody>
      </p:sp>
      <p:sp>
        <p:nvSpPr>
          <p:cNvPr id="8" name="Freeform 41">
            <a:extLst>
              <a:ext uri="{FF2B5EF4-FFF2-40B4-BE49-F238E27FC236}">
                <a16:creationId xmlns:a16="http://schemas.microsoft.com/office/drawing/2014/main" id="{54FB28C9-4F13-4A81-998A-3EDB1DEC5268}"/>
              </a:ext>
            </a:extLst>
          </p:cNvPr>
          <p:cNvSpPr>
            <a:spLocks noChangeArrowheads="1"/>
          </p:cNvSpPr>
          <p:nvPr/>
        </p:nvSpPr>
        <p:spPr bwMode="auto">
          <a:xfrm rot="18900000" flipH="1">
            <a:off x="7859941" y="4635802"/>
            <a:ext cx="2293720" cy="1768906"/>
          </a:xfrm>
          <a:custGeom>
            <a:avLst/>
            <a:gdLst>
              <a:gd name="T0" fmla="*/ 3137 w 4317"/>
              <a:gd name="T1" fmla="*/ 0 h 3328"/>
              <a:gd name="T2" fmla="*/ 3048 w 4317"/>
              <a:gd name="T3" fmla="*/ 49 h 3328"/>
              <a:gd name="T4" fmla="*/ 3043 w 4317"/>
              <a:gd name="T5" fmla="*/ 154 h 3328"/>
              <a:gd name="T6" fmla="*/ 3156 w 4317"/>
              <a:gd name="T7" fmla="*/ 528 h 3328"/>
              <a:gd name="T8" fmla="*/ 3157 w 4317"/>
              <a:gd name="T9" fmla="*/ 558 h 3328"/>
              <a:gd name="T10" fmla="*/ 3009 w 4317"/>
              <a:gd name="T11" fmla="*/ 882 h 3328"/>
              <a:gd name="T12" fmla="*/ 3005 w 4317"/>
              <a:gd name="T13" fmla="*/ 885 h 3328"/>
              <a:gd name="T14" fmla="*/ 3001 w 4317"/>
              <a:gd name="T15" fmla="*/ 889 h 3328"/>
              <a:gd name="T16" fmla="*/ 2990 w 4317"/>
              <a:gd name="T17" fmla="*/ 897 h 3328"/>
              <a:gd name="T18" fmla="*/ 2977 w 4317"/>
              <a:gd name="T19" fmla="*/ 906 h 3328"/>
              <a:gd name="T20" fmla="*/ 2974 w 4317"/>
              <a:gd name="T21" fmla="*/ 907 h 3328"/>
              <a:gd name="T22" fmla="*/ 2689 w 4317"/>
              <a:gd name="T23" fmla="*/ 992 h 3328"/>
              <a:gd name="T24" fmla="*/ 2663 w 4317"/>
              <a:gd name="T25" fmla="*/ 992 h 3328"/>
              <a:gd name="T26" fmla="*/ 2172 w 4317"/>
              <a:gd name="T27" fmla="*/ 605 h 3328"/>
              <a:gd name="T28" fmla="*/ 2169 w 4317"/>
              <a:gd name="T29" fmla="*/ 558 h 3328"/>
              <a:gd name="T30" fmla="*/ 2290 w 4317"/>
              <a:gd name="T31" fmla="*/ 154 h 3328"/>
              <a:gd name="T32" fmla="*/ 2285 w 4317"/>
              <a:gd name="T33" fmla="*/ 51 h 3328"/>
              <a:gd name="T34" fmla="*/ 2194 w 4317"/>
              <a:gd name="T35" fmla="*/ 0 h 3328"/>
              <a:gd name="T36" fmla="*/ 991 w 4317"/>
              <a:gd name="T37" fmla="*/ 1202 h 3328"/>
              <a:gd name="T38" fmla="*/ 990 w 4317"/>
              <a:gd name="T39" fmla="*/ 1225 h 3328"/>
              <a:gd name="T40" fmla="*/ 910 w 4317"/>
              <a:gd name="T41" fmla="*/ 1350 h 3328"/>
              <a:gd name="T42" fmla="*/ 764 w 4317"/>
              <a:gd name="T43" fmla="*/ 1366 h 3328"/>
              <a:gd name="T44" fmla="*/ 743 w 4317"/>
              <a:gd name="T45" fmla="*/ 1357 h 3328"/>
              <a:gd name="T46" fmla="*/ 691 w 4317"/>
              <a:gd name="T47" fmla="*/ 1331 h 3328"/>
              <a:gd name="T48" fmla="*/ 369 w 4317"/>
              <a:gd name="T49" fmla="*/ 1243 h 3328"/>
              <a:gd name="T50" fmla="*/ 96 w 4317"/>
              <a:gd name="T51" fmla="*/ 1366 h 3328"/>
              <a:gd name="T52" fmla="*/ 0 w 4317"/>
              <a:gd name="T53" fmla="*/ 1671 h 3328"/>
              <a:gd name="T54" fmla="*/ 96 w 4317"/>
              <a:gd name="T55" fmla="*/ 1976 h 3328"/>
              <a:gd name="T56" fmla="*/ 369 w 4317"/>
              <a:gd name="T57" fmla="*/ 2099 h 3328"/>
              <a:gd name="T58" fmla="*/ 744 w 4317"/>
              <a:gd name="T59" fmla="*/ 1992 h 3328"/>
              <a:gd name="T60" fmla="*/ 912 w 4317"/>
              <a:gd name="T61" fmla="*/ 2000 h 3328"/>
              <a:gd name="T62" fmla="*/ 946 w 4317"/>
              <a:gd name="T63" fmla="*/ 2028 h 3328"/>
              <a:gd name="T64" fmla="*/ 991 w 4317"/>
              <a:gd name="T65" fmla="*/ 2146 h 3328"/>
              <a:gd name="T66" fmla="*/ 991 w 4317"/>
              <a:gd name="T67" fmla="*/ 3327 h 3328"/>
              <a:gd name="T68" fmla="*/ 4316 w 4317"/>
              <a:gd name="T6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17" h="3328">
                <a:moveTo>
                  <a:pt x="4316" y="0"/>
                </a:moveTo>
                <a:lnTo>
                  <a:pt x="3137" y="0"/>
                </a:lnTo>
                <a:lnTo>
                  <a:pt x="3137" y="0"/>
                </a:lnTo>
                <a:cubicBezTo>
                  <a:pt x="3100" y="0"/>
                  <a:pt x="3068" y="18"/>
                  <a:pt x="3048" y="49"/>
                </a:cubicBezTo>
                <a:lnTo>
                  <a:pt x="3048" y="49"/>
                </a:lnTo>
                <a:cubicBezTo>
                  <a:pt x="3029" y="81"/>
                  <a:pt x="3026" y="120"/>
                  <a:pt x="3043" y="154"/>
                </a:cubicBezTo>
                <a:lnTo>
                  <a:pt x="3043" y="154"/>
                </a:lnTo>
                <a:cubicBezTo>
                  <a:pt x="3109" y="289"/>
                  <a:pt x="3149" y="424"/>
                  <a:pt x="3156" y="528"/>
                </a:cubicBezTo>
                <a:lnTo>
                  <a:pt x="3156" y="528"/>
                </a:lnTo>
                <a:cubicBezTo>
                  <a:pt x="3156" y="538"/>
                  <a:pt x="3157" y="548"/>
                  <a:pt x="3157" y="558"/>
                </a:cubicBezTo>
                <a:lnTo>
                  <a:pt x="3157" y="558"/>
                </a:lnTo>
                <a:cubicBezTo>
                  <a:pt x="3157" y="691"/>
                  <a:pt x="3106" y="804"/>
                  <a:pt x="3009" y="882"/>
                </a:cubicBezTo>
                <a:lnTo>
                  <a:pt x="3009" y="882"/>
                </a:lnTo>
                <a:cubicBezTo>
                  <a:pt x="3008" y="883"/>
                  <a:pt x="3006" y="884"/>
                  <a:pt x="3005" y="885"/>
                </a:cubicBezTo>
                <a:lnTo>
                  <a:pt x="3005" y="885"/>
                </a:lnTo>
                <a:cubicBezTo>
                  <a:pt x="3004" y="887"/>
                  <a:pt x="3002" y="887"/>
                  <a:pt x="3001" y="889"/>
                </a:cubicBezTo>
                <a:lnTo>
                  <a:pt x="3001" y="889"/>
                </a:lnTo>
                <a:cubicBezTo>
                  <a:pt x="2997" y="891"/>
                  <a:pt x="2994" y="894"/>
                  <a:pt x="2990" y="897"/>
                </a:cubicBezTo>
                <a:lnTo>
                  <a:pt x="2990" y="897"/>
                </a:lnTo>
                <a:cubicBezTo>
                  <a:pt x="2985" y="900"/>
                  <a:pt x="2981" y="902"/>
                  <a:pt x="2977" y="906"/>
                </a:cubicBezTo>
                <a:lnTo>
                  <a:pt x="2977" y="906"/>
                </a:lnTo>
                <a:cubicBezTo>
                  <a:pt x="2976" y="906"/>
                  <a:pt x="2975" y="907"/>
                  <a:pt x="2974" y="907"/>
                </a:cubicBezTo>
                <a:lnTo>
                  <a:pt x="2974" y="907"/>
                </a:lnTo>
                <a:cubicBezTo>
                  <a:pt x="2898" y="958"/>
                  <a:pt x="2801" y="988"/>
                  <a:pt x="2689" y="992"/>
                </a:cubicBezTo>
                <a:lnTo>
                  <a:pt x="2689" y="992"/>
                </a:lnTo>
                <a:cubicBezTo>
                  <a:pt x="2680" y="992"/>
                  <a:pt x="2672" y="992"/>
                  <a:pt x="2663" y="992"/>
                </a:cubicBezTo>
                <a:lnTo>
                  <a:pt x="2663" y="992"/>
                </a:lnTo>
                <a:cubicBezTo>
                  <a:pt x="2386" y="992"/>
                  <a:pt x="2195" y="838"/>
                  <a:pt x="2172" y="605"/>
                </a:cubicBezTo>
                <a:lnTo>
                  <a:pt x="2172" y="605"/>
                </a:lnTo>
                <a:cubicBezTo>
                  <a:pt x="2170" y="589"/>
                  <a:pt x="2169" y="574"/>
                  <a:pt x="2169" y="558"/>
                </a:cubicBezTo>
                <a:lnTo>
                  <a:pt x="2169" y="558"/>
                </a:lnTo>
                <a:cubicBezTo>
                  <a:pt x="2169" y="451"/>
                  <a:pt x="2213" y="304"/>
                  <a:pt x="2290" y="154"/>
                </a:cubicBezTo>
                <a:lnTo>
                  <a:pt x="2290" y="154"/>
                </a:lnTo>
                <a:cubicBezTo>
                  <a:pt x="2307" y="121"/>
                  <a:pt x="2305" y="82"/>
                  <a:pt x="2285" y="51"/>
                </a:cubicBezTo>
                <a:lnTo>
                  <a:pt x="2285" y="51"/>
                </a:lnTo>
                <a:cubicBezTo>
                  <a:pt x="2266" y="19"/>
                  <a:pt x="2232" y="0"/>
                  <a:pt x="2194" y="0"/>
                </a:cubicBezTo>
                <a:lnTo>
                  <a:pt x="991" y="0"/>
                </a:lnTo>
                <a:lnTo>
                  <a:pt x="991" y="1202"/>
                </a:lnTo>
                <a:lnTo>
                  <a:pt x="991" y="1202"/>
                </a:lnTo>
                <a:cubicBezTo>
                  <a:pt x="991" y="1210"/>
                  <a:pt x="991" y="1217"/>
                  <a:pt x="990" y="1225"/>
                </a:cubicBezTo>
                <a:lnTo>
                  <a:pt x="990" y="1225"/>
                </a:lnTo>
                <a:cubicBezTo>
                  <a:pt x="983" y="1276"/>
                  <a:pt x="955" y="1322"/>
                  <a:pt x="910" y="1350"/>
                </a:cubicBezTo>
                <a:lnTo>
                  <a:pt x="910" y="1350"/>
                </a:lnTo>
                <a:cubicBezTo>
                  <a:pt x="865" y="1377"/>
                  <a:pt x="812" y="1383"/>
                  <a:pt x="764" y="1366"/>
                </a:cubicBezTo>
                <a:lnTo>
                  <a:pt x="764" y="1366"/>
                </a:lnTo>
                <a:cubicBezTo>
                  <a:pt x="757" y="1363"/>
                  <a:pt x="750" y="1360"/>
                  <a:pt x="743" y="1357"/>
                </a:cubicBezTo>
                <a:lnTo>
                  <a:pt x="743" y="1357"/>
                </a:lnTo>
                <a:cubicBezTo>
                  <a:pt x="726" y="1348"/>
                  <a:pt x="708" y="1339"/>
                  <a:pt x="691" y="1331"/>
                </a:cubicBezTo>
                <a:lnTo>
                  <a:pt x="691" y="1331"/>
                </a:lnTo>
                <a:cubicBezTo>
                  <a:pt x="569" y="1276"/>
                  <a:pt x="452" y="1243"/>
                  <a:pt x="369" y="1243"/>
                </a:cubicBezTo>
                <a:lnTo>
                  <a:pt x="369" y="1243"/>
                </a:lnTo>
                <a:cubicBezTo>
                  <a:pt x="255" y="1243"/>
                  <a:pt x="161" y="1286"/>
                  <a:pt x="96" y="1366"/>
                </a:cubicBezTo>
                <a:lnTo>
                  <a:pt x="96" y="1366"/>
                </a:lnTo>
                <a:cubicBezTo>
                  <a:pt x="34" y="1442"/>
                  <a:pt x="0" y="1550"/>
                  <a:pt x="0" y="1671"/>
                </a:cubicBezTo>
                <a:lnTo>
                  <a:pt x="0" y="1671"/>
                </a:lnTo>
                <a:cubicBezTo>
                  <a:pt x="0" y="1792"/>
                  <a:pt x="34" y="1901"/>
                  <a:pt x="96" y="1976"/>
                </a:cubicBezTo>
                <a:lnTo>
                  <a:pt x="96" y="1976"/>
                </a:lnTo>
                <a:cubicBezTo>
                  <a:pt x="161" y="2057"/>
                  <a:pt x="255" y="2099"/>
                  <a:pt x="369" y="2099"/>
                </a:cubicBezTo>
                <a:lnTo>
                  <a:pt x="369" y="2099"/>
                </a:lnTo>
                <a:cubicBezTo>
                  <a:pt x="466" y="2099"/>
                  <a:pt x="606" y="2059"/>
                  <a:pt x="744" y="1992"/>
                </a:cubicBezTo>
                <a:lnTo>
                  <a:pt x="744" y="1992"/>
                </a:lnTo>
                <a:cubicBezTo>
                  <a:pt x="798" y="1965"/>
                  <a:pt x="861" y="1969"/>
                  <a:pt x="912" y="2000"/>
                </a:cubicBezTo>
                <a:lnTo>
                  <a:pt x="912" y="2000"/>
                </a:lnTo>
                <a:cubicBezTo>
                  <a:pt x="925" y="2008"/>
                  <a:pt x="936" y="2017"/>
                  <a:pt x="946" y="2028"/>
                </a:cubicBezTo>
                <a:lnTo>
                  <a:pt x="946" y="2028"/>
                </a:lnTo>
                <a:cubicBezTo>
                  <a:pt x="975" y="2060"/>
                  <a:pt x="991" y="2101"/>
                  <a:pt x="991" y="2146"/>
                </a:cubicBezTo>
                <a:lnTo>
                  <a:pt x="991" y="2146"/>
                </a:lnTo>
                <a:lnTo>
                  <a:pt x="991" y="3327"/>
                </a:lnTo>
                <a:lnTo>
                  <a:pt x="991" y="3327"/>
                </a:lnTo>
                <a:cubicBezTo>
                  <a:pt x="2825" y="3318"/>
                  <a:pt x="4309" y="1833"/>
                  <a:pt x="4316" y="0"/>
                </a:cubicBezTo>
              </a:path>
            </a:pathLst>
          </a:custGeom>
          <a:gradFill>
            <a:gsLst>
              <a:gs pos="22000">
                <a:srgbClr val="7030A0"/>
              </a:gs>
              <a:gs pos="93684">
                <a:srgbClr val="70C4EB"/>
              </a:gs>
              <a:gs pos="61000">
                <a:srgbClr val="0563C1"/>
              </a:gs>
            </a:gsLst>
            <a:path path="circle">
              <a:fillToRect l="100000" b="100000"/>
            </a:path>
          </a:gradFill>
          <a:ln>
            <a:solidFill>
              <a:schemeClr val="bg1">
                <a:lumMod val="50000"/>
              </a:schemeClr>
            </a:solidFill>
          </a:ln>
          <a:effectLst/>
        </p:spPr>
        <p:txBody>
          <a:bodyPr wrap="none" anchor="ctr"/>
          <a:lstStyle/>
          <a:p>
            <a:endParaRPr lang="en-US" sz="3265"/>
          </a:p>
        </p:txBody>
      </p:sp>
      <p:sp>
        <p:nvSpPr>
          <p:cNvPr id="7" name="Freeform 40">
            <a:extLst>
              <a:ext uri="{FF2B5EF4-FFF2-40B4-BE49-F238E27FC236}">
                <a16:creationId xmlns:a16="http://schemas.microsoft.com/office/drawing/2014/main" id="{69C99B9C-0075-48B8-9517-52C8B0A0D4E3}"/>
              </a:ext>
            </a:extLst>
          </p:cNvPr>
          <p:cNvSpPr>
            <a:spLocks noChangeArrowheads="1"/>
          </p:cNvSpPr>
          <p:nvPr/>
        </p:nvSpPr>
        <p:spPr bwMode="auto">
          <a:xfrm rot="18900000" flipH="1">
            <a:off x="9025751" y="3105437"/>
            <a:ext cx="1761877" cy="2296063"/>
          </a:xfrm>
          <a:custGeom>
            <a:avLst/>
            <a:gdLst>
              <a:gd name="T0" fmla="*/ 3265 w 3315"/>
              <a:gd name="T1" fmla="*/ 3050 h 4321"/>
              <a:gd name="T2" fmla="*/ 3160 w 3315"/>
              <a:gd name="T3" fmla="*/ 3044 h 4321"/>
              <a:gd name="T4" fmla="*/ 2786 w 3315"/>
              <a:gd name="T5" fmla="*/ 3157 h 4321"/>
              <a:gd name="T6" fmla="*/ 2756 w 3315"/>
              <a:gd name="T7" fmla="*/ 3158 h 4321"/>
              <a:gd name="T8" fmla="*/ 2432 w 3315"/>
              <a:gd name="T9" fmla="*/ 3011 h 4321"/>
              <a:gd name="T10" fmla="*/ 2429 w 3315"/>
              <a:gd name="T11" fmla="*/ 3006 h 4321"/>
              <a:gd name="T12" fmla="*/ 2426 w 3315"/>
              <a:gd name="T13" fmla="*/ 3002 h 4321"/>
              <a:gd name="T14" fmla="*/ 2417 w 3315"/>
              <a:gd name="T15" fmla="*/ 2991 h 4321"/>
              <a:gd name="T16" fmla="*/ 2408 w 3315"/>
              <a:gd name="T17" fmla="*/ 2979 h 4321"/>
              <a:gd name="T18" fmla="*/ 2407 w 3315"/>
              <a:gd name="T19" fmla="*/ 2976 h 4321"/>
              <a:gd name="T20" fmla="*/ 2322 w 3315"/>
              <a:gd name="T21" fmla="*/ 2690 h 4321"/>
              <a:gd name="T22" fmla="*/ 2322 w 3315"/>
              <a:gd name="T23" fmla="*/ 2664 h 4321"/>
              <a:gd name="T24" fmla="*/ 2709 w 3315"/>
              <a:gd name="T25" fmla="*/ 2172 h 4321"/>
              <a:gd name="T26" fmla="*/ 2756 w 3315"/>
              <a:gd name="T27" fmla="*/ 2171 h 4321"/>
              <a:gd name="T28" fmla="*/ 3160 w 3315"/>
              <a:gd name="T29" fmla="*/ 2291 h 4321"/>
              <a:gd name="T30" fmla="*/ 3263 w 3315"/>
              <a:gd name="T31" fmla="*/ 2287 h 4321"/>
              <a:gd name="T32" fmla="*/ 3314 w 3315"/>
              <a:gd name="T33" fmla="*/ 993 h 4321"/>
              <a:gd name="T34" fmla="*/ 2112 w 3315"/>
              <a:gd name="T35" fmla="*/ 993 h 4321"/>
              <a:gd name="T36" fmla="*/ 2089 w 3315"/>
              <a:gd name="T37" fmla="*/ 991 h 4321"/>
              <a:gd name="T38" fmla="*/ 1964 w 3315"/>
              <a:gd name="T39" fmla="*/ 910 h 4321"/>
              <a:gd name="T40" fmla="*/ 1949 w 3315"/>
              <a:gd name="T41" fmla="*/ 764 h 4321"/>
              <a:gd name="T42" fmla="*/ 1957 w 3315"/>
              <a:gd name="T43" fmla="*/ 743 h 4321"/>
              <a:gd name="T44" fmla="*/ 1982 w 3315"/>
              <a:gd name="T45" fmla="*/ 691 h 4321"/>
              <a:gd name="T46" fmla="*/ 2070 w 3315"/>
              <a:gd name="T47" fmla="*/ 369 h 4321"/>
              <a:gd name="T48" fmla="*/ 1947 w 3315"/>
              <a:gd name="T49" fmla="*/ 96 h 4321"/>
              <a:gd name="T50" fmla="*/ 1643 w 3315"/>
              <a:gd name="T51" fmla="*/ 0 h 4321"/>
              <a:gd name="T52" fmla="*/ 1337 w 3315"/>
              <a:gd name="T53" fmla="*/ 96 h 4321"/>
              <a:gd name="T54" fmla="*/ 1215 w 3315"/>
              <a:gd name="T55" fmla="*/ 369 h 4321"/>
              <a:gd name="T56" fmla="*/ 1322 w 3315"/>
              <a:gd name="T57" fmla="*/ 744 h 4321"/>
              <a:gd name="T58" fmla="*/ 1313 w 3315"/>
              <a:gd name="T59" fmla="*/ 912 h 4321"/>
              <a:gd name="T60" fmla="*/ 1285 w 3315"/>
              <a:gd name="T61" fmla="*/ 946 h 4321"/>
              <a:gd name="T62" fmla="*/ 1168 w 3315"/>
              <a:gd name="T63" fmla="*/ 993 h 4321"/>
              <a:gd name="T64" fmla="*/ 0 w 3315"/>
              <a:gd name="T65" fmla="*/ 993 h 4321"/>
              <a:gd name="T66" fmla="*/ 3314 w 3315"/>
              <a:gd name="T67" fmla="*/ 3139 h 4321"/>
              <a:gd name="T68" fmla="*/ 3265 w 3315"/>
              <a:gd name="T69" fmla="*/ 305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5" h="4321">
                <a:moveTo>
                  <a:pt x="3265" y="3050"/>
                </a:moveTo>
                <a:lnTo>
                  <a:pt x="3265" y="3050"/>
                </a:lnTo>
                <a:cubicBezTo>
                  <a:pt x="3233" y="3029"/>
                  <a:pt x="3194" y="3027"/>
                  <a:pt x="3160" y="3044"/>
                </a:cubicBezTo>
                <a:lnTo>
                  <a:pt x="3160" y="3044"/>
                </a:lnTo>
                <a:cubicBezTo>
                  <a:pt x="3024" y="3110"/>
                  <a:pt x="2890" y="3150"/>
                  <a:pt x="2786" y="3157"/>
                </a:cubicBezTo>
                <a:lnTo>
                  <a:pt x="2786" y="3157"/>
                </a:lnTo>
                <a:cubicBezTo>
                  <a:pt x="2775" y="3157"/>
                  <a:pt x="2766" y="3158"/>
                  <a:pt x="2756" y="3158"/>
                </a:cubicBezTo>
                <a:lnTo>
                  <a:pt x="2756" y="3158"/>
                </a:lnTo>
                <a:cubicBezTo>
                  <a:pt x="2622" y="3158"/>
                  <a:pt x="2511" y="3107"/>
                  <a:pt x="2432" y="3011"/>
                </a:cubicBezTo>
                <a:lnTo>
                  <a:pt x="2432" y="3011"/>
                </a:lnTo>
                <a:cubicBezTo>
                  <a:pt x="2431" y="3009"/>
                  <a:pt x="2430" y="3008"/>
                  <a:pt x="2429" y="3006"/>
                </a:cubicBezTo>
                <a:lnTo>
                  <a:pt x="2429" y="3006"/>
                </a:lnTo>
                <a:cubicBezTo>
                  <a:pt x="2427" y="3005"/>
                  <a:pt x="2426" y="3004"/>
                  <a:pt x="2426" y="3002"/>
                </a:cubicBezTo>
                <a:lnTo>
                  <a:pt x="2426" y="3002"/>
                </a:lnTo>
                <a:cubicBezTo>
                  <a:pt x="2422" y="2998"/>
                  <a:pt x="2420" y="2994"/>
                  <a:pt x="2417" y="2991"/>
                </a:cubicBezTo>
                <a:lnTo>
                  <a:pt x="2417" y="2991"/>
                </a:lnTo>
                <a:cubicBezTo>
                  <a:pt x="2414" y="2987"/>
                  <a:pt x="2411" y="2982"/>
                  <a:pt x="2408" y="2979"/>
                </a:cubicBezTo>
                <a:lnTo>
                  <a:pt x="2408" y="2979"/>
                </a:lnTo>
                <a:cubicBezTo>
                  <a:pt x="2408" y="2977"/>
                  <a:pt x="2407" y="2977"/>
                  <a:pt x="2407" y="2976"/>
                </a:cubicBezTo>
                <a:lnTo>
                  <a:pt x="2407" y="2976"/>
                </a:lnTo>
                <a:cubicBezTo>
                  <a:pt x="2356" y="2899"/>
                  <a:pt x="2326" y="2802"/>
                  <a:pt x="2322" y="2690"/>
                </a:cubicBezTo>
                <a:lnTo>
                  <a:pt x="2322" y="2690"/>
                </a:lnTo>
                <a:cubicBezTo>
                  <a:pt x="2322" y="2681"/>
                  <a:pt x="2322" y="2673"/>
                  <a:pt x="2322" y="2664"/>
                </a:cubicBezTo>
                <a:lnTo>
                  <a:pt x="2322" y="2664"/>
                </a:lnTo>
                <a:cubicBezTo>
                  <a:pt x="2322" y="2387"/>
                  <a:pt x="2475" y="2196"/>
                  <a:pt x="2709" y="2172"/>
                </a:cubicBezTo>
                <a:lnTo>
                  <a:pt x="2709" y="2172"/>
                </a:lnTo>
                <a:cubicBezTo>
                  <a:pt x="2724" y="2171"/>
                  <a:pt x="2740" y="2171"/>
                  <a:pt x="2756" y="2171"/>
                </a:cubicBezTo>
                <a:lnTo>
                  <a:pt x="2756" y="2171"/>
                </a:lnTo>
                <a:cubicBezTo>
                  <a:pt x="2862" y="2171"/>
                  <a:pt x="3010" y="2214"/>
                  <a:pt x="3160" y="2291"/>
                </a:cubicBezTo>
                <a:lnTo>
                  <a:pt x="3160" y="2291"/>
                </a:lnTo>
                <a:cubicBezTo>
                  <a:pt x="3193" y="2308"/>
                  <a:pt x="3231" y="2306"/>
                  <a:pt x="3263" y="2287"/>
                </a:cubicBezTo>
                <a:lnTo>
                  <a:pt x="3263" y="2287"/>
                </a:lnTo>
                <a:cubicBezTo>
                  <a:pt x="3294" y="2267"/>
                  <a:pt x="3314" y="2233"/>
                  <a:pt x="3314" y="2195"/>
                </a:cubicBezTo>
                <a:lnTo>
                  <a:pt x="3314" y="993"/>
                </a:lnTo>
                <a:lnTo>
                  <a:pt x="2112" y="993"/>
                </a:lnTo>
                <a:lnTo>
                  <a:pt x="2112" y="993"/>
                </a:lnTo>
                <a:cubicBezTo>
                  <a:pt x="2104" y="993"/>
                  <a:pt x="2097" y="992"/>
                  <a:pt x="2089" y="991"/>
                </a:cubicBezTo>
                <a:lnTo>
                  <a:pt x="2089" y="991"/>
                </a:lnTo>
                <a:cubicBezTo>
                  <a:pt x="2038" y="984"/>
                  <a:pt x="1992" y="955"/>
                  <a:pt x="1964" y="910"/>
                </a:cubicBezTo>
                <a:lnTo>
                  <a:pt x="1964" y="910"/>
                </a:lnTo>
                <a:cubicBezTo>
                  <a:pt x="1936" y="865"/>
                  <a:pt x="1931" y="812"/>
                  <a:pt x="1949" y="764"/>
                </a:cubicBezTo>
                <a:lnTo>
                  <a:pt x="1949" y="764"/>
                </a:lnTo>
                <a:cubicBezTo>
                  <a:pt x="1951" y="757"/>
                  <a:pt x="1953" y="750"/>
                  <a:pt x="1957" y="743"/>
                </a:cubicBezTo>
                <a:lnTo>
                  <a:pt x="1957" y="743"/>
                </a:lnTo>
                <a:cubicBezTo>
                  <a:pt x="1966" y="726"/>
                  <a:pt x="1974" y="708"/>
                  <a:pt x="1982" y="691"/>
                </a:cubicBezTo>
                <a:lnTo>
                  <a:pt x="1982" y="691"/>
                </a:lnTo>
                <a:cubicBezTo>
                  <a:pt x="2038" y="569"/>
                  <a:pt x="2070" y="452"/>
                  <a:pt x="2070" y="369"/>
                </a:cubicBezTo>
                <a:lnTo>
                  <a:pt x="2070" y="369"/>
                </a:lnTo>
                <a:cubicBezTo>
                  <a:pt x="2070" y="256"/>
                  <a:pt x="2028" y="161"/>
                  <a:pt x="1947" y="96"/>
                </a:cubicBezTo>
                <a:lnTo>
                  <a:pt x="1947" y="96"/>
                </a:lnTo>
                <a:cubicBezTo>
                  <a:pt x="1871" y="34"/>
                  <a:pt x="1763" y="0"/>
                  <a:pt x="1643" y="0"/>
                </a:cubicBezTo>
                <a:lnTo>
                  <a:pt x="1643" y="0"/>
                </a:lnTo>
                <a:cubicBezTo>
                  <a:pt x="1522" y="0"/>
                  <a:pt x="1413" y="34"/>
                  <a:pt x="1337" y="96"/>
                </a:cubicBezTo>
                <a:lnTo>
                  <a:pt x="1337" y="96"/>
                </a:lnTo>
                <a:cubicBezTo>
                  <a:pt x="1257" y="161"/>
                  <a:pt x="1215" y="256"/>
                  <a:pt x="1215" y="369"/>
                </a:cubicBezTo>
                <a:lnTo>
                  <a:pt x="1215" y="369"/>
                </a:lnTo>
                <a:cubicBezTo>
                  <a:pt x="1215" y="466"/>
                  <a:pt x="1254" y="607"/>
                  <a:pt x="1322" y="744"/>
                </a:cubicBezTo>
                <a:lnTo>
                  <a:pt x="1322" y="744"/>
                </a:lnTo>
                <a:cubicBezTo>
                  <a:pt x="1348" y="798"/>
                  <a:pt x="1345" y="861"/>
                  <a:pt x="1313" y="912"/>
                </a:cubicBezTo>
                <a:lnTo>
                  <a:pt x="1313" y="912"/>
                </a:lnTo>
                <a:cubicBezTo>
                  <a:pt x="1305" y="925"/>
                  <a:pt x="1296" y="936"/>
                  <a:pt x="1285" y="946"/>
                </a:cubicBezTo>
                <a:lnTo>
                  <a:pt x="1285" y="946"/>
                </a:lnTo>
                <a:cubicBezTo>
                  <a:pt x="1254" y="976"/>
                  <a:pt x="1213" y="993"/>
                  <a:pt x="1168" y="993"/>
                </a:cubicBezTo>
                <a:lnTo>
                  <a:pt x="1168" y="993"/>
                </a:lnTo>
                <a:lnTo>
                  <a:pt x="0" y="993"/>
                </a:lnTo>
                <a:lnTo>
                  <a:pt x="0" y="993"/>
                </a:lnTo>
                <a:cubicBezTo>
                  <a:pt x="9" y="2822"/>
                  <a:pt x="1486" y="4304"/>
                  <a:pt x="3314" y="4320"/>
                </a:cubicBezTo>
                <a:lnTo>
                  <a:pt x="3314" y="3139"/>
                </a:lnTo>
                <a:lnTo>
                  <a:pt x="3314" y="3139"/>
                </a:lnTo>
                <a:cubicBezTo>
                  <a:pt x="3314" y="3102"/>
                  <a:pt x="3296" y="3069"/>
                  <a:pt x="3265" y="3050"/>
                </a:cubicBezTo>
              </a:path>
            </a:pathLst>
          </a:custGeom>
          <a:gradFill flip="none" rotWithShape="1">
            <a:gsLst>
              <a:gs pos="65000">
                <a:srgbClr val="92D050"/>
              </a:gs>
              <a:gs pos="94211">
                <a:srgbClr val="70C4EB"/>
              </a:gs>
              <a:gs pos="32000">
                <a:srgbClr val="FFFF00">
                  <a:alpha val="90000"/>
                </a:srgbClr>
              </a:gs>
            </a:gsLst>
            <a:path path="circle">
              <a:fillToRect r="100000" b="100000"/>
            </a:path>
            <a:tileRect l="-100000" t="-100000"/>
          </a:gradFill>
          <a:ln>
            <a:solidFill>
              <a:schemeClr val="bg1">
                <a:lumMod val="50000"/>
              </a:schemeClr>
            </a:solidFill>
          </a:ln>
          <a:effectLst/>
        </p:spPr>
        <p:txBody>
          <a:bodyPr wrap="none" anchor="ctr"/>
          <a:lstStyle/>
          <a:p>
            <a:endParaRPr lang="en-US" sz="3265"/>
          </a:p>
        </p:txBody>
      </p:sp>
      <p:sp>
        <p:nvSpPr>
          <p:cNvPr id="10" name="Freeform 43">
            <a:extLst>
              <a:ext uri="{FF2B5EF4-FFF2-40B4-BE49-F238E27FC236}">
                <a16:creationId xmlns:a16="http://schemas.microsoft.com/office/drawing/2014/main" id="{D3B03987-8A2E-4A16-8E72-43C0EF92F545}"/>
              </a:ext>
            </a:extLst>
          </p:cNvPr>
          <p:cNvSpPr>
            <a:spLocks noChangeArrowheads="1"/>
          </p:cNvSpPr>
          <p:nvPr/>
        </p:nvSpPr>
        <p:spPr bwMode="auto">
          <a:xfrm rot="18900000" flipH="1">
            <a:off x="7487956" y="2476449"/>
            <a:ext cx="2286690" cy="1761878"/>
          </a:xfrm>
          <a:custGeom>
            <a:avLst/>
            <a:gdLst>
              <a:gd name="T0" fmla="*/ 1257 w 4306"/>
              <a:gd name="T1" fmla="*/ 3268 h 3318"/>
              <a:gd name="T2" fmla="*/ 1262 w 4306"/>
              <a:gd name="T3" fmla="*/ 3163 h 3318"/>
              <a:gd name="T4" fmla="*/ 1150 w 4306"/>
              <a:gd name="T5" fmla="*/ 2789 h 3318"/>
              <a:gd name="T6" fmla="*/ 1149 w 4306"/>
              <a:gd name="T7" fmla="*/ 2759 h 3318"/>
              <a:gd name="T8" fmla="*/ 1296 w 4306"/>
              <a:gd name="T9" fmla="*/ 2435 h 3318"/>
              <a:gd name="T10" fmla="*/ 1300 w 4306"/>
              <a:gd name="T11" fmla="*/ 2432 h 3318"/>
              <a:gd name="T12" fmla="*/ 1305 w 4306"/>
              <a:gd name="T13" fmla="*/ 2428 h 3318"/>
              <a:gd name="T14" fmla="*/ 1316 w 4306"/>
              <a:gd name="T15" fmla="*/ 2420 h 3318"/>
              <a:gd name="T16" fmla="*/ 1329 w 4306"/>
              <a:gd name="T17" fmla="*/ 2411 h 3318"/>
              <a:gd name="T18" fmla="*/ 1331 w 4306"/>
              <a:gd name="T19" fmla="*/ 2410 h 3318"/>
              <a:gd name="T20" fmla="*/ 1616 w 4306"/>
              <a:gd name="T21" fmla="*/ 2325 h 3318"/>
              <a:gd name="T22" fmla="*/ 1643 w 4306"/>
              <a:gd name="T23" fmla="*/ 2324 h 3318"/>
              <a:gd name="T24" fmla="*/ 2134 w 4306"/>
              <a:gd name="T25" fmla="*/ 2712 h 3318"/>
              <a:gd name="T26" fmla="*/ 2136 w 4306"/>
              <a:gd name="T27" fmla="*/ 2759 h 3318"/>
              <a:gd name="T28" fmla="*/ 2016 w 4306"/>
              <a:gd name="T29" fmla="*/ 3164 h 3318"/>
              <a:gd name="T30" fmla="*/ 2020 w 4306"/>
              <a:gd name="T31" fmla="*/ 3266 h 3318"/>
              <a:gd name="T32" fmla="*/ 3314 w 4306"/>
              <a:gd name="T33" fmla="*/ 3317 h 3318"/>
              <a:gd name="T34" fmla="*/ 3314 w 4306"/>
              <a:gd name="T35" fmla="*/ 2116 h 3318"/>
              <a:gd name="T36" fmla="*/ 3315 w 4306"/>
              <a:gd name="T37" fmla="*/ 2093 h 3318"/>
              <a:gd name="T38" fmla="*/ 3396 w 4306"/>
              <a:gd name="T39" fmla="*/ 1968 h 3318"/>
              <a:gd name="T40" fmla="*/ 3542 w 4306"/>
              <a:gd name="T41" fmla="*/ 1952 h 3318"/>
              <a:gd name="T42" fmla="*/ 3563 w 4306"/>
              <a:gd name="T43" fmla="*/ 1961 h 3318"/>
              <a:gd name="T44" fmla="*/ 3615 w 4306"/>
              <a:gd name="T45" fmla="*/ 1986 h 3318"/>
              <a:gd name="T46" fmla="*/ 3936 w 4306"/>
              <a:gd name="T47" fmla="*/ 2075 h 3318"/>
              <a:gd name="T48" fmla="*/ 4210 w 4306"/>
              <a:gd name="T49" fmla="*/ 1952 h 3318"/>
              <a:gd name="T50" fmla="*/ 4305 w 4306"/>
              <a:gd name="T51" fmla="*/ 1647 h 3318"/>
              <a:gd name="T52" fmla="*/ 4210 w 4306"/>
              <a:gd name="T53" fmla="*/ 1342 h 3318"/>
              <a:gd name="T54" fmla="*/ 3936 w 4306"/>
              <a:gd name="T55" fmla="*/ 1219 h 3318"/>
              <a:gd name="T56" fmla="*/ 3562 w 4306"/>
              <a:gd name="T57" fmla="*/ 1326 h 3318"/>
              <a:gd name="T58" fmla="*/ 3393 w 4306"/>
              <a:gd name="T59" fmla="*/ 1317 h 3318"/>
              <a:gd name="T60" fmla="*/ 3360 w 4306"/>
              <a:gd name="T61" fmla="*/ 1290 h 3318"/>
              <a:gd name="T62" fmla="*/ 3314 w 4306"/>
              <a:gd name="T63" fmla="*/ 1172 h 3318"/>
              <a:gd name="T64" fmla="*/ 3314 w 4306"/>
              <a:gd name="T65" fmla="*/ 0 h 3318"/>
              <a:gd name="T66" fmla="*/ 1168 w 4306"/>
              <a:gd name="T67" fmla="*/ 3317 h 3318"/>
              <a:gd name="T68" fmla="*/ 1257 w 4306"/>
              <a:gd name="T69" fmla="*/ 3268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6" h="3318">
                <a:moveTo>
                  <a:pt x="1257" y="3268"/>
                </a:moveTo>
                <a:lnTo>
                  <a:pt x="1257" y="3268"/>
                </a:lnTo>
                <a:cubicBezTo>
                  <a:pt x="1277" y="3236"/>
                  <a:pt x="1279" y="3197"/>
                  <a:pt x="1262" y="3163"/>
                </a:cubicBezTo>
                <a:lnTo>
                  <a:pt x="1262" y="3163"/>
                </a:lnTo>
                <a:cubicBezTo>
                  <a:pt x="1196" y="3027"/>
                  <a:pt x="1157" y="2893"/>
                  <a:pt x="1150" y="2789"/>
                </a:cubicBezTo>
                <a:lnTo>
                  <a:pt x="1150" y="2789"/>
                </a:lnTo>
                <a:cubicBezTo>
                  <a:pt x="1149" y="2779"/>
                  <a:pt x="1149" y="2769"/>
                  <a:pt x="1149" y="2759"/>
                </a:cubicBezTo>
                <a:lnTo>
                  <a:pt x="1149" y="2759"/>
                </a:lnTo>
                <a:cubicBezTo>
                  <a:pt x="1149" y="2626"/>
                  <a:pt x="1199" y="2513"/>
                  <a:pt x="1296" y="2435"/>
                </a:cubicBezTo>
                <a:lnTo>
                  <a:pt x="1296" y="2435"/>
                </a:lnTo>
                <a:cubicBezTo>
                  <a:pt x="1297" y="2434"/>
                  <a:pt x="1299" y="2433"/>
                  <a:pt x="1300" y="2432"/>
                </a:cubicBezTo>
                <a:lnTo>
                  <a:pt x="1300" y="2432"/>
                </a:lnTo>
                <a:cubicBezTo>
                  <a:pt x="1302" y="2430"/>
                  <a:pt x="1303" y="2430"/>
                  <a:pt x="1305" y="2428"/>
                </a:cubicBezTo>
                <a:lnTo>
                  <a:pt x="1305" y="2428"/>
                </a:lnTo>
                <a:cubicBezTo>
                  <a:pt x="1308" y="2426"/>
                  <a:pt x="1312" y="2423"/>
                  <a:pt x="1316" y="2420"/>
                </a:cubicBezTo>
                <a:lnTo>
                  <a:pt x="1316" y="2420"/>
                </a:lnTo>
                <a:cubicBezTo>
                  <a:pt x="1320" y="2417"/>
                  <a:pt x="1324" y="2414"/>
                  <a:pt x="1329" y="2411"/>
                </a:cubicBezTo>
                <a:lnTo>
                  <a:pt x="1329" y="2411"/>
                </a:lnTo>
                <a:cubicBezTo>
                  <a:pt x="1329" y="2411"/>
                  <a:pt x="1330" y="2410"/>
                  <a:pt x="1331" y="2410"/>
                </a:cubicBezTo>
                <a:lnTo>
                  <a:pt x="1331" y="2410"/>
                </a:lnTo>
                <a:cubicBezTo>
                  <a:pt x="1407" y="2359"/>
                  <a:pt x="1504" y="2329"/>
                  <a:pt x="1616" y="2325"/>
                </a:cubicBezTo>
                <a:lnTo>
                  <a:pt x="1616" y="2325"/>
                </a:lnTo>
                <a:cubicBezTo>
                  <a:pt x="1625" y="2325"/>
                  <a:pt x="1634" y="2324"/>
                  <a:pt x="1643" y="2324"/>
                </a:cubicBezTo>
                <a:lnTo>
                  <a:pt x="1643" y="2324"/>
                </a:lnTo>
                <a:cubicBezTo>
                  <a:pt x="1919" y="2324"/>
                  <a:pt x="2111" y="2478"/>
                  <a:pt x="2134" y="2712"/>
                </a:cubicBezTo>
                <a:lnTo>
                  <a:pt x="2134" y="2712"/>
                </a:lnTo>
                <a:cubicBezTo>
                  <a:pt x="2136" y="2727"/>
                  <a:pt x="2136" y="2743"/>
                  <a:pt x="2136" y="2759"/>
                </a:cubicBezTo>
                <a:lnTo>
                  <a:pt x="2136" y="2759"/>
                </a:lnTo>
                <a:cubicBezTo>
                  <a:pt x="2136" y="2865"/>
                  <a:pt x="2092" y="3013"/>
                  <a:pt x="2016" y="3164"/>
                </a:cubicBezTo>
                <a:lnTo>
                  <a:pt x="2016" y="3164"/>
                </a:lnTo>
                <a:cubicBezTo>
                  <a:pt x="1999" y="3196"/>
                  <a:pt x="2001" y="3235"/>
                  <a:pt x="2020" y="3266"/>
                </a:cubicBezTo>
                <a:lnTo>
                  <a:pt x="2020" y="3266"/>
                </a:lnTo>
                <a:cubicBezTo>
                  <a:pt x="2040" y="3298"/>
                  <a:pt x="2074" y="3317"/>
                  <a:pt x="2112" y="3317"/>
                </a:cubicBezTo>
                <a:lnTo>
                  <a:pt x="3314" y="3317"/>
                </a:lnTo>
                <a:lnTo>
                  <a:pt x="3314" y="2116"/>
                </a:lnTo>
                <a:lnTo>
                  <a:pt x="3314" y="2116"/>
                </a:lnTo>
                <a:cubicBezTo>
                  <a:pt x="3314" y="2108"/>
                  <a:pt x="3315" y="2100"/>
                  <a:pt x="3315" y="2093"/>
                </a:cubicBezTo>
                <a:lnTo>
                  <a:pt x="3315" y="2093"/>
                </a:lnTo>
                <a:cubicBezTo>
                  <a:pt x="3322" y="2042"/>
                  <a:pt x="3350" y="1996"/>
                  <a:pt x="3396" y="1968"/>
                </a:cubicBezTo>
                <a:lnTo>
                  <a:pt x="3396" y="1968"/>
                </a:lnTo>
                <a:cubicBezTo>
                  <a:pt x="3440" y="1941"/>
                  <a:pt x="3494" y="1935"/>
                  <a:pt x="3542" y="1952"/>
                </a:cubicBezTo>
                <a:lnTo>
                  <a:pt x="3542" y="1952"/>
                </a:lnTo>
                <a:cubicBezTo>
                  <a:pt x="3549" y="1955"/>
                  <a:pt x="3556" y="1958"/>
                  <a:pt x="3563" y="1961"/>
                </a:cubicBezTo>
                <a:lnTo>
                  <a:pt x="3563" y="1961"/>
                </a:lnTo>
                <a:cubicBezTo>
                  <a:pt x="3580" y="1970"/>
                  <a:pt x="3597" y="1978"/>
                  <a:pt x="3615" y="1986"/>
                </a:cubicBezTo>
                <a:lnTo>
                  <a:pt x="3615" y="1986"/>
                </a:lnTo>
                <a:cubicBezTo>
                  <a:pt x="3736" y="2042"/>
                  <a:pt x="3854" y="2075"/>
                  <a:pt x="3936" y="2075"/>
                </a:cubicBezTo>
                <a:lnTo>
                  <a:pt x="3936" y="2075"/>
                </a:lnTo>
                <a:cubicBezTo>
                  <a:pt x="4050" y="2075"/>
                  <a:pt x="4144" y="2032"/>
                  <a:pt x="4210" y="1952"/>
                </a:cubicBezTo>
                <a:lnTo>
                  <a:pt x="4210" y="1952"/>
                </a:lnTo>
                <a:cubicBezTo>
                  <a:pt x="4272" y="1876"/>
                  <a:pt x="4305" y="1768"/>
                  <a:pt x="4305" y="1647"/>
                </a:cubicBezTo>
                <a:lnTo>
                  <a:pt x="4305" y="1647"/>
                </a:lnTo>
                <a:cubicBezTo>
                  <a:pt x="4305" y="1526"/>
                  <a:pt x="4272" y="1417"/>
                  <a:pt x="4210" y="1342"/>
                </a:cubicBezTo>
                <a:lnTo>
                  <a:pt x="4210" y="1342"/>
                </a:lnTo>
                <a:cubicBezTo>
                  <a:pt x="4144" y="1261"/>
                  <a:pt x="4050" y="1219"/>
                  <a:pt x="3936" y="1219"/>
                </a:cubicBezTo>
                <a:lnTo>
                  <a:pt x="3936" y="1219"/>
                </a:lnTo>
                <a:cubicBezTo>
                  <a:pt x="3840" y="1219"/>
                  <a:pt x="3700" y="1259"/>
                  <a:pt x="3562" y="1326"/>
                </a:cubicBezTo>
                <a:lnTo>
                  <a:pt x="3562" y="1326"/>
                </a:lnTo>
                <a:cubicBezTo>
                  <a:pt x="3508" y="1353"/>
                  <a:pt x="3445" y="1349"/>
                  <a:pt x="3393" y="1317"/>
                </a:cubicBezTo>
                <a:lnTo>
                  <a:pt x="3393" y="1317"/>
                </a:lnTo>
                <a:cubicBezTo>
                  <a:pt x="3381" y="1310"/>
                  <a:pt x="3369" y="1300"/>
                  <a:pt x="3360" y="1290"/>
                </a:cubicBezTo>
                <a:lnTo>
                  <a:pt x="3360" y="1290"/>
                </a:lnTo>
                <a:cubicBezTo>
                  <a:pt x="3331" y="1258"/>
                  <a:pt x="3314" y="1217"/>
                  <a:pt x="3314" y="1172"/>
                </a:cubicBezTo>
                <a:lnTo>
                  <a:pt x="3314" y="1172"/>
                </a:lnTo>
                <a:lnTo>
                  <a:pt x="3314" y="0"/>
                </a:lnTo>
                <a:lnTo>
                  <a:pt x="3314" y="0"/>
                </a:lnTo>
                <a:cubicBezTo>
                  <a:pt x="1489" y="15"/>
                  <a:pt x="14" y="1493"/>
                  <a:pt x="0" y="3317"/>
                </a:cubicBezTo>
                <a:lnTo>
                  <a:pt x="1168" y="3317"/>
                </a:lnTo>
                <a:lnTo>
                  <a:pt x="1168" y="3317"/>
                </a:lnTo>
                <a:cubicBezTo>
                  <a:pt x="1205" y="3317"/>
                  <a:pt x="1238" y="3299"/>
                  <a:pt x="1257" y="3268"/>
                </a:cubicBezTo>
              </a:path>
            </a:pathLst>
          </a:custGeom>
          <a:gradFill flip="none" rotWithShape="1">
            <a:gsLst>
              <a:gs pos="6000">
                <a:srgbClr val="DC0733"/>
              </a:gs>
              <a:gs pos="36000">
                <a:srgbClr val="EA6508"/>
              </a:gs>
              <a:gs pos="95000">
                <a:srgbClr val="FFFF00"/>
              </a:gs>
            </a:gsLst>
            <a:lin ang="10800000" scaled="1"/>
            <a:tileRect/>
          </a:gradFill>
          <a:ln>
            <a:solidFill>
              <a:schemeClr val="bg1">
                <a:lumMod val="50000"/>
              </a:schemeClr>
            </a:solidFill>
          </a:ln>
          <a:effectLst/>
        </p:spPr>
        <p:txBody>
          <a:bodyPr wrap="none" anchor="ctr"/>
          <a:lstStyle/>
          <a:p>
            <a:endParaRPr lang="en-US" sz="3265"/>
          </a:p>
        </p:txBody>
      </p:sp>
      <p:sp>
        <p:nvSpPr>
          <p:cNvPr id="12" name="TextBox 11">
            <a:extLst>
              <a:ext uri="{FF2B5EF4-FFF2-40B4-BE49-F238E27FC236}">
                <a16:creationId xmlns:a16="http://schemas.microsoft.com/office/drawing/2014/main" id="{6435C7C6-0608-4A9C-B395-9B00311555A7}"/>
              </a:ext>
            </a:extLst>
          </p:cNvPr>
          <p:cNvSpPr txBox="1"/>
          <p:nvPr/>
        </p:nvSpPr>
        <p:spPr>
          <a:xfrm>
            <a:off x="7788705" y="2907593"/>
            <a:ext cx="1450455" cy="523220"/>
          </a:xfrm>
          <a:prstGeom prst="rect">
            <a:avLst/>
          </a:prstGeom>
          <a:noFill/>
        </p:spPr>
        <p:txBody>
          <a:bodyPr wrap="square" rtlCol="0">
            <a:spAutoFit/>
          </a:bodyPr>
          <a:lstStyle/>
          <a:p>
            <a:pPr algn="ctr"/>
            <a:r>
              <a:rPr lang="en-GB" sz="1400" b="1" dirty="0">
                <a:solidFill>
                  <a:schemeClr val="bg1"/>
                </a:solidFill>
              </a:rPr>
              <a:t>Appreciation of a system</a:t>
            </a:r>
          </a:p>
        </p:txBody>
      </p:sp>
      <p:sp>
        <p:nvSpPr>
          <p:cNvPr id="13" name="TextBox 12">
            <a:extLst>
              <a:ext uri="{FF2B5EF4-FFF2-40B4-BE49-F238E27FC236}">
                <a16:creationId xmlns:a16="http://schemas.microsoft.com/office/drawing/2014/main" id="{87B13F8E-EE70-4405-A602-1C638E9F2777}"/>
              </a:ext>
            </a:extLst>
          </p:cNvPr>
          <p:cNvSpPr txBox="1"/>
          <p:nvPr/>
        </p:nvSpPr>
        <p:spPr>
          <a:xfrm>
            <a:off x="8320850" y="5371908"/>
            <a:ext cx="1592714" cy="523220"/>
          </a:xfrm>
          <a:prstGeom prst="rect">
            <a:avLst/>
          </a:prstGeom>
          <a:noFill/>
        </p:spPr>
        <p:txBody>
          <a:bodyPr wrap="square" rtlCol="0">
            <a:spAutoFit/>
          </a:bodyPr>
          <a:lstStyle/>
          <a:p>
            <a:pPr algn="ctr"/>
            <a:r>
              <a:rPr lang="en-GB" sz="1400" b="1" dirty="0">
                <a:solidFill>
                  <a:schemeClr val="bg1"/>
                </a:solidFill>
              </a:rPr>
              <a:t>Building knowledge</a:t>
            </a:r>
          </a:p>
        </p:txBody>
      </p:sp>
      <p:sp>
        <p:nvSpPr>
          <p:cNvPr id="14" name="TextBox 13">
            <a:extLst>
              <a:ext uri="{FF2B5EF4-FFF2-40B4-BE49-F238E27FC236}">
                <a16:creationId xmlns:a16="http://schemas.microsoft.com/office/drawing/2014/main" id="{BDBB7EF5-F338-42C9-AA67-0A8CD93AD113}"/>
              </a:ext>
            </a:extLst>
          </p:cNvPr>
          <p:cNvSpPr txBox="1"/>
          <p:nvPr/>
        </p:nvSpPr>
        <p:spPr>
          <a:xfrm>
            <a:off x="8960007" y="4009426"/>
            <a:ext cx="1900707" cy="523220"/>
          </a:xfrm>
          <a:prstGeom prst="rect">
            <a:avLst/>
          </a:prstGeom>
          <a:noFill/>
        </p:spPr>
        <p:txBody>
          <a:bodyPr wrap="square" rtlCol="0">
            <a:spAutoFit/>
          </a:bodyPr>
          <a:lstStyle/>
          <a:p>
            <a:pPr algn="ctr"/>
            <a:r>
              <a:rPr lang="en-GB" sz="1400" b="1" dirty="0">
                <a:solidFill>
                  <a:schemeClr val="bg1"/>
                </a:solidFill>
              </a:rPr>
              <a:t>Understanding variation</a:t>
            </a:r>
          </a:p>
        </p:txBody>
      </p:sp>
      <p:sp>
        <p:nvSpPr>
          <p:cNvPr id="15" name="TextBox 14">
            <a:extLst>
              <a:ext uri="{FF2B5EF4-FFF2-40B4-BE49-F238E27FC236}">
                <a16:creationId xmlns:a16="http://schemas.microsoft.com/office/drawing/2014/main" id="{F4DF2712-151E-4124-AFA9-76A10344FF6A}"/>
              </a:ext>
            </a:extLst>
          </p:cNvPr>
          <p:cNvSpPr txBox="1"/>
          <p:nvPr/>
        </p:nvSpPr>
        <p:spPr>
          <a:xfrm>
            <a:off x="6969366" y="4358065"/>
            <a:ext cx="1592713" cy="523220"/>
          </a:xfrm>
          <a:prstGeom prst="rect">
            <a:avLst/>
          </a:prstGeom>
          <a:noFill/>
        </p:spPr>
        <p:txBody>
          <a:bodyPr wrap="square" rtlCol="0">
            <a:spAutoFit/>
          </a:bodyPr>
          <a:lstStyle/>
          <a:p>
            <a:pPr algn="ctr"/>
            <a:r>
              <a:rPr lang="en-GB" sz="1400" b="1" dirty="0">
                <a:solidFill>
                  <a:schemeClr val="bg1"/>
                </a:solidFill>
              </a:rPr>
              <a:t>Human side of change</a:t>
            </a:r>
          </a:p>
        </p:txBody>
      </p:sp>
      <p:sp>
        <p:nvSpPr>
          <p:cNvPr id="19" name="Content Placeholder 2">
            <a:extLst>
              <a:ext uri="{FF2B5EF4-FFF2-40B4-BE49-F238E27FC236}">
                <a16:creationId xmlns:a16="http://schemas.microsoft.com/office/drawing/2014/main" id="{545885A8-AE5E-47AF-8B36-8C82A4DC98BF}"/>
              </a:ext>
            </a:extLst>
          </p:cNvPr>
          <p:cNvSpPr txBox="1">
            <a:spLocks/>
          </p:cNvSpPr>
          <p:nvPr/>
        </p:nvSpPr>
        <p:spPr>
          <a:xfrm>
            <a:off x="622999" y="1830416"/>
            <a:ext cx="5396802" cy="4716760"/>
          </a:xfrm>
          <a:prstGeom prst="rect">
            <a:avLst/>
          </a:prstGeom>
        </p:spPr>
        <p:txBody>
          <a:bodyPr vert="horz" lIns="91440" tIns="45720" rIns="91440" bIns="45720" rtlCol="0">
            <a:normAutofit lnSpcReduction="10000"/>
          </a:bodyPr>
          <a:lstStyle>
            <a:lvl1pPr marL="296863" indent="-296863" algn="l" defTabSz="914400" rtl="0" eaLnBrk="1" latinLnBrk="0" hangingPunct="1">
              <a:lnSpc>
                <a:spcPct val="90000"/>
              </a:lnSpc>
              <a:spcBef>
                <a:spcPts val="1000"/>
              </a:spcBef>
              <a:buFont typeface="Arial" panose="020B0604020202020204" pitchFamily="34" charset="0"/>
              <a:buChar char="•"/>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Symbol" panose="05050102010706020507" pitchFamily="18" charset="2"/>
              <a:buChar char="-"/>
              <a:defRPr sz="2000" kern="1200">
                <a:solidFill>
                  <a:schemeClr val="bg1">
                    <a:lumMod val="6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dirty="0">
                <a:solidFill>
                  <a:srgbClr val="0563C1"/>
                </a:solidFill>
              </a:rPr>
              <a:t>It helps to build a mindset for teamwork which encourages teams to</a:t>
            </a:r>
          </a:p>
          <a:p>
            <a:pPr marL="285750" indent="-285750"/>
            <a:r>
              <a:rPr lang="en-GB" dirty="0"/>
              <a:t>speak up.</a:t>
            </a:r>
          </a:p>
          <a:p>
            <a:pPr marL="285750" indent="-285750"/>
            <a:r>
              <a:rPr lang="en-GB" dirty="0"/>
              <a:t>check assumptions.</a:t>
            </a:r>
          </a:p>
          <a:p>
            <a:pPr marL="285750" indent="-285750"/>
            <a:r>
              <a:rPr lang="en-GB" dirty="0"/>
              <a:t>collaborate.</a:t>
            </a:r>
          </a:p>
          <a:p>
            <a:pPr marL="285750" indent="-285750"/>
            <a:r>
              <a:rPr lang="en-GB" dirty="0"/>
              <a:t>experiment.</a:t>
            </a:r>
          </a:p>
          <a:p>
            <a:pPr marL="285750" indent="-285750"/>
            <a:r>
              <a:rPr lang="en-GB" dirty="0"/>
              <a:t>reflect.</a:t>
            </a:r>
          </a:p>
          <a:p>
            <a:pPr marL="285750" indent="-285750"/>
            <a:r>
              <a:rPr lang="en-GB" dirty="0"/>
              <a:t>fail well.</a:t>
            </a:r>
          </a:p>
          <a:p>
            <a:pPr marL="285750" indent="-285750"/>
            <a:r>
              <a:rPr lang="en-GB" dirty="0"/>
              <a:t>learn and continue to improve.</a:t>
            </a:r>
          </a:p>
          <a:p>
            <a:pPr marL="285750" indent="-285750"/>
            <a:r>
              <a:rPr lang="en-GB" dirty="0"/>
              <a:t>focus on results.</a:t>
            </a:r>
          </a:p>
          <a:p>
            <a:pPr marL="0" indent="0">
              <a:spcBef>
                <a:spcPts val="1800"/>
              </a:spcBef>
              <a:buFont typeface="Arial" panose="020B0604020202020204" pitchFamily="34" charset="0"/>
              <a:buNone/>
            </a:pPr>
            <a:r>
              <a:rPr lang="en-GB" sz="1200" dirty="0"/>
              <a:t>(Covey 2006; Schein 2013; Kings Fund 2015; Edmondson 2020)</a:t>
            </a:r>
          </a:p>
          <a:p>
            <a:endParaRPr lang="en-GB" dirty="0"/>
          </a:p>
        </p:txBody>
      </p:sp>
      <p:sp>
        <p:nvSpPr>
          <p:cNvPr id="20" name="TextBox 19">
            <a:extLst>
              <a:ext uri="{FF2B5EF4-FFF2-40B4-BE49-F238E27FC236}">
                <a16:creationId xmlns:a16="http://schemas.microsoft.com/office/drawing/2014/main" id="{3D58FFF8-9B04-4B91-9769-05EC586E085E}"/>
              </a:ext>
            </a:extLst>
          </p:cNvPr>
          <p:cNvSpPr txBox="1"/>
          <p:nvPr/>
        </p:nvSpPr>
        <p:spPr>
          <a:xfrm>
            <a:off x="10418509" y="5353782"/>
            <a:ext cx="1522612" cy="830997"/>
          </a:xfrm>
          <a:prstGeom prst="rect">
            <a:avLst/>
          </a:prstGeom>
          <a:noFill/>
        </p:spPr>
        <p:txBody>
          <a:bodyPr wrap="square" rtlCol="0">
            <a:spAutoFit/>
          </a:bodyPr>
          <a:lstStyle/>
          <a:p>
            <a:r>
              <a:rPr lang="en-GB" sz="1200" dirty="0">
                <a:solidFill>
                  <a:schemeClr val="bg1">
                    <a:lumMod val="50000"/>
                  </a:schemeClr>
                </a:solidFill>
              </a:rPr>
              <a:t>Deming’s </a:t>
            </a:r>
            <a:br>
              <a:rPr lang="en-GB" sz="1200" dirty="0">
                <a:solidFill>
                  <a:schemeClr val="bg1">
                    <a:lumMod val="50000"/>
                  </a:schemeClr>
                </a:solidFill>
              </a:rPr>
            </a:br>
            <a:r>
              <a:rPr lang="en-GB" sz="1200" dirty="0">
                <a:solidFill>
                  <a:schemeClr val="bg1">
                    <a:lumMod val="50000"/>
                  </a:schemeClr>
                </a:solidFill>
              </a:rPr>
              <a:t>System </a:t>
            </a:r>
            <a:br>
              <a:rPr lang="en-GB" sz="1200" dirty="0">
                <a:solidFill>
                  <a:schemeClr val="bg1">
                    <a:lumMod val="50000"/>
                  </a:schemeClr>
                </a:solidFill>
              </a:rPr>
            </a:br>
            <a:r>
              <a:rPr lang="en-GB" sz="1200" dirty="0">
                <a:solidFill>
                  <a:schemeClr val="bg1">
                    <a:lumMod val="50000"/>
                  </a:schemeClr>
                </a:solidFill>
              </a:rPr>
              <a:t>of Profound Knowledge</a:t>
            </a:r>
          </a:p>
        </p:txBody>
      </p:sp>
    </p:spTree>
    <p:extLst>
      <p:ext uri="{BB962C8B-B14F-4D97-AF65-F5344CB8AC3E}">
        <p14:creationId xmlns:p14="http://schemas.microsoft.com/office/powerpoint/2010/main" val="385557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1ED01E5-5F6E-4712-810D-7C4222EC6F1A}"/>
              </a:ext>
            </a:extLst>
          </p:cNvPr>
          <p:cNvSpPr/>
          <p:nvPr/>
        </p:nvSpPr>
        <p:spPr>
          <a:xfrm>
            <a:off x="307789" y="311728"/>
            <a:ext cx="11576423" cy="6234545"/>
          </a:xfrm>
          <a:prstGeom prst="rect">
            <a:avLst/>
          </a:prstGeom>
          <a:solidFill>
            <a:srgbClr val="ED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3F68EF45-5BEC-440C-8922-D47ED44B7DC7}"/>
              </a:ext>
            </a:extLst>
          </p:cNvPr>
          <p:cNvPicPr>
            <a:picLocks noChangeAspect="1"/>
          </p:cNvPicPr>
          <p:nvPr/>
        </p:nvPicPr>
        <p:blipFill>
          <a:blip r:embed="rId3"/>
          <a:stretch>
            <a:fillRect/>
          </a:stretch>
        </p:blipFill>
        <p:spPr>
          <a:xfrm>
            <a:off x="3958375" y="1299108"/>
            <a:ext cx="4264365" cy="4259783"/>
          </a:xfrm>
          <a:prstGeom prst="rect">
            <a:avLst/>
          </a:prstGeom>
        </p:spPr>
      </p:pic>
    </p:spTree>
    <p:extLst>
      <p:ext uri="{BB962C8B-B14F-4D97-AF65-F5344CB8AC3E}">
        <p14:creationId xmlns:p14="http://schemas.microsoft.com/office/powerpoint/2010/main" val="8124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65F6-7F45-4229-B463-93FDC1A5D9CC}"/>
              </a:ext>
            </a:extLst>
          </p:cNvPr>
          <p:cNvSpPr>
            <a:spLocks noGrp="1"/>
          </p:cNvSpPr>
          <p:nvPr>
            <p:ph type="ctrTitle"/>
          </p:nvPr>
        </p:nvSpPr>
        <p:spPr/>
        <p:txBody>
          <a:bodyPr>
            <a:normAutofit/>
          </a:bodyPr>
          <a:lstStyle/>
          <a:p>
            <a:r>
              <a:rPr lang="en-GB" sz="8000" dirty="0">
                <a:solidFill>
                  <a:schemeClr val="accent1"/>
                </a:solidFill>
              </a:rPr>
              <a:t>Reading &amp; Resource list</a:t>
            </a:r>
          </a:p>
        </p:txBody>
      </p:sp>
      <p:sp>
        <p:nvSpPr>
          <p:cNvPr id="3" name="Subtitle 2">
            <a:extLst>
              <a:ext uri="{FF2B5EF4-FFF2-40B4-BE49-F238E27FC236}">
                <a16:creationId xmlns:a16="http://schemas.microsoft.com/office/drawing/2014/main" id="{DBFACDD2-DF08-49B0-88FB-E700A4807DFA}"/>
              </a:ext>
            </a:extLst>
          </p:cNvPr>
          <p:cNvSpPr>
            <a:spLocks noGrp="1"/>
          </p:cNvSpPr>
          <p:nvPr>
            <p:ph type="subTitle" idx="1"/>
          </p:nvPr>
        </p:nvSpPr>
        <p:spPr>
          <a:ln>
            <a:noFill/>
          </a:ln>
        </p:spPr>
        <p:txBody>
          <a:bodyPr>
            <a:normAutofit/>
          </a:bodyPr>
          <a:lstStyle/>
          <a:p>
            <a:r>
              <a:rPr lang="en-GB" sz="2600" dirty="0">
                <a:latin typeface="+mn-lt"/>
                <a:cs typeface="Arial" panose="020B0604020202020204" pitchFamily="34" charset="0"/>
              </a:rPr>
              <a:t>A little appendix for keen learners</a:t>
            </a:r>
          </a:p>
        </p:txBody>
      </p:sp>
    </p:spTree>
    <p:extLst>
      <p:ext uri="{BB962C8B-B14F-4D97-AF65-F5344CB8AC3E}">
        <p14:creationId xmlns:p14="http://schemas.microsoft.com/office/powerpoint/2010/main" val="345498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54818-9523-4081-A523-68C2702994FE}"/>
              </a:ext>
            </a:extLst>
          </p:cNvPr>
          <p:cNvSpPr>
            <a:spLocks noGrp="1"/>
          </p:cNvSpPr>
          <p:nvPr>
            <p:ph type="sldNum" sz="quarter" idx="12"/>
          </p:nvPr>
        </p:nvSpPr>
        <p:spPr/>
        <p:txBody>
          <a:bodyPr/>
          <a:lstStyle/>
          <a:p>
            <a:fld id="{6859C1A8-8460-4F16-8402-9B3D81EC032B}" type="slidenum">
              <a:rPr lang="en-GB" smtClean="0"/>
              <a:t>28</a:t>
            </a:fld>
            <a:endParaRPr lang="en-GB" dirty="0"/>
          </a:p>
        </p:txBody>
      </p:sp>
      <p:graphicFrame>
        <p:nvGraphicFramePr>
          <p:cNvPr id="3" name="Table 2">
            <a:extLst>
              <a:ext uri="{FF2B5EF4-FFF2-40B4-BE49-F238E27FC236}">
                <a16:creationId xmlns:a16="http://schemas.microsoft.com/office/drawing/2014/main" id="{283AE2D8-32A1-4E68-AAF6-3C34C2933E64}"/>
              </a:ext>
            </a:extLst>
          </p:cNvPr>
          <p:cNvGraphicFramePr>
            <a:graphicFrameLocks noGrp="1"/>
          </p:cNvGraphicFramePr>
          <p:nvPr>
            <p:extLst>
              <p:ext uri="{D42A27DB-BD31-4B8C-83A1-F6EECF244321}">
                <p14:modId xmlns:p14="http://schemas.microsoft.com/office/powerpoint/2010/main" val="3327289649"/>
              </p:ext>
            </p:extLst>
          </p:nvPr>
        </p:nvGraphicFramePr>
        <p:xfrm>
          <a:off x="580845" y="2674568"/>
          <a:ext cx="11185586" cy="3709603"/>
        </p:xfrm>
        <a:graphic>
          <a:graphicData uri="http://schemas.openxmlformats.org/drawingml/2006/table">
            <a:tbl>
              <a:tblPr firstRow="1" firstCol="1" bandRow="1">
                <a:tableStyleId>{2D5ABB26-0587-4C30-8999-92F81FD0307C}</a:tableStyleId>
              </a:tblPr>
              <a:tblGrid>
                <a:gridCol w="1509917">
                  <a:extLst>
                    <a:ext uri="{9D8B030D-6E8A-4147-A177-3AD203B41FA5}">
                      <a16:colId xmlns:a16="http://schemas.microsoft.com/office/drawing/2014/main" val="4240352880"/>
                    </a:ext>
                  </a:extLst>
                </a:gridCol>
                <a:gridCol w="9675669">
                  <a:extLst>
                    <a:ext uri="{9D8B030D-6E8A-4147-A177-3AD203B41FA5}">
                      <a16:colId xmlns:a16="http://schemas.microsoft.com/office/drawing/2014/main" val="2642346515"/>
                    </a:ext>
                  </a:extLst>
                </a:gridCol>
              </a:tblGrid>
              <a:tr h="288000">
                <a:tc gridSpan="2">
                  <a:txBody>
                    <a:bodyPr/>
                    <a:lstStyle/>
                    <a:p>
                      <a:pPr>
                        <a:lnSpc>
                          <a:spcPct val="107000"/>
                        </a:lnSpc>
                        <a:spcAft>
                          <a:spcPts val="800"/>
                        </a:spcAft>
                      </a:pPr>
                      <a:r>
                        <a:rPr lang="en-GB" sz="1400" b="1" dirty="0">
                          <a:effectLst/>
                        </a:rPr>
                        <a:t>Videos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hMerge="1">
                  <a:txBody>
                    <a:bodyPr/>
                    <a:lstStyle/>
                    <a:p>
                      <a:endParaRPr lang="en-GB"/>
                    </a:p>
                  </a:txBody>
                  <a:tcPr/>
                </a:tc>
                <a:extLst>
                  <a:ext uri="{0D108BD9-81ED-4DB2-BD59-A6C34878D82A}">
                    <a16:rowId xmlns:a16="http://schemas.microsoft.com/office/drawing/2014/main" val="143112681"/>
                  </a:ext>
                </a:extLst>
              </a:tr>
              <a:tr h="1138363">
                <a:tc>
                  <a:txBody>
                    <a:bodyPr/>
                    <a:lstStyle/>
                    <a:p>
                      <a:pPr>
                        <a:lnSpc>
                          <a:spcPct val="107000"/>
                        </a:lnSpc>
                        <a:spcAft>
                          <a:spcPts val="0"/>
                        </a:spcAft>
                      </a:pPr>
                      <a:r>
                        <a:rPr lang="en-GB" sz="1400" dirty="0">
                          <a:effectLst/>
                        </a:rPr>
                        <a:t>Edmondson A.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400" dirty="0">
                          <a:effectLst/>
                        </a:rPr>
                        <a:t>TEDx Talk – Building a psychologically safe workplace (2014)</a:t>
                      </a:r>
                    </a:p>
                    <a:p>
                      <a:pPr>
                        <a:lnSpc>
                          <a:spcPct val="107000"/>
                        </a:lnSpc>
                        <a:spcAft>
                          <a:spcPts val="0"/>
                        </a:spcAft>
                      </a:pPr>
                      <a:r>
                        <a:rPr lang="en-GB" sz="1400" u="sng" dirty="0">
                          <a:effectLst/>
                          <a:hlinkClick r:id="rId3"/>
                        </a:rPr>
                        <a:t>https://www.youtube.com/watch?v=LhoLuui9gX8</a:t>
                      </a:r>
                      <a:endParaRPr lang="en-GB" sz="1400" dirty="0">
                        <a:effectLst/>
                      </a:endParaRPr>
                    </a:p>
                    <a:p>
                      <a:pPr>
                        <a:lnSpc>
                          <a:spcPct val="107000"/>
                        </a:lnSpc>
                        <a:spcAft>
                          <a:spcPts val="0"/>
                        </a:spcAft>
                      </a:pPr>
                      <a:r>
                        <a:rPr lang="en-GB" sz="1400" dirty="0">
                          <a:effectLst/>
                        </a:rPr>
                        <a:t>TED Talk - How to turn a group of strangers into a team (2017)</a:t>
                      </a:r>
                    </a:p>
                    <a:p>
                      <a:pPr>
                        <a:lnSpc>
                          <a:spcPct val="107000"/>
                        </a:lnSpc>
                        <a:spcAft>
                          <a:spcPts val="0"/>
                        </a:spcAft>
                      </a:pPr>
                      <a:r>
                        <a:rPr lang="en-GB" sz="1400" u="sng" dirty="0">
                          <a:effectLst/>
                          <a:hlinkClick r:id="rId3"/>
                        </a:rPr>
                        <a:t>https://www.ted.com/talks/amy_edmondson_how_to_turn_a_group_of_strangers_into_a_team?utm_campaign=tedspread&amp;utm_medium=referral&amp;utm_source=tedcomshare</a:t>
                      </a:r>
                      <a:endParaRPr lang="en-GB" sz="1400" dirty="0">
                        <a:effectLst/>
                      </a:endParaRPr>
                    </a:p>
                  </a:txBody>
                  <a:tcPr marL="68580" marR="68580" marT="0" marB="0">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49943633"/>
                  </a:ext>
                </a:extLst>
              </a:tr>
              <a:tr h="288000">
                <a:tc gridSpan="2">
                  <a:txBody>
                    <a:bodyPr/>
                    <a:lstStyle/>
                    <a:p>
                      <a:pPr>
                        <a:lnSpc>
                          <a:spcPct val="107000"/>
                        </a:lnSpc>
                        <a:spcAft>
                          <a:spcPts val="800"/>
                        </a:spcAft>
                      </a:pPr>
                      <a:r>
                        <a:rPr lang="en-GB" sz="1400" b="1" dirty="0">
                          <a:effectLst/>
                        </a:rPr>
                        <a:t>Podcasts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hMerge="1">
                  <a:txBody>
                    <a:bodyPr/>
                    <a:lstStyle/>
                    <a:p>
                      <a:endParaRPr lang="en-GB"/>
                    </a:p>
                  </a:txBody>
                  <a:tcPr/>
                </a:tc>
                <a:extLst>
                  <a:ext uri="{0D108BD9-81ED-4DB2-BD59-A6C34878D82A}">
                    <a16:rowId xmlns:a16="http://schemas.microsoft.com/office/drawing/2014/main" val="766572597"/>
                  </a:ext>
                </a:extLst>
              </a:tr>
              <a:tr h="707275">
                <a:tc gridSpan="2">
                  <a:txBody>
                    <a:bodyPr/>
                    <a:lstStyle/>
                    <a:p>
                      <a:pPr>
                        <a:lnSpc>
                          <a:spcPct val="107000"/>
                        </a:lnSpc>
                        <a:spcAft>
                          <a:spcPts val="200"/>
                        </a:spcAft>
                      </a:pPr>
                      <a:r>
                        <a:rPr lang="en-GB" sz="1400" dirty="0">
                          <a:effectLst/>
                        </a:rPr>
                        <a:t>Psychological safety in teams – a leader’s perspective. Currently six episodes with a different leader each time.</a:t>
                      </a:r>
                    </a:p>
                    <a:p>
                      <a:pPr>
                        <a:lnSpc>
                          <a:spcPct val="107000"/>
                        </a:lnSpc>
                        <a:spcAft>
                          <a:spcPts val="200"/>
                        </a:spcAft>
                      </a:pPr>
                      <a:r>
                        <a:rPr lang="en-GB" sz="1400" dirty="0">
                          <a:effectLst/>
                        </a:rPr>
                        <a:t>Many other podcasts cover psychological safety as a single episode – just search within your podcast app and see what comes up.  Here’s an example from HBR </a:t>
                      </a:r>
                      <a:r>
                        <a:rPr lang="en-GB" sz="1400" dirty="0" err="1">
                          <a:effectLst/>
                        </a:rPr>
                        <a:t>IdeaCast</a:t>
                      </a:r>
                      <a:r>
                        <a:rPr lang="en-GB" sz="1400" dirty="0">
                          <a:effectLst/>
                        </a:rPr>
                        <a:t> ‘Creating Psychological Safety in the Workplace’ (22 Jan 2019).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2440466"/>
                  </a:ext>
                </a:extLst>
              </a:tr>
              <a:tr h="288000">
                <a:tc gridSpan="2">
                  <a:txBody>
                    <a:bodyPr/>
                    <a:lstStyle/>
                    <a:p>
                      <a:pPr>
                        <a:lnSpc>
                          <a:spcPct val="107000"/>
                        </a:lnSpc>
                        <a:spcAft>
                          <a:spcPts val="800"/>
                        </a:spcAft>
                      </a:pPr>
                      <a:r>
                        <a:rPr lang="en-GB" sz="1400" b="1" dirty="0">
                          <a:effectLst/>
                        </a:rPr>
                        <a:t>Articles &amp; papers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hMerge="1">
                  <a:txBody>
                    <a:bodyPr/>
                    <a:lstStyle/>
                    <a:p>
                      <a:endParaRPr lang="en-GB"/>
                    </a:p>
                  </a:txBody>
                  <a:tcPr/>
                </a:tc>
                <a:extLst>
                  <a:ext uri="{0D108BD9-81ED-4DB2-BD59-A6C34878D82A}">
                    <a16:rowId xmlns:a16="http://schemas.microsoft.com/office/drawing/2014/main" val="3131787288"/>
                  </a:ext>
                </a:extLst>
              </a:tr>
              <a:tr h="428775">
                <a:tc>
                  <a:txBody>
                    <a:bodyPr/>
                    <a:lstStyle/>
                    <a:p>
                      <a:pPr>
                        <a:lnSpc>
                          <a:spcPct val="107000"/>
                        </a:lnSpc>
                        <a:spcAft>
                          <a:spcPts val="0"/>
                        </a:spcAft>
                      </a:pPr>
                      <a:r>
                        <a:rPr lang="en-GB" sz="1400" dirty="0">
                          <a:effectLst/>
                        </a:rPr>
                        <a:t>Edmondson A. (1999)</a:t>
                      </a:r>
                    </a:p>
                    <a:p>
                      <a:pPr>
                        <a:lnSpc>
                          <a:spcPct val="107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lnB>
                      <a:noFill/>
                    </a:lnB>
                  </a:tcPr>
                </a:tc>
                <a:tc>
                  <a:txBody>
                    <a:bodyPr/>
                    <a:lstStyle/>
                    <a:p>
                      <a:pPr>
                        <a:lnSpc>
                          <a:spcPct val="107000"/>
                        </a:lnSpc>
                        <a:spcAft>
                          <a:spcPts val="0"/>
                        </a:spcAft>
                      </a:pPr>
                      <a:r>
                        <a:rPr lang="en-GB" sz="1400" dirty="0">
                          <a:effectLst/>
                        </a:rPr>
                        <a:t>Psychological safety and learning behaviour in work teams (the original Edmondson paper – not free)</a:t>
                      </a:r>
                    </a:p>
                    <a:p>
                      <a:pPr>
                        <a:lnSpc>
                          <a:spcPct val="107000"/>
                        </a:lnSpc>
                        <a:spcAft>
                          <a:spcPts val="0"/>
                        </a:spcAft>
                      </a:pPr>
                      <a:r>
                        <a:rPr lang="en-GB" sz="1400" u="sng" dirty="0">
                          <a:effectLst/>
                          <a:hlinkClick r:id="rId3"/>
                        </a:rPr>
                        <a:t>https://journals.sagepub.com/doi/abs/10.2307/2666999</a:t>
                      </a:r>
                      <a:endParaRPr lang="en-GB" sz="1400" dirty="0">
                        <a:effectLst/>
                      </a:endParaRPr>
                    </a:p>
                  </a:txBody>
                  <a:tcPr marL="68580" marR="68580" marT="0" marB="0">
                    <a:lnT w="1270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2113970149"/>
                  </a:ext>
                </a:extLst>
              </a:tr>
              <a:tr h="450499">
                <a:tc>
                  <a:txBody>
                    <a:bodyPr/>
                    <a:lstStyle/>
                    <a:p>
                      <a:pPr>
                        <a:lnSpc>
                          <a:spcPct val="107000"/>
                        </a:lnSpc>
                        <a:spcAft>
                          <a:spcPts val="0"/>
                        </a:spcAft>
                      </a:pPr>
                      <a:r>
                        <a:rPr lang="en-GB" sz="1400" dirty="0">
                          <a:effectLst/>
                        </a:rPr>
                        <a:t>Duhigg C. (2016)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400" dirty="0">
                          <a:effectLst/>
                        </a:rPr>
                        <a:t>What Google learnt from its quest to build the perfect team</a:t>
                      </a:r>
                    </a:p>
                    <a:p>
                      <a:pPr>
                        <a:lnSpc>
                          <a:spcPct val="107000"/>
                        </a:lnSpc>
                        <a:spcAft>
                          <a:spcPts val="0"/>
                        </a:spcAft>
                      </a:pPr>
                      <a:r>
                        <a:rPr lang="en-GB" sz="1400" u="sng" dirty="0">
                          <a:effectLst/>
                          <a:hlinkClick r:id="rId3"/>
                        </a:rPr>
                        <a:t>https://www.nytimes.com/2016/02/28/magazine/what-google-learned-from-its-quest-to-build-the-perfect-team.html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2217662"/>
                  </a:ext>
                </a:extLst>
              </a:tr>
            </a:tbl>
          </a:graphicData>
        </a:graphic>
      </p:graphicFrame>
      <p:sp>
        <p:nvSpPr>
          <p:cNvPr id="4" name="Rectangle 1">
            <a:extLst>
              <a:ext uri="{FF2B5EF4-FFF2-40B4-BE49-F238E27FC236}">
                <a16:creationId xmlns:a16="http://schemas.microsoft.com/office/drawing/2014/main" id="{77C94479-C9A1-4B5C-8DA6-7AC614876D19}"/>
              </a:ext>
            </a:extLst>
          </p:cNvPr>
          <p:cNvSpPr>
            <a:spLocks noChangeArrowheads="1"/>
          </p:cNvSpPr>
          <p:nvPr/>
        </p:nvSpPr>
        <p:spPr bwMode="auto">
          <a:xfrm>
            <a:off x="299269" y="289300"/>
            <a:ext cx="11593462" cy="238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Psychological Safety and Quality Improvement</a:t>
            </a:r>
            <a:endParaRPr kumimoji="0" lang="en-GB"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ts val="600"/>
              </a:spcBef>
              <a:spcAft>
                <a:spcPts val="0"/>
              </a:spcAft>
              <a:buClrTx/>
              <a:buSzTx/>
              <a:buFontTx/>
              <a:buNone/>
              <a:tabLst/>
            </a:pPr>
            <a:r>
              <a:rPr kumimoji="0" lang="en-GB" altLang="en-US" sz="1400" i="1" u="none" strike="noStrike" cap="none" normalizeH="0" baseline="0" dirty="0">
                <a:ln>
                  <a:noFill/>
                </a:ln>
                <a:effectLst/>
                <a:latin typeface="+mn-lt"/>
                <a:ea typeface="Calibri" panose="020F0502020204030204" pitchFamily="34" charset="0"/>
                <a:cs typeface="Times New Roman" panose="02020603050405020304" pitchFamily="18" charset="0"/>
              </a:rPr>
              <a:t>Reading and Resources List </a:t>
            </a:r>
            <a:endParaRPr kumimoji="0" lang="en-GB" altLang="en-US" sz="1400" i="0" u="none" strike="noStrike" cap="none" normalizeH="0" baseline="0" dirty="0">
              <a:ln>
                <a:noFill/>
              </a:ln>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lumMod val="65000"/>
                    <a:lumOff val="35000"/>
                  </a:schemeClr>
                </a:solidFill>
                <a:effectLst/>
                <a:latin typeface="+mn-lt"/>
                <a:ea typeface="Calibri" panose="020F0502020204030204" pitchFamily="34" charset="0"/>
                <a:cs typeface="Times New Roman" panose="02020603050405020304" pitchFamily="18" charset="0"/>
              </a:rPr>
              <a:t>The psychology 4 improvement is a wide-ranging field, within which there is the concept of psychological safety – a willingness to take interpersonal risk at work.  QI is all about learning together as a team. We can’t learn if we don’t feel safe with each other to raise ideas or concerns or simply to contribute.</a:t>
            </a:r>
            <a:endParaRPr kumimoji="0" lang="en-GB" altLang="en-US" sz="1400" b="0" i="0" u="none" strike="noStrike" cap="none" normalizeH="0" baseline="0" dirty="0">
              <a:ln>
                <a:noFill/>
              </a:ln>
              <a:solidFill>
                <a:schemeClr val="tx1">
                  <a:lumMod val="65000"/>
                  <a:lumOff val="35000"/>
                </a:schemeClr>
              </a:solidFill>
              <a:effectLst/>
              <a:latin typeface="+mn-lt"/>
            </a:endParaRPr>
          </a:p>
          <a:p>
            <a:pPr marR="0" lvl="0" indent="177800" algn="just"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lumMod val="65000"/>
                    <a:lumOff val="35000"/>
                  </a:schemeClr>
                </a:solidFill>
                <a:effectLst/>
                <a:latin typeface="+mn-lt"/>
                <a:ea typeface="Calibri" panose="020F0502020204030204" pitchFamily="34" charset="0"/>
                <a:cs typeface="Times New Roman" panose="02020603050405020304" pitchFamily="18" charset="0"/>
              </a:rPr>
              <a:t>This list of reading and resources is split according to different needs so that you can access what is most relevant to you. It is suitable for anyone who has an interest in QI. This is a growing subject area, so if we’ve missed something that you’d like to recommend to others, just let us know and we’ll add it.</a:t>
            </a:r>
            <a:endParaRPr kumimoji="0" lang="en-GB" altLang="en-US" sz="1400" b="0" i="0" u="none" strike="noStrike" cap="none" normalizeH="0" baseline="0" dirty="0">
              <a:ln>
                <a:noFill/>
              </a:ln>
              <a:solidFill>
                <a:schemeClr val="tx1">
                  <a:lumMod val="65000"/>
                  <a:lumOff val="35000"/>
                </a:schemeClr>
              </a:solidFill>
              <a:effectLst/>
              <a:latin typeface="+mn-lt"/>
            </a:endParaRPr>
          </a:p>
          <a:p>
            <a:pPr marL="0" marR="0" lvl="0" indent="0" algn="l" defTabSz="914400" rtl="0" eaLnBrk="0" fontAlgn="base" latinLnBrk="0" hangingPunct="0">
              <a:lnSpc>
                <a:spcPct val="100000"/>
              </a:lnSpc>
              <a:spcBef>
                <a:spcPts val="1200"/>
              </a:spcBef>
              <a:spcAft>
                <a:spcPct val="0"/>
              </a:spcAft>
              <a:buClrTx/>
              <a:buSzTx/>
              <a:tabLst/>
            </a:pPr>
            <a:r>
              <a:rPr kumimoji="0" lang="en-GB" altLang="en-US" sz="1600" b="1" i="0" u="none" strike="noStrike" cap="none" normalizeH="0" baseline="0" dirty="0">
                <a:ln>
                  <a:noFill/>
                </a:ln>
                <a:solidFill>
                  <a:schemeClr val="accent6"/>
                </a:solidFill>
                <a:effectLst/>
                <a:latin typeface="+mn-lt"/>
                <a:ea typeface="Calibri" panose="020F0502020204030204" pitchFamily="34" charset="0"/>
                <a:cs typeface="Times New Roman" panose="02020603050405020304" pitchFamily="18" charset="0"/>
              </a:rPr>
              <a:t>A. Easily accessible resources </a:t>
            </a:r>
            <a:r>
              <a:rPr kumimoji="0" lang="en-GB" altLang="en-US" sz="1400" b="0" i="0" u="none" strike="noStrike" cap="none" normalizeH="0" baseline="0" dirty="0">
                <a:ln>
                  <a:noFill/>
                </a:ln>
                <a:solidFill>
                  <a:schemeClr val="tx1">
                    <a:lumMod val="65000"/>
                    <a:lumOff val="35000"/>
                  </a:schemeClr>
                </a:solidFill>
                <a:effectLst/>
                <a:latin typeface="+mn-lt"/>
                <a:ea typeface="Calibri" panose="020F0502020204030204" pitchFamily="34" charset="0"/>
                <a:cs typeface="Times New Roman" panose="02020603050405020304" pitchFamily="18" charset="0"/>
              </a:rPr>
              <a:t>(mostly free of charge online)</a:t>
            </a:r>
            <a:endParaRPr kumimoji="0" lang="en-GB" altLang="en-US" sz="2400" b="0" i="0" u="none" strike="noStrike" cap="none" normalizeH="0" baseline="0" dirty="0">
              <a:ln>
                <a:noFill/>
              </a:ln>
              <a:solidFill>
                <a:schemeClr val="tx1">
                  <a:lumMod val="65000"/>
                  <a:lumOff val="35000"/>
                </a:schemeClr>
              </a:solidFill>
              <a:effectLst/>
              <a:latin typeface="+mn-lt"/>
            </a:endParaRPr>
          </a:p>
        </p:txBody>
      </p:sp>
      <p:pic>
        <p:nvPicPr>
          <p:cNvPr id="5" name="Picture 2" descr="See the source image">
            <a:extLst>
              <a:ext uri="{FF2B5EF4-FFF2-40B4-BE49-F238E27FC236}">
                <a16:creationId xmlns:a16="http://schemas.microsoft.com/office/drawing/2014/main" id="{E23E06EC-9A21-4650-A760-4E19DF59DD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579"/>
          <a:stretch/>
        </p:blipFill>
        <p:spPr bwMode="auto">
          <a:xfrm>
            <a:off x="10066077" y="2287554"/>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89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487932-25F1-4497-B26A-ACEB93A6149B}"/>
              </a:ext>
            </a:extLst>
          </p:cNvPr>
          <p:cNvSpPr>
            <a:spLocks noGrp="1"/>
          </p:cNvSpPr>
          <p:nvPr>
            <p:ph type="sldNum" sz="quarter" idx="12"/>
          </p:nvPr>
        </p:nvSpPr>
        <p:spPr/>
        <p:txBody>
          <a:bodyPr/>
          <a:lstStyle/>
          <a:p>
            <a:fld id="{6859C1A8-8460-4F16-8402-9B3D81EC032B}" type="slidenum">
              <a:rPr lang="en-GB" smtClean="0"/>
              <a:t>29</a:t>
            </a:fld>
            <a:endParaRPr lang="en-GB" dirty="0"/>
          </a:p>
        </p:txBody>
      </p:sp>
      <p:graphicFrame>
        <p:nvGraphicFramePr>
          <p:cNvPr id="5" name="Table 4">
            <a:extLst>
              <a:ext uri="{FF2B5EF4-FFF2-40B4-BE49-F238E27FC236}">
                <a16:creationId xmlns:a16="http://schemas.microsoft.com/office/drawing/2014/main" id="{4ED6C992-EA72-46B0-87AE-5E566042ECCD}"/>
              </a:ext>
            </a:extLst>
          </p:cNvPr>
          <p:cNvGraphicFramePr>
            <a:graphicFrameLocks noGrp="1"/>
          </p:cNvGraphicFramePr>
          <p:nvPr>
            <p:extLst>
              <p:ext uri="{D42A27DB-BD31-4B8C-83A1-F6EECF244321}">
                <p14:modId xmlns:p14="http://schemas.microsoft.com/office/powerpoint/2010/main" val="2276838365"/>
              </p:ext>
            </p:extLst>
          </p:nvPr>
        </p:nvGraphicFramePr>
        <p:xfrm>
          <a:off x="529088" y="319833"/>
          <a:ext cx="11178596" cy="3568257"/>
        </p:xfrm>
        <a:graphic>
          <a:graphicData uri="http://schemas.openxmlformats.org/drawingml/2006/table">
            <a:tbl>
              <a:tblPr firstRow="1" firstCol="1" bandRow="1">
                <a:tableStyleId>{2D5ABB26-0587-4C30-8999-92F81FD0307C}</a:tableStyleId>
              </a:tblPr>
              <a:tblGrid>
                <a:gridCol w="1508972">
                  <a:extLst>
                    <a:ext uri="{9D8B030D-6E8A-4147-A177-3AD203B41FA5}">
                      <a16:colId xmlns:a16="http://schemas.microsoft.com/office/drawing/2014/main" val="1915772939"/>
                    </a:ext>
                  </a:extLst>
                </a:gridCol>
                <a:gridCol w="308325">
                  <a:extLst>
                    <a:ext uri="{9D8B030D-6E8A-4147-A177-3AD203B41FA5}">
                      <a16:colId xmlns:a16="http://schemas.microsoft.com/office/drawing/2014/main" val="2089370396"/>
                    </a:ext>
                  </a:extLst>
                </a:gridCol>
                <a:gridCol w="9361299">
                  <a:extLst>
                    <a:ext uri="{9D8B030D-6E8A-4147-A177-3AD203B41FA5}">
                      <a16:colId xmlns:a16="http://schemas.microsoft.com/office/drawing/2014/main" val="2312356805"/>
                    </a:ext>
                  </a:extLst>
                </a:gridCol>
              </a:tblGrid>
              <a:tr h="0">
                <a:tc gridSpan="3">
                  <a:txBody>
                    <a:bodyPr/>
                    <a:lstStyle/>
                    <a:p>
                      <a:pPr>
                        <a:lnSpc>
                          <a:spcPct val="107000"/>
                        </a:lnSpc>
                        <a:spcAft>
                          <a:spcPts val="0"/>
                        </a:spcAft>
                      </a:pPr>
                      <a:r>
                        <a:rPr lang="en-GB" sz="1400" b="1" dirty="0">
                          <a:effectLst/>
                        </a:rPr>
                        <a:t>Guidance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nSpc>
                          <a:spcPct val="107000"/>
                        </a:lnSpc>
                        <a:spcAft>
                          <a:spcPts val="0"/>
                        </a:spcAft>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86652"/>
                  </a:ext>
                </a:extLst>
              </a:tr>
              <a:tr h="0">
                <a:tc gridSpan="2">
                  <a:txBody>
                    <a:bodyPr/>
                    <a:lstStyle/>
                    <a:p>
                      <a:pPr>
                        <a:lnSpc>
                          <a:spcPct val="107000"/>
                        </a:lnSpc>
                        <a:spcAft>
                          <a:spcPts val="0"/>
                        </a:spcAft>
                      </a:pPr>
                      <a:r>
                        <a:rPr lang="en-GB" sz="1400" dirty="0">
                          <a:effectLst/>
                        </a:rPr>
                        <a:t>Hilton K. &amp; Anderson A. (2018)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tcPr>
                </a:tc>
                <a:tc hMerge="1">
                  <a:txBody>
                    <a:bodyPr/>
                    <a:lstStyle/>
                    <a:p>
                      <a:pPr>
                        <a:lnSpc>
                          <a:spcPct val="107000"/>
                        </a:lnSpc>
                        <a:spcAft>
                          <a:spcPts val="0"/>
                        </a:spcAft>
                      </a:pPr>
                      <a:r>
                        <a:rPr lang="en-GB" sz="1400" dirty="0" err="1">
                          <a:effectLst/>
                        </a:rPr>
                        <a:t>IHI</a:t>
                      </a:r>
                      <a:r>
                        <a:rPr lang="en-GB" sz="1400" dirty="0">
                          <a:effectLst/>
                        </a:rPr>
                        <a:t> Psychology of Change Framework</a:t>
                      </a:r>
                    </a:p>
                    <a:p>
                      <a:pPr>
                        <a:lnSpc>
                          <a:spcPct val="107000"/>
                        </a:lnSpc>
                        <a:spcAft>
                          <a:spcPts val="0"/>
                        </a:spcAft>
                      </a:pPr>
                      <a:r>
                        <a:rPr lang="en-GB" sz="1400" u="sng" dirty="0">
                          <a:effectLst/>
                          <a:hlinkClick r:id="rId3"/>
                        </a:rPr>
                        <a:t>http://www.ihi.org/resources/Pages/IHIWhitePapers/IHI-Psychology-of-Change-Framework.aspx</a:t>
                      </a:r>
                      <a:endParaRPr lang="en-GB" sz="1400" dirty="0">
                        <a:effectLst/>
                      </a:endParaRPr>
                    </a:p>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nSpc>
                          <a:spcPct val="107000"/>
                        </a:lnSpc>
                        <a:spcAft>
                          <a:spcPts val="0"/>
                        </a:spcAft>
                      </a:pPr>
                      <a:r>
                        <a:rPr lang="en-GB" sz="1400" dirty="0" err="1">
                          <a:effectLst/>
                        </a:rPr>
                        <a:t>IHI</a:t>
                      </a:r>
                      <a:r>
                        <a:rPr lang="en-GB" sz="1400" dirty="0">
                          <a:effectLst/>
                        </a:rPr>
                        <a:t> Psychology of Change Framework</a:t>
                      </a:r>
                    </a:p>
                    <a:p>
                      <a:pPr>
                        <a:lnSpc>
                          <a:spcPct val="107000"/>
                        </a:lnSpc>
                        <a:spcAft>
                          <a:spcPts val="0"/>
                        </a:spcAft>
                      </a:pPr>
                      <a:r>
                        <a:rPr lang="en-GB" sz="1400" u="sng" dirty="0">
                          <a:effectLst/>
                          <a:hlinkClick r:id="rId3"/>
                        </a:rPr>
                        <a:t>http://www.ihi.org/resources/Pages/IHIWhitePapers/IHI-Psychology-of-Change-Framework.aspx</a:t>
                      </a:r>
                      <a:endParaRPr lang="en-GB" sz="1400" dirty="0">
                        <a:effectLst/>
                      </a:endParaRP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81779436"/>
                  </a:ext>
                </a:extLst>
              </a:tr>
              <a:tr h="0">
                <a:tc gridSpan="2">
                  <a:txBody>
                    <a:bodyPr/>
                    <a:lstStyle/>
                    <a:p>
                      <a:pPr>
                        <a:lnSpc>
                          <a:spcPct val="107000"/>
                        </a:lnSpc>
                        <a:spcAft>
                          <a:spcPts val="0"/>
                        </a:spcAft>
                      </a:pPr>
                      <a:r>
                        <a:rPr lang="en-GB" sz="1400">
                          <a:effectLst/>
                        </a:rPr>
                        <a:t>Lucas B. (2015)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r>
                        <a:rPr lang="en-GB" sz="1400" dirty="0">
                          <a:effectLst/>
                        </a:rPr>
                        <a:t>The Habits of an Improver. The Health Foundation</a:t>
                      </a:r>
                    </a:p>
                    <a:p>
                      <a:pPr>
                        <a:lnSpc>
                          <a:spcPct val="107000"/>
                        </a:lnSpc>
                        <a:spcAft>
                          <a:spcPts val="0"/>
                        </a:spcAft>
                      </a:pPr>
                      <a:r>
                        <a:rPr lang="en-GB" sz="1400" u="sng" dirty="0">
                          <a:effectLst/>
                          <a:hlinkClick r:id="rId3"/>
                        </a:rPr>
                        <a:t>https://www.health.org.uk/publications/the-habits-of-an-improver</a:t>
                      </a:r>
                      <a:endParaRPr lang="en-GB" sz="1400" dirty="0">
                        <a:effectLst/>
                      </a:endParaRPr>
                    </a:p>
                    <a:p>
                      <a:pPr>
                        <a:lnSpc>
                          <a:spcPct val="107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The Habits of an Improver. The Health Foundation</a:t>
                      </a:r>
                    </a:p>
                    <a:p>
                      <a:pPr>
                        <a:lnSpc>
                          <a:spcPct val="107000"/>
                        </a:lnSpc>
                        <a:spcAft>
                          <a:spcPts val="0"/>
                        </a:spcAft>
                      </a:pPr>
                      <a:r>
                        <a:rPr lang="en-GB" sz="1400" u="sng">
                          <a:effectLst/>
                          <a:hlinkClick r:id="rId3"/>
                        </a:rPr>
                        <a:t>https://www.health.org.uk/publications/the-habits-of-an-improver</a:t>
                      </a:r>
                      <a:endParaRPr lang="en-GB" sz="1400">
                        <a:effectLst/>
                      </a:endParaRPr>
                    </a:p>
                    <a:p>
                      <a:pPr>
                        <a:lnSpc>
                          <a:spcPct val="107000"/>
                        </a:lnSpc>
                        <a:spcAft>
                          <a:spcPts val="0"/>
                        </a:spcAft>
                      </a:pPr>
                      <a:r>
                        <a:rPr lang="en-GB" sz="60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481591"/>
                  </a:ext>
                </a:extLst>
              </a:tr>
              <a:tr h="0">
                <a:tc gridSpan="2">
                  <a:txBody>
                    <a:bodyPr/>
                    <a:lstStyle/>
                    <a:p>
                      <a:pPr>
                        <a:lnSpc>
                          <a:spcPct val="107000"/>
                        </a:lnSpc>
                        <a:spcAft>
                          <a:spcPts val="0"/>
                        </a:spcAft>
                      </a:pPr>
                      <a:r>
                        <a:rPr lang="en-GB" sz="1400" dirty="0">
                          <a:effectLst/>
                        </a:rPr>
                        <a:t>NHS Horizons (2021)</a:t>
                      </a:r>
                    </a:p>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r>
                        <a:rPr lang="en-GB" sz="1400" dirty="0">
                          <a:effectLst/>
                        </a:rPr>
                        <a:t>A practical guide to the art of psychological safety in the real world of health and care</a:t>
                      </a:r>
                    </a:p>
                    <a:p>
                      <a:pPr>
                        <a:lnSpc>
                          <a:spcPct val="107000"/>
                        </a:lnSpc>
                        <a:spcAft>
                          <a:spcPts val="0"/>
                        </a:spcAft>
                      </a:pPr>
                      <a:r>
                        <a:rPr lang="en-GB" sz="1400" u="sng" dirty="0">
                          <a:effectLst/>
                          <a:hlinkClick r:id="rId3"/>
                        </a:rPr>
                        <a:t>http://horizonsnhs.com/wp-content/uploads/2021/06/A-practical-guide-to-the-art-of-psychological-safety-in-the-real-world-of-health-and-care-.pdf</a:t>
                      </a:r>
                      <a:endParaRPr lang="en-GB" sz="1400" dirty="0">
                        <a:effectLst/>
                      </a:endParaRP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A practical guide to the art of psychological safety in the real world of health and care</a:t>
                      </a:r>
                    </a:p>
                    <a:p>
                      <a:pPr>
                        <a:lnSpc>
                          <a:spcPct val="107000"/>
                        </a:lnSpc>
                        <a:spcAft>
                          <a:spcPts val="0"/>
                        </a:spcAft>
                      </a:pPr>
                      <a:r>
                        <a:rPr lang="en-GB" sz="1400" u="sng" dirty="0">
                          <a:effectLst/>
                          <a:hlinkClick r:id="rId3"/>
                        </a:rPr>
                        <a:t>http://horizonsnhs.com/wp-content/uploads/2021/06/A-practical-guide-to-the-art-of-psychological-safety-in-the-real-world-of-health-and-care-.pdf</a:t>
                      </a:r>
                      <a:endParaRPr lang="en-GB" sz="1400" dirty="0">
                        <a:effectLst/>
                      </a:endParaRP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6218807"/>
                  </a:ext>
                </a:extLst>
              </a:tr>
              <a:tr h="0">
                <a:tc gridSpan="3">
                  <a:txBody>
                    <a:bodyPr/>
                    <a:lstStyle/>
                    <a:p>
                      <a:pPr>
                        <a:lnSpc>
                          <a:spcPct val="107000"/>
                        </a:lnSpc>
                        <a:spcAft>
                          <a:spcPts val="0"/>
                        </a:spcAft>
                      </a:pPr>
                      <a:r>
                        <a:rPr lang="en-GB" sz="1400" b="1" dirty="0">
                          <a:effectLst/>
                        </a:rPr>
                        <a:t>Books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hMerge="1">
                  <a:txBody>
                    <a:bodyPr/>
                    <a:lstStyle/>
                    <a:p>
                      <a:endParaRPr lang="en-GB"/>
                    </a:p>
                  </a:txBody>
                  <a:tcPr/>
                </a:tc>
                <a:tc hMerge="1">
                  <a:txBody>
                    <a:bodyPr/>
                    <a:lstStyle/>
                    <a:p>
                      <a:pPr>
                        <a:lnSpc>
                          <a:spcPct val="107000"/>
                        </a:lnSpc>
                        <a:spcAft>
                          <a:spcPts val="0"/>
                        </a:spcAft>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64411707"/>
                  </a:ext>
                </a:extLst>
              </a:tr>
              <a:tr h="0">
                <a:tc>
                  <a:txBody>
                    <a:bodyPr/>
                    <a:lstStyle/>
                    <a:p>
                      <a:pPr>
                        <a:lnSpc>
                          <a:spcPct val="107000"/>
                        </a:lnSpc>
                        <a:spcAft>
                          <a:spcPts val="0"/>
                        </a:spcAft>
                      </a:pPr>
                      <a:r>
                        <a:rPr lang="en-GB" sz="1400">
                          <a:effectLst/>
                        </a:rPr>
                        <a:t>Edmondson A. (2019)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tcPr>
                </a:tc>
                <a:tc gridSpan="2">
                  <a:txBody>
                    <a:bodyPr/>
                    <a:lstStyle/>
                    <a:p>
                      <a:pPr>
                        <a:lnSpc>
                          <a:spcPct val="107000"/>
                        </a:lnSpc>
                        <a:spcAft>
                          <a:spcPts val="0"/>
                        </a:spcAft>
                      </a:pPr>
                      <a:r>
                        <a:rPr lang="en-GB" sz="1400" dirty="0">
                          <a:effectLst/>
                        </a:rPr>
                        <a:t>The Fearless Organisation – Creating psychological safety in the workplace for learning, innovation &amp; growth (book)</a:t>
                      </a:r>
                    </a:p>
                    <a:p>
                      <a:pPr>
                        <a:lnSpc>
                          <a:spcPct val="107000"/>
                        </a:lnSpc>
                        <a:spcAft>
                          <a:spcPts val="0"/>
                        </a:spcAft>
                      </a:pPr>
                      <a:r>
                        <a:rPr lang="en-GB" sz="1400" u="sng" dirty="0">
                          <a:effectLst/>
                          <a:hlinkClick r:id="rId3"/>
                        </a:rPr>
                        <a:t>www.fearlessorganization.com</a:t>
                      </a:r>
                      <a:r>
                        <a:rPr lang="en-GB" sz="1400" dirty="0">
                          <a:effectLst/>
                        </a:rPr>
                        <a:t> (incl. free PS organisational scan)</a:t>
                      </a:r>
                    </a:p>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tcPr>
                </a:tc>
                <a:tc hMerge="1">
                  <a:txBody>
                    <a:bodyPr/>
                    <a:lstStyle/>
                    <a:p>
                      <a:pPr>
                        <a:lnSpc>
                          <a:spcPct val="107000"/>
                        </a:lnSpc>
                        <a:spcAft>
                          <a:spcPts val="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98958293"/>
                  </a:ext>
                </a:extLst>
              </a:tr>
              <a:tr h="0">
                <a:tc>
                  <a:txBody>
                    <a:bodyPr/>
                    <a:lstStyle/>
                    <a:p>
                      <a:pPr>
                        <a:lnSpc>
                          <a:spcPct val="107000"/>
                        </a:lnSpc>
                        <a:spcAft>
                          <a:spcPts val="0"/>
                        </a:spcAft>
                      </a:pPr>
                      <a:r>
                        <a:rPr lang="en-GB" sz="1400">
                          <a:effectLst/>
                        </a:rPr>
                        <a:t>Reitz M. &amp; Higgins J. (2019)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1400">
                          <a:effectLst/>
                        </a:rPr>
                        <a:t>Speak Up. Say what needs to be said and hear what needs to be heard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739893"/>
                  </a:ext>
                </a:extLst>
              </a:tr>
              <a:tr h="0">
                <a:tc>
                  <a:txBody>
                    <a:bodyPr/>
                    <a:lstStyle/>
                    <a:p>
                      <a:pPr>
                        <a:lnSpc>
                          <a:spcPct val="107000"/>
                        </a:lnSpc>
                        <a:spcAft>
                          <a:spcPts val="0"/>
                        </a:spcAft>
                      </a:pPr>
                      <a:r>
                        <a:rPr lang="en-GB" sz="1400">
                          <a:effectLst/>
                        </a:rPr>
                        <a:t>Clark T.R. (2020)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1400" dirty="0">
                          <a:effectLst/>
                        </a:rPr>
                        <a:t>The Four Stages of Psychological Safety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296043"/>
                  </a:ext>
                </a:extLst>
              </a:tr>
            </a:tbl>
          </a:graphicData>
        </a:graphic>
      </p:graphicFrame>
      <p:sp>
        <p:nvSpPr>
          <p:cNvPr id="7" name="TextBox 6">
            <a:extLst>
              <a:ext uri="{FF2B5EF4-FFF2-40B4-BE49-F238E27FC236}">
                <a16:creationId xmlns:a16="http://schemas.microsoft.com/office/drawing/2014/main" id="{448AF86D-98F7-4D6E-A40B-1837E5B623D0}"/>
              </a:ext>
            </a:extLst>
          </p:cNvPr>
          <p:cNvSpPr txBox="1"/>
          <p:nvPr/>
        </p:nvSpPr>
        <p:spPr>
          <a:xfrm>
            <a:off x="378325" y="4281883"/>
            <a:ext cx="11480121" cy="2029723"/>
          </a:xfrm>
          <a:prstGeom prst="rect">
            <a:avLst/>
          </a:prstGeom>
          <a:noFill/>
        </p:spPr>
        <p:txBody>
          <a:bodyPr wrap="square">
            <a:spAutoFit/>
          </a:bodyPr>
          <a:lstStyle/>
          <a:p>
            <a:pPr lvl="0" algn="just">
              <a:lnSpc>
                <a:spcPct val="107000"/>
              </a:lnSpc>
              <a:spcAft>
                <a:spcPts val="800"/>
              </a:spcAft>
            </a:pPr>
            <a:r>
              <a:rPr lang="en-GB" sz="1600" b="1" dirty="0">
                <a:solidFill>
                  <a:schemeClr val="accent6"/>
                </a:solidFill>
                <a:effectLst/>
                <a:ea typeface="Calibri" panose="020F0502020204030204" pitchFamily="34" charset="0"/>
                <a:cs typeface="Times New Roman" panose="02020603050405020304" pitchFamily="18" charset="0"/>
              </a:rPr>
              <a:t>B. Academic publications </a:t>
            </a: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(often requires database access which you may be able to get through your employer or university) </a:t>
            </a:r>
            <a:endParaRPr lang="en-GB" sz="16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Albritton, J. A., Fried, B., Singh, K., Weiner, B. J., Reeve, B., &amp; Edwards, J. R. (2019). The role of psychological safety and learning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behavior</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in the development of effective quality improvement teams in Ghana: an observational study.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BMC Health Services Research, 19</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(1), 385</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Aranzamendez</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G., James, D., &amp; Toms, R. (2015). Finding Antecedents of Psychological Safety: A Step Toward Quality Improvement.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Nursing Forum, 50</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171-178. </a:t>
            </a:r>
          </a:p>
          <a:p>
            <a:pPr marL="457200" indent="-457200">
              <a:lnSpc>
                <a:spcPct val="107000"/>
              </a:lnSpc>
              <a:spcAft>
                <a:spcPts val="800"/>
              </a:spcAft>
            </a:pP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Carmeli</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A., &amp;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Gittell</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J. H. (2009). High-quality relationships, psychological safety, and learning from failures in work organizations.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Journal of Organizational </a:t>
            </a:r>
            <a:r>
              <a:rPr lang="en-GB" sz="1400" i="1" dirty="0" err="1">
                <a:solidFill>
                  <a:schemeClr val="tx1">
                    <a:lumMod val="65000"/>
                    <a:lumOff val="35000"/>
                  </a:schemeClr>
                </a:solidFill>
                <a:effectLst/>
                <a:ea typeface="Calibri" panose="020F0502020204030204" pitchFamily="34" charset="0"/>
                <a:cs typeface="Calibri" panose="020F0502020204030204" pitchFamily="34" charset="0"/>
              </a:rPr>
              <a:t>Behavior</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 30</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(6), 709-729</a:t>
            </a:r>
          </a:p>
        </p:txBody>
      </p:sp>
      <p:pic>
        <p:nvPicPr>
          <p:cNvPr id="6" name="Picture 2" descr="See the source image">
            <a:extLst>
              <a:ext uri="{FF2B5EF4-FFF2-40B4-BE49-F238E27FC236}">
                <a16:creationId xmlns:a16="http://schemas.microsoft.com/office/drawing/2014/main" id="{B41E8897-B014-4027-BC2C-A550EFCFA7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579"/>
          <a:stretch/>
        </p:blipFill>
        <p:spPr bwMode="auto">
          <a:xfrm>
            <a:off x="9665765" y="6244610"/>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4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51" y="640029"/>
            <a:ext cx="11286698" cy="1325563"/>
          </a:xfrm>
        </p:spPr>
        <p:txBody>
          <a:bodyPr>
            <a:normAutofit/>
          </a:bodyPr>
          <a:lstStyle/>
          <a:p>
            <a:r>
              <a:rPr lang="en-US" dirty="0">
                <a:cs typeface="Arial" panose="020B0604020202020204" pitchFamily="34" charset="0"/>
              </a:rPr>
              <a:t>Aims of this Guide to</a:t>
            </a:r>
            <a:br>
              <a:rPr lang="en-US" dirty="0">
                <a:cs typeface="Arial" panose="020B0604020202020204" pitchFamily="34" charset="0"/>
              </a:rPr>
            </a:br>
            <a:r>
              <a:rPr lang="en-US" dirty="0">
                <a:cs typeface="Arial" panose="020B0604020202020204" pitchFamily="34" charset="0"/>
              </a:rPr>
              <a:t>‘Psychological Safety for Improvement’</a:t>
            </a:r>
            <a:endParaRPr lang="en-GB" sz="5400" dirty="0">
              <a:cs typeface="Arial" panose="020B0604020202020204" pitchFamily="34" charset="0"/>
            </a:endParaRPr>
          </a:p>
        </p:txBody>
      </p:sp>
      <p:sp>
        <p:nvSpPr>
          <p:cNvPr id="3" name="Subtitle 2"/>
          <p:cNvSpPr>
            <a:spLocks noGrp="1"/>
          </p:cNvSpPr>
          <p:nvPr>
            <p:ph idx="1"/>
          </p:nvPr>
        </p:nvSpPr>
        <p:spPr>
          <a:xfrm>
            <a:off x="580103" y="2340429"/>
            <a:ext cx="11050864" cy="4015821"/>
          </a:xfrm>
        </p:spPr>
        <p:txBody>
          <a:bodyPr vert="horz" lIns="91440" tIns="45720" rIns="91440" bIns="45720" rtlCol="0" anchor="t">
            <a:noAutofit/>
          </a:bodyPr>
          <a:lstStyle/>
          <a:p>
            <a:pPr marL="446088" indent="-354013">
              <a:spcBef>
                <a:spcPts val="0"/>
              </a:spcBef>
              <a:spcAft>
                <a:spcPts val="1800"/>
              </a:spcAft>
              <a:buFont typeface="+mj-lt"/>
              <a:buAutoNum type="arabicPeriod"/>
            </a:pPr>
            <a:r>
              <a:rPr lang="en-GB" sz="2400" dirty="0">
                <a:cs typeface="Arial" panose="020B0604020202020204" pitchFamily="34" charset="0"/>
              </a:rPr>
              <a:t>To introduce the psychological safety construct</a:t>
            </a:r>
          </a:p>
          <a:p>
            <a:pPr marL="446088" indent="-354013">
              <a:spcBef>
                <a:spcPts val="0"/>
              </a:spcBef>
              <a:spcAft>
                <a:spcPts val="1800"/>
              </a:spcAft>
              <a:buFont typeface="+mj-lt"/>
              <a:buAutoNum type="arabicPeriod"/>
            </a:pPr>
            <a:r>
              <a:rPr lang="en-GB" sz="2400" dirty="0">
                <a:cs typeface="Arial" panose="020B0604020202020204" pitchFamily="34" charset="0"/>
              </a:rPr>
              <a:t>To understand the importance of </a:t>
            </a:r>
            <a:r>
              <a:rPr lang="en-GB" sz="2400" b="1" dirty="0">
                <a:cs typeface="Arial" panose="020B0604020202020204" pitchFamily="34" charset="0"/>
              </a:rPr>
              <a:t>psychological safety in improvement </a:t>
            </a:r>
          </a:p>
          <a:p>
            <a:pPr marL="446088" indent="-354013">
              <a:spcBef>
                <a:spcPts val="0"/>
              </a:spcBef>
              <a:spcAft>
                <a:spcPts val="1800"/>
              </a:spcAft>
              <a:buFont typeface="+mj-lt"/>
              <a:buAutoNum type="arabicPeriod"/>
            </a:pPr>
            <a:r>
              <a:rPr lang="en-GB" sz="2400" dirty="0">
                <a:cs typeface="Arial" panose="020B0604020202020204" pitchFamily="34" charset="0"/>
              </a:rPr>
              <a:t>To highlight the fundamental need for psychological safety so that teams can work at their best together in their continuous improvement efforts</a:t>
            </a:r>
          </a:p>
          <a:p>
            <a:pPr marL="446088" indent="-354013" algn="just">
              <a:spcBef>
                <a:spcPts val="0"/>
              </a:spcBef>
              <a:spcAft>
                <a:spcPts val="1800"/>
              </a:spcAft>
              <a:buFont typeface="+mj-lt"/>
              <a:buAutoNum type="arabicPeriod"/>
            </a:pPr>
            <a:r>
              <a:rPr lang="en-GB" sz="2400" dirty="0">
                <a:cs typeface="Arial" panose="020B0604020202020204" pitchFamily="34" charset="0"/>
              </a:rPr>
              <a:t>To offer some suggestions to help leaders to </a:t>
            </a:r>
            <a:r>
              <a:rPr lang="en-GB" sz="2400" b="1" dirty="0">
                <a:cs typeface="Arial" panose="020B0604020202020204" pitchFamily="34" charset="0"/>
              </a:rPr>
              <a:t>create psychologically safe environments so that teams can focus on improvement work</a:t>
            </a:r>
          </a:p>
          <a:p>
            <a:pPr marL="446088" indent="-354013" algn="just">
              <a:spcBef>
                <a:spcPts val="0"/>
              </a:spcBef>
              <a:spcAft>
                <a:spcPts val="1800"/>
              </a:spcAft>
              <a:buFont typeface="+mj-lt"/>
              <a:buAutoNum type="arabicPeriod"/>
            </a:pPr>
            <a:r>
              <a:rPr lang="en-GB" sz="2400" dirty="0">
                <a:cs typeface="Arial" panose="020B0604020202020204" pitchFamily="34" charset="0"/>
              </a:rPr>
              <a:t>To offer some tips for people who are facilitating or coaching for improve-</a:t>
            </a:r>
            <a:r>
              <a:rPr lang="en-GB" sz="2400" dirty="0" err="1">
                <a:cs typeface="Arial" panose="020B0604020202020204" pitchFamily="34" charset="0"/>
              </a:rPr>
              <a:t>ment</a:t>
            </a:r>
            <a:r>
              <a:rPr lang="en-GB" sz="2400" dirty="0">
                <a:cs typeface="Arial" panose="020B0604020202020204" pitchFamily="34" charset="0"/>
              </a:rPr>
              <a:t> </a:t>
            </a:r>
            <a:endParaRPr lang="en-GB" sz="2400" dirty="0"/>
          </a:p>
          <a:p>
            <a:endParaRPr lang="en-GB" sz="2400" dirty="0"/>
          </a:p>
          <a:p>
            <a:endParaRPr lang="en-GB" sz="2400" dirty="0"/>
          </a:p>
        </p:txBody>
      </p:sp>
      <p:sp>
        <p:nvSpPr>
          <p:cNvPr id="4" name="Slide Number Placeholder 3">
            <a:extLst>
              <a:ext uri="{FF2B5EF4-FFF2-40B4-BE49-F238E27FC236}">
                <a16:creationId xmlns:a16="http://schemas.microsoft.com/office/drawing/2014/main" id="{6C896944-2E54-4819-AB08-22E947418855}"/>
              </a:ext>
            </a:extLst>
          </p:cNvPr>
          <p:cNvSpPr>
            <a:spLocks noGrp="1"/>
          </p:cNvSpPr>
          <p:nvPr>
            <p:ph type="sldNum" sz="quarter" idx="12"/>
          </p:nvPr>
        </p:nvSpPr>
        <p:spPr/>
        <p:txBody>
          <a:bodyPr/>
          <a:lstStyle/>
          <a:p>
            <a:fld id="{6859C1A8-8460-4F16-8402-9B3D81EC032B}" type="slidenum">
              <a:rPr lang="en-GB" smtClean="0"/>
              <a:t>3</a:t>
            </a:fld>
            <a:endParaRPr lang="en-GB" dirty="0"/>
          </a:p>
        </p:txBody>
      </p:sp>
      <p:pic>
        <p:nvPicPr>
          <p:cNvPr id="5" name="Picture 2" descr="See the source image">
            <a:extLst>
              <a:ext uri="{FF2B5EF4-FFF2-40B4-BE49-F238E27FC236}">
                <a16:creationId xmlns:a16="http://schemas.microsoft.com/office/drawing/2014/main" id="{DFA6AC17-1D5E-4623-9834-90C983A8D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47580"/>
          <a:stretch/>
        </p:blipFill>
        <p:spPr bwMode="auto">
          <a:xfrm>
            <a:off x="9199164" y="6225552"/>
            <a:ext cx="1711675" cy="6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31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0"/>
                                        <p:tgtEl>
                                          <p:spTgt spid="3">
                                            <p:txEl>
                                              <p:pRg st="3" end="3"/>
                                            </p:txEl>
                                          </p:spTgt>
                                        </p:tgtEl>
                                      </p:cBhvr>
                                    </p:animEffect>
                                  </p:childTnLst>
                                </p:cTn>
                              </p:par>
                            </p:childTnLst>
                          </p:cTn>
                        </p:par>
                        <p:par>
                          <p:cTn id="20" fill="hold">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67F7D-68FF-4CF4-AC1F-8C2A130C5F6F}"/>
              </a:ext>
            </a:extLst>
          </p:cNvPr>
          <p:cNvSpPr>
            <a:spLocks noGrp="1"/>
          </p:cNvSpPr>
          <p:nvPr>
            <p:ph type="sldNum" sz="quarter" idx="12"/>
          </p:nvPr>
        </p:nvSpPr>
        <p:spPr/>
        <p:txBody>
          <a:bodyPr/>
          <a:lstStyle/>
          <a:p>
            <a:fld id="{6859C1A8-8460-4F16-8402-9B3D81EC032B}" type="slidenum">
              <a:rPr lang="en-GB" smtClean="0"/>
              <a:t>30</a:t>
            </a:fld>
            <a:endParaRPr lang="en-GB" dirty="0"/>
          </a:p>
        </p:txBody>
      </p:sp>
      <p:sp>
        <p:nvSpPr>
          <p:cNvPr id="5" name="TextBox 4">
            <a:extLst>
              <a:ext uri="{FF2B5EF4-FFF2-40B4-BE49-F238E27FC236}">
                <a16:creationId xmlns:a16="http://schemas.microsoft.com/office/drawing/2014/main" id="{7044D227-FCFF-47DD-A575-9528FB08DB65}"/>
              </a:ext>
            </a:extLst>
          </p:cNvPr>
          <p:cNvSpPr txBox="1"/>
          <p:nvPr/>
        </p:nvSpPr>
        <p:spPr>
          <a:xfrm>
            <a:off x="357795" y="339918"/>
            <a:ext cx="11480121" cy="6255302"/>
          </a:xfrm>
          <a:prstGeom prst="rect">
            <a:avLst/>
          </a:prstGeom>
          <a:noFill/>
        </p:spPr>
        <p:txBody>
          <a:bodyPr wrap="square">
            <a:spAutoFit/>
          </a:bodyPr>
          <a:lstStyle/>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Choo, A. S., Linderman, K. W., &amp; Schroeder, R. G. (2007). Method and psychological effects on learning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behaviors</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and knowledge creation in quality improvement projects.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Management Science, 53</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(3), 437-450</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Curry, L. A., Brault, M. A.,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Linnander</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E. L., McNatt, Z., Brewster, A. L., Cherlin, E., </a:t>
            </a:r>
            <a:r>
              <a:rPr lang="en-GB" sz="1400" b="0" i="0" dirty="0" err="1">
                <a:solidFill>
                  <a:schemeClr val="tx1">
                    <a:lumMod val="65000"/>
                    <a:lumOff val="35000"/>
                  </a:schemeClr>
                </a:solidFill>
                <a:effectLst/>
              </a:rPr>
              <a:t>Flieger</a:t>
            </a:r>
            <a:r>
              <a:rPr lang="en-GB" sz="1400" b="0" i="0" dirty="0">
                <a:solidFill>
                  <a:schemeClr val="tx1">
                    <a:lumMod val="65000"/>
                    <a:lumOff val="35000"/>
                  </a:schemeClr>
                </a:solidFill>
                <a:effectLst/>
              </a:rPr>
              <a:t>, S.P., Ting, H.H., &amp; </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Bradley, E. H. (2018). Influencing organisational culture to improve hospital performance in care of patients with acute myocardial infarction: a mixed-methods intervention study. </a:t>
            </a:r>
            <a:r>
              <a:rPr lang="en-GB" sz="1400" i="1" dirty="0" err="1">
                <a:solidFill>
                  <a:schemeClr val="tx1">
                    <a:lumMod val="65000"/>
                    <a:lumOff val="35000"/>
                  </a:schemeClr>
                </a:solidFill>
                <a:effectLst/>
                <a:ea typeface="Calibri" panose="020F0502020204030204" pitchFamily="34" charset="0"/>
                <a:cs typeface="Calibri" panose="020F0502020204030204" pitchFamily="34" charset="0"/>
              </a:rPr>
              <a:t>BMJ</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 Quality &amp; Safety, 27</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(3), 207-217</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Dixon, N., &amp;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Wellsteed</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L. (2019). Effects of team-based quality improvement learning on two teams providing dementia care. </a:t>
            </a:r>
            <a:r>
              <a:rPr lang="en-GB" sz="1400" i="1" dirty="0" err="1">
                <a:solidFill>
                  <a:schemeClr val="tx1">
                    <a:lumMod val="65000"/>
                    <a:lumOff val="35000"/>
                  </a:schemeClr>
                </a:solidFill>
                <a:effectLst/>
                <a:ea typeface="Calibri" panose="020F0502020204030204" pitchFamily="34" charset="0"/>
                <a:cs typeface="Calibri" panose="020F0502020204030204" pitchFamily="34" charset="0"/>
              </a:rPr>
              <a:t>BMJ</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 Open Quality, 8</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(2)</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Edmondson, A. C. (1999). Psychological safety and learning </a:t>
            </a:r>
            <a:r>
              <a:rPr lang="en-GB" sz="1400" dirty="0" err="1">
                <a:solidFill>
                  <a:schemeClr val="tx1">
                    <a:lumMod val="65000"/>
                    <a:lumOff val="35000"/>
                  </a:schemeClr>
                </a:solidFill>
                <a:effectLst/>
                <a:ea typeface="Calibri" panose="020F0502020204030204" pitchFamily="34" charset="0"/>
                <a:cs typeface="Times New Roman" panose="02020603050405020304" pitchFamily="18" charset="0"/>
              </a:rPr>
              <a:t>behavior</a:t>
            </a: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 in work teams.  </a:t>
            </a:r>
            <a:r>
              <a:rPr lang="en-GB" sz="1400" i="1" dirty="0">
                <a:solidFill>
                  <a:schemeClr val="tx1">
                    <a:lumMod val="65000"/>
                    <a:lumOff val="35000"/>
                  </a:schemeClr>
                </a:solidFill>
                <a:effectLst/>
                <a:ea typeface="Calibri" panose="020F0502020204030204" pitchFamily="34" charset="0"/>
                <a:cs typeface="Times New Roman" panose="02020603050405020304" pitchFamily="18" charset="0"/>
              </a:rPr>
              <a:t>Administrative Science Quarterly</a:t>
            </a: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 </a:t>
            </a:r>
            <a:r>
              <a:rPr lang="en-GB" sz="1400" i="1" dirty="0">
                <a:solidFill>
                  <a:schemeClr val="tx1">
                    <a:lumMod val="65000"/>
                    <a:lumOff val="35000"/>
                  </a:schemeClr>
                </a:solidFill>
                <a:effectLst/>
                <a:ea typeface="Calibri" panose="020F0502020204030204" pitchFamily="34" charset="0"/>
                <a:cs typeface="Times New Roman" panose="02020603050405020304" pitchFamily="18" charset="0"/>
              </a:rPr>
              <a:t>44</a:t>
            </a: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 350-383</a:t>
            </a:r>
          </a:p>
          <a:p>
            <a:pPr marL="457200" indent="-457200">
              <a:lnSpc>
                <a:spcPct val="107000"/>
              </a:lnSpc>
              <a:spcAft>
                <a:spcPts val="800"/>
              </a:spcAft>
            </a:pPr>
            <a:r>
              <a:rPr lang="en-GB" sz="1400" b="0" i="0" dirty="0">
                <a:solidFill>
                  <a:schemeClr val="tx1">
                    <a:lumMod val="65000"/>
                    <a:lumOff val="35000"/>
                  </a:schemeClr>
                </a:solidFill>
                <a:effectLst/>
              </a:rPr>
              <a:t>Edmondson A. C., </a:t>
            </a:r>
            <a:r>
              <a:rPr lang="en-GB" sz="1400" b="0" i="0" dirty="0" err="1">
                <a:solidFill>
                  <a:schemeClr val="tx1">
                    <a:lumMod val="65000"/>
                    <a:lumOff val="35000"/>
                  </a:schemeClr>
                </a:solidFill>
                <a:effectLst/>
              </a:rPr>
              <a:t>Bohmer</a:t>
            </a:r>
            <a:r>
              <a:rPr lang="en-GB" sz="1400" b="0" i="0" dirty="0">
                <a:solidFill>
                  <a:schemeClr val="tx1">
                    <a:lumMod val="65000"/>
                    <a:lumOff val="35000"/>
                  </a:schemeClr>
                </a:solidFill>
                <a:effectLst/>
              </a:rPr>
              <a:t>, R. M., &amp; Pisano, G. P. (2001). Disrupted routines: team learning and new technology implementation in hospitals. </a:t>
            </a:r>
            <a:r>
              <a:rPr lang="en-GB" sz="1400" b="0" i="1" dirty="0">
                <a:solidFill>
                  <a:schemeClr val="tx1">
                    <a:lumMod val="65000"/>
                    <a:lumOff val="35000"/>
                  </a:schemeClr>
                </a:solidFill>
                <a:effectLst/>
              </a:rPr>
              <a:t>Administrative Science Quarterly</a:t>
            </a:r>
            <a:r>
              <a:rPr lang="en-GB" sz="1400" dirty="0">
                <a:solidFill>
                  <a:schemeClr val="tx1">
                    <a:lumMod val="65000"/>
                    <a:lumOff val="35000"/>
                  </a:schemeClr>
                </a:solidFill>
              </a:rPr>
              <a:t>, </a:t>
            </a:r>
            <a:r>
              <a:rPr lang="en-GB" sz="1400" b="0" i="0" dirty="0">
                <a:solidFill>
                  <a:schemeClr val="tx1">
                    <a:lumMod val="65000"/>
                    <a:lumOff val="35000"/>
                  </a:schemeClr>
                </a:solidFill>
                <a:effectLst/>
              </a:rPr>
              <a:t>46(4), 685-716</a:t>
            </a: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Edmondson, A. C., &amp;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Mogelof</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J. P. (2005). Explaining psychological safety in innovation teams: Organizational culture, team dynamics, or personality?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Creativity and Innovation in Organizational Teams</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109-136</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Edmondson, A. C., Higgins, M., Singer, S., &amp; Weiner, J. (2016). Understanding Psychological Safety in Health Care and Education Organizations: A Comparative Perspective.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Research in Human Development, 13</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65-83</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Gibson, R., Armstrong, A., Till, A., &amp;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McKimm</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J. (2017). Learning from error: leading a culture of safety.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British Journal of Hospital Medicine (17508460), 78</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(7), 402-406</a:t>
            </a:r>
          </a:p>
          <a:p>
            <a:pPr marL="457200" indent="-457200"/>
            <a:r>
              <a:rPr lang="en-GB" sz="1400" dirty="0" err="1">
                <a:solidFill>
                  <a:schemeClr val="tx1">
                    <a:lumMod val="65000"/>
                    <a:lumOff val="35000"/>
                  </a:schemeClr>
                </a:solidFill>
                <a:effectLst/>
              </a:rPr>
              <a:t>Grailey</a:t>
            </a:r>
            <a:r>
              <a:rPr lang="en-GB" sz="1400" dirty="0">
                <a:solidFill>
                  <a:schemeClr val="tx1">
                    <a:lumMod val="65000"/>
                    <a:lumOff val="35000"/>
                  </a:schemeClr>
                </a:solidFill>
                <a:effectLst/>
              </a:rPr>
              <a:t>, K. E., Murray, E., Reader, T., &amp; Brett, S. J. (2021). The presence and potential impact of psychological safety in the healthcare setting: an evidence synthesis. </a:t>
            </a:r>
            <a:r>
              <a:rPr lang="en-GB" sz="1400" i="1" dirty="0">
                <a:solidFill>
                  <a:schemeClr val="tx1">
                    <a:lumMod val="65000"/>
                    <a:lumOff val="35000"/>
                  </a:schemeClr>
                </a:solidFill>
                <a:effectLst/>
              </a:rPr>
              <a:t>BMC Health Services Research, 21</a:t>
            </a:r>
            <a:r>
              <a:rPr lang="en-GB" sz="1400" dirty="0">
                <a:solidFill>
                  <a:schemeClr val="tx1">
                    <a:lumMod val="65000"/>
                    <a:lumOff val="35000"/>
                  </a:schemeClr>
                </a:solidFill>
                <a:effectLst/>
              </a:rPr>
              <a:t>(1).</a:t>
            </a:r>
          </a:p>
          <a:p>
            <a:pPr marL="457200" indent="-457200"/>
            <a:r>
              <a:rPr lang="en-GB" sz="1400" dirty="0">
                <a:solidFill>
                  <a:schemeClr val="tx1">
                    <a:lumMod val="65000"/>
                    <a:lumOff val="35000"/>
                  </a:schemeClr>
                </a:solidFill>
                <a:effectLst/>
              </a:rPr>
              <a:t> </a:t>
            </a:r>
          </a:p>
          <a:p>
            <a:pPr marL="457200" indent="-457200">
              <a:lnSpc>
                <a:spcPct val="107000"/>
              </a:lnSpc>
              <a:spcAft>
                <a:spcPts val="800"/>
              </a:spcAft>
            </a:pP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Gittell</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J. H., Edmondson, A. C., &amp; Schein, E. (2011).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Learning to coordinate: A relational model of organizational change.</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Paper presented at the San Antonio, TX: Academy of Management</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Gittell</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J. H., Godfrey, M., &amp;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Thistlethwaite</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J. (2013). Interprofessional collaborative practice and relational coordination: Improving healthcare through relationships.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Journal of Interprofessional Care, 27</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(3), 210-213</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pic>
        <p:nvPicPr>
          <p:cNvPr id="4" name="Picture 2" descr="See the source image">
            <a:extLst>
              <a:ext uri="{FF2B5EF4-FFF2-40B4-BE49-F238E27FC236}">
                <a16:creationId xmlns:a16="http://schemas.microsoft.com/office/drawing/2014/main" id="{0D8D7AFF-8367-4661-B5BE-AF38AA5450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579"/>
          <a:stretch/>
        </p:blipFill>
        <p:spPr bwMode="auto">
          <a:xfrm>
            <a:off x="9665765" y="6244610"/>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2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67F7D-68FF-4CF4-AC1F-8C2A130C5F6F}"/>
              </a:ext>
            </a:extLst>
          </p:cNvPr>
          <p:cNvSpPr>
            <a:spLocks noGrp="1"/>
          </p:cNvSpPr>
          <p:nvPr>
            <p:ph type="sldNum" sz="quarter" idx="12"/>
          </p:nvPr>
        </p:nvSpPr>
        <p:spPr/>
        <p:txBody>
          <a:bodyPr/>
          <a:lstStyle/>
          <a:p>
            <a:fld id="{6859C1A8-8460-4F16-8402-9B3D81EC032B}" type="slidenum">
              <a:rPr lang="en-GB" smtClean="0"/>
              <a:t>31</a:t>
            </a:fld>
            <a:endParaRPr lang="en-GB" dirty="0"/>
          </a:p>
        </p:txBody>
      </p:sp>
      <p:sp>
        <p:nvSpPr>
          <p:cNvPr id="5" name="TextBox 4">
            <a:extLst>
              <a:ext uri="{FF2B5EF4-FFF2-40B4-BE49-F238E27FC236}">
                <a16:creationId xmlns:a16="http://schemas.microsoft.com/office/drawing/2014/main" id="{7044D227-FCFF-47DD-A575-9528FB08DB65}"/>
              </a:ext>
            </a:extLst>
          </p:cNvPr>
          <p:cNvSpPr txBox="1"/>
          <p:nvPr/>
        </p:nvSpPr>
        <p:spPr>
          <a:xfrm>
            <a:off x="311787" y="346326"/>
            <a:ext cx="11480121" cy="6021905"/>
          </a:xfrm>
          <a:prstGeom prst="rect">
            <a:avLst/>
          </a:prstGeom>
          <a:noFill/>
        </p:spPr>
        <p:txBody>
          <a:bodyPr wrap="square">
            <a:spAutoFit/>
          </a:bodyPr>
          <a:lstStyle/>
          <a:p>
            <a:pPr marL="457200" indent="-457200">
              <a:spcAft>
                <a:spcPts val="800"/>
              </a:spcAft>
            </a:pPr>
            <a:r>
              <a:rPr lang="de-AT" sz="1400" dirty="0" err="1">
                <a:solidFill>
                  <a:schemeClr val="tx1">
                    <a:lumMod val="65000"/>
                    <a:lumOff val="35000"/>
                  </a:schemeClr>
                </a:solidFill>
                <a:effectLst/>
                <a:ea typeface="Calibri" panose="020F0502020204030204" pitchFamily="34" charset="0"/>
                <a:cs typeface="Calibri" panose="020F0502020204030204" pitchFamily="34" charset="0"/>
              </a:rPr>
              <a:t>Halbesleben</a:t>
            </a:r>
            <a:r>
              <a:rPr lang="de-AT" sz="1400" dirty="0">
                <a:solidFill>
                  <a:schemeClr val="tx1">
                    <a:lumMod val="65000"/>
                    <a:lumOff val="35000"/>
                  </a:schemeClr>
                </a:solidFill>
                <a:effectLst/>
                <a:ea typeface="Calibri" panose="020F0502020204030204" pitchFamily="34" charset="0"/>
                <a:cs typeface="Calibri" panose="020F0502020204030204" pitchFamily="34" charset="0"/>
              </a:rPr>
              <a:t>, J. R. B., &amp; </a:t>
            </a:r>
            <a:r>
              <a:rPr lang="de-AT" sz="1400" dirty="0" err="1">
                <a:solidFill>
                  <a:schemeClr val="tx1">
                    <a:lumMod val="65000"/>
                    <a:lumOff val="35000"/>
                  </a:schemeClr>
                </a:solidFill>
                <a:effectLst/>
                <a:ea typeface="Calibri" panose="020F0502020204030204" pitchFamily="34" charset="0"/>
                <a:cs typeface="Calibri" panose="020F0502020204030204" pitchFamily="34" charset="0"/>
              </a:rPr>
              <a:t>Rathert</a:t>
            </a:r>
            <a:r>
              <a:rPr lang="de-AT" sz="1400" dirty="0">
                <a:solidFill>
                  <a:schemeClr val="tx1">
                    <a:lumMod val="65000"/>
                    <a:lumOff val="35000"/>
                  </a:schemeClr>
                </a:solidFill>
                <a:effectLst/>
                <a:ea typeface="Calibri" panose="020F0502020204030204" pitchFamily="34" charset="0"/>
                <a:cs typeface="Calibri" panose="020F0502020204030204" pitchFamily="34" charset="0"/>
              </a:rPr>
              <a:t>, C. (2008). </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The role of continuous quality improvement and psychological safety in predicting work-arounds.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Health Care Management Review, 33</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(2), 134-144</a:t>
            </a:r>
          </a:p>
          <a:p>
            <a:pPr marL="457200" indent="-457200">
              <a:spcAft>
                <a:spcPts val="800"/>
              </a:spcAft>
            </a:pP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Hirak</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R., Peng, A. C.,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Carmeli</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A., &amp;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Schaubroeck</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J. M. (2012). Linking leader inclusiveness to work unit performance: The importance of psychological safety and learning from failures.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The Leadership Quarterly, 23</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(1), 107-117</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spcAft>
                <a:spcPts val="800"/>
              </a:spcAft>
            </a:pPr>
            <a:r>
              <a:rPr lang="en-GB" sz="1400" dirty="0">
                <a:solidFill>
                  <a:schemeClr val="tx1">
                    <a:lumMod val="65000"/>
                    <a:lumOff val="35000"/>
                  </a:schemeClr>
                </a:solidFill>
                <a:effectLst/>
              </a:rPr>
              <a:t>Hunt, D. F., Bailey, J., Lennox, B. R., Crofts, M., &amp; Vincent, C. (2021). Enhancing psychological safety in mental health services. </a:t>
            </a:r>
            <a:r>
              <a:rPr lang="en-GB" sz="1400" i="1" dirty="0">
                <a:solidFill>
                  <a:schemeClr val="tx1">
                    <a:lumMod val="65000"/>
                    <a:lumOff val="35000"/>
                  </a:schemeClr>
                </a:solidFill>
                <a:effectLst/>
              </a:rPr>
              <a:t>International Journal of Mental Health Systems, 15</a:t>
            </a:r>
            <a:r>
              <a:rPr lang="en-GB" sz="1400" dirty="0">
                <a:solidFill>
                  <a:schemeClr val="tx1">
                    <a:lumMod val="65000"/>
                    <a:lumOff val="35000"/>
                  </a:schemeClr>
                </a:solidFill>
                <a:effectLst/>
              </a:rPr>
              <a:t>(1). </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Javed</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B., Naqvi, S. M. M. R., Khan, A. K.,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Arjoon</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S., &amp;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Tayyeb</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H. H. (2019). Impact of inclusive leadership on innovative work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behavior</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The role of psychological safety.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Journal of Management &amp; Organization, 25</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(1), 117-136</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Montgomery C., P. S., Chisholm A.,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Locock</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L. (2020). 'Team capital' in quality improvement teams: findings from an ethnographic study of front-line quality improvement in the NHS. </a:t>
            </a:r>
            <a:r>
              <a:rPr lang="en-GB" sz="1400" i="1" dirty="0" err="1">
                <a:solidFill>
                  <a:schemeClr val="tx1">
                    <a:lumMod val="65000"/>
                    <a:lumOff val="35000"/>
                  </a:schemeClr>
                </a:solidFill>
                <a:effectLst/>
                <a:ea typeface="Calibri" panose="020F0502020204030204" pitchFamily="34" charset="0"/>
                <a:cs typeface="Calibri" panose="020F0502020204030204" pitchFamily="34" charset="0"/>
              </a:rPr>
              <a:t>BMJ</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 Open Quality, 9</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Nembhard, I. M., &amp; Edmondson, A. C. (2006). Making it safe: the effects of leader inclusiveness and professional status on psychological safety and improvement efforts in health care teams.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Journal of Organizational </a:t>
            </a:r>
            <a:r>
              <a:rPr lang="en-GB" sz="1400" i="1" dirty="0" err="1">
                <a:solidFill>
                  <a:schemeClr val="tx1">
                    <a:lumMod val="65000"/>
                    <a:lumOff val="35000"/>
                  </a:schemeClr>
                </a:solidFill>
                <a:effectLst/>
                <a:ea typeface="Calibri" panose="020F0502020204030204" pitchFamily="34" charset="0"/>
                <a:cs typeface="Calibri" panose="020F0502020204030204" pitchFamily="34" charset="0"/>
              </a:rPr>
              <a:t>Behavior</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 27</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(7), 941</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O’Donovan, R., &amp; McAuliffe, E. (2020a). A systematic review of factors that enable psychological safety in healthcare teams.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International Journal for Quality in Health Care</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O’Donovan, R., &amp; McAuliffe, E. (2020b). A systematic review exploring the content and outcomes of interventions to improve psychological safety, speaking up and voice behaviour.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BMC Health Services Research, 20</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(1), 1-11</a:t>
            </a:r>
          </a:p>
          <a:p>
            <a:pPr marL="457200" indent="-457200">
              <a:spcAft>
                <a:spcPts val="800"/>
              </a:spcAft>
            </a:pPr>
            <a:r>
              <a:rPr lang="en-GB" sz="1400" dirty="0">
                <a:solidFill>
                  <a:schemeClr val="tx1">
                    <a:lumMod val="65000"/>
                    <a:lumOff val="35000"/>
                  </a:schemeClr>
                </a:solidFill>
                <a:effectLst/>
              </a:rPr>
              <a:t>O’Donovan, R., Van Dun, D., &amp; McAuliffe, E. (2020). Measuring psychological safety in healthcare teams: developing an observational measure to complement survey methods. </a:t>
            </a:r>
            <a:r>
              <a:rPr lang="en-GB" sz="1400" i="1" dirty="0">
                <a:solidFill>
                  <a:schemeClr val="tx1">
                    <a:lumMod val="65000"/>
                    <a:lumOff val="35000"/>
                  </a:schemeClr>
                </a:solidFill>
                <a:effectLst/>
              </a:rPr>
              <a:t>BMC Medical Research Methodology, 20</a:t>
            </a:r>
            <a:r>
              <a:rPr lang="en-GB" sz="1400" dirty="0">
                <a:solidFill>
                  <a:schemeClr val="tx1">
                    <a:lumMod val="65000"/>
                    <a:lumOff val="35000"/>
                  </a:schemeClr>
                </a:solidFill>
                <a:effectLst/>
              </a:rPr>
              <a:t>(1).</a:t>
            </a:r>
          </a:p>
          <a:p>
            <a:pPr marL="457200" indent="-457200">
              <a:spcAft>
                <a:spcPts val="800"/>
              </a:spcAft>
            </a:pPr>
            <a:r>
              <a:rPr lang="en-GB" sz="1400" dirty="0">
                <a:solidFill>
                  <a:schemeClr val="tx1">
                    <a:lumMod val="65000"/>
                    <a:lumOff val="35000"/>
                  </a:schemeClr>
                </a:solidFill>
                <a:effectLst/>
              </a:rPr>
              <a:t>O'Donovan, R., De </a:t>
            </a:r>
            <a:r>
              <a:rPr lang="en-GB" sz="1400" dirty="0" err="1">
                <a:solidFill>
                  <a:schemeClr val="tx1">
                    <a:lumMod val="65000"/>
                    <a:lumOff val="35000"/>
                  </a:schemeClr>
                </a:solidFill>
                <a:effectLst/>
              </a:rPr>
              <a:t>Brún</a:t>
            </a:r>
            <a:r>
              <a:rPr lang="en-GB" sz="1400" dirty="0">
                <a:solidFill>
                  <a:schemeClr val="tx1">
                    <a:lumMod val="65000"/>
                    <a:lumOff val="35000"/>
                  </a:schemeClr>
                </a:solidFill>
                <a:effectLst/>
              </a:rPr>
              <a:t>, A., &amp; McAuliffe, E. (2021). Healthcare Professionals Experience of Psychological Safety, Voice, and Silence. </a:t>
            </a:r>
            <a:r>
              <a:rPr lang="en-GB" sz="1400" i="1" dirty="0">
                <a:solidFill>
                  <a:schemeClr val="tx1">
                    <a:lumMod val="65000"/>
                    <a:lumOff val="35000"/>
                  </a:schemeClr>
                </a:solidFill>
                <a:effectLst/>
              </a:rPr>
              <a:t>Frontiers in Psychology, 12</a:t>
            </a:r>
            <a:r>
              <a:rPr lang="en-GB" sz="1400" dirty="0">
                <a:solidFill>
                  <a:schemeClr val="tx1">
                    <a:lumMod val="65000"/>
                    <a:lumOff val="35000"/>
                  </a:schemeClr>
                </a:solidFill>
                <a:effectLst/>
              </a:rPr>
              <a:t>. </a:t>
            </a: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Ortega, A., Van den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Bossche</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P., Sánchez-Manzanares, M., Rico, R., &amp; Gil, F. (2014). The Influence of Change-Oriented Leadership and Psychological Safety on Team Learning in Healthcare Teams.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Journal of Business and Psychology, 29</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(2), 311-321</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pic>
        <p:nvPicPr>
          <p:cNvPr id="4" name="Picture 2" descr="See the source image">
            <a:extLst>
              <a:ext uri="{FF2B5EF4-FFF2-40B4-BE49-F238E27FC236}">
                <a16:creationId xmlns:a16="http://schemas.microsoft.com/office/drawing/2014/main" id="{A0E9B258-F97C-4071-B4DE-69EFC8C568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579"/>
          <a:stretch/>
        </p:blipFill>
        <p:spPr bwMode="auto">
          <a:xfrm>
            <a:off x="9665765" y="6244610"/>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72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67F7D-68FF-4CF4-AC1F-8C2A130C5F6F}"/>
              </a:ext>
            </a:extLst>
          </p:cNvPr>
          <p:cNvSpPr>
            <a:spLocks noGrp="1"/>
          </p:cNvSpPr>
          <p:nvPr>
            <p:ph type="sldNum" sz="quarter" idx="12"/>
          </p:nvPr>
        </p:nvSpPr>
        <p:spPr/>
        <p:txBody>
          <a:bodyPr/>
          <a:lstStyle/>
          <a:p>
            <a:fld id="{6859C1A8-8460-4F16-8402-9B3D81EC032B}" type="slidenum">
              <a:rPr lang="en-GB" smtClean="0"/>
              <a:t>32</a:t>
            </a:fld>
            <a:endParaRPr lang="en-GB" dirty="0"/>
          </a:p>
        </p:txBody>
      </p:sp>
      <p:sp>
        <p:nvSpPr>
          <p:cNvPr id="5" name="TextBox 4">
            <a:extLst>
              <a:ext uri="{FF2B5EF4-FFF2-40B4-BE49-F238E27FC236}">
                <a16:creationId xmlns:a16="http://schemas.microsoft.com/office/drawing/2014/main" id="{7044D227-FCFF-47DD-A575-9528FB08DB65}"/>
              </a:ext>
            </a:extLst>
          </p:cNvPr>
          <p:cNvSpPr txBox="1"/>
          <p:nvPr/>
        </p:nvSpPr>
        <p:spPr>
          <a:xfrm>
            <a:off x="311787" y="346326"/>
            <a:ext cx="11480121" cy="4423327"/>
          </a:xfrm>
          <a:prstGeom prst="rect">
            <a:avLst/>
          </a:prstGeom>
          <a:noFill/>
        </p:spPr>
        <p:txBody>
          <a:bodyPr wrap="square">
            <a:spAutoFit/>
          </a:bodyPr>
          <a:lstStyle/>
          <a:p>
            <a:pPr marL="457200" indent="-457200">
              <a:lnSpc>
                <a:spcPct val="107000"/>
              </a:lnSpc>
              <a:spcAft>
                <a:spcPts val="800"/>
              </a:spcAft>
            </a:pP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Rathert</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C., &amp; May, D. R. (2008). Person-</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centered</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work environments, psychological safety, and positive affect in healthcare: a theoretical framework.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Organizational Ethics : Healthcare, Business, and Policy : OE, 4</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(2), 109-125</a:t>
            </a:r>
          </a:p>
          <a:p>
            <a:pPr marL="457200" indent="-457200">
              <a:lnSpc>
                <a:spcPct val="107000"/>
              </a:lnSpc>
              <a:spcAft>
                <a:spcPts val="800"/>
              </a:spcAft>
            </a:pPr>
            <a:r>
              <a:rPr lang="en-GB" sz="1400" dirty="0" err="1">
                <a:solidFill>
                  <a:schemeClr val="tx1">
                    <a:lumMod val="65000"/>
                    <a:lumOff val="35000"/>
                  </a:schemeClr>
                </a:solidFill>
              </a:rPr>
              <a:t>Remtulla</a:t>
            </a:r>
            <a:r>
              <a:rPr lang="en-GB" sz="1400" dirty="0">
                <a:solidFill>
                  <a:schemeClr val="tx1">
                    <a:lumMod val="65000"/>
                    <a:lumOff val="35000"/>
                  </a:schemeClr>
                </a:solidFill>
              </a:rPr>
              <a:t>, R., </a:t>
            </a:r>
            <a:r>
              <a:rPr lang="en-GB" sz="1400" dirty="0" err="1">
                <a:solidFill>
                  <a:schemeClr val="tx1">
                    <a:lumMod val="65000"/>
                    <a:lumOff val="35000"/>
                  </a:schemeClr>
                </a:solidFill>
              </a:rPr>
              <a:t>Hagana</a:t>
            </a:r>
            <a:r>
              <a:rPr lang="en-GB" sz="1400" dirty="0">
                <a:solidFill>
                  <a:schemeClr val="tx1">
                    <a:lumMod val="65000"/>
                    <a:lumOff val="35000"/>
                  </a:schemeClr>
                </a:solidFill>
              </a:rPr>
              <a:t>, A., </a:t>
            </a:r>
            <a:r>
              <a:rPr lang="en-GB" sz="1400" dirty="0" err="1">
                <a:solidFill>
                  <a:schemeClr val="tx1">
                    <a:lumMod val="65000"/>
                    <a:lumOff val="35000"/>
                  </a:schemeClr>
                </a:solidFill>
              </a:rPr>
              <a:t>Houbby</a:t>
            </a:r>
            <a:r>
              <a:rPr lang="en-GB" sz="1400" dirty="0">
                <a:solidFill>
                  <a:schemeClr val="tx1">
                    <a:lumMod val="65000"/>
                    <a:lumOff val="35000"/>
                  </a:schemeClr>
                </a:solidFill>
              </a:rPr>
              <a:t>, N., </a:t>
            </a:r>
            <a:r>
              <a:rPr lang="en-GB" sz="1400" dirty="0" err="1">
                <a:solidFill>
                  <a:schemeClr val="tx1">
                    <a:lumMod val="65000"/>
                    <a:lumOff val="35000"/>
                  </a:schemeClr>
                </a:solidFill>
              </a:rPr>
              <a:t>Ruparell</a:t>
            </a:r>
            <a:r>
              <a:rPr lang="en-GB" sz="1400" dirty="0">
                <a:solidFill>
                  <a:schemeClr val="tx1">
                    <a:lumMod val="65000"/>
                    <a:lumOff val="35000"/>
                  </a:schemeClr>
                </a:solidFill>
              </a:rPr>
              <a:t>, K., </a:t>
            </a:r>
            <a:r>
              <a:rPr lang="en-GB" sz="1400" dirty="0" err="1">
                <a:solidFill>
                  <a:schemeClr val="tx1">
                    <a:lumMod val="65000"/>
                    <a:lumOff val="35000"/>
                  </a:schemeClr>
                </a:solidFill>
              </a:rPr>
              <a:t>Aojula</a:t>
            </a:r>
            <a:r>
              <a:rPr lang="en-GB" sz="1400" dirty="0">
                <a:solidFill>
                  <a:schemeClr val="tx1">
                    <a:lumMod val="65000"/>
                    <a:lumOff val="35000"/>
                  </a:schemeClr>
                </a:solidFill>
              </a:rPr>
              <a:t>, N., Menon, A., &amp; Meyer, E. (2021). Exploring the barriers and facilitators of psychological safety in primary care teams: a qualitative study. </a:t>
            </a:r>
            <a:r>
              <a:rPr lang="en-GB" sz="1400" i="1" dirty="0">
                <a:solidFill>
                  <a:schemeClr val="tx1">
                    <a:lumMod val="65000"/>
                    <a:lumOff val="35000"/>
                  </a:schemeClr>
                </a:solidFill>
              </a:rPr>
              <a:t>BMC Health Services Research, 21</a:t>
            </a:r>
            <a:r>
              <a:rPr lang="en-GB" sz="1400" dirty="0">
                <a:solidFill>
                  <a:schemeClr val="tx1">
                    <a:lumMod val="65000"/>
                    <a:lumOff val="35000"/>
                  </a:schemeClr>
                </a:solidFill>
              </a:rPr>
              <a:t>(1). </a:t>
            </a: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Rowland, P.,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Lising</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D., Sinclair, L., &amp; Baker,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G.R</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(2018). Team dynamics within quality improvement teams: a scoping review.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International Journal for Quality in Health Care, 30</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(6), 416-422</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Sanner</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B., &amp; </a:t>
            </a:r>
            <a:r>
              <a:rPr lang="en-GB" sz="1400" dirty="0" err="1">
                <a:solidFill>
                  <a:schemeClr val="tx1">
                    <a:lumMod val="65000"/>
                    <a:lumOff val="35000"/>
                  </a:schemeClr>
                </a:solidFill>
                <a:effectLst/>
                <a:ea typeface="Calibri" panose="020F0502020204030204" pitchFamily="34" charset="0"/>
                <a:cs typeface="Calibri" panose="020F0502020204030204" pitchFamily="34" charset="0"/>
              </a:rPr>
              <a:t>Bunderson</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J. S. (2015). When feeling safe isn’t enough: Contextualizing models of safety and learning in teams.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Organizational Psychology Review, 5</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(3), 224-243</a:t>
            </a:r>
          </a:p>
          <a:p>
            <a:pPr marL="457200" indent="-457200">
              <a:lnSpc>
                <a:spcPct val="107000"/>
              </a:lnSpc>
              <a:spcAft>
                <a:spcPts val="800"/>
              </a:spcAft>
            </a:pPr>
            <a:r>
              <a:rPr lang="en-GB" sz="1400" b="0" i="0" dirty="0">
                <a:solidFill>
                  <a:schemeClr val="tx1">
                    <a:lumMod val="65000"/>
                    <a:lumOff val="35000"/>
                  </a:schemeClr>
                </a:solidFill>
                <a:effectLst/>
              </a:rPr>
              <a:t>Schein, E. H., &amp; Bennis, W. G. (1965). </a:t>
            </a:r>
            <a:r>
              <a:rPr lang="en-GB" sz="1400" b="0" i="1" dirty="0">
                <a:solidFill>
                  <a:schemeClr val="tx1">
                    <a:lumMod val="65000"/>
                    <a:lumOff val="35000"/>
                  </a:schemeClr>
                </a:solidFill>
                <a:effectLst/>
              </a:rPr>
              <a:t>Personal and Organizational Change through Group Methods: The Laboratory Approach</a:t>
            </a:r>
            <a:r>
              <a:rPr lang="en-GB" sz="1400" b="0" i="0" dirty="0">
                <a:solidFill>
                  <a:schemeClr val="tx1">
                    <a:lumMod val="65000"/>
                    <a:lumOff val="35000"/>
                  </a:schemeClr>
                </a:solidFill>
                <a:effectLst/>
              </a:rPr>
              <a:t>. New York: Wiley</a:t>
            </a:r>
            <a:endParaRPr lang="en-GB" sz="1400" dirty="0">
              <a:solidFill>
                <a:schemeClr val="tx1">
                  <a:lumMod val="65000"/>
                  <a:lumOff val="35000"/>
                </a:schemeClr>
              </a:solidFill>
              <a:effectLst/>
              <a:ea typeface="Calibri" panose="020F0502020204030204" pitchFamily="34" charset="0"/>
              <a:cs typeface="Calibri" panose="020F0502020204030204" pitchFamily="34" charset="0"/>
            </a:endParaRPr>
          </a:p>
          <a:p>
            <a:pPr marL="457200" indent="-457200">
              <a:lnSpc>
                <a:spcPct val="107000"/>
              </a:lnSpc>
              <a:spcAft>
                <a:spcPts val="800"/>
              </a:spcAft>
            </a:pPr>
            <a:r>
              <a:rPr lang="en-GB" sz="1400" dirty="0">
                <a:solidFill>
                  <a:schemeClr val="tx1">
                    <a:lumMod val="65000"/>
                    <a:lumOff val="35000"/>
                  </a:schemeClr>
                </a:solidFill>
                <a:effectLst/>
                <a:ea typeface="Calibri" panose="020F0502020204030204" pitchFamily="34" charset="0"/>
                <a:cs typeface="Calibri" panose="020F0502020204030204" pitchFamily="34" charset="0"/>
              </a:rPr>
              <a:t>Shipton, H., Armstrong, C., West, M., &amp; Dawson, J. (2008). The impact of leadership and quality climate on hospital performance. </a:t>
            </a:r>
            <a:r>
              <a:rPr lang="en-GB" sz="1400" i="1" dirty="0">
                <a:solidFill>
                  <a:schemeClr val="tx1">
                    <a:lumMod val="65000"/>
                    <a:lumOff val="35000"/>
                  </a:schemeClr>
                </a:solidFill>
                <a:effectLst/>
                <a:ea typeface="Calibri" panose="020F0502020204030204" pitchFamily="34" charset="0"/>
                <a:cs typeface="Calibri" panose="020F0502020204030204" pitchFamily="34" charset="0"/>
              </a:rPr>
              <a:t>International Journal for Quality in Health Care, 20</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439-445</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447675" indent="-447675">
              <a:spcAft>
                <a:spcPts val="800"/>
              </a:spcAft>
            </a:pPr>
            <a:r>
              <a:rPr lang="en-GB" sz="1400" dirty="0">
                <a:solidFill>
                  <a:schemeClr val="tx1">
                    <a:lumMod val="65000"/>
                    <a:lumOff val="35000"/>
                  </a:schemeClr>
                </a:solidFill>
                <a:effectLst/>
                <a:ea typeface="Calibri" panose="020F0502020204030204" pitchFamily="34" charset="0"/>
              </a:rPr>
              <a:t>Tucker, A., &amp; Edmondson, A. (2003). Why hospitals don't learn from failures: Organizational and psychological dynamics that inhibit system change. </a:t>
            </a:r>
            <a:r>
              <a:rPr lang="en-GB" sz="1400" i="1" dirty="0">
                <a:solidFill>
                  <a:schemeClr val="tx1">
                    <a:lumMod val="65000"/>
                    <a:lumOff val="35000"/>
                  </a:schemeClr>
                </a:solidFill>
                <a:effectLst/>
                <a:ea typeface="Calibri" panose="020F0502020204030204" pitchFamily="34" charset="0"/>
              </a:rPr>
              <a:t>California Management </a:t>
            </a:r>
            <a:r>
              <a:rPr lang="en-GB" sz="1400" i="1" dirty="0">
                <a:solidFill>
                  <a:schemeClr val="tx1">
                    <a:lumMod val="65000"/>
                    <a:lumOff val="35000"/>
                  </a:schemeClr>
                </a:solidFill>
                <a:ea typeface="Calibri" panose="020F0502020204030204" pitchFamily="34" charset="0"/>
              </a:rPr>
              <a:t>R</a:t>
            </a:r>
            <a:r>
              <a:rPr lang="en-GB" sz="1400" i="1" dirty="0">
                <a:solidFill>
                  <a:schemeClr val="tx1">
                    <a:lumMod val="65000"/>
                    <a:lumOff val="35000"/>
                  </a:schemeClr>
                </a:solidFill>
                <a:effectLst/>
                <a:ea typeface="Calibri" panose="020F0502020204030204" pitchFamily="34" charset="0"/>
              </a:rPr>
              <a:t>eview</a:t>
            </a:r>
          </a:p>
          <a:p>
            <a:pPr marL="447675" indent="-447675">
              <a:spcAft>
                <a:spcPts val="800"/>
              </a:spcAft>
            </a:pPr>
            <a:r>
              <a:rPr lang="en-GB" sz="1400" dirty="0">
                <a:solidFill>
                  <a:schemeClr val="tx1">
                    <a:lumMod val="65000"/>
                    <a:lumOff val="35000"/>
                  </a:schemeClr>
                </a:solidFill>
              </a:rPr>
              <a:t>Wu, F., Dixon-Woods, M., Aveling, E.-L., Campbell, A., </a:t>
            </a:r>
            <a:r>
              <a:rPr lang="en-GB" sz="1400" dirty="0" err="1">
                <a:solidFill>
                  <a:schemeClr val="tx1">
                    <a:lumMod val="65000"/>
                    <a:lumOff val="35000"/>
                  </a:schemeClr>
                </a:solidFill>
              </a:rPr>
              <a:t>Willars</a:t>
            </a:r>
            <a:r>
              <a:rPr lang="en-GB" sz="1400" dirty="0">
                <a:solidFill>
                  <a:schemeClr val="tx1">
                    <a:lumMod val="65000"/>
                    <a:lumOff val="35000"/>
                  </a:schemeClr>
                </a:solidFill>
              </a:rPr>
              <a:t>, J., Tarrant, C., </a:t>
            </a:r>
            <a:r>
              <a:rPr lang="en-GB" sz="1400" b="0" i="0" dirty="0">
                <a:solidFill>
                  <a:schemeClr val="tx1">
                    <a:lumMod val="65000"/>
                    <a:lumOff val="35000"/>
                  </a:schemeClr>
                </a:solidFill>
                <a:effectLst/>
              </a:rPr>
              <a:t>Bates, D. W., </a:t>
            </a:r>
            <a:r>
              <a:rPr lang="en-GB" sz="1400" b="0" i="0" dirty="0" err="1">
                <a:solidFill>
                  <a:schemeClr val="tx1">
                    <a:lumMod val="65000"/>
                    <a:lumOff val="35000"/>
                  </a:schemeClr>
                </a:solidFill>
                <a:effectLst/>
              </a:rPr>
              <a:t>Dankers</a:t>
            </a:r>
            <a:r>
              <a:rPr lang="en-GB" sz="1400" b="0" i="0" dirty="0">
                <a:solidFill>
                  <a:schemeClr val="tx1">
                    <a:lumMod val="65000"/>
                    <a:lumOff val="35000"/>
                  </a:schemeClr>
                </a:solidFill>
                <a:effectLst/>
              </a:rPr>
              <a:t>, C., Mitchell, I., Pronovost. P.,  &amp; </a:t>
            </a:r>
            <a:r>
              <a:rPr lang="en-GB" sz="1400" dirty="0">
                <a:solidFill>
                  <a:schemeClr val="tx1">
                    <a:lumMod val="65000"/>
                    <a:lumOff val="35000"/>
                  </a:schemeClr>
                </a:solidFill>
              </a:rPr>
              <a:t>Martin, G. P. (2021). The role of the informal and formal organisation in voice about concerns in healthcare: a qualitative interview study. </a:t>
            </a:r>
            <a:r>
              <a:rPr lang="en-GB" sz="1400" i="1" dirty="0">
                <a:solidFill>
                  <a:schemeClr val="tx1">
                    <a:lumMod val="65000"/>
                    <a:lumOff val="35000"/>
                  </a:schemeClr>
                </a:solidFill>
              </a:rPr>
              <a:t>Social Science &amp; Medicine</a:t>
            </a:r>
            <a:r>
              <a:rPr lang="en-GB" sz="1400" dirty="0">
                <a:solidFill>
                  <a:schemeClr val="tx1">
                    <a:lumMod val="65000"/>
                    <a:lumOff val="35000"/>
                  </a:schemeClr>
                </a:solidFill>
              </a:rPr>
              <a:t>, 114050.</a:t>
            </a:r>
            <a:endParaRPr lang="en-GB" sz="14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pic>
        <p:nvPicPr>
          <p:cNvPr id="4" name="Picture 2" descr="See the source image">
            <a:extLst>
              <a:ext uri="{FF2B5EF4-FFF2-40B4-BE49-F238E27FC236}">
                <a16:creationId xmlns:a16="http://schemas.microsoft.com/office/drawing/2014/main" id="{672687AA-679E-4D14-8A1F-8EBD9C5508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579"/>
          <a:stretch/>
        </p:blipFill>
        <p:spPr bwMode="auto">
          <a:xfrm>
            <a:off x="9665765" y="6244610"/>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22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67F7D-68FF-4CF4-AC1F-8C2A130C5F6F}"/>
              </a:ext>
            </a:extLst>
          </p:cNvPr>
          <p:cNvSpPr>
            <a:spLocks noGrp="1"/>
          </p:cNvSpPr>
          <p:nvPr>
            <p:ph type="sldNum" sz="quarter" idx="12"/>
          </p:nvPr>
        </p:nvSpPr>
        <p:spPr/>
        <p:txBody>
          <a:bodyPr/>
          <a:lstStyle/>
          <a:p>
            <a:fld id="{6859C1A8-8460-4F16-8402-9B3D81EC032B}" type="slidenum">
              <a:rPr lang="en-GB" smtClean="0"/>
              <a:t>33</a:t>
            </a:fld>
            <a:endParaRPr lang="en-GB" dirty="0"/>
          </a:p>
        </p:txBody>
      </p:sp>
      <p:sp>
        <p:nvSpPr>
          <p:cNvPr id="6" name="TextBox 5">
            <a:extLst>
              <a:ext uri="{FF2B5EF4-FFF2-40B4-BE49-F238E27FC236}">
                <a16:creationId xmlns:a16="http://schemas.microsoft.com/office/drawing/2014/main" id="{A7DD1BD5-C23B-433C-B193-A95F2080FFFA}"/>
              </a:ext>
            </a:extLst>
          </p:cNvPr>
          <p:cNvSpPr txBox="1"/>
          <p:nvPr/>
        </p:nvSpPr>
        <p:spPr>
          <a:xfrm>
            <a:off x="331297" y="391943"/>
            <a:ext cx="11529405" cy="4872809"/>
          </a:xfrm>
          <a:prstGeom prst="rect">
            <a:avLst/>
          </a:prstGeom>
          <a:noFill/>
        </p:spPr>
        <p:txBody>
          <a:bodyPr wrap="square">
            <a:spAutoFit/>
          </a:bodyPr>
          <a:lstStyle/>
          <a:p>
            <a:pPr>
              <a:lnSpc>
                <a:spcPct val="107000"/>
              </a:lnSpc>
              <a:spcAft>
                <a:spcPts val="800"/>
              </a:spcAft>
            </a:pPr>
            <a:r>
              <a:rPr lang="en-GB" sz="1600" b="1" dirty="0">
                <a:solidFill>
                  <a:schemeClr val="accent6"/>
                </a:solidFill>
                <a:effectLst/>
                <a:ea typeface="Calibri" panose="020F0502020204030204" pitchFamily="34" charset="0"/>
                <a:cs typeface="Times New Roman" panose="02020603050405020304" pitchFamily="18" charset="0"/>
              </a:rPr>
              <a:t>C. Other resources</a:t>
            </a:r>
            <a:endParaRPr lang="en-GB" sz="1600" dirty="0">
              <a:solidFill>
                <a:schemeClr val="accent6"/>
              </a:solidFill>
              <a:effectLst/>
              <a:ea typeface="Calibri" panose="020F0502020204030204" pitchFamily="34" charset="0"/>
              <a:cs typeface="Times New Roman" panose="02020603050405020304" pitchFamily="18" charset="0"/>
            </a:endParaRPr>
          </a:p>
          <a:p>
            <a:pPr>
              <a:lnSpc>
                <a:spcPct val="107000"/>
              </a:lnSpc>
            </a:pPr>
            <a:r>
              <a:rPr lang="en-GB" sz="1400" u="sng" dirty="0">
                <a:solidFill>
                  <a:srgbClr val="0563C1"/>
                </a:solidFill>
                <a:effectLst/>
                <a:ea typeface="Calibri" panose="020F0502020204030204" pitchFamily="34" charset="0"/>
                <a:cs typeface="Times New Roman" panose="02020603050405020304" pitchFamily="18" charset="0"/>
                <a:hlinkClick r:id="rId3"/>
              </a:rPr>
              <a:t>www.psychsafety.co.uk</a:t>
            </a:r>
            <a:r>
              <a:rPr lang="en-GB" sz="1400" dirty="0">
                <a:solidFill>
                  <a:srgbClr val="FF0000"/>
                </a:solidFill>
                <a:effectLst/>
                <a:ea typeface="Calibri" panose="020F0502020204030204" pitchFamily="34" charset="0"/>
                <a:cs typeface="Times New Roman" panose="02020603050405020304" pitchFamily="18" charset="0"/>
              </a:rPr>
              <a:t> </a:t>
            </a:r>
            <a:r>
              <a:rPr lang="en-GB" sz="1400" dirty="0">
                <a:effectLst/>
                <a:ea typeface="Calibri" panose="020F0502020204030204" pitchFamily="34" charset="0"/>
                <a:cs typeface="Times New Roman" panose="02020603050405020304" pitchFamily="18" charset="0"/>
              </a:rPr>
              <a:t>– a great round-up of all things psychological safety, including a toolkit, updated every week via a free newsletter and you can join its Slack community.</a:t>
            </a:r>
          </a:p>
          <a:p>
            <a:pPr>
              <a:lnSpc>
                <a:spcPct val="107000"/>
              </a:lnSpc>
              <a:spcBef>
                <a:spcPts val="600"/>
              </a:spcBef>
            </a:pPr>
            <a:r>
              <a:rPr lang="en-GB" sz="1400" b="1" dirty="0">
                <a:effectLst/>
                <a:ea typeface="Calibri" panose="020F0502020204030204" pitchFamily="34" charset="0"/>
                <a:cs typeface="Times New Roman" panose="02020603050405020304" pitchFamily="18" charset="0"/>
              </a:rPr>
              <a:t>Search tools</a:t>
            </a:r>
            <a:r>
              <a:rPr lang="en-GB" sz="1400" dirty="0">
                <a:effectLst/>
                <a:ea typeface="Calibri" panose="020F0502020204030204" pitchFamily="34" charset="0"/>
                <a:cs typeface="Times New Roman" panose="02020603050405020304" pitchFamily="18" charset="0"/>
              </a:rPr>
              <a:t> – if you don’t have academic database access, you can find lots of resources via Google Scholar which are free to access.</a:t>
            </a:r>
          </a:p>
          <a:p>
            <a:pPr>
              <a:lnSpc>
                <a:spcPct val="107000"/>
              </a:lnSpc>
            </a:pPr>
            <a:r>
              <a:rPr lang="en-GB" sz="1400" u="sng" dirty="0">
                <a:solidFill>
                  <a:srgbClr val="0563C1"/>
                </a:solidFill>
                <a:effectLst/>
                <a:ea typeface="Calibri" panose="020F0502020204030204" pitchFamily="34" charset="0"/>
                <a:cs typeface="Times New Roman" panose="02020603050405020304" pitchFamily="18" charset="0"/>
                <a:hlinkClick r:id="rId3"/>
              </a:rPr>
              <a:t>www.connectedpapers.com</a:t>
            </a:r>
            <a:r>
              <a:rPr lang="en-GB" sz="1400" dirty="0">
                <a:effectLst/>
                <a:ea typeface="Calibri" panose="020F0502020204030204" pitchFamily="34" charset="0"/>
                <a:cs typeface="Times New Roman" panose="02020603050405020304" pitchFamily="18" charset="0"/>
              </a:rPr>
              <a:t> is a great and fast way to find related publications, using a single paper to build a visual graph of others.</a:t>
            </a:r>
          </a:p>
          <a:p>
            <a:pPr>
              <a:lnSpc>
                <a:spcPct val="107000"/>
              </a:lnSpc>
            </a:pPr>
            <a:r>
              <a:rPr lang="en-GB" sz="1400" i="1" dirty="0">
                <a:effectLst/>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i="1" dirty="0">
                <a:effectLst/>
                <a:ea typeface="Calibri" panose="020F0502020204030204" pitchFamily="34" charset="0"/>
                <a:cs typeface="Times New Roman" panose="02020603050405020304" pitchFamily="18" charset="0"/>
              </a:rPr>
              <a:t>Research Gaps</a:t>
            </a: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Some examples of questions that the literature hasn’t yet fully addressed in relation to psychological safety and QI:</a:t>
            </a:r>
          </a:p>
          <a:p>
            <a:pPr marL="342900" lvl="0" indent="-342900">
              <a:lnSpc>
                <a:spcPct val="107000"/>
              </a:lnSpc>
              <a:buFont typeface="Symbol" panose="05050102010706020507" pitchFamily="18" charset="2"/>
              <a:buChar char=""/>
            </a:pP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Can team psychological safety really be untangled from other aspects of the team learning climate? If not, where does that leave us in developing effective interventions?</a:t>
            </a:r>
          </a:p>
          <a:p>
            <a:pPr marL="342900" lvl="0" indent="-342900">
              <a:lnSpc>
                <a:spcPct val="107000"/>
              </a:lnSpc>
              <a:buFont typeface="Symbol" panose="05050102010706020507" pitchFamily="18" charset="2"/>
              <a:buChar char=""/>
            </a:pP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(Subject to the first question) What interventions can QI leaders use to improve psychological safety and how might they fit with the improvement mindset and practice?</a:t>
            </a:r>
          </a:p>
          <a:p>
            <a:pPr marL="342900" lvl="0" indent="-342900">
              <a:lnSpc>
                <a:spcPct val="107000"/>
              </a:lnSpc>
              <a:buFont typeface="Symbol" panose="05050102010706020507" pitchFamily="18" charset="2"/>
              <a:buChar char=""/>
            </a:pP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What happens to psychological safety over the lifespan of a team, especially one that is convened for a specific time-limited purpose like a QI programme?</a:t>
            </a:r>
          </a:p>
          <a:p>
            <a:pPr marL="342900" lvl="0" indent="-342900">
              <a:lnSpc>
                <a:spcPct val="107000"/>
              </a:lnSpc>
              <a:buFont typeface="Symbol" panose="05050102010706020507" pitchFamily="18" charset="2"/>
              <a:buChar char=""/>
            </a:pP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Does psychological safety have an impact on patient (quality) outcomes?</a:t>
            </a:r>
          </a:p>
          <a:p>
            <a:pPr marL="342900" lvl="0" indent="-342900">
              <a:lnSpc>
                <a:spcPct val="107000"/>
              </a:lnSpc>
              <a:buFont typeface="Symbol" panose="05050102010706020507" pitchFamily="18" charset="2"/>
              <a:buChar char=""/>
            </a:pP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Are changes in the way we work impacting on the role or relevance of psychological safety – e.g. what does it mean for self-managing teams; virtual teams?</a:t>
            </a:r>
          </a:p>
          <a:p>
            <a:pPr marL="342900" lvl="0" indent="-342900">
              <a:lnSpc>
                <a:spcPct val="107000"/>
              </a:lnSpc>
              <a:buFont typeface="Symbol" panose="05050102010706020507" pitchFamily="18" charset="2"/>
              <a:buChar char=""/>
            </a:pP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What is the role of psychological safety in enabling participation in QI across traditional hierarchies and professional boundaries?</a:t>
            </a:r>
          </a:p>
          <a:p>
            <a:pPr marL="342900" lvl="0" indent="-342900">
              <a:lnSpc>
                <a:spcPct val="107000"/>
              </a:lnSpc>
              <a:spcAft>
                <a:spcPts val="800"/>
              </a:spcAft>
              <a:buFont typeface="Symbol" panose="05050102010706020507" pitchFamily="18" charset="2"/>
              <a:buChar char=""/>
            </a:pPr>
            <a:r>
              <a:rPr lang="en-GB" sz="1400" dirty="0">
                <a:solidFill>
                  <a:schemeClr val="tx1">
                    <a:lumMod val="65000"/>
                    <a:lumOff val="35000"/>
                  </a:schemeClr>
                </a:solidFill>
                <a:effectLst/>
                <a:ea typeface="Calibri" panose="020F0502020204030204" pitchFamily="34" charset="0"/>
                <a:cs typeface="Times New Roman" panose="02020603050405020304" pitchFamily="18" charset="0"/>
              </a:rPr>
              <a:t>What is the role of QI team members (as opposed to team leaders) in enabling or sustaining psychological safety?</a:t>
            </a:r>
          </a:p>
        </p:txBody>
      </p:sp>
      <p:pic>
        <p:nvPicPr>
          <p:cNvPr id="3" name="Picture 2">
            <a:extLst>
              <a:ext uri="{FF2B5EF4-FFF2-40B4-BE49-F238E27FC236}">
                <a16:creationId xmlns:a16="http://schemas.microsoft.com/office/drawing/2014/main" id="{569CAB55-7215-4026-904D-983879868C60}"/>
              </a:ext>
            </a:extLst>
          </p:cNvPr>
          <p:cNvPicPr>
            <a:picLocks noChangeAspect="1"/>
          </p:cNvPicPr>
          <p:nvPr/>
        </p:nvPicPr>
        <p:blipFill rotWithShape="1">
          <a:blip r:embed="rId4"/>
          <a:srcRect b="3676"/>
          <a:stretch/>
        </p:blipFill>
        <p:spPr>
          <a:xfrm>
            <a:off x="331297" y="5613054"/>
            <a:ext cx="9778832" cy="1244946"/>
          </a:xfrm>
          <a:prstGeom prst="rect">
            <a:avLst/>
          </a:prstGeom>
        </p:spPr>
      </p:pic>
      <p:pic>
        <p:nvPicPr>
          <p:cNvPr id="5" name="Picture 2" descr="See the source image">
            <a:extLst>
              <a:ext uri="{FF2B5EF4-FFF2-40B4-BE49-F238E27FC236}">
                <a16:creationId xmlns:a16="http://schemas.microsoft.com/office/drawing/2014/main" id="{0D9AF034-5F01-42F9-BB0A-50728570D6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7579"/>
          <a:stretch/>
        </p:blipFill>
        <p:spPr bwMode="auto">
          <a:xfrm>
            <a:off x="9665765" y="6244610"/>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1ED01E5-5F6E-4712-810D-7C4222EC6F1A}"/>
              </a:ext>
            </a:extLst>
          </p:cNvPr>
          <p:cNvSpPr/>
          <p:nvPr/>
        </p:nvSpPr>
        <p:spPr>
          <a:xfrm>
            <a:off x="307789" y="311728"/>
            <a:ext cx="11576423" cy="6234545"/>
          </a:xfrm>
          <a:prstGeom prst="rect">
            <a:avLst/>
          </a:prstGeom>
          <a:solidFill>
            <a:srgbClr val="ED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3F68EF45-5BEC-440C-8922-D47ED44B7DC7}"/>
              </a:ext>
            </a:extLst>
          </p:cNvPr>
          <p:cNvPicPr>
            <a:picLocks noChangeAspect="1"/>
          </p:cNvPicPr>
          <p:nvPr/>
        </p:nvPicPr>
        <p:blipFill>
          <a:blip r:embed="rId3"/>
          <a:stretch>
            <a:fillRect/>
          </a:stretch>
        </p:blipFill>
        <p:spPr>
          <a:xfrm>
            <a:off x="3963817" y="1299108"/>
            <a:ext cx="4264365" cy="4259783"/>
          </a:xfrm>
          <a:prstGeom prst="rect">
            <a:avLst/>
          </a:prstGeom>
        </p:spPr>
      </p:pic>
    </p:spTree>
    <p:extLst>
      <p:ext uri="{BB962C8B-B14F-4D97-AF65-F5344CB8AC3E}">
        <p14:creationId xmlns:p14="http://schemas.microsoft.com/office/powerpoint/2010/main" val="118350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C164-99F9-444F-9C1D-1DC94ED81EFF}"/>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A7951B20-C6D4-47C7-A832-2DBE4B14739E}"/>
              </a:ext>
            </a:extLst>
          </p:cNvPr>
          <p:cNvSpPr>
            <a:spLocks noGrp="1"/>
          </p:cNvSpPr>
          <p:nvPr>
            <p:ph idx="1"/>
          </p:nvPr>
        </p:nvSpPr>
        <p:spPr>
          <a:xfrm>
            <a:off x="580103" y="1877961"/>
            <a:ext cx="6355098" cy="4299002"/>
          </a:xfrm>
        </p:spPr>
        <p:txBody>
          <a:bodyPr>
            <a:normAutofit/>
          </a:bodyPr>
          <a:lstStyle/>
          <a:p>
            <a:pPr algn="just">
              <a:lnSpc>
                <a:spcPct val="95000"/>
              </a:lnSpc>
              <a:spcBef>
                <a:spcPts val="1200"/>
              </a:spcBef>
              <a:spcAft>
                <a:spcPts val="1200"/>
              </a:spcAft>
            </a:pPr>
            <a:r>
              <a:rPr lang="en-GB" sz="2400" dirty="0">
                <a:ea typeface="Kigelia" panose="020B0502040204020203" pitchFamily="34" charset="0"/>
                <a:cs typeface="Tunga" panose="020B0502040204020203" pitchFamily="34" charset="0"/>
              </a:rPr>
              <a:t>Psychological safety is not a new construct. </a:t>
            </a:r>
          </a:p>
          <a:p>
            <a:pPr algn="just">
              <a:lnSpc>
                <a:spcPct val="95000"/>
              </a:lnSpc>
              <a:spcBef>
                <a:spcPts val="1200"/>
              </a:spcBef>
              <a:spcAft>
                <a:spcPts val="1200"/>
              </a:spcAft>
            </a:pPr>
            <a:r>
              <a:rPr lang="en-GB" sz="2400" dirty="0">
                <a:ea typeface="Kigelia" panose="020B0502040204020203" pitchFamily="34" charset="0"/>
                <a:cs typeface="Tunga" panose="020B0502040204020203" pitchFamily="34" charset="0"/>
              </a:rPr>
              <a:t>However, it is increasingly being recognised as being </a:t>
            </a:r>
            <a:r>
              <a:rPr lang="en-GB" sz="2400" b="1" dirty="0">
                <a:ea typeface="Kigelia" panose="020B0502040204020203" pitchFamily="34" charset="0"/>
                <a:cs typeface="Tunga" panose="020B0502040204020203" pitchFamily="34" charset="0"/>
              </a:rPr>
              <a:t>fundamental to enabling teams </a:t>
            </a:r>
            <a:r>
              <a:rPr lang="en-GB" sz="2400" dirty="0">
                <a:ea typeface="Kigelia" panose="020B0502040204020203" pitchFamily="34" charset="0"/>
                <a:cs typeface="Tunga" panose="020B0502040204020203" pitchFamily="34" charset="0"/>
              </a:rPr>
              <a:t>to work at their best to deliver safe and effective care and outcomes that matter to patients, families and carers. </a:t>
            </a:r>
          </a:p>
          <a:p>
            <a:pPr algn="just">
              <a:lnSpc>
                <a:spcPct val="95000"/>
              </a:lnSpc>
              <a:spcBef>
                <a:spcPts val="1200"/>
              </a:spcBef>
              <a:spcAft>
                <a:spcPts val="1200"/>
              </a:spcAft>
            </a:pPr>
            <a:r>
              <a:rPr lang="en-GB" sz="2400" dirty="0">
                <a:cs typeface="Arial" panose="020B0604020202020204" pitchFamily="34" charset="0"/>
              </a:rPr>
              <a:t>Teams who feel they are psychologically safe are more likely to be able to </a:t>
            </a:r>
            <a:r>
              <a:rPr lang="en-GB" sz="2400" b="1" dirty="0">
                <a:cs typeface="Arial" panose="020B0604020202020204" pitchFamily="34" charset="0"/>
              </a:rPr>
              <a:t>make and sustain improvements in their practice</a:t>
            </a:r>
            <a:r>
              <a:rPr lang="en-GB" sz="2400" dirty="0">
                <a:ea typeface="Kigelia" panose="020B0502040204020203" pitchFamily="34" charset="0"/>
                <a:cs typeface="Tunga" panose="020B0502040204020203" pitchFamily="34" charset="0"/>
              </a:rPr>
              <a:t>.</a:t>
            </a:r>
            <a:endParaRPr lang="en-GB" sz="2400" dirty="0">
              <a:highlight>
                <a:srgbClr val="FFFF00"/>
              </a:highlight>
              <a:ea typeface="Kigelia" panose="020B0502040204020203" pitchFamily="34" charset="0"/>
              <a:cs typeface="Tunga" panose="020B0502040204020203" pitchFamily="34" charset="0"/>
            </a:endParaRPr>
          </a:p>
        </p:txBody>
      </p:sp>
      <p:sp>
        <p:nvSpPr>
          <p:cNvPr id="4" name="Slide Number Placeholder 3">
            <a:extLst>
              <a:ext uri="{FF2B5EF4-FFF2-40B4-BE49-F238E27FC236}">
                <a16:creationId xmlns:a16="http://schemas.microsoft.com/office/drawing/2014/main" id="{81D5A1FF-F134-4050-85FE-C3607A9335AB}"/>
              </a:ext>
            </a:extLst>
          </p:cNvPr>
          <p:cNvSpPr>
            <a:spLocks noGrp="1"/>
          </p:cNvSpPr>
          <p:nvPr>
            <p:ph type="sldNum" sz="quarter" idx="12"/>
          </p:nvPr>
        </p:nvSpPr>
        <p:spPr/>
        <p:txBody>
          <a:bodyPr/>
          <a:lstStyle/>
          <a:p>
            <a:fld id="{6859C1A8-8460-4F16-8402-9B3D81EC032B}" type="slidenum">
              <a:rPr lang="en-GB" smtClean="0"/>
              <a:t>4</a:t>
            </a:fld>
            <a:endParaRPr lang="en-GB" dirty="0"/>
          </a:p>
        </p:txBody>
      </p:sp>
      <p:grpSp>
        <p:nvGrpSpPr>
          <p:cNvPr id="8" name="Group 7">
            <a:extLst>
              <a:ext uri="{FF2B5EF4-FFF2-40B4-BE49-F238E27FC236}">
                <a16:creationId xmlns:a16="http://schemas.microsoft.com/office/drawing/2014/main" id="{BB5DB742-81E6-4DD7-A5BF-9DC829264F5D}"/>
              </a:ext>
            </a:extLst>
          </p:cNvPr>
          <p:cNvGrpSpPr/>
          <p:nvPr/>
        </p:nvGrpSpPr>
        <p:grpSpPr>
          <a:xfrm>
            <a:off x="7594974" y="1801575"/>
            <a:ext cx="3776468" cy="3571016"/>
            <a:chOff x="7828052" y="1978999"/>
            <a:chExt cx="3776468" cy="3571016"/>
          </a:xfrm>
        </p:grpSpPr>
        <p:pic>
          <p:nvPicPr>
            <p:cNvPr id="2050" name="Picture 2" descr="See the source image">
              <a:extLst>
                <a:ext uri="{FF2B5EF4-FFF2-40B4-BE49-F238E27FC236}">
                  <a16:creationId xmlns:a16="http://schemas.microsoft.com/office/drawing/2014/main" id="{F7046F5E-4FED-4934-B8DB-4A17631A054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l="27644" r="11407"/>
            <a:stretch/>
          </p:blipFill>
          <p:spPr bwMode="auto">
            <a:xfrm>
              <a:off x="7828052" y="2043025"/>
              <a:ext cx="2557271" cy="1946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387D318E-95C9-4439-A33E-168034AF01A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flipH="1">
              <a:off x="9671105" y="3294364"/>
              <a:ext cx="1933415" cy="22556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9B2B58B-888D-43DC-AB1F-CD559278AF58}"/>
                </a:ext>
              </a:extLst>
            </p:cNvPr>
            <p:cNvSpPr txBox="1"/>
            <p:nvPr/>
          </p:nvSpPr>
          <p:spPr>
            <a:xfrm>
              <a:off x="9565451" y="1978999"/>
              <a:ext cx="1108971" cy="646331"/>
            </a:xfrm>
            <a:prstGeom prst="rect">
              <a:avLst/>
            </a:prstGeom>
            <a:noFill/>
          </p:spPr>
          <p:txBody>
            <a:bodyPr wrap="square" rtlCol="0">
              <a:spAutoFit/>
            </a:bodyPr>
            <a:lstStyle/>
            <a:p>
              <a:r>
                <a:rPr lang="en-GB" dirty="0">
                  <a:solidFill>
                    <a:schemeClr val="bg1">
                      <a:lumMod val="50000"/>
                    </a:schemeClr>
                  </a:solidFill>
                  <a:latin typeface="Dolce Vita" panose="02000500000000000000" pitchFamily="2" charset="0"/>
                </a:rPr>
                <a:t>Warren Bennis</a:t>
              </a:r>
            </a:p>
          </p:txBody>
        </p:sp>
        <p:sp>
          <p:nvSpPr>
            <p:cNvPr id="33" name="TextBox 32">
              <a:extLst>
                <a:ext uri="{FF2B5EF4-FFF2-40B4-BE49-F238E27FC236}">
                  <a16:creationId xmlns:a16="http://schemas.microsoft.com/office/drawing/2014/main" id="{D813AAD4-D3D8-4B08-84C2-04D96DEB6CD4}"/>
                </a:ext>
              </a:extLst>
            </p:cNvPr>
            <p:cNvSpPr txBox="1"/>
            <p:nvPr/>
          </p:nvSpPr>
          <p:spPr>
            <a:xfrm>
              <a:off x="9671105" y="5116657"/>
              <a:ext cx="1915844" cy="369332"/>
            </a:xfrm>
            <a:prstGeom prst="rect">
              <a:avLst/>
            </a:prstGeom>
            <a:noFill/>
          </p:spPr>
          <p:txBody>
            <a:bodyPr wrap="square" rtlCol="0">
              <a:spAutoFit/>
            </a:bodyPr>
            <a:lstStyle/>
            <a:p>
              <a:pPr algn="ctr"/>
              <a:r>
                <a:rPr lang="en-GB" dirty="0">
                  <a:solidFill>
                    <a:schemeClr val="bg1"/>
                  </a:solidFill>
                  <a:latin typeface="Dolce Vita" panose="02000500000000000000" pitchFamily="2" charset="0"/>
                </a:rPr>
                <a:t>Edgar Schein</a:t>
              </a:r>
            </a:p>
          </p:txBody>
        </p:sp>
      </p:grpSp>
      <p:pic>
        <p:nvPicPr>
          <p:cNvPr id="2054" name="Picture 6">
            <a:extLst>
              <a:ext uri="{FF2B5EF4-FFF2-40B4-BE49-F238E27FC236}">
                <a16:creationId xmlns:a16="http://schemas.microsoft.com/office/drawing/2014/main" id="{749F6C91-2690-4D73-8C6C-24E6CAD5DE2C}"/>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29956" t="7058" r="31235" b="9930"/>
          <a:stretch/>
        </p:blipFill>
        <p:spPr bwMode="auto">
          <a:xfrm>
            <a:off x="7714323" y="3863223"/>
            <a:ext cx="1519118" cy="216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2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3000"/>
                                        <p:tgtEl>
                                          <p:spTgt spid="3">
                                            <p:txEl>
                                              <p:pRg st="1" end="1"/>
                                            </p:txEl>
                                          </p:spTgt>
                                        </p:tgtEl>
                                      </p:cBhvr>
                                    </p:animEffect>
                                  </p:childTnLst>
                                </p:cTn>
                              </p:par>
                            </p:childTnLst>
                          </p:cTn>
                        </p:par>
                        <p:par>
                          <p:cTn id="15" fill="hold">
                            <p:stCondLst>
                              <p:cond delay="6000"/>
                            </p:stCondLst>
                            <p:childTnLst>
                              <p:par>
                                <p:cTn id="16" presetID="10" presetClass="entr" presetSubtype="0" fill="hold" grpId="0" nodeType="afterEffect">
                                  <p:stCondLst>
                                    <p:cond delay="175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3000"/>
                                        <p:tgtEl>
                                          <p:spTgt spid="3">
                                            <p:txEl>
                                              <p:pRg st="2" end="2"/>
                                            </p:txEl>
                                          </p:spTgt>
                                        </p:tgtEl>
                                      </p:cBhvr>
                                    </p:animEffect>
                                  </p:childTnLst>
                                </p:cTn>
                              </p:par>
                              <p:par>
                                <p:cTn id="19" presetID="10" presetClass="entr" presetSubtype="0" fill="hold" nodeType="withEffect">
                                  <p:stCondLst>
                                    <p:cond delay="175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3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BB529C5-1D22-4F2F-B624-E5FB64937E8E}"/>
              </a:ext>
            </a:extLst>
          </p:cNvPr>
          <p:cNvGrpSpPr/>
          <p:nvPr/>
        </p:nvGrpSpPr>
        <p:grpSpPr>
          <a:xfrm>
            <a:off x="7167321" y="1687520"/>
            <a:ext cx="4235784" cy="4060374"/>
            <a:chOff x="7842663" y="1877962"/>
            <a:chExt cx="3512631" cy="3367168"/>
          </a:xfrm>
        </p:grpSpPr>
        <p:sp>
          <p:nvSpPr>
            <p:cNvPr id="3" name="Oval 2">
              <a:extLst>
                <a:ext uri="{FF2B5EF4-FFF2-40B4-BE49-F238E27FC236}">
                  <a16:creationId xmlns:a16="http://schemas.microsoft.com/office/drawing/2014/main" id="{63F75313-C0D3-4757-BCC1-452C23CB5810}"/>
                </a:ext>
              </a:extLst>
            </p:cNvPr>
            <p:cNvSpPr/>
            <p:nvPr/>
          </p:nvSpPr>
          <p:spPr>
            <a:xfrm>
              <a:off x="8716337" y="1877962"/>
              <a:ext cx="1765282" cy="1765282"/>
            </a:xfrm>
            <a:prstGeom prst="ellipse">
              <a:avLst/>
            </a:prstGeom>
            <a:solidFill>
              <a:srgbClr val="FBDE05">
                <a:alpha val="20000"/>
              </a:srgbClr>
            </a:solidFill>
            <a:ln w="57150">
              <a:solidFill>
                <a:srgbClr val="FBD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Dolce Vita" panose="02000500000000000000" pitchFamily="2" charset="0"/>
              </a:endParaRPr>
            </a:p>
          </p:txBody>
        </p:sp>
        <p:sp>
          <p:nvSpPr>
            <p:cNvPr id="13" name="Oval 12">
              <a:extLst>
                <a:ext uri="{FF2B5EF4-FFF2-40B4-BE49-F238E27FC236}">
                  <a16:creationId xmlns:a16="http://schemas.microsoft.com/office/drawing/2014/main" id="{0041F119-CCB2-4CAE-9146-54C689FE55B3}"/>
                </a:ext>
              </a:extLst>
            </p:cNvPr>
            <p:cNvSpPr/>
            <p:nvPr/>
          </p:nvSpPr>
          <p:spPr>
            <a:xfrm>
              <a:off x="8716337" y="3479848"/>
              <a:ext cx="1765282" cy="1765282"/>
            </a:xfrm>
            <a:prstGeom prst="ellipse">
              <a:avLst/>
            </a:prstGeom>
            <a:solidFill>
              <a:srgbClr val="1385ED">
                <a:alpha val="20000"/>
              </a:srgbClr>
            </a:solidFill>
            <a:ln w="57150">
              <a:solidFill>
                <a:srgbClr val="138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Dolce Vita" panose="02000500000000000000" pitchFamily="2" charset="0"/>
              </a:endParaRPr>
            </a:p>
          </p:txBody>
        </p:sp>
        <p:sp>
          <p:nvSpPr>
            <p:cNvPr id="14" name="Oval 13">
              <a:extLst>
                <a:ext uri="{FF2B5EF4-FFF2-40B4-BE49-F238E27FC236}">
                  <a16:creationId xmlns:a16="http://schemas.microsoft.com/office/drawing/2014/main" id="{DEAC6BEC-638A-44FF-870B-A13645F4E801}"/>
                </a:ext>
              </a:extLst>
            </p:cNvPr>
            <p:cNvSpPr/>
            <p:nvPr/>
          </p:nvSpPr>
          <p:spPr>
            <a:xfrm>
              <a:off x="7891601" y="2687793"/>
              <a:ext cx="1765282" cy="1765282"/>
            </a:xfrm>
            <a:prstGeom prst="ellipse">
              <a:avLst/>
            </a:prstGeom>
            <a:solidFill>
              <a:srgbClr val="DC0733">
                <a:alpha val="20000"/>
              </a:srgbClr>
            </a:solidFill>
            <a:ln w="57150">
              <a:solidFill>
                <a:srgbClr val="DC0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Dolce Vita" panose="02000500000000000000" pitchFamily="2" charset="0"/>
              </a:endParaRPr>
            </a:p>
          </p:txBody>
        </p:sp>
        <p:sp>
          <p:nvSpPr>
            <p:cNvPr id="15" name="Oval 14">
              <a:extLst>
                <a:ext uri="{FF2B5EF4-FFF2-40B4-BE49-F238E27FC236}">
                  <a16:creationId xmlns:a16="http://schemas.microsoft.com/office/drawing/2014/main" id="{25089EED-5572-4388-A290-FA10D1874451}"/>
                </a:ext>
              </a:extLst>
            </p:cNvPr>
            <p:cNvSpPr/>
            <p:nvPr/>
          </p:nvSpPr>
          <p:spPr>
            <a:xfrm>
              <a:off x="9508563" y="2687793"/>
              <a:ext cx="1765282" cy="1765282"/>
            </a:xfrm>
            <a:prstGeom prst="ellipse">
              <a:avLst/>
            </a:prstGeom>
            <a:solidFill>
              <a:srgbClr val="70C4EB">
                <a:alpha val="20000"/>
              </a:srgbClr>
            </a:solidFill>
            <a:ln w="57150">
              <a:solidFill>
                <a:srgbClr val="70C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Dolce Vita" panose="02000500000000000000" pitchFamily="2" charset="0"/>
              </a:endParaRPr>
            </a:p>
          </p:txBody>
        </p:sp>
        <p:sp>
          <p:nvSpPr>
            <p:cNvPr id="16" name="TextBox 15">
              <a:extLst>
                <a:ext uri="{FF2B5EF4-FFF2-40B4-BE49-F238E27FC236}">
                  <a16:creationId xmlns:a16="http://schemas.microsoft.com/office/drawing/2014/main" id="{EC7F15FD-71A8-4C13-B612-348F5965DF11}"/>
                </a:ext>
              </a:extLst>
            </p:cNvPr>
            <p:cNvSpPr txBox="1"/>
            <p:nvPr/>
          </p:nvSpPr>
          <p:spPr>
            <a:xfrm>
              <a:off x="8939681" y="2155685"/>
              <a:ext cx="1318595" cy="467074"/>
            </a:xfrm>
            <a:prstGeom prst="rect">
              <a:avLst/>
            </a:prstGeom>
            <a:noFill/>
          </p:spPr>
          <p:txBody>
            <a:bodyPr wrap="square" rtlCol="0">
              <a:spAutoFit/>
            </a:bodyPr>
            <a:lstStyle/>
            <a:p>
              <a:pPr algn="ctr">
                <a:lnSpc>
                  <a:spcPct val="85000"/>
                </a:lnSpc>
              </a:pPr>
              <a:r>
                <a:rPr lang="en-GB" dirty="0">
                  <a:solidFill>
                    <a:schemeClr val="tx1">
                      <a:lumMod val="85000"/>
                      <a:lumOff val="15000"/>
                    </a:schemeClr>
                  </a:solidFill>
                  <a:latin typeface="Dolce Vita" panose="02000500000000000000" pitchFamily="2" charset="0"/>
                </a:rPr>
                <a:t>Appreciation of a system</a:t>
              </a:r>
            </a:p>
          </p:txBody>
        </p:sp>
        <p:sp>
          <p:nvSpPr>
            <p:cNvPr id="17" name="TextBox 16">
              <a:extLst>
                <a:ext uri="{FF2B5EF4-FFF2-40B4-BE49-F238E27FC236}">
                  <a16:creationId xmlns:a16="http://schemas.microsoft.com/office/drawing/2014/main" id="{0C02A064-C86A-4CDF-99EF-0C1E395B138E}"/>
                </a:ext>
              </a:extLst>
            </p:cNvPr>
            <p:cNvSpPr txBox="1"/>
            <p:nvPr/>
          </p:nvSpPr>
          <p:spPr>
            <a:xfrm>
              <a:off x="10084423" y="3416546"/>
              <a:ext cx="1270871" cy="306278"/>
            </a:xfrm>
            <a:prstGeom prst="rect">
              <a:avLst/>
            </a:prstGeom>
            <a:noFill/>
          </p:spPr>
          <p:txBody>
            <a:bodyPr wrap="square" rtlCol="0">
              <a:spAutoFit/>
            </a:bodyPr>
            <a:lstStyle/>
            <a:p>
              <a:pPr algn="ctr"/>
              <a:r>
                <a:rPr lang="en-GB" dirty="0">
                  <a:solidFill>
                    <a:schemeClr val="tx1">
                      <a:lumMod val="85000"/>
                      <a:lumOff val="15000"/>
                    </a:schemeClr>
                  </a:solidFill>
                  <a:latin typeface="Dolce Vita" panose="02000500000000000000" pitchFamily="2" charset="0"/>
                </a:rPr>
                <a:t>Variation</a:t>
              </a:r>
            </a:p>
          </p:txBody>
        </p:sp>
        <p:sp>
          <p:nvSpPr>
            <p:cNvPr id="18" name="TextBox 17">
              <a:extLst>
                <a:ext uri="{FF2B5EF4-FFF2-40B4-BE49-F238E27FC236}">
                  <a16:creationId xmlns:a16="http://schemas.microsoft.com/office/drawing/2014/main" id="{CC3C0C2E-8451-433D-891C-2C42674B2DBD}"/>
                </a:ext>
              </a:extLst>
            </p:cNvPr>
            <p:cNvSpPr txBox="1"/>
            <p:nvPr/>
          </p:nvSpPr>
          <p:spPr>
            <a:xfrm>
              <a:off x="8963543" y="4644029"/>
              <a:ext cx="1270871" cy="467074"/>
            </a:xfrm>
            <a:prstGeom prst="rect">
              <a:avLst/>
            </a:prstGeom>
            <a:noFill/>
          </p:spPr>
          <p:txBody>
            <a:bodyPr wrap="square" rtlCol="0">
              <a:spAutoFit/>
            </a:bodyPr>
            <a:lstStyle/>
            <a:p>
              <a:pPr algn="ctr">
                <a:lnSpc>
                  <a:spcPct val="85000"/>
                </a:lnSpc>
              </a:pPr>
              <a:r>
                <a:rPr lang="en-GB" dirty="0">
                  <a:solidFill>
                    <a:schemeClr val="tx1">
                      <a:lumMod val="85000"/>
                      <a:lumOff val="15000"/>
                    </a:schemeClr>
                  </a:solidFill>
                  <a:latin typeface="Dolce Vita" panose="02000500000000000000" pitchFamily="2" charset="0"/>
                </a:rPr>
                <a:t>Theory of Knowledge</a:t>
              </a:r>
            </a:p>
          </p:txBody>
        </p:sp>
        <p:sp>
          <p:nvSpPr>
            <p:cNvPr id="19" name="TextBox 18">
              <a:extLst>
                <a:ext uri="{FF2B5EF4-FFF2-40B4-BE49-F238E27FC236}">
                  <a16:creationId xmlns:a16="http://schemas.microsoft.com/office/drawing/2014/main" id="{5F2128D5-5068-4289-9A7D-2336AF2B58EE}"/>
                </a:ext>
              </a:extLst>
            </p:cNvPr>
            <p:cNvSpPr txBox="1"/>
            <p:nvPr/>
          </p:nvSpPr>
          <p:spPr>
            <a:xfrm>
              <a:off x="7842663" y="3341141"/>
              <a:ext cx="1270871" cy="467074"/>
            </a:xfrm>
            <a:prstGeom prst="rect">
              <a:avLst/>
            </a:prstGeom>
            <a:noFill/>
          </p:spPr>
          <p:txBody>
            <a:bodyPr wrap="square" rtlCol="0">
              <a:spAutoFit/>
            </a:bodyPr>
            <a:lstStyle/>
            <a:p>
              <a:pPr algn="ctr">
                <a:lnSpc>
                  <a:spcPct val="85000"/>
                </a:lnSpc>
              </a:pPr>
              <a:r>
                <a:rPr lang="en-GB" dirty="0">
                  <a:solidFill>
                    <a:schemeClr val="tx1">
                      <a:lumMod val="85000"/>
                      <a:lumOff val="15000"/>
                    </a:schemeClr>
                  </a:solidFill>
                  <a:latin typeface="Dolce Vita" panose="02000500000000000000" pitchFamily="2" charset="0"/>
                </a:rPr>
                <a:t>Human Behaviour</a:t>
              </a:r>
            </a:p>
          </p:txBody>
        </p:sp>
      </p:grpSp>
      <p:sp>
        <p:nvSpPr>
          <p:cNvPr id="62467" name="Title 2">
            <a:extLst>
              <a:ext uri="{FF2B5EF4-FFF2-40B4-BE49-F238E27FC236}">
                <a16:creationId xmlns:a16="http://schemas.microsoft.com/office/drawing/2014/main" id="{CF5E4A6A-7924-425C-A8A2-BD58E798240F}"/>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altLang="en-US" dirty="0">
                <a:solidFill>
                  <a:srgbClr val="0563C1"/>
                </a:solidFill>
              </a:rPr>
              <a:t>‘System of Profound Knowledge’</a:t>
            </a:r>
          </a:p>
        </p:txBody>
      </p:sp>
      <p:sp>
        <p:nvSpPr>
          <p:cNvPr id="62466" name="Content Placeholder 2">
            <a:extLst>
              <a:ext uri="{FF2B5EF4-FFF2-40B4-BE49-F238E27FC236}">
                <a16:creationId xmlns:a16="http://schemas.microsoft.com/office/drawing/2014/main" id="{AA185112-BA5B-4DEC-9284-82A4F0AE73F0}"/>
              </a:ext>
            </a:extLst>
          </p:cNvPr>
          <p:cNvSpPr>
            <a:spLocks noGrp="1"/>
          </p:cNvSpPr>
          <p:nvPr>
            <p:ph idx="1"/>
          </p:nvPr>
        </p:nvSpPr>
        <p:spPr>
          <a:xfrm>
            <a:off x="580103" y="1877961"/>
            <a:ext cx="5981984" cy="4299002"/>
          </a:xfrm>
        </p:spPr>
        <p:txBody>
          <a:bodyPr>
            <a:noAutofit/>
          </a:bodyPr>
          <a:lstStyle/>
          <a:p>
            <a:pPr marL="0" indent="0" algn="just">
              <a:lnSpc>
                <a:spcPct val="100000"/>
              </a:lnSpc>
              <a:spcBef>
                <a:spcPts val="1800"/>
              </a:spcBef>
              <a:buNone/>
            </a:pPr>
            <a:r>
              <a:rPr lang="en-GB" altLang="en-US" sz="2400" dirty="0"/>
              <a:t>The System of Profound Knowledge is complex.  You need to understand the constituent parts of this system </a:t>
            </a:r>
            <a:r>
              <a:rPr lang="en-GB" altLang="en-US" sz="2400" b="1" dirty="0"/>
              <a:t>and </a:t>
            </a:r>
            <a:r>
              <a:rPr lang="en-GB" altLang="en-US" sz="2400" dirty="0"/>
              <a:t>how the constituents interact to be able to facilitate lasting improvement; the core to this is understanding </a:t>
            </a:r>
            <a:r>
              <a:rPr lang="en-GB" altLang="en-US" sz="2400" b="1" dirty="0"/>
              <a:t>the psychology of change</a:t>
            </a:r>
            <a:r>
              <a:rPr lang="en-GB" altLang="en-US" sz="2400" dirty="0"/>
              <a:t>.</a:t>
            </a:r>
          </a:p>
          <a:p>
            <a:pPr marL="0" indent="0" algn="just">
              <a:lnSpc>
                <a:spcPct val="100000"/>
              </a:lnSpc>
              <a:spcBef>
                <a:spcPts val="1800"/>
              </a:spcBef>
              <a:buNone/>
            </a:pPr>
            <a:r>
              <a:rPr lang="en-GB" altLang="en-US" sz="2400" dirty="0"/>
              <a:t>Paramount is to have an appreciation for </a:t>
            </a:r>
            <a:r>
              <a:rPr lang="en-GB" altLang="en-US" sz="2400" b="1" dirty="0"/>
              <a:t>how the parts are interconnected.</a:t>
            </a:r>
          </a:p>
        </p:txBody>
      </p:sp>
      <p:pic>
        <p:nvPicPr>
          <p:cNvPr id="3076" name="Picture 4" descr="See the source image">
            <a:extLst>
              <a:ext uri="{FF2B5EF4-FFF2-40B4-BE49-F238E27FC236}">
                <a16:creationId xmlns:a16="http://schemas.microsoft.com/office/drawing/2014/main" id="{828C92FD-F18E-4717-86C2-C31E6E3935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800" b="18860"/>
          <a:stretch/>
        </p:blipFill>
        <p:spPr bwMode="auto">
          <a:xfrm rot="1020000">
            <a:off x="6948717" y="1751585"/>
            <a:ext cx="6032484" cy="470910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1B64E21-79DA-4ABD-84C1-E3C41FE0C457}"/>
              </a:ext>
            </a:extLst>
          </p:cNvPr>
          <p:cNvSpPr txBox="1"/>
          <p:nvPr/>
        </p:nvSpPr>
        <p:spPr>
          <a:xfrm>
            <a:off x="3836169" y="5747894"/>
            <a:ext cx="2725918" cy="276999"/>
          </a:xfrm>
          <a:prstGeom prst="rect">
            <a:avLst/>
          </a:prstGeom>
          <a:noFill/>
        </p:spPr>
        <p:txBody>
          <a:bodyPr wrap="square">
            <a:spAutoFit/>
          </a:bodyPr>
          <a:lstStyle/>
          <a:p>
            <a:pPr algn="r"/>
            <a:r>
              <a:rPr lang="en-GB" sz="1200" b="0" i="0" dirty="0">
                <a:solidFill>
                  <a:schemeClr val="bg1">
                    <a:lumMod val="65000"/>
                  </a:schemeClr>
                </a:solidFill>
                <a:effectLst/>
              </a:rPr>
              <a:t>(Deming 1994, Neave 1990)</a:t>
            </a:r>
          </a:p>
        </p:txBody>
      </p:sp>
    </p:spTree>
    <p:extLst>
      <p:ext uri="{BB962C8B-B14F-4D97-AF65-F5344CB8AC3E}">
        <p14:creationId xmlns:p14="http://schemas.microsoft.com/office/powerpoint/2010/main" val="362447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fade">
                                      <p:cBhvr>
                                        <p:cTn id="7" dur="3000"/>
                                        <p:tgtEl>
                                          <p:spTgt spid="624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66">
                                            <p:txEl>
                                              <p:pRg st="1" end="1"/>
                                            </p:txEl>
                                          </p:spTgt>
                                        </p:tgtEl>
                                        <p:attrNameLst>
                                          <p:attrName>style.visibility</p:attrName>
                                        </p:attrNameLst>
                                      </p:cBhvr>
                                      <p:to>
                                        <p:strVal val="visible"/>
                                      </p:to>
                                    </p:set>
                                    <p:animEffect transition="in" filter="fade">
                                      <p:cBhvr>
                                        <p:cTn id="10" dur="3000"/>
                                        <p:tgtEl>
                                          <p:spTgt spid="624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AB257E4-4600-43FB-8685-4212F8BD58C0}"/>
              </a:ext>
            </a:extLst>
          </p:cNvPr>
          <p:cNvGrpSpPr/>
          <p:nvPr/>
        </p:nvGrpSpPr>
        <p:grpSpPr>
          <a:xfrm>
            <a:off x="3980735" y="1295083"/>
            <a:ext cx="4235784" cy="4060374"/>
            <a:chOff x="7842663" y="1877962"/>
            <a:chExt cx="3512631" cy="3367168"/>
          </a:xfrm>
        </p:grpSpPr>
        <p:sp>
          <p:nvSpPr>
            <p:cNvPr id="23" name="Oval 22">
              <a:extLst>
                <a:ext uri="{FF2B5EF4-FFF2-40B4-BE49-F238E27FC236}">
                  <a16:creationId xmlns:a16="http://schemas.microsoft.com/office/drawing/2014/main" id="{335626A2-D09D-4DDC-AC48-2D0E366ADA2D}"/>
                </a:ext>
              </a:extLst>
            </p:cNvPr>
            <p:cNvSpPr/>
            <p:nvPr/>
          </p:nvSpPr>
          <p:spPr>
            <a:xfrm>
              <a:off x="8716337" y="1877962"/>
              <a:ext cx="1765282" cy="1765282"/>
            </a:xfrm>
            <a:prstGeom prst="ellipse">
              <a:avLst/>
            </a:prstGeom>
            <a:solidFill>
              <a:srgbClr val="FBDE05">
                <a:alpha val="20000"/>
              </a:srgbClr>
            </a:solidFill>
            <a:ln w="57150">
              <a:solidFill>
                <a:srgbClr val="FBD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Dolce Vita" panose="02000500000000000000" pitchFamily="2" charset="0"/>
              </a:endParaRPr>
            </a:p>
          </p:txBody>
        </p:sp>
        <p:sp>
          <p:nvSpPr>
            <p:cNvPr id="24" name="Oval 23">
              <a:extLst>
                <a:ext uri="{FF2B5EF4-FFF2-40B4-BE49-F238E27FC236}">
                  <a16:creationId xmlns:a16="http://schemas.microsoft.com/office/drawing/2014/main" id="{8119AFB9-1F1A-4EE5-8B05-5E307BD6D4A4}"/>
                </a:ext>
              </a:extLst>
            </p:cNvPr>
            <p:cNvSpPr/>
            <p:nvPr/>
          </p:nvSpPr>
          <p:spPr>
            <a:xfrm>
              <a:off x="8716337" y="3479848"/>
              <a:ext cx="1765282" cy="1765282"/>
            </a:xfrm>
            <a:prstGeom prst="ellipse">
              <a:avLst/>
            </a:prstGeom>
            <a:solidFill>
              <a:srgbClr val="1385ED">
                <a:alpha val="20000"/>
              </a:srgbClr>
            </a:solidFill>
            <a:ln w="57150">
              <a:solidFill>
                <a:srgbClr val="138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Dolce Vita" panose="02000500000000000000" pitchFamily="2" charset="0"/>
              </a:endParaRPr>
            </a:p>
          </p:txBody>
        </p:sp>
        <p:sp>
          <p:nvSpPr>
            <p:cNvPr id="25" name="Oval 24">
              <a:extLst>
                <a:ext uri="{FF2B5EF4-FFF2-40B4-BE49-F238E27FC236}">
                  <a16:creationId xmlns:a16="http://schemas.microsoft.com/office/drawing/2014/main" id="{9A15FB9F-E842-4072-A9F1-C94FCCD9E630}"/>
                </a:ext>
              </a:extLst>
            </p:cNvPr>
            <p:cNvSpPr/>
            <p:nvPr/>
          </p:nvSpPr>
          <p:spPr>
            <a:xfrm>
              <a:off x="7891601" y="2687793"/>
              <a:ext cx="1765282" cy="1765282"/>
            </a:xfrm>
            <a:prstGeom prst="ellipse">
              <a:avLst/>
            </a:prstGeom>
            <a:solidFill>
              <a:srgbClr val="DC0733">
                <a:alpha val="20000"/>
              </a:srgbClr>
            </a:solidFill>
            <a:ln w="57150">
              <a:solidFill>
                <a:srgbClr val="DC0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Dolce Vita" panose="02000500000000000000" pitchFamily="2" charset="0"/>
              </a:endParaRPr>
            </a:p>
          </p:txBody>
        </p:sp>
        <p:sp>
          <p:nvSpPr>
            <p:cNvPr id="26" name="Oval 25">
              <a:extLst>
                <a:ext uri="{FF2B5EF4-FFF2-40B4-BE49-F238E27FC236}">
                  <a16:creationId xmlns:a16="http://schemas.microsoft.com/office/drawing/2014/main" id="{C15A175E-2B7D-4BCA-8807-9776A6E03125}"/>
                </a:ext>
              </a:extLst>
            </p:cNvPr>
            <p:cNvSpPr/>
            <p:nvPr/>
          </p:nvSpPr>
          <p:spPr>
            <a:xfrm>
              <a:off x="9508563" y="2687793"/>
              <a:ext cx="1765282" cy="1765282"/>
            </a:xfrm>
            <a:prstGeom prst="ellipse">
              <a:avLst/>
            </a:prstGeom>
            <a:solidFill>
              <a:srgbClr val="70C4EB">
                <a:alpha val="20000"/>
              </a:srgbClr>
            </a:solidFill>
            <a:ln w="57150">
              <a:solidFill>
                <a:srgbClr val="70C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Dolce Vita" panose="02000500000000000000" pitchFamily="2" charset="0"/>
              </a:endParaRPr>
            </a:p>
          </p:txBody>
        </p:sp>
        <p:sp>
          <p:nvSpPr>
            <p:cNvPr id="27" name="TextBox 26">
              <a:extLst>
                <a:ext uri="{FF2B5EF4-FFF2-40B4-BE49-F238E27FC236}">
                  <a16:creationId xmlns:a16="http://schemas.microsoft.com/office/drawing/2014/main" id="{F665D7C2-A6AD-418F-9004-20D1F027FAA7}"/>
                </a:ext>
              </a:extLst>
            </p:cNvPr>
            <p:cNvSpPr txBox="1"/>
            <p:nvPr/>
          </p:nvSpPr>
          <p:spPr>
            <a:xfrm>
              <a:off x="8939681" y="2155685"/>
              <a:ext cx="1318595" cy="467074"/>
            </a:xfrm>
            <a:prstGeom prst="rect">
              <a:avLst/>
            </a:prstGeom>
            <a:noFill/>
          </p:spPr>
          <p:txBody>
            <a:bodyPr wrap="square" rtlCol="0">
              <a:spAutoFit/>
            </a:bodyPr>
            <a:lstStyle/>
            <a:p>
              <a:pPr algn="ctr">
                <a:lnSpc>
                  <a:spcPct val="85000"/>
                </a:lnSpc>
              </a:pPr>
              <a:r>
                <a:rPr lang="en-GB" dirty="0">
                  <a:solidFill>
                    <a:schemeClr val="tx1">
                      <a:lumMod val="85000"/>
                      <a:lumOff val="15000"/>
                    </a:schemeClr>
                  </a:solidFill>
                  <a:latin typeface="Dolce Vita" panose="02000500000000000000" pitchFamily="2" charset="0"/>
                </a:rPr>
                <a:t>Appreciation of a system</a:t>
              </a:r>
            </a:p>
          </p:txBody>
        </p:sp>
        <p:sp>
          <p:nvSpPr>
            <p:cNvPr id="28" name="TextBox 27">
              <a:extLst>
                <a:ext uri="{FF2B5EF4-FFF2-40B4-BE49-F238E27FC236}">
                  <a16:creationId xmlns:a16="http://schemas.microsoft.com/office/drawing/2014/main" id="{B08C7A42-8887-4A82-A1FB-2CA925974652}"/>
                </a:ext>
              </a:extLst>
            </p:cNvPr>
            <p:cNvSpPr txBox="1"/>
            <p:nvPr/>
          </p:nvSpPr>
          <p:spPr>
            <a:xfrm>
              <a:off x="10084423" y="3416546"/>
              <a:ext cx="1270871" cy="306278"/>
            </a:xfrm>
            <a:prstGeom prst="rect">
              <a:avLst/>
            </a:prstGeom>
            <a:noFill/>
          </p:spPr>
          <p:txBody>
            <a:bodyPr wrap="square" rtlCol="0">
              <a:spAutoFit/>
            </a:bodyPr>
            <a:lstStyle/>
            <a:p>
              <a:pPr algn="ctr"/>
              <a:r>
                <a:rPr lang="en-GB" dirty="0">
                  <a:solidFill>
                    <a:schemeClr val="tx1">
                      <a:lumMod val="85000"/>
                      <a:lumOff val="15000"/>
                    </a:schemeClr>
                  </a:solidFill>
                  <a:latin typeface="Dolce Vita" panose="02000500000000000000" pitchFamily="2" charset="0"/>
                </a:rPr>
                <a:t>Variation</a:t>
              </a:r>
            </a:p>
          </p:txBody>
        </p:sp>
        <p:sp>
          <p:nvSpPr>
            <p:cNvPr id="29" name="TextBox 28">
              <a:extLst>
                <a:ext uri="{FF2B5EF4-FFF2-40B4-BE49-F238E27FC236}">
                  <a16:creationId xmlns:a16="http://schemas.microsoft.com/office/drawing/2014/main" id="{9AB695DA-C543-4400-BBB5-AF18054B732A}"/>
                </a:ext>
              </a:extLst>
            </p:cNvPr>
            <p:cNvSpPr txBox="1"/>
            <p:nvPr/>
          </p:nvSpPr>
          <p:spPr>
            <a:xfrm>
              <a:off x="8963543" y="4644029"/>
              <a:ext cx="1270871" cy="467074"/>
            </a:xfrm>
            <a:prstGeom prst="rect">
              <a:avLst/>
            </a:prstGeom>
            <a:noFill/>
          </p:spPr>
          <p:txBody>
            <a:bodyPr wrap="square" rtlCol="0">
              <a:spAutoFit/>
            </a:bodyPr>
            <a:lstStyle/>
            <a:p>
              <a:pPr algn="ctr">
                <a:lnSpc>
                  <a:spcPct val="85000"/>
                </a:lnSpc>
              </a:pPr>
              <a:r>
                <a:rPr lang="en-GB" dirty="0">
                  <a:solidFill>
                    <a:schemeClr val="tx1">
                      <a:lumMod val="85000"/>
                      <a:lumOff val="15000"/>
                    </a:schemeClr>
                  </a:solidFill>
                  <a:latin typeface="Dolce Vita" panose="02000500000000000000" pitchFamily="2" charset="0"/>
                </a:rPr>
                <a:t>Theory of Knowledge</a:t>
              </a:r>
            </a:p>
          </p:txBody>
        </p:sp>
        <p:sp>
          <p:nvSpPr>
            <p:cNvPr id="30" name="TextBox 29">
              <a:extLst>
                <a:ext uri="{FF2B5EF4-FFF2-40B4-BE49-F238E27FC236}">
                  <a16:creationId xmlns:a16="http://schemas.microsoft.com/office/drawing/2014/main" id="{129D9C3D-1DD5-4E37-BE96-0D8180BA9221}"/>
                </a:ext>
              </a:extLst>
            </p:cNvPr>
            <p:cNvSpPr txBox="1"/>
            <p:nvPr/>
          </p:nvSpPr>
          <p:spPr>
            <a:xfrm>
              <a:off x="7842663" y="3341141"/>
              <a:ext cx="1270871" cy="467074"/>
            </a:xfrm>
            <a:prstGeom prst="rect">
              <a:avLst/>
            </a:prstGeom>
            <a:noFill/>
          </p:spPr>
          <p:txBody>
            <a:bodyPr wrap="square" rtlCol="0">
              <a:spAutoFit/>
            </a:bodyPr>
            <a:lstStyle/>
            <a:p>
              <a:pPr algn="ctr">
                <a:lnSpc>
                  <a:spcPct val="85000"/>
                </a:lnSpc>
              </a:pPr>
              <a:r>
                <a:rPr lang="en-GB" dirty="0">
                  <a:solidFill>
                    <a:schemeClr val="tx1">
                      <a:lumMod val="85000"/>
                      <a:lumOff val="15000"/>
                    </a:schemeClr>
                  </a:solidFill>
                  <a:latin typeface="Dolce Vita" panose="02000500000000000000" pitchFamily="2" charset="0"/>
                </a:rPr>
                <a:t>Human Behaviour</a:t>
              </a:r>
            </a:p>
          </p:txBody>
        </p:sp>
      </p:grpSp>
      <p:sp>
        <p:nvSpPr>
          <p:cNvPr id="2" name="Rectangle 1"/>
          <p:cNvSpPr/>
          <p:nvPr/>
        </p:nvSpPr>
        <p:spPr>
          <a:xfrm>
            <a:off x="374719" y="2478275"/>
            <a:ext cx="3401934" cy="1477328"/>
          </a:xfrm>
          <a:prstGeom prst="rect">
            <a:avLst/>
          </a:prstGeom>
          <a:ln w="57150">
            <a:noFill/>
          </a:ln>
        </p:spPr>
        <p:txBody>
          <a:bodyPr wrap="square">
            <a:spAutoFit/>
          </a:bodyPr>
          <a:lstStyle/>
          <a:p>
            <a:pPr algn="r" fontAlgn="t">
              <a:defRPr/>
            </a:pPr>
            <a:r>
              <a:rPr lang="en-GB" sz="1500" dirty="0"/>
              <a:t>What do different people want to achieve? Who has power &amp; influence?  What are peoples’ </a:t>
            </a:r>
            <a:r>
              <a:rPr lang="en-GB" sz="1500" b="1" dirty="0">
                <a:solidFill>
                  <a:srgbClr val="DC0733"/>
                </a:solidFill>
              </a:rPr>
              <a:t>extrinsic</a:t>
            </a:r>
            <a:r>
              <a:rPr lang="en-GB" sz="1500" i="1" dirty="0"/>
              <a:t> </a:t>
            </a:r>
            <a:r>
              <a:rPr lang="en-GB" sz="1500" dirty="0"/>
              <a:t>and </a:t>
            </a:r>
            <a:r>
              <a:rPr lang="en-GB" sz="1500" b="1" dirty="0">
                <a:solidFill>
                  <a:srgbClr val="DC0733"/>
                </a:solidFill>
              </a:rPr>
              <a:t>intrinsic</a:t>
            </a:r>
            <a:r>
              <a:rPr lang="en-GB" sz="1500" dirty="0"/>
              <a:t> motivators to </a:t>
            </a:r>
            <a:r>
              <a:rPr lang="en-GB" sz="1500" b="1" dirty="0">
                <a:solidFill>
                  <a:srgbClr val="DC0733"/>
                </a:solidFill>
              </a:rPr>
              <a:t>resist</a:t>
            </a:r>
            <a:r>
              <a:rPr lang="en-GB" sz="1500" b="1" dirty="0">
                <a:solidFill>
                  <a:srgbClr val="F4EE00"/>
                </a:solidFill>
              </a:rPr>
              <a:t> </a:t>
            </a:r>
            <a:r>
              <a:rPr lang="en-GB" sz="1500" dirty="0"/>
              <a:t>change? Where does it come from and whose support for change is likely? </a:t>
            </a:r>
          </a:p>
        </p:txBody>
      </p:sp>
      <p:sp>
        <p:nvSpPr>
          <p:cNvPr id="5" name="Rectangle 4"/>
          <p:cNvSpPr/>
          <p:nvPr/>
        </p:nvSpPr>
        <p:spPr>
          <a:xfrm>
            <a:off x="2382409" y="282515"/>
            <a:ext cx="7427177" cy="784830"/>
          </a:xfrm>
          <a:prstGeom prst="rect">
            <a:avLst/>
          </a:prstGeom>
          <a:ln w="57150">
            <a:noFill/>
          </a:ln>
        </p:spPr>
        <p:txBody>
          <a:bodyPr wrap="square">
            <a:spAutoFit/>
          </a:bodyPr>
          <a:lstStyle/>
          <a:p>
            <a:pPr algn="ctr" fontAlgn="t">
              <a:defRPr/>
            </a:pPr>
            <a:r>
              <a:rPr lang="en-GB" sz="1500" dirty="0"/>
              <a:t>How do different systems work &amp; how do they </a:t>
            </a:r>
            <a:r>
              <a:rPr lang="en-GB" sz="1500" b="1" dirty="0">
                <a:solidFill>
                  <a:srgbClr val="EA6608"/>
                </a:solidFill>
              </a:rPr>
              <a:t>interact</a:t>
            </a:r>
            <a:r>
              <a:rPr lang="en-GB" sz="1500" dirty="0">
                <a:solidFill>
                  <a:srgbClr val="00B050"/>
                </a:solidFill>
              </a:rPr>
              <a:t> </a:t>
            </a:r>
            <a:r>
              <a:rPr lang="en-GB" sz="1500" dirty="0"/>
              <a:t>with each other?</a:t>
            </a:r>
          </a:p>
          <a:p>
            <a:pPr algn="ctr" fontAlgn="t">
              <a:defRPr/>
            </a:pPr>
            <a:r>
              <a:rPr lang="en-GB" sz="1500" b="1" dirty="0">
                <a:solidFill>
                  <a:srgbClr val="EA6608"/>
                </a:solidFill>
              </a:rPr>
              <a:t>Who</a:t>
            </a:r>
            <a:r>
              <a:rPr lang="en-GB" sz="1500" dirty="0"/>
              <a:t> is involved in this system?  Where are the </a:t>
            </a:r>
            <a:r>
              <a:rPr lang="en-GB" sz="1500" b="1" dirty="0">
                <a:solidFill>
                  <a:srgbClr val="EA6608"/>
                </a:solidFill>
              </a:rPr>
              <a:t>bottlenecks/ delays</a:t>
            </a:r>
            <a:r>
              <a:rPr lang="en-GB" sz="1500" dirty="0"/>
              <a:t>?</a:t>
            </a:r>
            <a:r>
              <a:rPr lang="en-GB" sz="1500" b="1" dirty="0">
                <a:solidFill>
                  <a:srgbClr val="FFC000"/>
                </a:solidFill>
              </a:rPr>
              <a:t> </a:t>
            </a:r>
            <a:r>
              <a:rPr lang="en-GB" sz="1500" dirty="0">
                <a:solidFill>
                  <a:srgbClr val="00B050"/>
                </a:solidFill>
              </a:rPr>
              <a:t> </a:t>
            </a:r>
            <a:br>
              <a:rPr lang="en-GB" sz="1500" dirty="0">
                <a:solidFill>
                  <a:srgbClr val="00B050"/>
                </a:solidFill>
              </a:rPr>
            </a:br>
            <a:r>
              <a:rPr lang="en-GB" sz="1500" dirty="0"/>
              <a:t>Where are the areas that work well?  Where is care below expectations?</a:t>
            </a:r>
          </a:p>
        </p:txBody>
      </p:sp>
      <p:sp>
        <p:nvSpPr>
          <p:cNvPr id="3" name="TextBox 2">
            <a:extLst>
              <a:ext uri="{FF2B5EF4-FFF2-40B4-BE49-F238E27FC236}">
                <a16:creationId xmlns:a16="http://schemas.microsoft.com/office/drawing/2014/main" id="{3D06FDA0-CE46-47B3-97EA-BC002A4293E0}"/>
              </a:ext>
            </a:extLst>
          </p:cNvPr>
          <p:cNvSpPr txBox="1"/>
          <p:nvPr/>
        </p:nvSpPr>
        <p:spPr>
          <a:xfrm>
            <a:off x="5707773" y="2894540"/>
            <a:ext cx="799998" cy="830997"/>
          </a:xfrm>
          <a:prstGeom prst="rect">
            <a:avLst/>
          </a:prstGeom>
          <a:noFill/>
        </p:spPr>
        <p:txBody>
          <a:bodyPr wrap="square" rtlCol="0">
            <a:spAutoFit/>
          </a:bodyPr>
          <a:lstStyle/>
          <a:p>
            <a:pPr algn="ctr"/>
            <a:r>
              <a:rPr lang="en-GB" sz="4800" dirty="0">
                <a:solidFill>
                  <a:schemeClr val="tx2">
                    <a:lumMod val="50000"/>
                  </a:schemeClr>
                </a:solidFill>
                <a:latin typeface="Dolce Vita" panose="02000500000000000000" pitchFamily="2" charset="0"/>
              </a:rPr>
              <a:t>QI</a:t>
            </a:r>
          </a:p>
        </p:txBody>
      </p:sp>
      <p:sp>
        <p:nvSpPr>
          <p:cNvPr id="18" name="Rectangle 17">
            <a:extLst>
              <a:ext uri="{FF2B5EF4-FFF2-40B4-BE49-F238E27FC236}">
                <a16:creationId xmlns:a16="http://schemas.microsoft.com/office/drawing/2014/main" id="{381D74C2-1D14-467B-921A-918823417B9C}"/>
              </a:ext>
            </a:extLst>
          </p:cNvPr>
          <p:cNvSpPr/>
          <p:nvPr/>
        </p:nvSpPr>
        <p:spPr>
          <a:xfrm>
            <a:off x="305954" y="5496893"/>
            <a:ext cx="7571031" cy="1015663"/>
          </a:xfrm>
          <a:prstGeom prst="rect">
            <a:avLst/>
          </a:prstGeom>
          <a:ln w="57150">
            <a:noFill/>
          </a:ln>
        </p:spPr>
        <p:txBody>
          <a:bodyPr wrap="square">
            <a:spAutoFit/>
          </a:bodyPr>
          <a:lstStyle/>
          <a:p>
            <a:pPr algn="ctr" fontAlgn="t">
              <a:defRPr/>
            </a:pPr>
            <a:r>
              <a:rPr lang="en-GB" sz="1500" dirty="0"/>
              <a:t>What </a:t>
            </a:r>
            <a:r>
              <a:rPr lang="en-GB" sz="1500" b="1" dirty="0">
                <a:solidFill>
                  <a:srgbClr val="1385ED"/>
                </a:solidFill>
              </a:rPr>
              <a:t>evidence</a:t>
            </a:r>
            <a:r>
              <a:rPr lang="en-GB" sz="1500" dirty="0"/>
              <a:t> exists for </a:t>
            </a:r>
            <a:r>
              <a:rPr lang="en-GB" sz="1500" b="1" dirty="0">
                <a:solidFill>
                  <a:srgbClr val="1385ED"/>
                </a:solidFill>
              </a:rPr>
              <a:t>good practice</a:t>
            </a:r>
            <a:r>
              <a:rPr lang="en-GB" sz="1500" dirty="0"/>
              <a:t>?  What do </a:t>
            </a:r>
            <a:r>
              <a:rPr lang="en-GB" sz="1500" b="1" dirty="0">
                <a:solidFill>
                  <a:srgbClr val="1385ED"/>
                </a:solidFill>
              </a:rPr>
              <a:t>you/ the team/ service users </a:t>
            </a:r>
            <a:br>
              <a:rPr lang="en-GB" sz="1500" b="1" dirty="0">
                <a:solidFill>
                  <a:srgbClr val="1385ED"/>
                </a:solidFill>
              </a:rPr>
            </a:br>
            <a:r>
              <a:rPr lang="en-GB" sz="1500" dirty="0"/>
              <a:t>think is causing the problems with the knowledge you have of your system?  </a:t>
            </a:r>
            <a:br>
              <a:rPr lang="en-GB" sz="1500" dirty="0"/>
            </a:br>
            <a:r>
              <a:rPr lang="en-GB" sz="1500" dirty="0"/>
              <a:t>What </a:t>
            </a:r>
            <a:r>
              <a:rPr lang="en-GB" sz="1500" b="1" dirty="0">
                <a:solidFill>
                  <a:srgbClr val="1385ED"/>
                </a:solidFill>
              </a:rPr>
              <a:t>ideas for change </a:t>
            </a:r>
            <a:r>
              <a:rPr lang="en-GB" sz="1500" dirty="0"/>
              <a:t>exist locally and what are the theories behind them?  </a:t>
            </a:r>
            <a:br>
              <a:rPr lang="en-GB" sz="1500" dirty="0"/>
            </a:br>
            <a:r>
              <a:rPr lang="en-GB" sz="1500" dirty="0"/>
              <a:t>This relates to </a:t>
            </a:r>
            <a:r>
              <a:rPr lang="en-GB" sz="1500" b="1" dirty="0">
                <a:solidFill>
                  <a:srgbClr val="1385ED"/>
                </a:solidFill>
              </a:rPr>
              <a:t>building knowledge</a:t>
            </a:r>
            <a:r>
              <a:rPr lang="en-GB" sz="1500" b="1" dirty="0">
                <a:solidFill>
                  <a:srgbClr val="4DB6AC"/>
                </a:solidFill>
              </a:rPr>
              <a:t> </a:t>
            </a:r>
            <a:r>
              <a:rPr lang="en-GB" sz="1500" dirty="0"/>
              <a:t>through learning from success and failure.</a:t>
            </a:r>
          </a:p>
        </p:txBody>
      </p:sp>
      <p:sp>
        <p:nvSpPr>
          <p:cNvPr id="20" name="Slide Number Placeholder 3">
            <a:extLst>
              <a:ext uri="{FF2B5EF4-FFF2-40B4-BE49-F238E27FC236}">
                <a16:creationId xmlns:a16="http://schemas.microsoft.com/office/drawing/2014/main" id="{155013F1-FF77-40C0-9AE4-7685955E1E72}"/>
              </a:ext>
            </a:extLst>
          </p:cNvPr>
          <p:cNvSpPr>
            <a:spLocks noGrp="1"/>
          </p:cNvSpPr>
          <p:nvPr>
            <p:ph type="sldNum" sz="quarter" idx="12"/>
          </p:nvPr>
        </p:nvSpPr>
        <p:spPr>
          <a:xfrm>
            <a:off x="11432988" y="6356350"/>
            <a:ext cx="542702" cy="365125"/>
          </a:xfrm>
        </p:spPr>
        <p:txBody>
          <a:bodyPr/>
          <a:lstStyle/>
          <a:p>
            <a:fld id="{6859C1A8-8460-4F16-8402-9B3D81EC032B}" type="slidenum">
              <a:rPr lang="en-GB" smtClean="0"/>
              <a:t>6</a:t>
            </a:fld>
            <a:endParaRPr lang="en-GB" dirty="0"/>
          </a:p>
        </p:txBody>
      </p:sp>
      <p:pic>
        <p:nvPicPr>
          <p:cNvPr id="21" name="Picture 4" descr="See the source image">
            <a:extLst>
              <a:ext uri="{FF2B5EF4-FFF2-40B4-BE49-F238E27FC236}">
                <a16:creationId xmlns:a16="http://schemas.microsoft.com/office/drawing/2014/main" id="{DBAAD4D7-E027-4C0A-97D4-5675F496FF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761" b="19204"/>
          <a:stretch/>
        </p:blipFill>
        <p:spPr bwMode="auto">
          <a:xfrm rot="1020000">
            <a:off x="3723235" y="1570581"/>
            <a:ext cx="7767402" cy="4689154"/>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41">
            <a:extLst>
              <a:ext uri="{FF2B5EF4-FFF2-40B4-BE49-F238E27FC236}">
                <a16:creationId xmlns:a16="http://schemas.microsoft.com/office/drawing/2014/main" id="{35A80326-AB08-464C-8D46-63EAFE90DF75}"/>
              </a:ext>
            </a:extLst>
          </p:cNvPr>
          <p:cNvSpPr>
            <a:spLocks noChangeArrowheads="1"/>
          </p:cNvSpPr>
          <p:nvPr/>
        </p:nvSpPr>
        <p:spPr bwMode="auto">
          <a:xfrm rot="18900000" flipH="1">
            <a:off x="778103" y="4174450"/>
            <a:ext cx="1895636" cy="1461905"/>
          </a:xfrm>
          <a:custGeom>
            <a:avLst/>
            <a:gdLst>
              <a:gd name="T0" fmla="*/ 3137 w 4317"/>
              <a:gd name="T1" fmla="*/ 0 h 3328"/>
              <a:gd name="T2" fmla="*/ 3048 w 4317"/>
              <a:gd name="T3" fmla="*/ 49 h 3328"/>
              <a:gd name="T4" fmla="*/ 3043 w 4317"/>
              <a:gd name="T5" fmla="*/ 154 h 3328"/>
              <a:gd name="T6" fmla="*/ 3156 w 4317"/>
              <a:gd name="T7" fmla="*/ 528 h 3328"/>
              <a:gd name="T8" fmla="*/ 3157 w 4317"/>
              <a:gd name="T9" fmla="*/ 558 h 3328"/>
              <a:gd name="T10" fmla="*/ 3009 w 4317"/>
              <a:gd name="T11" fmla="*/ 882 h 3328"/>
              <a:gd name="T12" fmla="*/ 3005 w 4317"/>
              <a:gd name="T13" fmla="*/ 885 h 3328"/>
              <a:gd name="T14" fmla="*/ 3001 w 4317"/>
              <a:gd name="T15" fmla="*/ 889 h 3328"/>
              <a:gd name="T16" fmla="*/ 2990 w 4317"/>
              <a:gd name="T17" fmla="*/ 897 h 3328"/>
              <a:gd name="T18" fmla="*/ 2977 w 4317"/>
              <a:gd name="T19" fmla="*/ 906 h 3328"/>
              <a:gd name="T20" fmla="*/ 2974 w 4317"/>
              <a:gd name="T21" fmla="*/ 907 h 3328"/>
              <a:gd name="T22" fmla="*/ 2689 w 4317"/>
              <a:gd name="T23" fmla="*/ 992 h 3328"/>
              <a:gd name="T24" fmla="*/ 2663 w 4317"/>
              <a:gd name="T25" fmla="*/ 992 h 3328"/>
              <a:gd name="T26" fmla="*/ 2172 w 4317"/>
              <a:gd name="T27" fmla="*/ 605 h 3328"/>
              <a:gd name="T28" fmla="*/ 2169 w 4317"/>
              <a:gd name="T29" fmla="*/ 558 h 3328"/>
              <a:gd name="T30" fmla="*/ 2290 w 4317"/>
              <a:gd name="T31" fmla="*/ 154 h 3328"/>
              <a:gd name="T32" fmla="*/ 2285 w 4317"/>
              <a:gd name="T33" fmla="*/ 51 h 3328"/>
              <a:gd name="T34" fmla="*/ 2194 w 4317"/>
              <a:gd name="T35" fmla="*/ 0 h 3328"/>
              <a:gd name="T36" fmla="*/ 991 w 4317"/>
              <a:gd name="T37" fmla="*/ 1202 h 3328"/>
              <a:gd name="T38" fmla="*/ 990 w 4317"/>
              <a:gd name="T39" fmla="*/ 1225 h 3328"/>
              <a:gd name="T40" fmla="*/ 910 w 4317"/>
              <a:gd name="T41" fmla="*/ 1350 h 3328"/>
              <a:gd name="T42" fmla="*/ 764 w 4317"/>
              <a:gd name="T43" fmla="*/ 1366 h 3328"/>
              <a:gd name="T44" fmla="*/ 743 w 4317"/>
              <a:gd name="T45" fmla="*/ 1357 h 3328"/>
              <a:gd name="T46" fmla="*/ 691 w 4317"/>
              <a:gd name="T47" fmla="*/ 1331 h 3328"/>
              <a:gd name="T48" fmla="*/ 369 w 4317"/>
              <a:gd name="T49" fmla="*/ 1243 h 3328"/>
              <a:gd name="T50" fmla="*/ 96 w 4317"/>
              <a:gd name="T51" fmla="*/ 1366 h 3328"/>
              <a:gd name="T52" fmla="*/ 0 w 4317"/>
              <a:gd name="T53" fmla="*/ 1671 h 3328"/>
              <a:gd name="T54" fmla="*/ 96 w 4317"/>
              <a:gd name="T55" fmla="*/ 1976 h 3328"/>
              <a:gd name="T56" fmla="*/ 369 w 4317"/>
              <a:gd name="T57" fmla="*/ 2099 h 3328"/>
              <a:gd name="T58" fmla="*/ 744 w 4317"/>
              <a:gd name="T59" fmla="*/ 1992 h 3328"/>
              <a:gd name="T60" fmla="*/ 912 w 4317"/>
              <a:gd name="T61" fmla="*/ 2000 h 3328"/>
              <a:gd name="T62" fmla="*/ 946 w 4317"/>
              <a:gd name="T63" fmla="*/ 2028 h 3328"/>
              <a:gd name="T64" fmla="*/ 991 w 4317"/>
              <a:gd name="T65" fmla="*/ 2146 h 3328"/>
              <a:gd name="T66" fmla="*/ 991 w 4317"/>
              <a:gd name="T67" fmla="*/ 3327 h 3328"/>
              <a:gd name="T68" fmla="*/ 4316 w 4317"/>
              <a:gd name="T6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17" h="3328">
                <a:moveTo>
                  <a:pt x="4316" y="0"/>
                </a:moveTo>
                <a:lnTo>
                  <a:pt x="3137" y="0"/>
                </a:lnTo>
                <a:lnTo>
                  <a:pt x="3137" y="0"/>
                </a:lnTo>
                <a:cubicBezTo>
                  <a:pt x="3100" y="0"/>
                  <a:pt x="3068" y="18"/>
                  <a:pt x="3048" y="49"/>
                </a:cubicBezTo>
                <a:lnTo>
                  <a:pt x="3048" y="49"/>
                </a:lnTo>
                <a:cubicBezTo>
                  <a:pt x="3029" y="81"/>
                  <a:pt x="3026" y="120"/>
                  <a:pt x="3043" y="154"/>
                </a:cubicBezTo>
                <a:lnTo>
                  <a:pt x="3043" y="154"/>
                </a:lnTo>
                <a:cubicBezTo>
                  <a:pt x="3109" y="289"/>
                  <a:pt x="3149" y="424"/>
                  <a:pt x="3156" y="528"/>
                </a:cubicBezTo>
                <a:lnTo>
                  <a:pt x="3156" y="528"/>
                </a:lnTo>
                <a:cubicBezTo>
                  <a:pt x="3156" y="538"/>
                  <a:pt x="3157" y="548"/>
                  <a:pt x="3157" y="558"/>
                </a:cubicBezTo>
                <a:lnTo>
                  <a:pt x="3157" y="558"/>
                </a:lnTo>
                <a:cubicBezTo>
                  <a:pt x="3157" y="691"/>
                  <a:pt x="3106" y="804"/>
                  <a:pt x="3009" y="882"/>
                </a:cubicBezTo>
                <a:lnTo>
                  <a:pt x="3009" y="882"/>
                </a:lnTo>
                <a:cubicBezTo>
                  <a:pt x="3008" y="883"/>
                  <a:pt x="3006" y="884"/>
                  <a:pt x="3005" y="885"/>
                </a:cubicBezTo>
                <a:lnTo>
                  <a:pt x="3005" y="885"/>
                </a:lnTo>
                <a:cubicBezTo>
                  <a:pt x="3004" y="887"/>
                  <a:pt x="3002" y="887"/>
                  <a:pt x="3001" y="889"/>
                </a:cubicBezTo>
                <a:lnTo>
                  <a:pt x="3001" y="889"/>
                </a:lnTo>
                <a:cubicBezTo>
                  <a:pt x="2997" y="891"/>
                  <a:pt x="2994" y="894"/>
                  <a:pt x="2990" y="897"/>
                </a:cubicBezTo>
                <a:lnTo>
                  <a:pt x="2990" y="897"/>
                </a:lnTo>
                <a:cubicBezTo>
                  <a:pt x="2985" y="900"/>
                  <a:pt x="2981" y="902"/>
                  <a:pt x="2977" y="906"/>
                </a:cubicBezTo>
                <a:lnTo>
                  <a:pt x="2977" y="906"/>
                </a:lnTo>
                <a:cubicBezTo>
                  <a:pt x="2976" y="906"/>
                  <a:pt x="2975" y="907"/>
                  <a:pt x="2974" y="907"/>
                </a:cubicBezTo>
                <a:lnTo>
                  <a:pt x="2974" y="907"/>
                </a:lnTo>
                <a:cubicBezTo>
                  <a:pt x="2898" y="958"/>
                  <a:pt x="2801" y="988"/>
                  <a:pt x="2689" y="992"/>
                </a:cubicBezTo>
                <a:lnTo>
                  <a:pt x="2689" y="992"/>
                </a:lnTo>
                <a:cubicBezTo>
                  <a:pt x="2680" y="992"/>
                  <a:pt x="2672" y="992"/>
                  <a:pt x="2663" y="992"/>
                </a:cubicBezTo>
                <a:lnTo>
                  <a:pt x="2663" y="992"/>
                </a:lnTo>
                <a:cubicBezTo>
                  <a:pt x="2386" y="992"/>
                  <a:pt x="2195" y="838"/>
                  <a:pt x="2172" y="605"/>
                </a:cubicBezTo>
                <a:lnTo>
                  <a:pt x="2172" y="605"/>
                </a:lnTo>
                <a:cubicBezTo>
                  <a:pt x="2170" y="589"/>
                  <a:pt x="2169" y="574"/>
                  <a:pt x="2169" y="558"/>
                </a:cubicBezTo>
                <a:lnTo>
                  <a:pt x="2169" y="558"/>
                </a:lnTo>
                <a:cubicBezTo>
                  <a:pt x="2169" y="451"/>
                  <a:pt x="2213" y="304"/>
                  <a:pt x="2290" y="154"/>
                </a:cubicBezTo>
                <a:lnTo>
                  <a:pt x="2290" y="154"/>
                </a:lnTo>
                <a:cubicBezTo>
                  <a:pt x="2307" y="121"/>
                  <a:pt x="2305" y="82"/>
                  <a:pt x="2285" y="51"/>
                </a:cubicBezTo>
                <a:lnTo>
                  <a:pt x="2285" y="51"/>
                </a:lnTo>
                <a:cubicBezTo>
                  <a:pt x="2266" y="19"/>
                  <a:pt x="2232" y="0"/>
                  <a:pt x="2194" y="0"/>
                </a:cubicBezTo>
                <a:lnTo>
                  <a:pt x="991" y="0"/>
                </a:lnTo>
                <a:lnTo>
                  <a:pt x="991" y="1202"/>
                </a:lnTo>
                <a:lnTo>
                  <a:pt x="991" y="1202"/>
                </a:lnTo>
                <a:cubicBezTo>
                  <a:pt x="991" y="1210"/>
                  <a:pt x="991" y="1217"/>
                  <a:pt x="990" y="1225"/>
                </a:cubicBezTo>
                <a:lnTo>
                  <a:pt x="990" y="1225"/>
                </a:lnTo>
                <a:cubicBezTo>
                  <a:pt x="983" y="1276"/>
                  <a:pt x="955" y="1322"/>
                  <a:pt x="910" y="1350"/>
                </a:cubicBezTo>
                <a:lnTo>
                  <a:pt x="910" y="1350"/>
                </a:lnTo>
                <a:cubicBezTo>
                  <a:pt x="865" y="1377"/>
                  <a:pt x="812" y="1383"/>
                  <a:pt x="764" y="1366"/>
                </a:cubicBezTo>
                <a:lnTo>
                  <a:pt x="764" y="1366"/>
                </a:lnTo>
                <a:cubicBezTo>
                  <a:pt x="757" y="1363"/>
                  <a:pt x="750" y="1360"/>
                  <a:pt x="743" y="1357"/>
                </a:cubicBezTo>
                <a:lnTo>
                  <a:pt x="743" y="1357"/>
                </a:lnTo>
                <a:cubicBezTo>
                  <a:pt x="726" y="1348"/>
                  <a:pt x="708" y="1339"/>
                  <a:pt x="691" y="1331"/>
                </a:cubicBezTo>
                <a:lnTo>
                  <a:pt x="691" y="1331"/>
                </a:lnTo>
                <a:cubicBezTo>
                  <a:pt x="569" y="1276"/>
                  <a:pt x="452" y="1243"/>
                  <a:pt x="369" y="1243"/>
                </a:cubicBezTo>
                <a:lnTo>
                  <a:pt x="369" y="1243"/>
                </a:lnTo>
                <a:cubicBezTo>
                  <a:pt x="255" y="1243"/>
                  <a:pt x="161" y="1286"/>
                  <a:pt x="96" y="1366"/>
                </a:cubicBezTo>
                <a:lnTo>
                  <a:pt x="96" y="1366"/>
                </a:lnTo>
                <a:cubicBezTo>
                  <a:pt x="34" y="1442"/>
                  <a:pt x="0" y="1550"/>
                  <a:pt x="0" y="1671"/>
                </a:cubicBezTo>
                <a:lnTo>
                  <a:pt x="0" y="1671"/>
                </a:lnTo>
                <a:cubicBezTo>
                  <a:pt x="0" y="1792"/>
                  <a:pt x="34" y="1901"/>
                  <a:pt x="96" y="1976"/>
                </a:cubicBezTo>
                <a:lnTo>
                  <a:pt x="96" y="1976"/>
                </a:lnTo>
                <a:cubicBezTo>
                  <a:pt x="161" y="2057"/>
                  <a:pt x="255" y="2099"/>
                  <a:pt x="369" y="2099"/>
                </a:cubicBezTo>
                <a:lnTo>
                  <a:pt x="369" y="2099"/>
                </a:lnTo>
                <a:cubicBezTo>
                  <a:pt x="466" y="2099"/>
                  <a:pt x="606" y="2059"/>
                  <a:pt x="744" y="1992"/>
                </a:cubicBezTo>
                <a:lnTo>
                  <a:pt x="744" y="1992"/>
                </a:lnTo>
                <a:cubicBezTo>
                  <a:pt x="798" y="1965"/>
                  <a:pt x="861" y="1969"/>
                  <a:pt x="912" y="2000"/>
                </a:cubicBezTo>
                <a:lnTo>
                  <a:pt x="912" y="2000"/>
                </a:lnTo>
                <a:cubicBezTo>
                  <a:pt x="925" y="2008"/>
                  <a:pt x="936" y="2017"/>
                  <a:pt x="946" y="2028"/>
                </a:cubicBezTo>
                <a:lnTo>
                  <a:pt x="946" y="2028"/>
                </a:lnTo>
                <a:cubicBezTo>
                  <a:pt x="975" y="2060"/>
                  <a:pt x="991" y="2101"/>
                  <a:pt x="991" y="2146"/>
                </a:cubicBezTo>
                <a:lnTo>
                  <a:pt x="991" y="2146"/>
                </a:lnTo>
                <a:lnTo>
                  <a:pt x="991" y="3327"/>
                </a:lnTo>
                <a:lnTo>
                  <a:pt x="991" y="3327"/>
                </a:lnTo>
                <a:cubicBezTo>
                  <a:pt x="2825" y="3318"/>
                  <a:pt x="4309" y="1833"/>
                  <a:pt x="4316" y="0"/>
                </a:cubicBezTo>
              </a:path>
            </a:pathLst>
          </a:custGeom>
          <a:gradFill>
            <a:gsLst>
              <a:gs pos="22000">
                <a:srgbClr val="7030A0"/>
              </a:gs>
              <a:gs pos="93684">
                <a:srgbClr val="70C4EB"/>
              </a:gs>
              <a:gs pos="61000">
                <a:srgbClr val="0563C1"/>
              </a:gs>
            </a:gsLst>
            <a:path path="circle">
              <a:fillToRect l="100000" b="100000"/>
            </a:path>
          </a:gradFill>
          <a:ln>
            <a:solidFill>
              <a:schemeClr val="bg1">
                <a:lumMod val="50000"/>
              </a:schemeClr>
            </a:solidFill>
          </a:ln>
          <a:effectLst/>
        </p:spPr>
        <p:txBody>
          <a:bodyPr wrap="none" anchor="ctr"/>
          <a:lstStyle/>
          <a:p>
            <a:endParaRPr lang="en-US" sz="3265"/>
          </a:p>
        </p:txBody>
      </p:sp>
      <p:sp>
        <p:nvSpPr>
          <p:cNvPr id="32" name="Freeform 42">
            <a:extLst>
              <a:ext uri="{FF2B5EF4-FFF2-40B4-BE49-F238E27FC236}">
                <a16:creationId xmlns:a16="http://schemas.microsoft.com/office/drawing/2014/main" id="{C9E247A3-0C20-4391-A02D-C7BFFEF9CC7F}"/>
              </a:ext>
            </a:extLst>
          </p:cNvPr>
          <p:cNvSpPr>
            <a:spLocks noChangeArrowheads="1"/>
          </p:cNvSpPr>
          <p:nvPr/>
        </p:nvSpPr>
        <p:spPr bwMode="auto">
          <a:xfrm rot="15840000" flipH="1">
            <a:off x="679536" y="836826"/>
            <a:ext cx="1459970" cy="1893699"/>
          </a:xfrm>
          <a:custGeom>
            <a:avLst/>
            <a:gdLst>
              <a:gd name="T0" fmla="*/ 50 w 3326"/>
              <a:gd name="T1" fmla="*/ 1262 h 4312"/>
              <a:gd name="T2" fmla="*/ 154 w 3326"/>
              <a:gd name="T3" fmla="*/ 1268 h 4312"/>
              <a:gd name="T4" fmla="*/ 529 w 3326"/>
              <a:gd name="T5" fmla="*/ 1155 h 4312"/>
              <a:gd name="T6" fmla="*/ 558 w 3326"/>
              <a:gd name="T7" fmla="*/ 1154 h 4312"/>
              <a:gd name="T8" fmla="*/ 883 w 3326"/>
              <a:gd name="T9" fmla="*/ 1301 h 4312"/>
              <a:gd name="T10" fmla="*/ 886 w 3326"/>
              <a:gd name="T11" fmla="*/ 1306 h 4312"/>
              <a:gd name="T12" fmla="*/ 890 w 3326"/>
              <a:gd name="T13" fmla="*/ 1309 h 4312"/>
              <a:gd name="T14" fmla="*/ 897 w 3326"/>
              <a:gd name="T15" fmla="*/ 1321 h 4312"/>
              <a:gd name="T16" fmla="*/ 907 w 3326"/>
              <a:gd name="T17" fmla="*/ 1333 h 4312"/>
              <a:gd name="T18" fmla="*/ 908 w 3326"/>
              <a:gd name="T19" fmla="*/ 1336 h 4312"/>
              <a:gd name="T20" fmla="*/ 992 w 3326"/>
              <a:gd name="T21" fmla="*/ 1622 h 4312"/>
              <a:gd name="T22" fmla="*/ 993 w 3326"/>
              <a:gd name="T23" fmla="*/ 1648 h 4312"/>
              <a:gd name="T24" fmla="*/ 606 w 3326"/>
              <a:gd name="T25" fmla="*/ 2139 h 4312"/>
              <a:gd name="T26" fmla="*/ 558 w 3326"/>
              <a:gd name="T27" fmla="*/ 2141 h 4312"/>
              <a:gd name="T28" fmla="*/ 154 w 3326"/>
              <a:gd name="T29" fmla="*/ 2021 h 4312"/>
              <a:gd name="T30" fmla="*/ 52 w 3326"/>
              <a:gd name="T31" fmla="*/ 2025 h 4312"/>
              <a:gd name="T32" fmla="*/ 0 w 3326"/>
              <a:gd name="T33" fmla="*/ 3318 h 4312"/>
              <a:gd name="T34" fmla="*/ 1203 w 3326"/>
              <a:gd name="T35" fmla="*/ 3318 h 4312"/>
              <a:gd name="T36" fmla="*/ 1225 w 3326"/>
              <a:gd name="T37" fmla="*/ 3319 h 4312"/>
              <a:gd name="T38" fmla="*/ 1351 w 3326"/>
              <a:gd name="T39" fmla="*/ 3401 h 4312"/>
              <a:gd name="T40" fmla="*/ 1367 w 3326"/>
              <a:gd name="T41" fmla="*/ 3547 h 4312"/>
              <a:gd name="T42" fmla="*/ 1357 w 3326"/>
              <a:gd name="T43" fmla="*/ 3568 h 4312"/>
              <a:gd name="T44" fmla="*/ 1332 w 3326"/>
              <a:gd name="T45" fmla="*/ 3620 h 4312"/>
              <a:gd name="T46" fmla="*/ 1244 w 3326"/>
              <a:gd name="T47" fmla="*/ 3942 h 4312"/>
              <a:gd name="T48" fmla="*/ 1367 w 3326"/>
              <a:gd name="T49" fmla="*/ 4215 h 4312"/>
              <a:gd name="T50" fmla="*/ 1672 w 3326"/>
              <a:gd name="T51" fmla="*/ 4311 h 4312"/>
              <a:gd name="T52" fmla="*/ 1977 w 3326"/>
              <a:gd name="T53" fmla="*/ 4215 h 4312"/>
              <a:gd name="T54" fmla="*/ 2100 w 3326"/>
              <a:gd name="T55" fmla="*/ 3942 h 4312"/>
              <a:gd name="T56" fmla="*/ 1993 w 3326"/>
              <a:gd name="T57" fmla="*/ 3567 h 4312"/>
              <a:gd name="T58" fmla="*/ 2001 w 3326"/>
              <a:gd name="T59" fmla="*/ 3398 h 4312"/>
              <a:gd name="T60" fmla="*/ 2029 w 3326"/>
              <a:gd name="T61" fmla="*/ 3365 h 4312"/>
              <a:gd name="T62" fmla="*/ 2146 w 3326"/>
              <a:gd name="T63" fmla="*/ 3318 h 4312"/>
              <a:gd name="T64" fmla="*/ 3325 w 3326"/>
              <a:gd name="T65" fmla="*/ 3318 h 4312"/>
              <a:gd name="T66" fmla="*/ 0 w 3326"/>
              <a:gd name="T67" fmla="*/ 1173 h 4312"/>
              <a:gd name="T68" fmla="*/ 50 w 3326"/>
              <a:gd name="T69" fmla="*/ 126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6" h="4312">
                <a:moveTo>
                  <a:pt x="50" y="1262"/>
                </a:moveTo>
                <a:lnTo>
                  <a:pt x="50" y="1262"/>
                </a:lnTo>
                <a:cubicBezTo>
                  <a:pt x="82" y="1283"/>
                  <a:pt x="121" y="1284"/>
                  <a:pt x="154" y="1268"/>
                </a:cubicBezTo>
                <a:lnTo>
                  <a:pt x="154" y="1268"/>
                </a:lnTo>
                <a:cubicBezTo>
                  <a:pt x="290" y="1202"/>
                  <a:pt x="425" y="1162"/>
                  <a:pt x="529" y="1155"/>
                </a:cubicBezTo>
                <a:lnTo>
                  <a:pt x="529" y="1155"/>
                </a:lnTo>
                <a:cubicBezTo>
                  <a:pt x="539" y="1154"/>
                  <a:pt x="549" y="1154"/>
                  <a:pt x="558" y="1154"/>
                </a:cubicBezTo>
                <a:lnTo>
                  <a:pt x="558" y="1154"/>
                </a:lnTo>
                <a:cubicBezTo>
                  <a:pt x="692" y="1154"/>
                  <a:pt x="804" y="1205"/>
                  <a:pt x="883" y="1301"/>
                </a:cubicBezTo>
                <a:lnTo>
                  <a:pt x="883" y="1301"/>
                </a:lnTo>
                <a:cubicBezTo>
                  <a:pt x="884" y="1303"/>
                  <a:pt x="885" y="1304"/>
                  <a:pt x="886" y="1306"/>
                </a:cubicBezTo>
                <a:lnTo>
                  <a:pt x="886" y="1306"/>
                </a:lnTo>
                <a:cubicBezTo>
                  <a:pt x="887" y="1307"/>
                  <a:pt x="888" y="1308"/>
                  <a:pt x="890" y="1309"/>
                </a:cubicBezTo>
                <a:lnTo>
                  <a:pt x="890" y="1309"/>
                </a:lnTo>
                <a:cubicBezTo>
                  <a:pt x="892" y="1313"/>
                  <a:pt x="895" y="1317"/>
                  <a:pt x="897" y="1321"/>
                </a:cubicBezTo>
                <a:lnTo>
                  <a:pt x="897" y="1321"/>
                </a:lnTo>
                <a:cubicBezTo>
                  <a:pt x="901" y="1325"/>
                  <a:pt x="903" y="1329"/>
                  <a:pt x="907" y="1333"/>
                </a:cubicBezTo>
                <a:lnTo>
                  <a:pt x="907" y="1333"/>
                </a:lnTo>
                <a:cubicBezTo>
                  <a:pt x="907" y="1335"/>
                  <a:pt x="908" y="1335"/>
                  <a:pt x="908" y="1336"/>
                </a:cubicBezTo>
                <a:lnTo>
                  <a:pt x="908" y="1336"/>
                </a:lnTo>
                <a:cubicBezTo>
                  <a:pt x="959" y="1412"/>
                  <a:pt x="989" y="1509"/>
                  <a:pt x="992" y="1622"/>
                </a:cubicBezTo>
                <a:lnTo>
                  <a:pt x="992" y="1622"/>
                </a:lnTo>
                <a:cubicBezTo>
                  <a:pt x="993" y="1631"/>
                  <a:pt x="993" y="1639"/>
                  <a:pt x="993" y="1648"/>
                </a:cubicBezTo>
                <a:lnTo>
                  <a:pt x="993" y="1648"/>
                </a:lnTo>
                <a:cubicBezTo>
                  <a:pt x="993" y="1925"/>
                  <a:pt x="839" y="2116"/>
                  <a:pt x="606" y="2139"/>
                </a:cubicBezTo>
                <a:lnTo>
                  <a:pt x="606" y="2139"/>
                </a:lnTo>
                <a:cubicBezTo>
                  <a:pt x="591" y="2141"/>
                  <a:pt x="575" y="2141"/>
                  <a:pt x="558" y="2141"/>
                </a:cubicBezTo>
                <a:lnTo>
                  <a:pt x="558" y="2141"/>
                </a:lnTo>
                <a:cubicBezTo>
                  <a:pt x="452" y="2141"/>
                  <a:pt x="305" y="2097"/>
                  <a:pt x="154" y="2021"/>
                </a:cubicBezTo>
                <a:lnTo>
                  <a:pt x="154" y="2021"/>
                </a:lnTo>
                <a:cubicBezTo>
                  <a:pt x="121" y="2004"/>
                  <a:pt x="83" y="2006"/>
                  <a:pt x="52" y="2025"/>
                </a:cubicBezTo>
                <a:lnTo>
                  <a:pt x="52" y="2025"/>
                </a:lnTo>
                <a:cubicBezTo>
                  <a:pt x="20" y="2045"/>
                  <a:pt x="0" y="2079"/>
                  <a:pt x="0" y="2117"/>
                </a:cubicBezTo>
                <a:lnTo>
                  <a:pt x="0" y="3318"/>
                </a:lnTo>
                <a:lnTo>
                  <a:pt x="1203" y="3318"/>
                </a:lnTo>
                <a:lnTo>
                  <a:pt x="1203" y="3318"/>
                </a:lnTo>
                <a:cubicBezTo>
                  <a:pt x="1211" y="3318"/>
                  <a:pt x="1218" y="3319"/>
                  <a:pt x="1225" y="3319"/>
                </a:cubicBezTo>
                <a:lnTo>
                  <a:pt x="1225" y="3319"/>
                </a:lnTo>
                <a:cubicBezTo>
                  <a:pt x="1277" y="3326"/>
                  <a:pt x="1322" y="3355"/>
                  <a:pt x="1351" y="3401"/>
                </a:cubicBezTo>
                <a:lnTo>
                  <a:pt x="1351" y="3401"/>
                </a:lnTo>
                <a:cubicBezTo>
                  <a:pt x="1378" y="3446"/>
                  <a:pt x="1384" y="3499"/>
                  <a:pt x="1367" y="3547"/>
                </a:cubicBezTo>
                <a:lnTo>
                  <a:pt x="1367" y="3547"/>
                </a:lnTo>
                <a:cubicBezTo>
                  <a:pt x="1364" y="3554"/>
                  <a:pt x="1361" y="3561"/>
                  <a:pt x="1357" y="3568"/>
                </a:cubicBezTo>
                <a:lnTo>
                  <a:pt x="1357" y="3568"/>
                </a:lnTo>
                <a:cubicBezTo>
                  <a:pt x="1349" y="3585"/>
                  <a:pt x="1340" y="3603"/>
                  <a:pt x="1332" y="3620"/>
                </a:cubicBezTo>
                <a:lnTo>
                  <a:pt x="1332" y="3620"/>
                </a:lnTo>
                <a:cubicBezTo>
                  <a:pt x="1276" y="3741"/>
                  <a:pt x="1244" y="3859"/>
                  <a:pt x="1244" y="3942"/>
                </a:cubicBezTo>
                <a:lnTo>
                  <a:pt x="1244" y="3942"/>
                </a:lnTo>
                <a:cubicBezTo>
                  <a:pt x="1244" y="4055"/>
                  <a:pt x="1286" y="4150"/>
                  <a:pt x="1367" y="4215"/>
                </a:cubicBezTo>
                <a:lnTo>
                  <a:pt x="1367" y="4215"/>
                </a:lnTo>
                <a:cubicBezTo>
                  <a:pt x="1443" y="4277"/>
                  <a:pt x="1551" y="4311"/>
                  <a:pt x="1672" y="4311"/>
                </a:cubicBezTo>
                <a:lnTo>
                  <a:pt x="1672" y="4311"/>
                </a:lnTo>
                <a:cubicBezTo>
                  <a:pt x="1793" y="4311"/>
                  <a:pt x="1902" y="4277"/>
                  <a:pt x="1977" y="4215"/>
                </a:cubicBezTo>
                <a:lnTo>
                  <a:pt x="1977" y="4215"/>
                </a:lnTo>
                <a:cubicBezTo>
                  <a:pt x="2057" y="4150"/>
                  <a:pt x="2100" y="4055"/>
                  <a:pt x="2100" y="3942"/>
                </a:cubicBezTo>
                <a:lnTo>
                  <a:pt x="2100" y="3942"/>
                </a:lnTo>
                <a:cubicBezTo>
                  <a:pt x="2100" y="3845"/>
                  <a:pt x="2060" y="3705"/>
                  <a:pt x="1993" y="3567"/>
                </a:cubicBezTo>
                <a:lnTo>
                  <a:pt x="1993" y="3567"/>
                </a:lnTo>
                <a:cubicBezTo>
                  <a:pt x="1966" y="3513"/>
                  <a:pt x="1970" y="3450"/>
                  <a:pt x="2001" y="3398"/>
                </a:cubicBezTo>
                <a:lnTo>
                  <a:pt x="2001" y="3398"/>
                </a:lnTo>
                <a:cubicBezTo>
                  <a:pt x="2009" y="3386"/>
                  <a:pt x="2018" y="3374"/>
                  <a:pt x="2029" y="3365"/>
                </a:cubicBezTo>
                <a:lnTo>
                  <a:pt x="2029" y="3365"/>
                </a:lnTo>
                <a:cubicBezTo>
                  <a:pt x="2060" y="3335"/>
                  <a:pt x="2102" y="3318"/>
                  <a:pt x="2146" y="3318"/>
                </a:cubicBezTo>
                <a:lnTo>
                  <a:pt x="2146" y="3318"/>
                </a:lnTo>
                <a:lnTo>
                  <a:pt x="3325" y="3318"/>
                </a:lnTo>
                <a:lnTo>
                  <a:pt x="3325" y="3318"/>
                </a:lnTo>
                <a:cubicBezTo>
                  <a:pt x="3313" y="1490"/>
                  <a:pt x="1831" y="10"/>
                  <a:pt x="0" y="0"/>
                </a:cubicBezTo>
                <a:lnTo>
                  <a:pt x="0" y="1173"/>
                </a:lnTo>
                <a:lnTo>
                  <a:pt x="0" y="1173"/>
                </a:lnTo>
                <a:cubicBezTo>
                  <a:pt x="0" y="1210"/>
                  <a:pt x="19" y="1243"/>
                  <a:pt x="50" y="1262"/>
                </a:cubicBezTo>
              </a:path>
            </a:pathLst>
          </a:custGeom>
          <a:gradFill>
            <a:gsLst>
              <a:gs pos="86000">
                <a:srgbClr val="7030A0"/>
              </a:gs>
              <a:gs pos="14000">
                <a:srgbClr val="AC0000"/>
              </a:gs>
              <a:gs pos="44000">
                <a:srgbClr val="D90B4C"/>
              </a:gs>
            </a:gsLst>
            <a:lin ang="2700000" scaled="1"/>
          </a:gradFill>
          <a:ln>
            <a:solidFill>
              <a:schemeClr val="bg1">
                <a:lumMod val="50000"/>
              </a:schemeClr>
            </a:solidFill>
          </a:ln>
          <a:effectLst/>
        </p:spPr>
        <p:txBody>
          <a:bodyPr wrap="none" anchor="ctr"/>
          <a:lstStyle/>
          <a:p>
            <a:endParaRPr lang="en-US" sz="3265"/>
          </a:p>
        </p:txBody>
      </p:sp>
      <p:sp>
        <p:nvSpPr>
          <p:cNvPr id="33" name="Freeform 40">
            <a:extLst>
              <a:ext uri="{FF2B5EF4-FFF2-40B4-BE49-F238E27FC236}">
                <a16:creationId xmlns:a16="http://schemas.microsoft.com/office/drawing/2014/main" id="{DFA27231-A1DD-4DEB-A82D-AD2140A5BD28}"/>
              </a:ext>
            </a:extLst>
          </p:cNvPr>
          <p:cNvSpPr>
            <a:spLocks noChangeArrowheads="1"/>
          </p:cNvSpPr>
          <p:nvPr/>
        </p:nvSpPr>
        <p:spPr bwMode="auto">
          <a:xfrm rot="16680000" flipH="1">
            <a:off x="10237500" y="3983257"/>
            <a:ext cx="1456096" cy="1897573"/>
          </a:xfrm>
          <a:custGeom>
            <a:avLst/>
            <a:gdLst>
              <a:gd name="T0" fmla="*/ 3265 w 3315"/>
              <a:gd name="T1" fmla="*/ 3050 h 4321"/>
              <a:gd name="T2" fmla="*/ 3160 w 3315"/>
              <a:gd name="T3" fmla="*/ 3044 h 4321"/>
              <a:gd name="T4" fmla="*/ 2786 w 3315"/>
              <a:gd name="T5" fmla="*/ 3157 h 4321"/>
              <a:gd name="T6" fmla="*/ 2756 w 3315"/>
              <a:gd name="T7" fmla="*/ 3158 h 4321"/>
              <a:gd name="T8" fmla="*/ 2432 w 3315"/>
              <a:gd name="T9" fmla="*/ 3011 h 4321"/>
              <a:gd name="T10" fmla="*/ 2429 w 3315"/>
              <a:gd name="T11" fmla="*/ 3006 h 4321"/>
              <a:gd name="T12" fmla="*/ 2426 w 3315"/>
              <a:gd name="T13" fmla="*/ 3002 h 4321"/>
              <a:gd name="T14" fmla="*/ 2417 w 3315"/>
              <a:gd name="T15" fmla="*/ 2991 h 4321"/>
              <a:gd name="T16" fmla="*/ 2408 w 3315"/>
              <a:gd name="T17" fmla="*/ 2979 h 4321"/>
              <a:gd name="T18" fmla="*/ 2407 w 3315"/>
              <a:gd name="T19" fmla="*/ 2976 h 4321"/>
              <a:gd name="T20" fmla="*/ 2322 w 3315"/>
              <a:gd name="T21" fmla="*/ 2690 h 4321"/>
              <a:gd name="T22" fmla="*/ 2322 w 3315"/>
              <a:gd name="T23" fmla="*/ 2664 h 4321"/>
              <a:gd name="T24" fmla="*/ 2709 w 3315"/>
              <a:gd name="T25" fmla="*/ 2172 h 4321"/>
              <a:gd name="T26" fmla="*/ 2756 w 3315"/>
              <a:gd name="T27" fmla="*/ 2171 h 4321"/>
              <a:gd name="T28" fmla="*/ 3160 w 3315"/>
              <a:gd name="T29" fmla="*/ 2291 h 4321"/>
              <a:gd name="T30" fmla="*/ 3263 w 3315"/>
              <a:gd name="T31" fmla="*/ 2287 h 4321"/>
              <a:gd name="T32" fmla="*/ 3314 w 3315"/>
              <a:gd name="T33" fmla="*/ 993 h 4321"/>
              <a:gd name="T34" fmla="*/ 2112 w 3315"/>
              <a:gd name="T35" fmla="*/ 993 h 4321"/>
              <a:gd name="T36" fmla="*/ 2089 w 3315"/>
              <a:gd name="T37" fmla="*/ 991 h 4321"/>
              <a:gd name="T38" fmla="*/ 1964 w 3315"/>
              <a:gd name="T39" fmla="*/ 910 h 4321"/>
              <a:gd name="T40" fmla="*/ 1949 w 3315"/>
              <a:gd name="T41" fmla="*/ 764 h 4321"/>
              <a:gd name="T42" fmla="*/ 1957 w 3315"/>
              <a:gd name="T43" fmla="*/ 743 h 4321"/>
              <a:gd name="T44" fmla="*/ 1982 w 3315"/>
              <a:gd name="T45" fmla="*/ 691 h 4321"/>
              <a:gd name="T46" fmla="*/ 2070 w 3315"/>
              <a:gd name="T47" fmla="*/ 369 h 4321"/>
              <a:gd name="T48" fmla="*/ 1947 w 3315"/>
              <a:gd name="T49" fmla="*/ 96 h 4321"/>
              <a:gd name="T50" fmla="*/ 1643 w 3315"/>
              <a:gd name="T51" fmla="*/ 0 h 4321"/>
              <a:gd name="T52" fmla="*/ 1337 w 3315"/>
              <a:gd name="T53" fmla="*/ 96 h 4321"/>
              <a:gd name="T54" fmla="*/ 1215 w 3315"/>
              <a:gd name="T55" fmla="*/ 369 h 4321"/>
              <a:gd name="T56" fmla="*/ 1322 w 3315"/>
              <a:gd name="T57" fmla="*/ 744 h 4321"/>
              <a:gd name="T58" fmla="*/ 1313 w 3315"/>
              <a:gd name="T59" fmla="*/ 912 h 4321"/>
              <a:gd name="T60" fmla="*/ 1285 w 3315"/>
              <a:gd name="T61" fmla="*/ 946 h 4321"/>
              <a:gd name="T62" fmla="*/ 1168 w 3315"/>
              <a:gd name="T63" fmla="*/ 993 h 4321"/>
              <a:gd name="T64" fmla="*/ 0 w 3315"/>
              <a:gd name="T65" fmla="*/ 993 h 4321"/>
              <a:gd name="T66" fmla="*/ 3314 w 3315"/>
              <a:gd name="T67" fmla="*/ 3139 h 4321"/>
              <a:gd name="T68" fmla="*/ 3265 w 3315"/>
              <a:gd name="T69" fmla="*/ 305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5" h="4321">
                <a:moveTo>
                  <a:pt x="3265" y="3050"/>
                </a:moveTo>
                <a:lnTo>
                  <a:pt x="3265" y="3050"/>
                </a:lnTo>
                <a:cubicBezTo>
                  <a:pt x="3233" y="3029"/>
                  <a:pt x="3194" y="3027"/>
                  <a:pt x="3160" y="3044"/>
                </a:cubicBezTo>
                <a:lnTo>
                  <a:pt x="3160" y="3044"/>
                </a:lnTo>
                <a:cubicBezTo>
                  <a:pt x="3024" y="3110"/>
                  <a:pt x="2890" y="3150"/>
                  <a:pt x="2786" y="3157"/>
                </a:cubicBezTo>
                <a:lnTo>
                  <a:pt x="2786" y="3157"/>
                </a:lnTo>
                <a:cubicBezTo>
                  <a:pt x="2775" y="3157"/>
                  <a:pt x="2766" y="3158"/>
                  <a:pt x="2756" y="3158"/>
                </a:cubicBezTo>
                <a:lnTo>
                  <a:pt x="2756" y="3158"/>
                </a:lnTo>
                <a:cubicBezTo>
                  <a:pt x="2622" y="3158"/>
                  <a:pt x="2511" y="3107"/>
                  <a:pt x="2432" y="3011"/>
                </a:cubicBezTo>
                <a:lnTo>
                  <a:pt x="2432" y="3011"/>
                </a:lnTo>
                <a:cubicBezTo>
                  <a:pt x="2431" y="3009"/>
                  <a:pt x="2430" y="3008"/>
                  <a:pt x="2429" y="3006"/>
                </a:cubicBezTo>
                <a:lnTo>
                  <a:pt x="2429" y="3006"/>
                </a:lnTo>
                <a:cubicBezTo>
                  <a:pt x="2427" y="3005"/>
                  <a:pt x="2426" y="3004"/>
                  <a:pt x="2426" y="3002"/>
                </a:cubicBezTo>
                <a:lnTo>
                  <a:pt x="2426" y="3002"/>
                </a:lnTo>
                <a:cubicBezTo>
                  <a:pt x="2422" y="2998"/>
                  <a:pt x="2420" y="2994"/>
                  <a:pt x="2417" y="2991"/>
                </a:cubicBezTo>
                <a:lnTo>
                  <a:pt x="2417" y="2991"/>
                </a:lnTo>
                <a:cubicBezTo>
                  <a:pt x="2414" y="2987"/>
                  <a:pt x="2411" y="2982"/>
                  <a:pt x="2408" y="2979"/>
                </a:cubicBezTo>
                <a:lnTo>
                  <a:pt x="2408" y="2979"/>
                </a:lnTo>
                <a:cubicBezTo>
                  <a:pt x="2408" y="2977"/>
                  <a:pt x="2407" y="2977"/>
                  <a:pt x="2407" y="2976"/>
                </a:cubicBezTo>
                <a:lnTo>
                  <a:pt x="2407" y="2976"/>
                </a:lnTo>
                <a:cubicBezTo>
                  <a:pt x="2356" y="2899"/>
                  <a:pt x="2326" y="2802"/>
                  <a:pt x="2322" y="2690"/>
                </a:cubicBezTo>
                <a:lnTo>
                  <a:pt x="2322" y="2690"/>
                </a:lnTo>
                <a:cubicBezTo>
                  <a:pt x="2322" y="2681"/>
                  <a:pt x="2322" y="2673"/>
                  <a:pt x="2322" y="2664"/>
                </a:cubicBezTo>
                <a:lnTo>
                  <a:pt x="2322" y="2664"/>
                </a:lnTo>
                <a:cubicBezTo>
                  <a:pt x="2322" y="2387"/>
                  <a:pt x="2475" y="2196"/>
                  <a:pt x="2709" y="2172"/>
                </a:cubicBezTo>
                <a:lnTo>
                  <a:pt x="2709" y="2172"/>
                </a:lnTo>
                <a:cubicBezTo>
                  <a:pt x="2724" y="2171"/>
                  <a:pt x="2740" y="2171"/>
                  <a:pt x="2756" y="2171"/>
                </a:cubicBezTo>
                <a:lnTo>
                  <a:pt x="2756" y="2171"/>
                </a:lnTo>
                <a:cubicBezTo>
                  <a:pt x="2862" y="2171"/>
                  <a:pt x="3010" y="2214"/>
                  <a:pt x="3160" y="2291"/>
                </a:cubicBezTo>
                <a:lnTo>
                  <a:pt x="3160" y="2291"/>
                </a:lnTo>
                <a:cubicBezTo>
                  <a:pt x="3193" y="2308"/>
                  <a:pt x="3231" y="2306"/>
                  <a:pt x="3263" y="2287"/>
                </a:cubicBezTo>
                <a:lnTo>
                  <a:pt x="3263" y="2287"/>
                </a:lnTo>
                <a:cubicBezTo>
                  <a:pt x="3294" y="2267"/>
                  <a:pt x="3314" y="2233"/>
                  <a:pt x="3314" y="2195"/>
                </a:cubicBezTo>
                <a:lnTo>
                  <a:pt x="3314" y="993"/>
                </a:lnTo>
                <a:lnTo>
                  <a:pt x="2112" y="993"/>
                </a:lnTo>
                <a:lnTo>
                  <a:pt x="2112" y="993"/>
                </a:lnTo>
                <a:cubicBezTo>
                  <a:pt x="2104" y="993"/>
                  <a:pt x="2097" y="992"/>
                  <a:pt x="2089" y="991"/>
                </a:cubicBezTo>
                <a:lnTo>
                  <a:pt x="2089" y="991"/>
                </a:lnTo>
                <a:cubicBezTo>
                  <a:pt x="2038" y="984"/>
                  <a:pt x="1992" y="955"/>
                  <a:pt x="1964" y="910"/>
                </a:cubicBezTo>
                <a:lnTo>
                  <a:pt x="1964" y="910"/>
                </a:lnTo>
                <a:cubicBezTo>
                  <a:pt x="1936" y="865"/>
                  <a:pt x="1931" y="812"/>
                  <a:pt x="1949" y="764"/>
                </a:cubicBezTo>
                <a:lnTo>
                  <a:pt x="1949" y="764"/>
                </a:lnTo>
                <a:cubicBezTo>
                  <a:pt x="1951" y="757"/>
                  <a:pt x="1953" y="750"/>
                  <a:pt x="1957" y="743"/>
                </a:cubicBezTo>
                <a:lnTo>
                  <a:pt x="1957" y="743"/>
                </a:lnTo>
                <a:cubicBezTo>
                  <a:pt x="1966" y="726"/>
                  <a:pt x="1974" y="708"/>
                  <a:pt x="1982" y="691"/>
                </a:cubicBezTo>
                <a:lnTo>
                  <a:pt x="1982" y="691"/>
                </a:lnTo>
                <a:cubicBezTo>
                  <a:pt x="2038" y="569"/>
                  <a:pt x="2070" y="452"/>
                  <a:pt x="2070" y="369"/>
                </a:cubicBezTo>
                <a:lnTo>
                  <a:pt x="2070" y="369"/>
                </a:lnTo>
                <a:cubicBezTo>
                  <a:pt x="2070" y="256"/>
                  <a:pt x="2028" y="161"/>
                  <a:pt x="1947" y="96"/>
                </a:cubicBezTo>
                <a:lnTo>
                  <a:pt x="1947" y="96"/>
                </a:lnTo>
                <a:cubicBezTo>
                  <a:pt x="1871" y="34"/>
                  <a:pt x="1763" y="0"/>
                  <a:pt x="1643" y="0"/>
                </a:cubicBezTo>
                <a:lnTo>
                  <a:pt x="1643" y="0"/>
                </a:lnTo>
                <a:cubicBezTo>
                  <a:pt x="1522" y="0"/>
                  <a:pt x="1413" y="34"/>
                  <a:pt x="1337" y="96"/>
                </a:cubicBezTo>
                <a:lnTo>
                  <a:pt x="1337" y="96"/>
                </a:lnTo>
                <a:cubicBezTo>
                  <a:pt x="1257" y="161"/>
                  <a:pt x="1215" y="256"/>
                  <a:pt x="1215" y="369"/>
                </a:cubicBezTo>
                <a:lnTo>
                  <a:pt x="1215" y="369"/>
                </a:lnTo>
                <a:cubicBezTo>
                  <a:pt x="1215" y="466"/>
                  <a:pt x="1254" y="607"/>
                  <a:pt x="1322" y="744"/>
                </a:cubicBezTo>
                <a:lnTo>
                  <a:pt x="1322" y="744"/>
                </a:lnTo>
                <a:cubicBezTo>
                  <a:pt x="1348" y="798"/>
                  <a:pt x="1345" y="861"/>
                  <a:pt x="1313" y="912"/>
                </a:cubicBezTo>
                <a:lnTo>
                  <a:pt x="1313" y="912"/>
                </a:lnTo>
                <a:cubicBezTo>
                  <a:pt x="1305" y="925"/>
                  <a:pt x="1296" y="936"/>
                  <a:pt x="1285" y="946"/>
                </a:cubicBezTo>
                <a:lnTo>
                  <a:pt x="1285" y="946"/>
                </a:lnTo>
                <a:cubicBezTo>
                  <a:pt x="1254" y="976"/>
                  <a:pt x="1213" y="993"/>
                  <a:pt x="1168" y="993"/>
                </a:cubicBezTo>
                <a:lnTo>
                  <a:pt x="1168" y="993"/>
                </a:lnTo>
                <a:lnTo>
                  <a:pt x="0" y="993"/>
                </a:lnTo>
                <a:lnTo>
                  <a:pt x="0" y="993"/>
                </a:lnTo>
                <a:cubicBezTo>
                  <a:pt x="9" y="2822"/>
                  <a:pt x="1486" y="4304"/>
                  <a:pt x="3314" y="4320"/>
                </a:cubicBezTo>
                <a:lnTo>
                  <a:pt x="3314" y="3139"/>
                </a:lnTo>
                <a:lnTo>
                  <a:pt x="3314" y="3139"/>
                </a:lnTo>
                <a:cubicBezTo>
                  <a:pt x="3314" y="3102"/>
                  <a:pt x="3296" y="3069"/>
                  <a:pt x="3265" y="3050"/>
                </a:cubicBezTo>
              </a:path>
            </a:pathLst>
          </a:custGeom>
          <a:gradFill>
            <a:gsLst>
              <a:gs pos="57000">
                <a:srgbClr val="92D050"/>
              </a:gs>
              <a:gs pos="88000">
                <a:srgbClr val="49A1FA"/>
              </a:gs>
              <a:gs pos="33000">
                <a:srgbClr val="FFFF00">
                  <a:alpha val="90000"/>
                </a:srgbClr>
              </a:gs>
            </a:gsLst>
            <a:path path="circle">
              <a:fillToRect r="100000" b="100000"/>
            </a:path>
          </a:gradFill>
          <a:ln>
            <a:solidFill>
              <a:schemeClr val="bg1">
                <a:lumMod val="50000"/>
              </a:schemeClr>
            </a:solidFill>
          </a:ln>
          <a:effectLst/>
        </p:spPr>
        <p:txBody>
          <a:bodyPr wrap="none" anchor="ctr"/>
          <a:lstStyle/>
          <a:p>
            <a:endParaRPr lang="en-US" sz="3265"/>
          </a:p>
        </p:txBody>
      </p:sp>
      <p:sp>
        <p:nvSpPr>
          <p:cNvPr id="34" name="Freeform 43">
            <a:extLst>
              <a:ext uri="{FF2B5EF4-FFF2-40B4-BE49-F238E27FC236}">
                <a16:creationId xmlns:a16="http://schemas.microsoft.com/office/drawing/2014/main" id="{4CBDC675-A61E-49AD-B2CD-92E163887437}"/>
              </a:ext>
            </a:extLst>
          </p:cNvPr>
          <p:cNvSpPr>
            <a:spLocks noChangeArrowheads="1"/>
          </p:cNvSpPr>
          <p:nvPr/>
        </p:nvSpPr>
        <p:spPr bwMode="auto">
          <a:xfrm rot="18060000" flipH="1">
            <a:off x="9744802" y="84102"/>
            <a:ext cx="1889826" cy="1456097"/>
          </a:xfrm>
          <a:custGeom>
            <a:avLst/>
            <a:gdLst>
              <a:gd name="T0" fmla="*/ 1257 w 4306"/>
              <a:gd name="T1" fmla="*/ 3268 h 3318"/>
              <a:gd name="T2" fmla="*/ 1262 w 4306"/>
              <a:gd name="T3" fmla="*/ 3163 h 3318"/>
              <a:gd name="T4" fmla="*/ 1150 w 4306"/>
              <a:gd name="T5" fmla="*/ 2789 h 3318"/>
              <a:gd name="T6" fmla="*/ 1149 w 4306"/>
              <a:gd name="T7" fmla="*/ 2759 h 3318"/>
              <a:gd name="T8" fmla="*/ 1296 w 4306"/>
              <a:gd name="T9" fmla="*/ 2435 h 3318"/>
              <a:gd name="T10" fmla="*/ 1300 w 4306"/>
              <a:gd name="T11" fmla="*/ 2432 h 3318"/>
              <a:gd name="T12" fmla="*/ 1305 w 4306"/>
              <a:gd name="T13" fmla="*/ 2428 h 3318"/>
              <a:gd name="T14" fmla="*/ 1316 w 4306"/>
              <a:gd name="T15" fmla="*/ 2420 h 3318"/>
              <a:gd name="T16" fmla="*/ 1329 w 4306"/>
              <a:gd name="T17" fmla="*/ 2411 h 3318"/>
              <a:gd name="T18" fmla="*/ 1331 w 4306"/>
              <a:gd name="T19" fmla="*/ 2410 h 3318"/>
              <a:gd name="T20" fmla="*/ 1616 w 4306"/>
              <a:gd name="T21" fmla="*/ 2325 h 3318"/>
              <a:gd name="T22" fmla="*/ 1643 w 4306"/>
              <a:gd name="T23" fmla="*/ 2324 h 3318"/>
              <a:gd name="T24" fmla="*/ 2134 w 4306"/>
              <a:gd name="T25" fmla="*/ 2712 h 3318"/>
              <a:gd name="T26" fmla="*/ 2136 w 4306"/>
              <a:gd name="T27" fmla="*/ 2759 h 3318"/>
              <a:gd name="T28" fmla="*/ 2016 w 4306"/>
              <a:gd name="T29" fmla="*/ 3164 h 3318"/>
              <a:gd name="T30" fmla="*/ 2020 w 4306"/>
              <a:gd name="T31" fmla="*/ 3266 h 3318"/>
              <a:gd name="T32" fmla="*/ 3314 w 4306"/>
              <a:gd name="T33" fmla="*/ 3317 h 3318"/>
              <a:gd name="T34" fmla="*/ 3314 w 4306"/>
              <a:gd name="T35" fmla="*/ 2116 h 3318"/>
              <a:gd name="T36" fmla="*/ 3315 w 4306"/>
              <a:gd name="T37" fmla="*/ 2093 h 3318"/>
              <a:gd name="T38" fmla="*/ 3396 w 4306"/>
              <a:gd name="T39" fmla="*/ 1968 h 3318"/>
              <a:gd name="T40" fmla="*/ 3542 w 4306"/>
              <a:gd name="T41" fmla="*/ 1952 h 3318"/>
              <a:gd name="T42" fmla="*/ 3563 w 4306"/>
              <a:gd name="T43" fmla="*/ 1961 h 3318"/>
              <a:gd name="T44" fmla="*/ 3615 w 4306"/>
              <a:gd name="T45" fmla="*/ 1986 h 3318"/>
              <a:gd name="T46" fmla="*/ 3936 w 4306"/>
              <a:gd name="T47" fmla="*/ 2075 h 3318"/>
              <a:gd name="T48" fmla="*/ 4210 w 4306"/>
              <a:gd name="T49" fmla="*/ 1952 h 3318"/>
              <a:gd name="T50" fmla="*/ 4305 w 4306"/>
              <a:gd name="T51" fmla="*/ 1647 h 3318"/>
              <a:gd name="T52" fmla="*/ 4210 w 4306"/>
              <a:gd name="T53" fmla="*/ 1342 h 3318"/>
              <a:gd name="T54" fmla="*/ 3936 w 4306"/>
              <a:gd name="T55" fmla="*/ 1219 h 3318"/>
              <a:gd name="T56" fmla="*/ 3562 w 4306"/>
              <a:gd name="T57" fmla="*/ 1326 h 3318"/>
              <a:gd name="T58" fmla="*/ 3393 w 4306"/>
              <a:gd name="T59" fmla="*/ 1317 h 3318"/>
              <a:gd name="T60" fmla="*/ 3360 w 4306"/>
              <a:gd name="T61" fmla="*/ 1290 h 3318"/>
              <a:gd name="T62" fmla="*/ 3314 w 4306"/>
              <a:gd name="T63" fmla="*/ 1172 h 3318"/>
              <a:gd name="T64" fmla="*/ 3314 w 4306"/>
              <a:gd name="T65" fmla="*/ 0 h 3318"/>
              <a:gd name="T66" fmla="*/ 1168 w 4306"/>
              <a:gd name="T67" fmla="*/ 3317 h 3318"/>
              <a:gd name="T68" fmla="*/ 1257 w 4306"/>
              <a:gd name="T69" fmla="*/ 3268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6" h="3318">
                <a:moveTo>
                  <a:pt x="1257" y="3268"/>
                </a:moveTo>
                <a:lnTo>
                  <a:pt x="1257" y="3268"/>
                </a:lnTo>
                <a:cubicBezTo>
                  <a:pt x="1277" y="3236"/>
                  <a:pt x="1279" y="3197"/>
                  <a:pt x="1262" y="3163"/>
                </a:cubicBezTo>
                <a:lnTo>
                  <a:pt x="1262" y="3163"/>
                </a:lnTo>
                <a:cubicBezTo>
                  <a:pt x="1196" y="3027"/>
                  <a:pt x="1157" y="2893"/>
                  <a:pt x="1150" y="2789"/>
                </a:cubicBezTo>
                <a:lnTo>
                  <a:pt x="1150" y="2789"/>
                </a:lnTo>
                <a:cubicBezTo>
                  <a:pt x="1149" y="2779"/>
                  <a:pt x="1149" y="2769"/>
                  <a:pt x="1149" y="2759"/>
                </a:cubicBezTo>
                <a:lnTo>
                  <a:pt x="1149" y="2759"/>
                </a:lnTo>
                <a:cubicBezTo>
                  <a:pt x="1149" y="2626"/>
                  <a:pt x="1199" y="2513"/>
                  <a:pt x="1296" y="2435"/>
                </a:cubicBezTo>
                <a:lnTo>
                  <a:pt x="1296" y="2435"/>
                </a:lnTo>
                <a:cubicBezTo>
                  <a:pt x="1297" y="2434"/>
                  <a:pt x="1299" y="2433"/>
                  <a:pt x="1300" y="2432"/>
                </a:cubicBezTo>
                <a:lnTo>
                  <a:pt x="1300" y="2432"/>
                </a:lnTo>
                <a:cubicBezTo>
                  <a:pt x="1302" y="2430"/>
                  <a:pt x="1303" y="2430"/>
                  <a:pt x="1305" y="2428"/>
                </a:cubicBezTo>
                <a:lnTo>
                  <a:pt x="1305" y="2428"/>
                </a:lnTo>
                <a:cubicBezTo>
                  <a:pt x="1308" y="2426"/>
                  <a:pt x="1312" y="2423"/>
                  <a:pt x="1316" y="2420"/>
                </a:cubicBezTo>
                <a:lnTo>
                  <a:pt x="1316" y="2420"/>
                </a:lnTo>
                <a:cubicBezTo>
                  <a:pt x="1320" y="2417"/>
                  <a:pt x="1324" y="2414"/>
                  <a:pt x="1329" y="2411"/>
                </a:cubicBezTo>
                <a:lnTo>
                  <a:pt x="1329" y="2411"/>
                </a:lnTo>
                <a:cubicBezTo>
                  <a:pt x="1329" y="2411"/>
                  <a:pt x="1330" y="2410"/>
                  <a:pt x="1331" y="2410"/>
                </a:cubicBezTo>
                <a:lnTo>
                  <a:pt x="1331" y="2410"/>
                </a:lnTo>
                <a:cubicBezTo>
                  <a:pt x="1407" y="2359"/>
                  <a:pt x="1504" y="2329"/>
                  <a:pt x="1616" y="2325"/>
                </a:cubicBezTo>
                <a:lnTo>
                  <a:pt x="1616" y="2325"/>
                </a:lnTo>
                <a:cubicBezTo>
                  <a:pt x="1625" y="2325"/>
                  <a:pt x="1634" y="2324"/>
                  <a:pt x="1643" y="2324"/>
                </a:cubicBezTo>
                <a:lnTo>
                  <a:pt x="1643" y="2324"/>
                </a:lnTo>
                <a:cubicBezTo>
                  <a:pt x="1919" y="2324"/>
                  <a:pt x="2111" y="2478"/>
                  <a:pt x="2134" y="2712"/>
                </a:cubicBezTo>
                <a:lnTo>
                  <a:pt x="2134" y="2712"/>
                </a:lnTo>
                <a:cubicBezTo>
                  <a:pt x="2136" y="2727"/>
                  <a:pt x="2136" y="2743"/>
                  <a:pt x="2136" y="2759"/>
                </a:cubicBezTo>
                <a:lnTo>
                  <a:pt x="2136" y="2759"/>
                </a:lnTo>
                <a:cubicBezTo>
                  <a:pt x="2136" y="2865"/>
                  <a:pt x="2092" y="3013"/>
                  <a:pt x="2016" y="3164"/>
                </a:cubicBezTo>
                <a:lnTo>
                  <a:pt x="2016" y="3164"/>
                </a:lnTo>
                <a:cubicBezTo>
                  <a:pt x="1999" y="3196"/>
                  <a:pt x="2001" y="3235"/>
                  <a:pt x="2020" y="3266"/>
                </a:cubicBezTo>
                <a:lnTo>
                  <a:pt x="2020" y="3266"/>
                </a:lnTo>
                <a:cubicBezTo>
                  <a:pt x="2040" y="3298"/>
                  <a:pt x="2074" y="3317"/>
                  <a:pt x="2112" y="3317"/>
                </a:cubicBezTo>
                <a:lnTo>
                  <a:pt x="3314" y="3317"/>
                </a:lnTo>
                <a:lnTo>
                  <a:pt x="3314" y="2116"/>
                </a:lnTo>
                <a:lnTo>
                  <a:pt x="3314" y="2116"/>
                </a:lnTo>
                <a:cubicBezTo>
                  <a:pt x="3314" y="2108"/>
                  <a:pt x="3315" y="2100"/>
                  <a:pt x="3315" y="2093"/>
                </a:cubicBezTo>
                <a:lnTo>
                  <a:pt x="3315" y="2093"/>
                </a:lnTo>
                <a:cubicBezTo>
                  <a:pt x="3322" y="2042"/>
                  <a:pt x="3350" y="1996"/>
                  <a:pt x="3396" y="1968"/>
                </a:cubicBezTo>
                <a:lnTo>
                  <a:pt x="3396" y="1968"/>
                </a:lnTo>
                <a:cubicBezTo>
                  <a:pt x="3440" y="1941"/>
                  <a:pt x="3494" y="1935"/>
                  <a:pt x="3542" y="1952"/>
                </a:cubicBezTo>
                <a:lnTo>
                  <a:pt x="3542" y="1952"/>
                </a:lnTo>
                <a:cubicBezTo>
                  <a:pt x="3549" y="1955"/>
                  <a:pt x="3556" y="1958"/>
                  <a:pt x="3563" y="1961"/>
                </a:cubicBezTo>
                <a:lnTo>
                  <a:pt x="3563" y="1961"/>
                </a:lnTo>
                <a:cubicBezTo>
                  <a:pt x="3580" y="1970"/>
                  <a:pt x="3597" y="1978"/>
                  <a:pt x="3615" y="1986"/>
                </a:cubicBezTo>
                <a:lnTo>
                  <a:pt x="3615" y="1986"/>
                </a:lnTo>
                <a:cubicBezTo>
                  <a:pt x="3736" y="2042"/>
                  <a:pt x="3854" y="2075"/>
                  <a:pt x="3936" y="2075"/>
                </a:cubicBezTo>
                <a:lnTo>
                  <a:pt x="3936" y="2075"/>
                </a:lnTo>
                <a:cubicBezTo>
                  <a:pt x="4050" y="2075"/>
                  <a:pt x="4144" y="2032"/>
                  <a:pt x="4210" y="1952"/>
                </a:cubicBezTo>
                <a:lnTo>
                  <a:pt x="4210" y="1952"/>
                </a:lnTo>
                <a:cubicBezTo>
                  <a:pt x="4272" y="1876"/>
                  <a:pt x="4305" y="1768"/>
                  <a:pt x="4305" y="1647"/>
                </a:cubicBezTo>
                <a:lnTo>
                  <a:pt x="4305" y="1647"/>
                </a:lnTo>
                <a:cubicBezTo>
                  <a:pt x="4305" y="1526"/>
                  <a:pt x="4272" y="1417"/>
                  <a:pt x="4210" y="1342"/>
                </a:cubicBezTo>
                <a:lnTo>
                  <a:pt x="4210" y="1342"/>
                </a:lnTo>
                <a:cubicBezTo>
                  <a:pt x="4144" y="1261"/>
                  <a:pt x="4050" y="1219"/>
                  <a:pt x="3936" y="1219"/>
                </a:cubicBezTo>
                <a:lnTo>
                  <a:pt x="3936" y="1219"/>
                </a:lnTo>
                <a:cubicBezTo>
                  <a:pt x="3840" y="1219"/>
                  <a:pt x="3700" y="1259"/>
                  <a:pt x="3562" y="1326"/>
                </a:cubicBezTo>
                <a:lnTo>
                  <a:pt x="3562" y="1326"/>
                </a:lnTo>
                <a:cubicBezTo>
                  <a:pt x="3508" y="1353"/>
                  <a:pt x="3445" y="1349"/>
                  <a:pt x="3393" y="1317"/>
                </a:cubicBezTo>
                <a:lnTo>
                  <a:pt x="3393" y="1317"/>
                </a:lnTo>
                <a:cubicBezTo>
                  <a:pt x="3381" y="1310"/>
                  <a:pt x="3369" y="1300"/>
                  <a:pt x="3360" y="1290"/>
                </a:cubicBezTo>
                <a:lnTo>
                  <a:pt x="3360" y="1290"/>
                </a:lnTo>
                <a:cubicBezTo>
                  <a:pt x="3331" y="1258"/>
                  <a:pt x="3314" y="1217"/>
                  <a:pt x="3314" y="1172"/>
                </a:cubicBezTo>
                <a:lnTo>
                  <a:pt x="3314" y="1172"/>
                </a:lnTo>
                <a:lnTo>
                  <a:pt x="3314" y="0"/>
                </a:lnTo>
                <a:lnTo>
                  <a:pt x="3314" y="0"/>
                </a:lnTo>
                <a:cubicBezTo>
                  <a:pt x="1489" y="15"/>
                  <a:pt x="14" y="1493"/>
                  <a:pt x="0" y="3317"/>
                </a:cubicBezTo>
                <a:lnTo>
                  <a:pt x="1168" y="3317"/>
                </a:lnTo>
                <a:lnTo>
                  <a:pt x="1168" y="3317"/>
                </a:lnTo>
                <a:cubicBezTo>
                  <a:pt x="1205" y="3317"/>
                  <a:pt x="1238" y="3299"/>
                  <a:pt x="1257" y="3268"/>
                </a:cubicBezTo>
              </a:path>
            </a:pathLst>
          </a:custGeom>
          <a:gradFill>
            <a:gsLst>
              <a:gs pos="6000">
                <a:srgbClr val="DC0733"/>
              </a:gs>
              <a:gs pos="36000">
                <a:srgbClr val="EA6508"/>
              </a:gs>
              <a:gs pos="95000">
                <a:srgbClr val="FFFF00"/>
              </a:gs>
            </a:gsLst>
            <a:lin ang="10800000" scaled="1"/>
          </a:gradFill>
          <a:ln>
            <a:solidFill>
              <a:schemeClr val="bg1">
                <a:lumMod val="50000"/>
              </a:schemeClr>
            </a:solidFill>
          </a:ln>
          <a:effectLst/>
        </p:spPr>
        <p:txBody>
          <a:bodyPr wrap="none" anchor="ctr"/>
          <a:lstStyle/>
          <a:p>
            <a:endParaRPr lang="en-US" sz="3265"/>
          </a:p>
        </p:txBody>
      </p:sp>
      <p:sp>
        <p:nvSpPr>
          <p:cNvPr id="35" name="TextBox 34">
            <a:extLst>
              <a:ext uri="{FF2B5EF4-FFF2-40B4-BE49-F238E27FC236}">
                <a16:creationId xmlns:a16="http://schemas.microsoft.com/office/drawing/2014/main" id="{920FA402-8BE6-4781-973E-66FEABFFD183}"/>
              </a:ext>
            </a:extLst>
          </p:cNvPr>
          <p:cNvSpPr txBox="1"/>
          <p:nvPr/>
        </p:nvSpPr>
        <p:spPr>
          <a:xfrm>
            <a:off x="9899701" y="517662"/>
            <a:ext cx="1257135" cy="461665"/>
          </a:xfrm>
          <a:prstGeom prst="rect">
            <a:avLst/>
          </a:prstGeom>
          <a:noFill/>
        </p:spPr>
        <p:txBody>
          <a:bodyPr wrap="square" rtlCol="0">
            <a:spAutoFit/>
          </a:bodyPr>
          <a:lstStyle/>
          <a:p>
            <a:pPr algn="ctr"/>
            <a:r>
              <a:rPr lang="en-GB" sz="1200" b="1" dirty="0">
                <a:solidFill>
                  <a:schemeClr val="bg1"/>
                </a:solidFill>
              </a:rPr>
              <a:t>Appreciation of a system</a:t>
            </a:r>
          </a:p>
        </p:txBody>
      </p:sp>
      <p:sp>
        <p:nvSpPr>
          <p:cNvPr id="36" name="TextBox 35">
            <a:extLst>
              <a:ext uri="{FF2B5EF4-FFF2-40B4-BE49-F238E27FC236}">
                <a16:creationId xmlns:a16="http://schemas.microsoft.com/office/drawing/2014/main" id="{30F6C6BC-6032-4676-B5BA-67747562770A}"/>
              </a:ext>
            </a:extLst>
          </p:cNvPr>
          <p:cNvSpPr txBox="1"/>
          <p:nvPr/>
        </p:nvSpPr>
        <p:spPr>
          <a:xfrm>
            <a:off x="1126790" y="4795507"/>
            <a:ext cx="1316293" cy="461665"/>
          </a:xfrm>
          <a:prstGeom prst="rect">
            <a:avLst/>
          </a:prstGeom>
          <a:noFill/>
        </p:spPr>
        <p:txBody>
          <a:bodyPr wrap="square" rtlCol="0">
            <a:spAutoFit/>
          </a:bodyPr>
          <a:lstStyle/>
          <a:p>
            <a:pPr algn="ctr"/>
            <a:r>
              <a:rPr lang="en-GB" sz="1200" b="1" dirty="0">
                <a:solidFill>
                  <a:schemeClr val="bg1"/>
                </a:solidFill>
              </a:rPr>
              <a:t>Building knowledge</a:t>
            </a:r>
          </a:p>
        </p:txBody>
      </p:sp>
      <p:sp>
        <p:nvSpPr>
          <p:cNvPr id="37" name="TextBox 36">
            <a:extLst>
              <a:ext uri="{FF2B5EF4-FFF2-40B4-BE49-F238E27FC236}">
                <a16:creationId xmlns:a16="http://schemas.microsoft.com/office/drawing/2014/main" id="{A1C6E961-17C9-4690-BCA6-6BBBCC10A6BE}"/>
              </a:ext>
            </a:extLst>
          </p:cNvPr>
          <p:cNvSpPr txBox="1"/>
          <p:nvPr/>
        </p:nvSpPr>
        <p:spPr>
          <a:xfrm>
            <a:off x="10015194" y="4701212"/>
            <a:ext cx="1900707" cy="461665"/>
          </a:xfrm>
          <a:prstGeom prst="rect">
            <a:avLst/>
          </a:prstGeom>
          <a:noFill/>
        </p:spPr>
        <p:txBody>
          <a:bodyPr wrap="square" rtlCol="0">
            <a:spAutoFit/>
          </a:bodyPr>
          <a:lstStyle/>
          <a:p>
            <a:pPr algn="ctr"/>
            <a:r>
              <a:rPr lang="en-GB" sz="1200" b="1" dirty="0">
                <a:solidFill>
                  <a:schemeClr val="bg1"/>
                </a:solidFill>
              </a:rPr>
              <a:t>Understanding variation</a:t>
            </a:r>
          </a:p>
        </p:txBody>
      </p:sp>
      <p:sp>
        <p:nvSpPr>
          <p:cNvPr id="38" name="TextBox 37">
            <a:extLst>
              <a:ext uri="{FF2B5EF4-FFF2-40B4-BE49-F238E27FC236}">
                <a16:creationId xmlns:a16="http://schemas.microsoft.com/office/drawing/2014/main" id="{0368EC54-0F62-4182-95A2-01A0E7C5DC71}"/>
              </a:ext>
            </a:extLst>
          </p:cNvPr>
          <p:cNvSpPr txBox="1"/>
          <p:nvPr/>
        </p:nvSpPr>
        <p:spPr>
          <a:xfrm>
            <a:off x="520423" y="1577118"/>
            <a:ext cx="1592713" cy="461665"/>
          </a:xfrm>
          <a:prstGeom prst="rect">
            <a:avLst/>
          </a:prstGeom>
          <a:noFill/>
        </p:spPr>
        <p:txBody>
          <a:bodyPr wrap="square" rtlCol="0">
            <a:spAutoFit/>
          </a:bodyPr>
          <a:lstStyle/>
          <a:p>
            <a:pPr algn="ctr"/>
            <a:r>
              <a:rPr lang="en-GB" sz="1200" b="1" dirty="0">
                <a:solidFill>
                  <a:schemeClr val="bg1"/>
                </a:solidFill>
              </a:rPr>
              <a:t>Human side of change</a:t>
            </a:r>
          </a:p>
        </p:txBody>
      </p:sp>
      <p:sp>
        <p:nvSpPr>
          <p:cNvPr id="19" name="Rectangle 18">
            <a:extLst>
              <a:ext uri="{FF2B5EF4-FFF2-40B4-BE49-F238E27FC236}">
                <a16:creationId xmlns:a16="http://schemas.microsoft.com/office/drawing/2014/main" id="{83FAD802-CC42-40C5-81BB-A342775A43DE}"/>
              </a:ext>
            </a:extLst>
          </p:cNvPr>
          <p:cNvSpPr/>
          <p:nvPr/>
        </p:nvSpPr>
        <p:spPr>
          <a:xfrm>
            <a:off x="8377337" y="2255471"/>
            <a:ext cx="3342921" cy="2169825"/>
          </a:xfrm>
          <a:prstGeom prst="rect">
            <a:avLst/>
          </a:prstGeom>
          <a:ln w="57150">
            <a:noFill/>
          </a:ln>
        </p:spPr>
        <p:txBody>
          <a:bodyPr wrap="square">
            <a:spAutoFit/>
          </a:bodyPr>
          <a:lstStyle/>
          <a:p>
            <a:pPr fontAlgn="t">
              <a:defRPr/>
            </a:pPr>
            <a:r>
              <a:rPr lang="en-GB" sz="1500" dirty="0"/>
              <a:t>What </a:t>
            </a:r>
            <a:r>
              <a:rPr lang="en-GB" sz="1500" b="1" dirty="0">
                <a:solidFill>
                  <a:srgbClr val="49A1FA"/>
                </a:solidFill>
              </a:rPr>
              <a:t>differences</a:t>
            </a:r>
            <a:r>
              <a:rPr lang="en-GB" sz="1500" b="1" dirty="0">
                <a:solidFill>
                  <a:srgbClr val="92D3B5"/>
                </a:solidFill>
              </a:rPr>
              <a:t> </a:t>
            </a:r>
            <a:r>
              <a:rPr lang="en-GB" sz="1500" dirty="0"/>
              <a:t>do we observe</a:t>
            </a:r>
            <a:endParaRPr lang="en-GB" sz="1500" b="1" dirty="0">
              <a:solidFill>
                <a:srgbClr val="92D3B5"/>
              </a:solidFill>
            </a:endParaRPr>
          </a:p>
          <a:p>
            <a:pPr marL="214313" indent="-214313" fontAlgn="t">
              <a:buFont typeface="Arial" panose="020B0604020202020204" pitchFamily="34" charset="0"/>
              <a:buChar char="•"/>
              <a:defRPr/>
            </a:pPr>
            <a:r>
              <a:rPr lang="en-GB" sz="1500" dirty="0"/>
              <a:t>in service user needs?</a:t>
            </a:r>
          </a:p>
          <a:p>
            <a:pPr marL="214313" indent="-214313" fontAlgn="t">
              <a:buFont typeface="Arial" panose="020B0604020202020204" pitchFamily="34" charset="0"/>
              <a:buChar char="•"/>
              <a:defRPr/>
            </a:pPr>
            <a:r>
              <a:rPr lang="en-GB" sz="1500" dirty="0"/>
              <a:t>in how services operate?</a:t>
            </a:r>
          </a:p>
          <a:p>
            <a:pPr fontAlgn="t">
              <a:defRPr/>
            </a:pPr>
            <a:r>
              <a:rPr lang="en-GB" sz="1500" dirty="0"/>
              <a:t>What do we know </a:t>
            </a:r>
            <a:r>
              <a:rPr lang="en-GB" sz="1500" b="1" dirty="0">
                <a:solidFill>
                  <a:srgbClr val="49A1FA"/>
                </a:solidFill>
              </a:rPr>
              <a:t>about patterns</a:t>
            </a:r>
            <a:r>
              <a:rPr lang="en-GB" sz="1500" dirty="0">
                <a:solidFill>
                  <a:srgbClr val="49A1FA"/>
                </a:solidFill>
              </a:rPr>
              <a:t> </a:t>
            </a:r>
            <a:r>
              <a:rPr lang="en-GB" sz="1500" dirty="0"/>
              <a:t>in out- and throughputs, processes and performance over time?</a:t>
            </a:r>
          </a:p>
          <a:p>
            <a:pPr fontAlgn="t">
              <a:defRPr/>
            </a:pPr>
            <a:r>
              <a:rPr lang="en-GB" sz="1500" dirty="0"/>
              <a:t>Do we have data to identify patterns and draw </a:t>
            </a:r>
            <a:r>
              <a:rPr lang="en-GB" sz="1500" b="1" dirty="0">
                <a:solidFill>
                  <a:srgbClr val="49A1FA"/>
                </a:solidFill>
              </a:rPr>
              <a:t>conclusions</a:t>
            </a:r>
            <a:r>
              <a:rPr lang="en-GB" sz="1500" dirty="0"/>
              <a:t> </a:t>
            </a:r>
            <a:br>
              <a:rPr lang="en-GB" sz="1500" dirty="0"/>
            </a:br>
            <a:r>
              <a:rPr lang="en-GB" sz="1500" dirty="0"/>
              <a:t>on their significance?</a:t>
            </a:r>
          </a:p>
        </p:txBody>
      </p:sp>
    </p:spTree>
    <p:extLst>
      <p:ext uri="{BB962C8B-B14F-4D97-AF65-F5344CB8AC3E}">
        <p14:creationId xmlns:p14="http://schemas.microsoft.com/office/powerpoint/2010/main" val="86859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3465">
        <p159:morph option="byObject"/>
      </p:transition>
    </mc:Choice>
    <mc:Fallback xmlns="">
      <p:transition spd="slow" advTm="134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25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2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25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25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25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25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25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25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25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25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8" grpId="0"/>
      <p:bldP spid="31" grpId="0" animBg="1"/>
      <p:bldP spid="32" grpId="0" animBg="1"/>
      <p:bldP spid="33" grpId="0" animBg="1"/>
      <p:bldP spid="34" grpId="0" animBg="1"/>
      <p:bldP spid="35" grpId="0"/>
      <p:bldP spid="36" grpId="0"/>
      <p:bldP spid="37" grpId="0"/>
      <p:bldP spid="3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2C7F-694C-4C02-B0AD-1AE3A68604F4}"/>
              </a:ext>
            </a:extLst>
          </p:cNvPr>
          <p:cNvSpPr>
            <a:spLocks noGrp="1"/>
          </p:cNvSpPr>
          <p:nvPr>
            <p:ph type="title"/>
          </p:nvPr>
        </p:nvSpPr>
        <p:spPr/>
        <p:txBody>
          <a:bodyPr/>
          <a:lstStyle/>
          <a:p>
            <a:r>
              <a:rPr lang="en-GB" dirty="0">
                <a:solidFill>
                  <a:schemeClr val="accent1"/>
                </a:solidFill>
              </a:rPr>
              <a:t>Why is Psychological Safety important?</a:t>
            </a:r>
          </a:p>
        </p:txBody>
      </p:sp>
      <p:sp>
        <p:nvSpPr>
          <p:cNvPr id="3" name="Content Placeholder 2">
            <a:extLst>
              <a:ext uri="{FF2B5EF4-FFF2-40B4-BE49-F238E27FC236}">
                <a16:creationId xmlns:a16="http://schemas.microsoft.com/office/drawing/2014/main" id="{B3232618-1BB2-4613-9BCF-219B659FEFBC}"/>
              </a:ext>
            </a:extLst>
          </p:cNvPr>
          <p:cNvSpPr>
            <a:spLocks noGrp="1"/>
          </p:cNvSpPr>
          <p:nvPr>
            <p:ph idx="1"/>
          </p:nvPr>
        </p:nvSpPr>
        <p:spPr>
          <a:xfrm>
            <a:off x="580103" y="2024743"/>
            <a:ext cx="11050864" cy="4152220"/>
          </a:xfrm>
        </p:spPr>
        <p:txBody>
          <a:bodyPr>
            <a:noAutofit/>
          </a:bodyPr>
          <a:lstStyle/>
          <a:p>
            <a:pPr marL="0" indent="0" algn="just">
              <a:lnSpc>
                <a:spcPct val="105000"/>
              </a:lnSpc>
              <a:spcBef>
                <a:spcPts val="1200"/>
              </a:spcBef>
              <a:spcAft>
                <a:spcPts val="1200"/>
              </a:spcAft>
              <a:buNone/>
            </a:pPr>
            <a:r>
              <a:rPr lang="en-GB" dirty="0">
                <a:cs typeface="Arial" panose="020B0604020202020204" pitchFamily="34" charset="0"/>
              </a:rPr>
              <a:t>Psychological safety minimises fear and enables people to be and work at their best in their teams to deliver safe and effective care.  </a:t>
            </a:r>
          </a:p>
          <a:p>
            <a:pPr marL="0" indent="0" algn="just">
              <a:lnSpc>
                <a:spcPct val="105000"/>
              </a:lnSpc>
              <a:spcBef>
                <a:spcPts val="1200"/>
              </a:spcBef>
              <a:buNone/>
            </a:pPr>
            <a:r>
              <a:rPr lang="en-GB" dirty="0">
                <a:cs typeface="Arial" panose="020B0604020202020204" pitchFamily="34" charset="0"/>
              </a:rPr>
              <a:t>Because …</a:t>
            </a:r>
          </a:p>
          <a:p>
            <a:pPr marL="0" indent="0" algn="ctr">
              <a:lnSpc>
                <a:spcPct val="105000"/>
              </a:lnSpc>
              <a:spcBef>
                <a:spcPts val="1200"/>
              </a:spcBef>
              <a:buNone/>
            </a:pPr>
            <a:r>
              <a:rPr lang="en-GB" b="1" dirty="0">
                <a:solidFill>
                  <a:srgbClr val="1385ED"/>
                </a:solidFill>
                <a:cs typeface="Arial" panose="020B0604020202020204" pitchFamily="34" charset="0"/>
              </a:rPr>
              <a:t>… ‘the problems fear creates result in bad data, </a:t>
            </a:r>
            <a:br>
              <a:rPr lang="en-GB" b="1" dirty="0">
                <a:solidFill>
                  <a:srgbClr val="1385ED"/>
                </a:solidFill>
                <a:cs typeface="Arial" panose="020B0604020202020204" pitchFamily="34" charset="0"/>
              </a:rPr>
            </a:br>
            <a:r>
              <a:rPr lang="en-GB" b="1" dirty="0">
                <a:solidFill>
                  <a:srgbClr val="1385ED"/>
                </a:solidFill>
                <a:cs typeface="Arial" panose="020B0604020202020204" pitchFamily="34" charset="0"/>
              </a:rPr>
              <a:t>ineffective decision making and the destruction of joy in work.’ </a:t>
            </a:r>
            <a:br>
              <a:rPr lang="en-GB" b="1" dirty="0">
                <a:solidFill>
                  <a:srgbClr val="1385ED"/>
                </a:solidFill>
                <a:cs typeface="Arial" panose="020B0604020202020204" pitchFamily="34" charset="0"/>
              </a:rPr>
            </a:br>
            <a:r>
              <a:rPr lang="en-GB" dirty="0">
                <a:solidFill>
                  <a:srgbClr val="1385ED"/>
                </a:solidFill>
                <a:cs typeface="Arial" panose="020B0604020202020204" pitchFamily="34" charset="0"/>
              </a:rPr>
              <a:t>(Deming Institute) </a:t>
            </a:r>
          </a:p>
        </p:txBody>
      </p:sp>
      <p:sp>
        <p:nvSpPr>
          <p:cNvPr id="5" name="Slide Number Placeholder 4">
            <a:extLst>
              <a:ext uri="{FF2B5EF4-FFF2-40B4-BE49-F238E27FC236}">
                <a16:creationId xmlns:a16="http://schemas.microsoft.com/office/drawing/2014/main" id="{3CB28B65-5442-40BE-A776-78968D799FF8}"/>
              </a:ext>
            </a:extLst>
          </p:cNvPr>
          <p:cNvSpPr>
            <a:spLocks noGrp="1"/>
          </p:cNvSpPr>
          <p:nvPr>
            <p:ph type="sldNum" sz="quarter" idx="12"/>
          </p:nvPr>
        </p:nvSpPr>
        <p:spPr/>
        <p:txBody>
          <a:bodyPr/>
          <a:lstStyle/>
          <a:p>
            <a:fld id="{6859C1A8-8460-4F16-8402-9B3D81EC032B}" type="slidenum">
              <a:rPr lang="en-GB" smtClean="0"/>
              <a:t>7</a:t>
            </a:fld>
            <a:endParaRPr lang="en-GB" dirty="0"/>
          </a:p>
        </p:txBody>
      </p:sp>
      <p:sp>
        <p:nvSpPr>
          <p:cNvPr id="17" name="Freeform: Shape 16">
            <a:extLst>
              <a:ext uri="{FF2B5EF4-FFF2-40B4-BE49-F238E27FC236}">
                <a16:creationId xmlns:a16="http://schemas.microsoft.com/office/drawing/2014/main" id="{7F4F41FD-6BA7-4D1E-A43E-085B723F7534}"/>
              </a:ext>
            </a:extLst>
          </p:cNvPr>
          <p:cNvSpPr/>
          <p:nvPr/>
        </p:nvSpPr>
        <p:spPr>
          <a:xfrm flipH="1">
            <a:off x="10480495" y="5973049"/>
            <a:ext cx="620499" cy="884951"/>
          </a:xfrm>
          <a:custGeom>
            <a:avLst/>
            <a:gdLst>
              <a:gd name="connsiteX0" fmla="*/ 0 w 2436575"/>
              <a:gd name="connsiteY0" fmla="*/ 3433106 h 3455008"/>
              <a:gd name="connsiteX1" fmla="*/ 0 w 2436575"/>
              <a:gd name="connsiteY1" fmla="*/ 3433106 h 3455008"/>
              <a:gd name="connsiteX2" fmla="*/ 10951 w 2436575"/>
              <a:gd name="connsiteY2" fmla="*/ 3367401 h 3455008"/>
              <a:gd name="connsiteX3" fmla="*/ 27377 w 2436575"/>
              <a:gd name="connsiteY3" fmla="*/ 3340024 h 3455008"/>
              <a:gd name="connsiteX4" fmla="*/ 32853 w 2436575"/>
              <a:gd name="connsiteY4" fmla="*/ 3290745 h 3455008"/>
              <a:gd name="connsiteX5" fmla="*/ 164264 w 2436575"/>
              <a:gd name="connsiteY5" fmla="*/ 793940 h 3455008"/>
              <a:gd name="connsiteX6" fmla="*/ 1363387 w 2436575"/>
              <a:gd name="connsiteY6" fmla="*/ 0 h 3455008"/>
              <a:gd name="connsiteX7" fmla="*/ 1998539 w 2436575"/>
              <a:gd name="connsiteY7" fmla="*/ 388757 h 3455008"/>
              <a:gd name="connsiteX8" fmla="*/ 2239459 w 2436575"/>
              <a:gd name="connsiteY8" fmla="*/ 1056761 h 3455008"/>
              <a:gd name="connsiteX9" fmla="*/ 2436575 w 2436575"/>
              <a:gd name="connsiteY9" fmla="*/ 1642634 h 3455008"/>
              <a:gd name="connsiteX10" fmla="*/ 2420149 w 2436575"/>
              <a:gd name="connsiteY10" fmla="*/ 1943784 h 3455008"/>
              <a:gd name="connsiteX11" fmla="*/ 2359919 w 2436575"/>
              <a:gd name="connsiteY11" fmla="*/ 2124474 h 3455008"/>
              <a:gd name="connsiteX12" fmla="*/ 1445519 w 2436575"/>
              <a:gd name="connsiteY12" fmla="*/ 2995070 h 3455008"/>
              <a:gd name="connsiteX13" fmla="*/ 1697389 w 2436575"/>
              <a:gd name="connsiteY13" fmla="*/ 3455008 h 3455008"/>
              <a:gd name="connsiteX14" fmla="*/ 0 w 2436575"/>
              <a:gd name="connsiteY14" fmla="*/ 3433106 h 3455008"/>
              <a:gd name="connsiteX0" fmla="*/ 7146 w 2443721"/>
              <a:gd name="connsiteY0" fmla="*/ 3433106 h 3455008"/>
              <a:gd name="connsiteX1" fmla="*/ 7146 w 2443721"/>
              <a:gd name="connsiteY1" fmla="*/ 3433106 h 3455008"/>
              <a:gd name="connsiteX2" fmla="*/ 18097 w 2443721"/>
              <a:gd name="connsiteY2" fmla="*/ 3367401 h 3455008"/>
              <a:gd name="connsiteX3" fmla="*/ 34523 w 2443721"/>
              <a:gd name="connsiteY3" fmla="*/ 3340024 h 3455008"/>
              <a:gd name="connsiteX4" fmla="*/ 428960 w 2443721"/>
              <a:gd name="connsiteY4" fmla="*/ 2331989 h 3455008"/>
              <a:gd name="connsiteX5" fmla="*/ 171410 w 2443721"/>
              <a:gd name="connsiteY5" fmla="*/ 793940 h 3455008"/>
              <a:gd name="connsiteX6" fmla="*/ 1370533 w 2443721"/>
              <a:gd name="connsiteY6" fmla="*/ 0 h 3455008"/>
              <a:gd name="connsiteX7" fmla="*/ 2005685 w 2443721"/>
              <a:gd name="connsiteY7" fmla="*/ 388757 h 3455008"/>
              <a:gd name="connsiteX8" fmla="*/ 2246605 w 2443721"/>
              <a:gd name="connsiteY8" fmla="*/ 1056761 h 3455008"/>
              <a:gd name="connsiteX9" fmla="*/ 2443721 w 2443721"/>
              <a:gd name="connsiteY9" fmla="*/ 1642634 h 3455008"/>
              <a:gd name="connsiteX10" fmla="*/ 2427295 w 2443721"/>
              <a:gd name="connsiteY10" fmla="*/ 1943784 h 3455008"/>
              <a:gd name="connsiteX11" fmla="*/ 2367065 w 2443721"/>
              <a:gd name="connsiteY11" fmla="*/ 2124474 h 3455008"/>
              <a:gd name="connsiteX12" fmla="*/ 1452665 w 2443721"/>
              <a:gd name="connsiteY12" fmla="*/ 2995070 h 3455008"/>
              <a:gd name="connsiteX13" fmla="*/ 1704535 w 2443721"/>
              <a:gd name="connsiteY13" fmla="*/ 3455008 h 3455008"/>
              <a:gd name="connsiteX14" fmla="*/ 7146 w 2443721"/>
              <a:gd name="connsiteY14" fmla="*/ 3433106 h 3455008"/>
              <a:gd name="connsiteX0" fmla="*/ 0 w 2436575"/>
              <a:gd name="connsiteY0" fmla="*/ 3433106 h 3535618"/>
              <a:gd name="connsiteX1" fmla="*/ 0 w 2436575"/>
              <a:gd name="connsiteY1" fmla="*/ 3433106 h 3535618"/>
              <a:gd name="connsiteX2" fmla="*/ 10951 w 2436575"/>
              <a:gd name="connsiteY2" fmla="*/ 3367401 h 3535618"/>
              <a:gd name="connsiteX3" fmla="*/ 27377 w 2436575"/>
              <a:gd name="connsiteY3" fmla="*/ 3340024 h 3535618"/>
              <a:gd name="connsiteX4" fmla="*/ 164264 w 2436575"/>
              <a:gd name="connsiteY4" fmla="*/ 793940 h 3535618"/>
              <a:gd name="connsiteX5" fmla="*/ 1363387 w 2436575"/>
              <a:gd name="connsiteY5" fmla="*/ 0 h 3535618"/>
              <a:gd name="connsiteX6" fmla="*/ 1998539 w 2436575"/>
              <a:gd name="connsiteY6" fmla="*/ 388757 h 3535618"/>
              <a:gd name="connsiteX7" fmla="*/ 2239459 w 2436575"/>
              <a:gd name="connsiteY7" fmla="*/ 1056761 h 3535618"/>
              <a:gd name="connsiteX8" fmla="*/ 2436575 w 2436575"/>
              <a:gd name="connsiteY8" fmla="*/ 1642634 h 3535618"/>
              <a:gd name="connsiteX9" fmla="*/ 2420149 w 2436575"/>
              <a:gd name="connsiteY9" fmla="*/ 1943784 h 3535618"/>
              <a:gd name="connsiteX10" fmla="*/ 2359919 w 2436575"/>
              <a:gd name="connsiteY10" fmla="*/ 2124474 h 3535618"/>
              <a:gd name="connsiteX11" fmla="*/ 1445519 w 2436575"/>
              <a:gd name="connsiteY11" fmla="*/ 2995070 h 3535618"/>
              <a:gd name="connsiteX12" fmla="*/ 1697389 w 2436575"/>
              <a:gd name="connsiteY12" fmla="*/ 3455008 h 3535618"/>
              <a:gd name="connsiteX13" fmla="*/ 0 w 2436575"/>
              <a:gd name="connsiteY13" fmla="*/ 3433106 h 3535618"/>
              <a:gd name="connsiteX0" fmla="*/ 3705 w 2440280"/>
              <a:gd name="connsiteY0" fmla="*/ 3433106 h 3575947"/>
              <a:gd name="connsiteX1" fmla="*/ 3705 w 2440280"/>
              <a:gd name="connsiteY1" fmla="*/ 3433106 h 3575947"/>
              <a:gd name="connsiteX2" fmla="*/ 14656 w 2440280"/>
              <a:gd name="connsiteY2" fmla="*/ 3367401 h 3575947"/>
              <a:gd name="connsiteX3" fmla="*/ 167969 w 2440280"/>
              <a:gd name="connsiteY3" fmla="*/ 793940 h 3575947"/>
              <a:gd name="connsiteX4" fmla="*/ 1367092 w 2440280"/>
              <a:gd name="connsiteY4" fmla="*/ 0 h 3575947"/>
              <a:gd name="connsiteX5" fmla="*/ 2002244 w 2440280"/>
              <a:gd name="connsiteY5" fmla="*/ 388757 h 3575947"/>
              <a:gd name="connsiteX6" fmla="*/ 2243164 w 2440280"/>
              <a:gd name="connsiteY6" fmla="*/ 1056761 h 3575947"/>
              <a:gd name="connsiteX7" fmla="*/ 2440280 w 2440280"/>
              <a:gd name="connsiteY7" fmla="*/ 1642634 h 3575947"/>
              <a:gd name="connsiteX8" fmla="*/ 2423854 w 2440280"/>
              <a:gd name="connsiteY8" fmla="*/ 1943784 h 3575947"/>
              <a:gd name="connsiteX9" fmla="*/ 2363624 w 2440280"/>
              <a:gd name="connsiteY9" fmla="*/ 2124474 h 3575947"/>
              <a:gd name="connsiteX10" fmla="*/ 1449224 w 2440280"/>
              <a:gd name="connsiteY10" fmla="*/ 2995070 h 3575947"/>
              <a:gd name="connsiteX11" fmla="*/ 1701094 w 2440280"/>
              <a:gd name="connsiteY11" fmla="*/ 3455008 h 3575947"/>
              <a:gd name="connsiteX12" fmla="*/ 3705 w 2440280"/>
              <a:gd name="connsiteY12" fmla="*/ 3433106 h 3575947"/>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1697389 w 2436575"/>
              <a:gd name="connsiteY0" fmla="*/ 3455008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0" fmla="*/ 1680339 w 2419525"/>
              <a:gd name="connsiteY0" fmla="*/ 3455008 h 3455008"/>
              <a:gd name="connsiteX1" fmla="*/ 1910 w 2419525"/>
              <a:gd name="connsiteY1" fmla="*/ 3077590 h 3455008"/>
              <a:gd name="connsiteX2" fmla="*/ 147214 w 2419525"/>
              <a:gd name="connsiteY2" fmla="*/ 793940 h 3455008"/>
              <a:gd name="connsiteX3" fmla="*/ 1346337 w 2419525"/>
              <a:gd name="connsiteY3" fmla="*/ 0 h 3455008"/>
              <a:gd name="connsiteX4" fmla="*/ 1981489 w 2419525"/>
              <a:gd name="connsiteY4" fmla="*/ 388757 h 3455008"/>
              <a:gd name="connsiteX5" fmla="*/ 2222409 w 2419525"/>
              <a:gd name="connsiteY5" fmla="*/ 1056761 h 3455008"/>
              <a:gd name="connsiteX6" fmla="*/ 2419525 w 2419525"/>
              <a:gd name="connsiteY6" fmla="*/ 1642634 h 3455008"/>
              <a:gd name="connsiteX7" fmla="*/ 2403099 w 2419525"/>
              <a:gd name="connsiteY7" fmla="*/ 1943784 h 3455008"/>
              <a:gd name="connsiteX8" fmla="*/ 2342869 w 2419525"/>
              <a:gd name="connsiteY8" fmla="*/ 2124474 h 3455008"/>
              <a:gd name="connsiteX9" fmla="*/ 1428469 w 2419525"/>
              <a:gd name="connsiteY9" fmla="*/ 2995070 h 3455008"/>
              <a:gd name="connsiteX10" fmla="*/ 1680339 w 2419525"/>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61256 h 3461256"/>
              <a:gd name="connsiteX1" fmla="*/ 0 w 2431263"/>
              <a:gd name="connsiteY1" fmla="*/ 3435268 h 3461256"/>
              <a:gd name="connsiteX2" fmla="*/ 158952 w 2431263"/>
              <a:gd name="connsiteY2" fmla="*/ 800188 h 3461256"/>
              <a:gd name="connsiteX3" fmla="*/ 1358075 w 2431263"/>
              <a:gd name="connsiteY3" fmla="*/ 6248 h 3461256"/>
              <a:gd name="connsiteX4" fmla="*/ 1993227 w 2431263"/>
              <a:gd name="connsiteY4" fmla="*/ 395005 h 3461256"/>
              <a:gd name="connsiteX5" fmla="*/ 2234147 w 2431263"/>
              <a:gd name="connsiteY5" fmla="*/ 1063009 h 3461256"/>
              <a:gd name="connsiteX6" fmla="*/ 2431263 w 2431263"/>
              <a:gd name="connsiteY6" fmla="*/ 1648882 h 3461256"/>
              <a:gd name="connsiteX7" fmla="*/ 2414837 w 2431263"/>
              <a:gd name="connsiteY7" fmla="*/ 1950032 h 3461256"/>
              <a:gd name="connsiteX8" fmla="*/ 2354607 w 2431263"/>
              <a:gd name="connsiteY8" fmla="*/ 2130722 h 3461256"/>
              <a:gd name="connsiteX9" fmla="*/ 1440207 w 2431263"/>
              <a:gd name="connsiteY9" fmla="*/ 3001318 h 3461256"/>
              <a:gd name="connsiteX10" fmla="*/ 1692077 w 2431263"/>
              <a:gd name="connsiteY10" fmla="*/ 3461256 h 3461256"/>
              <a:gd name="connsiteX0" fmla="*/ 1692077 w 2431263"/>
              <a:gd name="connsiteY0" fmla="*/ 3468757 h 3468757"/>
              <a:gd name="connsiteX1" fmla="*/ 0 w 2431263"/>
              <a:gd name="connsiteY1" fmla="*/ 3442769 h 3468757"/>
              <a:gd name="connsiteX2" fmla="*/ 158952 w 2431263"/>
              <a:gd name="connsiteY2" fmla="*/ 807689 h 3468757"/>
              <a:gd name="connsiteX3" fmla="*/ 1358075 w 2431263"/>
              <a:gd name="connsiteY3" fmla="*/ 13749 h 3468757"/>
              <a:gd name="connsiteX4" fmla="*/ 1993227 w 2431263"/>
              <a:gd name="connsiteY4" fmla="*/ 402506 h 3468757"/>
              <a:gd name="connsiteX5" fmla="*/ 2234147 w 2431263"/>
              <a:gd name="connsiteY5" fmla="*/ 1070510 h 3468757"/>
              <a:gd name="connsiteX6" fmla="*/ 2431263 w 2431263"/>
              <a:gd name="connsiteY6" fmla="*/ 1656383 h 3468757"/>
              <a:gd name="connsiteX7" fmla="*/ 2414837 w 2431263"/>
              <a:gd name="connsiteY7" fmla="*/ 1957533 h 3468757"/>
              <a:gd name="connsiteX8" fmla="*/ 2354607 w 2431263"/>
              <a:gd name="connsiteY8" fmla="*/ 2138223 h 3468757"/>
              <a:gd name="connsiteX9" fmla="*/ 1440207 w 2431263"/>
              <a:gd name="connsiteY9" fmla="*/ 3008819 h 3468757"/>
              <a:gd name="connsiteX10" fmla="*/ 1692077 w 2431263"/>
              <a:gd name="connsiteY10" fmla="*/ 3468757 h 3468757"/>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72858"/>
              <a:gd name="connsiteY0" fmla="*/ 3434536 h 3434536"/>
              <a:gd name="connsiteX1" fmla="*/ 0 w 2472858"/>
              <a:gd name="connsiteY1" fmla="*/ 3429020 h 3434536"/>
              <a:gd name="connsiteX2" fmla="*/ 158952 w 2472858"/>
              <a:gd name="connsiteY2" fmla="*/ 793940 h 3434536"/>
              <a:gd name="connsiteX3" fmla="*/ 1358075 w 2472858"/>
              <a:gd name="connsiteY3" fmla="*/ 0 h 3434536"/>
              <a:gd name="connsiteX4" fmla="*/ 1993227 w 2472858"/>
              <a:gd name="connsiteY4" fmla="*/ 388757 h 3434536"/>
              <a:gd name="connsiteX5" fmla="*/ 2234147 w 2472858"/>
              <a:gd name="connsiteY5" fmla="*/ 1056761 h 3434536"/>
              <a:gd name="connsiteX6" fmla="*/ 2431263 w 2472858"/>
              <a:gd name="connsiteY6" fmla="*/ 1642634 h 3434536"/>
              <a:gd name="connsiteX7" fmla="*/ 2445544 w 2472858"/>
              <a:gd name="connsiteY7" fmla="*/ 1943784 h 3434536"/>
              <a:gd name="connsiteX8" fmla="*/ 2354607 w 2472858"/>
              <a:gd name="connsiteY8" fmla="*/ 2124474 h 3434536"/>
              <a:gd name="connsiteX9" fmla="*/ 1440207 w 2472858"/>
              <a:gd name="connsiteY9" fmla="*/ 2995070 h 3434536"/>
              <a:gd name="connsiteX10" fmla="*/ 1719372 w 2472858"/>
              <a:gd name="connsiteY10" fmla="*/ 3434536 h 3434536"/>
              <a:gd name="connsiteX0" fmla="*/ 1719372 w 2639064"/>
              <a:gd name="connsiteY0" fmla="*/ 3434536 h 3434536"/>
              <a:gd name="connsiteX1" fmla="*/ 0 w 2639064"/>
              <a:gd name="connsiteY1" fmla="*/ 3429020 h 3434536"/>
              <a:gd name="connsiteX2" fmla="*/ 158952 w 2639064"/>
              <a:gd name="connsiteY2" fmla="*/ 793940 h 3434536"/>
              <a:gd name="connsiteX3" fmla="*/ 1358075 w 2639064"/>
              <a:gd name="connsiteY3" fmla="*/ 0 h 3434536"/>
              <a:gd name="connsiteX4" fmla="*/ 1993227 w 2639064"/>
              <a:gd name="connsiteY4" fmla="*/ 388757 h 3434536"/>
              <a:gd name="connsiteX5" fmla="*/ 2234147 w 2639064"/>
              <a:gd name="connsiteY5" fmla="*/ 1056761 h 3434536"/>
              <a:gd name="connsiteX6" fmla="*/ 2431263 w 2639064"/>
              <a:gd name="connsiteY6" fmla="*/ 1642634 h 3434536"/>
              <a:gd name="connsiteX7" fmla="*/ 2445544 w 2639064"/>
              <a:gd name="connsiteY7" fmla="*/ 1943784 h 3434536"/>
              <a:gd name="connsiteX8" fmla="*/ 2354607 w 2639064"/>
              <a:gd name="connsiteY8" fmla="*/ 2124474 h 3434536"/>
              <a:gd name="connsiteX9" fmla="*/ 1440207 w 2639064"/>
              <a:gd name="connsiteY9" fmla="*/ 2995070 h 3434536"/>
              <a:gd name="connsiteX10" fmla="*/ 1719372 w 2639064"/>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54607 w 2647342"/>
              <a:gd name="connsiteY8" fmla="*/ 2124474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3744"/>
              <a:gd name="connsiteY0" fmla="*/ 3434536 h 3442668"/>
              <a:gd name="connsiteX1" fmla="*/ 0 w 2643744"/>
              <a:gd name="connsiteY1" fmla="*/ 3442668 h 3442668"/>
              <a:gd name="connsiteX2" fmla="*/ 158952 w 2643744"/>
              <a:gd name="connsiteY2" fmla="*/ 793940 h 3442668"/>
              <a:gd name="connsiteX3" fmla="*/ 1358075 w 2643744"/>
              <a:gd name="connsiteY3" fmla="*/ 0 h 3442668"/>
              <a:gd name="connsiteX4" fmla="*/ 1993227 w 2643744"/>
              <a:gd name="connsiteY4" fmla="*/ 388757 h 3442668"/>
              <a:gd name="connsiteX5" fmla="*/ 2261175 w 2643744"/>
              <a:gd name="connsiteY5" fmla="*/ 1053349 h 3442668"/>
              <a:gd name="connsiteX6" fmla="*/ 2431263 w 2643744"/>
              <a:gd name="connsiteY6" fmla="*/ 1642634 h 3442668"/>
              <a:gd name="connsiteX7" fmla="*/ 2419702 w 2643744"/>
              <a:gd name="connsiteY7" fmla="*/ 1951735 h 3442668"/>
              <a:gd name="connsiteX8" fmla="*/ 2370509 w 2643744"/>
              <a:gd name="connsiteY8" fmla="*/ 2156280 h 3442668"/>
              <a:gd name="connsiteX9" fmla="*/ 1440207 w 2643744"/>
              <a:gd name="connsiteY9" fmla="*/ 2995070 h 3442668"/>
              <a:gd name="connsiteX10" fmla="*/ 1719372 w 2643744"/>
              <a:gd name="connsiteY10" fmla="*/ 3434536 h 3442668"/>
              <a:gd name="connsiteX0" fmla="*/ 1719372 w 2628067"/>
              <a:gd name="connsiteY0" fmla="*/ 3434536 h 3442668"/>
              <a:gd name="connsiteX1" fmla="*/ 0 w 2628067"/>
              <a:gd name="connsiteY1" fmla="*/ 3442668 h 3442668"/>
              <a:gd name="connsiteX2" fmla="*/ 158952 w 2628067"/>
              <a:gd name="connsiteY2" fmla="*/ 793940 h 3442668"/>
              <a:gd name="connsiteX3" fmla="*/ 1358075 w 2628067"/>
              <a:gd name="connsiteY3" fmla="*/ 0 h 3442668"/>
              <a:gd name="connsiteX4" fmla="*/ 1993227 w 2628067"/>
              <a:gd name="connsiteY4" fmla="*/ 388757 h 3442668"/>
              <a:gd name="connsiteX5" fmla="*/ 2261175 w 2628067"/>
              <a:gd name="connsiteY5" fmla="*/ 1053349 h 3442668"/>
              <a:gd name="connsiteX6" fmla="*/ 2431263 w 2628067"/>
              <a:gd name="connsiteY6" fmla="*/ 1642634 h 3442668"/>
              <a:gd name="connsiteX7" fmla="*/ 2419702 w 2628067"/>
              <a:gd name="connsiteY7" fmla="*/ 1951735 h 3442668"/>
              <a:gd name="connsiteX8" fmla="*/ 2370509 w 2628067"/>
              <a:gd name="connsiteY8" fmla="*/ 2156280 h 3442668"/>
              <a:gd name="connsiteX9" fmla="*/ 1440207 w 2628067"/>
              <a:gd name="connsiteY9" fmla="*/ 2995070 h 3442668"/>
              <a:gd name="connsiteX10" fmla="*/ 1719372 w 2628067"/>
              <a:gd name="connsiteY10" fmla="*/ 3434536 h 3442668"/>
              <a:gd name="connsiteX0" fmla="*/ 1719372 w 2628937"/>
              <a:gd name="connsiteY0" fmla="*/ 3434536 h 3442668"/>
              <a:gd name="connsiteX1" fmla="*/ 0 w 2628937"/>
              <a:gd name="connsiteY1" fmla="*/ 3442668 h 3442668"/>
              <a:gd name="connsiteX2" fmla="*/ 158952 w 2628937"/>
              <a:gd name="connsiteY2" fmla="*/ 793940 h 3442668"/>
              <a:gd name="connsiteX3" fmla="*/ 1358075 w 2628937"/>
              <a:gd name="connsiteY3" fmla="*/ 0 h 3442668"/>
              <a:gd name="connsiteX4" fmla="*/ 1993227 w 2628937"/>
              <a:gd name="connsiteY4" fmla="*/ 388757 h 3442668"/>
              <a:gd name="connsiteX5" fmla="*/ 2261175 w 2628937"/>
              <a:gd name="connsiteY5" fmla="*/ 1053349 h 3442668"/>
              <a:gd name="connsiteX6" fmla="*/ 2431263 w 2628937"/>
              <a:gd name="connsiteY6" fmla="*/ 1642634 h 3442668"/>
              <a:gd name="connsiteX7" fmla="*/ 2419702 w 2628937"/>
              <a:gd name="connsiteY7" fmla="*/ 1951735 h 3442668"/>
              <a:gd name="connsiteX8" fmla="*/ 2370509 w 2628937"/>
              <a:gd name="connsiteY8" fmla="*/ 2156280 h 3442668"/>
              <a:gd name="connsiteX9" fmla="*/ 1440207 w 2628937"/>
              <a:gd name="connsiteY9" fmla="*/ 2995070 h 3442668"/>
              <a:gd name="connsiteX10" fmla="*/ 1719372 w 2628937"/>
              <a:gd name="connsiteY10" fmla="*/ 3434536 h 3442668"/>
              <a:gd name="connsiteX0" fmla="*/ 1719372 w 2638516"/>
              <a:gd name="connsiteY0" fmla="*/ 3434536 h 3442668"/>
              <a:gd name="connsiteX1" fmla="*/ 0 w 2638516"/>
              <a:gd name="connsiteY1" fmla="*/ 3442668 h 3442668"/>
              <a:gd name="connsiteX2" fmla="*/ 158952 w 2638516"/>
              <a:gd name="connsiteY2" fmla="*/ 793940 h 3442668"/>
              <a:gd name="connsiteX3" fmla="*/ 1358075 w 2638516"/>
              <a:gd name="connsiteY3" fmla="*/ 0 h 3442668"/>
              <a:gd name="connsiteX4" fmla="*/ 1993227 w 2638516"/>
              <a:gd name="connsiteY4" fmla="*/ 388757 h 3442668"/>
              <a:gd name="connsiteX5" fmla="*/ 2261175 w 2638516"/>
              <a:gd name="connsiteY5" fmla="*/ 1053349 h 3442668"/>
              <a:gd name="connsiteX6" fmla="*/ 2431263 w 2638516"/>
              <a:gd name="connsiteY6" fmla="*/ 1642634 h 3442668"/>
              <a:gd name="connsiteX7" fmla="*/ 2419702 w 2638516"/>
              <a:gd name="connsiteY7" fmla="*/ 1951735 h 3442668"/>
              <a:gd name="connsiteX8" fmla="*/ 2370509 w 2638516"/>
              <a:gd name="connsiteY8" fmla="*/ 2156280 h 3442668"/>
              <a:gd name="connsiteX9" fmla="*/ 1440207 w 2638516"/>
              <a:gd name="connsiteY9" fmla="*/ 2995070 h 3442668"/>
              <a:gd name="connsiteX10" fmla="*/ 1719372 w 2638516"/>
              <a:gd name="connsiteY10" fmla="*/ 3434536 h 3442668"/>
              <a:gd name="connsiteX0" fmla="*/ 1719372 w 2637316"/>
              <a:gd name="connsiteY0" fmla="*/ 3434536 h 3442668"/>
              <a:gd name="connsiteX1" fmla="*/ 0 w 2637316"/>
              <a:gd name="connsiteY1" fmla="*/ 3442668 h 3442668"/>
              <a:gd name="connsiteX2" fmla="*/ 158952 w 2637316"/>
              <a:gd name="connsiteY2" fmla="*/ 793940 h 3442668"/>
              <a:gd name="connsiteX3" fmla="*/ 1358075 w 2637316"/>
              <a:gd name="connsiteY3" fmla="*/ 0 h 3442668"/>
              <a:gd name="connsiteX4" fmla="*/ 1993227 w 2637316"/>
              <a:gd name="connsiteY4" fmla="*/ 388757 h 3442668"/>
              <a:gd name="connsiteX5" fmla="*/ 2255211 w 2637316"/>
              <a:gd name="connsiteY5" fmla="*/ 1043410 h 3442668"/>
              <a:gd name="connsiteX6" fmla="*/ 2431263 w 2637316"/>
              <a:gd name="connsiteY6" fmla="*/ 1642634 h 3442668"/>
              <a:gd name="connsiteX7" fmla="*/ 2419702 w 2637316"/>
              <a:gd name="connsiteY7" fmla="*/ 1951735 h 3442668"/>
              <a:gd name="connsiteX8" fmla="*/ 2370509 w 2637316"/>
              <a:gd name="connsiteY8" fmla="*/ 2156280 h 3442668"/>
              <a:gd name="connsiteX9" fmla="*/ 1440207 w 2637316"/>
              <a:gd name="connsiteY9" fmla="*/ 2995070 h 3442668"/>
              <a:gd name="connsiteX10" fmla="*/ 1719372 w 2637316"/>
              <a:gd name="connsiteY10" fmla="*/ 3434536 h 3442668"/>
              <a:gd name="connsiteX0" fmla="*/ 1719372 w 2637316"/>
              <a:gd name="connsiteY0" fmla="*/ 3434536 h 3442668"/>
              <a:gd name="connsiteX1" fmla="*/ 806518 w 2637316"/>
              <a:gd name="connsiteY1" fmla="*/ 3440489 h 3442668"/>
              <a:gd name="connsiteX2" fmla="*/ 0 w 2637316"/>
              <a:gd name="connsiteY2" fmla="*/ 3442668 h 3442668"/>
              <a:gd name="connsiteX3" fmla="*/ 158952 w 2637316"/>
              <a:gd name="connsiteY3" fmla="*/ 793940 h 3442668"/>
              <a:gd name="connsiteX4" fmla="*/ 1358075 w 2637316"/>
              <a:gd name="connsiteY4" fmla="*/ 0 h 3442668"/>
              <a:gd name="connsiteX5" fmla="*/ 1993227 w 2637316"/>
              <a:gd name="connsiteY5" fmla="*/ 388757 h 3442668"/>
              <a:gd name="connsiteX6" fmla="*/ 2255211 w 2637316"/>
              <a:gd name="connsiteY6" fmla="*/ 1043410 h 3442668"/>
              <a:gd name="connsiteX7" fmla="*/ 2431263 w 2637316"/>
              <a:gd name="connsiteY7" fmla="*/ 1642634 h 3442668"/>
              <a:gd name="connsiteX8" fmla="*/ 2419702 w 2637316"/>
              <a:gd name="connsiteY8" fmla="*/ 1951735 h 3442668"/>
              <a:gd name="connsiteX9" fmla="*/ 2370509 w 2637316"/>
              <a:gd name="connsiteY9" fmla="*/ 2156280 h 3442668"/>
              <a:gd name="connsiteX10" fmla="*/ 1440207 w 2637316"/>
              <a:gd name="connsiteY10" fmla="*/ 2995070 h 3442668"/>
              <a:gd name="connsiteX11" fmla="*/ 1719372 w 2637316"/>
              <a:gd name="connsiteY11" fmla="*/ 3434536 h 3442668"/>
              <a:gd name="connsiteX0" fmla="*/ 1938934 w 2856878"/>
              <a:gd name="connsiteY0" fmla="*/ 3434536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1938934 w 2856878"/>
              <a:gd name="connsiteY11" fmla="*/ 3434536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682606 w 2856878"/>
              <a:gd name="connsiteY0" fmla="*/ 4710075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682606 w 2856878"/>
              <a:gd name="connsiteY11" fmla="*/ 4710075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320010 w 2856878"/>
              <a:gd name="connsiteY0" fmla="*/ 3991053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320010 w 2856878"/>
              <a:gd name="connsiteY11" fmla="*/ 3991053 h 4716028"/>
              <a:gd name="connsiteX0" fmla="*/ 2100447 w 2637315"/>
              <a:gd name="connsiteY0" fmla="*/ 3991053 h 3991053"/>
              <a:gd name="connsiteX1" fmla="*/ -1 w 2637315"/>
              <a:gd name="connsiteY1" fmla="*/ 3442668 h 3991053"/>
              <a:gd name="connsiteX2" fmla="*/ 158951 w 2637315"/>
              <a:gd name="connsiteY2" fmla="*/ 793940 h 3991053"/>
              <a:gd name="connsiteX3" fmla="*/ 1358074 w 2637315"/>
              <a:gd name="connsiteY3" fmla="*/ 0 h 3991053"/>
              <a:gd name="connsiteX4" fmla="*/ 1993226 w 2637315"/>
              <a:gd name="connsiteY4" fmla="*/ 388757 h 3991053"/>
              <a:gd name="connsiteX5" fmla="*/ 2255210 w 2637315"/>
              <a:gd name="connsiteY5" fmla="*/ 1043410 h 3991053"/>
              <a:gd name="connsiteX6" fmla="*/ 2431262 w 2637315"/>
              <a:gd name="connsiteY6" fmla="*/ 1642634 h 3991053"/>
              <a:gd name="connsiteX7" fmla="*/ 2419701 w 2637315"/>
              <a:gd name="connsiteY7" fmla="*/ 1951735 h 3991053"/>
              <a:gd name="connsiteX8" fmla="*/ 2370508 w 2637315"/>
              <a:gd name="connsiteY8" fmla="*/ 2156280 h 3991053"/>
              <a:gd name="connsiteX9" fmla="*/ 1440206 w 2637315"/>
              <a:gd name="connsiteY9" fmla="*/ 2995070 h 3991053"/>
              <a:gd name="connsiteX10" fmla="*/ 2100447 w 2637315"/>
              <a:gd name="connsiteY10" fmla="*/ 3991053 h 3991053"/>
              <a:gd name="connsiteX0" fmla="*/ 2208027 w 2744895"/>
              <a:gd name="connsiteY0" fmla="*/ 3991053 h 3991053"/>
              <a:gd name="connsiteX1" fmla="*/ 0 w 2744895"/>
              <a:gd name="connsiteY1" fmla="*/ 3912119 h 3991053"/>
              <a:gd name="connsiteX2" fmla="*/ 266531 w 2744895"/>
              <a:gd name="connsiteY2" fmla="*/ 793940 h 3991053"/>
              <a:gd name="connsiteX3" fmla="*/ 1465654 w 2744895"/>
              <a:gd name="connsiteY3" fmla="*/ 0 h 3991053"/>
              <a:gd name="connsiteX4" fmla="*/ 2100806 w 2744895"/>
              <a:gd name="connsiteY4" fmla="*/ 388757 h 3991053"/>
              <a:gd name="connsiteX5" fmla="*/ 2362790 w 2744895"/>
              <a:gd name="connsiteY5" fmla="*/ 1043410 h 3991053"/>
              <a:gd name="connsiteX6" fmla="*/ 2538842 w 2744895"/>
              <a:gd name="connsiteY6" fmla="*/ 1642634 h 3991053"/>
              <a:gd name="connsiteX7" fmla="*/ 2527281 w 2744895"/>
              <a:gd name="connsiteY7" fmla="*/ 1951735 h 3991053"/>
              <a:gd name="connsiteX8" fmla="*/ 2478088 w 2744895"/>
              <a:gd name="connsiteY8" fmla="*/ 2156280 h 3991053"/>
              <a:gd name="connsiteX9" fmla="*/ 1547786 w 2744895"/>
              <a:gd name="connsiteY9" fmla="*/ 2995070 h 3991053"/>
              <a:gd name="connsiteX10" fmla="*/ 2208027 w 2744895"/>
              <a:gd name="connsiteY10" fmla="*/ 3991053 h 3991053"/>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13672 w 2744895"/>
              <a:gd name="connsiteY0" fmla="*/ 3914749 h 3914749"/>
              <a:gd name="connsiteX1" fmla="*/ 0 w 2744895"/>
              <a:gd name="connsiteY1" fmla="*/ 3912119 h 3914749"/>
              <a:gd name="connsiteX2" fmla="*/ 266531 w 2744895"/>
              <a:gd name="connsiteY2" fmla="*/ 793940 h 3914749"/>
              <a:gd name="connsiteX3" fmla="*/ 1465654 w 2744895"/>
              <a:gd name="connsiteY3" fmla="*/ 0 h 3914749"/>
              <a:gd name="connsiteX4" fmla="*/ 2100806 w 2744895"/>
              <a:gd name="connsiteY4" fmla="*/ 388757 h 3914749"/>
              <a:gd name="connsiteX5" fmla="*/ 2362790 w 2744895"/>
              <a:gd name="connsiteY5" fmla="*/ 1043410 h 3914749"/>
              <a:gd name="connsiteX6" fmla="*/ 2538842 w 2744895"/>
              <a:gd name="connsiteY6" fmla="*/ 1642634 h 3914749"/>
              <a:gd name="connsiteX7" fmla="*/ 2527281 w 2744895"/>
              <a:gd name="connsiteY7" fmla="*/ 1951735 h 3914749"/>
              <a:gd name="connsiteX8" fmla="*/ 2478088 w 2744895"/>
              <a:gd name="connsiteY8" fmla="*/ 2156280 h 3914749"/>
              <a:gd name="connsiteX9" fmla="*/ 1547786 w 2744895"/>
              <a:gd name="connsiteY9" fmla="*/ 2995070 h 3914749"/>
              <a:gd name="connsiteX10" fmla="*/ 2313672 w 2744895"/>
              <a:gd name="connsiteY10" fmla="*/ 3914749 h 39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4895" h="3914749">
                <a:moveTo>
                  <a:pt x="2313672" y="3914749"/>
                </a:moveTo>
                <a:lnTo>
                  <a:pt x="0" y="3912119"/>
                </a:lnTo>
                <a:cubicBezTo>
                  <a:pt x="614231" y="2049480"/>
                  <a:pt x="247176" y="2480580"/>
                  <a:pt x="266531" y="793940"/>
                </a:cubicBezTo>
                <a:cubicBezTo>
                  <a:pt x="553645" y="-54149"/>
                  <a:pt x="1297958" y="12165"/>
                  <a:pt x="1465654" y="0"/>
                </a:cubicBezTo>
                <a:cubicBezTo>
                  <a:pt x="1752433" y="74995"/>
                  <a:pt x="1824262" y="95398"/>
                  <a:pt x="2100806" y="388757"/>
                </a:cubicBezTo>
                <a:cubicBezTo>
                  <a:pt x="2265935" y="789489"/>
                  <a:pt x="2430293" y="793485"/>
                  <a:pt x="2362790" y="1043410"/>
                </a:cubicBezTo>
                <a:cubicBezTo>
                  <a:pt x="2424520" y="1228762"/>
                  <a:pt x="3065125" y="1587500"/>
                  <a:pt x="2538842" y="1642634"/>
                </a:cubicBezTo>
                <a:cubicBezTo>
                  <a:pt x="2557517" y="1743017"/>
                  <a:pt x="2639892" y="1884819"/>
                  <a:pt x="2527281" y="1951735"/>
                </a:cubicBezTo>
                <a:cubicBezTo>
                  <a:pt x="2561440" y="2086167"/>
                  <a:pt x="2508400" y="2096050"/>
                  <a:pt x="2478088" y="2156280"/>
                </a:cubicBezTo>
                <a:cubicBezTo>
                  <a:pt x="2695315" y="2685314"/>
                  <a:pt x="1661517" y="2421680"/>
                  <a:pt x="1547786" y="2995070"/>
                </a:cubicBezTo>
                <a:cubicBezTo>
                  <a:pt x="1833819" y="3701667"/>
                  <a:pt x="1981506" y="3564014"/>
                  <a:pt x="2313672" y="3914749"/>
                </a:cubicBezTo>
                <a:close/>
              </a:path>
            </a:pathLst>
          </a:cu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6A32B872-0363-45D6-B84F-1801E3CABD48}"/>
              </a:ext>
            </a:extLst>
          </p:cNvPr>
          <p:cNvSpPr>
            <a:spLocks noChangeAspect="1"/>
          </p:cNvSpPr>
          <p:nvPr/>
        </p:nvSpPr>
        <p:spPr>
          <a:xfrm>
            <a:off x="8884365" y="5720380"/>
            <a:ext cx="1094029" cy="1137619"/>
          </a:xfrm>
          <a:custGeom>
            <a:avLst/>
            <a:gdLst>
              <a:gd name="connsiteX0" fmla="*/ 0 w 4676775"/>
              <a:gd name="connsiteY0" fmla="*/ 4810125 h 4819650"/>
              <a:gd name="connsiteX1" fmla="*/ 133350 w 4676775"/>
              <a:gd name="connsiteY1" fmla="*/ 4610100 h 4819650"/>
              <a:gd name="connsiteX2" fmla="*/ 352425 w 4676775"/>
              <a:gd name="connsiteY2" fmla="*/ 4391025 h 4819650"/>
              <a:gd name="connsiteX3" fmla="*/ 476250 w 4676775"/>
              <a:gd name="connsiteY3" fmla="*/ 4238625 h 4819650"/>
              <a:gd name="connsiteX4" fmla="*/ 600075 w 4676775"/>
              <a:gd name="connsiteY4" fmla="*/ 4124325 h 4819650"/>
              <a:gd name="connsiteX5" fmla="*/ 695325 w 4676775"/>
              <a:gd name="connsiteY5" fmla="*/ 3962400 h 4819650"/>
              <a:gd name="connsiteX6" fmla="*/ 781050 w 4676775"/>
              <a:gd name="connsiteY6" fmla="*/ 3829050 h 4819650"/>
              <a:gd name="connsiteX7" fmla="*/ 866775 w 4676775"/>
              <a:gd name="connsiteY7" fmla="*/ 3667125 h 4819650"/>
              <a:gd name="connsiteX8" fmla="*/ 962025 w 4676775"/>
              <a:gd name="connsiteY8" fmla="*/ 3476625 h 4819650"/>
              <a:gd name="connsiteX9" fmla="*/ 1095375 w 4676775"/>
              <a:gd name="connsiteY9" fmla="*/ 3371850 h 4819650"/>
              <a:gd name="connsiteX10" fmla="*/ 1200150 w 4676775"/>
              <a:gd name="connsiteY10" fmla="*/ 3276600 h 4819650"/>
              <a:gd name="connsiteX11" fmla="*/ 1295400 w 4676775"/>
              <a:gd name="connsiteY11" fmla="*/ 3190875 h 4819650"/>
              <a:gd name="connsiteX12" fmla="*/ 1343025 w 4676775"/>
              <a:gd name="connsiteY12" fmla="*/ 3057525 h 4819650"/>
              <a:gd name="connsiteX13" fmla="*/ 1333500 w 4676775"/>
              <a:gd name="connsiteY13" fmla="*/ 2971800 h 4819650"/>
              <a:gd name="connsiteX14" fmla="*/ 1285875 w 4676775"/>
              <a:gd name="connsiteY14" fmla="*/ 2847975 h 4819650"/>
              <a:gd name="connsiteX15" fmla="*/ 1247775 w 4676775"/>
              <a:gd name="connsiteY15" fmla="*/ 2752725 h 4819650"/>
              <a:gd name="connsiteX16" fmla="*/ 1219200 w 4676775"/>
              <a:gd name="connsiteY16" fmla="*/ 2695575 h 4819650"/>
              <a:gd name="connsiteX17" fmla="*/ 1171575 w 4676775"/>
              <a:gd name="connsiteY17" fmla="*/ 2657475 h 4819650"/>
              <a:gd name="connsiteX18" fmla="*/ 1057275 w 4676775"/>
              <a:gd name="connsiteY18" fmla="*/ 2667000 h 4819650"/>
              <a:gd name="connsiteX19" fmla="*/ 952500 w 4676775"/>
              <a:gd name="connsiteY19" fmla="*/ 2676525 h 4819650"/>
              <a:gd name="connsiteX20" fmla="*/ 866775 w 4676775"/>
              <a:gd name="connsiteY20" fmla="*/ 2686050 h 4819650"/>
              <a:gd name="connsiteX21" fmla="*/ 781050 w 4676775"/>
              <a:gd name="connsiteY21" fmla="*/ 2695575 h 4819650"/>
              <a:gd name="connsiteX22" fmla="*/ 685800 w 4676775"/>
              <a:gd name="connsiteY22" fmla="*/ 2686050 h 4819650"/>
              <a:gd name="connsiteX23" fmla="*/ 638175 w 4676775"/>
              <a:gd name="connsiteY23" fmla="*/ 2628900 h 4819650"/>
              <a:gd name="connsiteX24" fmla="*/ 619125 w 4676775"/>
              <a:gd name="connsiteY24" fmla="*/ 2571750 h 4819650"/>
              <a:gd name="connsiteX25" fmla="*/ 619125 w 4676775"/>
              <a:gd name="connsiteY25" fmla="*/ 2495550 h 4819650"/>
              <a:gd name="connsiteX26" fmla="*/ 590550 w 4676775"/>
              <a:gd name="connsiteY26" fmla="*/ 2438400 h 4819650"/>
              <a:gd name="connsiteX27" fmla="*/ 533400 w 4676775"/>
              <a:gd name="connsiteY27" fmla="*/ 2400300 h 4819650"/>
              <a:gd name="connsiteX28" fmla="*/ 476250 w 4676775"/>
              <a:gd name="connsiteY28" fmla="*/ 2371725 h 4819650"/>
              <a:gd name="connsiteX29" fmla="*/ 466725 w 4676775"/>
              <a:gd name="connsiteY29" fmla="*/ 2314575 h 4819650"/>
              <a:gd name="connsiteX30" fmla="*/ 495300 w 4676775"/>
              <a:gd name="connsiteY30" fmla="*/ 2266950 h 4819650"/>
              <a:gd name="connsiteX31" fmla="*/ 523875 w 4676775"/>
              <a:gd name="connsiteY31" fmla="*/ 2257425 h 4819650"/>
              <a:gd name="connsiteX32" fmla="*/ 476250 w 4676775"/>
              <a:gd name="connsiteY32" fmla="*/ 2219325 h 4819650"/>
              <a:gd name="connsiteX33" fmla="*/ 447675 w 4676775"/>
              <a:gd name="connsiteY33" fmla="*/ 2181225 h 4819650"/>
              <a:gd name="connsiteX34" fmla="*/ 447675 w 4676775"/>
              <a:gd name="connsiteY34" fmla="*/ 2114550 h 4819650"/>
              <a:gd name="connsiteX35" fmla="*/ 466725 w 4676775"/>
              <a:gd name="connsiteY35" fmla="*/ 2066925 h 4819650"/>
              <a:gd name="connsiteX36" fmla="*/ 485775 w 4676775"/>
              <a:gd name="connsiteY36" fmla="*/ 2019300 h 4819650"/>
              <a:gd name="connsiteX37" fmla="*/ 476250 w 4676775"/>
              <a:gd name="connsiteY37" fmla="*/ 1962150 h 4819650"/>
              <a:gd name="connsiteX38" fmla="*/ 419100 w 4676775"/>
              <a:gd name="connsiteY38" fmla="*/ 1924050 h 4819650"/>
              <a:gd name="connsiteX39" fmla="*/ 400050 w 4676775"/>
              <a:gd name="connsiteY39" fmla="*/ 1885950 h 4819650"/>
              <a:gd name="connsiteX40" fmla="*/ 381000 w 4676775"/>
              <a:gd name="connsiteY40" fmla="*/ 1819275 h 4819650"/>
              <a:gd name="connsiteX41" fmla="*/ 400050 w 4676775"/>
              <a:gd name="connsiteY41" fmla="*/ 1771650 h 4819650"/>
              <a:gd name="connsiteX42" fmla="*/ 438150 w 4676775"/>
              <a:gd name="connsiteY42" fmla="*/ 1724025 h 4819650"/>
              <a:gd name="connsiteX43" fmla="*/ 495300 w 4676775"/>
              <a:gd name="connsiteY43" fmla="*/ 1676400 h 4819650"/>
              <a:gd name="connsiteX44" fmla="*/ 542925 w 4676775"/>
              <a:gd name="connsiteY44" fmla="*/ 1609725 h 4819650"/>
              <a:gd name="connsiteX45" fmla="*/ 581025 w 4676775"/>
              <a:gd name="connsiteY45" fmla="*/ 1552575 h 4819650"/>
              <a:gd name="connsiteX46" fmla="*/ 609600 w 4676775"/>
              <a:gd name="connsiteY46" fmla="*/ 1485900 h 4819650"/>
              <a:gd name="connsiteX47" fmla="*/ 609600 w 4676775"/>
              <a:gd name="connsiteY47" fmla="*/ 1409700 h 4819650"/>
              <a:gd name="connsiteX48" fmla="*/ 600075 w 4676775"/>
              <a:gd name="connsiteY48" fmla="*/ 1343025 h 4819650"/>
              <a:gd name="connsiteX49" fmla="*/ 609600 w 4676775"/>
              <a:gd name="connsiteY49" fmla="*/ 1276350 h 4819650"/>
              <a:gd name="connsiteX50" fmla="*/ 619125 w 4676775"/>
              <a:gd name="connsiteY50" fmla="*/ 1171575 h 4819650"/>
              <a:gd name="connsiteX51" fmla="*/ 638175 w 4676775"/>
              <a:gd name="connsiteY51" fmla="*/ 1066800 h 4819650"/>
              <a:gd name="connsiteX52" fmla="*/ 704850 w 4676775"/>
              <a:gd name="connsiteY52" fmla="*/ 933450 h 4819650"/>
              <a:gd name="connsiteX53" fmla="*/ 800100 w 4676775"/>
              <a:gd name="connsiteY53" fmla="*/ 838200 h 4819650"/>
              <a:gd name="connsiteX54" fmla="*/ 904875 w 4676775"/>
              <a:gd name="connsiteY54" fmla="*/ 762000 h 4819650"/>
              <a:gd name="connsiteX55" fmla="*/ 990600 w 4676775"/>
              <a:gd name="connsiteY55" fmla="*/ 685800 h 4819650"/>
              <a:gd name="connsiteX56" fmla="*/ 1047750 w 4676775"/>
              <a:gd name="connsiteY56" fmla="*/ 647700 h 4819650"/>
              <a:gd name="connsiteX57" fmla="*/ 1171575 w 4676775"/>
              <a:gd name="connsiteY57" fmla="*/ 542925 h 4819650"/>
              <a:gd name="connsiteX58" fmla="*/ 1304925 w 4676775"/>
              <a:gd name="connsiteY58" fmla="*/ 438150 h 4819650"/>
              <a:gd name="connsiteX59" fmla="*/ 1466850 w 4676775"/>
              <a:gd name="connsiteY59" fmla="*/ 371475 h 4819650"/>
              <a:gd name="connsiteX60" fmla="*/ 1609725 w 4676775"/>
              <a:gd name="connsiteY60" fmla="*/ 323850 h 4819650"/>
              <a:gd name="connsiteX61" fmla="*/ 1752600 w 4676775"/>
              <a:gd name="connsiteY61" fmla="*/ 295275 h 4819650"/>
              <a:gd name="connsiteX62" fmla="*/ 1895475 w 4676775"/>
              <a:gd name="connsiteY62" fmla="*/ 304800 h 4819650"/>
              <a:gd name="connsiteX63" fmla="*/ 1981200 w 4676775"/>
              <a:gd name="connsiteY63" fmla="*/ 304800 h 4819650"/>
              <a:gd name="connsiteX64" fmla="*/ 2076450 w 4676775"/>
              <a:gd name="connsiteY64" fmla="*/ 247650 h 4819650"/>
              <a:gd name="connsiteX65" fmla="*/ 2133600 w 4676775"/>
              <a:gd name="connsiteY65" fmla="*/ 247650 h 4819650"/>
              <a:gd name="connsiteX66" fmla="*/ 2190750 w 4676775"/>
              <a:gd name="connsiteY66" fmla="*/ 247650 h 4819650"/>
              <a:gd name="connsiteX67" fmla="*/ 2238375 w 4676775"/>
              <a:gd name="connsiteY67" fmla="*/ 219075 h 4819650"/>
              <a:gd name="connsiteX68" fmla="*/ 2305050 w 4676775"/>
              <a:gd name="connsiteY68" fmla="*/ 180975 h 4819650"/>
              <a:gd name="connsiteX69" fmla="*/ 2371725 w 4676775"/>
              <a:gd name="connsiteY69" fmla="*/ 180975 h 4819650"/>
              <a:gd name="connsiteX70" fmla="*/ 2447925 w 4676775"/>
              <a:gd name="connsiteY70" fmla="*/ 190500 h 4819650"/>
              <a:gd name="connsiteX71" fmla="*/ 2524125 w 4676775"/>
              <a:gd name="connsiteY71" fmla="*/ 152400 h 4819650"/>
              <a:gd name="connsiteX72" fmla="*/ 2619375 w 4676775"/>
              <a:gd name="connsiteY72" fmla="*/ 104775 h 4819650"/>
              <a:gd name="connsiteX73" fmla="*/ 2695575 w 4676775"/>
              <a:gd name="connsiteY73" fmla="*/ 76200 h 4819650"/>
              <a:gd name="connsiteX74" fmla="*/ 2752725 w 4676775"/>
              <a:gd name="connsiteY74" fmla="*/ 28575 h 4819650"/>
              <a:gd name="connsiteX75" fmla="*/ 2838450 w 4676775"/>
              <a:gd name="connsiteY75" fmla="*/ 0 h 4819650"/>
              <a:gd name="connsiteX76" fmla="*/ 2952750 w 4676775"/>
              <a:gd name="connsiteY76" fmla="*/ 19050 h 4819650"/>
              <a:gd name="connsiteX77" fmla="*/ 2981325 w 4676775"/>
              <a:gd name="connsiteY77" fmla="*/ 47625 h 4819650"/>
              <a:gd name="connsiteX78" fmla="*/ 3067050 w 4676775"/>
              <a:gd name="connsiteY78" fmla="*/ 19050 h 4819650"/>
              <a:gd name="connsiteX79" fmla="*/ 3124200 w 4676775"/>
              <a:gd name="connsiteY79" fmla="*/ 57150 h 4819650"/>
              <a:gd name="connsiteX80" fmla="*/ 3238500 w 4676775"/>
              <a:gd name="connsiteY80" fmla="*/ 9525 h 4819650"/>
              <a:gd name="connsiteX81" fmla="*/ 3286125 w 4676775"/>
              <a:gd name="connsiteY81" fmla="*/ 38100 h 4819650"/>
              <a:gd name="connsiteX82" fmla="*/ 3314700 w 4676775"/>
              <a:gd name="connsiteY82" fmla="*/ 104775 h 4819650"/>
              <a:gd name="connsiteX83" fmla="*/ 3400425 w 4676775"/>
              <a:gd name="connsiteY83" fmla="*/ 123825 h 4819650"/>
              <a:gd name="connsiteX84" fmla="*/ 3486150 w 4676775"/>
              <a:gd name="connsiteY84" fmla="*/ 114300 h 4819650"/>
              <a:gd name="connsiteX85" fmla="*/ 3543300 w 4676775"/>
              <a:gd name="connsiteY85" fmla="*/ 142875 h 4819650"/>
              <a:gd name="connsiteX86" fmla="*/ 3581400 w 4676775"/>
              <a:gd name="connsiteY86" fmla="*/ 200025 h 4819650"/>
              <a:gd name="connsiteX87" fmla="*/ 3638550 w 4676775"/>
              <a:gd name="connsiteY87" fmla="*/ 266700 h 4819650"/>
              <a:gd name="connsiteX88" fmla="*/ 3771900 w 4676775"/>
              <a:gd name="connsiteY88" fmla="*/ 304800 h 4819650"/>
              <a:gd name="connsiteX89" fmla="*/ 3829050 w 4676775"/>
              <a:gd name="connsiteY89" fmla="*/ 333375 h 4819650"/>
              <a:gd name="connsiteX90" fmla="*/ 3886200 w 4676775"/>
              <a:gd name="connsiteY90" fmla="*/ 409575 h 4819650"/>
              <a:gd name="connsiteX91" fmla="*/ 4010025 w 4676775"/>
              <a:gd name="connsiteY91" fmla="*/ 419100 h 4819650"/>
              <a:gd name="connsiteX92" fmla="*/ 4057650 w 4676775"/>
              <a:gd name="connsiteY92" fmla="*/ 466725 h 4819650"/>
              <a:gd name="connsiteX93" fmla="*/ 4095750 w 4676775"/>
              <a:gd name="connsiteY93" fmla="*/ 552450 h 4819650"/>
              <a:gd name="connsiteX94" fmla="*/ 4162425 w 4676775"/>
              <a:gd name="connsiteY94" fmla="*/ 600075 h 4819650"/>
              <a:gd name="connsiteX95" fmla="*/ 4229100 w 4676775"/>
              <a:gd name="connsiteY95" fmla="*/ 628650 h 4819650"/>
              <a:gd name="connsiteX96" fmla="*/ 4295775 w 4676775"/>
              <a:gd name="connsiteY96" fmla="*/ 695325 h 4819650"/>
              <a:gd name="connsiteX97" fmla="*/ 4295775 w 4676775"/>
              <a:gd name="connsiteY97" fmla="*/ 781050 h 4819650"/>
              <a:gd name="connsiteX98" fmla="*/ 4343400 w 4676775"/>
              <a:gd name="connsiteY98" fmla="*/ 857250 h 4819650"/>
              <a:gd name="connsiteX99" fmla="*/ 4419600 w 4676775"/>
              <a:gd name="connsiteY99" fmla="*/ 895350 h 4819650"/>
              <a:gd name="connsiteX100" fmla="*/ 4486275 w 4676775"/>
              <a:gd name="connsiteY100" fmla="*/ 962025 h 4819650"/>
              <a:gd name="connsiteX101" fmla="*/ 4514850 w 4676775"/>
              <a:gd name="connsiteY101" fmla="*/ 1047750 h 4819650"/>
              <a:gd name="connsiteX102" fmla="*/ 4505325 w 4676775"/>
              <a:gd name="connsiteY102" fmla="*/ 1104900 h 4819650"/>
              <a:gd name="connsiteX103" fmla="*/ 4476750 w 4676775"/>
              <a:gd name="connsiteY103" fmla="*/ 1171575 h 4819650"/>
              <a:gd name="connsiteX104" fmla="*/ 4467225 w 4676775"/>
              <a:gd name="connsiteY104" fmla="*/ 1247775 h 4819650"/>
              <a:gd name="connsiteX105" fmla="*/ 4505325 w 4676775"/>
              <a:gd name="connsiteY105" fmla="*/ 1304925 h 4819650"/>
              <a:gd name="connsiteX106" fmla="*/ 4572000 w 4676775"/>
              <a:gd name="connsiteY106" fmla="*/ 1362075 h 4819650"/>
              <a:gd name="connsiteX107" fmla="*/ 4591050 w 4676775"/>
              <a:gd name="connsiteY107" fmla="*/ 1447800 h 4819650"/>
              <a:gd name="connsiteX108" fmla="*/ 4562475 w 4676775"/>
              <a:gd name="connsiteY108" fmla="*/ 1504950 h 4819650"/>
              <a:gd name="connsiteX109" fmla="*/ 4610100 w 4676775"/>
              <a:gd name="connsiteY109" fmla="*/ 1647825 h 4819650"/>
              <a:gd name="connsiteX110" fmla="*/ 4657725 w 4676775"/>
              <a:gd name="connsiteY110" fmla="*/ 1733550 h 4819650"/>
              <a:gd name="connsiteX111" fmla="*/ 4676775 w 4676775"/>
              <a:gd name="connsiteY111" fmla="*/ 1828800 h 4819650"/>
              <a:gd name="connsiteX112" fmla="*/ 4657725 w 4676775"/>
              <a:gd name="connsiteY112" fmla="*/ 1924050 h 4819650"/>
              <a:gd name="connsiteX113" fmla="*/ 4638675 w 4676775"/>
              <a:gd name="connsiteY113" fmla="*/ 1990725 h 4819650"/>
              <a:gd name="connsiteX114" fmla="*/ 4600575 w 4676775"/>
              <a:gd name="connsiteY114" fmla="*/ 2066925 h 4819650"/>
              <a:gd name="connsiteX115" fmla="*/ 4543425 w 4676775"/>
              <a:gd name="connsiteY115" fmla="*/ 2162175 h 4819650"/>
              <a:gd name="connsiteX116" fmla="*/ 4514850 w 4676775"/>
              <a:gd name="connsiteY116" fmla="*/ 2238375 h 4819650"/>
              <a:gd name="connsiteX117" fmla="*/ 4514850 w 4676775"/>
              <a:gd name="connsiteY117" fmla="*/ 2352675 h 4819650"/>
              <a:gd name="connsiteX118" fmla="*/ 4543425 w 4676775"/>
              <a:gd name="connsiteY118" fmla="*/ 2447925 h 4819650"/>
              <a:gd name="connsiteX119" fmla="*/ 4552950 w 4676775"/>
              <a:gd name="connsiteY119" fmla="*/ 2543175 h 4819650"/>
              <a:gd name="connsiteX120" fmla="*/ 4524375 w 4676775"/>
              <a:gd name="connsiteY120" fmla="*/ 2628900 h 4819650"/>
              <a:gd name="connsiteX121" fmla="*/ 4476750 w 4676775"/>
              <a:gd name="connsiteY121" fmla="*/ 2695575 h 4819650"/>
              <a:gd name="connsiteX122" fmla="*/ 4410075 w 4676775"/>
              <a:gd name="connsiteY122" fmla="*/ 2762250 h 4819650"/>
              <a:gd name="connsiteX123" fmla="*/ 4352925 w 4676775"/>
              <a:gd name="connsiteY123" fmla="*/ 2819400 h 4819650"/>
              <a:gd name="connsiteX124" fmla="*/ 4343400 w 4676775"/>
              <a:gd name="connsiteY124" fmla="*/ 2952750 h 4819650"/>
              <a:gd name="connsiteX125" fmla="*/ 4333875 w 4676775"/>
              <a:gd name="connsiteY125" fmla="*/ 3067050 h 4819650"/>
              <a:gd name="connsiteX126" fmla="*/ 4286250 w 4676775"/>
              <a:gd name="connsiteY126" fmla="*/ 3200400 h 4819650"/>
              <a:gd name="connsiteX127" fmla="*/ 4229100 w 4676775"/>
              <a:gd name="connsiteY127" fmla="*/ 3238500 h 4819650"/>
              <a:gd name="connsiteX128" fmla="*/ 4124325 w 4676775"/>
              <a:gd name="connsiteY128" fmla="*/ 3209925 h 4819650"/>
              <a:gd name="connsiteX129" fmla="*/ 4048125 w 4676775"/>
              <a:gd name="connsiteY129" fmla="*/ 3238500 h 4819650"/>
              <a:gd name="connsiteX130" fmla="*/ 4038600 w 4676775"/>
              <a:gd name="connsiteY130" fmla="*/ 3390900 h 4819650"/>
              <a:gd name="connsiteX131" fmla="*/ 4019550 w 4676775"/>
              <a:gd name="connsiteY131" fmla="*/ 3495675 h 4819650"/>
              <a:gd name="connsiteX132" fmla="*/ 3971925 w 4676775"/>
              <a:gd name="connsiteY132" fmla="*/ 3571875 h 4819650"/>
              <a:gd name="connsiteX133" fmla="*/ 3857625 w 4676775"/>
              <a:gd name="connsiteY133" fmla="*/ 3600450 h 4819650"/>
              <a:gd name="connsiteX134" fmla="*/ 3790950 w 4676775"/>
              <a:gd name="connsiteY134" fmla="*/ 3743325 h 4819650"/>
              <a:gd name="connsiteX135" fmla="*/ 3724275 w 4676775"/>
              <a:gd name="connsiteY135" fmla="*/ 3857625 h 4819650"/>
              <a:gd name="connsiteX136" fmla="*/ 3629025 w 4676775"/>
              <a:gd name="connsiteY136" fmla="*/ 3857625 h 4819650"/>
              <a:gd name="connsiteX137" fmla="*/ 3552825 w 4676775"/>
              <a:gd name="connsiteY137" fmla="*/ 3790950 h 4819650"/>
              <a:gd name="connsiteX138" fmla="*/ 3476625 w 4676775"/>
              <a:gd name="connsiteY138" fmla="*/ 3838575 h 4819650"/>
              <a:gd name="connsiteX139" fmla="*/ 3400425 w 4676775"/>
              <a:gd name="connsiteY139" fmla="*/ 3981450 h 4819650"/>
              <a:gd name="connsiteX140" fmla="*/ 3352800 w 4676775"/>
              <a:gd name="connsiteY140" fmla="*/ 4114800 h 4819650"/>
              <a:gd name="connsiteX141" fmla="*/ 3276600 w 4676775"/>
              <a:gd name="connsiteY141" fmla="*/ 4210050 h 4819650"/>
              <a:gd name="connsiteX142" fmla="*/ 3133725 w 4676775"/>
              <a:gd name="connsiteY142" fmla="*/ 4219575 h 4819650"/>
              <a:gd name="connsiteX143" fmla="*/ 3038475 w 4676775"/>
              <a:gd name="connsiteY143" fmla="*/ 4133850 h 4819650"/>
              <a:gd name="connsiteX144" fmla="*/ 2943225 w 4676775"/>
              <a:gd name="connsiteY144" fmla="*/ 4038600 h 4819650"/>
              <a:gd name="connsiteX145" fmla="*/ 2847975 w 4676775"/>
              <a:gd name="connsiteY145" fmla="*/ 4124325 h 4819650"/>
              <a:gd name="connsiteX146" fmla="*/ 2781300 w 4676775"/>
              <a:gd name="connsiteY146" fmla="*/ 4248150 h 4819650"/>
              <a:gd name="connsiteX147" fmla="*/ 2714625 w 4676775"/>
              <a:gd name="connsiteY147" fmla="*/ 4362450 h 4819650"/>
              <a:gd name="connsiteX148" fmla="*/ 2628900 w 4676775"/>
              <a:gd name="connsiteY148" fmla="*/ 4419600 h 4819650"/>
              <a:gd name="connsiteX149" fmla="*/ 2524125 w 4676775"/>
              <a:gd name="connsiteY149" fmla="*/ 4333875 h 4819650"/>
              <a:gd name="connsiteX150" fmla="*/ 2476500 w 4676775"/>
              <a:gd name="connsiteY150" fmla="*/ 4143375 h 4819650"/>
              <a:gd name="connsiteX151" fmla="*/ 2476500 w 4676775"/>
              <a:gd name="connsiteY151" fmla="*/ 4019550 h 4819650"/>
              <a:gd name="connsiteX152" fmla="*/ 2466975 w 4676775"/>
              <a:gd name="connsiteY152" fmla="*/ 4133850 h 4819650"/>
              <a:gd name="connsiteX153" fmla="*/ 2447925 w 4676775"/>
              <a:gd name="connsiteY153" fmla="*/ 4295775 h 4819650"/>
              <a:gd name="connsiteX154" fmla="*/ 2428875 w 4676775"/>
              <a:gd name="connsiteY154" fmla="*/ 4467225 h 4819650"/>
              <a:gd name="connsiteX155" fmla="*/ 2409825 w 4676775"/>
              <a:gd name="connsiteY155" fmla="*/ 4619625 h 4819650"/>
              <a:gd name="connsiteX156" fmla="*/ 2371725 w 4676775"/>
              <a:gd name="connsiteY156" fmla="*/ 4762500 h 4819650"/>
              <a:gd name="connsiteX157" fmla="*/ 2362200 w 4676775"/>
              <a:gd name="connsiteY157" fmla="*/ 4819650 h 4819650"/>
              <a:gd name="connsiteX158" fmla="*/ 0 w 4676775"/>
              <a:gd name="connsiteY158" fmla="*/ 4810125 h 4819650"/>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371725 w 4676775"/>
              <a:gd name="connsiteY156" fmla="*/ 4762500 h 4848225"/>
              <a:gd name="connsiteX157" fmla="*/ 2619375 w 4676775"/>
              <a:gd name="connsiteY157" fmla="*/ 4848225 h 4848225"/>
              <a:gd name="connsiteX158" fmla="*/ 0 w 4676775"/>
              <a:gd name="connsiteY158"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619375 w 4676775"/>
              <a:gd name="connsiteY156" fmla="*/ 4848225 h 4848225"/>
              <a:gd name="connsiteX157" fmla="*/ 0 w 4676775"/>
              <a:gd name="connsiteY157"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619375 w 4676775"/>
              <a:gd name="connsiteY155" fmla="*/ 4848225 h 4848225"/>
              <a:gd name="connsiteX156" fmla="*/ 0 w 4676775"/>
              <a:gd name="connsiteY156"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619375 w 4676775"/>
              <a:gd name="connsiteY154" fmla="*/ 4848225 h 4848225"/>
              <a:gd name="connsiteX155" fmla="*/ 0 w 4676775"/>
              <a:gd name="connsiteY155"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619375 w 4676775"/>
              <a:gd name="connsiteY153" fmla="*/ 4848225 h 4848225"/>
              <a:gd name="connsiteX154" fmla="*/ 0 w 4676775"/>
              <a:gd name="connsiteY154" fmla="*/ 4810125 h 4848225"/>
              <a:gd name="connsiteX0" fmla="*/ 0 w 4663657"/>
              <a:gd name="connsiteY0" fmla="*/ 4849475 h 4849475"/>
              <a:gd name="connsiteX1" fmla="*/ 120232 w 4663657"/>
              <a:gd name="connsiteY1" fmla="*/ 4610100 h 4849475"/>
              <a:gd name="connsiteX2" fmla="*/ 339307 w 4663657"/>
              <a:gd name="connsiteY2" fmla="*/ 4391025 h 4849475"/>
              <a:gd name="connsiteX3" fmla="*/ 463132 w 4663657"/>
              <a:gd name="connsiteY3" fmla="*/ 4238625 h 4849475"/>
              <a:gd name="connsiteX4" fmla="*/ 586957 w 4663657"/>
              <a:gd name="connsiteY4" fmla="*/ 4124325 h 4849475"/>
              <a:gd name="connsiteX5" fmla="*/ 682207 w 4663657"/>
              <a:gd name="connsiteY5" fmla="*/ 3962400 h 4849475"/>
              <a:gd name="connsiteX6" fmla="*/ 767932 w 4663657"/>
              <a:gd name="connsiteY6" fmla="*/ 3829050 h 4849475"/>
              <a:gd name="connsiteX7" fmla="*/ 853657 w 4663657"/>
              <a:gd name="connsiteY7" fmla="*/ 3667125 h 4849475"/>
              <a:gd name="connsiteX8" fmla="*/ 948907 w 4663657"/>
              <a:gd name="connsiteY8" fmla="*/ 3476625 h 4849475"/>
              <a:gd name="connsiteX9" fmla="*/ 1082257 w 4663657"/>
              <a:gd name="connsiteY9" fmla="*/ 3371850 h 4849475"/>
              <a:gd name="connsiteX10" fmla="*/ 1187032 w 4663657"/>
              <a:gd name="connsiteY10" fmla="*/ 3276600 h 4849475"/>
              <a:gd name="connsiteX11" fmla="*/ 1282282 w 4663657"/>
              <a:gd name="connsiteY11" fmla="*/ 3190875 h 4849475"/>
              <a:gd name="connsiteX12" fmla="*/ 1329907 w 4663657"/>
              <a:gd name="connsiteY12" fmla="*/ 3057525 h 4849475"/>
              <a:gd name="connsiteX13" fmla="*/ 1320382 w 4663657"/>
              <a:gd name="connsiteY13" fmla="*/ 2971800 h 4849475"/>
              <a:gd name="connsiteX14" fmla="*/ 1272757 w 4663657"/>
              <a:gd name="connsiteY14" fmla="*/ 2847975 h 4849475"/>
              <a:gd name="connsiteX15" fmla="*/ 1234657 w 4663657"/>
              <a:gd name="connsiteY15" fmla="*/ 2752725 h 4849475"/>
              <a:gd name="connsiteX16" fmla="*/ 1206082 w 4663657"/>
              <a:gd name="connsiteY16" fmla="*/ 2695575 h 4849475"/>
              <a:gd name="connsiteX17" fmla="*/ 1158457 w 4663657"/>
              <a:gd name="connsiteY17" fmla="*/ 2657475 h 4849475"/>
              <a:gd name="connsiteX18" fmla="*/ 1044157 w 4663657"/>
              <a:gd name="connsiteY18" fmla="*/ 2667000 h 4849475"/>
              <a:gd name="connsiteX19" fmla="*/ 939382 w 4663657"/>
              <a:gd name="connsiteY19" fmla="*/ 2676525 h 4849475"/>
              <a:gd name="connsiteX20" fmla="*/ 853657 w 4663657"/>
              <a:gd name="connsiteY20" fmla="*/ 2686050 h 4849475"/>
              <a:gd name="connsiteX21" fmla="*/ 767932 w 4663657"/>
              <a:gd name="connsiteY21" fmla="*/ 2695575 h 4849475"/>
              <a:gd name="connsiteX22" fmla="*/ 672682 w 4663657"/>
              <a:gd name="connsiteY22" fmla="*/ 2686050 h 4849475"/>
              <a:gd name="connsiteX23" fmla="*/ 625057 w 4663657"/>
              <a:gd name="connsiteY23" fmla="*/ 2628900 h 4849475"/>
              <a:gd name="connsiteX24" fmla="*/ 606007 w 4663657"/>
              <a:gd name="connsiteY24" fmla="*/ 2571750 h 4849475"/>
              <a:gd name="connsiteX25" fmla="*/ 606007 w 4663657"/>
              <a:gd name="connsiteY25" fmla="*/ 2495550 h 4849475"/>
              <a:gd name="connsiteX26" fmla="*/ 577432 w 4663657"/>
              <a:gd name="connsiteY26" fmla="*/ 2438400 h 4849475"/>
              <a:gd name="connsiteX27" fmla="*/ 520282 w 4663657"/>
              <a:gd name="connsiteY27" fmla="*/ 2400300 h 4849475"/>
              <a:gd name="connsiteX28" fmla="*/ 463132 w 4663657"/>
              <a:gd name="connsiteY28" fmla="*/ 2371725 h 4849475"/>
              <a:gd name="connsiteX29" fmla="*/ 453607 w 4663657"/>
              <a:gd name="connsiteY29" fmla="*/ 2314575 h 4849475"/>
              <a:gd name="connsiteX30" fmla="*/ 482182 w 4663657"/>
              <a:gd name="connsiteY30" fmla="*/ 2266950 h 4849475"/>
              <a:gd name="connsiteX31" fmla="*/ 510757 w 4663657"/>
              <a:gd name="connsiteY31" fmla="*/ 2257425 h 4849475"/>
              <a:gd name="connsiteX32" fmla="*/ 463132 w 4663657"/>
              <a:gd name="connsiteY32" fmla="*/ 2219325 h 4849475"/>
              <a:gd name="connsiteX33" fmla="*/ 434557 w 4663657"/>
              <a:gd name="connsiteY33" fmla="*/ 2181225 h 4849475"/>
              <a:gd name="connsiteX34" fmla="*/ 434557 w 4663657"/>
              <a:gd name="connsiteY34" fmla="*/ 2114550 h 4849475"/>
              <a:gd name="connsiteX35" fmla="*/ 453607 w 4663657"/>
              <a:gd name="connsiteY35" fmla="*/ 2066925 h 4849475"/>
              <a:gd name="connsiteX36" fmla="*/ 472657 w 4663657"/>
              <a:gd name="connsiteY36" fmla="*/ 2019300 h 4849475"/>
              <a:gd name="connsiteX37" fmla="*/ 463132 w 4663657"/>
              <a:gd name="connsiteY37" fmla="*/ 1962150 h 4849475"/>
              <a:gd name="connsiteX38" fmla="*/ 405982 w 4663657"/>
              <a:gd name="connsiteY38" fmla="*/ 1924050 h 4849475"/>
              <a:gd name="connsiteX39" fmla="*/ 386932 w 4663657"/>
              <a:gd name="connsiteY39" fmla="*/ 1885950 h 4849475"/>
              <a:gd name="connsiteX40" fmla="*/ 367882 w 4663657"/>
              <a:gd name="connsiteY40" fmla="*/ 1819275 h 4849475"/>
              <a:gd name="connsiteX41" fmla="*/ 386932 w 4663657"/>
              <a:gd name="connsiteY41" fmla="*/ 1771650 h 4849475"/>
              <a:gd name="connsiteX42" fmla="*/ 425032 w 4663657"/>
              <a:gd name="connsiteY42" fmla="*/ 1724025 h 4849475"/>
              <a:gd name="connsiteX43" fmla="*/ 482182 w 4663657"/>
              <a:gd name="connsiteY43" fmla="*/ 1676400 h 4849475"/>
              <a:gd name="connsiteX44" fmla="*/ 529807 w 4663657"/>
              <a:gd name="connsiteY44" fmla="*/ 1609725 h 4849475"/>
              <a:gd name="connsiteX45" fmla="*/ 567907 w 4663657"/>
              <a:gd name="connsiteY45" fmla="*/ 1552575 h 4849475"/>
              <a:gd name="connsiteX46" fmla="*/ 596482 w 4663657"/>
              <a:gd name="connsiteY46" fmla="*/ 1485900 h 4849475"/>
              <a:gd name="connsiteX47" fmla="*/ 596482 w 4663657"/>
              <a:gd name="connsiteY47" fmla="*/ 1409700 h 4849475"/>
              <a:gd name="connsiteX48" fmla="*/ 586957 w 4663657"/>
              <a:gd name="connsiteY48" fmla="*/ 1343025 h 4849475"/>
              <a:gd name="connsiteX49" fmla="*/ 596482 w 4663657"/>
              <a:gd name="connsiteY49" fmla="*/ 1276350 h 4849475"/>
              <a:gd name="connsiteX50" fmla="*/ 606007 w 4663657"/>
              <a:gd name="connsiteY50" fmla="*/ 1171575 h 4849475"/>
              <a:gd name="connsiteX51" fmla="*/ 625057 w 4663657"/>
              <a:gd name="connsiteY51" fmla="*/ 1066800 h 4849475"/>
              <a:gd name="connsiteX52" fmla="*/ 691732 w 4663657"/>
              <a:gd name="connsiteY52" fmla="*/ 933450 h 4849475"/>
              <a:gd name="connsiteX53" fmla="*/ 786982 w 4663657"/>
              <a:gd name="connsiteY53" fmla="*/ 838200 h 4849475"/>
              <a:gd name="connsiteX54" fmla="*/ 891757 w 4663657"/>
              <a:gd name="connsiteY54" fmla="*/ 762000 h 4849475"/>
              <a:gd name="connsiteX55" fmla="*/ 977482 w 4663657"/>
              <a:gd name="connsiteY55" fmla="*/ 685800 h 4849475"/>
              <a:gd name="connsiteX56" fmla="*/ 1034632 w 4663657"/>
              <a:gd name="connsiteY56" fmla="*/ 647700 h 4849475"/>
              <a:gd name="connsiteX57" fmla="*/ 1158457 w 4663657"/>
              <a:gd name="connsiteY57" fmla="*/ 542925 h 4849475"/>
              <a:gd name="connsiteX58" fmla="*/ 1291807 w 4663657"/>
              <a:gd name="connsiteY58" fmla="*/ 438150 h 4849475"/>
              <a:gd name="connsiteX59" fmla="*/ 1453732 w 4663657"/>
              <a:gd name="connsiteY59" fmla="*/ 371475 h 4849475"/>
              <a:gd name="connsiteX60" fmla="*/ 1596607 w 4663657"/>
              <a:gd name="connsiteY60" fmla="*/ 323850 h 4849475"/>
              <a:gd name="connsiteX61" fmla="*/ 1739482 w 4663657"/>
              <a:gd name="connsiteY61" fmla="*/ 295275 h 4849475"/>
              <a:gd name="connsiteX62" fmla="*/ 1882357 w 4663657"/>
              <a:gd name="connsiteY62" fmla="*/ 304800 h 4849475"/>
              <a:gd name="connsiteX63" fmla="*/ 1968082 w 4663657"/>
              <a:gd name="connsiteY63" fmla="*/ 304800 h 4849475"/>
              <a:gd name="connsiteX64" fmla="*/ 2063332 w 4663657"/>
              <a:gd name="connsiteY64" fmla="*/ 247650 h 4849475"/>
              <a:gd name="connsiteX65" fmla="*/ 2120482 w 4663657"/>
              <a:gd name="connsiteY65" fmla="*/ 247650 h 4849475"/>
              <a:gd name="connsiteX66" fmla="*/ 2177632 w 4663657"/>
              <a:gd name="connsiteY66" fmla="*/ 247650 h 4849475"/>
              <a:gd name="connsiteX67" fmla="*/ 2225257 w 4663657"/>
              <a:gd name="connsiteY67" fmla="*/ 219075 h 4849475"/>
              <a:gd name="connsiteX68" fmla="*/ 2291932 w 4663657"/>
              <a:gd name="connsiteY68" fmla="*/ 180975 h 4849475"/>
              <a:gd name="connsiteX69" fmla="*/ 2358607 w 4663657"/>
              <a:gd name="connsiteY69" fmla="*/ 180975 h 4849475"/>
              <a:gd name="connsiteX70" fmla="*/ 2434807 w 4663657"/>
              <a:gd name="connsiteY70" fmla="*/ 190500 h 4849475"/>
              <a:gd name="connsiteX71" fmla="*/ 2511007 w 4663657"/>
              <a:gd name="connsiteY71" fmla="*/ 152400 h 4849475"/>
              <a:gd name="connsiteX72" fmla="*/ 2606257 w 4663657"/>
              <a:gd name="connsiteY72" fmla="*/ 104775 h 4849475"/>
              <a:gd name="connsiteX73" fmla="*/ 2682457 w 4663657"/>
              <a:gd name="connsiteY73" fmla="*/ 76200 h 4849475"/>
              <a:gd name="connsiteX74" fmla="*/ 2739607 w 4663657"/>
              <a:gd name="connsiteY74" fmla="*/ 28575 h 4849475"/>
              <a:gd name="connsiteX75" fmla="*/ 2825332 w 4663657"/>
              <a:gd name="connsiteY75" fmla="*/ 0 h 4849475"/>
              <a:gd name="connsiteX76" fmla="*/ 2939632 w 4663657"/>
              <a:gd name="connsiteY76" fmla="*/ 19050 h 4849475"/>
              <a:gd name="connsiteX77" fmla="*/ 2968207 w 4663657"/>
              <a:gd name="connsiteY77" fmla="*/ 47625 h 4849475"/>
              <a:gd name="connsiteX78" fmla="*/ 3053932 w 4663657"/>
              <a:gd name="connsiteY78" fmla="*/ 19050 h 4849475"/>
              <a:gd name="connsiteX79" fmla="*/ 3111082 w 4663657"/>
              <a:gd name="connsiteY79" fmla="*/ 57150 h 4849475"/>
              <a:gd name="connsiteX80" fmla="*/ 3225382 w 4663657"/>
              <a:gd name="connsiteY80" fmla="*/ 9525 h 4849475"/>
              <a:gd name="connsiteX81" fmla="*/ 3273007 w 4663657"/>
              <a:gd name="connsiteY81" fmla="*/ 38100 h 4849475"/>
              <a:gd name="connsiteX82" fmla="*/ 3301582 w 4663657"/>
              <a:gd name="connsiteY82" fmla="*/ 104775 h 4849475"/>
              <a:gd name="connsiteX83" fmla="*/ 3387307 w 4663657"/>
              <a:gd name="connsiteY83" fmla="*/ 123825 h 4849475"/>
              <a:gd name="connsiteX84" fmla="*/ 3473032 w 4663657"/>
              <a:gd name="connsiteY84" fmla="*/ 114300 h 4849475"/>
              <a:gd name="connsiteX85" fmla="*/ 3530182 w 4663657"/>
              <a:gd name="connsiteY85" fmla="*/ 142875 h 4849475"/>
              <a:gd name="connsiteX86" fmla="*/ 3568282 w 4663657"/>
              <a:gd name="connsiteY86" fmla="*/ 200025 h 4849475"/>
              <a:gd name="connsiteX87" fmla="*/ 3625432 w 4663657"/>
              <a:gd name="connsiteY87" fmla="*/ 266700 h 4849475"/>
              <a:gd name="connsiteX88" fmla="*/ 3758782 w 4663657"/>
              <a:gd name="connsiteY88" fmla="*/ 304800 h 4849475"/>
              <a:gd name="connsiteX89" fmla="*/ 3815932 w 4663657"/>
              <a:gd name="connsiteY89" fmla="*/ 333375 h 4849475"/>
              <a:gd name="connsiteX90" fmla="*/ 3873082 w 4663657"/>
              <a:gd name="connsiteY90" fmla="*/ 409575 h 4849475"/>
              <a:gd name="connsiteX91" fmla="*/ 3996907 w 4663657"/>
              <a:gd name="connsiteY91" fmla="*/ 419100 h 4849475"/>
              <a:gd name="connsiteX92" fmla="*/ 4044532 w 4663657"/>
              <a:gd name="connsiteY92" fmla="*/ 466725 h 4849475"/>
              <a:gd name="connsiteX93" fmla="*/ 4082632 w 4663657"/>
              <a:gd name="connsiteY93" fmla="*/ 552450 h 4849475"/>
              <a:gd name="connsiteX94" fmla="*/ 4149307 w 4663657"/>
              <a:gd name="connsiteY94" fmla="*/ 600075 h 4849475"/>
              <a:gd name="connsiteX95" fmla="*/ 4215982 w 4663657"/>
              <a:gd name="connsiteY95" fmla="*/ 628650 h 4849475"/>
              <a:gd name="connsiteX96" fmla="*/ 4282657 w 4663657"/>
              <a:gd name="connsiteY96" fmla="*/ 695325 h 4849475"/>
              <a:gd name="connsiteX97" fmla="*/ 4282657 w 4663657"/>
              <a:gd name="connsiteY97" fmla="*/ 781050 h 4849475"/>
              <a:gd name="connsiteX98" fmla="*/ 4330282 w 4663657"/>
              <a:gd name="connsiteY98" fmla="*/ 857250 h 4849475"/>
              <a:gd name="connsiteX99" fmla="*/ 4406482 w 4663657"/>
              <a:gd name="connsiteY99" fmla="*/ 895350 h 4849475"/>
              <a:gd name="connsiteX100" fmla="*/ 4473157 w 4663657"/>
              <a:gd name="connsiteY100" fmla="*/ 962025 h 4849475"/>
              <a:gd name="connsiteX101" fmla="*/ 4501732 w 4663657"/>
              <a:gd name="connsiteY101" fmla="*/ 1047750 h 4849475"/>
              <a:gd name="connsiteX102" fmla="*/ 4492207 w 4663657"/>
              <a:gd name="connsiteY102" fmla="*/ 1104900 h 4849475"/>
              <a:gd name="connsiteX103" fmla="*/ 4463632 w 4663657"/>
              <a:gd name="connsiteY103" fmla="*/ 1171575 h 4849475"/>
              <a:gd name="connsiteX104" fmla="*/ 4454107 w 4663657"/>
              <a:gd name="connsiteY104" fmla="*/ 1247775 h 4849475"/>
              <a:gd name="connsiteX105" fmla="*/ 4492207 w 4663657"/>
              <a:gd name="connsiteY105" fmla="*/ 1304925 h 4849475"/>
              <a:gd name="connsiteX106" fmla="*/ 4558882 w 4663657"/>
              <a:gd name="connsiteY106" fmla="*/ 1362075 h 4849475"/>
              <a:gd name="connsiteX107" fmla="*/ 4577932 w 4663657"/>
              <a:gd name="connsiteY107" fmla="*/ 1447800 h 4849475"/>
              <a:gd name="connsiteX108" fmla="*/ 4549357 w 4663657"/>
              <a:gd name="connsiteY108" fmla="*/ 1504950 h 4849475"/>
              <a:gd name="connsiteX109" fmla="*/ 4596982 w 4663657"/>
              <a:gd name="connsiteY109" fmla="*/ 1647825 h 4849475"/>
              <a:gd name="connsiteX110" fmla="*/ 4644607 w 4663657"/>
              <a:gd name="connsiteY110" fmla="*/ 1733550 h 4849475"/>
              <a:gd name="connsiteX111" fmla="*/ 4663657 w 4663657"/>
              <a:gd name="connsiteY111" fmla="*/ 1828800 h 4849475"/>
              <a:gd name="connsiteX112" fmla="*/ 4644607 w 4663657"/>
              <a:gd name="connsiteY112" fmla="*/ 1924050 h 4849475"/>
              <a:gd name="connsiteX113" fmla="*/ 4625557 w 4663657"/>
              <a:gd name="connsiteY113" fmla="*/ 1990725 h 4849475"/>
              <a:gd name="connsiteX114" fmla="*/ 4587457 w 4663657"/>
              <a:gd name="connsiteY114" fmla="*/ 2066925 h 4849475"/>
              <a:gd name="connsiteX115" fmla="*/ 4530307 w 4663657"/>
              <a:gd name="connsiteY115" fmla="*/ 2162175 h 4849475"/>
              <a:gd name="connsiteX116" fmla="*/ 4501732 w 4663657"/>
              <a:gd name="connsiteY116" fmla="*/ 2238375 h 4849475"/>
              <a:gd name="connsiteX117" fmla="*/ 4501732 w 4663657"/>
              <a:gd name="connsiteY117" fmla="*/ 2352675 h 4849475"/>
              <a:gd name="connsiteX118" fmla="*/ 4530307 w 4663657"/>
              <a:gd name="connsiteY118" fmla="*/ 2447925 h 4849475"/>
              <a:gd name="connsiteX119" fmla="*/ 4539832 w 4663657"/>
              <a:gd name="connsiteY119" fmla="*/ 2543175 h 4849475"/>
              <a:gd name="connsiteX120" fmla="*/ 4511257 w 4663657"/>
              <a:gd name="connsiteY120" fmla="*/ 2628900 h 4849475"/>
              <a:gd name="connsiteX121" fmla="*/ 4463632 w 4663657"/>
              <a:gd name="connsiteY121" fmla="*/ 2695575 h 4849475"/>
              <a:gd name="connsiteX122" fmla="*/ 4396957 w 4663657"/>
              <a:gd name="connsiteY122" fmla="*/ 2762250 h 4849475"/>
              <a:gd name="connsiteX123" fmla="*/ 4339807 w 4663657"/>
              <a:gd name="connsiteY123" fmla="*/ 2819400 h 4849475"/>
              <a:gd name="connsiteX124" fmla="*/ 4330282 w 4663657"/>
              <a:gd name="connsiteY124" fmla="*/ 2952750 h 4849475"/>
              <a:gd name="connsiteX125" fmla="*/ 4320757 w 4663657"/>
              <a:gd name="connsiteY125" fmla="*/ 3067050 h 4849475"/>
              <a:gd name="connsiteX126" fmla="*/ 4273132 w 4663657"/>
              <a:gd name="connsiteY126" fmla="*/ 3200400 h 4849475"/>
              <a:gd name="connsiteX127" fmla="*/ 4215982 w 4663657"/>
              <a:gd name="connsiteY127" fmla="*/ 3238500 h 4849475"/>
              <a:gd name="connsiteX128" fmla="*/ 4111207 w 4663657"/>
              <a:gd name="connsiteY128" fmla="*/ 3209925 h 4849475"/>
              <a:gd name="connsiteX129" fmla="*/ 4035007 w 4663657"/>
              <a:gd name="connsiteY129" fmla="*/ 3238500 h 4849475"/>
              <a:gd name="connsiteX130" fmla="*/ 4025482 w 4663657"/>
              <a:gd name="connsiteY130" fmla="*/ 3390900 h 4849475"/>
              <a:gd name="connsiteX131" fmla="*/ 4006432 w 4663657"/>
              <a:gd name="connsiteY131" fmla="*/ 3495675 h 4849475"/>
              <a:gd name="connsiteX132" fmla="*/ 3958807 w 4663657"/>
              <a:gd name="connsiteY132" fmla="*/ 3571875 h 4849475"/>
              <a:gd name="connsiteX133" fmla="*/ 3844507 w 4663657"/>
              <a:gd name="connsiteY133" fmla="*/ 3600450 h 4849475"/>
              <a:gd name="connsiteX134" fmla="*/ 3777832 w 4663657"/>
              <a:gd name="connsiteY134" fmla="*/ 3743325 h 4849475"/>
              <a:gd name="connsiteX135" fmla="*/ 3711157 w 4663657"/>
              <a:gd name="connsiteY135" fmla="*/ 3857625 h 4849475"/>
              <a:gd name="connsiteX136" fmla="*/ 3615907 w 4663657"/>
              <a:gd name="connsiteY136" fmla="*/ 3857625 h 4849475"/>
              <a:gd name="connsiteX137" fmla="*/ 3539707 w 4663657"/>
              <a:gd name="connsiteY137" fmla="*/ 3790950 h 4849475"/>
              <a:gd name="connsiteX138" fmla="*/ 3463507 w 4663657"/>
              <a:gd name="connsiteY138" fmla="*/ 3838575 h 4849475"/>
              <a:gd name="connsiteX139" fmla="*/ 3387307 w 4663657"/>
              <a:gd name="connsiteY139" fmla="*/ 3981450 h 4849475"/>
              <a:gd name="connsiteX140" fmla="*/ 3339682 w 4663657"/>
              <a:gd name="connsiteY140" fmla="*/ 4114800 h 4849475"/>
              <a:gd name="connsiteX141" fmla="*/ 3263482 w 4663657"/>
              <a:gd name="connsiteY141" fmla="*/ 4210050 h 4849475"/>
              <a:gd name="connsiteX142" fmla="*/ 3120607 w 4663657"/>
              <a:gd name="connsiteY142" fmla="*/ 4219575 h 4849475"/>
              <a:gd name="connsiteX143" fmla="*/ 3025357 w 4663657"/>
              <a:gd name="connsiteY143" fmla="*/ 4133850 h 4849475"/>
              <a:gd name="connsiteX144" fmla="*/ 2930107 w 4663657"/>
              <a:gd name="connsiteY144" fmla="*/ 4038600 h 4849475"/>
              <a:gd name="connsiteX145" fmla="*/ 2834857 w 4663657"/>
              <a:gd name="connsiteY145" fmla="*/ 4124325 h 4849475"/>
              <a:gd name="connsiteX146" fmla="*/ 2768182 w 4663657"/>
              <a:gd name="connsiteY146" fmla="*/ 4248150 h 4849475"/>
              <a:gd name="connsiteX147" fmla="*/ 2701507 w 4663657"/>
              <a:gd name="connsiteY147" fmla="*/ 4362450 h 4849475"/>
              <a:gd name="connsiteX148" fmla="*/ 2615782 w 4663657"/>
              <a:gd name="connsiteY148" fmla="*/ 4419600 h 4849475"/>
              <a:gd name="connsiteX149" fmla="*/ 2511007 w 4663657"/>
              <a:gd name="connsiteY149" fmla="*/ 4333875 h 4849475"/>
              <a:gd name="connsiteX150" fmla="*/ 2463382 w 4663657"/>
              <a:gd name="connsiteY150" fmla="*/ 4143375 h 4849475"/>
              <a:gd name="connsiteX151" fmla="*/ 2463382 w 4663657"/>
              <a:gd name="connsiteY151" fmla="*/ 4019550 h 4849475"/>
              <a:gd name="connsiteX152" fmla="*/ 2453857 w 4663657"/>
              <a:gd name="connsiteY152" fmla="*/ 4133850 h 4849475"/>
              <a:gd name="connsiteX153" fmla="*/ 2606257 w 4663657"/>
              <a:gd name="connsiteY153" fmla="*/ 4848225 h 4849475"/>
              <a:gd name="connsiteX154" fmla="*/ 0 w 4663657"/>
              <a:gd name="connsiteY154" fmla="*/ 4849475 h 48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663657" h="4849475">
                <a:moveTo>
                  <a:pt x="0" y="4849475"/>
                </a:moveTo>
                <a:lnTo>
                  <a:pt x="120232" y="4610100"/>
                </a:lnTo>
                <a:lnTo>
                  <a:pt x="339307" y="4391025"/>
                </a:lnTo>
                <a:lnTo>
                  <a:pt x="463132" y="4238625"/>
                </a:lnTo>
                <a:lnTo>
                  <a:pt x="586957" y="4124325"/>
                </a:lnTo>
                <a:lnTo>
                  <a:pt x="682207" y="3962400"/>
                </a:lnTo>
                <a:lnTo>
                  <a:pt x="767932" y="3829050"/>
                </a:lnTo>
                <a:lnTo>
                  <a:pt x="853657" y="3667125"/>
                </a:lnTo>
                <a:lnTo>
                  <a:pt x="948907" y="3476625"/>
                </a:lnTo>
                <a:lnTo>
                  <a:pt x="1082257" y="3371850"/>
                </a:lnTo>
                <a:lnTo>
                  <a:pt x="1187032" y="3276600"/>
                </a:lnTo>
                <a:lnTo>
                  <a:pt x="1282282" y="3190875"/>
                </a:lnTo>
                <a:lnTo>
                  <a:pt x="1329907" y="3057525"/>
                </a:lnTo>
                <a:lnTo>
                  <a:pt x="1320382" y="2971800"/>
                </a:lnTo>
                <a:lnTo>
                  <a:pt x="1272757" y="2847975"/>
                </a:lnTo>
                <a:lnTo>
                  <a:pt x="1234657" y="2752725"/>
                </a:lnTo>
                <a:lnTo>
                  <a:pt x="1206082" y="2695575"/>
                </a:lnTo>
                <a:lnTo>
                  <a:pt x="1158457" y="2657475"/>
                </a:lnTo>
                <a:lnTo>
                  <a:pt x="1044157" y="2667000"/>
                </a:lnTo>
                <a:lnTo>
                  <a:pt x="939382" y="2676525"/>
                </a:lnTo>
                <a:lnTo>
                  <a:pt x="853657" y="2686050"/>
                </a:lnTo>
                <a:lnTo>
                  <a:pt x="767932" y="2695575"/>
                </a:lnTo>
                <a:lnTo>
                  <a:pt x="672682" y="2686050"/>
                </a:lnTo>
                <a:lnTo>
                  <a:pt x="625057" y="2628900"/>
                </a:lnTo>
                <a:lnTo>
                  <a:pt x="606007" y="2571750"/>
                </a:lnTo>
                <a:lnTo>
                  <a:pt x="606007" y="2495550"/>
                </a:lnTo>
                <a:lnTo>
                  <a:pt x="577432" y="2438400"/>
                </a:lnTo>
                <a:lnTo>
                  <a:pt x="520282" y="2400300"/>
                </a:lnTo>
                <a:lnTo>
                  <a:pt x="463132" y="2371725"/>
                </a:lnTo>
                <a:lnTo>
                  <a:pt x="453607" y="2314575"/>
                </a:lnTo>
                <a:lnTo>
                  <a:pt x="482182" y="2266950"/>
                </a:lnTo>
                <a:lnTo>
                  <a:pt x="510757" y="2257425"/>
                </a:lnTo>
                <a:lnTo>
                  <a:pt x="463132" y="2219325"/>
                </a:lnTo>
                <a:lnTo>
                  <a:pt x="434557" y="2181225"/>
                </a:lnTo>
                <a:lnTo>
                  <a:pt x="434557" y="2114550"/>
                </a:lnTo>
                <a:lnTo>
                  <a:pt x="453607" y="2066925"/>
                </a:lnTo>
                <a:lnTo>
                  <a:pt x="472657" y="2019300"/>
                </a:lnTo>
                <a:lnTo>
                  <a:pt x="463132" y="1962150"/>
                </a:lnTo>
                <a:lnTo>
                  <a:pt x="405982" y="1924050"/>
                </a:lnTo>
                <a:lnTo>
                  <a:pt x="386932" y="1885950"/>
                </a:lnTo>
                <a:lnTo>
                  <a:pt x="367882" y="1819275"/>
                </a:lnTo>
                <a:lnTo>
                  <a:pt x="386932" y="1771650"/>
                </a:lnTo>
                <a:lnTo>
                  <a:pt x="425032" y="1724025"/>
                </a:lnTo>
                <a:lnTo>
                  <a:pt x="482182" y="1676400"/>
                </a:lnTo>
                <a:lnTo>
                  <a:pt x="529807" y="1609725"/>
                </a:lnTo>
                <a:lnTo>
                  <a:pt x="567907" y="1552575"/>
                </a:lnTo>
                <a:lnTo>
                  <a:pt x="596482" y="1485900"/>
                </a:lnTo>
                <a:lnTo>
                  <a:pt x="596482" y="1409700"/>
                </a:lnTo>
                <a:lnTo>
                  <a:pt x="586957" y="1343025"/>
                </a:lnTo>
                <a:lnTo>
                  <a:pt x="596482" y="1276350"/>
                </a:lnTo>
                <a:lnTo>
                  <a:pt x="606007" y="1171575"/>
                </a:lnTo>
                <a:lnTo>
                  <a:pt x="625057" y="1066800"/>
                </a:lnTo>
                <a:lnTo>
                  <a:pt x="691732" y="933450"/>
                </a:lnTo>
                <a:lnTo>
                  <a:pt x="786982" y="838200"/>
                </a:lnTo>
                <a:lnTo>
                  <a:pt x="891757" y="762000"/>
                </a:lnTo>
                <a:lnTo>
                  <a:pt x="977482" y="685800"/>
                </a:lnTo>
                <a:lnTo>
                  <a:pt x="1034632" y="647700"/>
                </a:lnTo>
                <a:lnTo>
                  <a:pt x="1158457" y="542925"/>
                </a:lnTo>
                <a:lnTo>
                  <a:pt x="1291807" y="438150"/>
                </a:lnTo>
                <a:lnTo>
                  <a:pt x="1453732" y="371475"/>
                </a:lnTo>
                <a:lnTo>
                  <a:pt x="1596607" y="323850"/>
                </a:lnTo>
                <a:lnTo>
                  <a:pt x="1739482" y="295275"/>
                </a:lnTo>
                <a:lnTo>
                  <a:pt x="1882357" y="304800"/>
                </a:lnTo>
                <a:lnTo>
                  <a:pt x="1968082" y="304800"/>
                </a:lnTo>
                <a:lnTo>
                  <a:pt x="2063332" y="247650"/>
                </a:lnTo>
                <a:lnTo>
                  <a:pt x="2120482" y="247650"/>
                </a:lnTo>
                <a:lnTo>
                  <a:pt x="2177632" y="247650"/>
                </a:lnTo>
                <a:lnTo>
                  <a:pt x="2225257" y="219075"/>
                </a:lnTo>
                <a:lnTo>
                  <a:pt x="2291932" y="180975"/>
                </a:lnTo>
                <a:lnTo>
                  <a:pt x="2358607" y="180975"/>
                </a:lnTo>
                <a:lnTo>
                  <a:pt x="2434807" y="190500"/>
                </a:lnTo>
                <a:lnTo>
                  <a:pt x="2511007" y="152400"/>
                </a:lnTo>
                <a:lnTo>
                  <a:pt x="2606257" y="104775"/>
                </a:lnTo>
                <a:lnTo>
                  <a:pt x="2682457" y="76200"/>
                </a:lnTo>
                <a:lnTo>
                  <a:pt x="2739607" y="28575"/>
                </a:lnTo>
                <a:lnTo>
                  <a:pt x="2825332" y="0"/>
                </a:lnTo>
                <a:lnTo>
                  <a:pt x="2939632" y="19050"/>
                </a:lnTo>
                <a:lnTo>
                  <a:pt x="2968207" y="47625"/>
                </a:lnTo>
                <a:lnTo>
                  <a:pt x="3053932" y="19050"/>
                </a:lnTo>
                <a:lnTo>
                  <a:pt x="3111082" y="57150"/>
                </a:lnTo>
                <a:lnTo>
                  <a:pt x="3225382" y="9525"/>
                </a:lnTo>
                <a:lnTo>
                  <a:pt x="3273007" y="38100"/>
                </a:lnTo>
                <a:lnTo>
                  <a:pt x="3301582" y="104775"/>
                </a:lnTo>
                <a:lnTo>
                  <a:pt x="3387307" y="123825"/>
                </a:lnTo>
                <a:lnTo>
                  <a:pt x="3473032" y="114300"/>
                </a:lnTo>
                <a:lnTo>
                  <a:pt x="3530182" y="142875"/>
                </a:lnTo>
                <a:lnTo>
                  <a:pt x="3568282" y="200025"/>
                </a:lnTo>
                <a:lnTo>
                  <a:pt x="3625432" y="266700"/>
                </a:lnTo>
                <a:lnTo>
                  <a:pt x="3758782" y="304800"/>
                </a:lnTo>
                <a:lnTo>
                  <a:pt x="3815932" y="333375"/>
                </a:lnTo>
                <a:lnTo>
                  <a:pt x="3873082" y="409575"/>
                </a:lnTo>
                <a:lnTo>
                  <a:pt x="3996907" y="419100"/>
                </a:lnTo>
                <a:lnTo>
                  <a:pt x="4044532" y="466725"/>
                </a:lnTo>
                <a:lnTo>
                  <a:pt x="4082632" y="552450"/>
                </a:lnTo>
                <a:lnTo>
                  <a:pt x="4149307" y="600075"/>
                </a:lnTo>
                <a:lnTo>
                  <a:pt x="4215982" y="628650"/>
                </a:lnTo>
                <a:lnTo>
                  <a:pt x="4282657" y="695325"/>
                </a:lnTo>
                <a:lnTo>
                  <a:pt x="4282657" y="781050"/>
                </a:lnTo>
                <a:lnTo>
                  <a:pt x="4330282" y="857250"/>
                </a:lnTo>
                <a:lnTo>
                  <a:pt x="4406482" y="895350"/>
                </a:lnTo>
                <a:lnTo>
                  <a:pt x="4473157" y="962025"/>
                </a:lnTo>
                <a:lnTo>
                  <a:pt x="4501732" y="1047750"/>
                </a:lnTo>
                <a:lnTo>
                  <a:pt x="4492207" y="1104900"/>
                </a:lnTo>
                <a:lnTo>
                  <a:pt x="4463632" y="1171575"/>
                </a:lnTo>
                <a:lnTo>
                  <a:pt x="4454107" y="1247775"/>
                </a:lnTo>
                <a:lnTo>
                  <a:pt x="4492207" y="1304925"/>
                </a:lnTo>
                <a:lnTo>
                  <a:pt x="4558882" y="1362075"/>
                </a:lnTo>
                <a:lnTo>
                  <a:pt x="4577932" y="1447800"/>
                </a:lnTo>
                <a:lnTo>
                  <a:pt x="4549357" y="1504950"/>
                </a:lnTo>
                <a:lnTo>
                  <a:pt x="4596982" y="1647825"/>
                </a:lnTo>
                <a:lnTo>
                  <a:pt x="4644607" y="1733550"/>
                </a:lnTo>
                <a:lnTo>
                  <a:pt x="4663657" y="1828800"/>
                </a:lnTo>
                <a:lnTo>
                  <a:pt x="4644607" y="1924050"/>
                </a:lnTo>
                <a:lnTo>
                  <a:pt x="4625557" y="1990725"/>
                </a:lnTo>
                <a:lnTo>
                  <a:pt x="4587457" y="2066925"/>
                </a:lnTo>
                <a:lnTo>
                  <a:pt x="4530307" y="2162175"/>
                </a:lnTo>
                <a:lnTo>
                  <a:pt x="4501732" y="2238375"/>
                </a:lnTo>
                <a:lnTo>
                  <a:pt x="4501732" y="2352675"/>
                </a:lnTo>
                <a:lnTo>
                  <a:pt x="4530307" y="2447925"/>
                </a:lnTo>
                <a:lnTo>
                  <a:pt x="4539832" y="2543175"/>
                </a:lnTo>
                <a:lnTo>
                  <a:pt x="4511257" y="2628900"/>
                </a:lnTo>
                <a:lnTo>
                  <a:pt x="4463632" y="2695575"/>
                </a:lnTo>
                <a:lnTo>
                  <a:pt x="4396957" y="2762250"/>
                </a:lnTo>
                <a:lnTo>
                  <a:pt x="4339807" y="2819400"/>
                </a:lnTo>
                <a:lnTo>
                  <a:pt x="4330282" y="2952750"/>
                </a:lnTo>
                <a:lnTo>
                  <a:pt x="4320757" y="3067050"/>
                </a:lnTo>
                <a:lnTo>
                  <a:pt x="4273132" y="3200400"/>
                </a:lnTo>
                <a:lnTo>
                  <a:pt x="4215982" y="3238500"/>
                </a:lnTo>
                <a:lnTo>
                  <a:pt x="4111207" y="3209925"/>
                </a:lnTo>
                <a:lnTo>
                  <a:pt x="4035007" y="3238500"/>
                </a:lnTo>
                <a:lnTo>
                  <a:pt x="4025482" y="3390900"/>
                </a:lnTo>
                <a:lnTo>
                  <a:pt x="4006432" y="3495675"/>
                </a:lnTo>
                <a:lnTo>
                  <a:pt x="3958807" y="3571875"/>
                </a:lnTo>
                <a:lnTo>
                  <a:pt x="3844507" y="3600450"/>
                </a:lnTo>
                <a:lnTo>
                  <a:pt x="3777832" y="3743325"/>
                </a:lnTo>
                <a:lnTo>
                  <a:pt x="3711157" y="3857625"/>
                </a:lnTo>
                <a:lnTo>
                  <a:pt x="3615907" y="3857625"/>
                </a:lnTo>
                <a:lnTo>
                  <a:pt x="3539707" y="3790950"/>
                </a:lnTo>
                <a:lnTo>
                  <a:pt x="3463507" y="3838575"/>
                </a:lnTo>
                <a:lnTo>
                  <a:pt x="3387307" y="3981450"/>
                </a:lnTo>
                <a:lnTo>
                  <a:pt x="3339682" y="4114800"/>
                </a:lnTo>
                <a:lnTo>
                  <a:pt x="3263482" y="4210050"/>
                </a:lnTo>
                <a:lnTo>
                  <a:pt x="3120607" y="4219575"/>
                </a:lnTo>
                <a:lnTo>
                  <a:pt x="3025357" y="4133850"/>
                </a:lnTo>
                <a:lnTo>
                  <a:pt x="2930107" y="4038600"/>
                </a:lnTo>
                <a:lnTo>
                  <a:pt x="2834857" y="4124325"/>
                </a:lnTo>
                <a:lnTo>
                  <a:pt x="2768182" y="4248150"/>
                </a:lnTo>
                <a:lnTo>
                  <a:pt x="2701507" y="4362450"/>
                </a:lnTo>
                <a:lnTo>
                  <a:pt x="2615782" y="4419600"/>
                </a:lnTo>
                <a:lnTo>
                  <a:pt x="2511007" y="4333875"/>
                </a:lnTo>
                <a:lnTo>
                  <a:pt x="2463382" y="4143375"/>
                </a:lnTo>
                <a:lnTo>
                  <a:pt x="2463382" y="4019550"/>
                </a:lnTo>
                <a:lnTo>
                  <a:pt x="2453857" y="4133850"/>
                </a:lnTo>
                <a:lnTo>
                  <a:pt x="2606257" y="4848225"/>
                </a:lnTo>
                <a:lnTo>
                  <a:pt x="0" y="4849475"/>
                </a:lnTo>
                <a:close/>
              </a:path>
            </a:pathLst>
          </a:custGeom>
          <a:solidFill>
            <a:srgbClr val="D9D9D9">
              <a:alpha val="50196"/>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Shape 18">
            <a:extLst>
              <a:ext uri="{FF2B5EF4-FFF2-40B4-BE49-F238E27FC236}">
                <a16:creationId xmlns:a16="http://schemas.microsoft.com/office/drawing/2014/main" id="{BA7FFBB1-AF7A-4122-BEF8-9DB258F7FBA7}"/>
              </a:ext>
            </a:extLst>
          </p:cNvPr>
          <p:cNvSpPr>
            <a:spLocks noChangeAspect="1"/>
          </p:cNvSpPr>
          <p:nvPr/>
        </p:nvSpPr>
        <p:spPr>
          <a:xfrm>
            <a:off x="7683565" y="5897518"/>
            <a:ext cx="710680" cy="960482"/>
          </a:xfrm>
          <a:custGeom>
            <a:avLst/>
            <a:gdLst>
              <a:gd name="connsiteX0" fmla="*/ 96253 w 2704699"/>
              <a:gd name="connsiteY0" fmla="*/ 5303520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94" fmla="*/ 96253 w 2704699"/>
              <a:gd name="connsiteY94" fmla="*/ 5303520 h 5332395"/>
              <a:gd name="connsiteX0" fmla="*/ 2685449 w 2704699"/>
              <a:gd name="connsiteY0" fmla="*/ 5332395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0" fmla="*/ 2685449 w 2704699"/>
              <a:gd name="connsiteY0" fmla="*/ 5332395 h 5332395"/>
              <a:gd name="connsiteX1" fmla="*/ 231007 w 2704699"/>
              <a:gd name="connsiteY1" fmla="*/ 4504623 h 5332395"/>
              <a:gd name="connsiteX2" fmla="*/ 298384 w 2704699"/>
              <a:gd name="connsiteY2" fmla="*/ 4138863 h 5332395"/>
              <a:gd name="connsiteX3" fmla="*/ 433137 w 2704699"/>
              <a:gd name="connsiteY3" fmla="*/ 3734602 h 5332395"/>
              <a:gd name="connsiteX4" fmla="*/ 558266 w 2704699"/>
              <a:gd name="connsiteY4" fmla="*/ 3378467 h 5332395"/>
              <a:gd name="connsiteX5" fmla="*/ 779647 w 2704699"/>
              <a:gd name="connsiteY5" fmla="*/ 2964581 h 5332395"/>
              <a:gd name="connsiteX6" fmla="*/ 952901 w 2704699"/>
              <a:gd name="connsiteY6" fmla="*/ 2695073 h 5332395"/>
              <a:gd name="connsiteX7" fmla="*/ 1049154 w 2704699"/>
              <a:gd name="connsiteY7" fmla="*/ 2464067 h 5332395"/>
              <a:gd name="connsiteX8" fmla="*/ 885525 w 2704699"/>
              <a:gd name="connsiteY8" fmla="*/ 2127183 h 5332395"/>
              <a:gd name="connsiteX9" fmla="*/ 875899 w 2704699"/>
              <a:gd name="connsiteY9" fmla="*/ 2088682 h 5332395"/>
              <a:gd name="connsiteX10" fmla="*/ 847024 w 2704699"/>
              <a:gd name="connsiteY10" fmla="*/ 2059806 h 5332395"/>
              <a:gd name="connsiteX11" fmla="*/ 789272 w 2704699"/>
              <a:gd name="connsiteY11" fmla="*/ 2059806 h 5332395"/>
              <a:gd name="connsiteX12" fmla="*/ 721895 w 2704699"/>
              <a:gd name="connsiteY12" fmla="*/ 2079056 h 5332395"/>
              <a:gd name="connsiteX13" fmla="*/ 606392 w 2704699"/>
              <a:gd name="connsiteY13" fmla="*/ 2088682 h 5332395"/>
              <a:gd name="connsiteX14" fmla="*/ 519765 w 2704699"/>
              <a:gd name="connsiteY14" fmla="*/ 2069431 h 5332395"/>
              <a:gd name="connsiteX15" fmla="*/ 462013 w 2704699"/>
              <a:gd name="connsiteY15" fmla="*/ 2030930 h 5332395"/>
              <a:gd name="connsiteX16" fmla="*/ 433137 w 2704699"/>
              <a:gd name="connsiteY16" fmla="*/ 1973179 h 5332395"/>
              <a:gd name="connsiteX17" fmla="*/ 433137 w 2704699"/>
              <a:gd name="connsiteY17" fmla="*/ 1896176 h 5332395"/>
              <a:gd name="connsiteX18" fmla="*/ 423512 w 2704699"/>
              <a:gd name="connsiteY18" fmla="*/ 1857675 h 5332395"/>
              <a:gd name="connsiteX19" fmla="*/ 423512 w 2704699"/>
              <a:gd name="connsiteY19" fmla="*/ 1819174 h 5332395"/>
              <a:gd name="connsiteX20" fmla="*/ 423512 w 2704699"/>
              <a:gd name="connsiteY20" fmla="*/ 1790299 h 5332395"/>
              <a:gd name="connsiteX21" fmla="*/ 404261 w 2704699"/>
              <a:gd name="connsiteY21" fmla="*/ 1761423 h 5332395"/>
              <a:gd name="connsiteX22" fmla="*/ 356135 w 2704699"/>
              <a:gd name="connsiteY22" fmla="*/ 1674795 h 5332395"/>
              <a:gd name="connsiteX23" fmla="*/ 375386 w 2704699"/>
              <a:gd name="connsiteY23" fmla="*/ 1645920 h 5332395"/>
              <a:gd name="connsiteX24" fmla="*/ 375386 w 2704699"/>
              <a:gd name="connsiteY24" fmla="*/ 1617044 h 5332395"/>
              <a:gd name="connsiteX25" fmla="*/ 346510 w 2704699"/>
              <a:gd name="connsiteY25" fmla="*/ 1597793 h 5332395"/>
              <a:gd name="connsiteX26" fmla="*/ 346510 w 2704699"/>
              <a:gd name="connsiteY26" fmla="*/ 1559292 h 5332395"/>
              <a:gd name="connsiteX27" fmla="*/ 356135 w 2704699"/>
              <a:gd name="connsiteY27" fmla="*/ 1530416 h 5332395"/>
              <a:gd name="connsiteX28" fmla="*/ 336885 w 2704699"/>
              <a:gd name="connsiteY28" fmla="*/ 1453414 h 5332395"/>
              <a:gd name="connsiteX29" fmla="*/ 298384 w 2704699"/>
              <a:gd name="connsiteY29" fmla="*/ 1414913 h 5332395"/>
              <a:gd name="connsiteX30" fmla="*/ 259882 w 2704699"/>
              <a:gd name="connsiteY30" fmla="*/ 1386038 h 5332395"/>
              <a:gd name="connsiteX31" fmla="*/ 231007 w 2704699"/>
              <a:gd name="connsiteY31" fmla="*/ 1337911 h 5332395"/>
              <a:gd name="connsiteX32" fmla="*/ 231007 w 2704699"/>
              <a:gd name="connsiteY32" fmla="*/ 1299410 h 5332395"/>
              <a:gd name="connsiteX33" fmla="*/ 269508 w 2704699"/>
              <a:gd name="connsiteY33" fmla="*/ 1251284 h 5332395"/>
              <a:gd name="connsiteX34" fmla="*/ 336885 w 2704699"/>
              <a:gd name="connsiteY34" fmla="*/ 1203158 h 5332395"/>
              <a:gd name="connsiteX35" fmla="*/ 404261 w 2704699"/>
              <a:gd name="connsiteY35" fmla="*/ 1145406 h 5332395"/>
              <a:gd name="connsiteX36" fmla="*/ 442762 w 2704699"/>
              <a:gd name="connsiteY36" fmla="*/ 1078029 h 5332395"/>
              <a:gd name="connsiteX37" fmla="*/ 481264 w 2704699"/>
              <a:gd name="connsiteY37" fmla="*/ 1029903 h 5332395"/>
              <a:gd name="connsiteX38" fmla="*/ 500514 w 2704699"/>
              <a:gd name="connsiteY38" fmla="*/ 981776 h 5332395"/>
              <a:gd name="connsiteX39" fmla="*/ 510139 w 2704699"/>
              <a:gd name="connsiteY39" fmla="*/ 943275 h 5332395"/>
              <a:gd name="connsiteX40" fmla="*/ 500514 w 2704699"/>
              <a:gd name="connsiteY40" fmla="*/ 904774 h 5332395"/>
              <a:gd name="connsiteX41" fmla="*/ 490889 w 2704699"/>
              <a:gd name="connsiteY41" fmla="*/ 885524 h 5332395"/>
              <a:gd name="connsiteX42" fmla="*/ 490889 w 2704699"/>
              <a:gd name="connsiteY42" fmla="*/ 837398 h 5332395"/>
              <a:gd name="connsiteX43" fmla="*/ 490889 w 2704699"/>
              <a:gd name="connsiteY43" fmla="*/ 808522 h 5332395"/>
              <a:gd name="connsiteX44" fmla="*/ 413887 w 2704699"/>
              <a:gd name="connsiteY44" fmla="*/ 770021 h 5332395"/>
              <a:gd name="connsiteX45" fmla="*/ 298384 w 2704699"/>
              <a:gd name="connsiteY45" fmla="*/ 731520 h 5332395"/>
              <a:gd name="connsiteX46" fmla="*/ 192506 w 2704699"/>
              <a:gd name="connsiteY46" fmla="*/ 693019 h 5332395"/>
              <a:gd name="connsiteX47" fmla="*/ 86628 w 2704699"/>
              <a:gd name="connsiteY47" fmla="*/ 635267 h 5332395"/>
              <a:gd name="connsiteX48" fmla="*/ 9626 w 2704699"/>
              <a:gd name="connsiteY48" fmla="*/ 587141 h 5332395"/>
              <a:gd name="connsiteX49" fmla="*/ 0 w 2704699"/>
              <a:gd name="connsiteY49" fmla="*/ 558265 h 5332395"/>
              <a:gd name="connsiteX50" fmla="*/ 115504 w 2704699"/>
              <a:gd name="connsiteY50" fmla="*/ 548640 h 5332395"/>
              <a:gd name="connsiteX51" fmla="*/ 240632 w 2704699"/>
              <a:gd name="connsiteY51" fmla="*/ 558265 h 5332395"/>
              <a:gd name="connsiteX52" fmla="*/ 365760 w 2704699"/>
              <a:gd name="connsiteY52" fmla="*/ 548640 h 5332395"/>
              <a:gd name="connsiteX53" fmla="*/ 548640 w 2704699"/>
              <a:gd name="connsiteY53" fmla="*/ 558265 h 5332395"/>
              <a:gd name="connsiteX54" fmla="*/ 606392 w 2704699"/>
              <a:gd name="connsiteY54" fmla="*/ 548640 h 5332395"/>
              <a:gd name="connsiteX55" fmla="*/ 721895 w 2704699"/>
              <a:gd name="connsiteY55" fmla="*/ 404261 h 5332395"/>
              <a:gd name="connsiteX56" fmla="*/ 933651 w 2704699"/>
              <a:gd name="connsiteY56" fmla="*/ 134753 h 5332395"/>
              <a:gd name="connsiteX57" fmla="*/ 1078030 w 2704699"/>
              <a:gd name="connsiteY57" fmla="*/ 28875 h 5332395"/>
              <a:gd name="connsiteX58" fmla="*/ 1280160 w 2704699"/>
              <a:gd name="connsiteY58" fmla="*/ 0 h 5332395"/>
              <a:gd name="connsiteX59" fmla="*/ 1491916 w 2704699"/>
              <a:gd name="connsiteY59" fmla="*/ 19250 h 5332395"/>
              <a:gd name="connsiteX60" fmla="*/ 1703672 w 2704699"/>
              <a:gd name="connsiteY60" fmla="*/ 67376 h 5332395"/>
              <a:gd name="connsiteX61" fmla="*/ 1848051 w 2704699"/>
              <a:gd name="connsiteY61" fmla="*/ 105878 h 5332395"/>
              <a:gd name="connsiteX62" fmla="*/ 2117558 w 2704699"/>
              <a:gd name="connsiteY62" fmla="*/ 356134 h 5332395"/>
              <a:gd name="connsiteX63" fmla="*/ 2252312 w 2704699"/>
              <a:gd name="connsiteY63" fmla="*/ 529389 h 5332395"/>
              <a:gd name="connsiteX64" fmla="*/ 2310064 w 2704699"/>
              <a:gd name="connsiteY64" fmla="*/ 693019 h 5332395"/>
              <a:gd name="connsiteX65" fmla="*/ 2338939 w 2704699"/>
              <a:gd name="connsiteY65" fmla="*/ 904774 h 5332395"/>
              <a:gd name="connsiteX66" fmla="*/ 2338939 w 2704699"/>
              <a:gd name="connsiteY66" fmla="*/ 1078029 h 5332395"/>
              <a:gd name="connsiteX67" fmla="*/ 2319689 w 2704699"/>
              <a:gd name="connsiteY67" fmla="*/ 1193532 h 5332395"/>
              <a:gd name="connsiteX68" fmla="*/ 2290813 w 2704699"/>
              <a:gd name="connsiteY68" fmla="*/ 1260909 h 5332395"/>
              <a:gd name="connsiteX69" fmla="*/ 2252312 w 2704699"/>
              <a:gd name="connsiteY69" fmla="*/ 1337911 h 5332395"/>
              <a:gd name="connsiteX70" fmla="*/ 2156059 w 2704699"/>
              <a:gd name="connsiteY70" fmla="*/ 1424539 h 5332395"/>
              <a:gd name="connsiteX71" fmla="*/ 2107933 w 2704699"/>
              <a:gd name="connsiteY71" fmla="*/ 1434164 h 5332395"/>
              <a:gd name="connsiteX72" fmla="*/ 2079057 w 2704699"/>
              <a:gd name="connsiteY72" fmla="*/ 1520791 h 5332395"/>
              <a:gd name="connsiteX73" fmla="*/ 2059807 w 2704699"/>
              <a:gd name="connsiteY73" fmla="*/ 1617044 h 5332395"/>
              <a:gd name="connsiteX74" fmla="*/ 2050181 w 2704699"/>
              <a:gd name="connsiteY74" fmla="*/ 1742172 h 5332395"/>
              <a:gd name="connsiteX75" fmla="*/ 2050181 w 2704699"/>
              <a:gd name="connsiteY75" fmla="*/ 1828800 h 5332395"/>
              <a:gd name="connsiteX76" fmla="*/ 2040556 w 2704699"/>
              <a:gd name="connsiteY76" fmla="*/ 1886551 h 5332395"/>
              <a:gd name="connsiteX77" fmla="*/ 1992430 w 2704699"/>
              <a:gd name="connsiteY77" fmla="*/ 1915427 h 5332395"/>
              <a:gd name="connsiteX78" fmla="*/ 1953929 w 2704699"/>
              <a:gd name="connsiteY78" fmla="*/ 1925052 h 5332395"/>
              <a:gd name="connsiteX79" fmla="*/ 1953929 w 2704699"/>
              <a:gd name="connsiteY79" fmla="*/ 2040555 h 5332395"/>
              <a:gd name="connsiteX80" fmla="*/ 2011680 w 2704699"/>
              <a:gd name="connsiteY80" fmla="*/ 2204185 h 5332395"/>
              <a:gd name="connsiteX81" fmla="*/ 2050181 w 2704699"/>
              <a:gd name="connsiteY81" fmla="*/ 2281187 h 5332395"/>
              <a:gd name="connsiteX82" fmla="*/ 2204186 w 2704699"/>
              <a:gd name="connsiteY82" fmla="*/ 2425566 h 5332395"/>
              <a:gd name="connsiteX83" fmla="*/ 2310064 w 2704699"/>
              <a:gd name="connsiteY83" fmla="*/ 2521819 h 5332395"/>
              <a:gd name="connsiteX84" fmla="*/ 2464068 w 2704699"/>
              <a:gd name="connsiteY84" fmla="*/ 2762450 h 5332395"/>
              <a:gd name="connsiteX85" fmla="*/ 2569946 w 2704699"/>
              <a:gd name="connsiteY85" fmla="*/ 3012707 h 5332395"/>
              <a:gd name="connsiteX86" fmla="*/ 2666198 w 2704699"/>
              <a:gd name="connsiteY86" fmla="*/ 3311090 h 5332395"/>
              <a:gd name="connsiteX87" fmla="*/ 2666198 w 2704699"/>
              <a:gd name="connsiteY87" fmla="*/ 3570972 h 5332395"/>
              <a:gd name="connsiteX88" fmla="*/ 2656573 w 2704699"/>
              <a:gd name="connsiteY88" fmla="*/ 3821229 h 5332395"/>
              <a:gd name="connsiteX89" fmla="*/ 2666198 w 2704699"/>
              <a:gd name="connsiteY89" fmla="*/ 4177364 h 5332395"/>
              <a:gd name="connsiteX90" fmla="*/ 2685449 w 2704699"/>
              <a:gd name="connsiteY90" fmla="*/ 4639376 h 5332395"/>
              <a:gd name="connsiteX91" fmla="*/ 2704699 w 2704699"/>
              <a:gd name="connsiteY91" fmla="*/ 5130265 h 5332395"/>
              <a:gd name="connsiteX92" fmla="*/ 2685449 w 2704699"/>
              <a:gd name="connsiteY92" fmla="*/ 5332395 h 5332395"/>
              <a:gd name="connsiteX0" fmla="*/ 298384 w 2704699"/>
              <a:gd name="connsiteY0" fmla="*/ 4138863 h 5332395"/>
              <a:gd name="connsiteX1" fmla="*/ 433137 w 2704699"/>
              <a:gd name="connsiteY1" fmla="*/ 3734602 h 5332395"/>
              <a:gd name="connsiteX2" fmla="*/ 558266 w 2704699"/>
              <a:gd name="connsiteY2" fmla="*/ 3378467 h 5332395"/>
              <a:gd name="connsiteX3" fmla="*/ 779647 w 2704699"/>
              <a:gd name="connsiteY3" fmla="*/ 2964581 h 5332395"/>
              <a:gd name="connsiteX4" fmla="*/ 952901 w 2704699"/>
              <a:gd name="connsiteY4" fmla="*/ 2695073 h 5332395"/>
              <a:gd name="connsiteX5" fmla="*/ 1049154 w 2704699"/>
              <a:gd name="connsiteY5" fmla="*/ 2464067 h 5332395"/>
              <a:gd name="connsiteX6" fmla="*/ 885525 w 2704699"/>
              <a:gd name="connsiteY6" fmla="*/ 2127183 h 5332395"/>
              <a:gd name="connsiteX7" fmla="*/ 875899 w 2704699"/>
              <a:gd name="connsiteY7" fmla="*/ 2088682 h 5332395"/>
              <a:gd name="connsiteX8" fmla="*/ 847024 w 2704699"/>
              <a:gd name="connsiteY8" fmla="*/ 2059806 h 5332395"/>
              <a:gd name="connsiteX9" fmla="*/ 789272 w 2704699"/>
              <a:gd name="connsiteY9" fmla="*/ 2059806 h 5332395"/>
              <a:gd name="connsiteX10" fmla="*/ 721895 w 2704699"/>
              <a:gd name="connsiteY10" fmla="*/ 2079056 h 5332395"/>
              <a:gd name="connsiteX11" fmla="*/ 606392 w 2704699"/>
              <a:gd name="connsiteY11" fmla="*/ 2088682 h 5332395"/>
              <a:gd name="connsiteX12" fmla="*/ 519765 w 2704699"/>
              <a:gd name="connsiteY12" fmla="*/ 2069431 h 5332395"/>
              <a:gd name="connsiteX13" fmla="*/ 462013 w 2704699"/>
              <a:gd name="connsiteY13" fmla="*/ 2030930 h 5332395"/>
              <a:gd name="connsiteX14" fmla="*/ 433137 w 2704699"/>
              <a:gd name="connsiteY14" fmla="*/ 1973179 h 5332395"/>
              <a:gd name="connsiteX15" fmla="*/ 433137 w 2704699"/>
              <a:gd name="connsiteY15" fmla="*/ 1896176 h 5332395"/>
              <a:gd name="connsiteX16" fmla="*/ 423512 w 2704699"/>
              <a:gd name="connsiteY16" fmla="*/ 1857675 h 5332395"/>
              <a:gd name="connsiteX17" fmla="*/ 423512 w 2704699"/>
              <a:gd name="connsiteY17" fmla="*/ 1819174 h 5332395"/>
              <a:gd name="connsiteX18" fmla="*/ 423512 w 2704699"/>
              <a:gd name="connsiteY18" fmla="*/ 1790299 h 5332395"/>
              <a:gd name="connsiteX19" fmla="*/ 404261 w 2704699"/>
              <a:gd name="connsiteY19" fmla="*/ 1761423 h 5332395"/>
              <a:gd name="connsiteX20" fmla="*/ 356135 w 2704699"/>
              <a:gd name="connsiteY20" fmla="*/ 1674795 h 5332395"/>
              <a:gd name="connsiteX21" fmla="*/ 375386 w 2704699"/>
              <a:gd name="connsiteY21" fmla="*/ 1645920 h 5332395"/>
              <a:gd name="connsiteX22" fmla="*/ 375386 w 2704699"/>
              <a:gd name="connsiteY22" fmla="*/ 1617044 h 5332395"/>
              <a:gd name="connsiteX23" fmla="*/ 346510 w 2704699"/>
              <a:gd name="connsiteY23" fmla="*/ 1597793 h 5332395"/>
              <a:gd name="connsiteX24" fmla="*/ 346510 w 2704699"/>
              <a:gd name="connsiteY24" fmla="*/ 1559292 h 5332395"/>
              <a:gd name="connsiteX25" fmla="*/ 356135 w 2704699"/>
              <a:gd name="connsiteY25" fmla="*/ 1530416 h 5332395"/>
              <a:gd name="connsiteX26" fmla="*/ 336885 w 2704699"/>
              <a:gd name="connsiteY26" fmla="*/ 1453414 h 5332395"/>
              <a:gd name="connsiteX27" fmla="*/ 298384 w 2704699"/>
              <a:gd name="connsiteY27" fmla="*/ 1414913 h 5332395"/>
              <a:gd name="connsiteX28" fmla="*/ 259882 w 2704699"/>
              <a:gd name="connsiteY28" fmla="*/ 1386038 h 5332395"/>
              <a:gd name="connsiteX29" fmla="*/ 231007 w 2704699"/>
              <a:gd name="connsiteY29" fmla="*/ 1337911 h 5332395"/>
              <a:gd name="connsiteX30" fmla="*/ 231007 w 2704699"/>
              <a:gd name="connsiteY30" fmla="*/ 1299410 h 5332395"/>
              <a:gd name="connsiteX31" fmla="*/ 269508 w 2704699"/>
              <a:gd name="connsiteY31" fmla="*/ 1251284 h 5332395"/>
              <a:gd name="connsiteX32" fmla="*/ 336885 w 2704699"/>
              <a:gd name="connsiteY32" fmla="*/ 1203158 h 5332395"/>
              <a:gd name="connsiteX33" fmla="*/ 404261 w 2704699"/>
              <a:gd name="connsiteY33" fmla="*/ 1145406 h 5332395"/>
              <a:gd name="connsiteX34" fmla="*/ 442762 w 2704699"/>
              <a:gd name="connsiteY34" fmla="*/ 1078029 h 5332395"/>
              <a:gd name="connsiteX35" fmla="*/ 481264 w 2704699"/>
              <a:gd name="connsiteY35" fmla="*/ 1029903 h 5332395"/>
              <a:gd name="connsiteX36" fmla="*/ 500514 w 2704699"/>
              <a:gd name="connsiteY36" fmla="*/ 981776 h 5332395"/>
              <a:gd name="connsiteX37" fmla="*/ 510139 w 2704699"/>
              <a:gd name="connsiteY37" fmla="*/ 943275 h 5332395"/>
              <a:gd name="connsiteX38" fmla="*/ 500514 w 2704699"/>
              <a:gd name="connsiteY38" fmla="*/ 904774 h 5332395"/>
              <a:gd name="connsiteX39" fmla="*/ 490889 w 2704699"/>
              <a:gd name="connsiteY39" fmla="*/ 885524 h 5332395"/>
              <a:gd name="connsiteX40" fmla="*/ 490889 w 2704699"/>
              <a:gd name="connsiteY40" fmla="*/ 837398 h 5332395"/>
              <a:gd name="connsiteX41" fmla="*/ 490889 w 2704699"/>
              <a:gd name="connsiteY41" fmla="*/ 808522 h 5332395"/>
              <a:gd name="connsiteX42" fmla="*/ 413887 w 2704699"/>
              <a:gd name="connsiteY42" fmla="*/ 770021 h 5332395"/>
              <a:gd name="connsiteX43" fmla="*/ 298384 w 2704699"/>
              <a:gd name="connsiteY43" fmla="*/ 731520 h 5332395"/>
              <a:gd name="connsiteX44" fmla="*/ 192506 w 2704699"/>
              <a:gd name="connsiteY44" fmla="*/ 693019 h 5332395"/>
              <a:gd name="connsiteX45" fmla="*/ 86628 w 2704699"/>
              <a:gd name="connsiteY45" fmla="*/ 635267 h 5332395"/>
              <a:gd name="connsiteX46" fmla="*/ 9626 w 2704699"/>
              <a:gd name="connsiteY46" fmla="*/ 587141 h 5332395"/>
              <a:gd name="connsiteX47" fmla="*/ 0 w 2704699"/>
              <a:gd name="connsiteY47" fmla="*/ 558265 h 5332395"/>
              <a:gd name="connsiteX48" fmla="*/ 115504 w 2704699"/>
              <a:gd name="connsiteY48" fmla="*/ 548640 h 5332395"/>
              <a:gd name="connsiteX49" fmla="*/ 240632 w 2704699"/>
              <a:gd name="connsiteY49" fmla="*/ 558265 h 5332395"/>
              <a:gd name="connsiteX50" fmla="*/ 365760 w 2704699"/>
              <a:gd name="connsiteY50" fmla="*/ 548640 h 5332395"/>
              <a:gd name="connsiteX51" fmla="*/ 548640 w 2704699"/>
              <a:gd name="connsiteY51" fmla="*/ 558265 h 5332395"/>
              <a:gd name="connsiteX52" fmla="*/ 606392 w 2704699"/>
              <a:gd name="connsiteY52" fmla="*/ 548640 h 5332395"/>
              <a:gd name="connsiteX53" fmla="*/ 721895 w 2704699"/>
              <a:gd name="connsiteY53" fmla="*/ 404261 h 5332395"/>
              <a:gd name="connsiteX54" fmla="*/ 933651 w 2704699"/>
              <a:gd name="connsiteY54" fmla="*/ 134753 h 5332395"/>
              <a:gd name="connsiteX55" fmla="*/ 1078030 w 2704699"/>
              <a:gd name="connsiteY55" fmla="*/ 28875 h 5332395"/>
              <a:gd name="connsiteX56" fmla="*/ 1280160 w 2704699"/>
              <a:gd name="connsiteY56" fmla="*/ 0 h 5332395"/>
              <a:gd name="connsiteX57" fmla="*/ 1491916 w 2704699"/>
              <a:gd name="connsiteY57" fmla="*/ 19250 h 5332395"/>
              <a:gd name="connsiteX58" fmla="*/ 1703672 w 2704699"/>
              <a:gd name="connsiteY58" fmla="*/ 67376 h 5332395"/>
              <a:gd name="connsiteX59" fmla="*/ 1848051 w 2704699"/>
              <a:gd name="connsiteY59" fmla="*/ 105878 h 5332395"/>
              <a:gd name="connsiteX60" fmla="*/ 2117558 w 2704699"/>
              <a:gd name="connsiteY60" fmla="*/ 356134 h 5332395"/>
              <a:gd name="connsiteX61" fmla="*/ 2252312 w 2704699"/>
              <a:gd name="connsiteY61" fmla="*/ 529389 h 5332395"/>
              <a:gd name="connsiteX62" fmla="*/ 2310064 w 2704699"/>
              <a:gd name="connsiteY62" fmla="*/ 693019 h 5332395"/>
              <a:gd name="connsiteX63" fmla="*/ 2338939 w 2704699"/>
              <a:gd name="connsiteY63" fmla="*/ 904774 h 5332395"/>
              <a:gd name="connsiteX64" fmla="*/ 2338939 w 2704699"/>
              <a:gd name="connsiteY64" fmla="*/ 1078029 h 5332395"/>
              <a:gd name="connsiteX65" fmla="*/ 2319689 w 2704699"/>
              <a:gd name="connsiteY65" fmla="*/ 1193532 h 5332395"/>
              <a:gd name="connsiteX66" fmla="*/ 2290813 w 2704699"/>
              <a:gd name="connsiteY66" fmla="*/ 1260909 h 5332395"/>
              <a:gd name="connsiteX67" fmla="*/ 2252312 w 2704699"/>
              <a:gd name="connsiteY67" fmla="*/ 1337911 h 5332395"/>
              <a:gd name="connsiteX68" fmla="*/ 2156059 w 2704699"/>
              <a:gd name="connsiteY68" fmla="*/ 1424539 h 5332395"/>
              <a:gd name="connsiteX69" fmla="*/ 2107933 w 2704699"/>
              <a:gd name="connsiteY69" fmla="*/ 1434164 h 5332395"/>
              <a:gd name="connsiteX70" fmla="*/ 2079057 w 2704699"/>
              <a:gd name="connsiteY70" fmla="*/ 1520791 h 5332395"/>
              <a:gd name="connsiteX71" fmla="*/ 2059807 w 2704699"/>
              <a:gd name="connsiteY71" fmla="*/ 1617044 h 5332395"/>
              <a:gd name="connsiteX72" fmla="*/ 2050181 w 2704699"/>
              <a:gd name="connsiteY72" fmla="*/ 1742172 h 5332395"/>
              <a:gd name="connsiteX73" fmla="*/ 2050181 w 2704699"/>
              <a:gd name="connsiteY73" fmla="*/ 1828800 h 5332395"/>
              <a:gd name="connsiteX74" fmla="*/ 2040556 w 2704699"/>
              <a:gd name="connsiteY74" fmla="*/ 1886551 h 5332395"/>
              <a:gd name="connsiteX75" fmla="*/ 1992430 w 2704699"/>
              <a:gd name="connsiteY75" fmla="*/ 1915427 h 5332395"/>
              <a:gd name="connsiteX76" fmla="*/ 1953929 w 2704699"/>
              <a:gd name="connsiteY76" fmla="*/ 1925052 h 5332395"/>
              <a:gd name="connsiteX77" fmla="*/ 1953929 w 2704699"/>
              <a:gd name="connsiteY77" fmla="*/ 2040555 h 5332395"/>
              <a:gd name="connsiteX78" fmla="*/ 2011680 w 2704699"/>
              <a:gd name="connsiteY78" fmla="*/ 2204185 h 5332395"/>
              <a:gd name="connsiteX79" fmla="*/ 2050181 w 2704699"/>
              <a:gd name="connsiteY79" fmla="*/ 2281187 h 5332395"/>
              <a:gd name="connsiteX80" fmla="*/ 2204186 w 2704699"/>
              <a:gd name="connsiteY80" fmla="*/ 2425566 h 5332395"/>
              <a:gd name="connsiteX81" fmla="*/ 2310064 w 2704699"/>
              <a:gd name="connsiteY81" fmla="*/ 2521819 h 5332395"/>
              <a:gd name="connsiteX82" fmla="*/ 2464068 w 2704699"/>
              <a:gd name="connsiteY82" fmla="*/ 2762450 h 5332395"/>
              <a:gd name="connsiteX83" fmla="*/ 2569946 w 2704699"/>
              <a:gd name="connsiteY83" fmla="*/ 3012707 h 5332395"/>
              <a:gd name="connsiteX84" fmla="*/ 2666198 w 2704699"/>
              <a:gd name="connsiteY84" fmla="*/ 3311090 h 5332395"/>
              <a:gd name="connsiteX85" fmla="*/ 2666198 w 2704699"/>
              <a:gd name="connsiteY85" fmla="*/ 3570972 h 5332395"/>
              <a:gd name="connsiteX86" fmla="*/ 2656573 w 2704699"/>
              <a:gd name="connsiteY86" fmla="*/ 3821229 h 5332395"/>
              <a:gd name="connsiteX87" fmla="*/ 2666198 w 2704699"/>
              <a:gd name="connsiteY87" fmla="*/ 4177364 h 5332395"/>
              <a:gd name="connsiteX88" fmla="*/ 2685449 w 2704699"/>
              <a:gd name="connsiteY88" fmla="*/ 4639376 h 5332395"/>
              <a:gd name="connsiteX89" fmla="*/ 2704699 w 2704699"/>
              <a:gd name="connsiteY89" fmla="*/ 5130265 h 5332395"/>
              <a:gd name="connsiteX90" fmla="*/ 2685449 w 2704699"/>
              <a:gd name="connsiteY90" fmla="*/ 5332395 h 5332395"/>
              <a:gd name="connsiteX91" fmla="*/ 565908 w 2704699"/>
              <a:gd name="connsiteY91"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90" fmla="*/ 565908 w 2704699"/>
              <a:gd name="connsiteY90"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0" fmla="*/ 433137 w 2704699"/>
              <a:gd name="connsiteY0" fmla="*/ 3734602 h 5130264"/>
              <a:gd name="connsiteX1" fmla="*/ 558266 w 2704699"/>
              <a:gd name="connsiteY1" fmla="*/ 3378467 h 5130264"/>
              <a:gd name="connsiteX2" fmla="*/ 779647 w 2704699"/>
              <a:gd name="connsiteY2" fmla="*/ 2964581 h 5130264"/>
              <a:gd name="connsiteX3" fmla="*/ 952901 w 2704699"/>
              <a:gd name="connsiteY3" fmla="*/ 2695073 h 5130264"/>
              <a:gd name="connsiteX4" fmla="*/ 1049154 w 2704699"/>
              <a:gd name="connsiteY4" fmla="*/ 2464067 h 5130264"/>
              <a:gd name="connsiteX5" fmla="*/ 885525 w 2704699"/>
              <a:gd name="connsiteY5" fmla="*/ 2127183 h 5130264"/>
              <a:gd name="connsiteX6" fmla="*/ 875899 w 2704699"/>
              <a:gd name="connsiteY6" fmla="*/ 2088682 h 5130264"/>
              <a:gd name="connsiteX7" fmla="*/ 847024 w 2704699"/>
              <a:gd name="connsiteY7" fmla="*/ 2059806 h 5130264"/>
              <a:gd name="connsiteX8" fmla="*/ 789272 w 2704699"/>
              <a:gd name="connsiteY8" fmla="*/ 2059806 h 5130264"/>
              <a:gd name="connsiteX9" fmla="*/ 721895 w 2704699"/>
              <a:gd name="connsiteY9" fmla="*/ 2079056 h 5130264"/>
              <a:gd name="connsiteX10" fmla="*/ 606392 w 2704699"/>
              <a:gd name="connsiteY10" fmla="*/ 2088682 h 5130264"/>
              <a:gd name="connsiteX11" fmla="*/ 519765 w 2704699"/>
              <a:gd name="connsiteY11" fmla="*/ 2069431 h 5130264"/>
              <a:gd name="connsiteX12" fmla="*/ 462013 w 2704699"/>
              <a:gd name="connsiteY12" fmla="*/ 2030930 h 5130264"/>
              <a:gd name="connsiteX13" fmla="*/ 433137 w 2704699"/>
              <a:gd name="connsiteY13" fmla="*/ 1973179 h 5130264"/>
              <a:gd name="connsiteX14" fmla="*/ 433137 w 2704699"/>
              <a:gd name="connsiteY14" fmla="*/ 1896176 h 5130264"/>
              <a:gd name="connsiteX15" fmla="*/ 423512 w 2704699"/>
              <a:gd name="connsiteY15" fmla="*/ 1857675 h 5130264"/>
              <a:gd name="connsiteX16" fmla="*/ 423512 w 2704699"/>
              <a:gd name="connsiteY16" fmla="*/ 1819174 h 5130264"/>
              <a:gd name="connsiteX17" fmla="*/ 423512 w 2704699"/>
              <a:gd name="connsiteY17" fmla="*/ 1790299 h 5130264"/>
              <a:gd name="connsiteX18" fmla="*/ 404261 w 2704699"/>
              <a:gd name="connsiteY18" fmla="*/ 1761423 h 5130264"/>
              <a:gd name="connsiteX19" fmla="*/ 356135 w 2704699"/>
              <a:gd name="connsiteY19" fmla="*/ 1674795 h 5130264"/>
              <a:gd name="connsiteX20" fmla="*/ 375386 w 2704699"/>
              <a:gd name="connsiteY20" fmla="*/ 1645920 h 5130264"/>
              <a:gd name="connsiteX21" fmla="*/ 375386 w 2704699"/>
              <a:gd name="connsiteY21" fmla="*/ 1617044 h 5130264"/>
              <a:gd name="connsiteX22" fmla="*/ 346510 w 2704699"/>
              <a:gd name="connsiteY22" fmla="*/ 1597793 h 5130264"/>
              <a:gd name="connsiteX23" fmla="*/ 346510 w 2704699"/>
              <a:gd name="connsiteY23" fmla="*/ 1559292 h 5130264"/>
              <a:gd name="connsiteX24" fmla="*/ 356135 w 2704699"/>
              <a:gd name="connsiteY24" fmla="*/ 1530416 h 5130264"/>
              <a:gd name="connsiteX25" fmla="*/ 336885 w 2704699"/>
              <a:gd name="connsiteY25" fmla="*/ 1453414 h 5130264"/>
              <a:gd name="connsiteX26" fmla="*/ 298384 w 2704699"/>
              <a:gd name="connsiteY26" fmla="*/ 1414913 h 5130264"/>
              <a:gd name="connsiteX27" fmla="*/ 259882 w 2704699"/>
              <a:gd name="connsiteY27" fmla="*/ 1386038 h 5130264"/>
              <a:gd name="connsiteX28" fmla="*/ 231007 w 2704699"/>
              <a:gd name="connsiteY28" fmla="*/ 1337911 h 5130264"/>
              <a:gd name="connsiteX29" fmla="*/ 231007 w 2704699"/>
              <a:gd name="connsiteY29" fmla="*/ 1299410 h 5130264"/>
              <a:gd name="connsiteX30" fmla="*/ 269508 w 2704699"/>
              <a:gd name="connsiteY30" fmla="*/ 1251284 h 5130264"/>
              <a:gd name="connsiteX31" fmla="*/ 336885 w 2704699"/>
              <a:gd name="connsiteY31" fmla="*/ 1203158 h 5130264"/>
              <a:gd name="connsiteX32" fmla="*/ 404261 w 2704699"/>
              <a:gd name="connsiteY32" fmla="*/ 1145406 h 5130264"/>
              <a:gd name="connsiteX33" fmla="*/ 442762 w 2704699"/>
              <a:gd name="connsiteY33" fmla="*/ 1078029 h 5130264"/>
              <a:gd name="connsiteX34" fmla="*/ 481264 w 2704699"/>
              <a:gd name="connsiteY34" fmla="*/ 1029903 h 5130264"/>
              <a:gd name="connsiteX35" fmla="*/ 500514 w 2704699"/>
              <a:gd name="connsiteY35" fmla="*/ 981776 h 5130264"/>
              <a:gd name="connsiteX36" fmla="*/ 510139 w 2704699"/>
              <a:gd name="connsiteY36" fmla="*/ 943275 h 5130264"/>
              <a:gd name="connsiteX37" fmla="*/ 500514 w 2704699"/>
              <a:gd name="connsiteY37" fmla="*/ 904774 h 5130264"/>
              <a:gd name="connsiteX38" fmla="*/ 490889 w 2704699"/>
              <a:gd name="connsiteY38" fmla="*/ 885524 h 5130264"/>
              <a:gd name="connsiteX39" fmla="*/ 490889 w 2704699"/>
              <a:gd name="connsiteY39" fmla="*/ 837398 h 5130264"/>
              <a:gd name="connsiteX40" fmla="*/ 490889 w 2704699"/>
              <a:gd name="connsiteY40" fmla="*/ 808522 h 5130264"/>
              <a:gd name="connsiteX41" fmla="*/ 413887 w 2704699"/>
              <a:gd name="connsiteY41" fmla="*/ 770021 h 5130264"/>
              <a:gd name="connsiteX42" fmla="*/ 298384 w 2704699"/>
              <a:gd name="connsiteY42" fmla="*/ 731520 h 5130264"/>
              <a:gd name="connsiteX43" fmla="*/ 192506 w 2704699"/>
              <a:gd name="connsiteY43" fmla="*/ 693019 h 5130264"/>
              <a:gd name="connsiteX44" fmla="*/ 86628 w 2704699"/>
              <a:gd name="connsiteY44" fmla="*/ 635267 h 5130264"/>
              <a:gd name="connsiteX45" fmla="*/ 9626 w 2704699"/>
              <a:gd name="connsiteY45" fmla="*/ 587141 h 5130264"/>
              <a:gd name="connsiteX46" fmla="*/ 0 w 2704699"/>
              <a:gd name="connsiteY46" fmla="*/ 558265 h 5130264"/>
              <a:gd name="connsiteX47" fmla="*/ 115504 w 2704699"/>
              <a:gd name="connsiteY47" fmla="*/ 548640 h 5130264"/>
              <a:gd name="connsiteX48" fmla="*/ 240632 w 2704699"/>
              <a:gd name="connsiteY48" fmla="*/ 558265 h 5130264"/>
              <a:gd name="connsiteX49" fmla="*/ 365760 w 2704699"/>
              <a:gd name="connsiteY49" fmla="*/ 548640 h 5130264"/>
              <a:gd name="connsiteX50" fmla="*/ 548640 w 2704699"/>
              <a:gd name="connsiteY50" fmla="*/ 558265 h 5130264"/>
              <a:gd name="connsiteX51" fmla="*/ 606392 w 2704699"/>
              <a:gd name="connsiteY51" fmla="*/ 548640 h 5130264"/>
              <a:gd name="connsiteX52" fmla="*/ 721895 w 2704699"/>
              <a:gd name="connsiteY52" fmla="*/ 404261 h 5130264"/>
              <a:gd name="connsiteX53" fmla="*/ 933651 w 2704699"/>
              <a:gd name="connsiteY53" fmla="*/ 134753 h 5130264"/>
              <a:gd name="connsiteX54" fmla="*/ 1078030 w 2704699"/>
              <a:gd name="connsiteY54" fmla="*/ 28875 h 5130264"/>
              <a:gd name="connsiteX55" fmla="*/ 1280160 w 2704699"/>
              <a:gd name="connsiteY55" fmla="*/ 0 h 5130264"/>
              <a:gd name="connsiteX56" fmla="*/ 1491916 w 2704699"/>
              <a:gd name="connsiteY56" fmla="*/ 19250 h 5130264"/>
              <a:gd name="connsiteX57" fmla="*/ 1703672 w 2704699"/>
              <a:gd name="connsiteY57" fmla="*/ 67376 h 5130264"/>
              <a:gd name="connsiteX58" fmla="*/ 1848051 w 2704699"/>
              <a:gd name="connsiteY58" fmla="*/ 105878 h 5130264"/>
              <a:gd name="connsiteX59" fmla="*/ 2117558 w 2704699"/>
              <a:gd name="connsiteY59" fmla="*/ 356134 h 5130264"/>
              <a:gd name="connsiteX60" fmla="*/ 2252312 w 2704699"/>
              <a:gd name="connsiteY60" fmla="*/ 529389 h 5130264"/>
              <a:gd name="connsiteX61" fmla="*/ 2310064 w 2704699"/>
              <a:gd name="connsiteY61" fmla="*/ 693019 h 5130264"/>
              <a:gd name="connsiteX62" fmla="*/ 2338939 w 2704699"/>
              <a:gd name="connsiteY62" fmla="*/ 904774 h 5130264"/>
              <a:gd name="connsiteX63" fmla="*/ 2338939 w 2704699"/>
              <a:gd name="connsiteY63" fmla="*/ 1078029 h 5130264"/>
              <a:gd name="connsiteX64" fmla="*/ 2319689 w 2704699"/>
              <a:gd name="connsiteY64" fmla="*/ 1193532 h 5130264"/>
              <a:gd name="connsiteX65" fmla="*/ 2290813 w 2704699"/>
              <a:gd name="connsiteY65" fmla="*/ 1260909 h 5130264"/>
              <a:gd name="connsiteX66" fmla="*/ 2252312 w 2704699"/>
              <a:gd name="connsiteY66" fmla="*/ 1337911 h 5130264"/>
              <a:gd name="connsiteX67" fmla="*/ 2156059 w 2704699"/>
              <a:gd name="connsiteY67" fmla="*/ 1424539 h 5130264"/>
              <a:gd name="connsiteX68" fmla="*/ 2107933 w 2704699"/>
              <a:gd name="connsiteY68" fmla="*/ 1434164 h 5130264"/>
              <a:gd name="connsiteX69" fmla="*/ 2079057 w 2704699"/>
              <a:gd name="connsiteY69" fmla="*/ 1520791 h 5130264"/>
              <a:gd name="connsiteX70" fmla="*/ 2059807 w 2704699"/>
              <a:gd name="connsiteY70" fmla="*/ 1617044 h 5130264"/>
              <a:gd name="connsiteX71" fmla="*/ 2050181 w 2704699"/>
              <a:gd name="connsiteY71" fmla="*/ 1742172 h 5130264"/>
              <a:gd name="connsiteX72" fmla="*/ 2050181 w 2704699"/>
              <a:gd name="connsiteY72" fmla="*/ 1828800 h 5130264"/>
              <a:gd name="connsiteX73" fmla="*/ 2040556 w 2704699"/>
              <a:gd name="connsiteY73" fmla="*/ 1886551 h 5130264"/>
              <a:gd name="connsiteX74" fmla="*/ 1992430 w 2704699"/>
              <a:gd name="connsiteY74" fmla="*/ 1915427 h 5130264"/>
              <a:gd name="connsiteX75" fmla="*/ 1953929 w 2704699"/>
              <a:gd name="connsiteY75" fmla="*/ 1925052 h 5130264"/>
              <a:gd name="connsiteX76" fmla="*/ 1953929 w 2704699"/>
              <a:gd name="connsiteY76" fmla="*/ 2040555 h 5130264"/>
              <a:gd name="connsiteX77" fmla="*/ 2011680 w 2704699"/>
              <a:gd name="connsiteY77" fmla="*/ 2204185 h 5130264"/>
              <a:gd name="connsiteX78" fmla="*/ 2050181 w 2704699"/>
              <a:gd name="connsiteY78" fmla="*/ 2281187 h 5130264"/>
              <a:gd name="connsiteX79" fmla="*/ 2204186 w 2704699"/>
              <a:gd name="connsiteY79" fmla="*/ 2425566 h 5130264"/>
              <a:gd name="connsiteX80" fmla="*/ 2310064 w 2704699"/>
              <a:gd name="connsiteY80" fmla="*/ 2521819 h 5130264"/>
              <a:gd name="connsiteX81" fmla="*/ 2464068 w 2704699"/>
              <a:gd name="connsiteY81" fmla="*/ 2762450 h 5130264"/>
              <a:gd name="connsiteX82" fmla="*/ 2569946 w 2704699"/>
              <a:gd name="connsiteY82" fmla="*/ 3012707 h 5130264"/>
              <a:gd name="connsiteX83" fmla="*/ 2666198 w 2704699"/>
              <a:gd name="connsiteY83" fmla="*/ 3311090 h 5130264"/>
              <a:gd name="connsiteX84" fmla="*/ 2666198 w 2704699"/>
              <a:gd name="connsiteY84" fmla="*/ 3570972 h 5130264"/>
              <a:gd name="connsiteX85" fmla="*/ 2656573 w 2704699"/>
              <a:gd name="connsiteY85" fmla="*/ 3821229 h 5130264"/>
              <a:gd name="connsiteX86" fmla="*/ 2666198 w 2704699"/>
              <a:gd name="connsiteY86" fmla="*/ 4177364 h 5130264"/>
              <a:gd name="connsiteX87" fmla="*/ 2685449 w 2704699"/>
              <a:gd name="connsiteY87" fmla="*/ 4639376 h 5130264"/>
              <a:gd name="connsiteX88" fmla="*/ 2704699 w 2704699"/>
              <a:gd name="connsiteY88" fmla="*/ 5130265 h 5130264"/>
              <a:gd name="connsiteX0" fmla="*/ 433137 w 2685449"/>
              <a:gd name="connsiteY0" fmla="*/ 3734602 h 4639376"/>
              <a:gd name="connsiteX1" fmla="*/ 558266 w 2685449"/>
              <a:gd name="connsiteY1" fmla="*/ 3378467 h 4639376"/>
              <a:gd name="connsiteX2" fmla="*/ 779647 w 2685449"/>
              <a:gd name="connsiteY2" fmla="*/ 2964581 h 4639376"/>
              <a:gd name="connsiteX3" fmla="*/ 952901 w 2685449"/>
              <a:gd name="connsiteY3" fmla="*/ 2695073 h 4639376"/>
              <a:gd name="connsiteX4" fmla="*/ 1049154 w 2685449"/>
              <a:gd name="connsiteY4" fmla="*/ 2464067 h 4639376"/>
              <a:gd name="connsiteX5" fmla="*/ 885525 w 2685449"/>
              <a:gd name="connsiteY5" fmla="*/ 2127183 h 4639376"/>
              <a:gd name="connsiteX6" fmla="*/ 875899 w 2685449"/>
              <a:gd name="connsiteY6" fmla="*/ 2088682 h 4639376"/>
              <a:gd name="connsiteX7" fmla="*/ 847024 w 2685449"/>
              <a:gd name="connsiteY7" fmla="*/ 2059806 h 4639376"/>
              <a:gd name="connsiteX8" fmla="*/ 789272 w 2685449"/>
              <a:gd name="connsiteY8" fmla="*/ 2059806 h 4639376"/>
              <a:gd name="connsiteX9" fmla="*/ 721895 w 2685449"/>
              <a:gd name="connsiteY9" fmla="*/ 2079056 h 4639376"/>
              <a:gd name="connsiteX10" fmla="*/ 606392 w 2685449"/>
              <a:gd name="connsiteY10" fmla="*/ 2088682 h 4639376"/>
              <a:gd name="connsiteX11" fmla="*/ 519765 w 2685449"/>
              <a:gd name="connsiteY11" fmla="*/ 2069431 h 4639376"/>
              <a:gd name="connsiteX12" fmla="*/ 462013 w 2685449"/>
              <a:gd name="connsiteY12" fmla="*/ 2030930 h 4639376"/>
              <a:gd name="connsiteX13" fmla="*/ 433137 w 2685449"/>
              <a:gd name="connsiteY13" fmla="*/ 1973179 h 4639376"/>
              <a:gd name="connsiteX14" fmla="*/ 433137 w 2685449"/>
              <a:gd name="connsiteY14" fmla="*/ 1896176 h 4639376"/>
              <a:gd name="connsiteX15" fmla="*/ 423512 w 2685449"/>
              <a:gd name="connsiteY15" fmla="*/ 1857675 h 4639376"/>
              <a:gd name="connsiteX16" fmla="*/ 423512 w 2685449"/>
              <a:gd name="connsiteY16" fmla="*/ 1819174 h 4639376"/>
              <a:gd name="connsiteX17" fmla="*/ 423512 w 2685449"/>
              <a:gd name="connsiteY17" fmla="*/ 1790299 h 4639376"/>
              <a:gd name="connsiteX18" fmla="*/ 404261 w 2685449"/>
              <a:gd name="connsiteY18" fmla="*/ 1761423 h 4639376"/>
              <a:gd name="connsiteX19" fmla="*/ 356135 w 2685449"/>
              <a:gd name="connsiteY19" fmla="*/ 1674795 h 4639376"/>
              <a:gd name="connsiteX20" fmla="*/ 375386 w 2685449"/>
              <a:gd name="connsiteY20" fmla="*/ 1645920 h 4639376"/>
              <a:gd name="connsiteX21" fmla="*/ 375386 w 2685449"/>
              <a:gd name="connsiteY21" fmla="*/ 1617044 h 4639376"/>
              <a:gd name="connsiteX22" fmla="*/ 346510 w 2685449"/>
              <a:gd name="connsiteY22" fmla="*/ 1597793 h 4639376"/>
              <a:gd name="connsiteX23" fmla="*/ 346510 w 2685449"/>
              <a:gd name="connsiteY23" fmla="*/ 1559292 h 4639376"/>
              <a:gd name="connsiteX24" fmla="*/ 356135 w 2685449"/>
              <a:gd name="connsiteY24" fmla="*/ 1530416 h 4639376"/>
              <a:gd name="connsiteX25" fmla="*/ 336885 w 2685449"/>
              <a:gd name="connsiteY25" fmla="*/ 1453414 h 4639376"/>
              <a:gd name="connsiteX26" fmla="*/ 298384 w 2685449"/>
              <a:gd name="connsiteY26" fmla="*/ 1414913 h 4639376"/>
              <a:gd name="connsiteX27" fmla="*/ 259882 w 2685449"/>
              <a:gd name="connsiteY27" fmla="*/ 1386038 h 4639376"/>
              <a:gd name="connsiteX28" fmla="*/ 231007 w 2685449"/>
              <a:gd name="connsiteY28" fmla="*/ 1337911 h 4639376"/>
              <a:gd name="connsiteX29" fmla="*/ 231007 w 2685449"/>
              <a:gd name="connsiteY29" fmla="*/ 1299410 h 4639376"/>
              <a:gd name="connsiteX30" fmla="*/ 269508 w 2685449"/>
              <a:gd name="connsiteY30" fmla="*/ 1251284 h 4639376"/>
              <a:gd name="connsiteX31" fmla="*/ 336885 w 2685449"/>
              <a:gd name="connsiteY31" fmla="*/ 1203158 h 4639376"/>
              <a:gd name="connsiteX32" fmla="*/ 404261 w 2685449"/>
              <a:gd name="connsiteY32" fmla="*/ 1145406 h 4639376"/>
              <a:gd name="connsiteX33" fmla="*/ 442762 w 2685449"/>
              <a:gd name="connsiteY33" fmla="*/ 1078029 h 4639376"/>
              <a:gd name="connsiteX34" fmla="*/ 481264 w 2685449"/>
              <a:gd name="connsiteY34" fmla="*/ 1029903 h 4639376"/>
              <a:gd name="connsiteX35" fmla="*/ 500514 w 2685449"/>
              <a:gd name="connsiteY35" fmla="*/ 981776 h 4639376"/>
              <a:gd name="connsiteX36" fmla="*/ 510139 w 2685449"/>
              <a:gd name="connsiteY36" fmla="*/ 943275 h 4639376"/>
              <a:gd name="connsiteX37" fmla="*/ 500514 w 2685449"/>
              <a:gd name="connsiteY37" fmla="*/ 904774 h 4639376"/>
              <a:gd name="connsiteX38" fmla="*/ 490889 w 2685449"/>
              <a:gd name="connsiteY38" fmla="*/ 885524 h 4639376"/>
              <a:gd name="connsiteX39" fmla="*/ 490889 w 2685449"/>
              <a:gd name="connsiteY39" fmla="*/ 837398 h 4639376"/>
              <a:gd name="connsiteX40" fmla="*/ 490889 w 2685449"/>
              <a:gd name="connsiteY40" fmla="*/ 808522 h 4639376"/>
              <a:gd name="connsiteX41" fmla="*/ 413887 w 2685449"/>
              <a:gd name="connsiteY41" fmla="*/ 770021 h 4639376"/>
              <a:gd name="connsiteX42" fmla="*/ 298384 w 2685449"/>
              <a:gd name="connsiteY42" fmla="*/ 731520 h 4639376"/>
              <a:gd name="connsiteX43" fmla="*/ 192506 w 2685449"/>
              <a:gd name="connsiteY43" fmla="*/ 693019 h 4639376"/>
              <a:gd name="connsiteX44" fmla="*/ 86628 w 2685449"/>
              <a:gd name="connsiteY44" fmla="*/ 635267 h 4639376"/>
              <a:gd name="connsiteX45" fmla="*/ 9626 w 2685449"/>
              <a:gd name="connsiteY45" fmla="*/ 587141 h 4639376"/>
              <a:gd name="connsiteX46" fmla="*/ 0 w 2685449"/>
              <a:gd name="connsiteY46" fmla="*/ 558265 h 4639376"/>
              <a:gd name="connsiteX47" fmla="*/ 115504 w 2685449"/>
              <a:gd name="connsiteY47" fmla="*/ 548640 h 4639376"/>
              <a:gd name="connsiteX48" fmla="*/ 240632 w 2685449"/>
              <a:gd name="connsiteY48" fmla="*/ 558265 h 4639376"/>
              <a:gd name="connsiteX49" fmla="*/ 365760 w 2685449"/>
              <a:gd name="connsiteY49" fmla="*/ 548640 h 4639376"/>
              <a:gd name="connsiteX50" fmla="*/ 548640 w 2685449"/>
              <a:gd name="connsiteY50" fmla="*/ 558265 h 4639376"/>
              <a:gd name="connsiteX51" fmla="*/ 606392 w 2685449"/>
              <a:gd name="connsiteY51" fmla="*/ 548640 h 4639376"/>
              <a:gd name="connsiteX52" fmla="*/ 721895 w 2685449"/>
              <a:gd name="connsiteY52" fmla="*/ 404261 h 4639376"/>
              <a:gd name="connsiteX53" fmla="*/ 933651 w 2685449"/>
              <a:gd name="connsiteY53" fmla="*/ 134753 h 4639376"/>
              <a:gd name="connsiteX54" fmla="*/ 1078030 w 2685449"/>
              <a:gd name="connsiteY54" fmla="*/ 28875 h 4639376"/>
              <a:gd name="connsiteX55" fmla="*/ 1280160 w 2685449"/>
              <a:gd name="connsiteY55" fmla="*/ 0 h 4639376"/>
              <a:gd name="connsiteX56" fmla="*/ 1491916 w 2685449"/>
              <a:gd name="connsiteY56" fmla="*/ 19250 h 4639376"/>
              <a:gd name="connsiteX57" fmla="*/ 1703672 w 2685449"/>
              <a:gd name="connsiteY57" fmla="*/ 67376 h 4639376"/>
              <a:gd name="connsiteX58" fmla="*/ 1848051 w 2685449"/>
              <a:gd name="connsiteY58" fmla="*/ 105878 h 4639376"/>
              <a:gd name="connsiteX59" fmla="*/ 2117558 w 2685449"/>
              <a:gd name="connsiteY59" fmla="*/ 356134 h 4639376"/>
              <a:gd name="connsiteX60" fmla="*/ 2252312 w 2685449"/>
              <a:gd name="connsiteY60" fmla="*/ 529389 h 4639376"/>
              <a:gd name="connsiteX61" fmla="*/ 2310064 w 2685449"/>
              <a:gd name="connsiteY61" fmla="*/ 693019 h 4639376"/>
              <a:gd name="connsiteX62" fmla="*/ 2338939 w 2685449"/>
              <a:gd name="connsiteY62" fmla="*/ 904774 h 4639376"/>
              <a:gd name="connsiteX63" fmla="*/ 2338939 w 2685449"/>
              <a:gd name="connsiteY63" fmla="*/ 1078029 h 4639376"/>
              <a:gd name="connsiteX64" fmla="*/ 2319689 w 2685449"/>
              <a:gd name="connsiteY64" fmla="*/ 1193532 h 4639376"/>
              <a:gd name="connsiteX65" fmla="*/ 2290813 w 2685449"/>
              <a:gd name="connsiteY65" fmla="*/ 1260909 h 4639376"/>
              <a:gd name="connsiteX66" fmla="*/ 2252312 w 2685449"/>
              <a:gd name="connsiteY66" fmla="*/ 1337911 h 4639376"/>
              <a:gd name="connsiteX67" fmla="*/ 2156059 w 2685449"/>
              <a:gd name="connsiteY67" fmla="*/ 1424539 h 4639376"/>
              <a:gd name="connsiteX68" fmla="*/ 2107933 w 2685449"/>
              <a:gd name="connsiteY68" fmla="*/ 1434164 h 4639376"/>
              <a:gd name="connsiteX69" fmla="*/ 2079057 w 2685449"/>
              <a:gd name="connsiteY69" fmla="*/ 1520791 h 4639376"/>
              <a:gd name="connsiteX70" fmla="*/ 2059807 w 2685449"/>
              <a:gd name="connsiteY70" fmla="*/ 1617044 h 4639376"/>
              <a:gd name="connsiteX71" fmla="*/ 2050181 w 2685449"/>
              <a:gd name="connsiteY71" fmla="*/ 1742172 h 4639376"/>
              <a:gd name="connsiteX72" fmla="*/ 2050181 w 2685449"/>
              <a:gd name="connsiteY72" fmla="*/ 1828800 h 4639376"/>
              <a:gd name="connsiteX73" fmla="*/ 2040556 w 2685449"/>
              <a:gd name="connsiteY73" fmla="*/ 1886551 h 4639376"/>
              <a:gd name="connsiteX74" fmla="*/ 1992430 w 2685449"/>
              <a:gd name="connsiteY74" fmla="*/ 1915427 h 4639376"/>
              <a:gd name="connsiteX75" fmla="*/ 1953929 w 2685449"/>
              <a:gd name="connsiteY75" fmla="*/ 1925052 h 4639376"/>
              <a:gd name="connsiteX76" fmla="*/ 1953929 w 2685449"/>
              <a:gd name="connsiteY76" fmla="*/ 2040555 h 4639376"/>
              <a:gd name="connsiteX77" fmla="*/ 2011680 w 2685449"/>
              <a:gd name="connsiteY77" fmla="*/ 2204185 h 4639376"/>
              <a:gd name="connsiteX78" fmla="*/ 2050181 w 2685449"/>
              <a:gd name="connsiteY78" fmla="*/ 2281187 h 4639376"/>
              <a:gd name="connsiteX79" fmla="*/ 2204186 w 2685449"/>
              <a:gd name="connsiteY79" fmla="*/ 2425566 h 4639376"/>
              <a:gd name="connsiteX80" fmla="*/ 2310064 w 2685449"/>
              <a:gd name="connsiteY80" fmla="*/ 2521819 h 4639376"/>
              <a:gd name="connsiteX81" fmla="*/ 2464068 w 2685449"/>
              <a:gd name="connsiteY81" fmla="*/ 2762450 h 4639376"/>
              <a:gd name="connsiteX82" fmla="*/ 2569946 w 2685449"/>
              <a:gd name="connsiteY82" fmla="*/ 3012707 h 4639376"/>
              <a:gd name="connsiteX83" fmla="*/ 2666198 w 2685449"/>
              <a:gd name="connsiteY83" fmla="*/ 3311090 h 4639376"/>
              <a:gd name="connsiteX84" fmla="*/ 2666198 w 2685449"/>
              <a:gd name="connsiteY84" fmla="*/ 3570972 h 4639376"/>
              <a:gd name="connsiteX85" fmla="*/ 2656573 w 2685449"/>
              <a:gd name="connsiteY85" fmla="*/ 3821229 h 4639376"/>
              <a:gd name="connsiteX86" fmla="*/ 2666198 w 2685449"/>
              <a:gd name="connsiteY86" fmla="*/ 4177364 h 4639376"/>
              <a:gd name="connsiteX87" fmla="*/ 2685449 w 2685449"/>
              <a:gd name="connsiteY87" fmla="*/ 4639376 h 4639376"/>
              <a:gd name="connsiteX0" fmla="*/ 433137 w 2666199"/>
              <a:gd name="connsiteY0" fmla="*/ 3734602 h 4177364"/>
              <a:gd name="connsiteX1" fmla="*/ 558266 w 2666199"/>
              <a:gd name="connsiteY1" fmla="*/ 3378467 h 4177364"/>
              <a:gd name="connsiteX2" fmla="*/ 779647 w 2666199"/>
              <a:gd name="connsiteY2" fmla="*/ 2964581 h 4177364"/>
              <a:gd name="connsiteX3" fmla="*/ 952901 w 2666199"/>
              <a:gd name="connsiteY3" fmla="*/ 2695073 h 4177364"/>
              <a:gd name="connsiteX4" fmla="*/ 1049154 w 2666199"/>
              <a:gd name="connsiteY4" fmla="*/ 2464067 h 4177364"/>
              <a:gd name="connsiteX5" fmla="*/ 885525 w 2666199"/>
              <a:gd name="connsiteY5" fmla="*/ 2127183 h 4177364"/>
              <a:gd name="connsiteX6" fmla="*/ 875899 w 2666199"/>
              <a:gd name="connsiteY6" fmla="*/ 2088682 h 4177364"/>
              <a:gd name="connsiteX7" fmla="*/ 847024 w 2666199"/>
              <a:gd name="connsiteY7" fmla="*/ 2059806 h 4177364"/>
              <a:gd name="connsiteX8" fmla="*/ 789272 w 2666199"/>
              <a:gd name="connsiteY8" fmla="*/ 2059806 h 4177364"/>
              <a:gd name="connsiteX9" fmla="*/ 721895 w 2666199"/>
              <a:gd name="connsiteY9" fmla="*/ 2079056 h 4177364"/>
              <a:gd name="connsiteX10" fmla="*/ 606392 w 2666199"/>
              <a:gd name="connsiteY10" fmla="*/ 2088682 h 4177364"/>
              <a:gd name="connsiteX11" fmla="*/ 519765 w 2666199"/>
              <a:gd name="connsiteY11" fmla="*/ 2069431 h 4177364"/>
              <a:gd name="connsiteX12" fmla="*/ 462013 w 2666199"/>
              <a:gd name="connsiteY12" fmla="*/ 2030930 h 4177364"/>
              <a:gd name="connsiteX13" fmla="*/ 433137 w 2666199"/>
              <a:gd name="connsiteY13" fmla="*/ 1973179 h 4177364"/>
              <a:gd name="connsiteX14" fmla="*/ 433137 w 2666199"/>
              <a:gd name="connsiteY14" fmla="*/ 1896176 h 4177364"/>
              <a:gd name="connsiteX15" fmla="*/ 423512 w 2666199"/>
              <a:gd name="connsiteY15" fmla="*/ 1857675 h 4177364"/>
              <a:gd name="connsiteX16" fmla="*/ 423512 w 2666199"/>
              <a:gd name="connsiteY16" fmla="*/ 1819174 h 4177364"/>
              <a:gd name="connsiteX17" fmla="*/ 423512 w 2666199"/>
              <a:gd name="connsiteY17" fmla="*/ 1790299 h 4177364"/>
              <a:gd name="connsiteX18" fmla="*/ 404261 w 2666199"/>
              <a:gd name="connsiteY18" fmla="*/ 1761423 h 4177364"/>
              <a:gd name="connsiteX19" fmla="*/ 356135 w 2666199"/>
              <a:gd name="connsiteY19" fmla="*/ 1674795 h 4177364"/>
              <a:gd name="connsiteX20" fmla="*/ 375386 w 2666199"/>
              <a:gd name="connsiteY20" fmla="*/ 1645920 h 4177364"/>
              <a:gd name="connsiteX21" fmla="*/ 375386 w 2666199"/>
              <a:gd name="connsiteY21" fmla="*/ 1617044 h 4177364"/>
              <a:gd name="connsiteX22" fmla="*/ 346510 w 2666199"/>
              <a:gd name="connsiteY22" fmla="*/ 1597793 h 4177364"/>
              <a:gd name="connsiteX23" fmla="*/ 346510 w 2666199"/>
              <a:gd name="connsiteY23" fmla="*/ 1559292 h 4177364"/>
              <a:gd name="connsiteX24" fmla="*/ 356135 w 2666199"/>
              <a:gd name="connsiteY24" fmla="*/ 1530416 h 4177364"/>
              <a:gd name="connsiteX25" fmla="*/ 336885 w 2666199"/>
              <a:gd name="connsiteY25" fmla="*/ 1453414 h 4177364"/>
              <a:gd name="connsiteX26" fmla="*/ 298384 w 2666199"/>
              <a:gd name="connsiteY26" fmla="*/ 1414913 h 4177364"/>
              <a:gd name="connsiteX27" fmla="*/ 259882 w 2666199"/>
              <a:gd name="connsiteY27" fmla="*/ 1386038 h 4177364"/>
              <a:gd name="connsiteX28" fmla="*/ 231007 w 2666199"/>
              <a:gd name="connsiteY28" fmla="*/ 1337911 h 4177364"/>
              <a:gd name="connsiteX29" fmla="*/ 231007 w 2666199"/>
              <a:gd name="connsiteY29" fmla="*/ 1299410 h 4177364"/>
              <a:gd name="connsiteX30" fmla="*/ 269508 w 2666199"/>
              <a:gd name="connsiteY30" fmla="*/ 1251284 h 4177364"/>
              <a:gd name="connsiteX31" fmla="*/ 336885 w 2666199"/>
              <a:gd name="connsiteY31" fmla="*/ 1203158 h 4177364"/>
              <a:gd name="connsiteX32" fmla="*/ 404261 w 2666199"/>
              <a:gd name="connsiteY32" fmla="*/ 1145406 h 4177364"/>
              <a:gd name="connsiteX33" fmla="*/ 442762 w 2666199"/>
              <a:gd name="connsiteY33" fmla="*/ 1078029 h 4177364"/>
              <a:gd name="connsiteX34" fmla="*/ 481264 w 2666199"/>
              <a:gd name="connsiteY34" fmla="*/ 1029903 h 4177364"/>
              <a:gd name="connsiteX35" fmla="*/ 500514 w 2666199"/>
              <a:gd name="connsiteY35" fmla="*/ 981776 h 4177364"/>
              <a:gd name="connsiteX36" fmla="*/ 510139 w 2666199"/>
              <a:gd name="connsiteY36" fmla="*/ 943275 h 4177364"/>
              <a:gd name="connsiteX37" fmla="*/ 500514 w 2666199"/>
              <a:gd name="connsiteY37" fmla="*/ 904774 h 4177364"/>
              <a:gd name="connsiteX38" fmla="*/ 490889 w 2666199"/>
              <a:gd name="connsiteY38" fmla="*/ 885524 h 4177364"/>
              <a:gd name="connsiteX39" fmla="*/ 490889 w 2666199"/>
              <a:gd name="connsiteY39" fmla="*/ 837398 h 4177364"/>
              <a:gd name="connsiteX40" fmla="*/ 490889 w 2666199"/>
              <a:gd name="connsiteY40" fmla="*/ 808522 h 4177364"/>
              <a:gd name="connsiteX41" fmla="*/ 413887 w 2666199"/>
              <a:gd name="connsiteY41" fmla="*/ 770021 h 4177364"/>
              <a:gd name="connsiteX42" fmla="*/ 298384 w 2666199"/>
              <a:gd name="connsiteY42" fmla="*/ 731520 h 4177364"/>
              <a:gd name="connsiteX43" fmla="*/ 192506 w 2666199"/>
              <a:gd name="connsiteY43" fmla="*/ 693019 h 4177364"/>
              <a:gd name="connsiteX44" fmla="*/ 86628 w 2666199"/>
              <a:gd name="connsiteY44" fmla="*/ 635267 h 4177364"/>
              <a:gd name="connsiteX45" fmla="*/ 9626 w 2666199"/>
              <a:gd name="connsiteY45" fmla="*/ 587141 h 4177364"/>
              <a:gd name="connsiteX46" fmla="*/ 0 w 2666199"/>
              <a:gd name="connsiteY46" fmla="*/ 558265 h 4177364"/>
              <a:gd name="connsiteX47" fmla="*/ 115504 w 2666199"/>
              <a:gd name="connsiteY47" fmla="*/ 548640 h 4177364"/>
              <a:gd name="connsiteX48" fmla="*/ 240632 w 2666199"/>
              <a:gd name="connsiteY48" fmla="*/ 558265 h 4177364"/>
              <a:gd name="connsiteX49" fmla="*/ 365760 w 2666199"/>
              <a:gd name="connsiteY49" fmla="*/ 548640 h 4177364"/>
              <a:gd name="connsiteX50" fmla="*/ 548640 w 2666199"/>
              <a:gd name="connsiteY50" fmla="*/ 558265 h 4177364"/>
              <a:gd name="connsiteX51" fmla="*/ 606392 w 2666199"/>
              <a:gd name="connsiteY51" fmla="*/ 548640 h 4177364"/>
              <a:gd name="connsiteX52" fmla="*/ 721895 w 2666199"/>
              <a:gd name="connsiteY52" fmla="*/ 404261 h 4177364"/>
              <a:gd name="connsiteX53" fmla="*/ 933651 w 2666199"/>
              <a:gd name="connsiteY53" fmla="*/ 134753 h 4177364"/>
              <a:gd name="connsiteX54" fmla="*/ 1078030 w 2666199"/>
              <a:gd name="connsiteY54" fmla="*/ 28875 h 4177364"/>
              <a:gd name="connsiteX55" fmla="*/ 1280160 w 2666199"/>
              <a:gd name="connsiteY55" fmla="*/ 0 h 4177364"/>
              <a:gd name="connsiteX56" fmla="*/ 1491916 w 2666199"/>
              <a:gd name="connsiteY56" fmla="*/ 19250 h 4177364"/>
              <a:gd name="connsiteX57" fmla="*/ 1703672 w 2666199"/>
              <a:gd name="connsiteY57" fmla="*/ 67376 h 4177364"/>
              <a:gd name="connsiteX58" fmla="*/ 1848051 w 2666199"/>
              <a:gd name="connsiteY58" fmla="*/ 105878 h 4177364"/>
              <a:gd name="connsiteX59" fmla="*/ 2117558 w 2666199"/>
              <a:gd name="connsiteY59" fmla="*/ 356134 h 4177364"/>
              <a:gd name="connsiteX60" fmla="*/ 2252312 w 2666199"/>
              <a:gd name="connsiteY60" fmla="*/ 529389 h 4177364"/>
              <a:gd name="connsiteX61" fmla="*/ 2310064 w 2666199"/>
              <a:gd name="connsiteY61" fmla="*/ 693019 h 4177364"/>
              <a:gd name="connsiteX62" fmla="*/ 2338939 w 2666199"/>
              <a:gd name="connsiteY62" fmla="*/ 904774 h 4177364"/>
              <a:gd name="connsiteX63" fmla="*/ 2338939 w 2666199"/>
              <a:gd name="connsiteY63" fmla="*/ 1078029 h 4177364"/>
              <a:gd name="connsiteX64" fmla="*/ 2319689 w 2666199"/>
              <a:gd name="connsiteY64" fmla="*/ 1193532 h 4177364"/>
              <a:gd name="connsiteX65" fmla="*/ 2290813 w 2666199"/>
              <a:gd name="connsiteY65" fmla="*/ 1260909 h 4177364"/>
              <a:gd name="connsiteX66" fmla="*/ 2252312 w 2666199"/>
              <a:gd name="connsiteY66" fmla="*/ 1337911 h 4177364"/>
              <a:gd name="connsiteX67" fmla="*/ 2156059 w 2666199"/>
              <a:gd name="connsiteY67" fmla="*/ 1424539 h 4177364"/>
              <a:gd name="connsiteX68" fmla="*/ 2107933 w 2666199"/>
              <a:gd name="connsiteY68" fmla="*/ 1434164 h 4177364"/>
              <a:gd name="connsiteX69" fmla="*/ 2079057 w 2666199"/>
              <a:gd name="connsiteY69" fmla="*/ 1520791 h 4177364"/>
              <a:gd name="connsiteX70" fmla="*/ 2059807 w 2666199"/>
              <a:gd name="connsiteY70" fmla="*/ 1617044 h 4177364"/>
              <a:gd name="connsiteX71" fmla="*/ 2050181 w 2666199"/>
              <a:gd name="connsiteY71" fmla="*/ 1742172 h 4177364"/>
              <a:gd name="connsiteX72" fmla="*/ 2050181 w 2666199"/>
              <a:gd name="connsiteY72" fmla="*/ 1828800 h 4177364"/>
              <a:gd name="connsiteX73" fmla="*/ 2040556 w 2666199"/>
              <a:gd name="connsiteY73" fmla="*/ 1886551 h 4177364"/>
              <a:gd name="connsiteX74" fmla="*/ 1992430 w 2666199"/>
              <a:gd name="connsiteY74" fmla="*/ 1915427 h 4177364"/>
              <a:gd name="connsiteX75" fmla="*/ 1953929 w 2666199"/>
              <a:gd name="connsiteY75" fmla="*/ 1925052 h 4177364"/>
              <a:gd name="connsiteX76" fmla="*/ 1953929 w 2666199"/>
              <a:gd name="connsiteY76" fmla="*/ 2040555 h 4177364"/>
              <a:gd name="connsiteX77" fmla="*/ 2011680 w 2666199"/>
              <a:gd name="connsiteY77" fmla="*/ 2204185 h 4177364"/>
              <a:gd name="connsiteX78" fmla="*/ 2050181 w 2666199"/>
              <a:gd name="connsiteY78" fmla="*/ 2281187 h 4177364"/>
              <a:gd name="connsiteX79" fmla="*/ 2204186 w 2666199"/>
              <a:gd name="connsiteY79" fmla="*/ 2425566 h 4177364"/>
              <a:gd name="connsiteX80" fmla="*/ 2310064 w 2666199"/>
              <a:gd name="connsiteY80" fmla="*/ 2521819 h 4177364"/>
              <a:gd name="connsiteX81" fmla="*/ 2464068 w 2666199"/>
              <a:gd name="connsiteY81" fmla="*/ 2762450 h 4177364"/>
              <a:gd name="connsiteX82" fmla="*/ 2569946 w 2666199"/>
              <a:gd name="connsiteY82" fmla="*/ 3012707 h 4177364"/>
              <a:gd name="connsiteX83" fmla="*/ 2666198 w 2666199"/>
              <a:gd name="connsiteY83" fmla="*/ 3311090 h 4177364"/>
              <a:gd name="connsiteX84" fmla="*/ 2666198 w 2666199"/>
              <a:gd name="connsiteY84" fmla="*/ 3570972 h 4177364"/>
              <a:gd name="connsiteX85" fmla="*/ 2656573 w 2666199"/>
              <a:gd name="connsiteY85" fmla="*/ 3821229 h 4177364"/>
              <a:gd name="connsiteX86" fmla="*/ 2666198 w 2666199"/>
              <a:gd name="connsiteY86" fmla="*/ 4177364 h 4177364"/>
              <a:gd name="connsiteX0" fmla="*/ 433137 w 2666199"/>
              <a:gd name="connsiteY0" fmla="*/ 3734602 h 3821228"/>
              <a:gd name="connsiteX1" fmla="*/ 558266 w 2666199"/>
              <a:gd name="connsiteY1" fmla="*/ 3378467 h 3821228"/>
              <a:gd name="connsiteX2" fmla="*/ 779647 w 2666199"/>
              <a:gd name="connsiteY2" fmla="*/ 2964581 h 3821228"/>
              <a:gd name="connsiteX3" fmla="*/ 952901 w 2666199"/>
              <a:gd name="connsiteY3" fmla="*/ 2695073 h 3821228"/>
              <a:gd name="connsiteX4" fmla="*/ 1049154 w 2666199"/>
              <a:gd name="connsiteY4" fmla="*/ 2464067 h 3821228"/>
              <a:gd name="connsiteX5" fmla="*/ 885525 w 2666199"/>
              <a:gd name="connsiteY5" fmla="*/ 2127183 h 3821228"/>
              <a:gd name="connsiteX6" fmla="*/ 875899 w 2666199"/>
              <a:gd name="connsiteY6" fmla="*/ 2088682 h 3821228"/>
              <a:gd name="connsiteX7" fmla="*/ 847024 w 2666199"/>
              <a:gd name="connsiteY7" fmla="*/ 2059806 h 3821228"/>
              <a:gd name="connsiteX8" fmla="*/ 789272 w 2666199"/>
              <a:gd name="connsiteY8" fmla="*/ 2059806 h 3821228"/>
              <a:gd name="connsiteX9" fmla="*/ 721895 w 2666199"/>
              <a:gd name="connsiteY9" fmla="*/ 2079056 h 3821228"/>
              <a:gd name="connsiteX10" fmla="*/ 606392 w 2666199"/>
              <a:gd name="connsiteY10" fmla="*/ 2088682 h 3821228"/>
              <a:gd name="connsiteX11" fmla="*/ 519765 w 2666199"/>
              <a:gd name="connsiteY11" fmla="*/ 2069431 h 3821228"/>
              <a:gd name="connsiteX12" fmla="*/ 462013 w 2666199"/>
              <a:gd name="connsiteY12" fmla="*/ 2030930 h 3821228"/>
              <a:gd name="connsiteX13" fmla="*/ 433137 w 2666199"/>
              <a:gd name="connsiteY13" fmla="*/ 1973179 h 3821228"/>
              <a:gd name="connsiteX14" fmla="*/ 433137 w 2666199"/>
              <a:gd name="connsiteY14" fmla="*/ 1896176 h 3821228"/>
              <a:gd name="connsiteX15" fmla="*/ 423512 w 2666199"/>
              <a:gd name="connsiteY15" fmla="*/ 1857675 h 3821228"/>
              <a:gd name="connsiteX16" fmla="*/ 423512 w 2666199"/>
              <a:gd name="connsiteY16" fmla="*/ 1819174 h 3821228"/>
              <a:gd name="connsiteX17" fmla="*/ 423512 w 2666199"/>
              <a:gd name="connsiteY17" fmla="*/ 1790299 h 3821228"/>
              <a:gd name="connsiteX18" fmla="*/ 404261 w 2666199"/>
              <a:gd name="connsiteY18" fmla="*/ 1761423 h 3821228"/>
              <a:gd name="connsiteX19" fmla="*/ 356135 w 2666199"/>
              <a:gd name="connsiteY19" fmla="*/ 1674795 h 3821228"/>
              <a:gd name="connsiteX20" fmla="*/ 375386 w 2666199"/>
              <a:gd name="connsiteY20" fmla="*/ 1645920 h 3821228"/>
              <a:gd name="connsiteX21" fmla="*/ 375386 w 2666199"/>
              <a:gd name="connsiteY21" fmla="*/ 1617044 h 3821228"/>
              <a:gd name="connsiteX22" fmla="*/ 346510 w 2666199"/>
              <a:gd name="connsiteY22" fmla="*/ 1597793 h 3821228"/>
              <a:gd name="connsiteX23" fmla="*/ 346510 w 2666199"/>
              <a:gd name="connsiteY23" fmla="*/ 1559292 h 3821228"/>
              <a:gd name="connsiteX24" fmla="*/ 356135 w 2666199"/>
              <a:gd name="connsiteY24" fmla="*/ 1530416 h 3821228"/>
              <a:gd name="connsiteX25" fmla="*/ 336885 w 2666199"/>
              <a:gd name="connsiteY25" fmla="*/ 1453414 h 3821228"/>
              <a:gd name="connsiteX26" fmla="*/ 298384 w 2666199"/>
              <a:gd name="connsiteY26" fmla="*/ 1414913 h 3821228"/>
              <a:gd name="connsiteX27" fmla="*/ 259882 w 2666199"/>
              <a:gd name="connsiteY27" fmla="*/ 1386038 h 3821228"/>
              <a:gd name="connsiteX28" fmla="*/ 231007 w 2666199"/>
              <a:gd name="connsiteY28" fmla="*/ 1337911 h 3821228"/>
              <a:gd name="connsiteX29" fmla="*/ 231007 w 2666199"/>
              <a:gd name="connsiteY29" fmla="*/ 1299410 h 3821228"/>
              <a:gd name="connsiteX30" fmla="*/ 269508 w 2666199"/>
              <a:gd name="connsiteY30" fmla="*/ 1251284 h 3821228"/>
              <a:gd name="connsiteX31" fmla="*/ 336885 w 2666199"/>
              <a:gd name="connsiteY31" fmla="*/ 1203158 h 3821228"/>
              <a:gd name="connsiteX32" fmla="*/ 404261 w 2666199"/>
              <a:gd name="connsiteY32" fmla="*/ 1145406 h 3821228"/>
              <a:gd name="connsiteX33" fmla="*/ 442762 w 2666199"/>
              <a:gd name="connsiteY33" fmla="*/ 1078029 h 3821228"/>
              <a:gd name="connsiteX34" fmla="*/ 481264 w 2666199"/>
              <a:gd name="connsiteY34" fmla="*/ 1029903 h 3821228"/>
              <a:gd name="connsiteX35" fmla="*/ 500514 w 2666199"/>
              <a:gd name="connsiteY35" fmla="*/ 981776 h 3821228"/>
              <a:gd name="connsiteX36" fmla="*/ 510139 w 2666199"/>
              <a:gd name="connsiteY36" fmla="*/ 943275 h 3821228"/>
              <a:gd name="connsiteX37" fmla="*/ 500514 w 2666199"/>
              <a:gd name="connsiteY37" fmla="*/ 904774 h 3821228"/>
              <a:gd name="connsiteX38" fmla="*/ 490889 w 2666199"/>
              <a:gd name="connsiteY38" fmla="*/ 885524 h 3821228"/>
              <a:gd name="connsiteX39" fmla="*/ 490889 w 2666199"/>
              <a:gd name="connsiteY39" fmla="*/ 837398 h 3821228"/>
              <a:gd name="connsiteX40" fmla="*/ 490889 w 2666199"/>
              <a:gd name="connsiteY40" fmla="*/ 808522 h 3821228"/>
              <a:gd name="connsiteX41" fmla="*/ 413887 w 2666199"/>
              <a:gd name="connsiteY41" fmla="*/ 770021 h 3821228"/>
              <a:gd name="connsiteX42" fmla="*/ 298384 w 2666199"/>
              <a:gd name="connsiteY42" fmla="*/ 731520 h 3821228"/>
              <a:gd name="connsiteX43" fmla="*/ 192506 w 2666199"/>
              <a:gd name="connsiteY43" fmla="*/ 693019 h 3821228"/>
              <a:gd name="connsiteX44" fmla="*/ 86628 w 2666199"/>
              <a:gd name="connsiteY44" fmla="*/ 635267 h 3821228"/>
              <a:gd name="connsiteX45" fmla="*/ 9626 w 2666199"/>
              <a:gd name="connsiteY45" fmla="*/ 587141 h 3821228"/>
              <a:gd name="connsiteX46" fmla="*/ 0 w 2666199"/>
              <a:gd name="connsiteY46" fmla="*/ 558265 h 3821228"/>
              <a:gd name="connsiteX47" fmla="*/ 115504 w 2666199"/>
              <a:gd name="connsiteY47" fmla="*/ 548640 h 3821228"/>
              <a:gd name="connsiteX48" fmla="*/ 240632 w 2666199"/>
              <a:gd name="connsiteY48" fmla="*/ 558265 h 3821228"/>
              <a:gd name="connsiteX49" fmla="*/ 365760 w 2666199"/>
              <a:gd name="connsiteY49" fmla="*/ 548640 h 3821228"/>
              <a:gd name="connsiteX50" fmla="*/ 548640 w 2666199"/>
              <a:gd name="connsiteY50" fmla="*/ 558265 h 3821228"/>
              <a:gd name="connsiteX51" fmla="*/ 606392 w 2666199"/>
              <a:gd name="connsiteY51" fmla="*/ 548640 h 3821228"/>
              <a:gd name="connsiteX52" fmla="*/ 721895 w 2666199"/>
              <a:gd name="connsiteY52" fmla="*/ 404261 h 3821228"/>
              <a:gd name="connsiteX53" fmla="*/ 933651 w 2666199"/>
              <a:gd name="connsiteY53" fmla="*/ 134753 h 3821228"/>
              <a:gd name="connsiteX54" fmla="*/ 1078030 w 2666199"/>
              <a:gd name="connsiteY54" fmla="*/ 28875 h 3821228"/>
              <a:gd name="connsiteX55" fmla="*/ 1280160 w 2666199"/>
              <a:gd name="connsiteY55" fmla="*/ 0 h 3821228"/>
              <a:gd name="connsiteX56" fmla="*/ 1491916 w 2666199"/>
              <a:gd name="connsiteY56" fmla="*/ 19250 h 3821228"/>
              <a:gd name="connsiteX57" fmla="*/ 1703672 w 2666199"/>
              <a:gd name="connsiteY57" fmla="*/ 67376 h 3821228"/>
              <a:gd name="connsiteX58" fmla="*/ 1848051 w 2666199"/>
              <a:gd name="connsiteY58" fmla="*/ 105878 h 3821228"/>
              <a:gd name="connsiteX59" fmla="*/ 2117558 w 2666199"/>
              <a:gd name="connsiteY59" fmla="*/ 356134 h 3821228"/>
              <a:gd name="connsiteX60" fmla="*/ 2252312 w 2666199"/>
              <a:gd name="connsiteY60" fmla="*/ 529389 h 3821228"/>
              <a:gd name="connsiteX61" fmla="*/ 2310064 w 2666199"/>
              <a:gd name="connsiteY61" fmla="*/ 693019 h 3821228"/>
              <a:gd name="connsiteX62" fmla="*/ 2338939 w 2666199"/>
              <a:gd name="connsiteY62" fmla="*/ 904774 h 3821228"/>
              <a:gd name="connsiteX63" fmla="*/ 2338939 w 2666199"/>
              <a:gd name="connsiteY63" fmla="*/ 1078029 h 3821228"/>
              <a:gd name="connsiteX64" fmla="*/ 2319689 w 2666199"/>
              <a:gd name="connsiteY64" fmla="*/ 1193532 h 3821228"/>
              <a:gd name="connsiteX65" fmla="*/ 2290813 w 2666199"/>
              <a:gd name="connsiteY65" fmla="*/ 1260909 h 3821228"/>
              <a:gd name="connsiteX66" fmla="*/ 2252312 w 2666199"/>
              <a:gd name="connsiteY66" fmla="*/ 1337911 h 3821228"/>
              <a:gd name="connsiteX67" fmla="*/ 2156059 w 2666199"/>
              <a:gd name="connsiteY67" fmla="*/ 1424539 h 3821228"/>
              <a:gd name="connsiteX68" fmla="*/ 2107933 w 2666199"/>
              <a:gd name="connsiteY68" fmla="*/ 1434164 h 3821228"/>
              <a:gd name="connsiteX69" fmla="*/ 2079057 w 2666199"/>
              <a:gd name="connsiteY69" fmla="*/ 1520791 h 3821228"/>
              <a:gd name="connsiteX70" fmla="*/ 2059807 w 2666199"/>
              <a:gd name="connsiteY70" fmla="*/ 1617044 h 3821228"/>
              <a:gd name="connsiteX71" fmla="*/ 2050181 w 2666199"/>
              <a:gd name="connsiteY71" fmla="*/ 1742172 h 3821228"/>
              <a:gd name="connsiteX72" fmla="*/ 2050181 w 2666199"/>
              <a:gd name="connsiteY72" fmla="*/ 1828800 h 3821228"/>
              <a:gd name="connsiteX73" fmla="*/ 2040556 w 2666199"/>
              <a:gd name="connsiteY73" fmla="*/ 1886551 h 3821228"/>
              <a:gd name="connsiteX74" fmla="*/ 1992430 w 2666199"/>
              <a:gd name="connsiteY74" fmla="*/ 1915427 h 3821228"/>
              <a:gd name="connsiteX75" fmla="*/ 1953929 w 2666199"/>
              <a:gd name="connsiteY75" fmla="*/ 1925052 h 3821228"/>
              <a:gd name="connsiteX76" fmla="*/ 1953929 w 2666199"/>
              <a:gd name="connsiteY76" fmla="*/ 2040555 h 3821228"/>
              <a:gd name="connsiteX77" fmla="*/ 2011680 w 2666199"/>
              <a:gd name="connsiteY77" fmla="*/ 2204185 h 3821228"/>
              <a:gd name="connsiteX78" fmla="*/ 2050181 w 2666199"/>
              <a:gd name="connsiteY78" fmla="*/ 2281187 h 3821228"/>
              <a:gd name="connsiteX79" fmla="*/ 2204186 w 2666199"/>
              <a:gd name="connsiteY79" fmla="*/ 2425566 h 3821228"/>
              <a:gd name="connsiteX80" fmla="*/ 2310064 w 2666199"/>
              <a:gd name="connsiteY80" fmla="*/ 2521819 h 3821228"/>
              <a:gd name="connsiteX81" fmla="*/ 2464068 w 2666199"/>
              <a:gd name="connsiteY81" fmla="*/ 2762450 h 3821228"/>
              <a:gd name="connsiteX82" fmla="*/ 2569946 w 2666199"/>
              <a:gd name="connsiteY82" fmla="*/ 3012707 h 3821228"/>
              <a:gd name="connsiteX83" fmla="*/ 2666198 w 2666199"/>
              <a:gd name="connsiteY83" fmla="*/ 3311090 h 3821228"/>
              <a:gd name="connsiteX84" fmla="*/ 2666198 w 2666199"/>
              <a:gd name="connsiteY84" fmla="*/ 3570972 h 3821228"/>
              <a:gd name="connsiteX85" fmla="*/ 2656573 w 2666199"/>
              <a:gd name="connsiteY85" fmla="*/ 3821229 h 3821228"/>
              <a:gd name="connsiteX0" fmla="*/ 433137 w 2666199"/>
              <a:gd name="connsiteY0" fmla="*/ 3734602 h 3734602"/>
              <a:gd name="connsiteX1" fmla="*/ 558266 w 2666199"/>
              <a:gd name="connsiteY1" fmla="*/ 3378467 h 3734602"/>
              <a:gd name="connsiteX2" fmla="*/ 779647 w 2666199"/>
              <a:gd name="connsiteY2" fmla="*/ 2964581 h 3734602"/>
              <a:gd name="connsiteX3" fmla="*/ 952901 w 2666199"/>
              <a:gd name="connsiteY3" fmla="*/ 2695073 h 3734602"/>
              <a:gd name="connsiteX4" fmla="*/ 1049154 w 2666199"/>
              <a:gd name="connsiteY4" fmla="*/ 2464067 h 3734602"/>
              <a:gd name="connsiteX5" fmla="*/ 885525 w 2666199"/>
              <a:gd name="connsiteY5" fmla="*/ 2127183 h 3734602"/>
              <a:gd name="connsiteX6" fmla="*/ 875899 w 2666199"/>
              <a:gd name="connsiteY6" fmla="*/ 2088682 h 3734602"/>
              <a:gd name="connsiteX7" fmla="*/ 847024 w 2666199"/>
              <a:gd name="connsiteY7" fmla="*/ 2059806 h 3734602"/>
              <a:gd name="connsiteX8" fmla="*/ 789272 w 2666199"/>
              <a:gd name="connsiteY8" fmla="*/ 2059806 h 3734602"/>
              <a:gd name="connsiteX9" fmla="*/ 721895 w 2666199"/>
              <a:gd name="connsiteY9" fmla="*/ 2079056 h 3734602"/>
              <a:gd name="connsiteX10" fmla="*/ 606392 w 2666199"/>
              <a:gd name="connsiteY10" fmla="*/ 2088682 h 3734602"/>
              <a:gd name="connsiteX11" fmla="*/ 519765 w 2666199"/>
              <a:gd name="connsiteY11" fmla="*/ 2069431 h 3734602"/>
              <a:gd name="connsiteX12" fmla="*/ 462013 w 2666199"/>
              <a:gd name="connsiteY12" fmla="*/ 2030930 h 3734602"/>
              <a:gd name="connsiteX13" fmla="*/ 433137 w 2666199"/>
              <a:gd name="connsiteY13" fmla="*/ 1973179 h 3734602"/>
              <a:gd name="connsiteX14" fmla="*/ 433137 w 2666199"/>
              <a:gd name="connsiteY14" fmla="*/ 1896176 h 3734602"/>
              <a:gd name="connsiteX15" fmla="*/ 423512 w 2666199"/>
              <a:gd name="connsiteY15" fmla="*/ 1857675 h 3734602"/>
              <a:gd name="connsiteX16" fmla="*/ 423512 w 2666199"/>
              <a:gd name="connsiteY16" fmla="*/ 1819174 h 3734602"/>
              <a:gd name="connsiteX17" fmla="*/ 423512 w 2666199"/>
              <a:gd name="connsiteY17" fmla="*/ 1790299 h 3734602"/>
              <a:gd name="connsiteX18" fmla="*/ 404261 w 2666199"/>
              <a:gd name="connsiteY18" fmla="*/ 1761423 h 3734602"/>
              <a:gd name="connsiteX19" fmla="*/ 356135 w 2666199"/>
              <a:gd name="connsiteY19" fmla="*/ 1674795 h 3734602"/>
              <a:gd name="connsiteX20" fmla="*/ 375386 w 2666199"/>
              <a:gd name="connsiteY20" fmla="*/ 1645920 h 3734602"/>
              <a:gd name="connsiteX21" fmla="*/ 375386 w 2666199"/>
              <a:gd name="connsiteY21" fmla="*/ 1617044 h 3734602"/>
              <a:gd name="connsiteX22" fmla="*/ 346510 w 2666199"/>
              <a:gd name="connsiteY22" fmla="*/ 1597793 h 3734602"/>
              <a:gd name="connsiteX23" fmla="*/ 346510 w 2666199"/>
              <a:gd name="connsiteY23" fmla="*/ 1559292 h 3734602"/>
              <a:gd name="connsiteX24" fmla="*/ 356135 w 2666199"/>
              <a:gd name="connsiteY24" fmla="*/ 1530416 h 3734602"/>
              <a:gd name="connsiteX25" fmla="*/ 336885 w 2666199"/>
              <a:gd name="connsiteY25" fmla="*/ 1453414 h 3734602"/>
              <a:gd name="connsiteX26" fmla="*/ 298384 w 2666199"/>
              <a:gd name="connsiteY26" fmla="*/ 1414913 h 3734602"/>
              <a:gd name="connsiteX27" fmla="*/ 259882 w 2666199"/>
              <a:gd name="connsiteY27" fmla="*/ 1386038 h 3734602"/>
              <a:gd name="connsiteX28" fmla="*/ 231007 w 2666199"/>
              <a:gd name="connsiteY28" fmla="*/ 1337911 h 3734602"/>
              <a:gd name="connsiteX29" fmla="*/ 231007 w 2666199"/>
              <a:gd name="connsiteY29" fmla="*/ 1299410 h 3734602"/>
              <a:gd name="connsiteX30" fmla="*/ 269508 w 2666199"/>
              <a:gd name="connsiteY30" fmla="*/ 1251284 h 3734602"/>
              <a:gd name="connsiteX31" fmla="*/ 336885 w 2666199"/>
              <a:gd name="connsiteY31" fmla="*/ 1203158 h 3734602"/>
              <a:gd name="connsiteX32" fmla="*/ 404261 w 2666199"/>
              <a:gd name="connsiteY32" fmla="*/ 1145406 h 3734602"/>
              <a:gd name="connsiteX33" fmla="*/ 442762 w 2666199"/>
              <a:gd name="connsiteY33" fmla="*/ 1078029 h 3734602"/>
              <a:gd name="connsiteX34" fmla="*/ 481264 w 2666199"/>
              <a:gd name="connsiteY34" fmla="*/ 1029903 h 3734602"/>
              <a:gd name="connsiteX35" fmla="*/ 500514 w 2666199"/>
              <a:gd name="connsiteY35" fmla="*/ 981776 h 3734602"/>
              <a:gd name="connsiteX36" fmla="*/ 510139 w 2666199"/>
              <a:gd name="connsiteY36" fmla="*/ 943275 h 3734602"/>
              <a:gd name="connsiteX37" fmla="*/ 500514 w 2666199"/>
              <a:gd name="connsiteY37" fmla="*/ 904774 h 3734602"/>
              <a:gd name="connsiteX38" fmla="*/ 490889 w 2666199"/>
              <a:gd name="connsiteY38" fmla="*/ 885524 h 3734602"/>
              <a:gd name="connsiteX39" fmla="*/ 490889 w 2666199"/>
              <a:gd name="connsiteY39" fmla="*/ 837398 h 3734602"/>
              <a:gd name="connsiteX40" fmla="*/ 490889 w 2666199"/>
              <a:gd name="connsiteY40" fmla="*/ 808522 h 3734602"/>
              <a:gd name="connsiteX41" fmla="*/ 413887 w 2666199"/>
              <a:gd name="connsiteY41" fmla="*/ 770021 h 3734602"/>
              <a:gd name="connsiteX42" fmla="*/ 298384 w 2666199"/>
              <a:gd name="connsiteY42" fmla="*/ 731520 h 3734602"/>
              <a:gd name="connsiteX43" fmla="*/ 192506 w 2666199"/>
              <a:gd name="connsiteY43" fmla="*/ 693019 h 3734602"/>
              <a:gd name="connsiteX44" fmla="*/ 86628 w 2666199"/>
              <a:gd name="connsiteY44" fmla="*/ 635267 h 3734602"/>
              <a:gd name="connsiteX45" fmla="*/ 9626 w 2666199"/>
              <a:gd name="connsiteY45" fmla="*/ 587141 h 3734602"/>
              <a:gd name="connsiteX46" fmla="*/ 0 w 2666199"/>
              <a:gd name="connsiteY46" fmla="*/ 558265 h 3734602"/>
              <a:gd name="connsiteX47" fmla="*/ 115504 w 2666199"/>
              <a:gd name="connsiteY47" fmla="*/ 548640 h 3734602"/>
              <a:gd name="connsiteX48" fmla="*/ 240632 w 2666199"/>
              <a:gd name="connsiteY48" fmla="*/ 558265 h 3734602"/>
              <a:gd name="connsiteX49" fmla="*/ 365760 w 2666199"/>
              <a:gd name="connsiteY49" fmla="*/ 548640 h 3734602"/>
              <a:gd name="connsiteX50" fmla="*/ 548640 w 2666199"/>
              <a:gd name="connsiteY50" fmla="*/ 558265 h 3734602"/>
              <a:gd name="connsiteX51" fmla="*/ 606392 w 2666199"/>
              <a:gd name="connsiteY51" fmla="*/ 548640 h 3734602"/>
              <a:gd name="connsiteX52" fmla="*/ 721895 w 2666199"/>
              <a:gd name="connsiteY52" fmla="*/ 404261 h 3734602"/>
              <a:gd name="connsiteX53" fmla="*/ 933651 w 2666199"/>
              <a:gd name="connsiteY53" fmla="*/ 134753 h 3734602"/>
              <a:gd name="connsiteX54" fmla="*/ 1078030 w 2666199"/>
              <a:gd name="connsiteY54" fmla="*/ 28875 h 3734602"/>
              <a:gd name="connsiteX55" fmla="*/ 1280160 w 2666199"/>
              <a:gd name="connsiteY55" fmla="*/ 0 h 3734602"/>
              <a:gd name="connsiteX56" fmla="*/ 1491916 w 2666199"/>
              <a:gd name="connsiteY56" fmla="*/ 19250 h 3734602"/>
              <a:gd name="connsiteX57" fmla="*/ 1703672 w 2666199"/>
              <a:gd name="connsiteY57" fmla="*/ 67376 h 3734602"/>
              <a:gd name="connsiteX58" fmla="*/ 1848051 w 2666199"/>
              <a:gd name="connsiteY58" fmla="*/ 105878 h 3734602"/>
              <a:gd name="connsiteX59" fmla="*/ 2117558 w 2666199"/>
              <a:gd name="connsiteY59" fmla="*/ 356134 h 3734602"/>
              <a:gd name="connsiteX60" fmla="*/ 2252312 w 2666199"/>
              <a:gd name="connsiteY60" fmla="*/ 529389 h 3734602"/>
              <a:gd name="connsiteX61" fmla="*/ 2310064 w 2666199"/>
              <a:gd name="connsiteY61" fmla="*/ 693019 h 3734602"/>
              <a:gd name="connsiteX62" fmla="*/ 2338939 w 2666199"/>
              <a:gd name="connsiteY62" fmla="*/ 904774 h 3734602"/>
              <a:gd name="connsiteX63" fmla="*/ 2338939 w 2666199"/>
              <a:gd name="connsiteY63" fmla="*/ 1078029 h 3734602"/>
              <a:gd name="connsiteX64" fmla="*/ 2319689 w 2666199"/>
              <a:gd name="connsiteY64" fmla="*/ 1193532 h 3734602"/>
              <a:gd name="connsiteX65" fmla="*/ 2290813 w 2666199"/>
              <a:gd name="connsiteY65" fmla="*/ 1260909 h 3734602"/>
              <a:gd name="connsiteX66" fmla="*/ 2252312 w 2666199"/>
              <a:gd name="connsiteY66" fmla="*/ 1337911 h 3734602"/>
              <a:gd name="connsiteX67" fmla="*/ 2156059 w 2666199"/>
              <a:gd name="connsiteY67" fmla="*/ 1424539 h 3734602"/>
              <a:gd name="connsiteX68" fmla="*/ 2107933 w 2666199"/>
              <a:gd name="connsiteY68" fmla="*/ 1434164 h 3734602"/>
              <a:gd name="connsiteX69" fmla="*/ 2079057 w 2666199"/>
              <a:gd name="connsiteY69" fmla="*/ 1520791 h 3734602"/>
              <a:gd name="connsiteX70" fmla="*/ 2059807 w 2666199"/>
              <a:gd name="connsiteY70" fmla="*/ 1617044 h 3734602"/>
              <a:gd name="connsiteX71" fmla="*/ 2050181 w 2666199"/>
              <a:gd name="connsiteY71" fmla="*/ 1742172 h 3734602"/>
              <a:gd name="connsiteX72" fmla="*/ 2050181 w 2666199"/>
              <a:gd name="connsiteY72" fmla="*/ 1828800 h 3734602"/>
              <a:gd name="connsiteX73" fmla="*/ 2040556 w 2666199"/>
              <a:gd name="connsiteY73" fmla="*/ 1886551 h 3734602"/>
              <a:gd name="connsiteX74" fmla="*/ 1992430 w 2666199"/>
              <a:gd name="connsiteY74" fmla="*/ 1915427 h 3734602"/>
              <a:gd name="connsiteX75" fmla="*/ 1953929 w 2666199"/>
              <a:gd name="connsiteY75" fmla="*/ 1925052 h 3734602"/>
              <a:gd name="connsiteX76" fmla="*/ 1953929 w 2666199"/>
              <a:gd name="connsiteY76" fmla="*/ 2040555 h 3734602"/>
              <a:gd name="connsiteX77" fmla="*/ 2011680 w 2666199"/>
              <a:gd name="connsiteY77" fmla="*/ 2204185 h 3734602"/>
              <a:gd name="connsiteX78" fmla="*/ 2050181 w 2666199"/>
              <a:gd name="connsiteY78" fmla="*/ 2281187 h 3734602"/>
              <a:gd name="connsiteX79" fmla="*/ 2204186 w 2666199"/>
              <a:gd name="connsiteY79" fmla="*/ 2425566 h 3734602"/>
              <a:gd name="connsiteX80" fmla="*/ 2310064 w 2666199"/>
              <a:gd name="connsiteY80" fmla="*/ 2521819 h 3734602"/>
              <a:gd name="connsiteX81" fmla="*/ 2464068 w 2666199"/>
              <a:gd name="connsiteY81" fmla="*/ 2762450 h 3734602"/>
              <a:gd name="connsiteX82" fmla="*/ 2569946 w 2666199"/>
              <a:gd name="connsiteY82" fmla="*/ 3012707 h 3734602"/>
              <a:gd name="connsiteX83" fmla="*/ 2666198 w 2666199"/>
              <a:gd name="connsiteY83" fmla="*/ 3311090 h 3734602"/>
              <a:gd name="connsiteX84" fmla="*/ 2666198 w 2666199"/>
              <a:gd name="connsiteY84" fmla="*/ 3570972 h 3734602"/>
              <a:gd name="connsiteX0" fmla="*/ 558266 w 2666199"/>
              <a:gd name="connsiteY0" fmla="*/ 3378467 h 3570972"/>
              <a:gd name="connsiteX1" fmla="*/ 779647 w 2666199"/>
              <a:gd name="connsiteY1" fmla="*/ 2964581 h 3570972"/>
              <a:gd name="connsiteX2" fmla="*/ 952901 w 2666199"/>
              <a:gd name="connsiteY2" fmla="*/ 2695073 h 3570972"/>
              <a:gd name="connsiteX3" fmla="*/ 1049154 w 2666199"/>
              <a:gd name="connsiteY3" fmla="*/ 2464067 h 3570972"/>
              <a:gd name="connsiteX4" fmla="*/ 885525 w 2666199"/>
              <a:gd name="connsiteY4" fmla="*/ 2127183 h 3570972"/>
              <a:gd name="connsiteX5" fmla="*/ 875899 w 2666199"/>
              <a:gd name="connsiteY5" fmla="*/ 2088682 h 3570972"/>
              <a:gd name="connsiteX6" fmla="*/ 847024 w 2666199"/>
              <a:gd name="connsiteY6" fmla="*/ 2059806 h 3570972"/>
              <a:gd name="connsiteX7" fmla="*/ 789272 w 2666199"/>
              <a:gd name="connsiteY7" fmla="*/ 2059806 h 3570972"/>
              <a:gd name="connsiteX8" fmla="*/ 721895 w 2666199"/>
              <a:gd name="connsiteY8" fmla="*/ 2079056 h 3570972"/>
              <a:gd name="connsiteX9" fmla="*/ 606392 w 2666199"/>
              <a:gd name="connsiteY9" fmla="*/ 2088682 h 3570972"/>
              <a:gd name="connsiteX10" fmla="*/ 519765 w 2666199"/>
              <a:gd name="connsiteY10" fmla="*/ 2069431 h 3570972"/>
              <a:gd name="connsiteX11" fmla="*/ 462013 w 2666199"/>
              <a:gd name="connsiteY11" fmla="*/ 2030930 h 3570972"/>
              <a:gd name="connsiteX12" fmla="*/ 433137 w 2666199"/>
              <a:gd name="connsiteY12" fmla="*/ 1973179 h 3570972"/>
              <a:gd name="connsiteX13" fmla="*/ 433137 w 2666199"/>
              <a:gd name="connsiteY13" fmla="*/ 1896176 h 3570972"/>
              <a:gd name="connsiteX14" fmla="*/ 423512 w 2666199"/>
              <a:gd name="connsiteY14" fmla="*/ 1857675 h 3570972"/>
              <a:gd name="connsiteX15" fmla="*/ 423512 w 2666199"/>
              <a:gd name="connsiteY15" fmla="*/ 1819174 h 3570972"/>
              <a:gd name="connsiteX16" fmla="*/ 423512 w 2666199"/>
              <a:gd name="connsiteY16" fmla="*/ 1790299 h 3570972"/>
              <a:gd name="connsiteX17" fmla="*/ 404261 w 2666199"/>
              <a:gd name="connsiteY17" fmla="*/ 1761423 h 3570972"/>
              <a:gd name="connsiteX18" fmla="*/ 356135 w 2666199"/>
              <a:gd name="connsiteY18" fmla="*/ 1674795 h 3570972"/>
              <a:gd name="connsiteX19" fmla="*/ 375386 w 2666199"/>
              <a:gd name="connsiteY19" fmla="*/ 1645920 h 3570972"/>
              <a:gd name="connsiteX20" fmla="*/ 375386 w 2666199"/>
              <a:gd name="connsiteY20" fmla="*/ 1617044 h 3570972"/>
              <a:gd name="connsiteX21" fmla="*/ 346510 w 2666199"/>
              <a:gd name="connsiteY21" fmla="*/ 1597793 h 3570972"/>
              <a:gd name="connsiteX22" fmla="*/ 346510 w 2666199"/>
              <a:gd name="connsiteY22" fmla="*/ 1559292 h 3570972"/>
              <a:gd name="connsiteX23" fmla="*/ 356135 w 2666199"/>
              <a:gd name="connsiteY23" fmla="*/ 1530416 h 3570972"/>
              <a:gd name="connsiteX24" fmla="*/ 336885 w 2666199"/>
              <a:gd name="connsiteY24" fmla="*/ 1453414 h 3570972"/>
              <a:gd name="connsiteX25" fmla="*/ 298384 w 2666199"/>
              <a:gd name="connsiteY25" fmla="*/ 1414913 h 3570972"/>
              <a:gd name="connsiteX26" fmla="*/ 259882 w 2666199"/>
              <a:gd name="connsiteY26" fmla="*/ 1386038 h 3570972"/>
              <a:gd name="connsiteX27" fmla="*/ 231007 w 2666199"/>
              <a:gd name="connsiteY27" fmla="*/ 1337911 h 3570972"/>
              <a:gd name="connsiteX28" fmla="*/ 231007 w 2666199"/>
              <a:gd name="connsiteY28" fmla="*/ 1299410 h 3570972"/>
              <a:gd name="connsiteX29" fmla="*/ 269508 w 2666199"/>
              <a:gd name="connsiteY29" fmla="*/ 1251284 h 3570972"/>
              <a:gd name="connsiteX30" fmla="*/ 336885 w 2666199"/>
              <a:gd name="connsiteY30" fmla="*/ 1203158 h 3570972"/>
              <a:gd name="connsiteX31" fmla="*/ 404261 w 2666199"/>
              <a:gd name="connsiteY31" fmla="*/ 1145406 h 3570972"/>
              <a:gd name="connsiteX32" fmla="*/ 442762 w 2666199"/>
              <a:gd name="connsiteY32" fmla="*/ 1078029 h 3570972"/>
              <a:gd name="connsiteX33" fmla="*/ 481264 w 2666199"/>
              <a:gd name="connsiteY33" fmla="*/ 1029903 h 3570972"/>
              <a:gd name="connsiteX34" fmla="*/ 500514 w 2666199"/>
              <a:gd name="connsiteY34" fmla="*/ 981776 h 3570972"/>
              <a:gd name="connsiteX35" fmla="*/ 510139 w 2666199"/>
              <a:gd name="connsiteY35" fmla="*/ 943275 h 3570972"/>
              <a:gd name="connsiteX36" fmla="*/ 500514 w 2666199"/>
              <a:gd name="connsiteY36" fmla="*/ 904774 h 3570972"/>
              <a:gd name="connsiteX37" fmla="*/ 490889 w 2666199"/>
              <a:gd name="connsiteY37" fmla="*/ 885524 h 3570972"/>
              <a:gd name="connsiteX38" fmla="*/ 490889 w 2666199"/>
              <a:gd name="connsiteY38" fmla="*/ 837398 h 3570972"/>
              <a:gd name="connsiteX39" fmla="*/ 490889 w 2666199"/>
              <a:gd name="connsiteY39" fmla="*/ 808522 h 3570972"/>
              <a:gd name="connsiteX40" fmla="*/ 413887 w 2666199"/>
              <a:gd name="connsiteY40" fmla="*/ 770021 h 3570972"/>
              <a:gd name="connsiteX41" fmla="*/ 298384 w 2666199"/>
              <a:gd name="connsiteY41" fmla="*/ 731520 h 3570972"/>
              <a:gd name="connsiteX42" fmla="*/ 192506 w 2666199"/>
              <a:gd name="connsiteY42" fmla="*/ 693019 h 3570972"/>
              <a:gd name="connsiteX43" fmla="*/ 86628 w 2666199"/>
              <a:gd name="connsiteY43" fmla="*/ 635267 h 3570972"/>
              <a:gd name="connsiteX44" fmla="*/ 9626 w 2666199"/>
              <a:gd name="connsiteY44" fmla="*/ 587141 h 3570972"/>
              <a:gd name="connsiteX45" fmla="*/ 0 w 2666199"/>
              <a:gd name="connsiteY45" fmla="*/ 558265 h 3570972"/>
              <a:gd name="connsiteX46" fmla="*/ 115504 w 2666199"/>
              <a:gd name="connsiteY46" fmla="*/ 548640 h 3570972"/>
              <a:gd name="connsiteX47" fmla="*/ 240632 w 2666199"/>
              <a:gd name="connsiteY47" fmla="*/ 558265 h 3570972"/>
              <a:gd name="connsiteX48" fmla="*/ 365760 w 2666199"/>
              <a:gd name="connsiteY48" fmla="*/ 548640 h 3570972"/>
              <a:gd name="connsiteX49" fmla="*/ 548640 w 2666199"/>
              <a:gd name="connsiteY49" fmla="*/ 558265 h 3570972"/>
              <a:gd name="connsiteX50" fmla="*/ 606392 w 2666199"/>
              <a:gd name="connsiteY50" fmla="*/ 548640 h 3570972"/>
              <a:gd name="connsiteX51" fmla="*/ 721895 w 2666199"/>
              <a:gd name="connsiteY51" fmla="*/ 404261 h 3570972"/>
              <a:gd name="connsiteX52" fmla="*/ 933651 w 2666199"/>
              <a:gd name="connsiteY52" fmla="*/ 134753 h 3570972"/>
              <a:gd name="connsiteX53" fmla="*/ 1078030 w 2666199"/>
              <a:gd name="connsiteY53" fmla="*/ 28875 h 3570972"/>
              <a:gd name="connsiteX54" fmla="*/ 1280160 w 2666199"/>
              <a:gd name="connsiteY54" fmla="*/ 0 h 3570972"/>
              <a:gd name="connsiteX55" fmla="*/ 1491916 w 2666199"/>
              <a:gd name="connsiteY55" fmla="*/ 19250 h 3570972"/>
              <a:gd name="connsiteX56" fmla="*/ 1703672 w 2666199"/>
              <a:gd name="connsiteY56" fmla="*/ 67376 h 3570972"/>
              <a:gd name="connsiteX57" fmla="*/ 1848051 w 2666199"/>
              <a:gd name="connsiteY57" fmla="*/ 105878 h 3570972"/>
              <a:gd name="connsiteX58" fmla="*/ 2117558 w 2666199"/>
              <a:gd name="connsiteY58" fmla="*/ 356134 h 3570972"/>
              <a:gd name="connsiteX59" fmla="*/ 2252312 w 2666199"/>
              <a:gd name="connsiteY59" fmla="*/ 529389 h 3570972"/>
              <a:gd name="connsiteX60" fmla="*/ 2310064 w 2666199"/>
              <a:gd name="connsiteY60" fmla="*/ 693019 h 3570972"/>
              <a:gd name="connsiteX61" fmla="*/ 2338939 w 2666199"/>
              <a:gd name="connsiteY61" fmla="*/ 904774 h 3570972"/>
              <a:gd name="connsiteX62" fmla="*/ 2338939 w 2666199"/>
              <a:gd name="connsiteY62" fmla="*/ 1078029 h 3570972"/>
              <a:gd name="connsiteX63" fmla="*/ 2319689 w 2666199"/>
              <a:gd name="connsiteY63" fmla="*/ 1193532 h 3570972"/>
              <a:gd name="connsiteX64" fmla="*/ 2290813 w 2666199"/>
              <a:gd name="connsiteY64" fmla="*/ 1260909 h 3570972"/>
              <a:gd name="connsiteX65" fmla="*/ 2252312 w 2666199"/>
              <a:gd name="connsiteY65" fmla="*/ 1337911 h 3570972"/>
              <a:gd name="connsiteX66" fmla="*/ 2156059 w 2666199"/>
              <a:gd name="connsiteY66" fmla="*/ 1424539 h 3570972"/>
              <a:gd name="connsiteX67" fmla="*/ 2107933 w 2666199"/>
              <a:gd name="connsiteY67" fmla="*/ 1434164 h 3570972"/>
              <a:gd name="connsiteX68" fmla="*/ 2079057 w 2666199"/>
              <a:gd name="connsiteY68" fmla="*/ 1520791 h 3570972"/>
              <a:gd name="connsiteX69" fmla="*/ 2059807 w 2666199"/>
              <a:gd name="connsiteY69" fmla="*/ 1617044 h 3570972"/>
              <a:gd name="connsiteX70" fmla="*/ 2050181 w 2666199"/>
              <a:gd name="connsiteY70" fmla="*/ 1742172 h 3570972"/>
              <a:gd name="connsiteX71" fmla="*/ 2050181 w 2666199"/>
              <a:gd name="connsiteY71" fmla="*/ 1828800 h 3570972"/>
              <a:gd name="connsiteX72" fmla="*/ 2040556 w 2666199"/>
              <a:gd name="connsiteY72" fmla="*/ 1886551 h 3570972"/>
              <a:gd name="connsiteX73" fmla="*/ 1992430 w 2666199"/>
              <a:gd name="connsiteY73" fmla="*/ 1915427 h 3570972"/>
              <a:gd name="connsiteX74" fmla="*/ 1953929 w 2666199"/>
              <a:gd name="connsiteY74" fmla="*/ 1925052 h 3570972"/>
              <a:gd name="connsiteX75" fmla="*/ 1953929 w 2666199"/>
              <a:gd name="connsiteY75" fmla="*/ 2040555 h 3570972"/>
              <a:gd name="connsiteX76" fmla="*/ 2011680 w 2666199"/>
              <a:gd name="connsiteY76" fmla="*/ 2204185 h 3570972"/>
              <a:gd name="connsiteX77" fmla="*/ 2050181 w 2666199"/>
              <a:gd name="connsiteY77" fmla="*/ 2281187 h 3570972"/>
              <a:gd name="connsiteX78" fmla="*/ 2204186 w 2666199"/>
              <a:gd name="connsiteY78" fmla="*/ 2425566 h 3570972"/>
              <a:gd name="connsiteX79" fmla="*/ 2310064 w 2666199"/>
              <a:gd name="connsiteY79" fmla="*/ 2521819 h 3570972"/>
              <a:gd name="connsiteX80" fmla="*/ 2464068 w 2666199"/>
              <a:gd name="connsiteY80" fmla="*/ 2762450 h 3570972"/>
              <a:gd name="connsiteX81" fmla="*/ 2569946 w 2666199"/>
              <a:gd name="connsiteY81" fmla="*/ 3012707 h 3570972"/>
              <a:gd name="connsiteX82" fmla="*/ 2666198 w 2666199"/>
              <a:gd name="connsiteY82" fmla="*/ 3311090 h 3570972"/>
              <a:gd name="connsiteX83" fmla="*/ 2666198 w 2666199"/>
              <a:gd name="connsiteY83" fmla="*/ 3570972 h 3570972"/>
              <a:gd name="connsiteX0" fmla="*/ 528147 w 2666199"/>
              <a:gd name="connsiteY0" fmla="*/ 3571217 h 3571217"/>
              <a:gd name="connsiteX1" fmla="*/ 779647 w 2666199"/>
              <a:gd name="connsiteY1" fmla="*/ 2964581 h 3571217"/>
              <a:gd name="connsiteX2" fmla="*/ 952901 w 2666199"/>
              <a:gd name="connsiteY2" fmla="*/ 2695073 h 3571217"/>
              <a:gd name="connsiteX3" fmla="*/ 1049154 w 2666199"/>
              <a:gd name="connsiteY3" fmla="*/ 2464067 h 3571217"/>
              <a:gd name="connsiteX4" fmla="*/ 885525 w 2666199"/>
              <a:gd name="connsiteY4" fmla="*/ 2127183 h 3571217"/>
              <a:gd name="connsiteX5" fmla="*/ 875899 w 2666199"/>
              <a:gd name="connsiteY5" fmla="*/ 2088682 h 3571217"/>
              <a:gd name="connsiteX6" fmla="*/ 847024 w 2666199"/>
              <a:gd name="connsiteY6" fmla="*/ 2059806 h 3571217"/>
              <a:gd name="connsiteX7" fmla="*/ 789272 w 2666199"/>
              <a:gd name="connsiteY7" fmla="*/ 2059806 h 3571217"/>
              <a:gd name="connsiteX8" fmla="*/ 721895 w 2666199"/>
              <a:gd name="connsiteY8" fmla="*/ 2079056 h 3571217"/>
              <a:gd name="connsiteX9" fmla="*/ 606392 w 2666199"/>
              <a:gd name="connsiteY9" fmla="*/ 2088682 h 3571217"/>
              <a:gd name="connsiteX10" fmla="*/ 519765 w 2666199"/>
              <a:gd name="connsiteY10" fmla="*/ 2069431 h 3571217"/>
              <a:gd name="connsiteX11" fmla="*/ 462013 w 2666199"/>
              <a:gd name="connsiteY11" fmla="*/ 2030930 h 3571217"/>
              <a:gd name="connsiteX12" fmla="*/ 433137 w 2666199"/>
              <a:gd name="connsiteY12" fmla="*/ 1973179 h 3571217"/>
              <a:gd name="connsiteX13" fmla="*/ 433137 w 2666199"/>
              <a:gd name="connsiteY13" fmla="*/ 1896176 h 3571217"/>
              <a:gd name="connsiteX14" fmla="*/ 423512 w 2666199"/>
              <a:gd name="connsiteY14" fmla="*/ 1857675 h 3571217"/>
              <a:gd name="connsiteX15" fmla="*/ 423512 w 2666199"/>
              <a:gd name="connsiteY15" fmla="*/ 1819174 h 3571217"/>
              <a:gd name="connsiteX16" fmla="*/ 423512 w 2666199"/>
              <a:gd name="connsiteY16" fmla="*/ 1790299 h 3571217"/>
              <a:gd name="connsiteX17" fmla="*/ 404261 w 2666199"/>
              <a:gd name="connsiteY17" fmla="*/ 1761423 h 3571217"/>
              <a:gd name="connsiteX18" fmla="*/ 356135 w 2666199"/>
              <a:gd name="connsiteY18" fmla="*/ 1674795 h 3571217"/>
              <a:gd name="connsiteX19" fmla="*/ 375386 w 2666199"/>
              <a:gd name="connsiteY19" fmla="*/ 1645920 h 3571217"/>
              <a:gd name="connsiteX20" fmla="*/ 375386 w 2666199"/>
              <a:gd name="connsiteY20" fmla="*/ 1617044 h 3571217"/>
              <a:gd name="connsiteX21" fmla="*/ 346510 w 2666199"/>
              <a:gd name="connsiteY21" fmla="*/ 1597793 h 3571217"/>
              <a:gd name="connsiteX22" fmla="*/ 346510 w 2666199"/>
              <a:gd name="connsiteY22" fmla="*/ 1559292 h 3571217"/>
              <a:gd name="connsiteX23" fmla="*/ 356135 w 2666199"/>
              <a:gd name="connsiteY23" fmla="*/ 1530416 h 3571217"/>
              <a:gd name="connsiteX24" fmla="*/ 336885 w 2666199"/>
              <a:gd name="connsiteY24" fmla="*/ 1453414 h 3571217"/>
              <a:gd name="connsiteX25" fmla="*/ 298384 w 2666199"/>
              <a:gd name="connsiteY25" fmla="*/ 1414913 h 3571217"/>
              <a:gd name="connsiteX26" fmla="*/ 259882 w 2666199"/>
              <a:gd name="connsiteY26" fmla="*/ 1386038 h 3571217"/>
              <a:gd name="connsiteX27" fmla="*/ 231007 w 2666199"/>
              <a:gd name="connsiteY27" fmla="*/ 1337911 h 3571217"/>
              <a:gd name="connsiteX28" fmla="*/ 231007 w 2666199"/>
              <a:gd name="connsiteY28" fmla="*/ 1299410 h 3571217"/>
              <a:gd name="connsiteX29" fmla="*/ 269508 w 2666199"/>
              <a:gd name="connsiteY29" fmla="*/ 1251284 h 3571217"/>
              <a:gd name="connsiteX30" fmla="*/ 336885 w 2666199"/>
              <a:gd name="connsiteY30" fmla="*/ 1203158 h 3571217"/>
              <a:gd name="connsiteX31" fmla="*/ 404261 w 2666199"/>
              <a:gd name="connsiteY31" fmla="*/ 1145406 h 3571217"/>
              <a:gd name="connsiteX32" fmla="*/ 442762 w 2666199"/>
              <a:gd name="connsiteY32" fmla="*/ 1078029 h 3571217"/>
              <a:gd name="connsiteX33" fmla="*/ 481264 w 2666199"/>
              <a:gd name="connsiteY33" fmla="*/ 1029903 h 3571217"/>
              <a:gd name="connsiteX34" fmla="*/ 500514 w 2666199"/>
              <a:gd name="connsiteY34" fmla="*/ 981776 h 3571217"/>
              <a:gd name="connsiteX35" fmla="*/ 510139 w 2666199"/>
              <a:gd name="connsiteY35" fmla="*/ 943275 h 3571217"/>
              <a:gd name="connsiteX36" fmla="*/ 500514 w 2666199"/>
              <a:gd name="connsiteY36" fmla="*/ 904774 h 3571217"/>
              <a:gd name="connsiteX37" fmla="*/ 490889 w 2666199"/>
              <a:gd name="connsiteY37" fmla="*/ 885524 h 3571217"/>
              <a:gd name="connsiteX38" fmla="*/ 490889 w 2666199"/>
              <a:gd name="connsiteY38" fmla="*/ 837398 h 3571217"/>
              <a:gd name="connsiteX39" fmla="*/ 490889 w 2666199"/>
              <a:gd name="connsiteY39" fmla="*/ 808522 h 3571217"/>
              <a:gd name="connsiteX40" fmla="*/ 413887 w 2666199"/>
              <a:gd name="connsiteY40" fmla="*/ 770021 h 3571217"/>
              <a:gd name="connsiteX41" fmla="*/ 298384 w 2666199"/>
              <a:gd name="connsiteY41" fmla="*/ 731520 h 3571217"/>
              <a:gd name="connsiteX42" fmla="*/ 192506 w 2666199"/>
              <a:gd name="connsiteY42" fmla="*/ 693019 h 3571217"/>
              <a:gd name="connsiteX43" fmla="*/ 86628 w 2666199"/>
              <a:gd name="connsiteY43" fmla="*/ 635267 h 3571217"/>
              <a:gd name="connsiteX44" fmla="*/ 9626 w 2666199"/>
              <a:gd name="connsiteY44" fmla="*/ 587141 h 3571217"/>
              <a:gd name="connsiteX45" fmla="*/ 0 w 2666199"/>
              <a:gd name="connsiteY45" fmla="*/ 558265 h 3571217"/>
              <a:gd name="connsiteX46" fmla="*/ 115504 w 2666199"/>
              <a:gd name="connsiteY46" fmla="*/ 548640 h 3571217"/>
              <a:gd name="connsiteX47" fmla="*/ 240632 w 2666199"/>
              <a:gd name="connsiteY47" fmla="*/ 558265 h 3571217"/>
              <a:gd name="connsiteX48" fmla="*/ 365760 w 2666199"/>
              <a:gd name="connsiteY48" fmla="*/ 548640 h 3571217"/>
              <a:gd name="connsiteX49" fmla="*/ 548640 w 2666199"/>
              <a:gd name="connsiteY49" fmla="*/ 558265 h 3571217"/>
              <a:gd name="connsiteX50" fmla="*/ 606392 w 2666199"/>
              <a:gd name="connsiteY50" fmla="*/ 548640 h 3571217"/>
              <a:gd name="connsiteX51" fmla="*/ 721895 w 2666199"/>
              <a:gd name="connsiteY51" fmla="*/ 404261 h 3571217"/>
              <a:gd name="connsiteX52" fmla="*/ 933651 w 2666199"/>
              <a:gd name="connsiteY52" fmla="*/ 134753 h 3571217"/>
              <a:gd name="connsiteX53" fmla="*/ 1078030 w 2666199"/>
              <a:gd name="connsiteY53" fmla="*/ 28875 h 3571217"/>
              <a:gd name="connsiteX54" fmla="*/ 1280160 w 2666199"/>
              <a:gd name="connsiteY54" fmla="*/ 0 h 3571217"/>
              <a:gd name="connsiteX55" fmla="*/ 1491916 w 2666199"/>
              <a:gd name="connsiteY55" fmla="*/ 19250 h 3571217"/>
              <a:gd name="connsiteX56" fmla="*/ 1703672 w 2666199"/>
              <a:gd name="connsiteY56" fmla="*/ 67376 h 3571217"/>
              <a:gd name="connsiteX57" fmla="*/ 1848051 w 2666199"/>
              <a:gd name="connsiteY57" fmla="*/ 105878 h 3571217"/>
              <a:gd name="connsiteX58" fmla="*/ 2117558 w 2666199"/>
              <a:gd name="connsiteY58" fmla="*/ 356134 h 3571217"/>
              <a:gd name="connsiteX59" fmla="*/ 2252312 w 2666199"/>
              <a:gd name="connsiteY59" fmla="*/ 529389 h 3571217"/>
              <a:gd name="connsiteX60" fmla="*/ 2310064 w 2666199"/>
              <a:gd name="connsiteY60" fmla="*/ 693019 h 3571217"/>
              <a:gd name="connsiteX61" fmla="*/ 2338939 w 2666199"/>
              <a:gd name="connsiteY61" fmla="*/ 904774 h 3571217"/>
              <a:gd name="connsiteX62" fmla="*/ 2338939 w 2666199"/>
              <a:gd name="connsiteY62" fmla="*/ 1078029 h 3571217"/>
              <a:gd name="connsiteX63" fmla="*/ 2319689 w 2666199"/>
              <a:gd name="connsiteY63" fmla="*/ 1193532 h 3571217"/>
              <a:gd name="connsiteX64" fmla="*/ 2290813 w 2666199"/>
              <a:gd name="connsiteY64" fmla="*/ 1260909 h 3571217"/>
              <a:gd name="connsiteX65" fmla="*/ 2252312 w 2666199"/>
              <a:gd name="connsiteY65" fmla="*/ 1337911 h 3571217"/>
              <a:gd name="connsiteX66" fmla="*/ 2156059 w 2666199"/>
              <a:gd name="connsiteY66" fmla="*/ 1424539 h 3571217"/>
              <a:gd name="connsiteX67" fmla="*/ 2107933 w 2666199"/>
              <a:gd name="connsiteY67" fmla="*/ 1434164 h 3571217"/>
              <a:gd name="connsiteX68" fmla="*/ 2079057 w 2666199"/>
              <a:gd name="connsiteY68" fmla="*/ 1520791 h 3571217"/>
              <a:gd name="connsiteX69" fmla="*/ 2059807 w 2666199"/>
              <a:gd name="connsiteY69" fmla="*/ 1617044 h 3571217"/>
              <a:gd name="connsiteX70" fmla="*/ 2050181 w 2666199"/>
              <a:gd name="connsiteY70" fmla="*/ 1742172 h 3571217"/>
              <a:gd name="connsiteX71" fmla="*/ 2050181 w 2666199"/>
              <a:gd name="connsiteY71" fmla="*/ 1828800 h 3571217"/>
              <a:gd name="connsiteX72" fmla="*/ 2040556 w 2666199"/>
              <a:gd name="connsiteY72" fmla="*/ 1886551 h 3571217"/>
              <a:gd name="connsiteX73" fmla="*/ 1992430 w 2666199"/>
              <a:gd name="connsiteY73" fmla="*/ 1915427 h 3571217"/>
              <a:gd name="connsiteX74" fmla="*/ 1953929 w 2666199"/>
              <a:gd name="connsiteY74" fmla="*/ 1925052 h 3571217"/>
              <a:gd name="connsiteX75" fmla="*/ 1953929 w 2666199"/>
              <a:gd name="connsiteY75" fmla="*/ 2040555 h 3571217"/>
              <a:gd name="connsiteX76" fmla="*/ 2011680 w 2666199"/>
              <a:gd name="connsiteY76" fmla="*/ 2204185 h 3571217"/>
              <a:gd name="connsiteX77" fmla="*/ 2050181 w 2666199"/>
              <a:gd name="connsiteY77" fmla="*/ 2281187 h 3571217"/>
              <a:gd name="connsiteX78" fmla="*/ 2204186 w 2666199"/>
              <a:gd name="connsiteY78" fmla="*/ 2425566 h 3571217"/>
              <a:gd name="connsiteX79" fmla="*/ 2310064 w 2666199"/>
              <a:gd name="connsiteY79" fmla="*/ 2521819 h 3571217"/>
              <a:gd name="connsiteX80" fmla="*/ 2464068 w 2666199"/>
              <a:gd name="connsiteY80" fmla="*/ 2762450 h 3571217"/>
              <a:gd name="connsiteX81" fmla="*/ 2569946 w 2666199"/>
              <a:gd name="connsiteY81" fmla="*/ 3012707 h 3571217"/>
              <a:gd name="connsiteX82" fmla="*/ 2666198 w 2666199"/>
              <a:gd name="connsiteY82" fmla="*/ 3311090 h 3571217"/>
              <a:gd name="connsiteX83" fmla="*/ 2666198 w 2666199"/>
              <a:gd name="connsiteY83" fmla="*/ 3570972 h 3571217"/>
              <a:gd name="connsiteX0" fmla="*/ 498026 w 2666199"/>
              <a:gd name="connsiteY0" fmla="*/ 3613380 h 3613380"/>
              <a:gd name="connsiteX1" fmla="*/ 779647 w 2666199"/>
              <a:gd name="connsiteY1" fmla="*/ 2964581 h 3613380"/>
              <a:gd name="connsiteX2" fmla="*/ 952901 w 2666199"/>
              <a:gd name="connsiteY2" fmla="*/ 2695073 h 3613380"/>
              <a:gd name="connsiteX3" fmla="*/ 1049154 w 2666199"/>
              <a:gd name="connsiteY3" fmla="*/ 2464067 h 3613380"/>
              <a:gd name="connsiteX4" fmla="*/ 885525 w 2666199"/>
              <a:gd name="connsiteY4" fmla="*/ 2127183 h 3613380"/>
              <a:gd name="connsiteX5" fmla="*/ 875899 w 2666199"/>
              <a:gd name="connsiteY5" fmla="*/ 2088682 h 3613380"/>
              <a:gd name="connsiteX6" fmla="*/ 847024 w 2666199"/>
              <a:gd name="connsiteY6" fmla="*/ 2059806 h 3613380"/>
              <a:gd name="connsiteX7" fmla="*/ 789272 w 2666199"/>
              <a:gd name="connsiteY7" fmla="*/ 2059806 h 3613380"/>
              <a:gd name="connsiteX8" fmla="*/ 721895 w 2666199"/>
              <a:gd name="connsiteY8" fmla="*/ 2079056 h 3613380"/>
              <a:gd name="connsiteX9" fmla="*/ 606392 w 2666199"/>
              <a:gd name="connsiteY9" fmla="*/ 2088682 h 3613380"/>
              <a:gd name="connsiteX10" fmla="*/ 519765 w 2666199"/>
              <a:gd name="connsiteY10" fmla="*/ 2069431 h 3613380"/>
              <a:gd name="connsiteX11" fmla="*/ 462013 w 2666199"/>
              <a:gd name="connsiteY11" fmla="*/ 2030930 h 3613380"/>
              <a:gd name="connsiteX12" fmla="*/ 433137 w 2666199"/>
              <a:gd name="connsiteY12" fmla="*/ 1973179 h 3613380"/>
              <a:gd name="connsiteX13" fmla="*/ 433137 w 2666199"/>
              <a:gd name="connsiteY13" fmla="*/ 1896176 h 3613380"/>
              <a:gd name="connsiteX14" fmla="*/ 423512 w 2666199"/>
              <a:gd name="connsiteY14" fmla="*/ 1857675 h 3613380"/>
              <a:gd name="connsiteX15" fmla="*/ 423512 w 2666199"/>
              <a:gd name="connsiteY15" fmla="*/ 1819174 h 3613380"/>
              <a:gd name="connsiteX16" fmla="*/ 423512 w 2666199"/>
              <a:gd name="connsiteY16" fmla="*/ 1790299 h 3613380"/>
              <a:gd name="connsiteX17" fmla="*/ 404261 w 2666199"/>
              <a:gd name="connsiteY17" fmla="*/ 1761423 h 3613380"/>
              <a:gd name="connsiteX18" fmla="*/ 356135 w 2666199"/>
              <a:gd name="connsiteY18" fmla="*/ 1674795 h 3613380"/>
              <a:gd name="connsiteX19" fmla="*/ 375386 w 2666199"/>
              <a:gd name="connsiteY19" fmla="*/ 1645920 h 3613380"/>
              <a:gd name="connsiteX20" fmla="*/ 375386 w 2666199"/>
              <a:gd name="connsiteY20" fmla="*/ 1617044 h 3613380"/>
              <a:gd name="connsiteX21" fmla="*/ 346510 w 2666199"/>
              <a:gd name="connsiteY21" fmla="*/ 1597793 h 3613380"/>
              <a:gd name="connsiteX22" fmla="*/ 346510 w 2666199"/>
              <a:gd name="connsiteY22" fmla="*/ 1559292 h 3613380"/>
              <a:gd name="connsiteX23" fmla="*/ 356135 w 2666199"/>
              <a:gd name="connsiteY23" fmla="*/ 1530416 h 3613380"/>
              <a:gd name="connsiteX24" fmla="*/ 336885 w 2666199"/>
              <a:gd name="connsiteY24" fmla="*/ 1453414 h 3613380"/>
              <a:gd name="connsiteX25" fmla="*/ 298384 w 2666199"/>
              <a:gd name="connsiteY25" fmla="*/ 1414913 h 3613380"/>
              <a:gd name="connsiteX26" fmla="*/ 259882 w 2666199"/>
              <a:gd name="connsiteY26" fmla="*/ 1386038 h 3613380"/>
              <a:gd name="connsiteX27" fmla="*/ 231007 w 2666199"/>
              <a:gd name="connsiteY27" fmla="*/ 1337911 h 3613380"/>
              <a:gd name="connsiteX28" fmla="*/ 231007 w 2666199"/>
              <a:gd name="connsiteY28" fmla="*/ 1299410 h 3613380"/>
              <a:gd name="connsiteX29" fmla="*/ 269508 w 2666199"/>
              <a:gd name="connsiteY29" fmla="*/ 1251284 h 3613380"/>
              <a:gd name="connsiteX30" fmla="*/ 336885 w 2666199"/>
              <a:gd name="connsiteY30" fmla="*/ 1203158 h 3613380"/>
              <a:gd name="connsiteX31" fmla="*/ 404261 w 2666199"/>
              <a:gd name="connsiteY31" fmla="*/ 1145406 h 3613380"/>
              <a:gd name="connsiteX32" fmla="*/ 442762 w 2666199"/>
              <a:gd name="connsiteY32" fmla="*/ 1078029 h 3613380"/>
              <a:gd name="connsiteX33" fmla="*/ 481264 w 2666199"/>
              <a:gd name="connsiteY33" fmla="*/ 1029903 h 3613380"/>
              <a:gd name="connsiteX34" fmla="*/ 500514 w 2666199"/>
              <a:gd name="connsiteY34" fmla="*/ 981776 h 3613380"/>
              <a:gd name="connsiteX35" fmla="*/ 510139 w 2666199"/>
              <a:gd name="connsiteY35" fmla="*/ 943275 h 3613380"/>
              <a:gd name="connsiteX36" fmla="*/ 500514 w 2666199"/>
              <a:gd name="connsiteY36" fmla="*/ 904774 h 3613380"/>
              <a:gd name="connsiteX37" fmla="*/ 490889 w 2666199"/>
              <a:gd name="connsiteY37" fmla="*/ 885524 h 3613380"/>
              <a:gd name="connsiteX38" fmla="*/ 490889 w 2666199"/>
              <a:gd name="connsiteY38" fmla="*/ 837398 h 3613380"/>
              <a:gd name="connsiteX39" fmla="*/ 490889 w 2666199"/>
              <a:gd name="connsiteY39" fmla="*/ 808522 h 3613380"/>
              <a:gd name="connsiteX40" fmla="*/ 413887 w 2666199"/>
              <a:gd name="connsiteY40" fmla="*/ 770021 h 3613380"/>
              <a:gd name="connsiteX41" fmla="*/ 298384 w 2666199"/>
              <a:gd name="connsiteY41" fmla="*/ 731520 h 3613380"/>
              <a:gd name="connsiteX42" fmla="*/ 192506 w 2666199"/>
              <a:gd name="connsiteY42" fmla="*/ 693019 h 3613380"/>
              <a:gd name="connsiteX43" fmla="*/ 86628 w 2666199"/>
              <a:gd name="connsiteY43" fmla="*/ 635267 h 3613380"/>
              <a:gd name="connsiteX44" fmla="*/ 9626 w 2666199"/>
              <a:gd name="connsiteY44" fmla="*/ 587141 h 3613380"/>
              <a:gd name="connsiteX45" fmla="*/ 0 w 2666199"/>
              <a:gd name="connsiteY45" fmla="*/ 558265 h 3613380"/>
              <a:gd name="connsiteX46" fmla="*/ 115504 w 2666199"/>
              <a:gd name="connsiteY46" fmla="*/ 548640 h 3613380"/>
              <a:gd name="connsiteX47" fmla="*/ 240632 w 2666199"/>
              <a:gd name="connsiteY47" fmla="*/ 558265 h 3613380"/>
              <a:gd name="connsiteX48" fmla="*/ 365760 w 2666199"/>
              <a:gd name="connsiteY48" fmla="*/ 548640 h 3613380"/>
              <a:gd name="connsiteX49" fmla="*/ 548640 w 2666199"/>
              <a:gd name="connsiteY49" fmla="*/ 558265 h 3613380"/>
              <a:gd name="connsiteX50" fmla="*/ 606392 w 2666199"/>
              <a:gd name="connsiteY50" fmla="*/ 548640 h 3613380"/>
              <a:gd name="connsiteX51" fmla="*/ 721895 w 2666199"/>
              <a:gd name="connsiteY51" fmla="*/ 404261 h 3613380"/>
              <a:gd name="connsiteX52" fmla="*/ 933651 w 2666199"/>
              <a:gd name="connsiteY52" fmla="*/ 134753 h 3613380"/>
              <a:gd name="connsiteX53" fmla="*/ 1078030 w 2666199"/>
              <a:gd name="connsiteY53" fmla="*/ 28875 h 3613380"/>
              <a:gd name="connsiteX54" fmla="*/ 1280160 w 2666199"/>
              <a:gd name="connsiteY54" fmla="*/ 0 h 3613380"/>
              <a:gd name="connsiteX55" fmla="*/ 1491916 w 2666199"/>
              <a:gd name="connsiteY55" fmla="*/ 19250 h 3613380"/>
              <a:gd name="connsiteX56" fmla="*/ 1703672 w 2666199"/>
              <a:gd name="connsiteY56" fmla="*/ 67376 h 3613380"/>
              <a:gd name="connsiteX57" fmla="*/ 1848051 w 2666199"/>
              <a:gd name="connsiteY57" fmla="*/ 105878 h 3613380"/>
              <a:gd name="connsiteX58" fmla="*/ 2117558 w 2666199"/>
              <a:gd name="connsiteY58" fmla="*/ 356134 h 3613380"/>
              <a:gd name="connsiteX59" fmla="*/ 2252312 w 2666199"/>
              <a:gd name="connsiteY59" fmla="*/ 529389 h 3613380"/>
              <a:gd name="connsiteX60" fmla="*/ 2310064 w 2666199"/>
              <a:gd name="connsiteY60" fmla="*/ 693019 h 3613380"/>
              <a:gd name="connsiteX61" fmla="*/ 2338939 w 2666199"/>
              <a:gd name="connsiteY61" fmla="*/ 904774 h 3613380"/>
              <a:gd name="connsiteX62" fmla="*/ 2338939 w 2666199"/>
              <a:gd name="connsiteY62" fmla="*/ 1078029 h 3613380"/>
              <a:gd name="connsiteX63" fmla="*/ 2319689 w 2666199"/>
              <a:gd name="connsiteY63" fmla="*/ 1193532 h 3613380"/>
              <a:gd name="connsiteX64" fmla="*/ 2290813 w 2666199"/>
              <a:gd name="connsiteY64" fmla="*/ 1260909 h 3613380"/>
              <a:gd name="connsiteX65" fmla="*/ 2252312 w 2666199"/>
              <a:gd name="connsiteY65" fmla="*/ 1337911 h 3613380"/>
              <a:gd name="connsiteX66" fmla="*/ 2156059 w 2666199"/>
              <a:gd name="connsiteY66" fmla="*/ 1424539 h 3613380"/>
              <a:gd name="connsiteX67" fmla="*/ 2107933 w 2666199"/>
              <a:gd name="connsiteY67" fmla="*/ 1434164 h 3613380"/>
              <a:gd name="connsiteX68" fmla="*/ 2079057 w 2666199"/>
              <a:gd name="connsiteY68" fmla="*/ 1520791 h 3613380"/>
              <a:gd name="connsiteX69" fmla="*/ 2059807 w 2666199"/>
              <a:gd name="connsiteY69" fmla="*/ 1617044 h 3613380"/>
              <a:gd name="connsiteX70" fmla="*/ 2050181 w 2666199"/>
              <a:gd name="connsiteY70" fmla="*/ 1742172 h 3613380"/>
              <a:gd name="connsiteX71" fmla="*/ 2050181 w 2666199"/>
              <a:gd name="connsiteY71" fmla="*/ 1828800 h 3613380"/>
              <a:gd name="connsiteX72" fmla="*/ 2040556 w 2666199"/>
              <a:gd name="connsiteY72" fmla="*/ 1886551 h 3613380"/>
              <a:gd name="connsiteX73" fmla="*/ 1992430 w 2666199"/>
              <a:gd name="connsiteY73" fmla="*/ 1915427 h 3613380"/>
              <a:gd name="connsiteX74" fmla="*/ 1953929 w 2666199"/>
              <a:gd name="connsiteY74" fmla="*/ 1925052 h 3613380"/>
              <a:gd name="connsiteX75" fmla="*/ 1953929 w 2666199"/>
              <a:gd name="connsiteY75" fmla="*/ 2040555 h 3613380"/>
              <a:gd name="connsiteX76" fmla="*/ 2011680 w 2666199"/>
              <a:gd name="connsiteY76" fmla="*/ 2204185 h 3613380"/>
              <a:gd name="connsiteX77" fmla="*/ 2050181 w 2666199"/>
              <a:gd name="connsiteY77" fmla="*/ 2281187 h 3613380"/>
              <a:gd name="connsiteX78" fmla="*/ 2204186 w 2666199"/>
              <a:gd name="connsiteY78" fmla="*/ 2425566 h 3613380"/>
              <a:gd name="connsiteX79" fmla="*/ 2310064 w 2666199"/>
              <a:gd name="connsiteY79" fmla="*/ 2521819 h 3613380"/>
              <a:gd name="connsiteX80" fmla="*/ 2464068 w 2666199"/>
              <a:gd name="connsiteY80" fmla="*/ 2762450 h 3613380"/>
              <a:gd name="connsiteX81" fmla="*/ 2569946 w 2666199"/>
              <a:gd name="connsiteY81" fmla="*/ 3012707 h 3613380"/>
              <a:gd name="connsiteX82" fmla="*/ 2666198 w 2666199"/>
              <a:gd name="connsiteY82" fmla="*/ 3311090 h 3613380"/>
              <a:gd name="connsiteX83" fmla="*/ 2666198 w 2666199"/>
              <a:gd name="connsiteY83" fmla="*/ 3570972 h 3613380"/>
              <a:gd name="connsiteX0" fmla="*/ 498026 w 2666199"/>
              <a:gd name="connsiteY0" fmla="*/ 3613380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9"/>
              <a:gd name="connsiteY0" fmla="*/ 3631451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8"/>
              <a:gd name="connsiteY0" fmla="*/ 3631451 h 3638406"/>
              <a:gd name="connsiteX1" fmla="*/ 779647 w 2666198"/>
              <a:gd name="connsiteY1" fmla="*/ 2964581 h 3638406"/>
              <a:gd name="connsiteX2" fmla="*/ 952901 w 2666198"/>
              <a:gd name="connsiteY2" fmla="*/ 2695073 h 3638406"/>
              <a:gd name="connsiteX3" fmla="*/ 1049154 w 2666198"/>
              <a:gd name="connsiteY3" fmla="*/ 2464067 h 3638406"/>
              <a:gd name="connsiteX4" fmla="*/ 885525 w 2666198"/>
              <a:gd name="connsiteY4" fmla="*/ 2127183 h 3638406"/>
              <a:gd name="connsiteX5" fmla="*/ 875899 w 2666198"/>
              <a:gd name="connsiteY5" fmla="*/ 2088682 h 3638406"/>
              <a:gd name="connsiteX6" fmla="*/ 847024 w 2666198"/>
              <a:gd name="connsiteY6" fmla="*/ 2059806 h 3638406"/>
              <a:gd name="connsiteX7" fmla="*/ 789272 w 2666198"/>
              <a:gd name="connsiteY7" fmla="*/ 2059806 h 3638406"/>
              <a:gd name="connsiteX8" fmla="*/ 721895 w 2666198"/>
              <a:gd name="connsiteY8" fmla="*/ 2079056 h 3638406"/>
              <a:gd name="connsiteX9" fmla="*/ 606392 w 2666198"/>
              <a:gd name="connsiteY9" fmla="*/ 2088682 h 3638406"/>
              <a:gd name="connsiteX10" fmla="*/ 519765 w 2666198"/>
              <a:gd name="connsiteY10" fmla="*/ 2069431 h 3638406"/>
              <a:gd name="connsiteX11" fmla="*/ 462013 w 2666198"/>
              <a:gd name="connsiteY11" fmla="*/ 2030930 h 3638406"/>
              <a:gd name="connsiteX12" fmla="*/ 433137 w 2666198"/>
              <a:gd name="connsiteY12" fmla="*/ 1973179 h 3638406"/>
              <a:gd name="connsiteX13" fmla="*/ 433137 w 2666198"/>
              <a:gd name="connsiteY13" fmla="*/ 1896176 h 3638406"/>
              <a:gd name="connsiteX14" fmla="*/ 423512 w 2666198"/>
              <a:gd name="connsiteY14" fmla="*/ 1857675 h 3638406"/>
              <a:gd name="connsiteX15" fmla="*/ 423512 w 2666198"/>
              <a:gd name="connsiteY15" fmla="*/ 1819174 h 3638406"/>
              <a:gd name="connsiteX16" fmla="*/ 423512 w 2666198"/>
              <a:gd name="connsiteY16" fmla="*/ 1790299 h 3638406"/>
              <a:gd name="connsiteX17" fmla="*/ 404261 w 2666198"/>
              <a:gd name="connsiteY17" fmla="*/ 1761423 h 3638406"/>
              <a:gd name="connsiteX18" fmla="*/ 356135 w 2666198"/>
              <a:gd name="connsiteY18" fmla="*/ 1674795 h 3638406"/>
              <a:gd name="connsiteX19" fmla="*/ 375386 w 2666198"/>
              <a:gd name="connsiteY19" fmla="*/ 1645920 h 3638406"/>
              <a:gd name="connsiteX20" fmla="*/ 375386 w 2666198"/>
              <a:gd name="connsiteY20" fmla="*/ 1617044 h 3638406"/>
              <a:gd name="connsiteX21" fmla="*/ 346510 w 2666198"/>
              <a:gd name="connsiteY21" fmla="*/ 1597793 h 3638406"/>
              <a:gd name="connsiteX22" fmla="*/ 346510 w 2666198"/>
              <a:gd name="connsiteY22" fmla="*/ 1559292 h 3638406"/>
              <a:gd name="connsiteX23" fmla="*/ 356135 w 2666198"/>
              <a:gd name="connsiteY23" fmla="*/ 1530416 h 3638406"/>
              <a:gd name="connsiteX24" fmla="*/ 336885 w 2666198"/>
              <a:gd name="connsiteY24" fmla="*/ 1453414 h 3638406"/>
              <a:gd name="connsiteX25" fmla="*/ 298384 w 2666198"/>
              <a:gd name="connsiteY25" fmla="*/ 1414913 h 3638406"/>
              <a:gd name="connsiteX26" fmla="*/ 259882 w 2666198"/>
              <a:gd name="connsiteY26" fmla="*/ 1386038 h 3638406"/>
              <a:gd name="connsiteX27" fmla="*/ 231007 w 2666198"/>
              <a:gd name="connsiteY27" fmla="*/ 1337911 h 3638406"/>
              <a:gd name="connsiteX28" fmla="*/ 231007 w 2666198"/>
              <a:gd name="connsiteY28" fmla="*/ 1299410 h 3638406"/>
              <a:gd name="connsiteX29" fmla="*/ 269508 w 2666198"/>
              <a:gd name="connsiteY29" fmla="*/ 1251284 h 3638406"/>
              <a:gd name="connsiteX30" fmla="*/ 336885 w 2666198"/>
              <a:gd name="connsiteY30" fmla="*/ 1203158 h 3638406"/>
              <a:gd name="connsiteX31" fmla="*/ 404261 w 2666198"/>
              <a:gd name="connsiteY31" fmla="*/ 1145406 h 3638406"/>
              <a:gd name="connsiteX32" fmla="*/ 442762 w 2666198"/>
              <a:gd name="connsiteY32" fmla="*/ 1078029 h 3638406"/>
              <a:gd name="connsiteX33" fmla="*/ 481264 w 2666198"/>
              <a:gd name="connsiteY33" fmla="*/ 1029903 h 3638406"/>
              <a:gd name="connsiteX34" fmla="*/ 500514 w 2666198"/>
              <a:gd name="connsiteY34" fmla="*/ 981776 h 3638406"/>
              <a:gd name="connsiteX35" fmla="*/ 510139 w 2666198"/>
              <a:gd name="connsiteY35" fmla="*/ 943275 h 3638406"/>
              <a:gd name="connsiteX36" fmla="*/ 500514 w 2666198"/>
              <a:gd name="connsiteY36" fmla="*/ 904774 h 3638406"/>
              <a:gd name="connsiteX37" fmla="*/ 490889 w 2666198"/>
              <a:gd name="connsiteY37" fmla="*/ 885524 h 3638406"/>
              <a:gd name="connsiteX38" fmla="*/ 490889 w 2666198"/>
              <a:gd name="connsiteY38" fmla="*/ 837398 h 3638406"/>
              <a:gd name="connsiteX39" fmla="*/ 490889 w 2666198"/>
              <a:gd name="connsiteY39" fmla="*/ 808522 h 3638406"/>
              <a:gd name="connsiteX40" fmla="*/ 413887 w 2666198"/>
              <a:gd name="connsiteY40" fmla="*/ 770021 h 3638406"/>
              <a:gd name="connsiteX41" fmla="*/ 298384 w 2666198"/>
              <a:gd name="connsiteY41" fmla="*/ 731520 h 3638406"/>
              <a:gd name="connsiteX42" fmla="*/ 192506 w 2666198"/>
              <a:gd name="connsiteY42" fmla="*/ 693019 h 3638406"/>
              <a:gd name="connsiteX43" fmla="*/ 86628 w 2666198"/>
              <a:gd name="connsiteY43" fmla="*/ 635267 h 3638406"/>
              <a:gd name="connsiteX44" fmla="*/ 9626 w 2666198"/>
              <a:gd name="connsiteY44" fmla="*/ 587141 h 3638406"/>
              <a:gd name="connsiteX45" fmla="*/ 0 w 2666198"/>
              <a:gd name="connsiteY45" fmla="*/ 558265 h 3638406"/>
              <a:gd name="connsiteX46" fmla="*/ 115504 w 2666198"/>
              <a:gd name="connsiteY46" fmla="*/ 548640 h 3638406"/>
              <a:gd name="connsiteX47" fmla="*/ 240632 w 2666198"/>
              <a:gd name="connsiteY47" fmla="*/ 558265 h 3638406"/>
              <a:gd name="connsiteX48" fmla="*/ 365760 w 2666198"/>
              <a:gd name="connsiteY48" fmla="*/ 548640 h 3638406"/>
              <a:gd name="connsiteX49" fmla="*/ 548640 w 2666198"/>
              <a:gd name="connsiteY49" fmla="*/ 558265 h 3638406"/>
              <a:gd name="connsiteX50" fmla="*/ 606392 w 2666198"/>
              <a:gd name="connsiteY50" fmla="*/ 548640 h 3638406"/>
              <a:gd name="connsiteX51" fmla="*/ 721895 w 2666198"/>
              <a:gd name="connsiteY51" fmla="*/ 404261 h 3638406"/>
              <a:gd name="connsiteX52" fmla="*/ 933651 w 2666198"/>
              <a:gd name="connsiteY52" fmla="*/ 134753 h 3638406"/>
              <a:gd name="connsiteX53" fmla="*/ 1078030 w 2666198"/>
              <a:gd name="connsiteY53" fmla="*/ 28875 h 3638406"/>
              <a:gd name="connsiteX54" fmla="*/ 1280160 w 2666198"/>
              <a:gd name="connsiteY54" fmla="*/ 0 h 3638406"/>
              <a:gd name="connsiteX55" fmla="*/ 1491916 w 2666198"/>
              <a:gd name="connsiteY55" fmla="*/ 19250 h 3638406"/>
              <a:gd name="connsiteX56" fmla="*/ 1703672 w 2666198"/>
              <a:gd name="connsiteY56" fmla="*/ 67376 h 3638406"/>
              <a:gd name="connsiteX57" fmla="*/ 1848051 w 2666198"/>
              <a:gd name="connsiteY57" fmla="*/ 105878 h 3638406"/>
              <a:gd name="connsiteX58" fmla="*/ 2117558 w 2666198"/>
              <a:gd name="connsiteY58" fmla="*/ 356134 h 3638406"/>
              <a:gd name="connsiteX59" fmla="*/ 2252312 w 2666198"/>
              <a:gd name="connsiteY59" fmla="*/ 529389 h 3638406"/>
              <a:gd name="connsiteX60" fmla="*/ 2310064 w 2666198"/>
              <a:gd name="connsiteY60" fmla="*/ 693019 h 3638406"/>
              <a:gd name="connsiteX61" fmla="*/ 2338939 w 2666198"/>
              <a:gd name="connsiteY61" fmla="*/ 904774 h 3638406"/>
              <a:gd name="connsiteX62" fmla="*/ 2338939 w 2666198"/>
              <a:gd name="connsiteY62" fmla="*/ 1078029 h 3638406"/>
              <a:gd name="connsiteX63" fmla="*/ 2319689 w 2666198"/>
              <a:gd name="connsiteY63" fmla="*/ 1193532 h 3638406"/>
              <a:gd name="connsiteX64" fmla="*/ 2290813 w 2666198"/>
              <a:gd name="connsiteY64" fmla="*/ 1260909 h 3638406"/>
              <a:gd name="connsiteX65" fmla="*/ 2252312 w 2666198"/>
              <a:gd name="connsiteY65" fmla="*/ 1337911 h 3638406"/>
              <a:gd name="connsiteX66" fmla="*/ 2156059 w 2666198"/>
              <a:gd name="connsiteY66" fmla="*/ 1424539 h 3638406"/>
              <a:gd name="connsiteX67" fmla="*/ 2107933 w 2666198"/>
              <a:gd name="connsiteY67" fmla="*/ 1434164 h 3638406"/>
              <a:gd name="connsiteX68" fmla="*/ 2079057 w 2666198"/>
              <a:gd name="connsiteY68" fmla="*/ 1520791 h 3638406"/>
              <a:gd name="connsiteX69" fmla="*/ 2059807 w 2666198"/>
              <a:gd name="connsiteY69" fmla="*/ 1617044 h 3638406"/>
              <a:gd name="connsiteX70" fmla="*/ 2050181 w 2666198"/>
              <a:gd name="connsiteY70" fmla="*/ 1742172 h 3638406"/>
              <a:gd name="connsiteX71" fmla="*/ 2050181 w 2666198"/>
              <a:gd name="connsiteY71" fmla="*/ 1828800 h 3638406"/>
              <a:gd name="connsiteX72" fmla="*/ 2040556 w 2666198"/>
              <a:gd name="connsiteY72" fmla="*/ 1886551 h 3638406"/>
              <a:gd name="connsiteX73" fmla="*/ 1992430 w 2666198"/>
              <a:gd name="connsiteY73" fmla="*/ 1915427 h 3638406"/>
              <a:gd name="connsiteX74" fmla="*/ 1953929 w 2666198"/>
              <a:gd name="connsiteY74" fmla="*/ 1925052 h 3638406"/>
              <a:gd name="connsiteX75" fmla="*/ 1953929 w 2666198"/>
              <a:gd name="connsiteY75" fmla="*/ 2040555 h 3638406"/>
              <a:gd name="connsiteX76" fmla="*/ 2011680 w 2666198"/>
              <a:gd name="connsiteY76" fmla="*/ 2204185 h 3638406"/>
              <a:gd name="connsiteX77" fmla="*/ 2050181 w 2666198"/>
              <a:gd name="connsiteY77" fmla="*/ 2281187 h 3638406"/>
              <a:gd name="connsiteX78" fmla="*/ 2204186 w 2666198"/>
              <a:gd name="connsiteY78" fmla="*/ 2425566 h 3638406"/>
              <a:gd name="connsiteX79" fmla="*/ 2310064 w 2666198"/>
              <a:gd name="connsiteY79" fmla="*/ 2521819 h 3638406"/>
              <a:gd name="connsiteX80" fmla="*/ 2464068 w 2666198"/>
              <a:gd name="connsiteY80" fmla="*/ 2762450 h 3638406"/>
              <a:gd name="connsiteX81" fmla="*/ 2569946 w 2666198"/>
              <a:gd name="connsiteY81" fmla="*/ 3012707 h 3638406"/>
              <a:gd name="connsiteX82" fmla="*/ 2666198 w 2666198"/>
              <a:gd name="connsiteY82" fmla="*/ 3311090 h 3638406"/>
              <a:gd name="connsiteX83" fmla="*/ 2649932 w 2666198"/>
              <a:gd name="connsiteY83" fmla="*/ 3638406 h 3638406"/>
              <a:gd name="connsiteX0" fmla="*/ 492001 w 2666198"/>
              <a:gd name="connsiteY0" fmla="*/ 3631451 h 3672562"/>
              <a:gd name="connsiteX1" fmla="*/ 779647 w 2666198"/>
              <a:gd name="connsiteY1" fmla="*/ 2964581 h 3672562"/>
              <a:gd name="connsiteX2" fmla="*/ 952901 w 2666198"/>
              <a:gd name="connsiteY2" fmla="*/ 2695073 h 3672562"/>
              <a:gd name="connsiteX3" fmla="*/ 1049154 w 2666198"/>
              <a:gd name="connsiteY3" fmla="*/ 2464067 h 3672562"/>
              <a:gd name="connsiteX4" fmla="*/ 885525 w 2666198"/>
              <a:gd name="connsiteY4" fmla="*/ 2127183 h 3672562"/>
              <a:gd name="connsiteX5" fmla="*/ 875899 w 2666198"/>
              <a:gd name="connsiteY5" fmla="*/ 2088682 h 3672562"/>
              <a:gd name="connsiteX6" fmla="*/ 847024 w 2666198"/>
              <a:gd name="connsiteY6" fmla="*/ 2059806 h 3672562"/>
              <a:gd name="connsiteX7" fmla="*/ 789272 w 2666198"/>
              <a:gd name="connsiteY7" fmla="*/ 2059806 h 3672562"/>
              <a:gd name="connsiteX8" fmla="*/ 721895 w 2666198"/>
              <a:gd name="connsiteY8" fmla="*/ 2079056 h 3672562"/>
              <a:gd name="connsiteX9" fmla="*/ 606392 w 2666198"/>
              <a:gd name="connsiteY9" fmla="*/ 2088682 h 3672562"/>
              <a:gd name="connsiteX10" fmla="*/ 519765 w 2666198"/>
              <a:gd name="connsiteY10" fmla="*/ 2069431 h 3672562"/>
              <a:gd name="connsiteX11" fmla="*/ 462013 w 2666198"/>
              <a:gd name="connsiteY11" fmla="*/ 2030930 h 3672562"/>
              <a:gd name="connsiteX12" fmla="*/ 433137 w 2666198"/>
              <a:gd name="connsiteY12" fmla="*/ 1973179 h 3672562"/>
              <a:gd name="connsiteX13" fmla="*/ 433137 w 2666198"/>
              <a:gd name="connsiteY13" fmla="*/ 1896176 h 3672562"/>
              <a:gd name="connsiteX14" fmla="*/ 423512 w 2666198"/>
              <a:gd name="connsiteY14" fmla="*/ 1857675 h 3672562"/>
              <a:gd name="connsiteX15" fmla="*/ 423512 w 2666198"/>
              <a:gd name="connsiteY15" fmla="*/ 1819174 h 3672562"/>
              <a:gd name="connsiteX16" fmla="*/ 423512 w 2666198"/>
              <a:gd name="connsiteY16" fmla="*/ 1790299 h 3672562"/>
              <a:gd name="connsiteX17" fmla="*/ 404261 w 2666198"/>
              <a:gd name="connsiteY17" fmla="*/ 1761423 h 3672562"/>
              <a:gd name="connsiteX18" fmla="*/ 356135 w 2666198"/>
              <a:gd name="connsiteY18" fmla="*/ 1674795 h 3672562"/>
              <a:gd name="connsiteX19" fmla="*/ 375386 w 2666198"/>
              <a:gd name="connsiteY19" fmla="*/ 1645920 h 3672562"/>
              <a:gd name="connsiteX20" fmla="*/ 375386 w 2666198"/>
              <a:gd name="connsiteY20" fmla="*/ 1617044 h 3672562"/>
              <a:gd name="connsiteX21" fmla="*/ 346510 w 2666198"/>
              <a:gd name="connsiteY21" fmla="*/ 1597793 h 3672562"/>
              <a:gd name="connsiteX22" fmla="*/ 346510 w 2666198"/>
              <a:gd name="connsiteY22" fmla="*/ 1559292 h 3672562"/>
              <a:gd name="connsiteX23" fmla="*/ 356135 w 2666198"/>
              <a:gd name="connsiteY23" fmla="*/ 1530416 h 3672562"/>
              <a:gd name="connsiteX24" fmla="*/ 336885 w 2666198"/>
              <a:gd name="connsiteY24" fmla="*/ 1453414 h 3672562"/>
              <a:gd name="connsiteX25" fmla="*/ 298384 w 2666198"/>
              <a:gd name="connsiteY25" fmla="*/ 1414913 h 3672562"/>
              <a:gd name="connsiteX26" fmla="*/ 259882 w 2666198"/>
              <a:gd name="connsiteY26" fmla="*/ 1386038 h 3672562"/>
              <a:gd name="connsiteX27" fmla="*/ 231007 w 2666198"/>
              <a:gd name="connsiteY27" fmla="*/ 1337911 h 3672562"/>
              <a:gd name="connsiteX28" fmla="*/ 231007 w 2666198"/>
              <a:gd name="connsiteY28" fmla="*/ 1299410 h 3672562"/>
              <a:gd name="connsiteX29" fmla="*/ 269508 w 2666198"/>
              <a:gd name="connsiteY29" fmla="*/ 1251284 h 3672562"/>
              <a:gd name="connsiteX30" fmla="*/ 336885 w 2666198"/>
              <a:gd name="connsiteY30" fmla="*/ 1203158 h 3672562"/>
              <a:gd name="connsiteX31" fmla="*/ 404261 w 2666198"/>
              <a:gd name="connsiteY31" fmla="*/ 1145406 h 3672562"/>
              <a:gd name="connsiteX32" fmla="*/ 442762 w 2666198"/>
              <a:gd name="connsiteY32" fmla="*/ 1078029 h 3672562"/>
              <a:gd name="connsiteX33" fmla="*/ 481264 w 2666198"/>
              <a:gd name="connsiteY33" fmla="*/ 1029903 h 3672562"/>
              <a:gd name="connsiteX34" fmla="*/ 500514 w 2666198"/>
              <a:gd name="connsiteY34" fmla="*/ 981776 h 3672562"/>
              <a:gd name="connsiteX35" fmla="*/ 510139 w 2666198"/>
              <a:gd name="connsiteY35" fmla="*/ 943275 h 3672562"/>
              <a:gd name="connsiteX36" fmla="*/ 500514 w 2666198"/>
              <a:gd name="connsiteY36" fmla="*/ 904774 h 3672562"/>
              <a:gd name="connsiteX37" fmla="*/ 490889 w 2666198"/>
              <a:gd name="connsiteY37" fmla="*/ 885524 h 3672562"/>
              <a:gd name="connsiteX38" fmla="*/ 490889 w 2666198"/>
              <a:gd name="connsiteY38" fmla="*/ 837398 h 3672562"/>
              <a:gd name="connsiteX39" fmla="*/ 490889 w 2666198"/>
              <a:gd name="connsiteY39" fmla="*/ 808522 h 3672562"/>
              <a:gd name="connsiteX40" fmla="*/ 413887 w 2666198"/>
              <a:gd name="connsiteY40" fmla="*/ 770021 h 3672562"/>
              <a:gd name="connsiteX41" fmla="*/ 298384 w 2666198"/>
              <a:gd name="connsiteY41" fmla="*/ 731520 h 3672562"/>
              <a:gd name="connsiteX42" fmla="*/ 192506 w 2666198"/>
              <a:gd name="connsiteY42" fmla="*/ 693019 h 3672562"/>
              <a:gd name="connsiteX43" fmla="*/ 86628 w 2666198"/>
              <a:gd name="connsiteY43" fmla="*/ 635267 h 3672562"/>
              <a:gd name="connsiteX44" fmla="*/ 9626 w 2666198"/>
              <a:gd name="connsiteY44" fmla="*/ 587141 h 3672562"/>
              <a:gd name="connsiteX45" fmla="*/ 0 w 2666198"/>
              <a:gd name="connsiteY45" fmla="*/ 558265 h 3672562"/>
              <a:gd name="connsiteX46" fmla="*/ 115504 w 2666198"/>
              <a:gd name="connsiteY46" fmla="*/ 548640 h 3672562"/>
              <a:gd name="connsiteX47" fmla="*/ 240632 w 2666198"/>
              <a:gd name="connsiteY47" fmla="*/ 558265 h 3672562"/>
              <a:gd name="connsiteX48" fmla="*/ 365760 w 2666198"/>
              <a:gd name="connsiteY48" fmla="*/ 548640 h 3672562"/>
              <a:gd name="connsiteX49" fmla="*/ 548640 w 2666198"/>
              <a:gd name="connsiteY49" fmla="*/ 558265 h 3672562"/>
              <a:gd name="connsiteX50" fmla="*/ 606392 w 2666198"/>
              <a:gd name="connsiteY50" fmla="*/ 548640 h 3672562"/>
              <a:gd name="connsiteX51" fmla="*/ 721895 w 2666198"/>
              <a:gd name="connsiteY51" fmla="*/ 404261 h 3672562"/>
              <a:gd name="connsiteX52" fmla="*/ 933651 w 2666198"/>
              <a:gd name="connsiteY52" fmla="*/ 134753 h 3672562"/>
              <a:gd name="connsiteX53" fmla="*/ 1078030 w 2666198"/>
              <a:gd name="connsiteY53" fmla="*/ 28875 h 3672562"/>
              <a:gd name="connsiteX54" fmla="*/ 1280160 w 2666198"/>
              <a:gd name="connsiteY54" fmla="*/ 0 h 3672562"/>
              <a:gd name="connsiteX55" fmla="*/ 1491916 w 2666198"/>
              <a:gd name="connsiteY55" fmla="*/ 19250 h 3672562"/>
              <a:gd name="connsiteX56" fmla="*/ 1703672 w 2666198"/>
              <a:gd name="connsiteY56" fmla="*/ 67376 h 3672562"/>
              <a:gd name="connsiteX57" fmla="*/ 1848051 w 2666198"/>
              <a:gd name="connsiteY57" fmla="*/ 105878 h 3672562"/>
              <a:gd name="connsiteX58" fmla="*/ 2117558 w 2666198"/>
              <a:gd name="connsiteY58" fmla="*/ 356134 h 3672562"/>
              <a:gd name="connsiteX59" fmla="*/ 2252312 w 2666198"/>
              <a:gd name="connsiteY59" fmla="*/ 529389 h 3672562"/>
              <a:gd name="connsiteX60" fmla="*/ 2310064 w 2666198"/>
              <a:gd name="connsiteY60" fmla="*/ 693019 h 3672562"/>
              <a:gd name="connsiteX61" fmla="*/ 2338939 w 2666198"/>
              <a:gd name="connsiteY61" fmla="*/ 904774 h 3672562"/>
              <a:gd name="connsiteX62" fmla="*/ 2338939 w 2666198"/>
              <a:gd name="connsiteY62" fmla="*/ 1078029 h 3672562"/>
              <a:gd name="connsiteX63" fmla="*/ 2319689 w 2666198"/>
              <a:gd name="connsiteY63" fmla="*/ 1193532 h 3672562"/>
              <a:gd name="connsiteX64" fmla="*/ 2290813 w 2666198"/>
              <a:gd name="connsiteY64" fmla="*/ 1260909 h 3672562"/>
              <a:gd name="connsiteX65" fmla="*/ 2252312 w 2666198"/>
              <a:gd name="connsiteY65" fmla="*/ 1337911 h 3672562"/>
              <a:gd name="connsiteX66" fmla="*/ 2156059 w 2666198"/>
              <a:gd name="connsiteY66" fmla="*/ 1424539 h 3672562"/>
              <a:gd name="connsiteX67" fmla="*/ 2107933 w 2666198"/>
              <a:gd name="connsiteY67" fmla="*/ 1434164 h 3672562"/>
              <a:gd name="connsiteX68" fmla="*/ 2079057 w 2666198"/>
              <a:gd name="connsiteY68" fmla="*/ 1520791 h 3672562"/>
              <a:gd name="connsiteX69" fmla="*/ 2059807 w 2666198"/>
              <a:gd name="connsiteY69" fmla="*/ 1617044 h 3672562"/>
              <a:gd name="connsiteX70" fmla="*/ 2050181 w 2666198"/>
              <a:gd name="connsiteY70" fmla="*/ 1742172 h 3672562"/>
              <a:gd name="connsiteX71" fmla="*/ 2050181 w 2666198"/>
              <a:gd name="connsiteY71" fmla="*/ 1828800 h 3672562"/>
              <a:gd name="connsiteX72" fmla="*/ 2040556 w 2666198"/>
              <a:gd name="connsiteY72" fmla="*/ 1886551 h 3672562"/>
              <a:gd name="connsiteX73" fmla="*/ 1992430 w 2666198"/>
              <a:gd name="connsiteY73" fmla="*/ 1915427 h 3672562"/>
              <a:gd name="connsiteX74" fmla="*/ 1953929 w 2666198"/>
              <a:gd name="connsiteY74" fmla="*/ 1925052 h 3672562"/>
              <a:gd name="connsiteX75" fmla="*/ 1953929 w 2666198"/>
              <a:gd name="connsiteY75" fmla="*/ 2040555 h 3672562"/>
              <a:gd name="connsiteX76" fmla="*/ 2011680 w 2666198"/>
              <a:gd name="connsiteY76" fmla="*/ 2204185 h 3672562"/>
              <a:gd name="connsiteX77" fmla="*/ 2050181 w 2666198"/>
              <a:gd name="connsiteY77" fmla="*/ 2281187 h 3672562"/>
              <a:gd name="connsiteX78" fmla="*/ 2204186 w 2666198"/>
              <a:gd name="connsiteY78" fmla="*/ 2425566 h 3672562"/>
              <a:gd name="connsiteX79" fmla="*/ 2310064 w 2666198"/>
              <a:gd name="connsiteY79" fmla="*/ 2521819 h 3672562"/>
              <a:gd name="connsiteX80" fmla="*/ 2464068 w 2666198"/>
              <a:gd name="connsiteY80" fmla="*/ 2762450 h 3672562"/>
              <a:gd name="connsiteX81" fmla="*/ 2569946 w 2666198"/>
              <a:gd name="connsiteY81" fmla="*/ 3012707 h 3672562"/>
              <a:gd name="connsiteX82" fmla="*/ 2666198 w 2666198"/>
              <a:gd name="connsiteY82" fmla="*/ 3311090 h 3672562"/>
              <a:gd name="connsiteX83" fmla="*/ 2660180 w 2666198"/>
              <a:gd name="connsiteY83" fmla="*/ 3672562 h 367256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11680 w 2666198"/>
              <a:gd name="connsiteY75" fmla="*/ 2204185 h 3641822"/>
              <a:gd name="connsiteX76" fmla="*/ 2050181 w 2666198"/>
              <a:gd name="connsiteY76" fmla="*/ 2281187 h 3641822"/>
              <a:gd name="connsiteX77" fmla="*/ 2204186 w 2666198"/>
              <a:gd name="connsiteY77" fmla="*/ 2425566 h 3641822"/>
              <a:gd name="connsiteX78" fmla="*/ 2310064 w 2666198"/>
              <a:gd name="connsiteY78" fmla="*/ 2521819 h 3641822"/>
              <a:gd name="connsiteX79" fmla="*/ 2464068 w 2666198"/>
              <a:gd name="connsiteY79" fmla="*/ 2762450 h 3641822"/>
              <a:gd name="connsiteX80" fmla="*/ 2569946 w 2666198"/>
              <a:gd name="connsiteY80" fmla="*/ 3012707 h 3641822"/>
              <a:gd name="connsiteX81" fmla="*/ 2666198 w 2666198"/>
              <a:gd name="connsiteY81" fmla="*/ 3311090 h 3641822"/>
              <a:gd name="connsiteX82" fmla="*/ 2656764 w 2666198"/>
              <a:gd name="connsiteY82" fmla="*/ 3641822 h 3641822"/>
              <a:gd name="connsiteX83" fmla="*/ 492001 w 2666198"/>
              <a:gd name="connsiteY83"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50181 w 2666198"/>
              <a:gd name="connsiteY75" fmla="*/ 2281187 h 3641822"/>
              <a:gd name="connsiteX76" fmla="*/ 2204186 w 2666198"/>
              <a:gd name="connsiteY76" fmla="*/ 2425566 h 3641822"/>
              <a:gd name="connsiteX77" fmla="*/ 2310064 w 2666198"/>
              <a:gd name="connsiteY77" fmla="*/ 2521819 h 3641822"/>
              <a:gd name="connsiteX78" fmla="*/ 2464068 w 2666198"/>
              <a:gd name="connsiteY78" fmla="*/ 2762450 h 3641822"/>
              <a:gd name="connsiteX79" fmla="*/ 2569946 w 2666198"/>
              <a:gd name="connsiteY79" fmla="*/ 3012707 h 3641822"/>
              <a:gd name="connsiteX80" fmla="*/ 2666198 w 2666198"/>
              <a:gd name="connsiteY80" fmla="*/ 3311090 h 3641822"/>
              <a:gd name="connsiteX81" fmla="*/ 2656764 w 2666198"/>
              <a:gd name="connsiteY81" fmla="*/ 3641822 h 3641822"/>
              <a:gd name="connsiteX82" fmla="*/ 492001 w 2666198"/>
              <a:gd name="connsiteY82"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204186 w 2666198"/>
              <a:gd name="connsiteY75" fmla="*/ 2425566 h 3641822"/>
              <a:gd name="connsiteX76" fmla="*/ 2310064 w 2666198"/>
              <a:gd name="connsiteY76" fmla="*/ 2521819 h 3641822"/>
              <a:gd name="connsiteX77" fmla="*/ 2464068 w 2666198"/>
              <a:gd name="connsiteY77" fmla="*/ 2762450 h 3641822"/>
              <a:gd name="connsiteX78" fmla="*/ 2569946 w 2666198"/>
              <a:gd name="connsiteY78" fmla="*/ 3012707 h 3641822"/>
              <a:gd name="connsiteX79" fmla="*/ 2666198 w 2666198"/>
              <a:gd name="connsiteY79" fmla="*/ 3311090 h 3641822"/>
              <a:gd name="connsiteX80" fmla="*/ 2656764 w 2666198"/>
              <a:gd name="connsiteY80" fmla="*/ 3641822 h 3641822"/>
              <a:gd name="connsiteX81" fmla="*/ 492001 w 2666198"/>
              <a:gd name="connsiteY81"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310064 w 2666198"/>
              <a:gd name="connsiteY75" fmla="*/ 2521819 h 3641822"/>
              <a:gd name="connsiteX76" fmla="*/ 2464068 w 2666198"/>
              <a:gd name="connsiteY76" fmla="*/ 2762450 h 3641822"/>
              <a:gd name="connsiteX77" fmla="*/ 2569946 w 2666198"/>
              <a:gd name="connsiteY77" fmla="*/ 3012707 h 3641822"/>
              <a:gd name="connsiteX78" fmla="*/ 2666198 w 2666198"/>
              <a:gd name="connsiteY78" fmla="*/ 3311090 h 3641822"/>
              <a:gd name="connsiteX79" fmla="*/ 2656764 w 2666198"/>
              <a:gd name="connsiteY79" fmla="*/ 3641822 h 3641822"/>
              <a:gd name="connsiteX80" fmla="*/ 492001 w 2666198"/>
              <a:gd name="connsiteY80"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464068 w 2666198"/>
              <a:gd name="connsiteY75" fmla="*/ 2762450 h 3641822"/>
              <a:gd name="connsiteX76" fmla="*/ 2569946 w 2666198"/>
              <a:gd name="connsiteY76" fmla="*/ 3012707 h 3641822"/>
              <a:gd name="connsiteX77" fmla="*/ 2666198 w 2666198"/>
              <a:gd name="connsiteY77" fmla="*/ 3311090 h 3641822"/>
              <a:gd name="connsiteX78" fmla="*/ 2656764 w 2666198"/>
              <a:gd name="connsiteY78" fmla="*/ 3641822 h 3641822"/>
              <a:gd name="connsiteX79" fmla="*/ 492001 w 2666198"/>
              <a:gd name="connsiteY79"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569946 w 2666198"/>
              <a:gd name="connsiteY75" fmla="*/ 3012707 h 3641822"/>
              <a:gd name="connsiteX76" fmla="*/ 2666198 w 2666198"/>
              <a:gd name="connsiteY76" fmla="*/ 3311090 h 3641822"/>
              <a:gd name="connsiteX77" fmla="*/ 2656764 w 2666198"/>
              <a:gd name="connsiteY77" fmla="*/ 3641822 h 3641822"/>
              <a:gd name="connsiteX78" fmla="*/ 492001 w 2666198"/>
              <a:gd name="connsiteY78"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666198 w 2666198"/>
              <a:gd name="connsiteY75" fmla="*/ 3311090 h 3641822"/>
              <a:gd name="connsiteX76" fmla="*/ 2656764 w 2666198"/>
              <a:gd name="connsiteY76" fmla="*/ 3641822 h 3641822"/>
              <a:gd name="connsiteX77" fmla="*/ 492001 w 2666198"/>
              <a:gd name="connsiteY77" fmla="*/ 3631451 h 3641822"/>
              <a:gd name="connsiteX0" fmla="*/ 492001 w 2656764"/>
              <a:gd name="connsiteY0" fmla="*/ 3631451 h 3641822"/>
              <a:gd name="connsiteX1" fmla="*/ 779647 w 2656764"/>
              <a:gd name="connsiteY1" fmla="*/ 2964581 h 3641822"/>
              <a:gd name="connsiteX2" fmla="*/ 952901 w 2656764"/>
              <a:gd name="connsiteY2" fmla="*/ 2695073 h 3641822"/>
              <a:gd name="connsiteX3" fmla="*/ 1049154 w 2656764"/>
              <a:gd name="connsiteY3" fmla="*/ 2464067 h 3641822"/>
              <a:gd name="connsiteX4" fmla="*/ 885525 w 2656764"/>
              <a:gd name="connsiteY4" fmla="*/ 2127183 h 3641822"/>
              <a:gd name="connsiteX5" fmla="*/ 875899 w 2656764"/>
              <a:gd name="connsiteY5" fmla="*/ 2088682 h 3641822"/>
              <a:gd name="connsiteX6" fmla="*/ 847024 w 2656764"/>
              <a:gd name="connsiteY6" fmla="*/ 2059806 h 3641822"/>
              <a:gd name="connsiteX7" fmla="*/ 789272 w 2656764"/>
              <a:gd name="connsiteY7" fmla="*/ 2059806 h 3641822"/>
              <a:gd name="connsiteX8" fmla="*/ 721895 w 2656764"/>
              <a:gd name="connsiteY8" fmla="*/ 2079056 h 3641822"/>
              <a:gd name="connsiteX9" fmla="*/ 606392 w 2656764"/>
              <a:gd name="connsiteY9" fmla="*/ 2088682 h 3641822"/>
              <a:gd name="connsiteX10" fmla="*/ 519765 w 2656764"/>
              <a:gd name="connsiteY10" fmla="*/ 2069431 h 3641822"/>
              <a:gd name="connsiteX11" fmla="*/ 462013 w 2656764"/>
              <a:gd name="connsiteY11" fmla="*/ 2030930 h 3641822"/>
              <a:gd name="connsiteX12" fmla="*/ 433137 w 2656764"/>
              <a:gd name="connsiteY12" fmla="*/ 1973179 h 3641822"/>
              <a:gd name="connsiteX13" fmla="*/ 433137 w 2656764"/>
              <a:gd name="connsiteY13" fmla="*/ 1896176 h 3641822"/>
              <a:gd name="connsiteX14" fmla="*/ 423512 w 2656764"/>
              <a:gd name="connsiteY14" fmla="*/ 1857675 h 3641822"/>
              <a:gd name="connsiteX15" fmla="*/ 423512 w 2656764"/>
              <a:gd name="connsiteY15" fmla="*/ 1819174 h 3641822"/>
              <a:gd name="connsiteX16" fmla="*/ 423512 w 2656764"/>
              <a:gd name="connsiteY16" fmla="*/ 1790299 h 3641822"/>
              <a:gd name="connsiteX17" fmla="*/ 404261 w 2656764"/>
              <a:gd name="connsiteY17" fmla="*/ 1761423 h 3641822"/>
              <a:gd name="connsiteX18" fmla="*/ 356135 w 2656764"/>
              <a:gd name="connsiteY18" fmla="*/ 1674795 h 3641822"/>
              <a:gd name="connsiteX19" fmla="*/ 375386 w 2656764"/>
              <a:gd name="connsiteY19" fmla="*/ 1645920 h 3641822"/>
              <a:gd name="connsiteX20" fmla="*/ 375386 w 2656764"/>
              <a:gd name="connsiteY20" fmla="*/ 1617044 h 3641822"/>
              <a:gd name="connsiteX21" fmla="*/ 346510 w 2656764"/>
              <a:gd name="connsiteY21" fmla="*/ 1597793 h 3641822"/>
              <a:gd name="connsiteX22" fmla="*/ 346510 w 2656764"/>
              <a:gd name="connsiteY22" fmla="*/ 1559292 h 3641822"/>
              <a:gd name="connsiteX23" fmla="*/ 356135 w 2656764"/>
              <a:gd name="connsiteY23" fmla="*/ 1530416 h 3641822"/>
              <a:gd name="connsiteX24" fmla="*/ 336885 w 2656764"/>
              <a:gd name="connsiteY24" fmla="*/ 1453414 h 3641822"/>
              <a:gd name="connsiteX25" fmla="*/ 298384 w 2656764"/>
              <a:gd name="connsiteY25" fmla="*/ 1414913 h 3641822"/>
              <a:gd name="connsiteX26" fmla="*/ 259882 w 2656764"/>
              <a:gd name="connsiteY26" fmla="*/ 1386038 h 3641822"/>
              <a:gd name="connsiteX27" fmla="*/ 231007 w 2656764"/>
              <a:gd name="connsiteY27" fmla="*/ 1337911 h 3641822"/>
              <a:gd name="connsiteX28" fmla="*/ 231007 w 2656764"/>
              <a:gd name="connsiteY28" fmla="*/ 1299410 h 3641822"/>
              <a:gd name="connsiteX29" fmla="*/ 269508 w 2656764"/>
              <a:gd name="connsiteY29" fmla="*/ 1251284 h 3641822"/>
              <a:gd name="connsiteX30" fmla="*/ 336885 w 2656764"/>
              <a:gd name="connsiteY30" fmla="*/ 1203158 h 3641822"/>
              <a:gd name="connsiteX31" fmla="*/ 404261 w 2656764"/>
              <a:gd name="connsiteY31" fmla="*/ 1145406 h 3641822"/>
              <a:gd name="connsiteX32" fmla="*/ 442762 w 2656764"/>
              <a:gd name="connsiteY32" fmla="*/ 1078029 h 3641822"/>
              <a:gd name="connsiteX33" fmla="*/ 481264 w 2656764"/>
              <a:gd name="connsiteY33" fmla="*/ 1029903 h 3641822"/>
              <a:gd name="connsiteX34" fmla="*/ 500514 w 2656764"/>
              <a:gd name="connsiteY34" fmla="*/ 981776 h 3641822"/>
              <a:gd name="connsiteX35" fmla="*/ 510139 w 2656764"/>
              <a:gd name="connsiteY35" fmla="*/ 943275 h 3641822"/>
              <a:gd name="connsiteX36" fmla="*/ 500514 w 2656764"/>
              <a:gd name="connsiteY36" fmla="*/ 904774 h 3641822"/>
              <a:gd name="connsiteX37" fmla="*/ 490889 w 2656764"/>
              <a:gd name="connsiteY37" fmla="*/ 885524 h 3641822"/>
              <a:gd name="connsiteX38" fmla="*/ 490889 w 2656764"/>
              <a:gd name="connsiteY38" fmla="*/ 837398 h 3641822"/>
              <a:gd name="connsiteX39" fmla="*/ 490889 w 2656764"/>
              <a:gd name="connsiteY39" fmla="*/ 808522 h 3641822"/>
              <a:gd name="connsiteX40" fmla="*/ 413887 w 2656764"/>
              <a:gd name="connsiteY40" fmla="*/ 770021 h 3641822"/>
              <a:gd name="connsiteX41" fmla="*/ 298384 w 2656764"/>
              <a:gd name="connsiteY41" fmla="*/ 731520 h 3641822"/>
              <a:gd name="connsiteX42" fmla="*/ 192506 w 2656764"/>
              <a:gd name="connsiteY42" fmla="*/ 693019 h 3641822"/>
              <a:gd name="connsiteX43" fmla="*/ 86628 w 2656764"/>
              <a:gd name="connsiteY43" fmla="*/ 635267 h 3641822"/>
              <a:gd name="connsiteX44" fmla="*/ 9626 w 2656764"/>
              <a:gd name="connsiteY44" fmla="*/ 587141 h 3641822"/>
              <a:gd name="connsiteX45" fmla="*/ 0 w 2656764"/>
              <a:gd name="connsiteY45" fmla="*/ 558265 h 3641822"/>
              <a:gd name="connsiteX46" fmla="*/ 115504 w 2656764"/>
              <a:gd name="connsiteY46" fmla="*/ 548640 h 3641822"/>
              <a:gd name="connsiteX47" fmla="*/ 240632 w 2656764"/>
              <a:gd name="connsiteY47" fmla="*/ 558265 h 3641822"/>
              <a:gd name="connsiteX48" fmla="*/ 365760 w 2656764"/>
              <a:gd name="connsiteY48" fmla="*/ 548640 h 3641822"/>
              <a:gd name="connsiteX49" fmla="*/ 548640 w 2656764"/>
              <a:gd name="connsiteY49" fmla="*/ 558265 h 3641822"/>
              <a:gd name="connsiteX50" fmla="*/ 606392 w 2656764"/>
              <a:gd name="connsiteY50" fmla="*/ 548640 h 3641822"/>
              <a:gd name="connsiteX51" fmla="*/ 721895 w 2656764"/>
              <a:gd name="connsiteY51" fmla="*/ 404261 h 3641822"/>
              <a:gd name="connsiteX52" fmla="*/ 933651 w 2656764"/>
              <a:gd name="connsiteY52" fmla="*/ 134753 h 3641822"/>
              <a:gd name="connsiteX53" fmla="*/ 1078030 w 2656764"/>
              <a:gd name="connsiteY53" fmla="*/ 28875 h 3641822"/>
              <a:gd name="connsiteX54" fmla="*/ 1280160 w 2656764"/>
              <a:gd name="connsiteY54" fmla="*/ 0 h 3641822"/>
              <a:gd name="connsiteX55" fmla="*/ 1491916 w 2656764"/>
              <a:gd name="connsiteY55" fmla="*/ 19250 h 3641822"/>
              <a:gd name="connsiteX56" fmla="*/ 1703672 w 2656764"/>
              <a:gd name="connsiteY56" fmla="*/ 67376 h 3641822"/>
              <a:gd name="connsiteX57" fmla="*/ 1848051 w 2656764"/>
              <a:gd name="connsiteY57" fmla="*/ 105878 h 3641822"/>
              <a:gd name="connsiteX58" fmla="*/ 2117558 w 2656764"/>
              <a:gd name="connsiteY58" fmla="*/ 356134 h 3641822"/>
              <a:gd name="connsiteX59" fmla="*/ 2252312 w 2656764"/>
              <a:gd name="connsiteY59" fmla="*/ 529389 h 3641822"/>
              <a:gd name="connsiteX60" fmla="*/ 2310064 w 2656764"/>
              <a:gd name="connsiteY60" fmla="*/ 693019 h 3641822"/>
              <a:gd name="connsiteX61" fmla="*/ 2338939 w 2656764"/>
              <a:gd name="connsiteY61" fmla="*/ 904774 h 3641822"/>
              <a:gd name="connsiteX62" fmla="*/ 2338939 w 2656764"/>
              <a:gd name="connsiteY62" fmla="*/ 1078029 h 3641822"/>
              <a:gd name="connsiteX63" fmla="*/ 2319689 w 2656764"/>
              <a:gd name="connsiteY63" fmla="*/ 1193532 h 3641822"/>
              <a:gd name="connsiteX64" fmla="*/ 2290813 w 2656764"/>
              <a:gd name="connsiteY64" fmla="*/ 1260909 h 3641822"/>
              <a:gd name="connsiteX65" fmla="*/ 2252312 w 2656764"/>
              <a:gd name="connsiteY65" fmla="*/ 1337911 h 3641822"/>
              <a:gd name="connsiteX66" fmla="*/ 2156059 w 2656764"/>
              <a:gd name="connsiteY66" fmla="*/ 1424539 h 3641822"/>
              <a:gd name="connsiteX67" fmla="*/ 2107933 w 2656764"/>
              <a:gd name="connsiteY67" fmla="*/ 1434164 h 3641822"/>
              <a:gd name="connsiteX68" fmla="*/ 2079057 w 2656764"/>
              <a:gd name="connsiteY68" fmla="*/ 1520791 h 3641822"/>
              <a:gd name="connsiteX69" fmla="*/ 2059807 w 2656764"/>
              <a:gd name="connsiteY69" fmla="*/ 1617044 h 3641822"/>
              <a:gd name="connsiteX70" fmla="*/ 2050181 w 2656764"/>
              <a:gd name="connsiteY70" fmla="*/ 1742172 h 3641822"/>
              <a:gd name="connsiteX71" fmla="*/ 2050181 w 2656764"/>
              <a:gd name="connsiteY71" fmla="*/ 1828800 h 3641822"/>
              <a:gd name="connsiteX72" fmla="*/ 2040556 w 2656764"/>
              <a:gd name="connsiteY72" fmla="*/ 1886551 h 3641822"/>
              <a:gd name="connsiteX73" fmla="*/ 1992430 w 2656764"/>
              <a:gd name="connsiteY73" fmla="*/ 1915427 h 3641822"/>
              <a:gd name="connsiteX74" fmla="*/ 1953929 w 2656764"/>
              <a:gd name="connsiteY74" fmla="*/ 1925052 h 3641822"/>
              <a:gd name="connsiteX75" fmla="*/ 2656764 w 2656764"/>
              <a:gd name="connsiteY75" fmla="*/ 3641822 h 3641822"/>
              <a:gd name="connsiteX76" fmla="*/ 492001 w 2656764"/>
              <a:gd name="connsiteY76" fmla="*/ 3631451 h 3641822"/>
              <a:gd name="connsiteX0" fmla="*/ 492001 w 2701064"/>
              <a:gd name="connsiteY0" fmla="*/ 3631451 h 3641822"/>
              <a:gd name="connsiteX1" fmla="*/ 779647 w 2701064"/>
              <a:gd name="connsiteY1" fmla="*/ 2964581 h 3641822"/>
              <a:gd name="connsiteX2" fmla="*/ 952901 w 2701064"/>
              <a:gd name="connsiteY2" fmla="*/ 2695073 h 3641822"/>
              <a:gd name="connsiteX3" fmla="*/ 1049154 w 2701064"/>
              <a:gd name="connsiteY3" fmla="*/ 2464067 h 3641822"/>
              <a:gd name="connsiteX4" fmla="*/ 885525 w 2701064"/>
              <a:gd name="connsiteY4" fmla="*/ 2127183 h 3641822"/>
              <a:gd name="connsiteX5" fmla="*/ 875899 w 2701064"/>
              <a:gd name="connsiteY5" fmla="*/ 2088682 h 3641822"/>
              <a:gd name="connsiteX6" fmla="*/ 847024 w 2701064"/>
              <a:gd name="connsiteY6" fmla="*/ 2059806 h 3641822"/>
              <a:gd name="connsiteX7" fmla="*/ 789272 w 2701064"/>
              <a:gd name="connsiteY7" fmla="*/ 2059806 h 3641822"/>
              <a:gd name="connsiteX8" fmla="*/ 721895 w 2701064"/>
              <a:gd name="connsiteY8" fmla="*/ 2079056 h 3641822"/>
              <a:gd name="connsiteX9" fmla="*/ 606392 w 2701064"/>
              <a:gd name="connsiteY9" fmla="*/ 2088682 h 3641822"/>
              <a:gd name="connsiteX10" fmla="*/ 519765 w 2701064"/>
              <a:gd name="connsiteY10" fmla="*/ 2069431 h 3641822"/>
              <a:gd name="connsiteX11" fmla="*/ 462013 w 2701064"/>
              <a:gd name="connsiteY11" fmla="*/ 2030930 h 3641822"/>
              <a:gd name="connsiteX12" fmla="*/ 433137 w 2701064"/>
              <a:gd name="connsiteY12" fmla="*/ 1973179 h 3641822"/>
              <a:gd name="connsiteX13" fmla="*/ 433137 w 2701064"/>
              <a:gd name="connsiteY13" fmla="*/ 1896176 h 3641822"/>
              <a:gd name="connsiteX14" fmla="*/ 423512 w 2701064"/>
              <a:gd name="connsiteY14" fmla="*/ 1857675 h 3641822"/>
              <a:gd name="connsiteX15" fmla="*/ 423512 w 2701064"/>
              <a:gd name="connsiteY15" fmla="*/ 1819174 h 3641822"/>
              <a:gd name="connsiteX16" fmla="*/ 423512 w 2701064"/>
              <a:gd name="connsiteY16" fmla="*/ 1790299 h 3641822"/>
              <a:gd name="connsiteX17" fmla="*/ 404261 w 2701064"/>
              <a:gd name="connsiteY17" fmla="*/ 1761423 h 3641822"/>
              <a:gd name="connsiteX18" fmla="*/ 356135 w 2701064"/>
              <a:gd name="connsiteY18" fmla="*/ 1674795 h 3641822"/>
              <a:gd name="connsiteX19" fmla="*/ 375386 w 2701064"/>
              <a:gd name="connsiteY19" fmla="*/ 1645920 h 3641822"/>
              <a:gd name="connsiteX20" fmla="*/ 375386 w 2701064"/>
              <a:gd name="connsiteY20" fmla="*/ 1617044 h 3641822"/>
              <a:gd name="connsiteX21" fmla="*/ 346510 w 2701064"/>
              <a:gd name="connsiteY21" fmla="*/ 1597793 h 3641822"/>
              <a:gd name="connsiteX22" fmla="*/ 346510 w 2701064"/>
              <a:gd name="connsiteY22" fmla="*/ 1559292 h 3641822"/>
              <a:gd name="connsiteX23" fmla="*/ 356135 w 2701064"/>
              <a:gd name="connsiteY23" fmla="*/ 1530416 h 3641822"/>
              <a:gd name="connsiteX24" fmla="*/ 336885 w 2701064"/>
              <a:gd name="connsiteY24" fmla="*/ 1453414 h 3641822"/>
              <a:gd name="connsiteX25" fmla="*/ 298384 w 2701064"/>
              <a:gd name="connsiteY25" fmla="*/ 1414913 h 3641822"/>
              <a:gd name="connsiteX26" fmla="*/ 259882 w 2701064"/>
              <a:gd name="connsiteY26" fmla="*/ 1386038 h 3641822"/>
              <a:gd name="connsiteX27" fmla="*/ 231007 w 2701064"/>
              <a:gd name="connsiteY27" fmla="*/ 1337911 h 3641822"/>
              <a:gd name="connsiteX28" fmla="*/ 231007 w 2701064"/>
              <a:gd name="connsiteY28" fmla="*/ 1299410 h 3641822"/>
              <a:gd name="connsiteX29" fmla="*/ 269508 w 2701064"/>
              <a:gd name="connsiteY29" fmla="*/ 1251284 h 3641822"/>
              <a:gd name="connsiteX30" fmla="*/ 336885 w 2701064"/>
              <a:gd name="connsiteY30" fmla="*/ 1203158 h 3641822"/>
              <a:gd name="connsiteX31" fmla="*/ 404261 w 2701064"/>
              <a:gd name="connsiteY31" fmla="*/ 1145406 h 3641822"/>
              <a:gd name="connsiteX32" fmla="*/ 442762 w 2701064"/>
              <a:gd name="connsiteY32" fmla="*/ 1078029 h 3641822"/>
              <a:gd name="connsiteX33" fmla="*/ 481264 w 2701064"/>
              <a:gd name="connsiteY33" fmla="*/ 1029903 h 3641822"/>
              <a:gd name="connsiteX34" fmla="*/ 500514 w 2701064"/>
              <a:gd name="connsiteY34" fmla="*/ 981776 h 3641822"/>
              <a:gd name="connsiteX35" fmla="*/ 510139 w 2701064"/>
              <a:gd name="connsiteY35" fmla="*/ 943275 h 3641822"/>
              <a:gd name="connsiteX36" fmla="*/ 500514 w 2701064"/>
              <a:gd name="connsiteY36" fmla="*/ 904774 h 3641822"/>
              <a:gd name="connsiteX37" fmla="*/ 490889 w 2701064"/>
              <a:gd name="connsiteY37" fmla="*/ 885524 h 3641822"/>
              <a:gd name="connsiteX38" fmla="*/ 490889 w 2701064"/>
              <a:gd name="connsiteY38" fmla="*/ 837398 h 3641822"/>
              <a:gd name="connsiteX39" fmla="*/ 490889 w 2701064"/>
              <a:gd name="connsiteY39" fmla="*/ 808522 h 3641822"/>
              <a:gd name="connsiteX40" fmla="*/ 413887 w 2701064"/>
              <a:gd name="connsiteY40" fmla="*/ 770021 h 3641822"/>
              <a:gd name="connsiteX41" fmla="*/ 298384 w 2701064"/>
              <a:gd name="connsiteY41" fmla="*/ 731520 h 3641822"/>
              <a:gd name="connsiteX42" fmla="*/ 192506 w 2701064"/>
              <a:gd name="connsiteY42" fmla="*/ 693019 h 3641822"/>
              <a:gd name="connsiteX43" fmla="*/ 86628 w 2701064"/>
              <a:gd name="connsiteY43" fmla="*/ 635267 h 3641822"/>
              <a:gd name="connsiteX44" fmla="*/ 9626 w 2701064"/>
              <a:gd name="connsiteY44" fmla="*/ 587141 h 3641822"/>
              <a:gd name="connsiteX45" fmla="*/ 0 w 2701064"/>
              <a:gd name="connsiteY45" fmla="*/ 558265 h 3641822"/>
              <a:gd name="connsiteX46" fmla="*/ 115504 w 2701064"/>
              <a:gd name="connsiteY46" fmla="*/ 548640 h 3641822"/>
              <a:gd name="connsiteX47" fmla="*/ 240632 w 2701064"/>
              <a:gd name="connsiteY47" fmla="*/ 558265 h 3641822"/>
              <a:gd name="connsiteX48" fmla="*/ 365760 w 2701064"/>
              <a:gd name="connsiteY48" fmla="*/ 548640 h 3641822"/>
              <a:gd name="connsiteX49" fmla="*/ 548640 w 2701064"/>
              <a:gd name="connsiteY49" fmla="*/ 558265 h 3641822"/>
              <a:gd name="connsiteX50" fmla="*/ 606392 w 2701064"/>
              <a:gd name="connsiteY50" fmla="*/ 548640 h 3641822"/>
              <a:gd name="connsiteX51" fmla="*/ 721895 w 2701064"/>
              <a:gd name="connsiteY51" fmla="*/ 404261 h 3641822"/>
              <a:gd name="connsiteX52" fmla="*/ 933651 w 2701064"/>
              <a:gd name="connsiteY52" fmla="*/ 134753 h 3641822"/>
              <a:gd name="connsiteX53" fmla="*/ 1078030 w 2701064"/>
              <a:gd name="connsiteY53" fmla="*/ 28875 h 3641822"/>
              <a:gd name="connsiteX54" fmla="*/ 1280160 w 2701064"/>
              <a:gd name="connsiteY54" fmla="*/ 0 h 3641822"/>
              <a:gd name="connsiteX55" fmla="*/ 1491916 w 2701064"/>
              <a:gd name="connsiteY55" fmla="*/ 19250 h 3641822"/>
              <a:gd name="connsiteX56" fmla="*/ 1703672 w 2701064"/>
              <a:gd name="connsiteY56" fmla="*/ 67376 h 3641822"/>
              <a:gd name="connsiteX57" fmla="*/ 1848051 w 2701064"/>
              <a:gd name="connsiteY57" fmla="*/ 105878 h 3641822"/>
              <a:gd name="connsiteX58" fmla="*/ 2117558 w 2701064"/>
              <a:gd name="connsiteY58" fmla="*/ 356134 h 3641822"/>
              <a:gd name="connsiteX59" fmla="*/ 2252312 w 2701064"/>
              <a:gd name="connsiteY59" fmla="*/ 529389 h 3641822"/>
              <a:gd name="connsiteX60" fmla="*/ 2310064 w 2701064"/>
              <a:gd name="connsiteY60" fmla="*/ 693019 h 3641822"/>
              <a:gd name="connsiteX61" fmla="*/ 2338939 w 2701064"/>
              <a:gd name="connsiteY61" fmla="*/ 904774 h 3641822"/>
              <a:gd name="connsiteX62" fmla="*/ 2338939 w 2701064"/>
              <a:gd name="connsiteY62" fmla="*/ 1078029 h 3641822"/>
              <a:gd name="connsiteX63" fmla="*/ 2319689 w 2701064"/>
              <a:gd name="connsiteY63" fmla="*/ 1193532 h 3641822"/>
              <a:gd name="connsiteX64" fmla="*/ 2290813 w 2701064"/>
              <a:gd name="connsiteY64" fmla="*/ 1260909 h 3641822"/>
              <a:gd name="connsiteX65" fmla="*/ 2252312 w 2701064"/>
              <a:gd name="connsiteY65" fmla="*/ 1337911 h 3641822"/>
              <a:gd name="connsiteX66" fmla="*/ 2156059 w 2701064"/>
              <a:gd name="connsiteY66" fmla="*/ 1424539 h 3641822"/>
              <a:gd name="connsiteX67" fmla="*/ 2107933 w 2701064"/>
              <a:gd name="connsiteY67" fmla="*/ 1434164 h 3641822"/>
              <a:gd name="connsiteX68" fmla="*/ 2079057 w 2701064"/>
              <a:gd name="connsiteY68" fmla="*/ 1520791 h 3641822"/>
              <a:gd name="connsiteX69" fmla="*/ 2059807 w 2701064"/>
              <a:gd name="connsiteY69" fmla="*/ 1617044 h 3641822"/>
              <a:gd name="connsiteX70" fmla="*/ 2050181 w 2701064"/>
              <a:gd name="connsiteY70" fmla="*/ 1742172 h 3641822"/>
              <a:gd name="connsiteX71" fmla="*/ 2050181 w 2701064"/>
              <a:gd name="connsiteY71" fmla="*/ 1828800 h 3641822"/>
              <a:gd name="connsiteX72" fmla="*/ 2040556 w 2701064"/>
              <a:gd name="connsiteY72" fmla="*/ 1886551 h 3641822"/>
              <a:gd name="connsiteX73" fmla="*/ 1992430 w 2701064"/>
              <a:gd name="connsiteY73" fmla="*/ 1915427 h 3641822"/>
              <a:gd name="connsiteX74" fmla="*/ 1953929 w 2701064"/>
              <a:gd name="connsiteY74" fmla="*/ 1925052 h 3641822"/>
              <a:gd name="connsiteX75" fmla="*/ 2656764 w 2701064"/>
              <a:gd name="connsiteY75" fmla="*/ 3641822 h 3641822"/>
              <a:gd name="connsiteX76" fmla="*/ 492001 w 2701064"/>
              <a:gd name="connsiteY76" fmla="*/ 3631451 h 3641822"/>
              <a:gd name="connsiteX0" fmla="*/ 492001 w 2659088"/>
              <a:gd name="connsiteY0" fmla="*/ 3631451 h 3641822"/>
              <a:gd name="connsiteX1" fmla="*/ 779647 w 2659088"/>
              <a:gd name="connsiteY1" fmla="*/ 2964581 h 3641822"/>
              <a:gd name="connsiteX2" fmla="*/ 952901 w 2659088"/>
              <a:gd name="connsiteY2" fmla="*/ 2695073 h 3641822"/>
              <a:gd name="connsiteX3" fmla="*/ 1049154 w 2659088"/>
              <a:gd name="connsiteY3" fmla="*/ 2464067 h 3641822"/>
              <a:gd name="connsiteX4" fmla="*/ 885525 w 2659088"/>
              <a:gd name="connsiteY4" fmla="*/ 2127183 h 3641822"/>
              <a:gd name="connsiteX5" fmla="*/ 875899 w 2659088"/>
              <a:gd name="connsiteY5" fmla="*/ 2088682 h 3641822"/>
              <a:gd name="connsiteX6" fmla="*/ 847024 w 2659088"/>
              <a:gd name="connsiteY6" fmla="*/ 2059806 h 3641822"/>
              <a:gd name="connsiteX7" fmla="*/ 789272 w 2659088"/>
              <a:gd name="connsiteY7" fmla="*/ 2059806 h 3641822"/>
              <a:gd name="connsiteX8" fmla="*/ 721895 w 2659088"/>
              <a:gd name="connsiteY8" fmla="*/ 2079056 h 3641822"/>
              <a:gd name="connsiteX9" fmla="*/ 606392 w 2659088"/>
              <a:gd name="connsiteY9" fmla="*/ 2088682 h 3641822"/>
              <a:gd name="connsiteX10" fmla="*/ 519765 w 2659088"/>
              <a:gd name="connsiteY10" fmla="*/ 2069431 h 3641822"/>
              <a:gd name="connsiteX11" fmla="*/ 462013 w 2659088"/>
              <a:gd name="connsiteY11" fmla="*/ 2030930 h 3641822"/>
              <a:gd name="connsiteX12" fmla="*/ 433137 w 2659088"/>
              <a:gd name="connsiteY12" fmla="*/ 1973179 h 3641822"/>
              <a:gd name="connsiteX13" fmla="*/ 433137 w 2659088"/>
              <a:gd name="connsiteY13" fmla="*/ 1896176 h 3641822"/>
              <a:gd name="connsiteX14" fmla="*/ 423512 w 2659088"/>
              <a:gd name="connsiteY14" fmla="*/ 1857675 h 3641822"/>
              <a:gd name="connsiteX15" fmla="*/ 423512 w 2659088"/>
              <a:gd name="connsiteY15" fmla="*/ 1819174 h 3641822"/>
              <a:gd name="connsiteX16" fmla="*/ 423512 w 2659088"/>
              <a:gd name="connsiteY16" fmla="*/ 1790299 h 3641822"/>
              <a:gd name="connsiteX17" fmla="*/ 404261 w 2659088"/>
              <a:gd name="connsiteY17" fmla="*/ 1761423 h 3641822"/>
              <a:gd name="connsiteX18" fmla="*/ 356135 w 2659088"/>
              <a:gd name="connsiteY18" fmla="*/ 1674795 h 3641822"/>
              <a:gd name="connsiteX19" fmla="*/ 375386 w 2659088"/>
              <a:gd name="connsiteY19" fmla="*/ 1645920 h 3641822"/>
              <a:gd name="connsiteX20" fmla="*/ 375386 w 2659088"/>
              <a:gd name="connsiteY20" fmla="*/ 1617044 h 3641822"/>
              <a:gd name="connsiteX21" fmla="*/ 346510 w 2659088"/>
              <a:gd name="connsiteY21" fmla="*/ 1597793 h 3641822"/>
              <a:gd name="connsiteX22" fmla="*/ 346510 w 2659088"/>
              <a:gd name="connsiteY22" fmla="*/ 1559292 h 3641822"/>
              <a:gd name="connsiteX23" fmla="*/ 356135 w 2659088"/>
              <a:gd name="connsiteY23" fmla="*/ 1530416 h 3641822"/>
              <a:gd name="connsiteX24" fmla="*/ 336885 w 2659088"/>
              <a:gd name="connsiteY24" fmla="*/ 1453414 h 3641822"/>
              <a:gd name="connsiteX25" fmla="*/ 298384 w 2659088"/>
              <a:gd name="connsiteY25" fmla="*/ 1414913 h 3641822"/>
              <a:gd name="connsiteX26" fmla="*/ 259882 w 2659088"/>
              <a:gd name="connsiteY26" fmla="*/ 1386038 h 3641822"/>
              <a:gd name="connsiteX27" fmla="*/ 231007 w 2659088"/>
              <a:gd name="connsiteY27" fmla="*/ 1337911 h 3641822"/>
              <a:gd name="connsiteX28" fmla="*/ 231007 w 2659088"/>
              <a:gd name="connsiteY28" fmla="*/ 1299410 h 3641822"/>
              <a:gd name="connsiteX29" fmla="*/ 269508 w 2659088"/>
              <a:gd name="connsiteY29" fmla="*/ 1251284 h 3641822"/>
              <a:gd name="connsiteX30" fmla="*/ 336885 w 2659088"/>
              <a:gd name="connsiteY30" fmla="*/ 1203158 h 3641822"/>
              <a:gd name="connsiteX31" fmla="*/ 404261 w 2659088"/>
              <a:gd name="connsiteY31" fmla="*/ 1145406 h 3641822"/>
              <a:gd name="connsiteX32" fmla="*/ 442762 w 2659088"/>
              <a:gd name="connsiteY32" fmla="*/ 1078029 h 3641822"/>
              <a:gd name="connsiteX33" fmla="*/ 481264 w 2659088"/>
              <a:gd name="connsiteY33" fmla="*/ 1029903 h 3641822"/>
              <a:gd name="connsiteX34" fmla="*/ 500514 w 2659088"/>
              <a:gd name="connsiteY34" fmla="*/ 981776 h 3641822"/>
              <a:gd name="connsiteX35" fmla="*/ 510139 w 2659088"/>
              <a:gd name="connsiteY35" fmla="*/ 943275 h 3641822"/>
              <a:gd name="connsiteX36" fmla="*/ 500514 w 2659088"/>
              <a:gd name="connsiteY36" fmla="*/ 904774 h 3641822"/>
              <a:gd name="connsiteX37" fmla="*/ 490889 w 2659088"/>
              <a:gd name="connsiteY37" fmla="*/ 885524 h 3641822"/>
              <a:gd name="connsiteX38" fmla="*/ 490889 w 2659088"/>
              <a:gd name="connsiteY38" fmla="*/ 837398 h 3641822"/>
              <a:gd name="connsiteX39" fmla="*/ 490889 w 2659088"/>
              <a:gd name="connsiteY39" fmla="*/ 808522 h 3641822"/>
              <a:gd name="connsiteX40" fmla="*/ 413887 w 2659088"/>
              <a:gd name="connsiteY40" fmla="*/ 770021 h 3641822"/>
              <a:gd name="connsiteX41" fmla="*/ 298384 w 2659088"/>
              <a:gd name="connsiteY41" fmla="*/ 731520 h 3641822"/>
              <a:gd name="connsiteX42" fmla="*/ 192506 w 2659088"/>
              <a:gd name="connsiteY42" fmla="*/ 693019 h 3641822"/>
              <a:gd name="connsiteX43" fmla="*/ 86628 w 2659088"/>
              <a:gd name="connsiteY43" fmla="*/ 635267 h 3641822"/>
              <a:gd name="connsiteX44" fmla="*/ 9626 w 2659088"/>
              <a:gd name="connsiteY44" fmla="*/ 587141 h 3641822"/>
              <a:gd name="connsiteX45" fmla="*/ 0 w 2659088"/>
              <a:gd name="connsiteY45" fmla="*/ 558265 h 3641822"/>
              <a:gd name="connsiteX46" fmla="*/ 115504 w 2659088"/>
              <a:gd name="connsiteY46" fmla="*/ 548640 h 3641822"/>
              <a:gd name="connsiteX47" fmla="*/ 240632 w 2659088"/>
              <a:gd name="connsiteY47" fmla="*/ 558265 h 3641822"/>
              <a:gd name="connsiteX48" fmla="*/ 365760 w 2659088"/>
              <a:gd name="connsiteY48" fmla="*/ 548640 h 3641822"/>
              <a:gd name="connsiteX49" fmla="*/ 548640 w 2659088"/>
              <a:gd name="connsiteY49" fmla="*/ 558265 h 3641822"/>
              <a:gd name="connsiteX50" fmla="*/ 606392 w 2659088"/>
              <a:gd name="connsiteY50" fmla="*/ 548640 h 3641822"/>
              <a:gd name="connsiteX51" fmla="*/ 721895 w 2659088"/>
              <a:gd name="connsiteY51" fmla="*/ 404261 h 3641822"/>
              <a:gd name="connsiteX52" fmla="*/ 933651 w 2659088"/>
              <a:gd name="connsiteY52" fmla="*/ 134753 h 3641822"/>
              <a:gd name="connsiteX53" fmla="*/ 1078030 w 2659088"/>
              <a:gd name="connsiteY53" fmla="*/ 28875 h 3641822"/>
              <a:gd name="connsiteX54" fmla="*/ 1280160 w 2659088"/>
              <a:gd name="connsiteY54" fmla="*/ 0 h 3641822"/>
              <a:gd name="connsiteX55" fmla="*/ 1491916 w 2659088"/>
              <a:gd name="connsiteY55" fmla="*/ 19250 h 3641822"/>
              <a:gd name="connsiteX56" fmla="*/ 1703672 w 2659088"/>
              <a:gd name="connsiteY56" fmla="*/ 67376 h 3641822"/>
              <a:gd name="connsiteX57" fmla="*/ 1848051 w 2659088"/>
              <a:gd name="connsiteY57" fmla="*/ 105878 h 3641822"/>
              <a:gd name="connsiteX58" fmla="*/ 2117558 w 2659088"/>
              <a:gd name="connsiteY58" fmla="*/ 356134 h 3641822"/>
              <a:gd name="connsiteX59" fmla="*/ 2252312 w 2659088"/>
              <a:gd name="connsiteY59" fmla="*/ 529389 h 3641822"/>
              <a:gd name="connsiteX60" fmla="*/ 2310064 w 2659088"/>
              <a:gd name="connsiteY60" fmla="*/ 693019 h 3641822"/>
              <a:gd name="connsiteX61" fmla="*/ 2338939 w 2659088"/>
              <a:gd name="connsiteY61" fmla="*/ 904774 h 3641822"/>
              <a:gd name="connsiteX62" fmla="*/ 2338939 w 2659088"/>
              <a:gd name="connsiteY62" fmla="*/ 1078029 h 3641822"/>
              <a:gd name="connsiteX63" fmla="*/ 2319689 w 2659088"/>
              <a:gd name="connsiteY63" fmla="*/ 1193532 h 3641822"/>
              <a:gd name="connsiteX64" fmla="*/ 2290813 w 2659088"/>
              <a:gd name="connsiteY64" fmla="*/ 1260909 h 3641822"/>
              <a:gd name="connsiteX65" fmla="*/ 2252312 w 2659088"/>
              <a:gd name="connsiteY65" fmla="*/ 1337911 h 3641822"/>
              <a:gd name="connsiteX66" fmla="*/ 2156059 w 2659088"/>
              <a:gd name="connsiteY66" fmla="*/ 1424539 h 3641822"/>
              <a:gd name="connsiteX67" fmla="*/ 2107933 w 2659088"/>
              <a:gd name="connsiteY67" fmla="*/ 1434164 h 3641822"/>
              <a:gd name="connsiteX68" fmla="*/ 2079057 w 2659088"/>
              <a:gd name="connsiteY68" fmla="*/ 1520791 h 3641822"/>
              <a:gd name="connsiteX69" fmla="*/ 2059807 w 2659088"/>
              <a:gd name="connsiteY69" fmla="*/ 1617044 h 3641822"/>
              <a:gd name="connsiteX70" fmla="*/ 2050181 w 2659088"/>
              <a:gd name="connsiteY70" fmla="*/ 1742172 h 3641822"/>
              <a:gd name="connsiteX71" fmla="*/ 2050181 w 2659088"/>
              <a:gd name="connsiteY71" fmla="*/ 1828800 h 3641822"/>
              <a:gd name="connsiteX72" fmla="*/ 2040556 w 2659088"/>
              <a:gd name="connsiteY72" fmla="*/ 1886551 h 3641822"/>
              <a:gd name="connsiteX73" fmla="*/ 1992430 w 2659088"/>
              <a:gd name="connsiteY73" fmla="*/ 1915427 h 3641822"/>
              <a:gd name="connsiteX74" fmla="*/ 1953929 w 2659088"/>
              <a:gd name="connsiteY74" fmla="*/ 1925052 h 3641822"/>
              <a:gd name="connsiteX75" fmla="*/ 2656764 w 2659088"/>
              <a:gd name="connsiteY75" fmla="*/ 3641822 h 3641822"/>
              <a:gd name="connsiteX76" fmla="*/ 492001 w 2659088"/>
              <a:gd name="connsiteY76" fmla="*/ 3631451 h 3641822"/>
              <a:gd name="connsiteX0" fmla="*/ 492001 w 2657505"/>
              <a:gd name="connsiteY0" fmla="*/ 3631451 h 3641822"/>
              <a:gd name="connsiteX1" fmla="*/ 779647 w 2657505"/>
              <a:gd name="connsiteY1" fmla="*/ 2964581 h 3641822"/>
              <a:gd name="connsiteX2" fmla="*/ 952901 w 2657505"/>
              <a:gd name="connsiteY2" fmla="*/ 2695073 h 3641822"/>
              <a:gd name="connsiteX3" fmla="*/ 1049154 w 2657505"/>
              <a:gd name="connsiteY3" fmla="*/ 2464067 h 3641822"/>
              <a:gd name="connsiteX4" fmla="*/ 885525 w 2657505"/>
              <a:gd name="connsiteY4" fmla="*/ 2127183 h 3641822"/>
              <a:gd name="connsiteX5" fmla="*/ 875899 w 2657505"/>
              <a:gd name="connsiteY5" fmla="*/ 2088682 h 3641822"/>
              <a:gd name="connsiteX6" fmla="*/ 847024 w 2657505"/>
              <a:gd name="connsiteY6" fmla="*/ 2059806 h 3641822"/>
              <a:gd name="connsiteX7" fmla="*/ 789272 w 2657505"/>
              <a:gd name="connsiteY7" fmla="*/ 2059806 h 3641822"/>
              <a:gd name="connsiteX8" fmla="*/ 721895 w 2657505"/>
              <a:gd name="connsiteY8" fmla="*/ 2079056 h 3641822"/>
              <a:gd name="connsiteX9" fmla="*/ 606392 w 2657505"/>
              <a:gd name="connsiteY9" fmla="*/ 2088682 h 3641822"/>
              <a:gd name="connsiteX10" fmla="*/ 519765 w 2657505"/>
              <a:gd name="connsiteY10" fmla="*/ 2069431 h 3641822"/>
              <a:gd name="connsiteX11" fmla="*/ 462013 w 2657505"/>
              <a:gd name="connsiteY11" fmla="*/ 2030930 h 3641822"/>
              <a:gd name="connsiteX12" fmla="*/ 433137 w 2657505"/>
              <a:gd name="connsiteY12" fmla="*/ 1973179 h 3641822"/>
              <a:gd name="connsiteX13" fmla="*/ 433137 w 2657505"/>
              <a:gd name="connsiteY13" fmla="*/ 1896176 h 3641822"/>
              <a:gd name="connsiteX14" fmla="*/ 423512 w 2657505"/>
              <a:gd name="connsiteY14" fmla="*/ 1857675 h 3641822"/>
              <a:gd name="connsiteX15" fmla="*/ 423512 w 2657505"/>
              <a:gd name="connsiteY15" fmla="*/ 1819174 h 3641822"/>
              <a:gd name="connsiteX16" fmla="*/ 423512 w 2657505"/>
              <a:gd name="connsiteY16" fmla="*/ 1790299 h 3641822"/>
              <a:gd name="connsiteX17" fmla="*/ 404261 w 2657505"/>
              <a:gd name="connsiteY17" fmla="*/ 1761423 h 3641822"/>
              <a:gd name="connsiteX18" fmla="*/ 356135 w 2657505"/>
              <a:gd name="connsiteY18" fmla="*/ 1674795 h 3641822"/>
              <a:gd name="connsiteX19" fmla="*/ 375386 w 2657505"/>
              <a:gd name="connsiteY19" fmla="*/ 1645920 h 3641822"/>
              <a:gd name="connsiteX20" fmla="*/ 375386 w 2657505"/>
              <a:gd name="connsiteY20" fmla="*/ 1617044 h 3641822"/>
              <a:gd name="connsiteX21" fmla="*/ 346510 w 2657505"/>
              <a:gd name="connsiteY21" fmla="*/ 1597793 h 3641822"/>
              <a:gd name="connsiteX22" fmla="*/ 346510 w 2657505"/>
              <a:gd name="connsiteY22" fmla="*/ 1559292 h 3641822"/>
              <a:gd name="connsiteX23" fmla="*/ 356135 w 2657505"/>
              <a:gd name="connsiteY23" fmla="*/ 1530416 h 3641822"/>
              <a:gd name="connsiteX24" fmla="*/ 336885 w 2657505"/>
              <a:gd name="connsiteY24" fmla="*/ 1453414 h 3641822"/>
              <a:gd name="connsiteX25" fmla="*/ 298384 w 2657505"/>
              <a:gd name="connsiteY25" fmla="*/ 1414913 h 3641822"/>
              <a:gd name="connsiteX26" fmla="*/ 259882 w 2657505"/>
              <a:gd name="connsiteY26" fmla="*/ 1386038 h 3641822"/>
              <a:gd name="connsiteX27" fmla="*/ 231007 w 2657505"/>
              <a:gd name="connsiteY27" fmla="*/ 1337911 h 3641822"/>
              <a:gd name="connsiteX28" fmla="*/ 231007 w 2657505"/>
              <a:gd name="connsiteY28" fmla="*/ 1299410 h 3641822"/>
              <a:gd name="connsiteX29" fmla="*/ 269508 w 2657505"/>
              <a:gd name="connsiteY29" fmla="*/ 1251284 h 3641822"/>
              <a:gd name="connsiteX30" fmla="*/ 336885 w 2657505"/>
              <a:gd name="connsiteY30" fmla="*/ 1203158 h 3641822"/>
              <a:gd name="connsiteX31" fmla="*/ 404261 w 2657505"/>
              <a:gd name="connsiteY31" fmla="*/ 1145406 h 3641822"/>
              <a:gd name="connsiteX32" fmla="*/ 442762 w 2657505"/>
              <a:gd name="connsiteY32" fmla="*/ 1078029 h 3641822"/>
              <a:gd name="connsiteX33" fmla="*/ 481264 w 2657505"/>
              <a:gd name="connsiteY33" fmla="*/ 1029903 h 3641822"/>
              <a:gd name="connsiteX34" fmla="*/ 500514 w 2657505"/>
              <a:gd name="connsiteY34" fmla="*/ 981776 h 3641822"/>
              <a:gd name="connsiteX35" fmla="*/ 510139 w 2657505"/>
              <a:gd name="connsiteY35" fmla="*/ 943275 h 3641822"/>
              <a:gd name="connsiteX36" fmla="*/ 500514 w 2657505"/>
              <a:gd name="connsiteY36" fmla="*/ 904774 h 3641822"/>
              <a:gd name="connsiteX37" fmla="*/ 490889 w 2657505"/>
              <a:gd name="connsiteY37" fmla="*/ 885524 h 3641822"/>
              <a:gd name="connsiteX38" fmla="*/ 490889 w 2657505"/>
              <a:gd name="connsiteY38" fmla="*/ 837398 h 3641822"/>
              <a:gd name="connsiteX39" fmla="*/ 490889 w 2657505"/>
              <a:gd name="connsiteY39" fmla="*/ 808522 h 3641822"/>
              <a:gd name="connsiteX40" fmla="*/ 413887 w 2657505"/>
              <a:gd name="connsiteY40" fmla="*/ 770021 h 3641822"/>
              <a:gd name="connsiteX41" fmla="*/ 298384 w 2657505"/>
              <a:gd name="connsiteY41" fmla="*/ 731520 h 3641822"/>
              <a:gd name="connsiteX42" fmla="*/ 192506 w 2657505"/>
              <a:gd name="connsiteY42" fmla="*/ 693019 h 3641822"/>
              <a:gd name="connsiteX43" fmla="*/ 86628 w 2657505"/>
              <a:gd name="connsiteY43" fmla="*/ 635267 h 3641822"/>
              <a:gd name="connsiteX44" fmla="*/ 9626 w 2657505"/>
              <a:gd name="connsiteY44" fmla="*/ 587141 h 3641822"/>
              <a:gd name="connsiteX45" fmla="*/ 0 w 2657505"/>
              <a:gd name="connsiteY45" fmla="*/ 558265 h 3641822"/>
              <a:gd name="connsiteX46" fmla="*/ 115504 w 2657505"/>
              <a:gd name="connsiteY46" fmla="*/ 548640 h 3641822"/>
              <a:gd name="connsiteX47" fmla="*/ 240632 w 2657505"/>
              <a:gd name="connsiteY47" fmla="*/ 558265 h 3641822"/>
              <a:gd name="connsiteX48" fmla="*/ 365760 w 2657505"/>
              <a:gd name="connsiteY48" fmla="*/ 548640 h 3641822"/>
              <a:gd name="connsiteX49" fmla="*/ 548640 w 2657505"/>
              <a:gd name="connsiteY49" fmla="*/ 558265 h 3641822"/>
              <a:gd name="connsiteX50" fmla="*/ 606392 w 2657505"/>
              <a:gd name="connsiteY50" fmla="*/ 548640 h 3641822"/>
              <a:gd name="connsiteX51" fmla="*/ 721895 w 2657505"/>
              <a:gd name="connsiteY51" fmla="*/ 404261 h 3641822"/>
              <a:gd name="connsiteX52" fmla="*/ 933651 w 2657505"/>
              <a:gd name="connsiteY52" fmla="*/ 134753 h 3641822"/>
              <a:gd name="connsiteX53" fmla="*/ 1078030 w 2657505"/>
              <a:gd name="connsiteY53" fmla="*/ 28875 h 3641822"/>
              <a:gd name="connsiteX54" fmla="*/ 1280160 w 2657505"/>
              <a:gd name="connsiteY54" fmla="*/ 0 h 3641822"/>
              <a:gd name="connsiteX55" fmla="*/ 1491916 w 2657505"/>
              <a:gd name="connsiteY55" fmla="*/ 19250 h 3641822"/>
              <a:gd name="connsiteX56" fmla="*/ 1703672 w 2657505"/>
              <a:gd name="connsiteY56" fmla="*/ 67376 h 3641822"/>
              <a:gd name="connsiteX57" fmla="*/ 1848051 w 2657505"/>
              <a:gd name="connsiteY57" fmla="*/ 105878 h 3641822"/>
              <a:gd name="connsiteX58" fmla="*/ 2117558 w 2657505"/>
              <a:gd name="connsiteY58" fmla="*/ 356134 h 3641822"/>
              <a:gd name="connsiteX59" fmla="*/ 2252312 w 2657505"/>
              <a:gd name="connsiteY59" fmla="*/ 529389 h 3641822"/>
              <a:gd name="connsiteX60" fmla="*/ 2310064 w 2657505"/>
              <a:gd name="connsiteY60" fmla="*/ 693019 h 3641822"/>
              <a:gd name="connsiteX61" fmla="*/ 2338939 w 2657505"/>
              <a:gd name="connsiteY61" fmla="*/ 904774 h 3641822"/>
              <a:gd name="connsiteX62" fmla="*/ 2338939 w 2657505"/>
              <a:gd name="connsiteY62" fmla="*/ 1078029 h 3641822"/>
              <a:gd name="connsiteX63" fmla="*/ 2319689 w 2657505"/>
              <a:gd name="connsiteY63" fmla="*/ 1193532 h 3641822"/>
              <a:gd name="connsiteX64" fmla="*/ 2290813 w 2657505"/>
              <a:gd name="connsiteY64" fmla="*/ 1260909 h 3641822"/>
              <a:gd name="connsiteX65" fmla="*/ 2252312 w 2657505"/>
              <a:gd name="connsiteY65" fmla="*/ 1337911 h 3641822"/>
              <a:gd name="connsiteX66" fmla="*/ 2156059 w 2657505"/>
              <a:gd name="connsiteY66" fmla="*/ 1424539 h 3641822"/>
              <a:gd name="connsiteX67" fmla="*/ 2107933 w 2657505"/>
              <a:gd name="connsiteY67" fmla="*/ 1434164 h 3641822"/>
              <a:gd name="connsiteX68" fmla="*/ 2079057 w 2657505"/>
              <a:gd name="connsiteY68" fmla="*/ 1520791 h 3641822"/>
              <a:gd name="connsiteX69" fmla="*/ 2059807 w 2657505"/>
              <a:gd name="connsiteY69" fmla="*/ 1617044 h 3641822"/>
              <a:gd name="connsiteX70" fmla="*/ 2050181 w 2657505"/>
              <a:gd name="connsiteY70" fmla="*/ 1742172 h 3641822"/>
              <a:gd name="connsiteX71" fmla="*/ 2050181 w 2657505"/>
              <a:gd name="connsiteY71" fmla="*/ 1828800 h 3641822"/>
              <a:gd name="connsiteX72" fmla="*/ 2040556 w 2657505"/>
              <a:gd name="connsiteY72" fmla="*/ 1886551 h 3641822"/>
              <a:gd name="connsiteX73" fmla="*/ 1992430 w 2657505"/>
              <a:gd name="connsiteY73" fmla="*/ 1915427 h 3641822"/>
              <a:gd name="connsiteX74" fmla="*/ 1953929 w 2657505"/>
              <a:gd name="connsiteY74" fmla="*/ 1925052 h 3641822"/>
              <a:gd name="connsiteX75" fmla="*/ 2656764 w 2657505"/>
              <a:gd name="connsiteY75" fmla="*/ 3641822 h 3641822"/>
              <a:gd name="connsiteX76" fmla="*/ 492001 w 2657505"/>
              <a:gd name="connsiteY76" fmla="*/ 3631451 h 3641822"/>
              <a:gd name="connsiteX0" fmla="*/ 492001 w 2657461"/>
              <a:gd name="connsiteY0" fmla="*/ 3631451 h 3641822"/>
              <a:gd name="connsiteX1" fmla="*/ 779647 w 2657461"/>
              <a:gd name="connsiteY1" fmla="*/ 2964581 h 3641822"/>
              <a:gd name="connsiteX2" fmla="*/ 952901 w 2657461"/>
              <a:gd name="connsiteY2" fmla="*/ 2695073 h 3641822"/>
              <a:gd name="connsiteX3" fmla="*/ 1049154 w 2657461"/>
              <a:gd name="connsiteY3" fmla="*/ 2464067 h 3641822"/>
              <a:gd name="connsiteX4" fmla="*/ 885525 w 2657461"/>
              <a:gd name="connsiteY4" fmla="*/ 2127183 h 3641822"/>
              <a:gd name="connsiteX5" fmla="*/ 875899 w 2657461"/>
              <a:gd name="connsiteY5" fmla="*/ 2088682 h 3641822"/>
              <a:gd name="connsiteX6" fmla="*/ 847024 w 2657461"/>
              <a:gd name="connsiteY6" fmla="*/ 2059806 h 3641822"/>
              <a:gd name="connsiteX7" fmla="*/ 789272 w 2657461"/>
              <a:gd name="connsiteY7" fmla="*/ 2059806 h 3641822"/>
              <a:gd name="connsiteX8" fmla="*/ 721895 w 2657461"/>
              <a:gd name="connsiteY8" fmla="*/ 2079056 h 3641822"/>
              <a:gd name="connsiteX9" fmla="*/ 606392 w 2657461"/>
              <a:gd name="connsiteY9" fmla="*/ 2088682 h 3641822"/>
              <a:gd name="connsiteX10" fmla="*/ 519765 w 2657461"/>
              <a:gd name="connsiteY10" fmla="*/ 2069431 h 3641822"/>
              <a:gd name="connsiteX11" fmla="*/ 462013 w 2657461"/>
              <a:gd name="connsiteY11" fmla="*/ 2030930 h 3641822"/>
              <a:gd name="connsiteX12" fmla="*/ 433137 w 2657461"/>
              <a:gd name="connsiteY12" fmla="*/ 1973179 h 3641822"/>
              <a:gd name="connsiteX13" fmla="*/ 433137 w 2657461"/>
              <a:gd name="connsiteY13" fmla="*/ 1896176 h 3641822"/>
              <a:gd name="connsiteX14" fmla="*/ 423512 w 2657461"/>
              <a:gd name="connsiteY14" fmla="*/ 1857675 h 3641822"/>
              <a:gd name="connsiteX15" fmla="*/ 423512 w 2657461"/>
              <a:gd name="connsiteY15" fmla="*/ 1819174 h 3641822"/>
              <a:gd name="connsiteX16" fmla="*/ 423512 w 2657461"/>
              <a:gd name="connsiteY16" fmla="*/ 1790299 h 3641822"/>
              <a:gd name="connsiteX17" fmla="*/ 404261 w 2657461"/>
              <a:gd name="connsiteY17" fmla="*/ 1761423 h 3641822"/>
              <a:gd name="connsiteX18" fmla="*/ 356135 w 2657461"/>
              <a:gd name="connsiteY18" fmla="*/ 1674795 h 3641822"/>
              <a:gd name="connsiteX19" fmla="*/ 375386 w 2657461"/>
              <a:gd name="connsiteY19" fmla="*/ 1645920 h 3641822"/>
              <a:gd name="connsiteX20" fmla="*/ 375386 w 2657461"/>
              <a:gd name="connsiteY20" fmla="*/ 1617044 h 3641822"/>
              <a:gd name="connsiteX21" fmla="*/ 346510 w 2657461"/>
              <a:gd name="connsiteY21" fmla="*/ 1597793 h 3641822"/>
              <a:gd name="connsiteX22" fmla="*/ 346510 w 2657461"/>
              <a:gd name="connsiteY22" fmla="*/ 1559292 h 3641822"/>
              <a:gd name="connsiteX23" fmla="*/ 356135 w 2657461"/>
              <a:gd name="connsiteY23" fmla="*/ 1530416 h 3641822"/>
              <a:gd name="connsiteX24" fmla="*/ 336885 w 2657461"/>
              <a:gd name="connsiteY24" fmla="*/ 1453414 h 3641822"/>
              <a:gd name="connsiteX25" fmla="*/ 298384 w 2657461"/>
              <a:gd name="connsiteY25" fmla="*/ 1414913 h 3641822"/>
              <a:gd name="connsiteX26" fmla="*/ 259882 w 2657461"/>
              <a:gd name="connsiteY26" fmla="*/ 1386038 h 3641822"/>
              <a:gd name="connsiteX27" fmla="*/ 231007 w 2657461"/>
              <a:gd name="connsiteY27" fmla="*/ 1337911 h 3641822"/>
              <a:gd name="connsiteX28" fmla="*/ 231007 w 2657461"/>
              <a:gd name="connsiteY28" fmla="*/ 1299410 h 3641822"/>
              <a:gd name="connsiteX29" fmla="*/ 269508 w 2657461"/>
              <a:gd name="connsiteY29" fmla="*/ 1251284 h 3641822"/>
              <a:gd name="connsiteX30" fmla="*/ 336885 w 2657461"/>
              <a:gd name="connsiteY30" fmla="*/ 1203158 h 3641822"/>
              <a:gd name="connsiteX31" fmla="*/ 404261 w 2657461"/>
              <a:gd name="connsiteY31" fmla="*/ 1145406 h 3641822"/>
              <a:gd name="connsiteX32" fmla="*/ 442762 w 2657461"/>
              <a:gd name="connsiteY32" fmla="*/ 1078029 h 3641822"/>
              <a:gd name="connsiteX33" fmla="*/ 481264 w 2657461"/>
              <a:gd name="connsiteY33" fmla="*/ 1029903 h 3641822"/>
              <a:gd name="connsiteX34" fmla="*/ 500514 w 2657461"/>
              <a:gd name="connsiteY34" fmla="*/ 981776 h 3641822"/>
              <a:gd name="connsiteX35" fmla="*/ 510139 w 2657461"/>
              <a:gd name="connsiteY35" fmla="*/ 943275 h 3641822"/>
              <a:gd name="connsiteX36" fmla="*/ 500514 w 2657461"/>
              <a:gd name="connsiteY36" fmla="*/ 904774 h 3641822"/>
              <a:gd name="connsiteX37" fmla="*/ 490889 w 2657461"/>
              <a:gd name="connsiteY37" fmla="*/ 885524 h 3641822"/>
              <a:gd name="connsiteX38" fmla="*/ 490889 w 2657461"/>
              <a:gd name="connsiteY38" fmla="*/ 837398 h 3641822"/>
              <a:gd name="connsiteX39" fmla="*/ 490889 w 2657461"/>
              <a:gd name="connsiteY39" fmla="*/ 808522 h 3641822"/>
              <a:gd name="connsiteX40" fmla="*/ 413887 w 2657461"/>
              <a:gd name="connsiteY40" fmla="*/ 770021 h 3641822"/>
              <a:gd name="connsiteX41" fmla="*/ 298384 w 2657461"/>
              <a:gd name="connsiteY41" fmla="*/ 731520 h 3641822"/>
              <a:gd name="connsiteX42" fmla="*/ 192506 w 2657461"/>
              <a:gd name="connsiteY42" fmla="*/ 693019 h 3641822"/>
              <a:gd name="connsiteX43" fmla="*/ 86628 w 2657461"/>
              <a:gd name="connsiteY43" fmla="*/ 635267 h 3641822"/>
              <a:gd name="connsiteX44" fmla="*/ 9626 w 2657461"/>
              <a:gd name="connsiteY44" fmla="*/ 587141 h 3641822"/>
              <a:gd name="connsiteX45" fmla="*/ 0 w 2657461"/>
              <a:gd name="connsiteY45" fmla="*/ 558265 h 3641822"/>
              <a:gd name="connsiteX46" fmla="*/ 115504 w 2657461"/>
              <a:gd name="connsiteY46" fmla="*/ 548640 h 3641822"/>
              <a:gd name="connsiteX47" fmla="*/ 240632 w 2657461"/>
              <a:gd name="connsiteY47" fmla="*/ 558265 h 3641822"/>
              <a:gd name="connsiteX48" fmla="*/ 365760 w 2657461"/>
              <a:gd name="connsiteY48" fmla="*/ 548640 h 3641822"/>
              <a:gd name="connsiteX49" fmla="*/ 548640 w 2657461"/>
              <a:gd name="connsiteY49" fmla="*/ 558265 h 3641822"/>
              <a:gd name="connsiteX50" fmla="*/ 606392 w 2657461"/>
              <a:gd name="connsiteY50" fmla="*/ 548640 h 3641822"/>
              <a:gd name="connsiteX51" fmla="*/ 721895 w 2657461"/>
              <a:gd name="connsiteY51" fmla="*/ 404261 h 3641822"/>
              <a:gd name="connsiteX52" fmla="*/ 933651 w 2657461"/>
              <a:gd name="connsiteY52" fmla="*/ 134753 h 3641822"/>
              <a:gd name="connsiteX53" fmla="*/ 1078030 w 2657461"/>
              <a:gd name="connsiteY53" fmla="*/ 28875 h 3641822"/>
              <a:gd name="connsiteX54" fmla="*/ 1280160 w 2657461"/>
              <a:gd name="connsiteY54" fmla="*/ 0 h 3641822"/>
              <a:gd name="connsiteX55" fmla="*/ 1491916 w 2657461"/>
              <a:gd name="connsiteY55" fmla="*/ 19250 h 3641822"/>
              <a:gd name="connsiteX56" fmla="*/ 1703672 w 2657461"/>
              <a:gd name="connsiteY56" fmla="*/ 67376 h 3641822"/>
              <a:gd name="connsiteX57" fmla="*/ 1848051 w 2657461"/>
              <a:gd name="connsiteY57" fmla="*/ 105878 h 3641822"/>
              <a:gd name="connsiteX58" fmla="*/ 2117558 w 2657461"/>
              <a:gd name="connsiteY58" fmla="*/ 356134 h 3641822"/>
              <a:gd name="connsiteX59" fmla="*/ 2252312 w 2657461"/>
              <a:gd name="connsiteY59" fmla="*/ 529389 h 3641822"/>
              <a:gd name="connsiteX60" fmla="*/ 2310064 w 2657461"/>
              <a:gd name="connsiteY60" fmla="*/ 693019 h 3641822"/>
              <a:gd name="connsiteX61" fmla="*/ 2338939 w 2657461"/>
              <a:gd name="connsiteY61" fmla="*/ 904774 h 3641822"/>
              <a:gd name="connsiteX62" fmla="*/ 2338939 w 2657461"/>
              <a:gd name="connsiteY62" fmla="*/ 1078029 h 3641822"/>
              <a:gd name="connsiteX63" fmla="*/ 2319689 w 2657461"/>
              <a:gd name="connsiteY63" fmla="*/ 1193532 h 3641822"/>
              <a:gd name="connsiteX64" fmla="*/ 2290813 w 2657461"/>
              <a:gd name="connsiteY64" fmla="*/ 1260909 h 3641822"/>
              <a:gd name="connsiteX65" fmla="*/ 2252312 w 2657461"/>
              <a:gd name="connsiteY65" fmla="*/ 1337911 h 3641822"/>
              <a:gd name="connsiteX66" fmla="*/ 2156059 w 2657461"/>
              <a:gd name="connsiteY66" fmla="*/ 1424539 h 3641822"/>
              <a:gd name="connsiteX67" fmla="*/ 2107933 w 2657461"/>
              <a:gd name="connsiteY67" fmla="*/ 1434164 h 3641822"/>
              <a:gd name="connsiteX68" fmla="*/ 2079057 w 2657461"/>
              <a:gd name="connsiteY68" fmla="*/ 1520791 h 3641822"/>
              <a:gd name="connsiteX69" fmla="*/ 2059807 w 2657461"/>
              <a:gd name="connsiteY69" fmla="*/ 1617044 h 3641822"/>
              <a:gd name="connsiteX70" fmla="*/ 2050181 w 2657461"/>
              <a:gd name="connsiteY70" fmla="*/ 1742172 h 3641822"/>
              <a:gd name="connsiteX71" fmla="*/ 2050181 w 2657461"/>
              <a:gd name="connsiteY71" fmla="*/ 1828800 h 3641822"/>
              <a:gd name="connsiteX72" fmla="*/ 2040556 w 2657461"/>
              <a:gd name="connsiteY72" fmla="*/ 1886551 h 3641822"/>
              <a:gd name="connsiteX73" fmla="*/ 1992430 w 2657461"/>
              <a:gd name="connsiteY73" fmla="*/ 1915427 h 3641822"/>
              <a:gd name="connsiteX74" fmla="*/ 1953929 w 2657461"/>
              <a:gd name="connsiteY74" fmla="*/ 1925052 h 3641822"/>
              <a:gd name="connsiteX75" fmla="*/ 2656764 w 2657461"/>
              <a:gd name="connsiteY75" fmla="*/ 3641822 h 3641822"/>
              <a:gd name="connsiteX76" fmla="*/ 492001 w 2657461"/>
              <a:gd name="connsiteY76" fmla="*/ 3631451 h 3641822"/>
              <a:gd name="connsiteX0" fmla="*/ 492001 w 2681344"/>
              <a:gd name="connsiteY0" fmla="*/ 3631451 h 3631451"/>
              <a:gd name="connsiteX1" fmla="*/ 779647 w 2681344"/>
              <a:gd name="connsiteY1" fmla="*/ 2964581 h 3631451"/>
              <a:gd name="connsiteX2" fmla="*/ 952901 w 2681344"/>
              <a:gd name="connsiteY2" fmla="*/ 2695073 h 3631451"/>
              <a:gd name="connsiteX3" fmla="*/ 1049154 w 2681344"/>
              <a:gd name="connsiteY3" fmla="*/ 2464067 h 3631451"/>
              <a:gd name="connsiteX4" fmla="*/ 885525 w 2681344"/>
              <a:gd name="connsiteY4" fmla="*/ 2127183 h 3631451"/>
              <a:gd name="connsiteX5" fmla="*/ 875899 w 2681344"/>
              <a:gd name="connsiteY5" fmla="*/ 2088682 h 3631451"/>
              <a:gd name="connsiteX6" fmla="*/ 847024 w 2681344"/>
              <a:gd name="connsiteY6" fmla="*/ 2059806 h 3631451"/>
              <a:gd name="connsiteX7" fmla="*/ 789272 w 2681344"/>
              <a:gd name="connsiteY7" fmla="*/ 2059806 h 3631451"/>
              <a:gd name="connsiteX8" fmla="*/ 721895 w 2681344"/>
              <a:gd name="connsiteY8" fmla="*/ 2079056 h 3631451"/>
              <a:gd name="connsiteX9" fmla="*/ 606392 w 2681344"/>
              <a:gd name="connsiteY9" fmla="*/ 2088682 h 3631451"/>
              <a:gd name="connsiteX10" fmla="*/ 519765 w 2681344"/>
              <a:gd name="connsiteY10" fmla="*/ 2069431 h 3631451"/>
              <a:gd name="connsiteX11" fmla="*/ 462013 w 2681344"/>
              <a:gd name="connsiteY11" fmla="*/ 2030930 h 3631451"/>
              <a:gd name="connsiteX12" fmla="*/ 433137 w 2681344"/>
              <a:gd name="connsiteY12" fmla="*/ 1973179 h 3631451"/>
              <a:gd name="connsiteX13" fmla="*/ 433137 w 2681344"/>
              <a:gd name="connsiteY13" fmla="*/ 1896176 h 3631451"/>
              <a:gd name="connsiteX14" fmla="*/ 423512 w 2681344"/>
              <a:gd name="connsiteY14" fmla="*/ 1857675 h 3631451"/>
              <a:gd name="connsiteX15" fmla="*/ 423512 w 2681344"/>
              <a:gd name="connsiteY15" fmla="*/ 1819174 h 3631451"/>
              <a:gd name="connsiteX16" fmla="*/ 423512 w 2681344"/>
              <a:gd name="connsiteY16" fmla="*/ 1790299 h 3631451"/>
              <a:gd name="connsiteX17" fmla="*/ 404261 w 2681344"/>
              <a:gd name="connsiteY17" fmla="*/ 1761423 h 3631451"/>
              <a:gd name="connsiteX18" fmla="*/ 356135 w 2681344"/>
              <a:gd name="connsiteY18" fmla="*/ 1674795 h 3631451"/>
              <a:gd name="connsiteX19" fmla="*/ 375386 w 2681344"/>
              <a:gd name="connsiteY19" fmla="*/ 1645920 h 3631451"/>
              <a:gd name="connsiteX20" fmla="*/ 375386 w 2681344"/>
              <a:gd name="connsiteY20" fmla="*/ 1617044 h 3631451"/>
              <a:gd name="connsiteX21" fmla="*/ 346510 w 2681344"/>
              <a:gd name="connsiteY21" fmla="*/ 1597793 h 3631451"/>
              <a:gd name="connsiteX22" fmla="*/ 346510 w 2681344"/>
              <a:gd name="connsiteY22" fmla="*/ 1559292 h 3631451"/>
              <a:gd name="connsiteX23" fmla="*/ 356135 w 2681344"/>
              <a:gd name="connsiteY23" fmla="*/ 1530416 h 3631451"/>
              <a:gd name="connsiteX24" fmla="*/ 336885 w 2681344"/>
              <a:gd name="connsiteY24" fmla="*/ 1453414 h 3631451"/>
              <a:gd name="connsiteX25" fmla="*/ 298384 w 2681344"/>
              <a:gd name="connsiteY25" fmla="*/ 1414913 h 3631451"/>
              <a:gd name="connsiteX26" fmla="*/ 259882 w 2681344"/>
              <a:gd name="connsiteY26" fmla="*/ 1386038 h 3631451"/>
              <a:gd name="connsiteX27" fmla="*/ 231007 w 2681344"/>
              <a:gd name="connsiteY27" fmla="*/ 1337911 h 3631451"/>
              <a:gd name="connsiteX28" fmla="*/ 231007 w 2681344"/>
              <a:gd name="connsiteY28" fmla="*/ 1299410 h 3631451"/>
              <a:gd name="connsiteX29" fmla="*/ 269508 w 2681344"/>
              <a:gd name="connsiteY29" fmla="*/ 1251284 h 3631451"/>
              <a:gd name="connsiteX30" fmla="*/ 336885 w 2681344"/>
              <a:gd name="connsiteY30" fmla="*/ 1203158 h 3631451"/>
              <a:gd name="connsiteX31" fmla="*/ 404261 w 2681344"/>
              <a:gd name="connsiteY31" fmla="*/ 1145406 h 3631451"/>
              <a:gd name="connsiteX32" fmla="*/ 442762 w 2681344"/>
              <a:gd name="connsiteY32" fmla="*/ 1078029 h 3631451"/>
              <a:gd name="connsiteX33" fmla="*/ 481264 w 2681344"/>
              <a:gd name="connsiteY33" fmla="*/ 1029903 h 3631451"/>
              <a:gd name="connsiteX34" fmla="*/ 500514 w 2681344"/>
              <a:gd name="connsiteY34" fmla="*/ 981776 h 3631451"/>
              <a:gd name="connsiteX35" fmla="*/ 510139 w 2681344"/>
              <a:gd name="connsiteY35" fmla="*/ 943275 h 3631451"/>
              <a:gd name="connsiteX36" fmla="*/ 500514 w 2681344"/>
              <a:gd name="connsiteY36" fmla="*/ 904774 h 3631451"/>
              <a:gd name="connsiteX37" fmla="*/ 490889 w 2681344"/>
              <a:gd name="connsiteY37" fmla="*/ 885524 h 3631451"/>
              <a:gd name="connsiteX38" fmla="*/ 490889 w 2681344"/>
              <a:gd name="connsiteY38" fmla="*/ 837398 h 3631451"/>
              <a:gd name="connsiteX39" fmla="*/ 490889 w 2681344"/>
              <a:gd name="connsiteY39" fmla="*/ 808522 h 3631451"/>
              <a:gd name="connsiteX40" fmla="*/ 413887 w 2681344"/>
              <a:gd name="connsiteY40" fmla="*/ 770021 h 3631451"/>
              <a:gd name="connsiteX41" fmla="*/ 298384 w 2681344"/>
              <a:gd name="connsiteY41" fmla="*/ 731520 h 3631451"/>
              <a:gd name="connsiteX42" fmla="*/ 192506 w 2681344"/>
              <a:gd name="connsiteY42" fmla="*/ 693019 h 3631451"/>
              <a:gd name="connsiteX43" fmla="*/ 86628 w 2681344"/>
              <a:gd name="connsiteY43" fmla="*/ 635267 h 3631451"/>
              <a:gd name="connsiteX44" fmla="*/ 9626 w 2681344"/>
              <a:gd name="connsiteY44" fmla="*/ 587141 h 3631451"/>
              <a:gd name="connsiteX45" fmla="*/ 0 w 2681344"/>
              <a:gd name="connsiteY45" fmla="*/ 558265 h 3631451"/>
              <a:gd name="connsiteX46" fmla="*/ 115504 w 2681344"/>
              <a:gd name="connsiteY46" fmla="*/ 548640 h 3631451"/>
              <a:gd name="connsiteX47" fmla="*/ 240632 w 2681344"/>
              <a:gd name="connsiteY47" fmla="*/ 558265 h 3631451"/>
              <a:gd name="connsiteX48" fmla="*/ 365760 w 2681344"/>
              <a:gd name="connsiteY48" fmla="*/ 548640 h 3631451"/>
              <a:gd name="connsiteX49" fmla="*/ 548640 w 2681344"/>
              <a:gd name="connsiteY49" fmla="*/ 558265 h 3631451"/>
              <a:gd name="connsiteX50" fmla="*/ 606392 w 2681344"/>
              <a:gd name="connsiteY50" fmla="*/ 548640 h 3631451"/>
              <a:gd name="connsiteX51" fmla="*/ 721895 w 2681344"/>
              <a:gd name="connsiteY51" fmla="*/ 404261 h 3631451"/>
              <a:gd name="connsiteX52" fmla="*/ 933651 w 2681344"/>
              <a:gd name="connsiteY52" fmla="*/ 134753 h 3631451"/>
              <a:gd name="connsiteX53" fmla="*/ 1078030 w 2681344"/>
              <a:gd name="connsiteY53" fmla="*/ 28875 h 3631451"/>
              <a:gd name="connsiteX54" fmla="*/ 1280160 w 2681344"/>
              <a:gd name="connsiteY54" fmla="*/ 0 h 3631451"/>
              <a:gd name="connsiteX55" fmla="*/ 1491916 w 2681344"/>
              <a:gd name="connsiteY55" fmla="*/ 19250 h 3631451"/>
              <a:gd name="connsiteX56" fmla="*/ 1703672 w 2681344"/>
              <a:gd name="connsiteY56" fmla="*/ 67376 h 3631451"/>
              <a:gd name="connsiteX57" fmla="*/ 1848051 w 2681344"/>
              <a:gd name="connsiteY57" fmla="*/ 105878 h 3631451"/>
              <a:gd name="connsiteX58" fmla="*/ 2117558 w 2681344"/>
              <a:gd name="connsiteY58" fmla="*/ 356134 h 3631451"/>
              <a:gd name="connsiteX59" fmla="*/ 2252312 w 2681344"/>
              <a:gd name="connsiteY59" fmla="*/ 529389 h 3631451"/>
              <a:gd name="connsiteX60" fmla="*/ 2310064 w 2681344"/>
              <a:gd name="connsiteY60" fmla="*/ 693019 h 3631451"/>
              <a:gd name="connsiteX61" fmla="*/ 2338939 w 2681344"/>
              <a:gd name="connsiteY61" fmla="*/ 904774 h 3631451"/>
              <a:gd name="connsiteX62" fmla="*/ 2338939 w 2681344"/>
              <a:gd name="connsiteY62" fmla="*/ 1078029 h 3631451"/>
              <a:gd name="connsiteX63" fmla="*/ 2319689 w 2681344"/>
              <a:gd name="connsiteY63" fmla="*/ 1193532 h 3631451"/>
              <a:gd name="connsiteX64" fmla="*/ 2290813 w 2681344"/>
              <a:gd name="connsiteY64" fmla="*/ 1260909 h 3631451"/>
              <a:gd name="connsiteX65" fmla="*/ 2252312 w 2681344"/>
              <a:gd name="connsiteY65" fmla="*/ 1337911 h 3631451"/>
              <a:gd name="connsiteX66" fmla="*/ 2156059 w 2681344"/>
              <a:gd name="connsiteY66" fmla="*/ 1424539 h 3631451"/>
              <a:gd name="connsiteX67" fmla="*/ 2107933 w 2681344"/>
              <a:gd name="connsiteY67" fmla="*/ 1434164 h 3631451"/>
              <a:gd name="connsiteX68" fmla="*/ 2079057 w 2681344"/>
              <a:gd name="connsiteY68" fmla="*/ 1520791 h 3631451"/>
              <a:gd name="connsiteX69" fmla="*/ 2059807 w 2681344"/>
              <a:gd name="connsiteY69" fmla="*/ 1617044 h 3631451"/>
              <a:gd name="connsiteX70" fmla="*/ 2050181 w 2681344"/>
              <a:gd name="connsiteY70" fmla="*/ 1742172 h 3631451"/>
              <a:gd name="connsiteX71" fmla="*/ 2050181 w 2681344"/>
              <a:gd name="connsiteY71" fmla="*/ 1828800 h 3631451"/>
              <a:gd name="connsiteX72" fmla="*/ 2040556 w 2681344"/>
              <a:gd name="connsiteY72" fmla="*/ 1886551 h 3631451"/>
              <a:gd name="connsiteX73" fmla="*/ 1992430 w 2681344"/>
              <a:gd name="connsiteY73" fmla="*/ 1915427 h 3631451"/>
              <a:gd name="connsiteX74" fmla="*/ 1953929 w 2681344"/>
              <a:gd name="connsiteY74" fmla="*/ 1925052 h 3631451"/>
              <a:gd name="connsiteX75" fmla="*/ 2680672 w 2681344"/>
              <a:gd name="connsiteY75" fmla="*/ 3607666 h 3631451"/>
              <a:gd name="connsiteX76" fmla="*/ 492001 w 2681344"/>
              <a:gd name="connsiteY76" fmla="*/ 3631451 h 3631451"/>
              <a:gd name="connsiteX0" fmla="*/ 492001 w 2671109"/>
              <a:gd name="connsiteY0" fmla="*/ 3631451 h 3641822"/>
              <a:gd name="connsiteX1" fmla="*/ 779647 w 2671109"/>
              <a:gd name="connsiteY1" fmla="*/ 2964581 h 3641822"/>
              <a:gd name="connsiteX2" fmla="*/ 952901 w 2671109"/>
              <a:gd name="connsiteY2" fmla="*/ 2695073 h 3641822"/>
              <a:gd name="connsiteX3" fmla="*/ 1049154 w 2671109"/>
              <a:gd name="connsiteY3" fmla="*/ 2464067 h 3641822"/>
              <a:gd name="connsiteX4" fmla="*/ 885525 w 2671109"/>
              <a:gd name="connsiteY4" fmla="*/ 2127183 h 3641822"/>
              <a:gd name="connsiteX5" fmla="*/ 875899 w 2671109"/>
              <a:gd name="connsiteY5" fmla="*/ 2088682 h 3641822"/>
              <a:gd name="connsiteX6" fmla="*/ 847024 w 2671109"/>
              <a:gd name="connsiteY6" fmla="*/ 2059806 h 3641822"/>
              <a:gd name="connsiteX7" fmla="*/ 789272 w 2671109"/>
              <a:gd name="connsiteY7" fmla="*/ 2059806 h 3641822"/>
              <a:gd name="connsiteX8" fmla="*/ 721895 w 2671109"/>
              <a:gd name="connsiteY8" fmla="*/ 2079056 h 3641822"/>
              <a:gd name="connsiteX9" fmla="*/ 606392 w 2671109"/>
              <a:gd name="connsiteY9" fmla="*/ 2088682 h 3641822"/>
              <a:gd name="connsiteX10" fmla="*/ 519765 w 2671109"/>
              <a:gd name="connsiteY10" fmla="*/ 2069431 h 3641822"/>
              <a:gd name="connsiteX11" fmla="*/ 462013 w 2671109"/>
              <a:gd name="connsiteY11" fmla="*/ 2030930 h 3641822"/>
              <a:gd name="connsiteX12" fmla="*/ 433137 w 2671109"/>
              <a:gd name="connsiteY12" fmla="*/ 1973179 h 3641822"/>
              <a:gd name="connsiteX13" fmla="*/ 433137 w 2671109"/>
              <a:gd name="connsiteY13" fmla="*/ 1896176 h 3641822"/>
              <a:gd name="connsiteX14" fmla="*/ 423512 w 2671109"/>
              <a:gd name="connsiteY14" fmla="*/ 1857675 h 3641822"/>
              <a:gd name="connsiteX15" fmla="*/ 423512 w 2671109"/>
              <a:gd name="connsiteY15" fmla="*/ 1819174 h 3641822"/>
              <a:gd name="connsiteX16" fmla="*/ 423512 w 2671109"/>
              <a:gd name="connsiteY16" fmla="*/ 1790299 h 3641822"/>
              <a:gd name="connsiteX17" fmla="*/ 404261 w 2671109"/>
              <a:gd name="connsiteY17" fmla="*/ 1761423 h 3641822"/>
              <a:gd name="connsiteX18" fmla="*/ 356135 w 2671109"/>
              <a:gd name="connsiteY18" fmla="*/ 1674795 h 3641822"/>
              <a:gd name="connsiteX19" fmla="*/ 375386 w 2671109"/>
              <a:gd name="connsiteY19" fmla="*/ 1645920 h 3641822"/>
              <a:gd name="connsiteX20" fmla="*/ 375386 w 2671109"/>
              <a:gd name="connsiteY20" fmla="*/ 1617044 h 3641822"/>
              <a:gd name="connsiteX21" fmla="*/ 346510 w 2671109"/>
              <a:gd name="connsiteY21" fmla="*/ 1597793 h 3641822"/>
              <a:gd name="connsiteX22" fmla="*/ 346510 w 2671109"/>
              <a:gd name="connsiteY22" fmla="*/ 1559292 h 3641822"/>
              <a:gd name="connsiteX23" fmla="*/ 356135 w 2671109"/>
              <a:gd name="connsiteY23" fmla="*/ 1530416 h 3641822"/>
              <a:gd name="connsiteX24" fmla="*/ 336885 w 2671109"/>
              <a:gd name="connsiteY24" fmla="*/ 1453414 h 3641822"/>
              <a:gd name="connsiteX25" fmla="*/ 298384 w 2671109"/>
              <a:gd name="connsiteY25" fmla="*/ 1414913 h 3641822"/>
              <a:gd name="connsiteX26" fmla="*/ 259882 w 2671109"/>
              <a:gd name="connsiteY26" fmla="*/ 1386038 h 3641822"/>
              <a:gd name="connsiteX27" fmla="*/ 231007 w 2671109"/>
              <a:gd name="connsiteY27" fmla="*/ 1337911 h 3641822"/>
              <a:gd name="connsiteX28" fmla="*/ 231007 w 2671109"/>
              <a:gd name="connsiteY28" fmla="*/ 1299410 h 3641822"/>
              <a:gd name="connsiteX29" fmla="*/ 269508 w 2671109"/>
              <a:gd name="connsiteY29" fmla="*/ 1251284 h 3641822"/>
              <a:gd name="connsiteX30" fmla="*/ 336885 w 2671109"/>
              <a:gd name="connsiteY30" fmla="*/ 1203158 h 3641822"/>
              <a:gd name="connsiteX31" fmla="*/ 404261 w 2671109"/>
              <a:gd name="connsiteY31" fmla="*/ 1145406 h 3641822"/>
              <a:gd name="connsiteX32" fmla="*/ 442762 w 2671109"/>
              <a:gd name="connsiteY32" fmla="*/ 1078029 h 3641822"/>
              <a:gd name="connsiteX33" fmla="*/ 481264 w 2671109"/>
              <a:gd name="connsiteY33" fmla="*/ 1029903 h 3641822"/>
              <a:gd name="connsiteX34" fmla="*/ 500514 w 2671109"/>
              <a:gd name="connsiteY34" fmla="*/ 981776 h 3641822"/>
              <a:gd name="connsiteX35" fmla="*/ 510139 w 2671109"/>
              <a:gd name="connsiteY35" fmla="*/ 943275 h 3641822"/>
              <a:gd name="connsiteX36" fmla="*/ 500514 w 2671109"/>
              <a:gd name="connsiteY36" fmla="*/ 904774 h 3641822"/>
              <a:gd name="connsiteX37" fmla="*/ 490889 w 2671109"/>
              <a:gd name="connsiteY37" fmla="*/ 885524 h 3641822"/>
              <a:gd name="connsiteX38" fmla="*/ 490889 w 2671109"/>
              <a:gd name="connsiteY38" fmla="*/ 837398 h 3641822"/>
              <a:gd name="connsiteX39" fmla="*/ 490889 w 2671109"/>
              <a:gd name="connsiteY39" fmla="*/ 808522 h 3641822"/>
              <a:gd name="connsiteX40" fmla="*/ 413887 w 2671109"/>
              <a:gd name="connsiteY40" fmla="*/ 770021 h 3641822"/>
              <a:gd name="connsiteX41" fmla="*/ 298384 w 2671109"/>
              <a:gd name="connsiteY41" fmla="*/ 731520 h 3641822"/>
              <a:gd name="connsiteX42" fmla="*/ 192506 w 2671109"/>
              <a:gd name="connsiteY42" fmla="*/ 693019 h 3641822"/>
              <a:gd name="connsiteX43" fmla="*/ 86628 w 2671109"/>
              <a:gd name="connsiteY43" fmla="*/ 635267 h 3641822"/>
              <a:gd name="connsiteX44" fmla="*/ 9626 w 2671109"/>
              <a:gd name="connsiteY44" fmla="*/ 587141 h 3641822"/>
              <a:gd name="connsiteX45" fmla="*/ 0 w 2671109"/>
              <a:gd name="connsiteY45" fmla="*/ 558265 h 3641822"/>
              <a:gd name="connsiteX46" fmla="*/ 115504 w 2671109"/>
              <a:gd name="connsiteY46" fmla="*/ 548640 h 3641822"/>
              <a:gd name="connsiteX47" fmla="*/ 240632 w 2671109"/>
              <a:gd name="connsiteY47" fmla="*/ 558265 h 3641822"/>
              <a:gd name="connsiteX48" fmla="*/ 365760 w 2671109"/>
              <a:gd name="connsiteY48" fmla="*/ 548640 h 3641822"/>
              <a:gd name="connsiteX49" fmla="*/ 548640 w 2671109"/>
              <a:gd name="connsiteY49" fmla="*/ 558265 h 3641822"/>
              <a:gd name="connsiteX50" fmla="*/ 606392 w 2671109"/>
              <a:gd name="connsiteY50" fmla="*/ 548640 h 3641822"/>
              <a:gd name="connsiteX51" fmla="*/ 721895 w 2671109"/>
              <a:gd name="connsiteY51" fmla="*/ 404261 h 3641822"/>
              <a:gd name="connsiteX52" fmla="*/ 933651 w 2671109"/>
              <a:gd name="connsiteY52" fmla="*/ 134753 h 3641822"/>
              <a:gd name="connsiteX53" fmla="*/ 1078030 w 2671109"/>
              <a:gd name="connsiteY53" fmla="*/ 28875 h 3641822"/>
              <a:gd name="connsiteX54" fmla="*/ 1280160 w 2671109"/>
              <a:gd name="connsiteY54" fmla="*/ 0 h 3641822"/>
              <a:gd name="connsiteX55" fmla="*/ 1491916 w 2671109"/>
              <a:gd name="connsiteY55" fmla="*/ 19250 h 3641822"/>
              <a:gd name="connsiteX56" fmla="*/ 1703672 w 2671109"/>
              <a:gd name="connsiteY56" fmla="*/ 67376 h 3641822"/>
              <a:gd name="connsiteX57" fmla="*/ 1848051 w 2671109"/>
              <a:gd name="connsiteY57" fmla="*/ 105878 h 3641822"/>
              <a:gd name="connsiteX58" fmla="*/ 2117558 w 2671109"/>
              <a:gd name="connsiteY58" fmla="*/ 356134 h 3641822"/>
              <a:gd name="connsiteX59" fmla="*/ 2252312 w 2671109"/>
              <a:gd name="connsiteY59" fmla="*/ 529389 h 3641822"/>
              <a:gd name="connsiteX60" fmla="*/ 2310064 w 2671109"/>
              <a:gd name="connsiteY60" fmla="*/ 693019 h 3641822"/>
              <a:gd name="connsiteX61" fmla="*/ 2338939 w 2671109"/>
              <a:gd name="connsiteY61" fmla="*/ 904774 h 3641822"/>
              <a:gd name="connsiteX62" fmla="*/ 2338939 w 2671109"/>
              <a:gd name="connsiteY62" fmla="*/ 1078029 h 3641822"/>
              <a:gd name="connsiteX63" fmla="*/ 2319689 w 2671109"/>
              <a:gd name="connsiteY63" fmla="*/ 1193532 h 3641822"/>
              <a:gd name="connsiteX64" fmla="*/ 2290813 w 2671109"/>
              <a:gd name="connsiteY64" fmla="*/ 1260909 h 3641822"/>
              <a:gd name="connsiteX65" fmla="*/ 2252312 w 2671109"/>
              <a:gd name="connsiteY65" fmla="*/ 1337911 h 3641822"/>
              <a:gd name="connsiteX66" fmla="*/ 2156059 w 2671109"/>
              <a:gd name="connsiteY66" fmla="*/ 1424539 h 3641822"/>
              <a:gd name="connsiteX67" fmla="*/ 2107933 w 2671109"/>
              <a:gd name="connsiteY67" fmla="*/ 1434164 h 3641822"/>
              <a:gd name="connsiteX68" fmla="*/ 2079057 w 2671109"/>
              <a:gd name="connsiteY68" fmla="*/ 1520791 h 3641822"/>
              <a:gd name="connsiteX69" fmla="*/ 2059807 w 2671109"/>
              <a:gd name="connsiteY69" fmla="*/ 1617044 h 3641822"/>
              <a:gd name="connsiteX70" fmla="*/ 2050181 w 2671109"/>
              <a:gd name="connsiteY70" fmla="*/ 1742172 h 3641822"/>
              <a:gd name="connsiteX71" fmla="*/ 2050181 w 2671109"/>
              <a:gd name="connsiteY71" fmla="*/ 1828800 h 3641822"/>
              <a:gd name="connsiteX72" fmla="*/ 2040556 w 2671109"/>
              <a:gd name="connsiteY72" fmla="*/ 1886551 h 3641822"/>
              <a:gd name="connsiteX73" fmla="*/ 1992430 w 2671109"/>
              <a:gd name="connsiteY73" fmla="*/ 1915427 h 3641822"/>
              <a:gd name="connsiteX74" fmla="*/ 1953929 w 2671109"/>
              <a:gd name="connsiteY74" fmla="*/ 1925052 h 3641822"/>
              <a:gd name="connsiteX75" fmla="*/ 2670426 w 2671109"/>
              <a:gd name="connsiteY75" fmla="*/ 3641822 h 3641822"/>
              <a:gd name="connsiteX76" fmla="*/ 492001 w 2671109"/>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1049154 w 2670426"/>
              <a:gd name="connsiteY2" fmla="*/ 2464067 h 3641822"/>
              <a:gd name="connsiteX3" fmla="*/ 885525 w 2670426"/>
              <a:gd name="connsiteY3" fmla="*/ 2127183 h 3641822"/>
              <a:gd name="connsiteX4" fmla="*/ 875899 w 2670426"/>
              <a:gd name="connsiteY4" fmla="*/ 2088682 h 3641822"/>
              <a:gd name="connsiteX5" fmla="*/ 847024 w 2670426"/>
              <a:gd name="connsiteY5" fmla="*/ 2059806 h 3641822"/>
              <a:gd name="connsiteX6" fmla="*/ 789272 w 2670426"/>
              <a:gd name="connsiteY6" fmla="*/ 2059806 h 3641822"/>
              <a:gd name="connsiteX7" fmla="*/ 721895 w 2670426"/>
              <a:gd name="connsiteY7" fmla="*/ 2079056 h 3641822"/>
              <a:gd name="connsiteX8" fmla="*/ 606392 w 2670426"/>
              <a:gd name="connsiteY8" fmla="*/ 2088682 h 3641822"/>
              <a:gd name="connsiteX9" fmla="*/ 519765 w 2670426"/>
              <a:gd name="connsiteY9" fmla="*/ 2069431 h 3641822"/>
              <a:gd name="connsiteX10" fmla="*/ 462013 w 2670426"/>
              <a:gd name="connsiteY10" fmla="*/ 2030930 h 3641822"/>
              <a:gd name="connsiteX11" fmla="*/ 433137 w 2670426"/>
              <a:gd name="connsiteY11" fmla="*/ 1973179 h 3641822"/>
              <a:gd name="connsiteX12" fmla="*/ 433137 w 2670426"/>
              <a:gd name="connsiteY12" fmla="*/ 1896176 h 3641822"/>
              <a:gd name="connsiteX13" fmla="*/ 423512 w 2670426"/>
              <a:gd name="connsiteY13" fmla="*/ 1857675 h 3641822"/>
              <a:gd name="connsiteX14" fmla="*/ 423512 w 2670426"/>
              <a:gd name="connsiteY14" fmla="*/ 1819174 h 3641822"/>
              <a:gd name="connsiteX15" fmla="*/ 423512 w 2670426"/>
              <a:gd name="connsiteY15" fmla="*/ 1790299 h 3641822"/>
              <a:gd name="connsiteX16" fmla="*/ 404261 w 2670426"/>
              <a:gd name="connsiteY16" fmla="*/ 1761423 h 3641822"/>
              <a:gd name="connsiteX17" fmla="*/ 356135 w 2670426"/>
              <a:gd name="connsiteY17" fmla="*/ 1674795 h 3641822"/>
              <a:gd name="connsiteX18" fmla="*/ 375386 w 2670426"/>
              <a:gd name="connsiteY18" fmla="*/ 1645920 h 3641822"/>
              <a:gd name="connsiteX19" fmla="*/ 375386 w 2670426"/>
              <a:gd name="connsiteY19" fmla="*/ 1617044 h 3641822"/>
              <a:gd name="connsiteX20" fmla="*/ 346510 w 2670426"/>
              <a:gd name="connsiteY20" fmla="*/ 1597793 h 3641822"/>
              <a:gd name="connsiteX21" fmla="*/ 346510 w 2670426"/>
              <a:gd name="connsiteY21" fmla="*/ 1559292 h 3641822"/>
              <a:gd name="connsiteX22" fmla="*/ 356135 w 2670426"/>
              <a:gd name="connsiteY22" fmla="*/ 1530416 h 3641822"/>
              <a:gd name="connsiteX23" fmla="*/ 336885 w 2670426"/>
              <a:gd name="connsiteY23" fmla="*/ 1453414 h 3641822"/>
              <a:gd name="connsiteX24" fmla="*/ 298384 w 2670426"/>
              <a:gd name="connsiteY24" fmla="*/ 1414913 h 3641822"/>
              <a:gd name="connsiteX25" fmla="*/ 259882 w 2670426"/>
              <a:gd name="connsiteY25" fmla="*/ 1386038 h 3641822"/>
              <a:gd name="connsiteX26" fmla="*/ 231007 w 2670426"/>
              <a:gd name="connsiteY26" fmla="*/ 1337911 h 3641822"/>
              <a:gd name="connsiteX27" fmla="*/ 231007 w 2670426"/>
              <a:gd name="connsiteY27" fmla="*/ 1299410 h 3641822"/>
              <a:gd name="connsiteX28" fmla="*/ 269508 w 2670426"/>
              <a:gd name="connsiteY28" fmla="*/ 1251284 h 3641822"/>
              <a:gd name="connsiteX29" fmla="*/ 336885 w 2670426"/>
              <a:gd name="connsiteY29" fmla="*/ 1203158 h 3641822"/>
              <a:gd name="connsiteX30" fmla="*/ 404261 w 2670426"/>
              <a:gd name="connsiteY30" fmla="*/ 1145406 h 3641822"/>
              <a:gd name="connsiteX31" fmla="*/ 442762 w 2670426"/>
              <a:gd name="connsiteY31" fmla="*/ 1078029 h 3641822"/>
              <a:gd name="connsiteX32" fmla="*/ 481264 w 2670426"/>
              <a:gd name="connsiteY32" fmla="*/ 1029903 h 3641822"/>
              <a:gd name="connsiteX33" fmla="*/ 500514 w 2670426"/>
              <a:gd name="connsiteY33" fmla="*/ 981776 h 3641822"/>
              <a:gd name="connsiteX34" fmla="*/ 510139 w 2670426"/>
              <a:gd name="connsiteY34" fmla="*/ 943275 h 3641822"/>
              <a:gd name="connsiteX35" fmla="*/ 500514 w 2670426"/>
              <a:gd name="connsiteY35" fmla="*/ 904774 h 3641822"/>
              <a:gd name="connsiteX36" fmla="*/ 490889 w 2670426"/>
              <a:gd name="connsiteY36" fmla="*/ 885524 h 3641822"/>
              <a:gd name="connsiteX37" fmla="*/ 490889 w 2670426"/>
              <a:gd name="connsiteY37" fmla="*/ 837398 h 3641822"/>
              <a:gd name="connsiteX38" fmla="*/ 490889 w 2670426"/>
              <a:gd name="connsiteY38" fmla="*/ 808522 h 3641822"/>
              <a:gd name="connsiteX39" fmla="*/ 413887 w 2670426"/>
              <a:gd name="connsiteY39" fmla="*/ 770021 h 3641822"/>
              <a:gd name="connsiteX40" fmla="*/ 298384 w 2670426"/>
              <a:gd name="connsiteY40" fmla="*/ 731520 h 3641822"/>
              <a:gd name="connsiteX41" fmla="*/ 192506 w 2670426"/>
              <a:gd name="connsiteY41" fmla="*/ 693019 h 3641822"/>
              <a:gd name="connsiteX42" fmla="*/ 86628 w 2670426"/>
              <a:gd name="connsiteY42" fmla="*/ 635267 h 3641822"/>
              <a:gd name="connsiteX43" fmla="*/ 9626 w 2670426"/>
              <a:gd name="connsiteY43" fmla="*/ 587141 h 3641822"/>
              <a:gd name="connsiteX44" fmla="*/ 0 w 2670426"/>
              <a:gd name="connsiteY44" fmla="*/ 558265 h 3641822"/>
              <a:gd name="connsiteX45" fmla="*/ 115504 w 2670426"/>
              <a:gd name="connsiteY45" fmla="*/ 548640 h 3641822"/>
              <a:gd name="connsiteX46" fmla="*/ 240632 w 2670426"/>
              <a:gd name="connsiteY46" fmla="*/ 558265 h 3641822"/>
              <a:gd name="connsiteX47" fmla="*/ 365760 w 2670426"/>
              <a:gd name="connsiteY47" fmla="*/ 548640 h 3641822"/>
              <a:gd name="connsiteX48" fmla="*/ 548640 w 2670426"/>
              <a:gd name="connsiteY48" fmla="*/ 558265 h 3641822"/>
              <a:gd name="connsiteX49" fmla="*/ 606392 w 2670426"/>
              <a:gd name="connsiteY49" fmla="*/ 548640 h 3641822"/>
              <a:gd name="connsiteX50" fmla="*/ 721895 w 2670426"/>
              <a:gd name="connsiteY50" fmla="*/ 404261 h 3641822"/>
              <a:gd name="connsiteX51" fmla="*/ 933651 w 2670426"/>
              <a:gd name="connsiteY51" fmla="*/ 134753 h 3641822"/>
              <a:gd name="connsiteX52" fmla="*/ 1078030 w 2670426"/>
              <a:gd name="connsiteY52" fmla="*/ 28875 h 3641822"/>
              <a:gd name="connsiteX53" fmla="*/ 1280160 w 2670426"/>
              <a:gd name="connsiteY53" fmla="*/ 0 h 3641822"/>
              <a:gd name="connsiteX54" fmla="*/ 1491916 w 2670426"/>
              <a:gd name="connsiteY54" fmla="*/ 19250 h 3641822"/>
              <a:gd name="connsiteX55" fmla="*/ 1703672 w 2670426"/>
              <a:gd name="connsiteY55" fmla="*/ 67376 h 3641822"/>
              <a:gd name="connsiteX56" fmla="*/ 1848051 w 2670426"/>
              <a:gd name="connsiteY56" fmla="*/ 105878 h 3641822"/>
              <a:gd name="connsiteX57" fmla="*/ 2117558 w 2670426"/>
              <a:gd name="connsiteY57" fmla="*/ 356134 h 3641822"/>
              <a:gd name="connsiteX58" fmla="*/ 2252312 w 2670426"/>
              <a:gd name="connsiteY58" fmla="*/ 529389 h 3641822"/>
              <a:gd name="connsiteX59" fmla="*/ 2310064 w 2670426"/>
              <a:gd name="connsiteY59" fmla="*/ 693019 h 3641822"/>
              <a:gd name="connsiteX60" fmla="*/ 2338939 w 2670426"/>
              <a:gd name="connsiteY60" fmla="*/ 904774 h 3641822"/>
              <a:gd name="connsiteX61" fmla="*/ 2338939 w 2670426"/>
              <a:gd name="connsiteY61" fmla="*/ 1078029 h 3641822"/>
              <a:gd name="connsiteX62" fmla="*/ 2319689 w 2670426"/>
              <a:gd name="connsiteY62" fmla="*/ 1193532 h 3641822"/>
              <a:gd name="connsiteX63" fmla="*/ 2290813 w 2670426"/>
              <a:gd name="connsiteY63" fmla="*/ 1260909 h 3641822"/>
              <a:gd name="connsiteX64" fmla="*/ 2252312 w 2670426"/>
              <a:gd name="connsiteY64" fmla="*/ 1337911 h 3641822"/>
              <a:gd name="connsiteX65" fmla="*/ 2156059 w 2670426"/>
              <a:gd name="connsiteY65" fmla="*/ 1424539 h 3641822"/>
              <a:gd name="connsiteX66" fmla="*/ 2107933 w 2670426"/>
              <a:gd name="connsiteY66" fmla="*/ 1434164 h 3641822"/>
              <a:gd name="connsiteX67" fmla="*/ 2079057 w 2670426"/>
              <a:gd name="connsiteY67" fmla="*/ 1520791 h 3641822"/>
              <a:gd name="connsiteX68" fmla="*/ 2059807 w 2670426"/>
              <a:gd name="connsiteY68" fmla="*/ 1617044 h 3641822"/>
              <a:gd name="connsiteX69" fmla="*/ 2050181 w 2670426"/>
              <a:gd name="connsiteY69" fmla="*/ 1742172 h 3641822"/>
              <a:gd name="connsiteX70" fmla="*/ 2050181 w 2670426"/>
              <a:gd name="connsiteY70" fmla="*/ 1828800 h 3641822"/>
              <a:gd name="connsiteX71" fmla="*/ 2040556 w 2670426"/>
              <a:gd name="connsiteY71" fmla="*/ 1886551 h 3641822"/>
              <a:gd name="connsiteX72" fmla="*/ 1992430 w 2670426"/>
              <a:gd name="connsiteY72" fmla="*/ 1915427 h 3641822"/>
              <a:gd name="connsiteX73" fmla="*/ 1953929 w 2670426"/>
              <a:gd name="connsiteY73" fmla="*/ 1925052 h 3641822"/>
              <a:gd name="connsiteX74" fmla="*/ 2670426 w 2670426"/>
              <a:gd name="connsiteY74" fmla="*/ 3641822 h 3641822"/>
              <a:gd name="connsiteX75" fmla="*/ 492001 w 2670426"/>
              <a:gd name="connsiteY7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240632 w 2670426"/>
              <a:gd name="connsiteY44" fmla="*/ 558265 h 3641822"/>
              <a:gd name="connsiteX45" fmla="*/ 365760 w 2670426"/>
              <a:gd name="connsiteY45" fmla="*/ 548640 h 3641822"/>
              <a:gd name="connsiteX46" fmla="*/ 548640 w 2670426"/>
              <a:gd name="connsiteY46" fmla="*/ 558265 h 3641822"/>
              <a:gd name="connsiteX47" fmla="*/ 606392 w 2670426"/>
              <a:gd name="connsiteY47" fmla="*/ 548640 h 3641822"/>
              <a:gd name="connsiteX48" fmla="*/ 721895 w 2670426"/>
              <a:gd name="connsiteY48" fmla="*/ 404261 h 3641822"/>
              <a:gd name="connsiteX49" fmla="*/ 933651 w 2670426"/>
              <a:gd name="connsiteY49" fmla="*/ 134753 h 3641822"/>
              <a:gd name="connsiteX50" fmla="*/ 1078030 w 2670426"/>
              <a:gd name="connsiteY50" fmla="*/ 28875 h 3641822"/>
              <a:gd name="connsiteX51" fmla="*/ 1280160 w 2670426"/>
              <a:gd name="connsiteY51" fmla="*/ 0 h 3641822"/>
              <a:gd name="connsiteX52" fmla="*/ 1491916 w 2670426"/>
              <a:gd name="connsiteY52" fmla="*/ 19250 h 3641822"/>
              <a:gd name="connsiteX53" fmla="*/ 1703672 w 2670426"/>
              <a:gd name="connsiteY53" fmla="*/ 67376 h 3641822"/>
              <a:gd name="connsiteX54" fmla="*/ 1848051 w 2670426"/>
              <a:gd name="connsiteY54" fmla="*/ 105878 h 3641822"/>
              <a:gd name="connsiteX55" fmla="*/ 2117558 w 2670426"/>
              <a:gd name="connsiteY55" fmla="*/ 356134 h 3641822"/>
              <a:gd name="connsiteX56" fmla="*/ 2252312 w 2670426"/>
              <a:gd name="connsiteY56" fmla="*/ 529389 h 3641822"/>
              <a:gd name="connsiteX57" fmla="*/ 2310064 w 2670426"/>
              <a:gd name="connsiteY57" fmla="*/ 693019 h 3641822"/>
              <a:gd name="connsiteX58" fmla="*/ 2338939 w 2670426"/>
              <a:gd name="connsiteY58" fmla="*/ 904774 h 3641822"/>
              <a:gd name="connsiteX59" fmla="*/ 2338939 w 2670426"/>
              <a:gd name="connsiteY59" fmla="*/ 1078029 h 3641822"/>
              <a:gd name="connsiteX60" fmla="*/ 2319689 w 2670426"/>
              <a:gd name="connsiteY60" fmla="*/ 1193532 h 3641822"/>
              <a:gd name="connsiteX61" fmla="*/ 2290813 w 2670426"/>
              <a:gd name="connsiteY61" fmla="*/ 1260909 h 3641822"/>
              <a:gd name="connsiteX62" fmla="*/ 2252312 w 2670426"/>
              <a:gd name="connsiteY62" fmla="*/ 1337911 h 3641822"/>
              <a:gd name="connsiteX63" fmla="*/ 2156059 w 2670426"/>
              <a:gd name="connsiteY63" fmla="*/ 1424539 h 3641822"/>
              <a:gd name="connsiteX64" fmla="*/ 2107933 w 2670426"/>
              <a:gd name="connsiteY64" fmla="*/ 1434164 h 3641822"/>
              <a:gd name="connsiteX65" fmla="*/ 2079057 w 2670426"/>
              <a:gd name="connsiteY65" fmla="*/ 1520791 h 3641822"/>
              <a:gd name="connsiteX66" fmla="*/ 2059807 w 2670426"/>
              <a:gd name="connsiteY66" fmla="*/ 1617044 h 3641822"/>
              <a:gd name="connsiteX67" fmla="*/ 2050181 w 2670426"/>
              <a:gd name="connsiteY67" fmla="*/ 1742172 h 3641822"/>
              <a:gd name="connsiteX68" fmla="*/ 2050181 w 2670426"/>
              <a:gd name="connsiteY68" fmla="*/ 1828800 h 3641822"/>
              <a:gd name="connsiteX69" fmla="*/ 2040556 w 2670426"/>
              <a:gd name="connsiteY69" fmla="*/ 1886551 h 3641822"/>
              <a:gd name="connsiteX70" fmla="*/ 1992430 w 2670426"/>
              <a:gd name="connsiteY70" fmla="*/ 1915427 h 3641822"/>
              <a:gd name="connsiteX71" fmla="*/ 1953929 w 2670426"/>
              <a:gd name="connsiteY71" fmla="*/ 1925052 h 3641822"/>
              <a:gd name="connsiteX72" fmla="*/ 2670426 w 2670426"/>
              <a:gd name="connsiteY72" fmla="*/ 3641822 h 3641822"/>
              <a:gd name="connsiteX73" fmla="*/ 492001 w 2670426"/>
              <a:gd name="connsiteY7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365760 w 2670426"/>
              <a:gd name="connsiteY44" fmla="*/ 548640 h 3641822"/>
              <a:gd name="connsiteX45" fmla="*/ 548640 w 2670426"/>
              <a:gd name="connsiteY45" fmla="*/ 558265 h 3641822"/>
              <a:gd name="connsiteX46" fmla="*/ 606392 w 2670426"/>
              <a:gd name="connsiteY46" fmla="*/ 548640 h 3641822"/>
              <a:gd name="connsiteX47" fmla="*/ 721895 w 2670426"/>
              <a:gd name="connsiteY47" fmla="*/ 404261 h 3641822"/>
              <a:gd name="connsiteX48" fmla="*/ 933651 w 2670426"/>
              <a:gd name="connsiteY48" fmla="*/ 134753 h 3641822"/>
              <a:gd name="connsiteX49" fmla="*/ 1078030 w 2670426"/>
              <a:gd name="connsiteY49" fmla="*/ 28875 h 3641822"/>
              <a:gd name="connsiteX50" fmla="*/ 1280160 w 2670426"/>
              <a:gd name="connsiteY50" fmla="*/ 0 h 3641822"/>
              <a:gd name="connsiteX51" fmla="*/ 1491916 w 2670426"/>
              <a:gd name="connsiteY51" fmla="*/ 19250 h 3641822"/>
              <a:gd name="connsiteX52" fmla="*/ 1703672 w 2670426"/>
              <a:gd name="connsiteY52" fmla="*/ 67376 h 3641822"/>
              <a:gd name="connsiteX53" fmla="*/ 1848051 w 2670426"/>
              <a:gd name="connsiteY53" fmla="*/ 105878 h 3641822"/>
              <a:gd name="connsiteX54" fmla="*/ 2117558 w 2670426"/>
              <a:gd name="connsiteY54" fmla="*/ 356134 h 3641822"/>
              <a:gd name="connsiteX55" fmla="*/ 2252312 w 2670426"/>
              <a:gd name="connsiteY55" fmla="*/ 529389 h 3641822"/>
              <a:gd name="connsiteX56" fmla="*/ 2310064 w 2670426"/>
              <a:gd name="connsiteY56" fmla="*/ 693019 h 3641822"/>
              <a:gd name="connsiteX57" fmla="*/ 2338939 w 2670426"/>
              <a:gd name="connsiteY57" fmla="*/ 904774 h 3641822"/>
              <a:gd name="connsiteX58" fmla="*/ 2338939 w 2670426"/>
              <a:gd name="connsiteY58" fmla="*/ 1078029 h 3641822"/>
              <a:gd name="connsiteX59" fmla="*/ 2319689 w 2670426"/>
              <a:gd name="connsiteY59" fmla="*/ 1193532 h 3641822"/>
              <a:gd name="connsiteX60" fmla="*/ 2290813 w 2670426"/>
              <a:gd name="connsiteY60" fmla="*/ 1260909 h 3641822"/>
              <a:gd name="connsiteX61" fmla="*/ 2252312 w 2670426"/>
              <a:gd name="connsiteY61" fmla="*/ 1337911 h 3641822"/>
              <a:gd name="connsiteX62" fmla="*/ 2156059 w 2670426"/>
              <a:gd name="connsiteY62" fmla="*/ 1424539 h 3641822"/>
              <a:gd name="connsiteX63" fmla="*/ 2107933 w 2670426"/>
              <a:gd name="connsiteY63" fmla="*/ 1434164 h 3641822"/>
              <a:gd name="connsiteX64" fmla="*/ 2079057 w 2670426"/>
              <a:gd name="connsiteY64" fmla="*/ 1520791 h 3641822"/>
              <a:gd name="connsiteX65" fmla="*/ 2059807 w 2670426"/>
              <a:gd name="connsiteY65" fmla="*/ 1617044 h 3641822"/>
              <a:gd name="connsiteX66" fmla="*/ 2050181 w 2670426"/>
              <a:gd name="connsiteY66" fmla="*/ 1742172 h 3641822"/>
              <a:gd name="connsiteX67" fmla="*/ 2050181 w 2670426"/>
              <a:gd name="connsiteY67" fmla="*/ 1828800 h 3641822"/>
              <a:gd name="connsiteX68" fmla="*/ 2040556 w 2670426"/>
              <a:gd name="connsiteY68" fmla="*/ 1886551 h 3641822"/>
              <a:gd name="connsiteX69" fmla="*/ 1992430 w 2670426"/>
              <a:gd name="connsiteY69" fmla="*/ 1915427 h 3641822"/>
              <a:gd name="connsiteX70" fmla="*/ 1953929 w 2670426"/>
              <a:gd name="connsiteY70" fmla="*/ 1925052 h 3641822"/>
              <a:gd name="connsiteX71" fmla="*/ 2670426 w 2670426"/>
              <a:gd name="connsiteY71" fmla="*/ 3641822 h 3641822"/>
              <a:gd name="connsiteX72" fmla="*/ 492001 w 2670426"/>
              <a:gd name="connsiteY7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548640 w 2670426"/>
              <a:gd name="connsiteY44" fmla="*/ 558265 h 3641822"/>
              <a:gd name="connsiteX45" fmla="*/ 606392 w 2670426"/>
              <a:gd name="connsiteY45" fmla="*/ 548640 h 3641822"/>
              <a:gd name="connsiteX46" fmla="*/ 721895 w 2670426"/>
              <a:gd name="connsiteY46" fmla="*/ 404261 h 3641822"/>
              <a:gd name="connsiteX47" fmla="*/ 933651 w 2670426"/>
              <a:gd name="connsiteY47" fmla="*/ 134753 h 3641822"/>
              <a:gd name="connsiteX48" fmla="*/ 1078030 w 2670426"/>
              <a:gd name="connsiteY48" fmla="*/ 28875 h 3641822"/>
              <a:gd name="connsiteX49" fmla="*/ 1280160 w 2670426"/>
              <a:gd name="connsiteY49" fmla="*/ 0 h 3641822"/>
              <a:gd name="connsiteX50" fmla="*/ 1491916 w 2670426"/>
              <a:gd name="connsiteY50" fmla="*/ 19250 h 3641822"/>
              <a:gd name="connsiteX51" fmla="*/ 1703672 w 2670426"/>
              <a:gd name="connsiteY51" fmla="*/ 67376 h 3641822"/>
              <a:gd name="connsiteX52" fmla="*/ 1848051 w 2670426"/>
              <a:gd name="connsiteY52" fmla="*/ 105878 h 3641822"/>
              <a:gd name="connsiteX53" fmla="*/ 2117558 w 2670426"/>
              <a:gd name="connsiteY53" fmla="*/ 356134 h 3641822"/>
              <a:gd name="connsiteX54" fmla="*/ 2252312 w 2670426"/>
              <a:gd name="connsiteY54" fmla="*/ 529389 h 3641822"/>
              <a:gd name="connsiteX55" fmla="*/ 2310064 w 2670426"/>
              <a:gd name="connsiteY55" fmla="*/ 693019 h 3641822"/>
              <a:gd name="connsiteX56" fmla="*/ 2338939 w 2670426"/>
              <a:gd name="connsiteY56" fmla="*/ 904774 h 3641822"/>
              <a:gd name="connsiteX57" fmla="*/ 2338939 w 2670426"/>
              <a:gd name="connsiteY57" fmla="*/ 1078029 h 3641822"/>
              <a:gd name="connsiteX58" fmla="*/ 2319689 w 2670426"/>
              <a:gd name="connsiteY58" fmla="*/ 1193532 h 3641822"/>
              <a:gd name="connsiteX59" fmla="*/ 2290813 w 2670426"/>
              <a:gd name="connsiteY59" fmla="*/ 1260909 h 3641822"/>
              <a:gd name="connsiteX60" fmla="*/ 2252312 w 2670426"/>
              <a:gd name="connsiteY60" fmla="*/ 1337911 h 3641822"/>
              <a:gd name="connsiteX61" fmla="*/ 2156059 w 2670426"/>
              <a:gd name="connsiteY61" fmla="*/ 1424539 h 3641822"/>
              <a:gd name="connsiteX62" fmla="*/ 2107933 w 2670426"/>
              <a:gd name="connsiteY62" fmla="*/ 1434164 h 3641822"/>
              <a:gd name="connsiteX63" fmla="*/ 2079057 w 2670426"/>
              <a:gd name="connsiteY63" fmla="*/ 1520791 h 3641822"/>
              <a:gd name="connsiteX64" fmla="*/ 2059807 w 2670426"/>
              <a:gd name="connsiteY64" fmla="*/ 1617044 h 3641822"/>
              <a:gd name="connsiteX65" fmla="*/ 2050181 w 2670426"/>
              <a:gd name="connsiteY65" fmla="*/ 1742172 h 3641822"/>
              <a:gd name="connsiteX66" fmla="*/ 2050181 w 2670426"/>
              <a:gd name="connsiteY66" fmla="*/ 1828800 h 3641822"/>
              <a:gd name="connsiteX67" fmla="*/ 2040556 w 2670426"/>
              <a:gd name="connsiteY67" fmla="*/ 1886551 h 3641822"/>
              <a:gd name="connsiteX68" fmla="*/ 1992430 w 2670426"/>
              <a:gd name="connsiteY68" fmla="*/ 1915427 h 3641822"/>
              <a:gd name="connsiteX69" fmla="*/ 1953929 w 2670426"/>
              <a:gd name="connsiteY69" fmla="*/ 1925052 h 3641822"/>
              <a:gd name="connsiteX70" fmla="*/ 2670426 w 2670426"/>
              <a:gd name="connsiteY70" fmla="*/ 3641822 h 3641822"/>
              <a:gd name="connsiteX71" fmla="*/ 492001 w 2670426"/>
              <a:gd name="connsiteY7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3651 w 2670426"/>
              <a:gd name="connsiteY45" fmla="*/ 134753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7066 w 2670426"/>
              <a:gd name="connsiteY45" fmla="*/ 144999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078030 w 2670426"/>
              <a:gd name="connsiteY45" fmla="*/ 28875 h 3641822"/>
              <a:gd name="connsiteX46" fmla="*/ 1280160 w 2670426"/>
              <a:gd name="connsiteY46" fmla="*/ 0 h 3641822"/>
              <a:gd name="connsiteX47" fmla="*/ 1491916 w 2670426"/>
              <a:gd name="connsiteY47" fmla="*/ 19250 h 3641822"/>
              <a:gd name="connsiteX48" fmla="*/ 1703672 w 2670426"/>
              <a:gd name="connsiteY48" fmla="*/ 67376 h 3641822"/>
              <a:gd name="connsiteX49" fmla="*/ 1848051 w 2670426"/>
              <a:gd name="connsiteY49" fmla="*/ 105878 h 3641822"/>
              <a:gd name="connsiteX50" fmla="*/ 2117558 w 2670426"/>
              <a:gd name="connsiteY50" fmla="*/ 356134 h 3641822"/>
              <a:gd name="connsiteX51" fmla="*/ 2252312 w 2670426"/>
              <a:gd name="connsiteY51" fmla="*/ 529389 h 3641822"/>
              <a:gd name="connsiteX52" fmla="*/ 2310064 w 2670426"/>
              <a:gd name="connsiteY52" fmla="*/ 693019 h 3641822"/>
              <a:gd name="connsiteX53" fmla="*/ 2338939 w 2670426"/>
              <a:gd name="connsiteY53" fmla="*/ 904774 h 3641822"/>
              <a:gd name="connsiteX54" fmla="*/ 2338939 w 2670426"/>
              <a:gd name="connsiteY54" fmla="*/ 1078029 h 3641822"/>
              <a:gd name="connsiteX55" fmla="*/ 2319689 w 2670426"/>
              <a:gd name="connsiteY55" fmla="*/ 1193532 h 3641822"/>
              <a:gd name="connsiteX56" fmla="*/ 2290813 w 2670426"/>
              <a:gd name="connsiteY56" fmla="*/ 1260909 h 3641822"/>
              <a:gd name="connsiteX57" fmla="*/ 2252312 w 2670426"/>
              <a:gd name="connsiteY57" fmla="*/ 1337911 h 3641822"/>
              <a:gd name="connsiteX58" fmla="*/ 2156059 w 2670426"/>
              <a:gd name="connsiteY58" fmla="*/ 1424539 h 3641822"/>
              <a:gd name="connsiteX59" fmla="*/ 2107933 w 2670426"/>
              <a:gd name="connsiteY59" fmla="*/ 1434164 h 3641822"/>
              <a:gd name="connsiteX60" fmla="*/ 2079057 w 2670426"/>
              <a:gd name="connsiteY60" fmla="*/ 1520791 h 3641822"/>
              <a:gd name="connsiteX61" fmla="*/ 2059807 w 2670426"/>
              <a:gd name="connsiteY61" fmla="*/ 1617044 h 3641822"/>
              <a:gd name="connsiteX62" fmla="*/ 2050181 w 2670426"/>
              <a:gd name="connsiteY62" fmla="*/ 1742172 h 3641822"/>
              <a:gd name="connsiteX63" fmla="*/ 2050181 w 2670426"/>
              <a:gd name="connsiteY63" fmla="*/ 1828800 h 3641822"/>
              <a:gd name="connsiteX64" fmla="*/ 2040556 w 2670426"/>
              <a:gd name="connsiteY64" fmla="*/ 1886551 h 3641822"/>
              <a:gd name="connsiteX65" fmla="*/ 1992430 w 2670426"/>
              <a:gd name="connsiteY65" fmla="*/ 1915427 h 3641822"/>
              <a:gd name="connsiteX66" fmla="*/ 1953929 w 2670426"/>
              <a:gd name="connsiteY66" fmla="*/ 1925052 h 3641822"/>
              <a:gd name="connsiteX67" fmla="*/ 2670426 w 2670426"/>
              <a:gd name="connsiteY67" fmla="*/ 3641822 h 3641822"/>
              <a:gd name="connsiteX68" fmla="*/ 492001 w 2670426"/>
              <a:gd name="connsiteY68"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80160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703672 w 2670426"/>
              <a:gd name="connsiteY46" fmla="*/ 67376 h 3641822"/>
              <a:gd name="connsiteX47" fmla="*/ 1848051 w 2670426"/>
              <a:gd name="connsiteY47" fmla="*/ 105878 h 3641822"/>
              <a:gd name="connsiteX48" fmla="*/ 2117558 w 2670426"/>
              <a:gd name="connsiteY48" fmla="*/ 356134 h 3641822"/>
              <a:gd name="connsiteX49" fmla="*/ 2252312 w 2670426"/>
              <a:gd name="connsiteY49" fmla="*/ 529389 h 3641822"/>
              <a:gd name="connsiteX50" fmla="*/ 2310064 w 2670426"/>
              <a:gd name="connsiteY50" fmla="*/ 693019 h 3641822"/>
              <a:gd name="connsiteX51" fmla="*/ 2338939 w 2670426"/>
              <a:gd name="connsiteY51" fmla="*/ 904774 h 3641822"/>
              <a:gd name="connsiteX52" fmla="*/ 2338939 w 2670426"/>
              <a:gd name="connsiteY52" fmla="*/ 1078029 h 3641822"/>
              <a:gd name="connsiteX53" fmla="*/ 2319689 w 2670426"/>
              <a:gd name="connsiteY53" fmla="*/ 1193532 h 3641822"/>
              <a:gd name="connsiteX54" fmla="*/ 2290813 w 2670426"/>
              <a:gd name="connsiteY54" fmla="*/ 1260909 h 3641822"/>
              <a:gd name="connsiteX55" fmla="*/ 2252312 w 2670426"/>
              <a:gd name="connsiteY55" fmla="*/ 1337911 h 3641822"/>
              <a:gd name="connsiteX56" fmla="*/ 2156059 w 2670426"/>
              <a:gd name="connsiteY56" fmla="*/ 1424539 h 3641822"/>
              <a:gd name="connsiteX57" fmla="*/ 2107933 w 2670426"/>
              <a:gd name="connsiteY57" fmla="*/ 1434164 h 3641822"/>
              <a:gd name="connsiteX58" fmla="*/ 2079057 w 2670426"/>
              <a:gd name="connsiteY58" fmla="*/ 1520791 h 3641822"/>
              <a:gd name="connsiteX59" fmla="*/ 2059807 w 2670426"/>
              <a:gd name="connsiteY59" fmla="*/ 1617044 h 3641822"/>
              <a:gd name="connsiteX60" fmla="*/ 2050181 w 2670426"/>
              <a:gd name="connsiteY60" fmla="*/ 1742172 h 3641822"/>
              <a:gd name="connsiteX61" fmla="*/ 2050181 w 2670426"/>
              <a:gd name="connsiteY61" fmla="*/ 1828800 h 3641822"/>
              <a:gd name="connsiteX62" fmla="*/ 2040556 w 2670426"/>
              <a:gd name="connsiteY62" fmla="*/ 1886551 h 3641822"/>
              <a:gd name="connsiteX63" fmla="*/ 1992430 w 2670426"/>
              <a:gd name="connsiteY63" fmla="*/ 1915427 h 3641822"/>
              <a:gd name="connsiteX64" fmla="*/ 1953929 w 2670426"/>
              <a:gd name="connsiteY64" fmla="*/ 1925052 h 3641822"/>
              <a:gd name="connsiteX65" fmla="*/ 2670426 w 2670426"/>
              <a:gd name="connsiteY65" fmla="*/ 3641822 h 3641822"/>
              <a:gd name="connsiteX66" fmla="*/ 492001 w 2670426"/>
              <a:gd name="connsiteY66"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848051 w 2670426"/>
              <a:gd name="connsiteY46" fmla="*/ 105878 h 3641822"/>
              <a:gd name="connsiteX47" fmla="*/ 2117558 w 2670426"/>
              <a:gd name="connsiteY47" fmla="*/ 356134 h 3641822"/>
              <a:gd name="connsiteX48" fmla="*/ 2252312 w 2670426"/>
              <a:gd name="connsiteY48" fmla="*/ 529389 h 3641822"/>
              <a:gd name="connsiteX49" fmla="*/ 2310064 w 2670426"/>
              <a:gd name="connsiteY49" fmla="*/ 693019 h 3641822"/>
              <a:gd name="connsiteX50" fmla="*/ 2338939 w 2670426"/>
              <a:gd name="connsiteY50" fmla="*/ 904774 h 3641822"/>
              <a:gd name="connsiteX51" fmla="*/ 2338939 w 2670426"/>
              <a:gd name="connsiteY51" fmla="*/ 1078029 h 3641822"/>
              <a:gd name="connsiteX52" fmla="*/ 2319689 w 2670426"/>
              <a:gd name="connsiteY52" fmla="*/ 1193532 h 3641822"/>
              <a:gd name="connsiteX53" fmla="*/ 2290813 w 2670426"/>
              <a:gd name="connsiteY53" fmla="*/ 1260909 h 3641822"/>
              <a:gd name="connsiteX54" fmla="*/ 2252312 w 2670426"/>
              <a:gd name="connsiteY54" fmla="*/ 1337911 h 3641822"/>
              <a:gd name="connsiteX55" fmla="*/ 2156059 w 2670426"/>
              <a:gd name="connsiteY55" fmla="*/ 1424539 h 3641822"/>
              <a:gd name="connsiteX56" fmla="*/ 2107933 w 2670426"/>
              <a:gd name="connsiteY56" fmla="*/ 1434164 h 3641822"/>
              <a:gd name="connsiteX57" fmla="*/ 2079057 w 2670426"/>
              <a:gd name="connsiteY57" fmla="*/ 1520791 h 3641822"/>
              <a:gd name="connsiteX58" fmla="*/ 2059807 w 2670426"/>
              <a:gd name="connsiteY58" fmla="*/ 1617044 h 3641822"/>
              <a:gd name="connsiteX59" fmla="*/ 2050181 w 2670426"/>
              <a:gd name="connsiteY59" fmla="*/ 1742172 h 3641822"/>
              <a:gd name="connsiteX60" fmla="*/ 2050181 w 2670426"/>
              <a:gd name="connsiteY60" fmla="*/ 1828800 h 3641822"/>
              <a:gd name="connsiteX61" fmla="*/ 2040556 w 2670426"/>
              <a:gd name="connsiteY61" fmla="*/ 1886551 h 3641822"/>
              <a:gd name="connsiteX62" fmla="*/ 1992430 w 2670426"/>
              <a:gd name="connsiteY62" fmla="*/ 1915427 h 3641822"/>
              <a:gd name="connsiteX63" fmla="*/ 1953929 w 2670426"/>
              <a:gd name="connsiteY63" fmla="*/ 1925052 h 3641822"/>
              <a:gd name="connsiteX64" fmla="*/ 2670426 w 2670426"/>
              <a:gd name="connsiteY64" fmla="*/ 3641822 h 3641822"/>
              <a:gd name="connsiteX65" fmla="*/ 492001 w 2670426"/>
              <a:gd name="connsiteY6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117558 w 2670426"/>
              <a:gd name="connsiteY46" fmla="*/ 356134 h 3641822"/>
              <a:gd name="connsiteX47" fmla="*/ 2252312 w 2670426"/>
              <a:gd name="connsiteY47" fmla="*/ 529389 h 3641822"/>
              <a:gd name="connsiteX48" fmla="*/ 2310064 w 2670426"/>
              <a:gd name="connsiteY48" fmla="*/ 693019 h 3641822"/>
              <a:gd name="connsiteX49" fmla="*/ 2338939 w 2670426"/>
              <a:gd name="connsiteY49" fmla="*/ 904774 h 3641822"/>
              <a:gd name="connsiteX50" fmla="*/ 2338939 w 2670426"/>
              <a:gd name="connsiteY50" fmla="*/ 1078029 h 3641822"/>
              <a:gd name="connsiteX51" fmla="*/ 2319689 w 2670426"/>
              <a:gd name="connsiteY51" fmla="*/ 1193532 h 3641822"/>
              <a:gd name="connsiteX52" fmla="*/ 2290813 w 2670426"/>
              <a:gd name="connsiteY52" fmla="*/ 1260909 h 3641822"/>
              <a:gd name="connsiteX53" fmla="*/ 2252312 w 2670426"/>
              <a:gd name="connsiteY53" fmla="*/ 1337911 h 3641822"/>
              <a:gd name="connsiteX54" fmla="*/ 2156059 w 2670426"/>
              <a:gd name="connsiteY54" fmla="*/ 1424539 h 3641822"/>
              <a:gd name="connsiteX55" fmla="*/ 2107933 w 2670426"/>
              <a:gd name="connsiteY55" fmla="*/ 1434164 h 3641822"/>
              <a:gd name="connsiteX56" fmla="*/ 2079057 w 2670426"/>
              <a:gd name="connsiteY56" fmla="*/ 1520791 h 3641822"/>
              <a:gd name="connsiteX57" fmla="*/ 2059807 w 2670426"/>
              <a:gd name="connsiteY57" fmla="*/ 1617044 h 3641822"/>
              <a:gd name="connsiteX58" fmla="*/ 2050181 w 2670426"/>
              <a:gd name="connsiteY58" fmla="*/ 1742172 h 3641822"/>
              <a:gd name="connsiteX59" fmla="*/ 2050181 w 2670426"/>
              <a:gd name="connsiteY59" fmla="*/ 1828800 h 3641822"/>
              <a:gd name="connsiteX60" fmla="*/ 2040556 w 2670426"/>
              <a:gd name="connsiteY60" fmla="*/ 1886551 h 3641822"/>
              <a:gd name="connsiteX61" fmla="*/ 1992430 w 2670426"/>
              <a:gd name="connsiteY61" fmla="*/ 1915427 h 3641822"/>
              <a:gd name="connsiteX62" fmla="*/ 1953929 w 2670426"/>
              <a:gd name="connsiteY62" fmla="*/ 1925052 h 3641822"/>
              <a:gd name="connsiteX63" fmla="*/ 2670426 w 2670426"/>
              <a:gd name="connsiteY63" fmla="*/ 3641822 h 3641822"/>
              <a:gd name="connsiteX64" fmla="*/ 492001 w 2670426"/>
              <a:gd name="connsiteY6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252312 w 2670426"/>
              <a:gd name="connsiteY46" fmla="*/ 529389 h 3641822"/>
              <a:gd name="connsiteX47" fmla="*/ 2310064 w 2670426"/>
              <a:gd name="connsiteY47" fmla="*/ 693019 h 3641822"/>
              <a:gd name="connsiteX48" fmla="*/ 2338939 w 2670426"/>
              <a:gd name="connsiteY48" fmla="*/ 904774 h 3641822"/>
              <a:gd name="connsiteX49" fmla="*/ 2338939 w 2670426"/>
              <a:gd name="connsiteY49" fmla="*/ 1078029 h 3641822"/>
              <a:gd name="connsiteX50" fmla="*/ 2319689 w 2670426"/>
              <a:gd name="connsiteY50" fmla="*/ 1193532 h 3641822"/>
              <a:gd name="connsiteX51" fmla="*/ 2290813 w 2670426"/>
              <a:gd name="connsiteY51" fmla="*/ 1260909 h 3641822"/>
              <a:gd name="connsiteX52" fmla="*/ 2252312 w 2670426"/>
              <a:gd name="connsiteY52" fmla="*/ 1337911 h 3641822"/>
              <a:gd name="connsiteX53" fmla="*/ 2156059 w 2670426"/>
              <a:gd name="connsiteY53" fmla="*/ 1424539 h 3641822"/>
              <a:gd name="connsiteX54" fmla="*/ 2107933 w 2670426"/>
              <a:gd name="connsiteY54" fmla="*/ 1434164 h 3641822"/>
              <a:gd name="connsiteX55" fmla="*/ 2079057 w 2670426"/>
              <a:gd name="connsiteY55" fmla="*/ 1520791 h 3641822"/>
              <a:gd name="connsiteX56" fmla="*/ 2059807 w 2670426"/>
              <a:gd name="connsiteY56" fmla="*/ 1617044 h 3641822"/>
              <a:gd name="connsiteX57" fmla="*/ 2050181 w 2670426"/>
              <a:gd name="connsiteY57" fmla="*/ 1742172 h 3641822"/>
              <a:gd name="connsiteX58" fmla="*/ 2050181 w 2670426"/>
              <a:gd name="connsiteY58" fmla="*/ 1828800 h 3641822"/>
              <a:gd name="connsiteX59" fmla="*/ 2040556 w 2670426"/>
              <a:gd name="connsiteY59" fmla="*/ 1886551 h 3641822"/>
              <a:gd name="connsiteX60" fmla="*/ 1992430 w 2670426"/>
              <a:gd name="connsiteY60" fmla="*/ 1915427 h 3641822"/>
              <a:gd name="connsiteX61" fmla="*/ 1953929 w 2670426"/>
              <a:gd name="connsiteY61" fmla="*/ 1925052 h 3641822"/>
              <a:gd name="connsiteX62" fmla="*/ 2670426 w 2670426"/>
              <a:gd name="connsiteY62" fmla="*/ 3641822 h 3641822"/>
              <a:gd name="connsiteX63" fmla="*/ 492001 w 2670426"/>
              <a:gd name="connsiteY6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0064 w 2670426"/>
              <a:gd name="connsiteY46" fmla="*/ 693019 h 3641822"/>
              <a:gd name="connsiteX47" fmla="*/ 2338939 w 2670426"/>
              <a:gd name="connsiteY47" fmla="*/ 904774 h 3641822"/>
              <a:gd name="connsiteX48" fmla="*/ 2338939 w 2670426"/>
              <a:gd name="connsiteY48" fmla="*/ 1078029 h 3641822"/>
              <a:gd name="connsiteX49" fmla="*/ 2319689 w 2670426"/>
              <a:gd name="connsiteY49" fmla="*/ 1193532 h 3641822"/>
              <a:gd name="connsiteX50" fmla="*/ 2290813 w 2670426"/>
              <a:gd name="connsiteY50" fmla="*/ 1260909 h 3641822"/>
              <a:gd name="connsiteX51" fmla="*/ 2252312 w 2670426"/>
              <a:gd name="connsiteY51" fmla="*/ 1337911 h 3641822"/>
              <a:gd name="connsiteX52" fmla="*/ 2156059 w 2670426"/>
              <a:gd name="connsiteY52" fmla="*/ 1424539 h 3641822"/>
              <a:gd name="connsiteX53" fmla="*/ 2107933 w 2670426"/>
              <a:gd name="connsiteY53" fmla="*/ 1434164 h 3641822"/>
              <a:gd name="connsiteX54" fmla="*/ 2079057 w 2670426"/>
              <a:gd name="connsiteY54" fmla="*/ 1520791 h 3641822"/>
              <a:gd name="connsiteX55" fmla="*/ 2059807 w 2670426"/>
              <a:gd name="connsiteY55" fmla="*/ 1617044 h 3641822"/>
              <a:gd name="connsiteX56" fmla="*/ 2050181 w 2670426"/>
              <a:gd name="connsiteY56" fmla="*/ 1742172 h 3641822"/>
              <a:gd name="connsiteX57" fmla="*/ 2050181 w 2670426"/>
              <a:gd name="connsiteY57" fmla="*/ 1828800 h 3641822"/>
              <a:gd name="connsiteX58" fmla="*/ 2040556 w 2670426"/>
              <a:gd name="connsiteY58" fmla="*/ 1886551 h 3641822"/>
              <a:gd name="connsiteX59" fmla="*/ 1992430 w 2670426"/>
              <a:gd name="connsiteY59" fmla="*/ 1915427 h 3641822"/>
              <a:gd name="connsiteX60" fmla="*/ 1953929 w 2670426"/>
              <a:gd name="connsiteY60" fmla="*/ 1925052 h 3641822"/>
              <a:gd name="connsiteX61" fmla="*/ 2670426 w 2670426"/>
              <a:gd name="connsiteY61" fmla="*/ 3641822 h 3641822"/>
              <a:gd name="connsiteX62" fmla="*/ 492001 w 2670426"/>
              <a:gd name="connsiteY6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904774 h 3641822"/>
              <a:gd name="connsiteX47" fmla="*/ 2338939 w 2670426"/>
              <a:gd name="connsiteY47" fmla="*/ 1078029 h 3641822"/>
              <a:gd name="connsiteX48" fmla="*/ 2319689 w 2670426"/>
              <a:gd name="connsiteY48" fmla="*/ 1193532 h 3641822"/>
              <a:gd name="connsiteX49" fmla="*/ 2290813 w 2670426"/>
              <a:gd name="connsiteY49" fmla="*/ 1260909 h 3641822"/>
              <a:gd name="connsiteX50" fmla="*/ 2252312 w 2670426"/>
              <a:gd name="connsiteY50" fmla="*/ 1337911 h 3641822"/>
              <a:gd name="connsiteX51" fmla="*/ 2156059 w 2670426"/>
              <a:gd name="connsiteY51" fmla="*/ 1424539 h 3641822"/>
              <a:gd name="connsiteX52" fmla="*/ 2107933 w 2670426"/>
              <a:gd name="connsiteY52" fmla="*/ 1434164 h 3641822"/>
              <a:gd name="connsiteX53" fmla="*/ 2079057 w 2670426"/>
              <a:gd name="connsiteY53" fmla="*/ 1520791 h 3641822"/>
              <a:gd name="connsiteX54" fmla="*/ 2059807 w 2670426"/>
              <a:gd name="connsiteY54" fmla="*/ 1617044 h 3641822"/>
              <a:gd name="connsiteX55" fmla="*/ 2050181 w 2670426"/>
              <a:gd name="connsiteY55" fmla="*/ 1742172 h 3641822"/>
              <a:gd name="connsiteX56" fmla="*/ 2050181 w 2670426"/>
              <a:gd name="connsiteY56" fmla="*/ 1828800 h 3641822"/>
              <a:gd name="connsiteX57" fmla="*/ 2040556 w 2670426"/>
              <a:gd name="connsiteY57" fmla="*/ 1886551 h 3641822"/>
              <a:gd name="connsiteX58" fmla="*/ 1992430 w 2670426"/>
              <a:gd name="connsiteY58" fmla="*/ 1915427 h 3641822"/>
              <a:gd name="connsiteX59" fmla="*/ 1953929 w 2670426"/>
              <a:gd name="connsiteY59" fmla="*/ 1925052 h 3641822"/>
              <a:gd name="connsiteX60" fmla="*/ 2670426 w 2670426"/>
              <a:gd name="connsiteY60" fmla="*/ 3641822 h 3641822"/>
              <a:gd name="connsiteX61" fmla="*/ 492001 w 2670426"/>
              <a:gd name="connsiteY6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1078029 h 3641822"/>
              <a:gd name="connsiteX47" fmla="*/ 2319689 w 2670426"/>
              <a:gd name="connsiteY47" fmla="*/ 1193532 h 3641822"/>
              <a:gd name="connsiteX48" fmla="*/ 2290813 w 2670426"/>
              <a:gd name="connsiteY48" fmla="*/ 1260909 h 3641822"/>
              <a:gd name="connsiteX49" fmla="*/ 2252312 w 2670426"/>
              <a:gd name="connsiteY49" fmla="*/ 1337911 h 3641822"/>
              <a:gd name="connsiteX50" fmla="*/ 2156059 w 2670426"/>
              <a:gd name="connsiteY50" fmla="*/ 1424539 h 3641822"/>
              <a:gd name="connsiteX51" fmla="*/ 2107933 w 2670426"/>
              <a:gd name="connsiteY51" fmla="*/ 1434164 h 3641822"/>
              <a:gd name="connsiteX52" fmla="*/ 2079057 w 2670426"/>
              <a:gd name="connsiteY52" fmla="*/ 1520791 h 3641822"/>
              <a:gd name="connsiteX53" fmla="*/ 2059807 w 2670426"/>
              <a:gd name="connsiteY53" fmla="*/ 1617044 h 3641822"/>
              <a:gd name="connsiteX54" fmla="*/ 2050181 w 2670426"/>
              <a:gd name="connsiteY54" fmla="*/ 1742172 h 3641822"/>
              <a:gd name="connsiteX55" fmla="*/ 2050181 w 2670426"/>
              <a:gd name="connsiteY55" fmla="*/ 1828800 h 3641822"/>
              <a:gd name="connsiteX56" fmla="*/ 2040556 w 2670426"/>
              <a:gd name="connsiteY56" fmla="*/ 1886551 h 3641822"/>
              <a:gd name="connsiteX57" fmla="*/ 1992430 w 2670426"/>
              <a:gd name="connsiteY57" fmla="*/ 1915427 h 3641822"/>
              <a:gd name="connsiteX58" fmla="*/ 1953929 w 2670426"/>
              <a:gd name="connsiteY58" fmla="*/ 1925052 h 3641822"/>
              <a:gd name="connsiteX59" fmla="*/ 2670426 w 2670426"/>
              <a:gd name="connsiteY59" fmla="*/ 3641822 h 3641822"/>
              <a:gd name="connsiteX60" fmla="*/ 492001 w 2670426"/>
              <a:gd name="connsiteY6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9689 w 2670426"/>
              <a:gd name="connsiteY46" fmla="*/ 1193532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728306 h 3738677"/>
              <a:gd name="connsiteX1" fmla="*/ 1049154 w 2670426"/>
              <a:gd name="connsiteY1" fmla="*/ 2560922 h 3738677"/>
              <a:gd name="connsiteX2" fmla="*/ 885525 w 2670426"/>
              <a:gd name="connsiteY2" fmla="*/ 2224038 h 3738677"/>
              <a:gd name="connsiteX3" fmla="*/ 875899 w 2670426"/>
              <a:gd name="connsiteY3" fmla="*/ 2185537 h 3738677"/>
              <a:gd name="connsiteX4" fmla="*/ 847024 w 2670426"/>
              <a:gd name="connsiteY4" fmla="*/ 2156661 h 3738677"/>
              <a:gd name="connsiteX5" fmla="*/ 789272 w 2670426"/>
              <a:gd name="connsiteY5" fmla="*/ 2156661 h 3738677"/>
              <a:gd name="connsiteX6" fmla="*/ 721895 w 2670426"/>
              <a:gd name="connsiteY6" fmla="*/ 2175911 h 3738677"/>
              <a:gd name="connsiteX7" fmla="*/ 606392 w 2670426"/>
              <a:gd name="connsiteY7" fmla="*/ 2185537 h 3738677"/>
              <a:gd name="connsiteX8" fmla="*/ 519765 w 2670426"/>
              <a:gd name="connsiteY8" fmla="*/ 2166286 h 3738677"/>
              <a:gd name="connsiteX9" fmla="*/ 462013 w 2670426"/>
              <a:gd name="connsiteY9" fmla="*/ 2127785 h 3738677"/>
              <a:gd name="connsiteX10" fmla="*/ 433137 w 2670426"/>
              <a:gd name="connsiteY10" fmla="*/ 2070034 h 3738677"/>
              <a:gd name="connsiteX11" fmla="*/ 433137 w 2670426"/>
              <a:gd name="connsiteY11" fmla="*/ 1993031 h 3738677"/>
              <a:gd name="connsiteX12" fmla="*/ 423512 w 2670426"/>
              <a:gd name="connsiteY12" fmla="*/ 1954530 h 3738677"/>
              <a:gd name="connsiteX13" fmla="*/ 423512 w 2670426"/>
              <a:gd name="connsiteY13" fmla="*/ 1916029 h 3738677"/>
              <a:gd name="connsiteX14" fmla="*/ 423512 w 2670426"/>
              <a:gd name="connsiteY14" fmla="*/ 1887154 h 3738677"/>
              <a:gd name="connsiteX15" fmla="*/ 404261 w 2670426"/>
              <a:gd name="connsiteY15" fmla="*/ 1858278 h 3738677"/>
              <a:gd name="connsiteX16" fmla="*/ 356135 w 2670426"/>
              <a:gd name="connsiteY16" fmla="*/ 1771650 h 3738677"/>
              <a:gd name="connsiteX17" fmla="*/ 375386 w 2670426"/>
              <a:gd name="connsiteY17" fmla="*/ 1742775 h 3738677"/>
              <a:gd name="connsiteX18" fmla="*/ 375386 w 2670426"/>
              <a:gd name="connsiteY18" fmla="*/ 1713899 h 3738677"/>
              <a:gd name="connsiteX19" fmla="*/ 346510 w 2670426"/>
              <a:gd name="connsiteY19" fmla="*/ 1694648 h 3738677"/>
              <a:gd name="connsiteX20" fmla="*/ 346510 w 2670426"/>
              <a:gd name="connsiteY20" fmla="*/ 1656147 h 3738677"/>
              <a:gd name="connsiteX21" fmla="*/ 356135 w 2670426"/>
              <a:gd name="connsiteY21" fmla="*/ 1627271 h 3738677"/>
              <a:gd name="connsiteX22" fmla="*/ 336885 w 2670426"/>
              <a:gd name="connsiteY22" fmla="*/ 1550269 h 3738677"/>
              <a:gd name="connsiteX23" fmla="*/ 298384 w 2670426"/>
              <a:gd name="connsiteY23" fmla="*/ 1511768 h 3738677"/>
              <a:gd name="connsiteX24" fmla="*/ 259882 w 2670426"/>
              <a:gd name="connsiteY24" fmla="*/ 1482893 h 3738677"/>
              <a:gd name="connsiteX25" fmla="*/ 231007 w 2670426"/>
              <a:gd name="connsiteY25" fmla="*/ 1434766 h 3738677"/>
              <a:gd name="connsiteX26" fmla="*/ 231007 w 2670426"/>
              <a:gd name="connsiteY26" fmla="*/ 1396265 h 3738677"/>
              <a:gd name="connsiteX27" fmla="*/ 269508 w 2670426"/>
              <a:gd name="connsiteY27" fmla="*/ 1348139 h 3738677"/>
              <a:gd name="connsiteX28" fmla="*/ 336885 w 2670426"/>
              <a:gd name="connsiteY28" fmla="*/ 1300013 h 3738677"/>
              <a:gd name="connsiteX29" fmla="*/ 404261 w 2670426"/>
              <a:gd name="connsiteY29" fmla="*/ 1242261 h 3738677"/>
              <a:gd name="connsiteX30" fmla="*/ 442762 w 2670426"/>
              <a:gd name="connsiteY30" fmla="*/ 1174884 h 3738677"/>
              <a:gd name="connsiteX31" fmla="*/ 481264 w 2670426"/>
              <a:gd name="connsiteY31" fmla="*/ 1126758 h 3738677"/>
              <a:gd name="connsiteX32" fmla="*/ 500514 w 2670426"/>
              <a:gd name="connsiteY32" fmla="*/ 1078631 h 3738677"/>
              <a:gd name="connsiteX33" fmla="*/ 510139 w 2670426"/>
              <a:gd name="connsiteY33" fmla="*/ 1040130 h 3738677"/>
              <a:gd name="connsiteX34" fmla="*/ 500514 w 2670426"/>
              <a:gd name="connsiteY34" fmla="*/ 1001629 h 3738677"/>
              <a:gd name="connsiteX35" fmla="*/ 490889 w 2670426"/>
              <a:gd name="connsiteY35" fmla="*/ 982379 h 3738677"/>
              <a:gd name="connsiteX36" fmla="*/ 490889 w 2670426"/>
              <a:gd name="connsiteY36" fmla="*/ 934253 h 3738677"/>
              <a:gd name="connsiteX37" fmla="*/ 490889 w 2670426"/>
              <a:gd name="connsiteY37" fmla="*/ 905377 h 3738677"/>
              <a:gd name="connsiteX38" fmla="*/ 413887 w 2670426"/>
              <a:gd name="connsiteY38" fmla="*/ 866876 h 3738677"/>
              <a:gd name="connsiteX39" fmla="*/ 298384 w 2670426"/>
              <a:gd name="connsiteY39" fmla="*/ 828375 h 3738677"/>
              <a:gd name="connsiteX40" fmla="*/ 192506 w 2670426"/>
              <a:gd name="connsiteY40" fmla="*/ 789874 h 3738677"/>
              <a:gd name="connsiteX41" fmla="*/ 86628 w 2670426"/>
              <a:gd name="connsiteY41" fmla="*/ 732122 h 3738677"/>
              <a:gd name="connsiteX42" fmla="*/ 9626 w 2670426"/>
              <a:gd name="connsiteY42" fmla="*/ 683996 h 3738677"/>
              <a:gd name="connsiteX43" fmla="*/ 0 w 2670426"/>
              <a:gd name="connsiteY43" fmla="*/ 655120 h 3738677"/>
              <a:gd name="connsiteX44" fmla="*/ 606392 w 2670426"/>
              <a:gd name="connsiteY44" fmla="*/ 645495 h 3738677"/>
              <a:gd name="connsiteX45" fmla="*/ 1269914 w 2670426"/>
              <a:gd name="connsiteY45" fmla="*/ 96855 h 3738677"/>
              <a:gd name="connsiteX46" fmla="*/ 2323104 w 2670426"/>
              <a:gd name="connsiteY46" fmla="*/ 784876 h 3738677"/>
              <a:gd name="connsiteX47" fmla="*/ 2290813 w 2670426"/>
              <a:gd name="connsiteY47" fmla="*/ 1357764 h 3738677"/>
              <a:gd name="connsiteX48" fmla="*/ 2252312 w 2670426"/>
              <a:gd name="connsiteY48" fmla="*/ 1434766 h 3738677"/>
              <a:gd name="connsiteX49" fmla="*/ 2156059 w 2670426"/>
              <a:gd name="connsiteY49" fmla="*/ 1521394 h 3738677"/>
              <a:gd name="connsiteX50" fmla="*/ 2107933 w 2670426"/>
              <a:gd name="connsiteY50" fmla="*/ 1531019 h 3738677"/>
              <a:gd name="connsiteX51" fmla="*/ 2079057 w 2670426"/>
              <a:gd name="connsiteY51" fmla="*/ 1617646 h 3738677"/>
              <a:gd name="connsiteX52" fmla="*/ 2059807 w 2670426"/>
              <a:gd name="connsiteY52" fmla="*/ 1713899 h 3738677"/>
              <a:gd name="connsiteX53" fmla="*/ 2050181 w 2670426"/>
              <a:gd name="connsiteY53" fmla="*/ 1839027 h 3738677"/>
              <a:gd name="connsiteX54" fmla="*/ 2050181 w 2670426"/>
              <a:gd name="connsiteY54" fmla="*/ 1925655 h 3738677"/>
              <a:gd name="connsiteX55" fmla="*/ 2040556 w 2670426"/>
              <a:gd name="connsiteY55" fmla="*/ 1983406 h 3738677"/>
              <a:gd name="connsiteX56" fmla="*/ 1992430 w 2670426"/>
              <a:gd name="connsiteY56" fmla="*/ 2012282 h 3738677"/>
              <a:gd name="connsiteX57" fmla="*/ 1953929 w 2670426"/>
              <a:gd name="connsiteY57" fmla="*/ 2021907 h 3738677"/>
              <a:gd name="connsiteX58" fmla="*/ 2670426 w 2670426"/>
              <a:gd name="connsiteY58" fmla="*/ 3738677 h 3738677"/>
              <a:gd name="connsiteX59" fmla="*/ 492001 w 2670426"/>
              <a:gd name="connsiteY59" fmla="*/ 3728306 h 3738677"/>
              <a:gd name="connsiteX0" fmla="*/ 492001 w 2670426"/>
              <a:gd name="connsiteY0" fmla="*/ 3641557 h 3651928"/>
              <a:gd name="connsiteX1" fmla="*/ 1049154 w 2670426"/>
              <a:gd name="connsiteY1" fmla="*/ 2474173 h 3651928"/>
              <a:gd name="connsiteX2" fmla="*/ 885525 w 2670426"/>
              <a:gd name="connsiteY2" fmla="*/ 2137289 h 3651928"/>
              <a:gd name="connsiteX3" fmla="*/ 875899 w 2670426"/>
              <a:gd name="connsiteY3" fmla="*/ 2098788 h 3651928"/>
              <a:gd name="connsiteX4" fmla="*/ 847024 w 2670426"/>
              <a:gd name="connsiteY4" fmla="*/ 2069912 h 3651928"/>
              <a:gd name="connsiteX5" fmla="*/ 789272 w 2670426"/>
              <a:gd name="connsiteY5" fmla="*/ 2069912 h 3651928"/>
              <a:gd name="connsiteX6" fmla="*/ 721895 w 2670426"/>
              <a:gd name="connsiteY6" fmla="*/ 2089162 h 3651928"/>
              <a:gd name="connsiteX7" fmla="*/ 606392 w 2670426"/>
              <a:gd name="connsiteY7" fmla="*/ 2098788 h 3651928"/>
              <a:gd name="connsiteX8" fmla="*/ 519765 w 2670426"/>
              <a:gd name="connsiteY8" fmla="*/ 2079537 h 3651928"/>
              <a:gd name="connsiteX9" fmla="*/ 462013 w 2670426"/>
              <a:gd name="connsiteY9" fmla="*/ 2041036 h 3651928"/>
              <a:gd name="connsiteX10" fmla="*/ 433137 w 2670426"/>
              <a:gd name="connsiteY10" fmla="*/ 1983285 h 3651928"/>
              <a:gd name="connsiteX11" fmla="*/ 433137 w 2670426"/>
              <a:gd name="connsiteY11" fmla="*/ 1906282 h 3651928"/>
              <a:gd name="connsiteX12" fmla="*/ 423512 w 2670426"/>
              <a:gd name="connsiteY12" fmla="*/ 1867781 h 3651928"/>
              <a:gd name="connsiteX13" fmla="*/ 423512 w 2670426"/>
              <a:gd name="connsiteY13" fmla="*/ 1829280 h 3651928"/>
              <a:gd name="connsiteX14" fmla="*/ 423512 w 2670426"/>
              <a:gd name="connsiteY14" fmla="*/ 1800405 h 3651928"/>
              <a:gd name="connsiteX15" fmla="*/ 404261 w 2670426"/>
              <a:gd name="connsiteY15" fmla="*/ 1771529 h 3651928"/>
              <a:gd name="connsiteX16" fmla="*/ 356135 w 2670426"/>
              <a:gd name="connsiteY16" fmla="*/ 1684901 h 3651928"/>
              <a:gd name="connsiteX17" fmla="*/ 375386 w 2670426"/>
              <a:gd name="connsiteY17" fmla="*/ 1656026 h 3651928"/>
              <a:gd name="connsiteX18" fmla="*/ 375386 w 2670426"/>
              <a:gd name="connsiteY18" fmla="*/ 1627150 h 3651928"/>
              <a:gd name="connsiteX19" fmla="*/ 346510 w 2670426"/>
              <a:gd name="connsiteY19" fmla="*/ 1607899 h 3651928"/>
              <a:gd name="connsiteX20" fmla="*/ 346510 w 2670426"/>
              <a:gd name="connsiteY20" fmla="*/ 1569398 h 3651928"/>
              <a:gd name="connsiteX21" fmla="*/ 356135 w 2670426"/>
              <a:gd name="connsiteY21" fmla="*/ 1540522 h 3651928"/>
              <a:gd name="connsiteX22" fmla="*/ 336885 w 2670426"/>
              <a:gd name="connsiteY22" fmla="*/ 1463520 h 3651928"/>
              <a:gd name="connsiteX23" fmla="*/ 298384 w 2670426"/>
              <a:gd name="connsiteY23" fmla="*/ 1425019 h 3651928"/>
              <a:gd name="connsiteX24" fmla="*/ 259882 w 2670426"/>
              <a:gd name="connsiteY24" fmla="*/ 1396144 h 3651928"/>
              <a:gd name="connsiteX25" fmla="*/ 231007 w 2670426"/>
              <a:gd name="connsiteY25" fmla="*/ 1348017 h 3651928"/>
              <a:gd name="connsiteX26" fmla="*/ 231007 w 2670426"/>
              <a:gd name="connsiteY26" fmla="*/ 1309516 h 3651928"/>
              <a:gd name="connsiteX27" fmla="*/ 269508 w 2670426"/>
              <a:gd name="connsiteY27" fmla="*/ 1261390 h 3651928"/>
              <a:gd name="connsiteX28" fmla="*/ 336885 w 2670426"/>
              <a:gd name="connsiteY28" fmla="*/ 1213264 h 3651928"/>
              <a:gd name="connsiteX29" fmla="*/ 404261 w 2670426"/>
              <a:gd name="connsiteY29" fmla="*/ 1155512 h 3651928"/>
              <a:gd name="connsiteX30" fmla="*/ 442762 w 2670426"/>
              <a:gd name="connsiteY30" fmla="*/ 1088135 h 3651928"/>
              <a:gd name="connsiteX31" fmla="*/ 481264 w 2670426"/>
              <a:gd name="connsiteY31" fmla="*/ 1040009 h 3651928"/>
              <a:gd name="connsiteX32" fmla="*/ 500514 w 2670426"/>
              <a:gd name="connsiteY32" fmla="*/ 991882 h 3651928"/>
              <a:gd name="connsiteX33" fmla="*/ 510139 w 2670426"/>
              <a:gd name="connsiteY33" fmla="*/ 953381 h 3651928"/>
              <a:gd name="connsiteX34" fmla="*/ 500514 w 2670426"/>
              <a:gd name="connsiteY34" fmla="*/ 914880 h 3651928"/>
              <a:gd name="connsiteX35" fmla="*/ 490889 w 2670426"/>
              <a:gd name="connsiteY35" fmla="*/ 895630 h 3651928"/>
              <a:gd name="connsiteX36" fmla="*/ 490889 w 2670426"/>
              <a:gd name="connsiteY36" fmla="*/ 847504 h 3651928"/>
              <a:gd name="connsiteX37" fmla="*/ 490889 w 2670426"/>
              <a:gd name="connsiteY37" fmla="*/ 818628 h 3651928"/>
              <a:gd name="connsiteX38" fmla="*/ 413887 w 2670426"/>
              <a:gd name="connsiteY38" fmla="*/ 780127 h 3651928"/>
              <a:gd name="connsiteX39" fmla="*/ 298384 w 2670426"/>
              <a:gd name="connsiteY39" fmla="*/ 741626 h 3651928"/>
              <a:gd name="connsiteX40" fmla="*/ 192506 w 2670426"/>
              <a:gd name="connsiteY40" fmla="*/ 703125 h 3651928"/>
              <a:gd name="connsiteX41" fmla="*/ 86628 w 2670426"/>
              <a:gd name="connsiteY41" fmla="*/ 645373 h 3651928"/>
              <a:gd name="connsiteX42" fmla="*/ 9626 w 2670426"/>
              <a:gd name="connsiteY42" fmla="*/ 597247 h 3651928"/>
              <a:gd name="connsiteX43" fmla="*/ 0 w 2670426"/>
              <a:gd name="connsiteY43" fmla="*/ 568371 h 3651928"/>
              <a:gd name="connsiteX44" fmla="*/ 606392 w 2670426"/>
              <a:gd name="connsiteY44" fmla="*/ 558746 h 3651928"/>
              <a:gd name="connsiteX45" fmla="*/ 1269914 w 2670426"/>
              <a:gd name="connsiteY45" fmla="*/ 10106 h 3651928"/>
              <a:gd name="connsiteX46" fmla="*/ 2323104 w 2670426"/>
              <a:gd name="connsiteY46" fmla="*/ 698127 h 3651928"/>
              <a:gd name="connsiteX47" fmla="*/ 2290813 w 2670426"/>
              <a:gd name="connsiteY47" fmla="*/ 1271015 h 3651928"/>
              <a:gd name="connsiteX48" fmla="*/ 2252312 w 2670426"/>
              <a:gd name="connsiteY48" fmla="*/ 1348017 h 3651928"/>
              <a:gd name="connsiteX49" fmla="*/ 2156059 w 2670426"/>
              <a:gd name="connsiteY49" fmla="*/ 1434645 h 3651928"/>
              <a:gd name="connsiteX50" fmla="*/ 2107933 w 2670426"/>
              <a:gd name="connsiteY50" fmla="*/ 1444270 h 3651928"/>
              <a:gd name="connsiteX51" fmla="*/ 2079057 w 2670426"/>
              <a:gd name="connsiteY51" fmla="*/ 1530897 h 3651928"/>
              <a:gd name="connsiteX52" fmla="*/ 2059807 w 2670426"/>
              <a:gd name="connsiteY52" fmla="*/ 1627150 h 3651928"/>
              <a:gd name="connsiteX53" fmla="*/ 2050181 w 2670426"/>
              <a:gd name="connsiteY53" fmla="*/ 1752278 h 3651928"/>
              <a:gd name="connsiteX54" fmla="*/ 2050181 w 2670426"/>
              <a:gd name="connsiteY54" fmla="*/ 1838906 h 3651928"/>
              <a:gd name="connsiteX55" fmla="*/ 2040556 w 2670426"/>
              <a:gd name="connsiteY55" fmla="*/ 1896657 h 3651928"/>
              <a:gd name="connsiteX56" fmla="*/ 1992430 w 2670426"/>
              <a:gd name="connsiteY56" fmla="*/ 1925533 h 3651928"/>
              <a:gd name="connsiteX57" fmla="*/ 1953929 w 2670426"/>
              <a:gd name="connsiteY57" fmla="*/ 1935158 h 3651928"/>
              <a:gd name="connsiteX58" fmla="*/ 2670426 w 2670426"/>
              <a:gd name="connsiteY58" fmla="*/ 3651928 h 3651928"/>
              <a:gd name="connsiteX59" fmla="*/ 492001 w 2670426"/>
              <a:gd name="connsiteY59" fmla="*/ 3641557 h 3651928"/>
              <a:gd name="connsiteX0" fmla="*/ 492001 w 2670426"/>
              <a:gd name="connsiteY0" fmla="*/ 3638944 h 3649315"/>
              <a:gd name="connsiteX1" fmla="*/ 1049154 w 2670426"/>
              <a:gd name="connsiteY1" fmla="*/ 2471560 h 3649315"/>
              <a:gd name="connsiteX2" fmla="*/ 885525 w 2670426"/>
              <a:gd name="connsiteY2" fmla="*/ 2134676 h 3649315"/>
              <a:gd name="connsiteX3" fmla="*/ 875899 w 2670426"/>
              <a:gd name="connsiteY3" fmla="*/ 2096175 h 3649315"/>
              <a:gd name="connsiteX4" fmla="*/ 847024 w 2670426"/>
              <a:gd name="connsiteY4" fmla="*/ 2067299 h 3649315"/>
              <a:gd name="connsiteX5" fmla="*/ 789272 w 2670426"/>
              <a:gd name="connsiteY5" fmla="*/ 2067299 h 3649315"/>
              <a:gd name="connsiteX6" fmla="*/ 721895 w 2670426"/>
              <a:gd name="connsiteY6" fmla="*/ 2086549 h 3649315"/>
              <a:gd name="connsiteX7" fmla="*/ 606392 w 2670426"/>
              <a:gd name="connsiteY7" fmla="*/ 2096175 h 3649315"/>
              <a:gd name="connsiteX8" fmla="*/ 519765 w 2670426"/>
              <a:gd name="connsiteY8" fmla="*/ 2076924 h 3649315"/>
              <a:gd name="connsiteX9" fmla="*/ 462013 w 2670426"/>
              <a:gd name="connsiteY9" fmla="*/ 2038423 h 3649315"/>
              <a:gd name="connsiteX10" fmla="*/ 433137 w 2670426"/>
              <a:gd name="connsiteY10" fmla="*/ 1980672 h 3649315"/>
              <a:gd name="connsiteX11" fmla="*/ 433137 w 2670426"/>
              <a:gd name="connsiteY11" fmla="*/ 1903669 h 3649315"/>
              <a:gd name="connsiteX12" fmla="*/ 423512 w 2670426"/>
              <a:gd name="connsiteY12" fmla="*/ 1865168 h 3649315"/>
              <a:gd name="connsiteX13" fmla="*/ 423512 w 2670426"/>
              <a:gd name="connsiteY13" fmla="*/ 1826667 h 3649315"/>
              <a:gd name="connsiteX14" fmla="*/ 423512 w 2670426"/>
              <a:gd name="connsiteY14" fmla="*/ 1797792 h 3649315"/>
              <a:gd name="connsiteX15" fmla="*/ 404261 w 2670426"/>
              <a:gd name="connsiteY15" fmla="*/ 1768916 h 3649315"/>
              <a:gd name="connsiteX16" fmla="*/ 356135 w 2670426"/>
              <a:gd name="connsiteY16" fmla="*/ 1682288 h 3649315"/>
              <a:gd name="connsiteX17" fmla="*/ 375386 w 2670426"/>
              <a:gd name="connsiteY17" fmla="*/ 1653413 h 3649315"/>
              <a:gd name="connsiteX18" fmla="*/ 375386 w 2670426"/>
              <a:gd name="connsiteY18" fmla="*/ 1624537 h 3649315"/>
              <a:gd name="connsiteX19" fmla="*/ 346510 w 2670426"/>
              <a:gd name="connsiteY19" fmla="*/ 1605286 h 3649315"/>
              <a:gd name="connsiteX20" fmla="*/ 346510 w 2670426"/>
              <a:gd name="connsiteY20" fmla="*/ 1566785 h 3649315"/>
              <a:gd name="connsiteX21" fmla="*/ 356135 w 2670426"/>
              <a:gd name="connsiteY21" fmla="*/ 1537909 h 3649315"/>
              <a:gd name="connsiteX22" fmla="*/ 336885 w 2670426"/>
              <a:gd name="connsiteY22" fmla="*/ 1460907 h 3649315"/>
              <a:gd name="connsiteX23" fmla="*/ 298384 w 2670426"/>
              <a:gd name="connsiteY23" fmla="*/ 1422406 h 3649315"/>
              <a:gd name="connsiteX24" fmla="*/ 259882 w 2670426"/>
              <a:gd name="connsiteY24" fmla="*/ 1393531 h 3649315"/>
              <a:gd name="connsiteX25" fmla="*/ 231007 w 2670426"/>
              <a:gd name="connsiteY25" fmla="*/ 1345404 h 3649315"/>
              <a:gd name="connsiteX26" fmla="*/ 231007 w 2670426"/>
              <a:gd name="connsiteY26" fmla="*/ 1306903 h 3649315"/>
              <a:gd name="connsiteX27" fmla="*/ 269508 w 2670426"/>
              <a:gd name="connsiteY27" fmla="*/ 1258777 h 3649315"/>
              <a:gd name="connsiteX28" fmla="*/ 336885 w 2670426"/>
              <a:gd name="connsiteY28" fmla="*/ 1210651 h 3649315"/>
              <a:gd name="connsiteX29" fmla="*/ 404261 w 2670426"/>
              <a:gd name="connsiteY29" fmla="*/ 1152899 h 3649315"/>
              <a:gd name="connsiteX30" fmla="*/ 442762 w 2670426"/>
              <a:gd name="connsiteY30" fmla="*/ 1085522 h 3649315"/>
              <a:gd name="connsiteX31" fmla="*/ 481264 w 2670426"/>
              <a:gd name="connsiteY31" fmla="*/ 1037396 h 3649315"/>
              <a:gd name="connsiteX32" fmla="*/ 500514 w 2670426"/>
              <a:gd name="connsiteY32" fmla="*/ 989269 h 3649315"/>
              <a:gd name="connsiteX33" fmla="*/ 510139 w 2670426"/>
              <a:gd name="connsiteY33" fmla="*/ 950768 h 3649315"/>
              <a:gd name="connsiteX34" fmla="*/ 500514 w 2670426"/>
              <a:gd name="connsiteY34" fmla="*/ 912267 h 3649315"/>
              <a:gd name="connsiteX35" fmla="*/ 490889 w 2670426"/>
              <a:gd name="connsiteY35" fmla="*/ 893017 h 3649315"/>
              <a:gd name="connsiteX36" fmla="*/ 490889 w 2670426"/>
              <a:gd name="connsiteY36" fmla="*/ 844891 h 3649315"/>
              <a:gd name="connsiteX37" fmla="*/ 490889 w 2670426"/>
              <a:gd name="connsiteY37" fmla="*/ 816015 h 3649315"/>
              <a:gd name="connsiteX38" fmla="*/ 413887 w 2670426"/>
              <a:gd name="connsiteY38" fmla="*/ 777514 h 3649315"/>
              <a:gd name="connsiteX39" fmla="*/ 298384 w 2670426"/>
              <a:gd name="connsiteY39" fmla="*/ 739013 h 3649315"/>
              <a:gd name="connsiteX40" fmla="*/ 192506 w 2670426"/>
              <a:gd name="connsiteY40" fmla="*/ 700512 h 3649315"/>
              <a:gd name="connsiteX41" fmla="*/ 86628 w 2670426"/>
              <a:gd name="connsiteY41" fmla="*/ 642760 h 3649315"/>
              <a:gd name="connsiteX42" fmla="*/ 9626 w 2670426"/>
              <a:gd name="connsiteY42" fmla="*/ 594634 h 3649315"/>
              <a:gd name="connsiteX43" fmla="*/ 0 w 2670426"/>
              <a:gd name="connsiteY43" fmla="*/ 565758 h 3649315"/>
              <a:gd name="connsiteX44" fmla="*/ 606392 w 2670426"/>
              <a:gd name="connsiteY44" fmla="*/ 556133 h 3649315"/>
              <a:gd name="connsiteX45" fmla="*/ 1269914 w 2670426"/>
              <a:gd name="connsiteY45" fmla="*/ 7493 h 3649315"/>
              <a:gd name="connsiteX46" fmla="*/ 2323104 w 2670426"/>
              <a:gd name="connsiteY46" fmla="*/ 695514 h 3649315"/>
              <a:gd name="connsiteX47" fmla="*/ 2290813 w 2670426"/>
              <a:gd name="connsiteY47" fmla="*/ 1268402 h 3649315"/>
              <a:gd name="connsiteX48" fmla="*/ 2252312 w 2670426"/>
              <a:gd name="connsiteY48" fmla="*/ 1345404 h 3649315"/>
              <a:gd name="connsiteX49" fmla="*/ 2156059 w 2670426"/>
              <a:gd name="connsiteY49" fmla="*/ 1432032 h 3649315"/>
              <a:gd name="connsiteX50" fmla="*/ 2107933 w 2670426"/>
              <a:gd name="connsiteY50" fmla="*/ 1441657 h 3649315"/>
              <a:gd name="connsiteX51" fmla="*/ 2079057 w 2670426"/>
              <a:gd name="connsiteY51" fmla="*/ 1528284 h 3649315"/>
              <a:gd name="connsiteX52" fmla="*/ 2059807 w 2670426"/>
              <a:gd name="connsiteY52" fmla="*/ 1624537 h 3649315"/>
              <a:gd name="connsiteX53" fmla="*/ 2050181 w 2670426"/>
              <a:gd name="connsiteY53" fmla="*/ 1749665 h 3649315"/>
              <a:gd name="connsiteX54" fmla="*/ 2050181 w 2670426"/>
              <a:gd name="connsiteY54" fmla="*/ 1836293 h 3649315"/>
              <a:gd name="connsiteX55" fmla="*/ 2040556 w 2670426"/>
              <a:gd name="connsiteY55" fmla="*/ 1894044 h 3649315"/>
              <a:gd name="connsiteX56" fmla="*/ 1992430 w 2670426"/>
              <a:gd name="connsiteY56" fmla="*/ 1922920 h 3649315"/>
              <a:gd name="connsiteX57" fmla="*/ 1953929 w 2670426"/>
              <a:gd name="connsiteY57" fmla="*/ 1932545 h 3649315"/>
              <a:gd name="connsiteX58" fmla="*/ 2670426 w 2670426"/>
              <a:gd name="connsiteY58" fmla="*/ 3649315 h 3649315"/>
              <a:gd name="connsiteX59" fmla="*/ 492001 w 2670426"/>
              <a:gd name="connsiteY59" fmla="*/ 3638944 h 3649315"/>
              <a:gd name="connsiteX0" fmla="*/ 492001 w 2670426"/>
              <a:gd name="connsiteY0" fmla="*/ 3631972 h 3642343"/>
              <a:gd name="connsiteX1" fmla="*/ 1049154 w 2670426"/>
              <a:gd name="connsiteY1" fmla="*/ 2464588 h 3642343"/>
              <a:gd name="connsiteX2" fmla="*/ 885525 w 2670426"/>
              <a:gd name="connsiteY2" fmla="*/ 2127704 h 3642343"/>
              <a:gd name="connsiteX3" fmla="*/ 875899 w 2670426"/>
              <a:gd name="connsiteY3" fmla="*/ 2089203 h 3642343"/>
              <a:gd name="connsiteX4" fmla="*/ 847024 w 2670426"/>
              <a:gd name="connsiteY4" fmla="*/ 2060327 h 3642343"/>
              <a:gd name="connsiteX5" fmla="*/ 789272 w 2670426"/>
              <a:gd name="connsiteY5" fmla="*/ 2060327 h 3642343"/>
              <a:gd name="connsiteX6" fmla="*/ 721895 w 2670426"/>
              <a:gd name="connsiteY6" fmla="*/ 2079577 h 3642343"/>
              <a:gd name="connsiteX7" fmla="*/ 606392 w 2670426"/>
              <a:gd name="connsiteY7" fmla="*/ 2089203 h 3642343"/>
              <a:gd name="connsiteX8" fmla="*/ 519765 w 2670426"/>
              <a:gd name="connsiteY8" fmla="*/ 2069952 h 3642343"/>
              <a:gd name="connsiteX9" fmla="*/ 462013 w 2670426"/>
              <a:gd name="connsiteY9" fmla="*/ 2031451 h 3642343"/>
              <a:gd name="connsiteX10" fmla="*/ 433137 w 2670426"/>
              <a:gd name="connsiteY10" fmla="*/ 1973700 h 3642343"/>
              <a:gd name="connsiteX11" fmla="*/ 433137 w 2670426"/>
              <a:gd name="connsiteY11" fmla="*/ 1896697 h 3642343"/>
              <a:gd name="connsiteX12" fmla="*/ 423512 w 2670426"/>
              <a:gd name="connsiteY12" fmla="*/ 1858196 h 3642343"/>
              <a:gd name="connsiteX13" fmla="*/ 423512 w 2670426"/>
              <a:gd name="connsiteY13" fmla="*/ 1819695 h 3642343"/>
              <a:gd name="connsiteX14" fmla="*/ 423512 w 2670426"/>
              <a:gd name="connsiteY14" fmla="*/ 1790820 h 3642343"/>
              <a:gd name="connsiteX15" fmla="*/ 404261 w 2670426"/>
              <a:gd name="connsiteY15" fmla="*/ 1761944 h 3642343"/>
              <a:gd name="connsiteX16" fmla="*/ 356135 w 2670426"/>
              <a:gd name="connsiteY16" fmla="*/ 1675316 h 3642343"/>
              <a:gd name="connsiteX17" fmla="*/ 375386 w 2670426"/>
              <a:gd name="connsiteY17" fmla="*/ 1646441 h 3642343"/>
              <a:gd name="connsiteX18" fmla="*/ 375386 w 2670426"/>
              <a:gd name="connsiteY18" fmla="*/ 1617565 h 3642343"/>
              <a:gd name="connsiteX19" fmla="*/ 346510 w 2670426"/>
              <a:gd name="connsiteY19" fmla="*/ 1598314 h 3642343"/>
              <a:gd name="connsiteX20" fmla="*/ 346510 w 2670426"/>
              <a:gd name="connsiteY20" fmla="*/ 1559813 h 3642343"/>
              <a:gd name="connsiteX21" fmla="*/ 356135 w 2670426"/>
              <a:gd name="connsiteY21" fmla="*/ 1530937 h 3642343"/>
              <a:gd name="connsiteX22" fmla="*/ 336885 w 2670426"/>
              <a:gd name="connsiteY22" fmla="*/ 1453935 h 3642343"/>
              <a:gd name="connsiteX23" fmla="*/ 298384 w 2670426"/>
              <a:gd name="connsiteY23" fmla="*/ 1415434 h 3642343"/>
              <a:gd name="connsiteX24" fmla="*/ 259882 w 2670426"/>
              <a:gd name="connsiteY24" fmla="*/ 1386559 h 3642343"/>
              <a:gd name="connsiteX25" fmla="*/ 231007 w 2670426"/>
              <a:gd name="connsiteY25" fmla="*/ 1338432 h 3642343"/>
              <a:gd name="connsiteX26" fmla="*/ 231007 w 2670426"/>
              <a:gd name="connsiteY26" fmla="*/ 1299931 h 3642343"/>
              <a:gd name="connsiteX27" fmla="*/ 269508 w 2670426"/>
              <a:gd name="connsiteY27" fmla="*/ 1251805 h 3642343"/>
              <a:gd name="connsiteX28" fmla="*/ 336885 w 2670426"/>
              <a:gd name="connsiteY28" fmla="*/ 1203679 h 3642343"/>
              <a:gd name="connsiteX29" fmla="*/ 404261 w 2670426"/>
              <a:gd name="connsiteY29" fmla="*/ 1145927 h 3642343"/>
              <a:gd name="connsiteX30" fmla="*/ 442762 w 2670426"/>
              <a:gd name="connsiteY30" fmla="*/ 1078550 h 3642343"/>
              <a:gd name="connsiteX31" fmla="*/ 481264 w 2670426"/>
              <a:gd name="connsiteY31" fmla="*/ 1030424 h 3642343"/>
              <a:gd name="connsiteX32" fmla="*/ 500514 w 2670426"/>
              <a:gd name="connsiteY32" fmla="*/ 982297 h 3642343"/>
              <a:gd name="connsiteX33" fmla="*/ 510139 w 2670426"/>
              <a:gd name="connsiteY33" fmla="*/ 943796 h 3642343"/>
              <a:gd name="connsiteX34" fmla="*/ 500514 w 2670426"/>
              <a:gd name="connsiteY34" fmla="*/ 905295 h 3642343"/>
              <a:gd name="connsiteX35" fmla="*/ 490889 w 2670426"/>
              <a:gd name="connsiteY35" fmla="*/ 886045 h 3642343"/>
              <a:gd name="connsiteX36" fmla="*/ 490889 w 2670426"/>
              <a:gd name="connsiteY36" fmla="*/ 837919 h 3642343"/>
              <a:gd name="connsiteX37" fmla="*/ 490889 w 2670426"/>
              <a:gd name="connsiteY37" fmla="*/ 809043 h 3642343"/>
              <a:gd name="connsiteX38" fmla="*/ 413887 w 2670426"/>
              <a:gd name="connsiteY38" fmla="*/ 770542 h 3642343"/>
              <a:gd name="connsiteX39" fmla="*/ 298384 w 2670426"/>
              <a:gd name="connsiteY39" fmla="*/ 732041 h 3642343"/>
              <a:gd name="connsiteX40" fmla="*/ 192506 w 2670426"/>
              <a:gd name="connsiteY40" fmla="*/ 693540 h 3642343"/>
              <a:gd name="connsiteX41" fmla="*/ 86628 w 2670426"/>
              <a:gd name="connsiteY41" fmla="*/ 635788 h 3642343"/>
              <a:gd name="connsiteX42" fmla="*/ 9626 w 2670426"/>
              <a:gd name="connsiteY42" fmla="*/ 587662 h 3642343"/>
              <a:gd name="connsiteX43" fmla="*/ 0 w 2670426"/>
              <a:gd name="connsiteY43" fmla="*/ 558786 h 3642343"/>
              <a:gd name="connsiteX44" fmla="*/ 606392 w 2670426"/>
              <a:gd name="connsiteY44" fmla="*/ 549161 h 3642343"/>
              <a:gd name="connsiteX45" fmla="*/ 1269914 w 2670426"/>
              <a:gd name="connsiteY45" fmla="*/ 521 h 3642343"/>
              <a:gd name="connsiteX46" fmla="*/ 2323104 w 2670426"/>
              <a:gd name="connsiteY46" fmla="*/ 688542 h 3642343"/>
              <a:gd name="connsiteX47" fmla="*/ 2290813 w 2670426"/>
              <a:gd name="connsiteY47" fmla="*/ 1261430 h 3642343"/>
              <a:gd name="connsiteX48" fmla="*/ 2252312 w 2670426"/>
              <a:gd name="connsiteY48" fmla="*/ 1338432 h 3642343"/>
              <a:gd name="connsiteX49" fmla="*/ 2156059 w 2670426"/>
              <a:gd name="connsiteY49" fmla="*/ 1425060 h 3642343"/>
              <a:gd name="connsiteX50" fmla="*/ 2107933 w 2670426"/>
              <a:gd name="connsiteY50" fmla="*/ 1434685 h 3642343"/>
              <a:gd name="connsiteX51" fmla="*/ 2079057 w 2670426"/>
              <a:gd name="connsiteY51" fmla="*/ 1521312 h 3642343"/>
              <a:gd name="connsiteX52" fmla="*/ 2059807 w 2670426"/>
              <a:gd name="connsiteY52" fmla="*/ 1617565 h 3642343"/>
              <a:gd name="connsiteX53" fmla="*/ 2050181 w 2670426"/>
              <a:gd name="connsiteY53" fmla="*/ 1742693 h 3642343"/>
              <a:gd name="connsiteX54" fmla="*/ 2050181 w 2670426"/>
              <a:gd name="connsiteY54" fmla="*/ 1829321 h 3642343"/>
              <a:gd name="connsiteX55" fmla="*/ 2040556 w 2670426"/>
              <a:gd name="connsiteY55" fmla="*/ 1887072 h 3642343"/>
              <a:gd name="connsiteX56" fmla="*/ 1992430 w 2670426"/>
              <a:gd name="connsiteY56" fmla="*/ 1915948 h 3642343"/>
              <a:gd name="connsiteX57" fmla="*/ 1953929 w 2670426"/>
              <a:gd name="connsiteY57" fmla="*/ 1925573 h 3642343"/>
              <a:gd name="connsiteX58" fmla="*/ 2670426 w 2670426"/>
              <a:gd name="connsiteY58" fmla="*/ 3642343 h 3642343"/>
              <a:gd name="connsiteX59" fmla="*/ 492001 w 2670426"/>
              <a:gd name="connsiteY59" fmla="*/ 3631972 h 3642343"/>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00888 h 3611259"/>
              <a:gd name="connsiteX1" fmla="*/ 1049154 w 2670426"/>
              <a:gd name="connsiteY1" fmla="*/ 2433504 h 3611259"/>
              <a:gd name="connsiteX2" fmla="*/ 885525 w 2670426"/>
              <a:gd name="connsiteY2" fmla="*/ 2096620 h 3611259"/>
              <a:gd name="connsiteX3" fmla="*/ 875899 w 2670426"/>
              <a:gd name="connsiteY3" fmla="*/ 2058119 h 3611259"/>
              <a:gd name="connsiteX4" fmla="*/ 847024 w 2670426"/>
              <a:gd name="connsiteY4" fmla="*/ 2029243 h 3611259"/>
              <a:gd name="connsiteX5" fmla="*/ 789272 w 2670426"/>
              <a:gd name="connsiteY5" fmla="*/ 2029243 h 3611259"/>
              <a:gd name="connsiteX6" fmla="*/ 721895 w 2670426"/>
              <a:gd name="connsiteY6" fmla="*/ 2048493 h 3611259"/>
              <a:gd name="connsiteX7" fmla="*/ 606392 w 2670426"/>
              <a:gd name="connsiteY7" fmla="*/ 2058119 h 3611259"/>
              <a:gd name="connsiteX8" fmla="*/ 519765 w 2670426"/>
              <a:gd name="connsiteY8" fmla="*/ 2038868 h 3611259"/>
              <a:gd name="connsiteX9" fmla="*/ 462013 w 2670426"/>
              <a:gd name="connsiteY9" fmla="*/ 2000367 h 3611259"/>
              <a:gd name="connsiteX10" fmla="*/ 433137 w 2670426"/>
              <a:gd name="connsiteY10" fmla="*/ 1942616 h 3611259"/>
              <a:gd name="connsiteX11" fmla="*/ 433137 w 2670426"/>
              <a:gd name="connsiteY11" fmla="*/ 1865613 h 3611259"/>
              <a:gd name="connsiteX12" fmla="*/ 423512 w 2670426"/>
              <a:gd name="connsiteY12" fmla="*/ 1827112 h 3611259"/>
              <a:gd name="connsiteX13" fmla="*/ 423512 w 2670426"/>
              <a:gd name="connsiteY13" fmla="*/ 1788611 h 3611259"/>
              <a:gd name="connsiteX14" fmla="*/ 423512 w 2670426"/>
              <a:gd name="connsiteY14" fmla="*/ 1759736 h 3611259"/>
              <a:gd name="connsiteX15" fmla="*/ 404261 w 2670426"/>
              <a:gd name="connsiteY15" fmla="*/ 1730860 h 3611259"/>
              <a:gd name="connsiteX16" fmla="*/ 356135 w 2670426"/>
              <a:gd name="connsiteY16" fmla="*/ 1644232 h 3611259"/>
              <a:gd name="connsiteX17" fmla="*/ 375386 w 2670426"/>
              <a:gd name="connsiteY17" fmla="*/ 1615357 h 3611259"/>
              <a:gd name="connsiteX18" fmla="*/ 375386 w 2670426"/>
              <a:gd name="connsiteY18" fmla="*/ 1586481 h 3611259"/>
              <a:gd name="connsiteX19" fmla="*/ 346510 w 2670426"/>
              <a:gd name="connsiteY19" fmla="*/ 1567230 h 3611259"/>
              <a:gd name="connsiteX20" fmla="*/ 346510 w 2670426"/>
              <a:gd name="connsiteY20" fmla="*/ 1528729 h 3611259"/>
              <a:gd name="connsiteX21" fmla="*/ 356135 w 2670426"/>
              <a:gd name="connsiteY21" fmla="*/ 1499853 h 3611259"/>
              <a:gd name="connsiteX22" fmla="*/ 336885 w 2670426"/>
              <a:gd name="connsiteY22" fmla="*/ 1422851 h 3611259"/>
              <a:gd name="connsiteX23" fmla="*/ 298384 w 2670426"/>
              <a:gd name="connsiteY23" fmla="*/ 1384350 h 3611259"/>
              <a:gd name="connsiteX24" fmla="*/ 259882 w 2670426"/>
              <a:gd name="connsiteY24" fmla="*/ 1355475 h 3611259"/>
              <a:gd name="connsiteX25" fmla="*/ 231007 w 2670426"/>
              <a:gd name="connsiteY25" fmla="*/ 1307348 h 3611259"/>
              <a:gd name="connsiteX26" fmla="*/ 231007 w 2670426"/>
              <a:gd name="connsiteY26" fmla="*/ 1268847 h 3611259"/>
              <a:gd name="connsiteX27" fmla="*/ 269508 w 2670426"/>
              <a:gd name="connsiteY27" fmla="*/ 1220721 h 3611259"/>
              <a:gd name="connsiteX28" fmla="*/ 336885 w 2670426"/>
              <a:gd name="connsiteY28" fmla="*/ 1172595 h 3611259"/>
              <a:gd name="connsiteX29" fmla="*/ 404261 w 2670426"/>
              <a:gd name="connsiteY29" fmla="*/ 1114843 h 3611259"/>
              <a:gd name="connsiteX30" fmla="*/ 442762 w 2670426"/>
              <a:gd name="connsiteY30" fmla="*/ 1047466 h 3611259"/>
              <a:gd name="connsiteX31" fmla="*/ 481264 w 2670426"/>
              <a:gd name="connsiteY31" fmla="*/ 999340 h 3611259"/>
              <a:gd name="connsiteX32" fmla="*/ 500514 w 2670426"/>
              <a:gd name="connsiteY32" fmla="*/ 951213 h 3611259"/>
              <a:gd name="connsiteX33" fmla="*/ 510139 w 2670426"/>
              <a:gd name="connsiteY33" fmla="*/ 912712 h 3611259"/>
              <a:gd name="connsiteX34" fmla="*/ 500514 w 2670426"/>
              <a:gd name="connsiteY34" fmla="*/ 874211 h 3611259"/>
              <a:gd name="connsiteX35" fmla="*/ 490889 w 2670426"/>
              <a:gd name="connsiteY35" fmla="*/ 854961 h 3611259"/>
              <a:gd name="connsiteX36" fmla="*/ 490889 w 2670426"/>
              <a:gd name="connsiteY36" fmla="*/ 806835 h 3611259"/>
              <a:gd name="connsiteX37" fmla="*/ 490889 w 2670426"/>
              <a:gd name="connsiteY37" fmla="*/ 777959 h 3611259"/>
              <a:gd name="connsiteX38" fmla="*/ 413887 w 2670426"/>
              <a:gd name="connsiteY38" fmla="*/ 739458 h 3611259"/>
              <a:gd name="connsiteX39" fmla="*/ 298384 w 2670426"/>
              <a:gd name="connsiteY39" fmla="*/ 700957 h 3611259"/>
              <a:gd name="connsiteX40" fmla="*/ 192506 w 2670426"/>
              <a:gd name="connsiteY40" fmla="*/ 662456 h 3611259"/>
              <a:gd name="connsiteX41" fmla="*/ 86628 w 2670426"/>
              <a:gd name="connsiteY41" fmla="*/ 604704 h 3611259"/>
              <a:gd name="connsiteX42" fmla="*/ 9626 w 2670426"/>
              <a:gd name="connsiteY42" fmla="*/ 556578 h 3611259"/>
              <a:gd name="connsiteX43" fmla="*/ 0 w 2670426"/>
              <a:gd name="connsiteY43" fmla="*/ 527702 h 3611259"/>
              <a:gd name="connsiteX44" fmla="*/ 606392 w 2670426"/>
              <a:gd name="connsiteY44" fmla="*/ 518077 h 3611259"/>
              <a:gd name="connsiteX45" fmla="*/ 1485097 w 2670426"/>
              <a:gd name="connsiteY45" fmla="*/ 3593 h 3611259"/>
              <a:gd name="connsiteX46" fmla="*/ 2323104 w 2670426"/>
              <a:gd name="connsiteY46" fmla="*/ 657458 h 3611259"/>
              <a:gd name="connsiteX47" fmla="*/ 2290813 w 2670426"/>
              <a:gd name="connsiteY47" fmla="*/ 1230346 h 3611259"/>
              <a:gd name="connsiteX48" fmla="*/ 2252312 w 2670426"/>
              <a:gd name="connsiteY48" fmla="*/ 1307348 h 3611259"/>
              <a:gd name="connsiteX49" fmla="*/ 2156059 w 2670426"/>
              <a:gd name="connsiteY49" fmla="*/ 1393976 h 3611259"/>
              <a:gd name="connsiteX50" fmla="*/ 2107933 w 2670426"/>
              <a:gd name="connsiteY50" fmla="*/ 1403601 h 3611259"/>
              <a:gd name="connsiteX51" fmla="*/ 2079057 w 2670426"/>
              <a:gd name="connsiteY51" fmla="*/ 1490228 h 3611259"/>
              <a:gd name="connsiteX52" fmla="*/ 2059807 w 2670426"/>
              <a:gd name="connsiteY52" fmla="*/ 1586481 h 3611259"/>
              <a:gd name="connsiteX53" fmla="*/ 2050181 w 2670426"/>
              <a:gd name="connsiteY53" fmla="*/ 1711609 h 3611259"/>
              <a:gd name="connsiteX54" fmla="*/ 2050181 w 2670426"/>
              <a:gd name="connsiteY54" fmla="*/ 1798237 h 3611259"/>
              <a:gd name="connsiteX55" fmla="*/ 2040556 w 2670426"/>
              <a:gd name="connsiteY55" fmla="*/ 1855988 h 3611259"/>
              <a:gd name="connsiteX56" fmla="*/ 1992430 w 2670426"/>
              <a:gd name="connsiteY56" fmla="*/ 1884864 h 3611259"/>
              <a:gd name="connsiteX57" fmla="*/ 1953929 w 2670426"/>
              <a:gd name="connsiteY57" fmla="*/ 1894489 h 3611259"/>
              <a:gd name="connsiteX58" fmla="*/ 2670426 w 2670426"/>
              <a:gd name="connsiteY58" fmla="*/ 3611259 h 3611259"/>
              <a:gd name="connsiteX59" fmla="*/ 492001 w 2670426"/>
              <a:gd name="connsiteY59" fmla="*/ 3600888 h 3611259"/>
              <a:gd name="connsiteX0" fmla="*/ 492001 w 2670426"/>
              <a:gd name="connsiteY0" fmla="*/ 3614451 h 3624822"/>
              <a:gd name="connsiteX1" fmla="*/ 1049154 w 2670426"/>
              <a:gd name="connsiteY1" fmla="*/ 2447067 h 3624822"/>
              <a:gd name="connsiteX2" fmla="*/ 885525 w 2670426"/>
              <a:gd name="connsiteY2" fmla="*/ 2110183 h 3624822"/>
              <a:gd name="connsiteX3" fmla="*/ 875899 w 2670426"/>
              <a:gd name="connsiteY3" fmla="*/ 2071682 h 3624822"/>
              <a:gd name="connsiteX4" fmla="*/ 847024 w 2670426"/>
              <a:gd name="connsiteY4" fmla="*/ 2042806 h 3624822"/>
              <a:gd name="connsiteX5" fmla="*/ 789272 w 2670426"/>
              <a:gd name="connsiteY5" fmla="*/ 2042806 h 3624822"/>
              <a:gd name="connsiteX6" fmla="*/ 721895 w 2670426"/>
              <a:gd name="connsiteY6" fmla="*/ 2062056 h 3624822"/>
              <a:gd name="connsiteX7" fmla="*/ 606392 w 2670426"/>
              <a:gd name="connsiteY7" fmla="*/ 2071682 h 3624822"/>
              <a:gd name="connsiteX8" fmla="*/ 519765 w 2670426"/>
              <a:gd name="connsiteY8" fmla="*/ 2052431 h 3624822"/>
              <a:gd name="connsiteX9" fmla="*/ 462013 w 2670426"/>
              <a:gd name="connsiteY9" fmla="*/ 2013930 h 3624822"/>
              <a:gd name="connsiteX10" fmla="*/ 433137 w 2670426"/>
              <a:gd name="connsiteY10" fmla="*/ 1956179 h 3624822"/>
              <a:gd name="connsiteX11" fmla="*/ 433137 w 2670426"/>
              <a:gd name="connsiteY11" fmla="*/ 1879176 h 3624822"/>
              <a:gd name="connsiteX12" fmla="*/ 423512 w 2670426"/>
              <a:gd name="connsiteY12" fmla="*/ 1840675 h 3624822"/>
              <a:gd name="connsiteX13" fmla="*/ 423512 w 2670426"/>
              <a:gd name="connsiteY13" fmla="*/ 1802174 h 3624822"/>
              <a:gd name="connsiteX14" fmla="*/ 423512 w 2670426"/>
              <a:gd name="connsiteY14" fmla="*/ 1773299 h 3624822"/>
              <a:gd name="connsiteX15" fmla="*/ 404261 w 2670426"/>
              <a:gd name="connsiteY15" fmla="*/ 1744423 h 3624822"/>
              <a:gd name="connsiteX16" fmla="*/ 356135 w 2670426"/>
              <a:gd name="connsiteY16" fmla="*/ 1657795 h 3624822"/>
              <a:gd name="connsiteX17" fmla="*/ 375386 w 2670426"/>
              <a:gd name="connsiteY17" fmla="*/ 1628920 h 3624822"/>
              <a:gd name="connsiteX18" fmla="*/ 375386 w 2670426"/>
              <a:gd name="connsiteY18" fmla="*/ 1600044 h 3624822"/>
              <a:gd name="connsiteX19" fmla="*/ 346510 w 2670426"/>
              <a:gd name="connsiteY19" fmla="*/ 1580793 h 3624822"/>
              <a:gd name="connsiteX20" fmla="*/ 346510 w 2670426"/>
              <a:gd name="connsiteY20" fmla="*/ 1542292 h 3624822"/>
              <a:gd name="connsiteX21" fmla="*/ 356135 w 2670426"/>
              <a:gd name="connsiteY21" fmla="*/ 1513416 h 3624822"/>
              <a:gd name="connsiteX22" fmla="*/ 336885 w 2670426"/>
              <a:gd name="connsiteY22" fmla="*/ 1436414 h 3624822"/>
              <a:gd name="connsiteX23" fmla="*/ 298384 w 2670426"/>
              <a:gd name="connsiteY23" fmla="*/ 1397913 h 3624822"/>
              <a:gd name="connsiteX24" fmla="*/ 259882 w 2670426"/>
              <a:gd name="connsiteY24" fmla="*/ 1369038 h 3624822"/>
              <a:gd name="connsiteX25" fmla="*/ 231007 w 2670426"/>
              <a:gd name="connsiteY25" fmla="*/ 1320911 h 3624822"/>
              <a:gd name="connsiteX26" fmla="*/ 231007 w 2670426"/>
              <a:gd name="connsiteY26" fmla="*/ 1282410 h 3624822"/>
              <a:gd name="connsiteX27" fmla="*/ 269508 w 2670426"/>
              <a:gd name="connsiteY27" fmla="*/ 1234284 h 3624822"/>
              <a:gd name="connsiteX28" fmla="*/ 336885 w 2670426"/>
              <a:gd name="connsiteY28" fmla="*/ 1186158 h 3624822"/>
              <a:gd name="connsiteX29" fmla="*/ 404261 w 2670426"/>
              <a:gd name="connsiteY29" fmla="*/ 1128406 h 3624822"/>
              <a:gd name="connsiteX30" fmla="*/ 442762 w 2670426"/>
              <a:gd name="connsiteY30" fmla="*/ 1061029 h 3624822"/>
              <a:gd name="connsiteX31" fmla="*/ 481264 w 2670426"/>
              <a:gd name="connsiteY31" fmla="*/ 1012903 h 3624822"/>
              <a:gd name="connsiteX32" fmla="*/ 500514 w 2670426"/>
              <a:gd name="connsiteY32" fmla="*/ 964776 h 3624822"/>
              <a:gd name="connsiteX33" fmla="*/ 510139 w 2670426"/>
              <a:gd name="connsiteY33" fmla="*/ 926275 h 3624822"/>
              <a:gd name="connsiteX34" fmla="*/ 500514 w 2670426"/>
              <a:gd name="connsiteY34" fmla="*/ 887774 h 3624822"/>
              <a:gd name="connsiteX35" fmla="*/ 490889 w 2670426"/>
              <a:gd name="connsiteY35" fmla="*/ 868524 h 3624822"/>
              <a:gd name="connsiteX36" fmla="*/ 490889 w 2670426"/>
              <a:gd name="connsiteY36" fmla="*/ 820398 h 3624822"/>
              <a:gd name="connsiteX37" fmla="*/ 490889 w 2670426"/>
              <a:gd name="connsiteY37" fmla="*/ 791522 h 3624822"/>
              <a:gd name="connsiteX38" fmla="*/ 413887 w 2670426"/>
              <a:gd name="connsiteY38" fmla="*/ 753021 h 3624822"/>
              <a:gd name="connsiteX39" fmla="*/ 298384 w 2670426"/>
              <a:gd name="connsiteY39" fmla="*/ 714520 h 3624822"/>
              <a:gd name="connsiteX40" fmla="*/ 192506 w 2670426"/>
              <a:gd name="connsiteY40" fmla="*/ 676019 h 3624822"/>
              <a:gd name="connsiteX41" fmla="*/ 86628 w 2670426"/>
              <a:gd name="connsiteY41" fmla="*/ 618267 h 3624822"/>
              <a:gd name="connsiteX42" fmla="*/ 9626 w 2670426"/>
              <a:gd name="connsiteY42" fmla="*/ 570141 h 3624822"/>
              <a:gd name="connsiteX43" fmla="*/ 0 w 2670426"/>
              <a:gd name="connsiteY43" fmla="*/ 541265 h 3624822"/>
              <a:gd name="connsiteX44" fmla="*/ 606392 w 2670426"/>
              <a:gd name="connsiteY44" fmla="*/ 531640 h 3624822"/>
              <a:gd name="connsiteX45" fmla="*/ 1485097 w 2670426"/>
              <a:gd name="connsiteY45" fmla="*/ 17156 h 3624822"/>
              <a:gd name="connsiteX46" fmla="*/ 2323104 w 2670426"/>
              <a:gd name="connsiteY46" fmla="*/ 671021 h 3624822"/>
              <a:gd name="connsiteX47" fmla="*/ 2290813 w 2670426"/>
              <a:gd name="connsiteY47" fmla="*/ 1243909 h 3624822"/>
              <a:gd name="connsiteX48" fmla="*/ 2252312 w 2670426"/>
              <a:gd name="connsiteY48" fmla="*/ 1320911 h 3624822"/>
              <a:gd name="connsiteX49" fmla="*/ 2156059 w 2670426"/>
              <a:gd name="connsiteY49" fmla="*/ 1407539 h 3624822"/>
              <a:gd name="connsiteX50" fmla="*/ 2107933 w 2670426"/>
              <a:gd name="connsiteY50" fmla="*/ 1417164 h 3624822"/>
              <a:gd name="connsiteX51" fmla="*/ 2079057 w 2670426"/>
              <a:gd name="connsiteY51" fmla="*/ 1503791 h 3624822"/>
              <a:gd name="connsiteX52" fmla="*/ 2059807 w 2670426"/>
              <a:gd name="connsiteY52" fmla="*/ 1600044 h 3624822"/>
              <a:gd name="connsiteX53" fmla="*/ 2050181 w 2670426"/>
              <a:gd name="connsiteY53" fmla="*/ 1725172 h 3624822"/>
              <a:gd name="connsiteX54" fmla="*/ 2050181 w 2670426"/>
              <a:gd name="connsiteY54" fmla="*/ 1811800 h 3624822"/>
              <a:gd name="connsiteX55" fmla="*/ 2040556 w 2670426"/>
              <a:gd name="connsiteY55" fmla="*/ 1869551 h 3624822"/>
              <a:gd name="connsiteX56" fmla="*/ 1992430 w 2670426"/>
              <a:gd name="connsiteY56" fmla="*/ 1898427 h 3624822"/>
              <a:gd name="connsiteX57" fmla="*/ 1953929 w 2670426"/>
              <a:gd name="connsiteY57" fmla="*/ 1908052 h 3624822"/>
              <a:gd name="connsiteX58" fmla="*/ 2670426 w 2670426"/>
              <a:gd name="connsiteY58" fmla="*/ 3624822 h 3624822"/>
              <a:gd name="connsiteX59" fmla="*/ 492001 w 2670426"/>
              <a:gd name="connsiteY59" fmla="*/ 3614451 h 3624822"/>
              <a:gd name="connsiteX0" fmla="*/ 492001 w 2670426"/>
              <a:gd name="connsiteY0" fmla="*/ 3621810 h 3632181"/>
              <a:gd name="connsiteX1" fmla="*/ 1049154 w 2670426"/>
              <a:gd name="connsiteY1" fmla="*/ 2454426 h 3632181"/>
              <a:gd name="connsiteX2" fmla="*/ 885525 w 2670426"/>
              <a:gd name="connsiteY2" fmla="*/ 2117542 h 3632181"/>
              <a:gd name="connsiteX3" fmla="*/ 875899 w 2670426"/>
              <a:gd name="connsiteY3" fmla="*/ 2079041 h 3632181"/>
              <a:gd name="connsiteX4" fmla="*/ 847024 w 2670426"/>
              <a:gd name="connsiteY4" fmla="*/ 2050165 h 3632181"/>
              <a:gd name="connsiteX5" fmla="*/ 789272 w 2670426"/>
              <a:gd name="connsiteY5" fmla="*/ 2050165 h 3632181"/>
              <a:gd name="connsiteX6" fmla="*/ 721895 w 2670426"/>
              <a:gd name="connsiteY6" fmla="*/ 2069415 h 3632181"/>
              <a:gd name="connsiteX7" fmla="*/ 606392 w 2670426"/>
              <a:gd name="connsiteY7" fmla="*/ 2079041 h 3632181"/>
              <a:gd name="connsiteX8" fmla="*/ 519765 w 2670426"/>
              <a:gd name="connsiteY8" fmla="*/ 2059790 h 3632181"/>
              <a:gd name="connsiteX9" fmla="*/ 462013 w 2670426"/>
              <a:gd name="connsiteY9" fmla="*/ 2021289 h 3632181"/>
              <a:gd name="connsiteX10" fmla="*/ 433137 w 2670426"/>
              <a:gd name="connsiteY10" fmla="*/ 1963538 h 3632181"/>
              <a:gd name="connsiteX11" fmla="*/ 433137 w 2670426"/>
              <a:gd name="connsiteY11" fmla="*/ 1886535 h 3632181"/>
              <a:gd name="connsiteX12" fmla="*/ 423512 w 2670426"/>
              <a:gd name="connsiteY12" fmla="*/ 1848034 h 3632181"/>
              <a:gd name="connsiteX13" fmla="*/ 423512 w 2670426"/>
              <a:gd name="connsiteY13" fmla="*/ 1809533 h 3632181"/>
              <a:gd name="connsiteX14" fmla="*/ 423512 w 2670426"/>
              <a:gd name="connsiteY14" fmla="*/ 1780658 h 3632181"/>
              <a:gd name="connsiteX15" fmla="*/ 404261 w 2670426"/>
              <a:gd name="connsiteY15" fmla="*/ 1751782 h 3632181"/>
              <a:gd name="connsiteX16" fmla="*/ 356135 w 2670426"/>
              <a:gd name="connsiteY16" fmla="*/ 1665154 h 3632181"/>
              <a:gd name="connsiteX17" fmla="*/ 375386 w 2670426"/>
              <a:gd name="connsiteY17" fmla="*/ 1636279 h 3632181"/>
              <a:gd name="connsiteX18" fmla="*/ 375386 w 2670426"/>
              <a:gd name="connsiteY18" fmla="*/ 1607403 h 3632181"/>
              <a:gd name="connsiteX19" fmla="*/ 346510 w 2670426"/>
              <a:gd name="connsiteY19" fmla="*/ 1588152 h 3632181"/>
              <a:gd name="connsiteX20" fmla="*/ 346510 w 2670426"/>
              <a:gd name="connsiteY20" fmla="*/ 1549651 h 3632181"/>
              <a:gd name="connsiteX21" fmla="*/ 356135 w 2670426"/>
              <a:gd name="connsiteY21" fmla="*/ 1520775 h 3632181"/>
              <a:gd name="connsiteX22" fmla="*/ 336885 w 2670426"/>
              <a:gd name="connsiteY22" fmla="*/ 1443773 h 3632181"/>
              <a:gd name="connsiteX23" fmla="*/ 298384 w 2670426"/>
              <a:gd name="connsiteY23" fmla="*/ 1405272 h 3632181"/>
              <a:gd name="connsiteX24" fmla="*/ 259882 w 2670426"/>
              <a:gd name="connsiteY24" fmla="*/ 1376397 h 3632181"/>
              <a:gd name="connsiteX25" fmla="*/ 231007 w 2670426"/>
              <a:gd name="connsiteY25" fmla="*/ 1328270 h 3632181"/>
              <a:gd name="connsiteX26" fmla="*/ 231007 w 2670426"/>
              <a:gd name="connsiteY26" fmla="*/ 1289769 h 3632181"/>
              <a:gd name="connsiteX27" fmla="*/ 269508 w 2670426"/>
              <a:gd name="connsiteY27" fmla="*/ 1241643 h 3632181"/>
              <a:gd name="connsiteX28" fmla="*/ 336885 w 2670426"/>
              <a:gd name="connsiteY28" fmla="*/ 1193517 h 3632181"/>
              <a:gd name="connsiteX29" fmla="*/ 404261 w 2670426"/>
              <a:gd name="connsiteY29" fmla="*/ 1135765 h 3632181"/>
              <a:gd name="connsiteX30" fmla="*/ 442762 w 2670426"/>
              <a:gd name="connsiteY30" fmla="*/ 1068388 h 3632181"/>
              <a:gd name="connsiteX31" fmla="*/ 481264 w 2670426"/>
              <a:gd name="connsiteY31" fmla="*/ 1020262 h 3632181"/>
              <a:gd name="connsiteX32" fmla="*/ 500514 w 2670426"/>
              <a:gd name="connsiteY32" fmla="*/ 972135 h 3632181"/>
              <a:gd name="connsiteX33" fmla="*/ 510139 w 2670426"/>
              <a:gd name="connsiteY33" fmla="*/ 933634 h 3632181"/>
              <a:gd name="connsiteX34" fmla="*/ 500514 w 2670426"/>
              <a:gd name="connsiteY34" fmla="*/ 895133 h 3632181"/>
              <a:gd name="connsiteX35" fmla="*/ 490889 w 2670426"/>
              <a:gd name="connsiteY35" fmla="*/ 875883 h 3632181"/>
              <a:gd name="connsiteX36" fmla="*/ 490889 w 2670426"/>
              <a:gd name="connsiteY36" fmla="*/ 827757 h 3632181"/>
              <a:gd name="connsiteX37" fmla="*/ 490889 w 2670426"/>
              <a:gd name="connsiteY37" fmla="*/ 798881 h 3632181"/>
              <a:gd name="connsiteX38" fmla="*/ 413887 w 2670426"/>
              <a:gd name="connsiteY38" fmla="*/ 760380 h 3632181"/>
              <a:gd name="connsiteX39" fmla="*/ 298384 w 2670426"/>
              <a:gd name="connsiteY39" fmla="*/ 721879 h 3632181"/>
              <a:gd name="connsiteX40" fmla="*/ 192506 w 2670426"/>
              <a:gd name="connsiteY40" fmla="*/ 683378 h 3632181"/>
              <a:gd name="connsiteX41" fmla="*/ 86628 w 2670426"/>
              <a:gd name="connsiteY41" fmla="*/ 625626 h 3632181"/>
              <a:gd name="connsiteX42" fmla="*/ 9626 w 2670426"/>
              <a:gd name="connsiteY42" fmla="*/ 577500 h 3632181"/>
              <a:gd name="connsiteX43" fmla="*/ 0 w 2670426"/>
              <a:gd name="connsiteY43" fmla="*/ 548624 h 3632181"/>
              <a:gd name="connsiteX44" fmla="*/ 606392 w 2670426"/>
              <a:gd name="connsiteY44" fmla="*/ 538999 h 3632181"/>
              <a:gd name="connsiteX45" fmla="*/ 1485097 w 2670426"/>
              <a:gd name="connsiteY45" fmla="*/ 24515 h 3632181"/>
              <a:gd name="connsiteX46" fmla="*/ 2323104 w 2670426"/>
              <a:gd name="connsiteY46" fmla="*/ 678380 h 3632181"/>
              <a:gd name="connsiteX47" fmla="*/ 2290813 w 2670426"/>
              <a:gd name="connsiteY47" fmla="*/ 1251268 h 3632181"/>
              <a:gd name="connsiteX48" fmla="*/ 2252312 w 2670426"/>
              <a:gd name="connsiteY48" fmla="*/ 1328270 h 3632181"/>
              <a:gd name="connsiteX49" fmla="*/ 2156059 w 2670426"/>
              <a:gd name="connsiteY49" fmla="*/ 1414898 h 3632181"/>
              <a:gd name="connsiteX50" fmla="*/ 2107933 w 2670426"/>
              <a:gd name="connsiteY50" fmla="*/ 1424523 h 3632181"/>
              <a:gd name="connsiteX51" fmla="*/ 2079057 w 2670426"/>
              <a:gd name="connsiteY51" fmla="*/ 1511150 h 3632181"/>
              <a:gd name="connsiteX52" fmla="*/ 2059807 w 2670426"/>
              <a:gd name="connsiteY52" fmla="*/ 1607403 h 3632181"/>
              <a:gd name="connsiteX53" fmla="*/ 2050181 w 2670426"/>
              <a:gd name="connsiteY53" fmla="*/ 1732531 h 3632181"/>
              <a:gd name="connsiteX54" fmla="*/ 2050181 w 2670426"/>
              <a:gd name="connsiteY54" fmla="*/ 1819159 h 3632181"/>
              <a:gd name="connsiteX55" fmla="*/ 2040556 w 2670426"/>
              <a:gd name="connsiteY55" fmla="*/ 1876910 h 3632181"/>
              <a:gd name="connsiteX56" fmla="*/ 1992430 w 2670426"/>
              <a:gd name="connsiteY56" fmla="*/ 1905786 h 3632181"/>
              <a:gd name="connsiteX57" fmla="*/ 1953929 w 2670426"/>
              <a:gd name="connsiteY57" fmla="*/ 1915411 h 3632181"/>
              <a:gd name="connsiteX58" fmla="*/ 2670426 w 2670426"/>
              <a:gd name="connsiteY58" fmla="*/ 3632181 h 3632181"/>
              <a:gd name="connsiteX59" fmla="*/ 492001 w 2670426"/>
              <a:gd name="connsiteY59" fmla="*/ 3621810 h 3632181"/>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3699 h 3614070"/>
              <a:gd name="connsiteX1" fmla="*/ 1049154 w 2670426"/>
              <a:gd name="connsiteY1" fmla="*/ 2436315 h 3614070"/>
              <a:gd name="connsiteX2" fmla="*/ 885525 w 2670426"/>
              <a:gd name="connsiteY2" fmla="*/ 2099431 h 3614070"/>
              <a:gd name="connsiteX3" fmla="*/ 875899 w 2670426"/>
              <a:gd name="connsiteY3" fmla="*/ 2060930 h 3614070"/>
              <a:gd name="connsiteX4" fmla="*/ 847024 w 2670426"/>
              <a:gd name="connsiteY4" fmla="*/ 2032054 h 3614070"/>
              <a:gd name="connsiteX5" fmla="*/ 789272 w 2670426"/>
              <a:gd name="connsiteY5" fmla="*/ 2032054 h 3614070"/>
              <a:gd name="connsiteX6" fmla="*/ 721895 w 2670426"/>
              <a:gd name="connsiteY6" fmla="*/ 2051304 h 3614070"/>
              <a:gd name="connsiteX7" fmla="*/ 606392 w 2670426"/>
              <a:gd name="connsiteY7" fmla="*/ 2060930 h 3614070"/>
              <a:gd name="connsiteX8" fmla="*/ 519765 w 2670426"/>
              <a:gd name="connsiteY8" fmla="*/ 2041679 h 3614070"/>
              <a:gd name="connsiteX9" fmla="*/ 462013 w 2670426"/>
              <a:gd name="connsiteY9" fmla="*/ 2003178 h 3614070"/>
              <a:gd name="connsiteX10" fmla="*/ 433137 w 2670426"/>
              <a:gd name="connsiteY10" fmla="*/ 1945427 h 3614070"/>
              <a:gd name="connsiteX11" fmla="*/ 433137 w 2670426"/>
              <a:gd name="connsiteY11" fmla="*/ 1868424 h 3614070"/>
              <a:gd name="connsiteX12" fmla="*/ 423512 w 2670426"/>
              <a:gd name="connsiteY12" fmla="*/ 1829923 h 3614070"/>
              <a:gd name="connsiteX13" fmla="*/ 423512 w 2670426"/>
              <a:gd name="connsiteY13" fmla="*/ 1791422 h 3614070"/>
              <a:gd name="connsiteX14" fmla="*/ 423512 w 2670426"/>
              <a:gd name="connsiteY14" fmla="*/ 1762547 h 3614070"/>
              <a:gd name="connsiteX15" fmla="*/ 404261 w 2670426"/>
              <a:gd name="connsiteY15" fmla="*/ 1733671 h 3614070"/>
              <a:gd name="connsiteX16" fmla="*/ 356135 w 2670426"/>
              <a:gd name="connsiteY16" fmla="*/ 1647043 h 3614070"/>
              <a:gd name="connsiteX17" fmla="*/ 375386 w 2670426"/>
              <a:gd name="connsiteY17" fmla="*/ 1618168 h 3614070"/>
              <a:gd name="connsiteX18" fmla="*/ 375386 w 2670426"/>
              <a:gd name="connsiteY18" fmla="*/ 1589292 h 3614070"/>
              <a:gd name="connsiteX19" fmla="*/ 346510 w 2670426"/>
              <a:gd name="connsiteY19" fmla="*/ 1570041 h 3614070"/>
              <a:gd name="connsiteX20" fmla="*/ 346510 w 2670426"/>
              <a:gd name="connsiteY20" fmla="*/ 1531540 h 3614070"/>
              <a:gd name="connsiteX21" fmla="*/ 356135 w 2670426"/>
              <a:gd name="connsiteY21" fmla="*/ 1502664 h 3614070"/>
              <a:gd name="connsiteX22" fmla="*/ 336885 w 2670426"/>
              <a:gd name="connsiteY22" fmla="*/ 1425662 h 3614070"/>
              <a:gd name="connsiteX23" fmla="*/ 298384 w 2670426"/>
              <a:gd name="connsiteY23" fmla="*/ 1387161 h 3614070"/>
              <a:gd name="connsiteX24" fmla="*/ 259882 w 2670426"/>
              <a:gd name="connsiteY24" fmla="*/ 1358286 h 3614070"/>
              <a:gd name="connsiteX25" fmla="*/ 231007 w 2670426"/>
              <a:gd name="connsiteY25" fmla="*/ 1310159 h 3614070"/>
              <a:gd name="connsiteX26" fmla="*/ 231007 w 2670426"/>
              <a:gd name="connsiteY26" fmla="*/ 1271658 h 3614070"/>
              <a:gd name="connsiteX27" fmla="*/ 269508 w 2670426"/>
              <a:gd name="connsiteY27" fmla="*/ 1223532 h 3614070"/>
              <a:gd name="connsiteX28" fmla="*/ 336885 w 2670426"/>
              <a:gd name="connsiteY28" fmla="*/ 1175406 h 3614070"/>
              <a:gd name="connsiteX29" fmla="*/ 404261 w 2670426"/>
              <a:gd name="connsiteY29" fmla="*/ 1117654 h 3614070"/>
              <a:gd name="connsiteX30" fmla="*/ 442762 w 2670426"/>
              <a:gd name="connsiteY30" fmla="*/ 1050277 h 3614070"/>
              <a:gd name="connsiteX31" fmla="*/ 481264 w 2670426"/>
              <a:gd name="connsiteY31" fmla="*/ 1002151 h 3614070"/>
              <a:gd name="connsiteX32" fmla="*/ 500514 w 2670426"/>
              <a:gd name="connsiteY32" fmla="*/ 954024 h 3614070"/>
              <a:gd name="connsiteX33" fmla="*/ 510139 w 2670426"/>
              <a:gd name="connsiteY33" fmla="*/ 915523 h 3614070"/>
              <a:gd name="connsiteX34" fmla="*/ 500514 w 2670426"/>
              <a:gd name="connsiteY34" fmla="*/ 877022 h 3614070"/>
              <a:gd name="connsiteX35" fmla="*/ 490889 w 2670426"/>
              <a:gd name="connsiteY35" fmla="*/ 857772 h 3614070"/>
              <a:gd name="connsiteX36" fmla="*/ 490889 w 2670426"/>
              <a:gd name="connsiteY36" fmla="*/ 809646 h 3614070"/>
              <a:gd name="connsiteX37" fmla="*/ 490889 w 2670426"/>
              <a:gd name="connsiteY37" fmla="*/ 780770 h 3614070"/>
              <a:gd name="connsiteX38" fmla="*/ 413887 w 2670426"/>
              <a:gd name="connsiteY38" fmla="*/ 742269 h 3614070"/>
              <a:gd name="connsiteX39" fmla="*/ 298384 w 2670426"/>
              <a:gd name="connsiteY39" fmla="*/ 703768 h 3614070"/>
              <a:gd name="connsiteX40" fmla="*/ 192506 w 2670426"/>
              <a:gd name="connsiteY40" fmla="*/ 665267 h 3614070"/>
              <a:gd name="connsiteX41" fmla="*/ 86628 w 2670426"/>
              <a:gd name="connsiteY41" fmla="*/ 607515 h 3614070"/>
              <a:gd name="connsiteX42" fmla="*/ 9626 w 2670426"/>
              <a:gd name="connsiteY42" fmla="*/ 559389 h 3614070"/>
              <a:gd name="connsiteX43" fmla="*/ 0 w 2670426"/>
              <a:gd name="connsiteY43" fmla="*/ 530513 h 3614070"/>
              <a:gd name="connsiteX44" fmla="*/ 606392 w 2670426"/>
              <a:gd name="connsiteY44" fmla="*/ 520888 h 3614070"/>
              <a:gd name="connsiteX45" fmla="*/ 1485097 w 2670426"/>
              <a:gd name="connsiteY45" fmla="*/ 6404 h 3614070"/>
              <a:gd name="connsiteX46" fmla="*/ 2312858 w 2670426"/>
              <a:gd name="connsiteY46" fmla="*/ 632945 h 3614070"/>
              <a:gd name="connsiteX47" fmla="*/ 2290813 w 2670426"/>
              <a:gd name="connsiteY47" fmla="*/ 1233157 h 3614070"/>
              <a:gd name="connsiteX48" fmla="*/ 2252312 w 2670426"/>
              <a:gd name="connsiteY48" fmla="*/ 1310159 h 3614070"/>
              <a:gd name="connsiteX49" fmla="*/ 2156059 w 2670426"/>
              <a:gd name="connsiteY49" fmla="*/ 1396787 h 3614070"/>
              <a:gd name="connsiteX50" fmla="*/ 2107933 w 2670426"/>
              <a:gd name="connsiteY50" fmla="*/ 1406412 h 3614070"/>
              <a:gd name="connsiteX51" fmla="*/ 2079057 w 2670426"/>
              <a:gd name="connsiteY51" fmla="*/ 1493039 h 3614070"/>
              <a:gd name="connsiteX52" fmla="*/ 2059807 w 2670426"/>
              <a:gd name="connsiteY52" fmla="*/ 1589292 h 3614070"/>
              <a:gd name="connsiteX53" fmla="*/ 2050181 w 2670426"/>
              <a:gd name="connsiteY53" fmla="*/ 1714420 h 3614070"/>
              <a:gd name="connsiteX54" fmla="*/ 2050181 w 2670426"/>
              <a:gd name="connsiteY54" fmla="*/ 1801048 h 3614070"/>
              <a:gd name="connsiteX55" fmla="*/ 2040556 w 2670426"/>
              <a:gd name="connsiteY55" fmla="*/ 1858799 h 3614070"/>
              <a:gd name="connsiteX56" fmla="*/ 1992430 w 2670426"/>
              <a:gd name="connsiteY56" fmla="*/ 1887675 h 3614070"/>
              <a:gd name="connsiteX57" fmla="*/ 1953929 w 2670426"/>
              <a:gd name="connsiteY57" fmla="*/ 1897300 h 3614070"/>
              <a:gd name="connsiteX58" fmla="*/ 2670426 w 2670426"/>
              <a:gd name="connsiteY58" fmla="*/ 3614070 h 3614070"/>
              <a:gd name="connsiteX59" fmla="*/ 492001 w 2670426"/>
              <a:gd name="connsiteY59" fmla="*/ 3603699 h 361407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56059 w 2670426"/>
              <a:gd name="connsiteY49" fmla="*/ 1399277 h 3616560"/>
              <a:gd name="connsiteX50" fmla="*/ 2107933 w 2670426"/>
              <a:gd name="connsiteY50" fmla="*/ 1408902 h 3616560"/>
              <a:gd name="connsiteX51" fmla="*/ 2079057 w 2670426"/>
              <a:gd name="connsiteY51" fmla="*/ 1495529 h 3616560"/>
              <a:gd name="connsiteX52" fmla="*/ 2059807 w 2670426"/>
              <a:gd name="connsiteY52" fmla="*/ 1591782 h 3616560"/>
              <a:gd name="connsiteX53" fmla="*/ 2050181 w 2670426"/>
              <a:gd name="connsiteY53" fmla="*/ 1716910 h 3616560"/>
              <a:gd name="connsiteX54" fmla="*/ 2050181 w 2670426"/>
              <a:gd name="connsiteY54" fmla="*/ 1803538 h 3616560"/>
              <a:gd name="connsiteX55" fmla="*/ 2040556 w 2670426"/>
              <a:gd name="connsiteY55" fmla="*/ 1861289 h 3616560"/>
              <a:gd name="connsiteX56" fmla="*/ 1992430 w 2670426"/>
              <a:gd name="connsiteY56" fmla="*/ 1890165 h 3616560"/>
              <a:gd name="connsiteX57" fmla="*/ 1953929 w 2670426"/>
              <a:gd name="connsiteY57" fmla="*/ 1899790 h 3616560"/>
              <a:gd name="connsiteX58" fmla="*/ 2670426 w 2670426"/>
              <a:gd name="connsiteY58" fmla="*/ 3616560 h 3616560"/>
              <a:gd name="connsiteX59" fmla="*/ 492001 w 2670426"/>
              <a:gd name="connsiteY59"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07933 w 2670426"/>
              <a:gd name="connsiteY49" fmla="*/ 1408902 h 3616560"/>
              <a:gd name="connsiteX50" fmla="*/ 2079057 w 2670426"/>
              <a:gd name="connsiteY50" fmla="*/ 1495529 h 3616560"/>
              <a:gd name="connsiteX51" fmla="*/ 2059807 w 2670426"/>
              <a:gd name="connsiteY51" fmla="*/ 1591782 h 3616560"/>
              <a:gd name="connsiteX52" fmla="*/ 2050181 w 2670426"/>
              <a:gd name="connsiteY52" fmla="*/ 1716910 h 3616560"/>
              <a:gd name="connsiteX53" fmla="*/ 2050181 w 2670426"/>
              <a:gd name="connsiteY53" fmla="*/ 1803538 h 3616560"/>
              <a:gd name="connsiteX54" fmla="*/ 2040556 w 2670426"/>
              <a:gd name="connsiteY54" fmla="*/ 1861289 h 3616560"/>
              <a:gd name="connsiteX55" fmla="*/ 1992430 w 2670426"/>
              <a:gd name="connsiteY55" fmla="*/ 1890165 h 3616560"/>
              <a:gd name="connsiteX56" fmla="*/ 1953929 w 2670426"/>
              <a:gd name="connsiteY56" fmla="*/ 1899790 h 3616560"/>
              <a:gd name="connsiteX57" fmla="*/ 2670426 w 2670426"/>
              <a:gd name="connsiteY57" fmla="*/ 3616560 h 3616560"/>
              <a:gd name="connsiteX58" fmla="*/ 492001 w 2670426"/>
              <a:gd name="connsiteY58"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107933 w 2670426"/>
              <a:gd name="connsiteY48" fmla="*/ 1408902 h 3616560"/>
              <a:gd name="connsiteX49" fmla="*/ 2079057 w 2670426"/>
              <a:gd name="connsiteY49" fmla="*/ 1495529 h 3616560"/>
              <a:gd name="connsiteX50" fmla="*/ 2059807 w 2670426"/>
              <a:gd name="connsiteY50" fmla="*/ 1591782 h 3616560"/>
              <a:gd name="connsiteX51" fmla="*/ 2050181 w 2670426"/>
              <a:gd name="connsiteY51" fmla="*/ 1716910 h 3616560"/>
              <a:gd name="connsiteX52" fmla="*/ 2050181 w 2670426"/>
              <a:gd name="connsiteY52" fmla="*/ 1803538 h 3616560"/>
              <a:gd name="connsiteX53" fmla="*/ 2040556 w 2670426"/>
              <a:gd name="connsiteY53" fmla="*/ 1861289 h 3616560"/>
              <a:gd name="connsiteX54" fmla="*/ 1992430 w 2670426"/>
              <a:gd name="connsiteY54" fmla="*/ 1890165 h 3616560"/>
              <a:gd name="connsiteX55" fmla="*/ 1953929 w 2670426"/>
              <a:gd name="connsiteY55" fmla="*/ 1899790 h 3616560"/>
              <a:gd name="connsiteX56" fmla="*/ 2670426 w 2670426"/>
              <a:gd name="connsiteY56" fmla="*/ 3616560 h 3616560"/>
              <a:gd name="connsiteX57" fmla="*/ 492001 w 2670426"/>
              <a:gd name="connsiteY57"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84122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50181 w 2670426"/>
              <a:gd name="connsiteY49" fmla="*/ 1793388 h 3627686"/>
              <a:gd name="connsiteX50" fmla="*/ 2043596 w 2670426"/>
              <a:gd name="connsiteY50" fmla="*/ 1887611 h 3627686"/>
              <a:gd name="connsiteX51" fmla="*/ 1980272 w 2670426"/>
              <a:gd name="connsiteY51" fmla="*/ 1849622 h 3627686"/>
              <a:gd name="connsiteX52" fmla="*/ 1953929 w 2670426"/>
              <a:gd name="connsiteY52" fmla="*/ 1910916 h 3627686"/>
              <a:gd name="connsiteX53" fmla="*/ 2670426 w 2670426"/>
              <a:gd name="connsiteY53" fmla="*/ 3627686 h 3627686"/>
              <a:gd name="connsiteX54" fmla="*/ 492001 w 2670426"/>
              <a:gd name="connsiteY54"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43596 w 2670426"/>
              <a:gd name="connsiteY49" fmla="*/ 1887611 h 3627686"/>
              <a:gd name="connsiteX50" fmla="*/ 1980272 w 2670426"/>
              <a:gd name="connsiteY50" fmla="*/ 1849622 h 3627686"/>
              <a:gd name="connsiteX51" fmla="*/ 1953929 w 2670426"/>
              <a:gd name="connsiteY51" fmla="*/ 1910916 h 3627686"/>
              <a:gd name="connsiteX52" fmla="*/ 2670426 w 2670426"/>
              <a:gd name="connsiteY52" fmla="*/ 3627686 h 3627686"/>
              <a:gd name="connsiteX53" fmla="*/ 492001 w 2670426"/>
              <a:gd name="connsiteY53"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43596 w 2670426"/>
              <a:gd name="connsiteY48" fmla="*/ 1887611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0 w 2670426"/>
              <a:gd name="connsiteY42" fmla="*/ 544129 h 3627686"/>
              <a:gd name="connsiteX43" fmla="*/ 606392 w 2670426"/>
              <a:gd name="connsiteY43" fmla="*/ 534504 h 3627686"/>
              <a:gd name="connsiteX44" fmla="*/ 1485097 w 2670426"/>
              <a:gd name="connsiteY44" fmla="*/ 7863 h 3627686"/>
              <a:gd name="connsiteX45" fmla="*/ 2312858 w 2670426"/>
              <a:gd name="connsiteY45" fmla="*/ 646561 h 3627686"/>
              <a:gd name="connsiteX46" fmla="*/ 2107933 w 2670426"/>
              <a:gd name="connsiteY46" fmla="*/ 1420028 h 3627686"/>
              <a:gd name="connsiteX47" fmla="*/ 2028399 w 2670426"/>
              <a:gd name="connsiteY47" fmla="*/ 1896729 h 3627686"/>
              <a:gd name="connsiteX48" fmla="*/ 1980272 w 2670426"/>
              <a:gd name="connsiteY48" fmla="*/ 1849622 h 3627686"/>
              <a:gd name="connsiteX49" fmla="*/ 1953929 w 2670426"/>
              <a:gd name="connsiteY49" fmla="*/ 1910916 h 3627686"/>
              <a:gd name="connsiteX50" fmla="*/ 2670426 w 2670426"/>
              <a:gd name="connsiteY50" fmla="*/ 3627686 h 3627686"/>
              <a:gd name="connsiteX51" fmla="*/ 492001 w 2670426"/>
              <a:gd name="connsiteY51"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0 w 2670426"/>
              <a:gd name="connsiteY41" fmla="*/ 544129 h 3627686"/>
              <a:gd name="connsiteX42" fmla="*/ 606392 w 2670426"/>
              <a:gd name="connsiteY42" fmla="*/ 534504 h 3627686"/>
              <a:gd name="connsiteX43" fmla="*/ 1485097 w 2670426"/>
              <a:gd name="connsiteY43" fmla="*/ 7863 h 3627686"/>
              <a:gd name="connsiteX44" fmla="*/ 2312858 w 2670426"/>
              <a:gd name="connsiteY44" fmla="*/ 646561 h 3627686"/>
              <a:gd name="connsiteX45" fmla="*/ 2107933 w 2670426"/>
              <a:gd name="connsiteY45" fmla="*/ 1420028 h 3627686"/>
              <a:gd name="connsiteX46" fmla="*/ 2028399 w 2670426"/>
              <a:gd name="connsiteY46" fmla="*/ 1896729 h 3627686"/>
              <a:gd name="connsiteX47" fmla="*/ 1980272 w 2670426"/>
              <a:gd name="connsiteY47" fmla="*/ 1849622 h 3627686"/>
              <a:gd name="connsiteX48" fmla="*/ 1953929 w 2670426"/>
              <a:gd name="connsiteY48" fmla="*/ 1910916 h 3627686"/>
              <a:gd name="connsiteX49" fmla="*/ 2670426 w 2670426"/>
              <a:gd name="connsiteY49" fmla="*/ 3627686 h 3627686"/>
              <a:gd name="connsiteX50" fmla="*/ 492001 w 2670426"/>
              <a:gd name="connsiteY50"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0 w 2670426"/>
              <a:gd name="connsiteY40" fmla="*/ 544129 h 3627686"/>
              <a:gd name="connsiteX41" fmla="*/ 606392 w 2670426"/>
              <a:gd name="connsiteY41" fmla="*/ 534504 h 3627686"/>
              <a:gd name="connsiteX42" fmla="*/ 1485097 w 2670426"/>
              <a:gd name="connsiteY42" fmla="*/ 7863 h 3627686"/>
              <a:gd name="connsiteX43" fmla="*/ 2312858 w 2670426"/>
              <a:gd name="connsiteY43" fmla="*/ 646561 h 3627686"/>
              <a:gd name="connsiteX44" fmla="*/ 2107933 w 2670426"/>
              <a:gd name="connsiteY44" fmla="*/ 1420028 h 3627686"/>
              <a:gd name="connsiteX45" fmla="*/ 2028399 w 2670426"/>
              <a:gd name="connsiteY45" fmla="*/ 1896729 h 3627686"/>
              <a:gd name="connsiteX46" fmla="*/ 1980272 w 2670426"/>
              <a:gd name="connsiteY46" fmla="*/ 1849622 h 3627686"/>
              <a:gd name="connsiteX47" fmla="*/ 1953929 w 2670426"/>
              <a:gd name="connsiteY47" fmla="*/ 1910916 h 3627686"/>
              <a:gd name="connsiteX48" fmla="*/ 2670426 w 2670426"/>
              <a:gd name="connsiteY48" fmla="*/ 3627686 h 3627686"/>
              <a:gd name="connsiteX49" fmla="*/ 492001 w 2670426"/>
              <a:gd name="connsiteY49"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0 w 2670426"/>
              <a:gd name="connsiteY39" fmla="*/ 544129 h 3627686"/>
              <a:gd name="connsiteX40" fmla="*/ 606392 w 2670426"/>
              <a:gd name="connsiteY40" fmla="*/ 534504 h 3627686"/>
              <a:gd name="connsiteX41" fmla="*/ 1485097 w 2670426"/>
              <a:gd name="connsiteY41" fmla="*/ 7863 h 3627686"/>
              <a:gd name="connsiteX42" fmla="*/ 2312858 w 2670426"/>
              <a:gd name="connsiteY42" fmla="*/ 646561 h 3627686"/>
              <a:gd name="connsiteX43" fmla="*/ 2107933 w 2670426"/>
              <a:gd name="connsiteY43" fmla="*/ 1420028 h 3627686"/>
              <a:gd name="connsiteX44" fmla="*/ 2028399 w 2670426"/>
              <a:gd name="connsiteY44" fmla="*/ 1896729 h 3627686"/>
              <a:gd name="connsiteX45" fmla="*/ 1980272 w 2670426"/>
              <a:gd name="connsiteY45" fmla="*/ 1849622 h 3627686"/>
              <a:gd name="connsiteX46" fmla="*/ 1953929 w 2670426"/>
              <a:gd name="connsiteY46" fmla="*/ 1910916 h 3627686"/>
              <a:gd name="connsiteX47" fmla="*/ 2670426 w 2670426"/>
              <a:gd name="connsiteY47" fmla="*/ 3627686 h 3627686"/>
              <a:gd name="connsiteX48" fmla="*/ 492001 w 2670426"/>
              <a:gd name="connsiteY48"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0 w 2670426"/>
              <a:gd name="connsiteY38" fmla="*/ 544129 h 3627686"/>
              <a:gd name="connsiteX39" fmla="*/ 606392 w 2670426"/>
              <a:gd name="connsiteY39" fmla="*/ 534504 h 3627686"/>
              <a:gd name="connsiteX40" fmla="*/ 1485097 w 2670426"/>
              <a:gd name="connsiteY40" fmla="*/ 7863 h 3627686"/>
              <a:gd name="connsiteX41" fmla="*/ 2312858 w 2670426"/>
              <a:gd name="connsiteY41" fmla="*/ 646561 h 3627686"/>
              <a:gd name="connsiteX42" fmla="*/ 2107933 w 2670426"/>
              <a:gd name="connsiteY42" fmla="*/ 1420028 h 3627686"/>
              <a:gd name="connsiteX43" fmla="*/ 2028399 w 2670426"/>
              <a:gd name="connsiteY43" fmla="*/ 1896729 h 3627686"/>
              <a:gd name="connsiteX44" fmla="*/ 1980272 w 2670426"/>
              <a:gd name="connsiteY44" fmla="*/ 1849622 h 3627686"/>
              <a:gd name="connsiteX45" fmla="*/ 1953929 w 2670426"/>
              <a:gd name="connsiteY45" fmla="*/ 1910916 h 3627686"/>
              <a:gd name="connsiteX46" fmla="*/ 2670426 w 2670426"/>
              <a:gd name="connsiteY46" fmla="*/ 3627686 h 3627686"/>
              <a:gd name="connsiteX47" fmla="*/ 492001 w 2670426"/>
              <a:gd name="connsiteY47" fmla="*/ 3617315 h 3627686"/>
              <a:gd name="connsiteX0" fmla="*/ 507198 w 2685623"/>
              <a:gd name="connsiteY0" fmla="*/ 3617315 h 3627686"/>
              <a:gd name="connsiteX1" fmla="*/ 1064351 w 2685623"/>
              <a:gd name="connsiteY1" fmla="*/ 2449931 h 3627686"/>
              <a:gd name="connsiteX2" fmla="*/ 900722 w 2685623"/>
              <a:gd name="connsiteY2" fmla="*/ 2113047 h 3627686"/>
              <a:gd name="connsiteX3" fmla="*/ 891096 w 2685623"/>
              <a:gd name="connsiteY3" fmla="*/ 2074546 h 3627686"/>
              <a:gd name="connsiteX4" fmla="*/ 862221 w 2685623"/>
              <a:gd name="connsiteY4" fmla="*/ 2045670 h 3627686"/>
              <a:gd name="connsiteX5" fmla="*/ 804469 w 2685623"/>
              <a:gd name="connsiteY5" fmla="*/ 2045670 h 3627686"/>
              <a:gd name="connsiteX6" fmla="*/ 737092 w 2685623"/>
              <a:gd name="connsiteY6" fmla="*/ 2064920 h 3627686"/>
              <a:gd name="connsiteX7" fmla="*/ 621589 w 2685623"/>
              <a:gd name="connsiteY7" fmla="*/ 2074546 h 3627686"/>
              <a:gd name="connsiteX8" fmla="*/ 534962 w 2685623"/>
              <a:gd name="connsiteY8" fmla="*/ 2055295 h 3627686"/>
              <a:gd name="connsiteX9" fmla="*/ 477210 w 2685623"/>
              <a:gd name="connsiteY9" fmla="*/ 2016794 h 3627686"/>
              <a:gd name="connsiteX10" fmla="*/ 448334 w 2685623"/>
              <a:gd name="connsiteY10" fmla="*/ 1959043 h 3627686"/>
              <a:gd name="connsiteX11" fmla="*/ 448334 w 2685623"/>
              <a:gd name="connsiteY11" fmla="*/ 1882040 h 3627686"/>
              <a:gd name="connsiteX12" fmla="*/ 438709 w 2685623"/>
              <a:gd name="connsiteY12" fmla="*/ 1843539 h 3627686"/>
              <a:gd name="connsiteX13" fmla="*/ 438709 w 2685623"/>
              <a:gd name="connsiteY13" fmla="*/ 1805038 h 3627686"/>
              <a:gd name="connsiteX14" fmla="*/ 438709 w 2685623"/>
              <a:gd name="connsiteY14" fmla="*/ 1776163 h 3627686"/>
              <a:gd name="connsiteX15" fmla="*/ 419458 w 2685623"/>
              <a:gd name="connsiteY15" fmla="*/ 1747287 h 3627686"/>
              <a:gd name="connsiteX16" fmla="*/ 371332 w 2685623"/>
              <a:gd name="connsiteY16" fmla="*/ 1660659 h 3627686"/>
              <a:gd name="connsiteX17" fmla="*/ 390583 w 2685623"/>
              <a:gd name="connsiteY17" fmla="*/ 1631784 h 3627686"/>
              <a:gd name="connsiteX18" fmla="*/ 390583 w 2685623"/>
              <a:gd name="connsiteY18" fmla="*/ 1602908 h 3627686"/>
              <a:gd name="connsiteX19" fmla="*/ 361707 w 2685623"/>
              <a:gd name="connsiteY19" fmla="*/ 1583657 h 3627686"/>
              <a:gd name="connsiteX20" fmla="*/ 361707 w 2685623"/>
              <a:gd name="connsiteY20" fmla="*/ 1545156 h 3627686"/>
              <a:gd name="connsiteX21" fmla="*/ 371332 w 2685623"/>
              <a:gd name="connsiteY21" fmla="*/ 1516280 h 3627686"/>
              <a:gd name="connsiteX22" fmla="*/ 352082 w 2685623"/>
              <a:gd name="connsiteY22" fmla="*/ 1439278 h 3627686"/>
              <a:gd name="connsiteX23" fmla="*/ 313581 w 2685623"/>
              <a:gd name="connsiteY23" fmla="*/ 1400777 h 3627686"/>
              <a:gd name="connsiteX24" fmla="*/ 275079 w 2685623"/>
              <a:gd name="connsiteY24" fmla="*/ 1371902 h 3627686"/>
              <a:gd name="connsiteX25" fmla="*/ 246204 w 2685623"/>
              <a:gd name="connsiteY25" fmla="*/ 1323775 h 3627686"/>
              <a:gd name="connsiteX26" fmla="*/ 246204 w 2685623"/>
              <a:gd name="connsiteY26" fmla="*/ 1285274 h 3627686"/>
              <a:gd name="connsiteX27" fmla="*/ 284705 w 2685623"/>
              <a:gd name="connsiteY27" fmla="*/ 1237148 h 3627686"/>
              <a:gd name="connsiteX28" fmla="*/ 352082 w 2685623"/>
              <a:gd name="connsiteY28" fmla="*/ 1189022 h 3627686"/>
              <a:gd name="connsiteX29" fmla="*/ 419458 w 2685623"/>
              <a:gd name="connsiteY29" fmla="*/ 1131270 h 3627686"/>
              <a:gd name="connsiteX30" fmla="*/ 457959 w 2685623"/>
              <a:gd name="connsiteY30" fmla="*/ 1063893 h 3627686"/>
              <a:gd name="connsiteX31" fmla="*/ 496461 w 2685623"/>
              <a:gd name="connsiteY31" fmla="*/ 1015767 h 3627686"/>
              <a:gd name="connsiteX32" fmla="*/ 515711 w 2685623"/>
              <a:gd name="connsiteY32" fmla="*/ 967640 h 3627686"/>
              <a:gd name="connsiteX33" fmla="*/ 525336 w 2685623"/>
              <a:gd name="connsiteY33" fmla="*/ 929139 h 3627686"/>
              <a:gd name="connsiteX34" fmla="*/ 515711 w 2685623"/>
              <a:gd name="connsiteY34" fmla="*/ 890638 h 3627686"/>
              <a:gd name="connsiteX35" fmla="*/ 506086 w 2685623"/>
              <a:gd name="connsiteY35" fmla="*/ 871388 h 3627686"/>
              <a:gd name="connsiteX36" fmla="*/ 506086 w 2685623"/>
              <a:gd name="connsiteY36" fmla="*/ 823262 h 3627686"/>
              <a:gd name="connsiteX37" fmla="*/ 506086 w 2685623"/>
              <a:gd name="connsiteY37" fmla="*/ 794386 h 3627686"/>
              <a:gd name="connsiteX38" fmla="*/ 0 w 2685623"/>
              <a:gd name="connsiteY38" fmla="*/ 556286 h 3627686"/>
              <a:gd name="connsiteX39" fmla="*/ 621589 w 2685623"/>
              <a:gd name="connsiteY39" fmla="*/ 534504 h 3627686"/>
              <a:gd name="connsiteX40" fmla="*/ 1500294 w 2685623"/>
              <a:gd name="connsiteY40" fmla="*/ 7863 h 3627686"/>
              <a:gd name="connsiteX41" fmla="*/ 2328055 w 2685623"/>
              <a:gd name="connsiteY41" fmla="*/ 646561 h 3627686"/>
              <a:gd name="connsiteX42" fmla="*/ 2123130 w 2685623"/>
              <a:gd name="connsiteY42" fmla="*/ 1420028 h 3627686"/>
              <a:gd name="connsiteX43" fmla="*/ 2043596 w 2685623"/>
              <a:gd name="connsiteY43" fmla="*/ 1896729 h 3627686"/>
              <a:gd name="connsiteX44" fmla="*/ 1995469 w 2685623"/>
              <a:gd name="connsiteY44" fmla="*/ 1849622 h 3627686"/>
              <a:gd name="connsiteX45" fmla="*/ 1969126 w 2685623"/>
              <a:gd name="connsiteY45" fmla="*/ 1910916 h 3627686"/>
              <a:gd name="connsiteX46" fmla="*/ 2685623 w 2685623"/>
              <a:gd name="connsiteY46" fmla="*/ 3627686 h 3627686"/>
              <a:gd name="connsiteX47" fmla="*/ 507198 w 2685623"/>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23262 h 3627686"/>
              <a:gd name="connsiteX36" fmla="*/ 500007 w 2679544"/>
              <a:gd name="connsiteY36" fmla="*/ 794386 h 3627686"/>
              <a:gd name="connsiteX37" fmla="*/ 0 w 2679544"/>
              <a:gd name="connsiteY37" fmla="*/ 547168 h 3627686"/>
              <a:gd name="connsiteX38" fmla="*/ 615510 w 2679544"/>
              <a:gd name="connsiteY38" fmla="*/ 534504 h 3627686"/>
              <a:gd name="connsiteX39" fmla="*/ 1494215 w 2679544"/>
              <a:gd name="connsiteY39" fmla="*/ 7863 h 3627686"/>
              <a:gd name="connsiteX40" fmla="*/ 2321976 w 2679544"/>
              <a:gd name="connsiteY40" fmla="*/ 646561 h 3627686"/>
              <a:gd name="connsiteX41" fmla="*/ 2117051 w 2679544"/>
              <a:gd name="connsiteY41" fmla="*/ 1420028 h 3627686"/>
              <a:gd name="connsiteX42" fmla="*/ 2037517 w 2679544"/>
              <a:gd name="connsiteY42" fmla="*/ 1896729 h 3627686"/>
              <a:gd name="connsiteX43" fmla="*/ 1989390 w 2679544"/>
              <a:gd name="connsiteY43" fmla="*/ 1849622 h 3627686"/>
              <a:gd name="connsiteX44" fmla="*/ 1963047 w 2679544"/>
              <a:gd name="connsiteY44" fmla="*/ 1910916 h 3627686"/>
              <a:gd name="connsiteX45" fmla="*/ 2679544 w 2679544"/>
              <a:gd name="connsiteY45" fmla="*/ 3627686 h 3627686"/>
              <a:gd name="connsiteX46" fmla="*/ 501119 w 2679544"/>
              <a:gd name="connsiteY4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794386 h 3627686"/>
              <a:gd name="connsiteX36" fmla="*/ 0 w 2679544"/>
              <a:gd name="connsiteY36" fmla="*/ 547168 h 3627686"/>
              <a:gd name="connsiteX37" fmla="*/ 615510 w 2679544"/>
              <a:gd name="connsiteY37" fmla="*/ 534504 h 3627686"/>
              <a:gd name="connsiteX38" fmla="*/ 1494215 w 2679544"/>
              <a:gd name="connsiteY38" fmla="*/ 7863 h 3627686"/>
              <a:gd name="connsiteX39" fmla="*/ 2321976 w 2679544"/>
              <a:gd name="connsiteY39" fmla="*/ 646561 h 3627686"/>
              <a:gd name="connsiteX40" fmla="*/ 2117051 w 2679544"/>
              <a:gd name="connsiteY40" fmla="*/ 1420028 h 3627686"/>
              <a:gd name="connsiteX41" fmla="*/ 2037517 w 2679544"/>
              <a:gd name="connsiteY41" fmla="*/ 1896729 h 3627686"/>
              <a:gd name="connsiteX42" fmla="*/ 1989390 w 2679544"/>
              <a:gd name="connsiteY42" fmla="*/ 1849622 h 3627686"/>
              <a:gd name="connsiteX43" fmla="*/ 1963047 w 2679544"/>
              <a:gd name="connsiteY43" fmla="*/ 1910916 h 3627686"/>
              <a:gd name="connsiteX44" fmla="*/ 2679544 w 2679544"/>
              <a:gd name="connsiteY44" fmla="*/ 3627686 h 3627686"/>
              <a:gd name="connsiteX45" fmla="*/ 501119 w 2679544"/>
              <a:gd name="connsiteY4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9632 w 2679544"/>
              <a:gd name="connsiteY33" fmla="*/ 890638 h 3627686"/>
              <a:gd name="connsiteX34" fmla="*/ 500007 w 2679544"/>
              <a:gd name="connsiteY34" fmla="*/ 794386 h 3627686"/>
              <a:gd name="connsiteX35" fmla="*/ 0 w 2679544"/>
              <a:gd name="connsiteY35" fmla="*/ 547168 h 3627686"/>
              <a:gd name="connsiteX36" fmla="*/ 615510 w 2679544"/>
              <a:gd name="connsiteY36" fmla="*/ 534504 h 3627686"/>
              <a:gd name="connsiteX37" fmla="*/ 1494215 w 2679544"/>
              <a:gd name="connsiteY37" fmla="*/ 7863 h 3627686"/>
              <a:gd name="connsiteX38" fmla="*/ 2321976 w 2679544"/>
              <a:gd name="connsiteY38" fmla="*/ 646561 h 3627686"/>
              <a:gd name="connsiteX39" fmla="*/ 2117051 w 2679544"/>
              <a:gd name="connsiteY39" fmla="*/ 1420028 h 3627686"/>
              <a:gd name="connsiteX40" fmla="*/ 2037517 w 2679544"/>
              <a:gd name="connsiteY40" fmla="*/ 1896729 h 3627686"/>
              <a:gd name="connsiteX41" fmla="*/ 1989390 w 2679544"/>
              <a:gd name="connsiteY41" fmla="*/ 1849622 h 3627686"/>
              <a:gd name="connsiteX42" fmla="*/ 1963047 w 2679544"/>
              <a:gd name="connsiteY42" fmla="*/ 1910916 h 3627686"/>
              <a:gd name="connsiteX43" fmla="*/ 2679544 w 2679544"/>
              <a:gd name="connsiteY43" fmla="*/ 3627686 h 3627686"/>
              <a:gd name="connsiteX44" fmla="*/ 501119 w 2679544"/>
              <a:gd name="connsiteY4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0007 w 2679544"/>
              <a:gd name="connsiteY33" fmla="*/ 794386 h 3627686"/>
              <a:gd name="connsiteX34" fmla="*/ 0 w 2679544"/>
              <a:gd name="connsiteY34" fmla="*/ 547168 h 3627686"/>
              <a:gd name="connsiteX35" fmla="*/ 615510 w 2679544"/>
              <a:gd name="connsiteY35" fmla="*/ 534504 h 3627686"/>
              <a:gd name="connsiteX36" fmla="*/ 1494215 w 2679544"/>
              <a:gd name="connsiteY36" fmla="*/ 7863 h 3627686"/>
              <a:gd name="connsiteX37" fmla="*/ 2321976 w 2679544"/>
              <a:gd name="connsiteY37" fmla="*/ 646561 h 3627686"/>
              <a:gd name="connsiteX38" fmla="*/ 2117051 w 2679544"/>
              <a:gd name="connsiteY38" fmla="*/ 1420028 h 3627686"/>
              <a:gd name="connsiteX39" fmla="*/ 2037517 w 2679544"/>
              <a:gd name="connsiteY39" fmla="*/ 1896729 h 3627686"/>
              <a:gd name="connsiteX40" fmla="*/ 1989390 w 2679544"/>
              <a:gd name="connsiteY40" fmla="*/ 1849622 h 3627686"/>
              <a:gd name="connsiteX41" fmla="*/ 1963047 w 2679544"/>
              <a:gd name="connsiteY41" fmla="*/ 1910916 h 3627686"/>
              <a:gd name="connsiteX42" fmla="*/ 2679544 w 2679544"/>
              <a:gd name="connsiteY42" fmla="*/ 3627686 h 3627686"/>
              <a:gd name="connsiteX43" fmla="*/ 501119 w 2679544"/>
              <a:gd name="connsiteY4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0007 w 2679544"/>
              <a:gd name="connsiteY32" fmla="*/ 794386 h 3627686"/>
              <a:gd name="connsiteX33" fmla="*/ 0 w 2679544"/>
              <a:gd name="connsiteY33" fmla="*/ 547168 h 3627686"/>
              <a:gd name="connsiteX34" fmla="*/ 615510 w 2679544"/>
              <a:gd name="connsiteY34" fmla="*/ 534504 h 3627686"/>
              <a:gd name="connsiteX35" fmla="*/ 1494215 w 2679544"/>
              <a:gd name="connsiteY35" fmla="*/ 7863 h 3627686"/>
              <a:gd name="connsiteX36" fmla="*/ 2321976 w 2679544"/>
              <a:gd name="connsiteY36" fmla="*/ 646561 h 3627686"/>
              <a:gd name="connsiteX37" fmla="*/ 2117051 w 2679544"/>
              <a:gd name="connsiteY37" fmla="*/ 1420028 h 3627686"/>
              <a:gd name="connsiteX38" fmla="*/ 2037517 w 2679544"/>
              <a:gd name="connsiteY38" fmla="*/ 1896729 h 3627686"/>
              <a:gd name="connsiteX39" fmla="*/ 1989390 w 2679544"/>
              <a:gd name="connsiteY39" fmla="*/ 1849622 h 3627686"/>
              <a:gd name="connsiteX40" fmla="*/ 1963047 w 2679544"/>
              <a:gd name="connsiteY40" fmla="*/ 1910916 h 3627686"/>
              <a:gd name="connsiteX41" fmla="*/ 2679544 w 2679544"/>
              <a:gd name="connsiteY41" fmla="*/ 3627686 h 3627686"/>
              <a:gd name="connsiteX42" fmla="*/ 501119 w 2679544"/>
              <a:gd name="connsiteY4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500007 w 2679544"/>
              <a:gd name="connsiteY31" fmla="*/ 794386 h 3627686"/>
              <a:gd name="connsiteX32" fmla="*/ 0 w 2679544"/>
              <a:gd name="connsiteY32" fmla="*/ 547168 h 3627686"/>
              <a:gd name="connsiteX33" fmla="*/ 615510 w 2679544"/>
              <a:gd name="connsiteY33" fmla="*/ 534504 h 3627686"/>
              <a:gd name="connsiteX34" fmla="*/ 1494215 w 2679544"/>
              <a:gd name="connsiteY34" fmla="*/ 7863 h 3627686"/>
              <a:gd name="connsiteX35" fmla="*/ 2321976 w 2679544"/>
              <a:gd name="connsiteY35" fmla="*/ 646561 h 3627686"/>
              <a:gd name="connsiteX36" fmla="*/ 2117051 w 2679544"/>
              <a:gd name="connsiteY36" fmla="*/ 1420028 h 3627686"/>
              <a:gd name="connsiteX37" fmla="*/ 2037517 w 2679544"/>
              <a:gd name="connsiteY37" fmla="*/ 1896729 h 3627686"/>
              <a:gd name="connsiteX38" fmla="*/ 1989390 w 2679544"/>
              <a:gd name="connsiteY38" fmla="*/ 1849622 h 3627686"/>
              <a:gd name="connsiteX39" fmla="*/ 1963047 w 2679544"/>
              <a:gd name="connsiteY39" fmla="*/ 1910916 h 3627686"/>
              <a:gd name="connsiteX40" fmla="*/ 2679544 w 2679544"/>
              <a:gd name="connsiteY40" fmla="*/ 3627686 h 3627686"/>
              <a:gd name="connsiteX41" fmla="*/ 501119 w 2679544"/>
              <a:gd name="connsiteY41"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500007 w 2679544"/>
              <a:gd name="connsiteY30" fmla="*/ 794386 h 3627686"/>
              <a:gd name="connsiteX31" fmla="*/ 0 w 2679544"/>
              <a:gd name="connsiteY31" fmla="*/ 547168 h 3627686"/>
              <a:gd name="connsiteX32" fmla="*/ 615510 w 2679544"/>
              <a:gd name="connsiteY32" fmla="*/ 534504 h 3627686"/>
              <a:gd name="connsiteX33" fmla="*/ 1494215 w 2679544"/>
              <a:gd name="connsiteY33" fmla="*/ 7863 h 3627686"/>
              <a:gd name="connsiteX34" fmla="*/ 2321976 w 2679544"/>
              <a:gd name="connsiteY34" fmla="*/ 646561 h 3627686"/>
              <a:gd name="connsiteX35" fmla="*/ 2117051 w 2679544"/>
              <a:gd name="connsiteY35" fmla="*/ 1420028 h 3627686"/>
              <a:gd name="connsiteX36" fmla="*/ 2037517 w 2679544"/>
              <a:gd name="connsiteY36" fmla="*/ 1896729 h 3627686"/>
              <a:gd name="connsiteX37" fmla="*/ 1989390 w 2679544"/>
              <a:gd name="connsiteY37" fmla="*/ 1849622 h 3627686"/>
              <a:gd name="connsiteX38" fmla="*/ 1963047 w 2679544"/>
              <a:gd name="connsiteY38" fmla="*/ 1910916 h 3627686"/>
              <a:gd name="connsiteX39" fmla="*/ 2679544 w 2679544"/>
              <a:gd name="connsiteY39" fmla="*/ 3627686 h 3627686"/>
              <a:gd name="connsiteX40" fmla="*/ 501119 w 2679544"/>
              <a:gd name="connsiteY40"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500007 w 2679544"/>
              <a:gd name="connsiteY29" fmla="*/ 794386 h 3627686"/>
              <a:gd name="connsiteX30" fmla="*/ 0 w 2679544"/>
              <a:gd name="connsiteY30" fmla="*/ 547168 h 3627686"/>
              <a:gd name="connsiteX31" fmla="*/ 615510 w 2679544"/>
              <a:gd name="connsiteY31" fmla="*/ 534504 h 3627686"/>
              <a:gd name="connsiteX32" fmla="*/ 1494215 w 2679544"/>
              <a:gd name="connsiteY32" fmla="*/ 7863 h 3627686"/>
              <a:gd name="connsiteX33" fmla="*/ 2321976 w 2679544"/>
              <a:gd name="connsiteY33" fmla="*/ 646561 h 3627686"/>
              <a:gd name="connsiteX34" fmla="*/ 2117051 w 2679544"/>
              <a:gd name="connsiteY34" fmla="*/ 1420028 h 3627686"/>
              <a:gd name="connsiteX35" fmla="*/ 2037517 w 2679544"/>
              <a:gd name="connsiteY35" fmla="*/ 1896729 h 3627686"/>
              <a:gd name="connsiteX36" fmla="*/ 1989390 w 2679544"/>
              <a:gd name="connsiteY36" fmla="*/ 1849622 h 3627686"/>
              <a:gd name="connsiteX37" fmla="*/ 1963047 w 2679544"/>
              <a:gd name="connsiteY37" fmla="*/ 1910916 h 3627686"/>
              <a:gd name="connsiteX38" fmla="*/ 2679544 w 2679544"/>
              <a:gd name="connsiteY38" fmla="*/ 3627686 h 3627686"/>
              <a:gd name="connsiteX39" fmla="*/ 501119 w 2679544"/>
              <a:gd name="connsiteY39"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882040 h 3627686"/>
              <a:gd name="connsiteX11" fmla="*/ 432630 w 2679544"/>
              <a:gd name="connsiteY11" fmla="*/ 1843539 h 3627686"/>
              <a:gd name="connsiteX12" fmla="*/ 432630 w 2679544"/>
              <a:gd name="connsiteY12" fmla="*/ 1805038 h 3627686"/>
              <a:gd name="connsiteX13" fmla="*/ 432630 w 2679544"/>
              <a:gd name="connsiteY13" fmla="*/ 1776163 h 3627686"/>
              <a:gd name="connsiteX14" fmla="*/ 413379 w 2679544"/>
              <a:gd name="connsiteY14" fmla="*/ 1747287 h 3627686"/>
              <a:gd name="connsiteX15" fmla="*/ 365253 w 2679544"/>
              <a:gd name="connsiteY15" fmla="*/ 1660659 h 3627686"/>
              <a:gd name="connsiteX16" fmla="*/ 384504 w 2679544"/>
              <a:gd name="connsiteY16" fmla="*/ 1631784 h 3627686"/>
              <a:gd name="connsiteX17" fmla="*/ 384504 w 2679544"/>
              <a:gd name="connsiteY17" fmla="*/ 1602908 h 3627686"/>
              <a:gd name="connsiteX18" fmla="*/ 355628 w 2679544"/>
              <a:gd name="connsiteY18" fmla="*/ 1583657 h 3627686"/>
              <a:gd name="connsiteX19" fmla="*/ 355628 w 2679544"/>
              <a:gd name="connsiteY19" fmla="*/ 1545156 h 3627686"/>
              <a:gd name="connsiteX20" fmla="*/ 365253 w 2679544"/>
              <a:gd name="connsiteY20" fmla="*/ 1516280 h 3627686"/>
              <a:gd name="connsiteX21" fmla="*/ 346003 w 2679544"/>
              <a:gd name="connsiteY21" fmla="*/ 1439278 h 3627686"/>
              <a:gd name="connsiteX22" fmla="*/ 307502 w 2679544"/>
              <a:gd name="connsiteY22" fmla="*/ 1400777 h 3627686"/>
              <a:gd name="connsiteX23" fmla="*/ 269000 w 2679544"/>
              <a:gd name="connsiteY23" fmla="*/ 1371902 h 3627686"/>
              <a:gd name="connsiteX24" fmla="*/ 240125 w 2679544"/>
              <a:gd name="connsiteY24" fmla="*/ 1323775 h 3627686"/>
              <a:gd name="connsiteX25" fmla="*/ 240125 w 2679544"/>
              <a:gd name="connsiteY25" fmla="*/ 1285274 h 3627686"/>
              <a:gd name="connsiteX26" fmla="*/ 287744 w 2679544"/>
              <a:gd name="connsiteY26" fmla="*/ 1240187 h 3627686"/>
              <a:gd name="connsiteX27" fmla="*/ 500007 w 2679544"/>
              <a:gd name="connsiteY27" fmla="*/ 794386 h 3627686"/>
              <a:gd name="connsiteX28" fmla="*/ 0 w 2679544"/>
              <a:gd name="connsiteY28" fmla="*/ 547168 h 3627686"/>
              <a:gd name="connsiteX29" fmla="*/ 615510 w 2679544"/>
              <a:gd name="connsiteY29" fmla="*/ 534504 h 3627686"/>
              <a:gd name="connsiteX30" fmla="*/ 1494215 w 2679544"/>
              <a:gd name="connsiteY30" fmla="*/ 7863 h 3627686"/>
              <a:gd name="connsiteX31" fmla="*/ 2321976 w 2679544"/>
              <a:gd name="connsiteY31" fmla="*/ 646561 h 3627686"/>
              <a:gd name="connsiteX32" fmla="*/ 2117051 w 2679544"/>
              <a:gd name="connsiteY32" fmla="*/ 1420028 h 3627686"/>
              <a:gd name="connsiteX33" fmla="*/ 2037517 w 2679544"/>
              <a:gd name="connsiteY33" fmla="*/ 1896729 h 3627686"/>
              <a:gd name="connsiteX34" fmla="*/ 1989390 w 2679544"/>
              <a:gd name="connsiteY34" fmla="*/ 1849622 h 3627686"/>
              <a:gd name="connsiteX35" fmla="*/ 1963047 w 2679544"/>
              <a:gd name="connsiteY35" fmla="*/ 1910916 h 3627686"/>
              <a:gd name="connsiteX36" fmla="*/ 2679544 w 2679544"/>
              <a:gd name="connsiteY36" fmla="*/ 3627686 h 3627686"/>
              <a:gd name="connsiteX37" fmla="*/ 501119 w 2679544"/>
              <a:gd name="connsiteY3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42255 w 2679544"/>
              <a:gd name="connsiteY9" fmla="*/ 1882040 h 3627686"/>
              <a:gd name="connsiteX10" fmla="*/ 432630 w 2679544"/>
              <a:gd name="connsiteY10" fmla="*/ 1843539 h 3627686"/>
              <a:gd name="connsiteX11" fmla="*/ 432630 w 2679544"/>
              <a:gd name="connsiteY11" fmla="*/ 1805038 h 3627686"/>
              <a:gd name="connsiteX12" fmla="*/ 432630 w 2679544"/>
              <a:gd name="connsiteY12" fmla="*/ 1776163 h 3627686"/>
              <a:gd name="connsiteX13" fmla="*/ 413379 w 2679544"/>
              <a:gd name="connsiteY13" fmla="*/ 1747287 h 3627686"/>
              <a:gd name="connsiteX14" fmla="*/ 365253 w 2679544"/>
              <a:gd name="connsiteY14" fmla="*/ 1660659 h 3627686"/>
              <a:gd name="connsiteX15" fmla="*/ 384504 w 2679544"/>
              <a:gd name="connsiteY15" fmla="*/ 1631784 h 3627686"/>
              <a:gd name="connsiteX16" fmla="*/ 384504 w 2679544"/>
              <a:gd name="connsiteY16" fmla="*/ 1602908 h 3627686"/>
              <a:gd name="connsiteX17" fmla="*/ 355628 w 2679544"/>
              <a:gd name="connsiteY17" fmla="*/ 1583657 h 3627686"/>
              <a:gd name="connsiteX18" fmla="*/ 355628 w 2679544"/>
              <a:gd name="connsiteY18" fmla="*/ 1545156 h 3627686"/>
              <a:gd name="connsiteX19" fmla="*/ 365253 w 2679544"/>
              <a:gd name="connsiteY19" fmla="*/ 1516280 h 3627686"/>
              <a:gd name="connsiteX20" fmla="*/ 346003 w 2679544"/>
              <a:gd name="connsiteY20" fmla="*/ 1439278 h 3627686"/>
              <a:gd name="connsiteX21" fmla="*/ 307502 w 2679544"/>
              <a:gd name="connsiteY21" fmla="*/ 1400777 h 3627686"/>
              <a:gd name="connsiteX22" fmla="*/ 269000 w 2679544"/>
              <a:gd name="connsiteY22" fmla="*/ 1371902 h 3627686"/>
              <a:gd name="connsiteX23" fmla="*/ 240125 w 2679544"/>
              <a:gd name="connsiteY23" fmla="*/ 1323775 h 3627686"/>
              <a:gd name="connsiteX24" fmla="*/ 240125 w 2679544"/>
              <a:gd name="connsiteY24" fmla="*/ 1285274 h 3627686"/>
              <a:gd name="connsiteX25" fmla="*/ 287744 w 2679544"/>
              <a:gd name="connsiteY25" fmla="*/ 1240187 h 3627686"/>
              <a:gd name="connsiteX26" fmla="*/ 500007 w 2679544"/>
              <a:gd name="connsiteY26" fmla="*/ 794386 h 3627686"/>
              <a:gd name="connsiteX27" fmla="*/ 0 w 2679544"/>
              <a:gd name="connsiteY27" fmla="*/ 547168 h 3627686"/>
              <a:gd name="connsiteX28" fmla="*/ 615510 w 2679544"/>
              <a:gd name="connsiteY28" fmla="*/ 534504 h 3627686"/>
              <a:gd name="connsiteX29" fmla="*/ 1494215 w 2679544"/>
              <a:gd name="connsiteY29" fmla="*/ 7863 h 3627686"/>
              <a:gd name="connsiteX30" fmla="*/ 2321976 w 2679544"/>
              <a:gd name="connsiteY30" fmla="*/ 646561 h 3627686"/>
              <a:gd name="connsiteX31" fmla="*/ 2117051 w 2679544"/>
              <a:gd name="connsiteY31" fmla="*/ 1420028 h 3627686"/>
              <a:gd name="connsiteX32" fmla="*/ 2037517 w 2679544"/>
              <a:gd name="connsiteY32" fmla="*/ 1896729 h 3627686"/>
              <a:gd name="connsiteX33" fmla="*/ 1989390 w 2679544"/>
              <a:gd name="connsiteY33" fmla="*/ 1849622 h 3627686"/>
              <a:gd name="connsiteX34" fmla="*/ 1963047 w 2679544"/>
              <a:gd name="connsiteY34" fmla="*/ 1910916 h 3627686"/>
              <a:gd name="connsiteX35" fmla="*/ 2679544 w 2679544"/>
              <a:gd name="connsiteY35" fmla="*/ 3627686 h 3627686"/>
              <a:gd name="connsiteX36" fmla="*/ 501119 w 2679544"/>
              <a:gd name="connsiteY3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442255 w 2679544"/>
              <a:gd name="connsiteY8" fmla="*/ 1882040 h 3627686"/>
              <a:gd name="connsiteX9" fmla="*/ 432630 w 2679544"/>
              <a:gd name="connsiteY9" fmla="*/ 1843539 h 3627686"/>
              <a:gd name="connsiteX10" fmla="*/ 432630 w 2679544"/>
              <a:gd name="connsiteY10" fmla="*/ 1805038 h 3627686"/>
              <a:gd name="connsiteX11" fmla="*/ 432630 w 2679544"/>
              <a:gd name="connsiteY11" fmla="*/ 1776163 h 3627686"/>
              <a:gd name="connsiteX12" fmla="*/ 413379 w 2679544"/>
              <a:gd name="connsiteY12" fmla="*/ 1747287 h 3627686"/>
              <a:gd name="connsiteX13" fmla="*/ 365253 w 2679544"/>
              <a:gd name="connsiteY13" fmla="*/ 1660659 h 3627686"/>
              <a:gd name="connsiteX14" fmla="*/ 384504 w 2679544"/>
              <a:gd name="connsiteY14" fmla="*/ 1631784 h 3627686"/>
              <a:gd name="connsiteX15" fmla="*/ 384504 w 2679544"/>
              <a:gd name="connsiteY15" fmla="*/ 1602908 h 3627686"/>
              <a:gd name="connsiteX16" fmla="*/ 355628 w 2679544"/>
              <a:gd name="connsiteY16" fmla="*/ 1583657 h 3627686"/>
              <a:gd name="connsiteX17" fmla="*/ 355628 w 2679544"/>
              <a:gd name="connsiteY17" fmla="*/ 1545156 h 3627686"/>
              <a:gd name="connsiteX18" fmla="*/ 365253 w 2679544"/>
              <a:gd name="connsiteY18" fmla="*/ 1516280 h 3627686"/>
              <a:gd name="connsiteX19" fmla="*/ 346003 w 2679544"/>
              <a:gd name="connsiteY19" fmla="*/ 1439278 h 3627686"/>
              <a:gd name="connsiteX20" fmla="*/ 307502 w 2679544"/>
              <a:gd name="connsiteY20" fmla="*/ 1400777 h 3627686"/>
              <a:gd name="connsiteX21" fmla="*/ 269000 w 2679544"/>
              <a:gd name="connsiteY21" fmla="*/ 1371902 h 3627686"/>
              <a:gd name="connsiteX22" fmla="*/ 240125 w 2679544"/>
              <a:gd name="connsiteY22" fmla="*/ 1323775 h 3627686"/>
              <a:gd name="connsiteX23" fmla="*/ 240125 w 2679544"/>
              <a:gd name="connsiteY23" fmla="*/ 1285274 h 3627686"/>
              <a:gd name="connsiteX24" fmla="*/ 287744 w 2679544"/>
              <a:gd name="connsiteY24" fmla="*/ 1240187 h 3627686"/>
              <a:gd name="connsiteX25" fmla="*/ 500007 w 2679544"/>
              <a:gd name="connsiteY25" fmla="*/ 794386 h 3627686"/>
              <a:gd name="connsiteX26" fmla="*/ 0 w 2679544"/>
              <a:gd name="connsiteY26" fmla="*/ 547168 h 3627686"/>
              <a:gd name="connsiteX27" fmla="*/ 615510 w 2679544"/>
              <a:gd name="connsiteY27" fmla="*/ 534504 h 3627686"/>
              <a:gd name="connsiteX28" fmla="*/ 1494215 w 2679544"/>
              <a:gd name="connsiteY28" fmla="*/ 7863 h 3627686"/>
              <a:gd name="connsiteX29" fmla="*/ 2321976 w 2679544"/>
              <a:gd name="connsiteY29" fmla="*/ 646561 h 3627686"/>
              <a:gd name="connsiteX30" fmla="*/ 2117051 w 2679544"/>
              <a:gd name="connsiteY30" fmla="*/ 1420028 h 3627686"/>
              <a:gd name="connsiteX31" fmla="*/ 2037517 w 2679544"/>
              <a:gd name="connsiteY31" fmla="*/ 1896729 h 3627686"/>
              <a:gd name="connsiteX32" fmla="*/ 1989390 w 2679544"/>
              <a:gd name="connsiteY32" fmla="*/ 1849622 h 3627686"/>
              <a:gd name="connsiteX33" fmla="*/ 1963047 w 2679544"/>
              <a:gd name="connsiteY33" fmla="*/ 1910916 h 3627686"/>
              <a:gd name="connsiteX34" fmla="*/ 2679544 w 2679544"/>
              <a:gd name="connsiteY34" fmla="*/ 3627686 h 3627686"/>
              <a:gd name="connsiteX35" fmla="*/ 501119 w 2679544"/>
              <a:gd name="connsiteY3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442255 w 2679544"/>
              <a:gd name="connsiteY7" fmla="*/ 1882040 h 3627686"/>
              <a:gd name="connsiteX8" fmla="*/ 432630 w 2679544"/>
              <a:gd name="connsiteY8" fmla="*/ 1843539 h 3627686"/>
              <a:gd name="connsiteX9" fmla="*/ 432630 w 2679544"/>
              <a:gd name="connsiteY9" fmla="*/ 1805038 h 3627686"/>
              <a:gd name="connsiteX10" fmla="*/ 432630 w 2679544"/>
              <a:gd name="connsiteY10" fmla="*/ 1776163 h 3627686"/>
              <a:gd name="connsiteX11" fmla="*/ 413379 w 2679544"/>
              <a:gd name="connsiteY11" fmla="*/ 1747287 h 3627686"/>
              <a:gd name="connsiteX12" fmla="*/ 365253 w 2679544"/>
              <a:gd name="connsiteY12" fmla="*/ 1660659 h 3627686"/>
              <a:gd name="connsiteX13" fmla="*/ 384504 w 2679544"/>
              <a:gd name="connsiteY13" fmla="*/ 1631784 h 3627686"/>
              <a:gd name="connsiteX14" fmla="*/ 384504 w 2679544"/>
              <a:gd name="connsiteY14" fmla="*/ 1602908 h 3627686"/>
              <a:gd name="connsiteX15" fmla="*/ 355628 w 2679544"/>
              <a:gd name="connsiteY15" fmla="*/ 1583657 h 3627686"/>
              <a:gd name="connsiteX16" fmla="*/ 355628 w 2679544"/>
              <a:gd name="connsiteY16" fmla="*/ 1545156 h 3627686"/>
              <a:gd name="connsiteX17" fmla="*/ 365253 w 2679544"/>
              <a:gd name="connsiteY17" fmla="*/ 1516280 h 3627686"/>
              <a:gd name="connsiteX18" fmla="*/ 346003 w 2679544"/>
              <a:gd name="connsiteY18" fmla="*/ 1439278 h 3627686"/>
              <a:gd name="connsiteX19" fmla="*/ 307502 w 2679544"/>
              <a:gd name="connsiteY19" fmla="*/ 1400777 h 3627686"/>
              <a:gd name="connsiteX20" fmla="*/ 269000 w 2679544"/>
              <a:gd name="connsiteY20" fmla="*/ 1371902 h 3627686"/>
              <a:gd name="connsiteX21" fmla="*/ 240125 w 2679544"/>
              <a:gd name="connsiteY21" fmla="*/ 1323775 h 3627686"/>
              <a:gd name="connsiteX22" fmla="*/ 240125 w 2679544"/>
              <a:gd name="connsiteY22" fmla="*/ 1285274 h 3627686"/>
              <a:gd name="connsiteX23" fmla="*/ 287744 w 2679544"/>
              <a:gd name="connsiteY23" fmla="*/ 1240187 h 3627686"/>
              <a:gd name="connsiteX24" fmla="*/ 500007 w 2679544"/>
              <a:gd name="connsiteY24" fmla="*/ 794386 h 3627686"/>
              <a:gd name="connsiteX25" fmla="*/ 0 w 2679544"/>
              <a:gd name="connsiteY25" fmla="*/ 547168 h 3627686"/>
              <a:gd name="connsiteX26" fmla="*/ 615510 w 2679544"/>
              <a:gd name="connsiteY26" fmla="*/ 534504 h 3627686"/>
              <a:gd name="connsiteX27" fmla="*/ 1494215 w 2679544"/>
              <a:gd name="connsiteY27" fmla="*/ 7863 h 3627686"/>
              <a:gd name="connsiteX28" fmla="*/ 2321976 w 2679544"/>
              <a:gd name="connsiteY28" fmla="*/ 646561 h 3627686"/>
              <a:gd name="connsiteX29" fmla="*/ 2117051 w 2679544"/>
              <a:gd name="connsiteY29" fmla="*/ 1420028 h 3627686"/>
              <a:gd name="connsiteX30" fmla="*/ 2037517 w 2679544"/>
              <a:gd name="connsiteY30" fmla="*/ 1896729 h 3627686"/>
              <a:gd name="connsiteX31" fmla="*/ 1989390 w 2679544"/>
              <a:gd name="connsiteY31" fmla="*/ 1849622 h 3627686"/>
              <a:gd name="connsiteX32" fmla="*/ 1963047 w 2679544"/>
              <a:gd name="connsiteY32" fmla="*/ 1910916 h 3627686"/>
              <a:gd name="connsiteX33" fmla="*/ 2679544 w 2679544"/>
              <a:gd name="connsiteY33" fmla="*/ 3627686 h 3627686"/>
              <a:gd name="connsiteX34" fmla="*/ 501119 w 2679544"/>
              <a:gd name="connsiteY3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442255 w 2679544"/>
              <a:gd name="connsiteY6" fmla="*/ 1882040 h 3627686"/>
              <a:gd name="connsiteX7" fmla="*/ 432630 w 2679544"/>
              <a:gd name="connsiteY7" fmla="*/ 1843539 h 3627686"/>
              <a:gd name="connsiteX8" fmla="*/ 432630 w 2679544"/>
              <a:gd name="connsiteY8" fmla="*/ 1805038 h 3627686"/>
              <a:gd name="connsiteX9" fmla="*/ 432630 w 2679544"/>
              <a:gd name="connsiteY9" fmla="*/ 1776163 h 3627686"/>
              <a:gd name="connsiteX10" fmla="*/ 413379 w 2679544"/>
              <a:gd name="connsiteY10" fmla="*/ 1747287 h 3627686"/>
              <a:gd name="connsiteX11" fmla="*/ 365253 w 2679544"/>
              <a:gd name="connsiteY11" fmla="*/ 1660659 h 3627686"/>
              <a:gd name="connsiteX12" fmla="*/ 384504 w 2679544"/>
              <a:gd name="connsiteY12" fmla="*/ 1631784 h 3627686"/>
              <a:gd name="connsiteX13" fmla="*/ 384504 w 2679544"/>
              <a:gd name="connsiteY13" fmla="*/ 1602908 h 3627686"/>
              <a:gd name="connsiteX14" fmla="*/ 355628 w 2679544"/>
              <a:gd name="connsiteY14" fmla="*/ 1583657 h 3627686"/>
              <a:gd name="connsiteX15" fmla="*/ 355628 w 2679544"/>
              <a:gd name="connsiteY15" fmla="*/ 1545156 h 3627686"/>
              <a:gd name="connsiteX16" fmla="*/ 365253 w 2679544"/>
              <a:gd name="connsiteY16" fmla="*/ 1516280 h 3627686"/>
              <a:gd name="connsiteX17" fmla="*/ 346003 w 2679544"/>
              <a:gd name="connsiteY17" fmla="*/ 1439278 h 3627686"/>
              <a:gd name="connsiteX18" fmla="*/ 307502 w 2679544"/>
              <a:gd name="connsiteY18" fmla="*/ 1400777 h 3627686"/>
              <a:gd name="connsiteX19" fmla="*/ 269000 w 2679544"/>
              <a:gd name="connsiteY19" fmla="*/ 1371902 h 3627686"/>
              <a:gd name="connsiteX20" fmla="*/ 240125 w 2679544"/>
              <a:gd name="connsiteY20" fmla="*/ 1323775 h 3627686"/>
              <a:gd name="connsiteX21" fmla="*/ 240125 w 2679544"/>
              <a:gd name="connsiteY21" fmla="*/ 1285274 h 3627686"/>
              <a:gd name="connsiteX22" fmla="*/ 287744 w 2679544"/>
              <a:gd name="connsiteY22" fmla="*/ 1240187 h 3627686"/>
              <a:gd name="connsiteX23" fmla="*/ 500007 w 2679544"/>
              <a:gd name="connsiteY23" fmla="*/ 794386 h 3627686"/>
              <a:gd name="connsiteX24" fmla="*/ 0 w 2679544"/>
              <a:gd name="connsiteY24" fmla="*/ 547168 h 3627686"/>
              <a:gd name="connsiteX25" fmla="*/ 615510 w 2679544"/>
              <a:gd name="connsiteY25" fmla="*/ 534504 h 3627686"/>
              <a:gd name="connsiteX26" fmla="*/ 1494215 w 2679544"/>
              <a:gd name="connsiteY26" fmla="*/ 7863 h 3627686"/>
              <a:gd name="connsiteX27" fmla="*/ 2321976 w 2679544"/>
              <a:gd name="connsiteY27" fmla="*/ 646561 h 3627686"/>
              <a:gd name="connsiteX28" fmla="*/ 2117051 w 2679544"/>
              <a:gd name="connsiteY28" fmla="*/ 1420028 h 3627686"/>
              <a:gd name="connsiteX29" fmla="*/ 2037517 w 2679544"/>
              <a:gd name="connsiteY29" fmla="*/ 1896729 h 3627686"/>
              <a:gd name="connsiteX30" fmla="*/ 1989390 w 2679544"/>
              <a:gd name="connsiteY30" fmla="*/ 1849622 h 3627686"/>
              <a:gd name="connsiteX31" fmla="*/ 1963047 w 2679544"/>
              <a:gd name="connsiteY31" fmla="*/ 1910916 h 3627686"/>
              <a:gd name="connsiteX32" fmla="*/ 2679544 w 2679544"/>
              <a:gd name="connsiteY32" fmla="*/ 3627686 h 3627686"/>
              <a:gd name="connsiteX33" fmla="*/ 501119 w 2679544"/>
              <a:gd name="connsiteY3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442255 w 2679544"/>
              <a:gd name="connsiteY5" fmla="*/ 1882040 h 3627686"/>
              <a:gd name="connsiteX6" fmla="*/ 432630 w 2679544"/>
              <a:gd name="connsiteY6" fmla="*/ 1843539 h 3627686"/>
              <a:gd name="connsiteX7" fmla="*/ 432630 w 2679544"/>
              <a:gd name="connsiteY7" fmla="*/ 1805038 h 3627686"/>
              <a:gd name="connsiteX8" fmla="*/ 432630 w 2679544"/>
              <a:gd name="connsiteY8" fmla="*/ 1776163 h 3627686"/>
              <a:gd name="connsiteX9" fmla="*/ 413379 w 2679544"/>
              <a:gd name="connsiteY9" fmla="*/ 1747287 h 3627686"/>
              <a:gd name="connsiteX10" fmla="*/ 365253 w 2679544"/>
              <a:gd name="connsiteY10" fmla="*/ 1660659 h 3627686"/>
              <a:gd name="connsiteX11" fmla="*/ 384504 w 2679544"/>
              <a:gd name="connsiteY11" fmla="*/ 1631784 h 3627686"/>
              <a:gd name="connsiteX12" fmla="*/ 384504 w 2679544"/>
              <a:gd name="connsiteY12" fmla="*/ 1602908 h 3627686"/>
              <a:gd name="connsiteX13" fmla="*/ 355628 w 2679544"/>
              <a:gd name="connsiteY13" fmla="*/ 1583657 h 3627686"/>
              <a:gd name="connsiteX14" fmla="*/ 355628 w 2679544"/>
              <a:gd name="connsiteY14" fmla="*/ 1545156 h 3627686"/>
              <a:gd name="connsiteX15" fmla="*/ 365253 w 2679544"/>
              <a:gd name="connsiteY15" fmla="*/ 1516280 h 3627686"/>
              <a:gd name="connsiteX16" fmla="*/ 346003 w 2679544"/>
              <a:gd name="connsiteY16" fmla="*/ 1439278 h 3627686"/>
              <a:gd name="connsiteX17" fmla="*/ 307502 w 2679544"/>
              <a:gd name="connsiteY17" fmla="*/ 1400777 h 3627686"/>
              <a:gd name="connsiteX18" fmla="*/ 269000 w 2679544"/>
              <a:gd name="connsiteY18" fmla="*/ 1371902 h 3627686"/>
              <a:gd name="connsiteX19" fmla="*/ 240125 w 2679544"/>
              <a:gd name="connsiteY19" fmla="*/ 1323775 h 3627686"/>
              <a:gd name="connsiteX20" fmla="*/ 240125 w 2679544"/>
              <a:gd name="connsiteY20" fmla="*/ 1285274 h 3627686"/>
              <a:gd name="connsiteX21" fmla="*/ 287744 w 2679544"/>
              <a:gd name="connsiteY21" fmla="*/ 1240187 h 3627686"/>
              <a:gd name="connsiteX22" fmla="*/ 500007 w 2679544"/>
              <a:gd name="connsiteY22" fmla="*/ 794386 h 3627686"/>
              <a:gd name="connsiteX23" fmla="*/ 0 w 2679544"/>
              <a:gd name="connsiteY23" fmla="*/ 547168 h 3627686"/>
              <a:gd name="connsiteX24" fmla="*/ 615510 w 2679544"/>
              <a:gd name="connsiteY24" fmla="*/ 534504 h 3627686"/>
              <a:gd name="connsiteX25" fmla="*/ 1494215 w 2679544"/>
              <a:gd name="connsiteY25" fmla="*/ 7863 h 3627686"/>
              <a:gd name="connsiteX26" fmla="*/ 2321976 w 2679544"/>
              <a:gd name="connsiteY26" fmla="*/ 646561 h 3627686"/>
              <a:gd name="connsiteX27" fmla="*/ 2117051 w 2679544"/>
              <a:gd name="connsiteY27" fmla="*/ 1420028 h 3627686"/>
              <a:gd name="connsiteX28" fmla="*/ 2037517 w 2679544"/>
              <a:gd name="connsiteY28" fmla="*/ 1896729 h 3627686"/>
              <a:gd name="connsiteX29" fmla="*/ 1989390 w 2679544"/>
              <a:gd name="connsiteY29" fmla="*/ 1849622 h 3627686"/>
              <a:gd name="connsiteX30" fmla="*/ 1963047 w 2679544"/>
              <a:gd name="connsiteY30" fmla="*/ 1910916 h 3627686"/>
              <a:gd name="connsiteX31" fmla="*/ 2679544 w 2679544"/>
              <a:gd name="connsiteY31" fmla="*/ 3627686 h 3627686"/>
              <a:gd name="connsiteX32" fmla="*/ 501119 w 2679544"/>
              <a:gd name="connsiteY3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56142 w 2679544"/>
              <a:gd name="connsiteY3" fmla="*/ 2045670 h 3627686"/>
              <a:gd name="connsiteX4" fmla="*/ 442255 w 2679544"/>
              <a:gd name="connsiteY4" fmla="*/ 1882040 h 3627686"/>
              <a:gd name="connsiteX5" fmla="*/ 432630 w 2679544"/>
              <a:gd name="connsiteY5" fmla="*/ 1843539 h 3627686"/>
              <a:gd name="connsiteX6" fmla="*/ 432630 w 2679544"/>
              <a:gd name="connsiteY6" fmla="*/ 1805038 h 3627686"/>
              <a:gd name="connsiteX7" fmla="*/ 432630 w 2679544"/>
              <a:gd name="connsiteY7" fmla="*/ 1776163 h 3627686"/>
              <a:gd name="connsiteX8" fmla="*/ 413379 w 2679544"/>
              <a:gd name="connsiteY8" fmla="*/ 1747287 h 3627686"/>
              <a:gd name="connsiteX9" fmla="*/ 365253 w 2679544"/>
              <a:gd name="connsiteY9" fmla="*/ 1660659 h 3627686"/>
              <a:gd name="connsiteX10" fmla="*/ 384504 w 2679544"/>
              <a:gd name="connsiteY10" fmla="*/ 1631784 h 3627686"/>
              <a:gd name="connsiteX11" fmla="*/ 384504 w 2679544"/>
              <a:gd name="connsiteY11" fmla="*/ 1602908 h 3627686"/>
              <a:gd name="connsiteX12" fmla="*/ 355628 w 2679544"/>
              <a:gd name="connsiteY12" fmla="*/ 1583657 h 3627686"/>
              <a:gd name="connsiteX13" fmla="*/ 355628 w 2679544"/>
              <a:gd name="connsiteY13" fmla="*/ 1545156 h 3627686"/>
              <a:gd name="connsiteX14" fmla="*/ 365253 w 2679544"/>
              <a:gd name="connsiteY14" fmla="*/ 1516280 h 3627686"/>
              <a:gd name="connsiteX15" fmla="*/ 346003 w 2679544"/>
              <a:gd name="connsiteY15" fmla="*/ 1439278 h 3627686"/>
              <a:gd name="connsiteX16" fmla="*/ 307502 w 2679544"/>
              <a:gd name="connsiteY16" fmla="*/ 1400777 h 3627686"/>
              <a:gd name="connsiteX17" fmla="*/ 269000 w 2679544"/>
              <a:gd name="connsiteY17" fmla="*/ 1371902 h 3627686"/>
              <a:gd name="connsiteX18" fmla="*/ 240125 w 2679544"/>
              <a:gd name="connsiteY18" fmla="*/ 1323775 h 3627686"/>
              <a:gd name="connsiteX19" fmla="*/ 240125 w 2679544"/>
              <a:gd name="connsiteY19" fmla="*/ 1285274 h 3627686"/>
              <a:gd name="connsiteX20" fmla="*/ 287744 w 2679544"/>
              <a:gd name="connsiteY20" fmla="*/ 1240187 h 3627686"/>
              <a:gd name="connsiteX21" fmla="*/ 500007 w 2679544"/>
              <a:gd name="connsiteY21" fmla="*/ 794386 h 3627686"/>
              <a:gd name="connsiteX22" fmla="*/ 0 w 2679544"/>
              <a:gd name="connsiteY22" fmla="*/ 547168 h 3627686"/>
              <a:gd name="connsiteX23" fmla="*/ 615510 w 2679544"/>
              <a:gd name="connsiteY23" fmla="*/ 534504 h 3627686"/>
              <a:gd name="connsiteX24" fmla="*/ 1494215 w 2679544"/>
              <a:gd name="connsiteY24" fmla="*/ 7863 h 3627686"/>
              <a:gd name="connsiteX25" fmla="*/ 2321976 w 2679544"/>
              <a:gd name="connsiteY25" fmla="*/ 646561 h 3627686"/>
              <a:gd name="connsiteX26" fmla="*/ 2117051 w 2679544"/>
              <a:gd name="connsiteY26" fmla="*/ 1420028 h 3627686"/>
              <a:gd name="connsiteX27" fmla="*/ 2037517 w 2679544"/>
              <a:gd name="connsiteY27" fmla="*/ 1896729 h 3627686"/>
              <a:gd name="connsiteX28" fmla="*/ 1989390 w 2679544"/>
              <a:gd name="connsiteY28" fmla="*/ 1849622 h 3627686"/>
              <a:gd name="connsiteX29" fmla="*/ 1963047 w 2679544"/>
              <a:gd name="connsiteY29" fmla="*/ 1910916 h 3627686"/>
              <a:gd name="connsiteX30" fmla="*/ 2679544 w 2679544"/>
              <a:gd name="connsiteY30" fmla="*/ 3627686 h 3627686"/>
              <a:gd name="connsiteX31" fmla="*/ 501119 w 2679544"/>
              <a:gd name="connsiteY3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87744 w 2679544"/>
              <a:gd name="connsiteY18" fmla="*/ 1240187 h 3627686"/>
              <a:gd name="connsiteX19" fmla="*/ 500007 w 2679544"/>
              <a:gd name="connsiteY19" fmla="*/ 794386 h 3627686"/>
              <a:gd name="connsiteX20" fmla="*/ 0 w 2679544"/>
              <a:gd name="connsiteY20" fmla="*/ 547168 h 3627686"/>
              <a:gd name="connsiteX21" fmla="*/ 615510 w 2679544"/>
              <a:gd name="connsiteY21" fmla="*/ 534504 h 3627686"/>
              <a:gd name="connsiteX22" fmla="*/ 1494215 w 2679544"/>
              <a:gd name="connsiteY22" fmla="*/ 7863 h 3627686"/>
              <a:gd name="connsiteX23" fmla="*/ 2321976 w 2679544"/>
              <a:gd name="connsiteY23" fmla="*/ 646561 h 3627686"/>
              <a:gd name="connsiteX24" fmla="*/ 2117051 w 2679544"/>
              <a:gd name="connsiteY24" fmla="*/ 1420028 h 3627686"/>
              <a:gd name="connsiteX25" fmla="*/ 2037517 w 2679544"/>
              <a:gd name="connsiteY25" fmla="*/ 1896729 h 3627686"/>
              <a:gd name="connsiteX26" fmla="*/ 1989390 w 2679544"/>
              <a:gd name="connsiteY26" fmla="*/ 1849622 h 3627686"/>
              <a:gd name="connsiteX27" fmla="*/ 1963047 w 2679544"/>
              <a:gd name="connsiteY27" fmla="*/ 1910916 h 3627686"/>
              <a:gd name="connsiteX28" fmla="*/ 2679544 w 2679544"/>
              <a:gd name="connsiteY28" fmla="*/ 3627686 h 3627686"/>
              <a:gd name="connsiteX29" fmla="*/ 501119 w 2679544"/>
              <a:gd name="connsiteY2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87744 w 2679544"/>
              <a:gd name="connsiteY17" fmla="*/ 1240187 h 3627686"/>
              <a:gd name="connsiteX18" fmla="*/ 500007 w 2679544"/>
              <a:gd name="connsiteY18" fmla="*/ 794386 h 3627686"/>
              <a:gd name="connsiteX19" fmla="*/ 0 w 2679544"/>
              <a:gd name="connsiteY19" fmla="*/ 547168 h 3627686"/>
              <a:gd name="connsiteX20" fmla="*/ 615510 w 2679544"/>
              <a:gd name="connsiteY20" fmla="*/ 534504 h 3627686"/>
              <a:gd name="connsiteX21" fmla="*/ 1494215 w 2679544"/>
              <a:gd name="connsiteY21" fmla="*/ 7863 h 3627686"/>
              <a:gd name="connsiteX22" fmla="*/ 2321976 w 2679544"/>
              <a:gd name="connsiteY22" fmla="*/ 646561 h 3627686"/>
              <a:gd name="connsiteX23" fmla="*/ 2117051 w 2679544"/>
              <a:gd name="connsiteY23" fmla="*/ 1420028 h 3627686"/>
              <a:gd name="connsiteX24" fmla="*/ 2037517 w 2679544"/>
              <a:gd name="connsiteY24" fmla="*/ 1896729 h 3627686"/>
              <a:gd name="connsiteX25" fmla="*/ 1989390 w 2679544"/>
              <a:gd name="connsiteY25" fmla="*/ 1849622 h 3627686"/>
              <a:gd name="connsiteX26" fmla="*/ 1963047 w 2679544"/>
              <a:gd name="connsiteY26" fmla="*/ 1910916 h 3627686"/>
              <a:gd name="connsiteX27" fmla="*/ 2679544 w 2679544"/>
              <a:gd name="connsiteY27" fmla="*/ 3627686 h 3627686"/>
              <a:gd name="connsiteX28" fmla="*/ 501119 w 2679544"/>
              <a:gd name="connsiteY2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87744 w 2679544"/>
              <a:gd name="connsiteY16" fmla="*/ 1240187 h 3627686"/>
              <a:gd name="connsiteX17" fmla="*/ 500007 w 2679544"/>
              <a:gd name="connsiteY17" fmla="*/ 794386 h 3627686"/>
              <a:gd name="connsiteX18" fmla="*/ 0 w 2679544"/>
              <a:gd name="connsiteY18" fmla="*/ 547168 h 3627686"/>
              <a:gd name="connsiteX19" fmla="*/ 615510 w 2679544"/>
              <a:gd name="connsiteY19" fmla="*/ 534504 h 3627686"/>
              <a:gd name="connsiteX20" fmla="*/ 1494215 w 2679544"/>
              <a:gd name="connsiteY20" fmla="*/ 7863 h 3627686"/>
              <a:gd name="connsiteX21" fmla="*/ 2321976 w 2679544"/>
              <a:gd name="connsiteY21" fmla="*/ 646561 h 3627686"/>
              <a:gd name="connsiteX22" fmla="*/ 2117051 w 2679544"/>
              <a:gd name="connsiteY22" fmla="*/ 1420028 h 3627686"/>
              <a:gd name="connsiteX23" fmla="*/ 2037517 w 2679544"/>
              <a:gd name="connsiteY23" fmla="*/ 1896729 h 3627686"/>
              <a:gd name="connsiteX24" fmla="*/ 1989390 w 2679544"/>
              <a:gd name="connsiteY24" fmla="*/ 1849622 h 3627686"/>
              <a:gd name="connsiteX25" fmla="*/ 1963047 w 2679544"/>
              <a:gd name="connsiteY25" fmla="*/ 1910916 h 3627686"/>
              <a:gd name="connsiteX26" fmla="*/ 2679544 w 2679544"/>
              <a:gd name="connsiteY26" fmla="*/ 3627686 h 3627686"/>
              <a:gd name="connsiteX27" fmla="*/ 501119 w 2679544"/>
              <a:gd name="connsiteY2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50972 w 2679544"/>
              <a:gd name="connsiteY13" fmla="*/ 1434308 h 3627686"/>
              <a:gd name="connsiteX14" fmla="*/ 287744 w 2679544"/>
              <a:gd name="connsiteY14" fmla="*/ 1240187 h 3627686"/>
              <a:gd name="connsiteX15" fmla="*/ 500007 w 2679544"/>
              <a:gd name="connsiteY15" fmla="*/ 794386 h 3627686"/>
              <a:gd name="connsiteX16" fmla="*/ 0 w 2679544"/>
              <a:gd name="connsiteY16" fmla="*/ 547168 h 3627686"/>
              <a:gd name="connsiteX17" fmla="*/ 615510 w 2679544"/>
              <a:gd name="connsiteY17" fmla="*/ 534504 h 3627686"/>
              <a:gd name="connsiteX18" fmla="*/ 1494215 w 2679544"/>
              <a:gd name="connsiteY18" fmla="*/ 7863 h 3627686"/>
              <a:gd name="connsiteX19" fmla="*/ 2321976 w 2679544"/>
              <a:gd name="connsiteY19" fmla="*/ 646561 h 3627686"/>
              <a:gd name="connsiteX20" fmla="*/ 2117051 w 2679544"/>
              <a:gd name="connsiteY20" fmla="*/ 1420028 h 3627686"/>
              <a:gd name="connsiteX21" fmla="*/ 2037517 w 2679544"/>
              <a:gd name="connsiteY21" fmla="*/ 1896729 h 3627686"/>
              <a:gd name="connsiteX22" fmla="*/ 1989390 w 2679544"/>
              <a:gd name="connsiteY22" fmla="*/ 1849622 h 3627686"/>
              <a:gd name="connsiteX23" fmla="*/ 1963047 w 2679544"/>
              <a:gd name="connsiteY23" fmla="*/ 1910916 h 3627686"/>
              <a:gd name="connsiteX24" fmla="*/ 2679544 w 2679544"/>
              <a:gd name="connsiteY24" fmla="*/ 3627686 h 3627686"/>
              <a:gd name="connsiteX25" fmla="*/ 501119 w 2679544"/>
              <a:gd name="connsiteY25"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0972 w 2679544"/>
              <a:gd name="connsiteY12" fmla="*/ 1434308 h 3627686"/>
              <a:gd name="connsiteX13" fmla="*/ 287744 w 2679544"/>
              <a:gd name="connsiteY13" fmla="*/ 1240187 h 3627686"/>
              <a:gd name="connsiteX14" fmla="*/ 500007 w 2679544"/>
              <a:gd name="connsiteY14" fmla="*/ 794386 h 3627686"/>
              <a:gd name="connsiteX15" fmla="*/ 0 w 2679544"/>
              <a:gd name="connsiteY15" fmla="*/ 547168 h 3627686"/>
              <a:gd name="connsiteX16" fmla="*/ 615510 w 2679544"/>
              <a:gd name="connsiteY16" fmla="*/ 534504 h 3627686"/>
              <a:gd name="connsiteX17" fmla="*/ 1494215 w 2679544"/>
              <a:gd name="connsiteY17" fmla="*/ 7863 h 3627686"/>
              <a:gd name="connsiteX18" fmla="*/ 2321976 w 2679544"/>
              <a:gd name="connsiteY18" fmla="*/ 646561 h 3627686"/>
              <a:gd name="connsiteX19" fmla="*/ 2117051 w 2679544"/>
              <a:gd name="connsiteY19" fmla="*/ 1420028 h 3627686"/>
              <a:gd name="connsiteX20" fmla="*/ 2037517 w 2679544"/>
              <a:gd name="connsiteY20" fmla="*/ 1896729 h 3627686"/>
              <a:gd name="connsiteX21" fmla="*/ 1989390 w 2679544"/>
              <a:gd name="connsiteY21" fmla="*/ 1849622 h 3627686"/>
              <a:gd name="connsiteX22" fmla="*/ 1963047 w 2679544"/>
              <a:gd name="connsiteY22" fmla="*/ 1910916 h 3627686"/>
              <a:gd name="connsiteX23" fmla="*/ 2679544 w 2679544"/>
              <a:gd name="connsiteY23" fmla="*/ 3627686 h 3627686"/>
              <a:gd name="connsiteX24" fmla="*/ 501119 w 2679544"/>
              <a:gd name="connsiteY24"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55628 w 2679544"/>
              <a:gd name="connsiteY10" fmla="*/ 1583657 h 3627686"/>
              <a:gd name="connsiteX11" fmla="*/ 350972 w 2679544"/>
              <a:gd name="connsiteY11" fmla="*/ 1434308 h 3627686"/>
              <a:gd name="connsiteX12" fmla="*/ 287744 w 2679544"/>
              <a:gd name="connsiteY12" fmla="*/ 1240187 h 3627686"/>
              <a:gd name="connsiteX13" fmla="*/ 500007 w 2679544"/>
              <a:gd name="connsiteY13" fmla="*/ 794386 h 3627686"/>
              <a:gd name="connsiteX14" fmla="*/ 0 w 2679544"/>
              <a:gd name="connsiteY14" fmla="*/ 547168 h 3627686"/>
              <a:gd name="connsiteX15" fmla="*/ 615510 w 2679544"/>
              <a:gd name="connsiteY15" fmla="*/ 534504 h 3627686"/>
              <a:gd name="connsiteX16" fmla="*/ 1494215 w 2679544"/>
              <a:gd name="connsiteY16" fmla="*/ 7863 h 3627686"/>
              <a:gd name="connsiteX17" fmla="*/ 2321976 w 2679544"/>
              <a:gd name="connsiteY17" fmla="*/ 646561 h 3627686"/>
              <a:gd name="connsiteX18" fmla="*/ 2117051 w 2679544"/>
              <a:gd name="connsiteY18" fmla="*/ 1420028 h 3627686"/>
              <a:gd name="connsiteX19" fmla="*/ 2037517 w 2679544"/>
              <a:gd name="connsiteY19" fmla="*/ 1896729 h 3627686"/>
              <a:gd name="connsiteX20" fmla="*/ 1989390 w 2679544"/>
              <a:gd name="connsiteY20" fmla="*/ 1849622 h 3627686"/>
              <a:gd name="connsiteX21" fmla="*/ 1963047 w 2679544"/>
              <a:gd name="connsiteY21" fmla="*/ 1910916 h 3627686"/>
              <a:gd name="connsiteX22" fmla="*/ 2679544 w 2679544"/>
              <a:gd name="connsiteY22" fmla="*/ 3627686 h 3627686"/>
              <a:gd name="connsiteX23" fmla="*/ 501119 w 2679544"/>
              <a:gd name="connsiteY23"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00647 w 2679544"/>
              <a:gd name="connsiteY8" fmla="*/ 1678053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300647 w 2679544"/>
              <a:gd name="connsiteY7" fmla="*/ 1678053 h 3627686"/>
              <a:gd name="connsiteX8" fmla="*/ 355628 w 2679544"/>
              <a:gd name="connsiteY8" fmla="*/ 1583657 h 3627686"/>
              <a:gd name="connsiteX9" fmla="*/ 350972 w 2679544"/>
              <a:gd name="connsiteY9" fmla="*/ 1434308 h 3627686"/>
              <a:gd name="connsiteX10" fmla="*/ 287744 w 2679544"/>
              <a:gd name="connsiteY10" fmla="*/ 1240187 h 3627686"/>
              <a:gd name="connsiteX11" fmla="*/ 500007 w 2679544"/>
              <a:gd name="connsiteY11" fmla="*/ 794386 h 3627686"/>
              <a:gd name="connsiteX12" fmla="*/ 0 w 2679544"/>
              <a:gd name="connsiteY12" fmla="*/ 547168 h 3627686"/>
              <a:gd name="connsiteX13" fmla="*/ 615510 w 2679544"/>
              <a:gd name="connsiteY13" fmla="*/ 534504 h 3627686"/>
              <a:gd name="connsiteX14" fmla="*/ 1494215 w 2679544"/>
              <a:gd name="connsiteY14" fmla="*/ 7863 h 3627686"/>
              <a:gd name="connsiteX15" fmla="*/ 2321976 w 2679544"/>
              <a:gd name="connsiteY15" fmla="*/ 646561 h 3627686"/>
              <a:gd name="connsiteX16" fmla="*/ 2117051 w 2679544"/>
              <a:gd name="connsiteY16" fmla="*/ 1420028 h 3627686"/>
              <a:gd name="connsiteX17" fmla="*/ 2037517 w 2679544"/>
              <a:gd name="connsiteY17" fmla="*/ 1896729 h 3627686"/>
              <a:gd name="connsiteX18" fmla="*/ 1989390 w 2679544"/>
              <a:gd name="connsiteY18" fmla="*/ 1849622 h 3627686"/>
              <a:gd name="connsiteX19" fmla="*/ 1963047 w 2679544"/>
              <a:gd name="connsiteY19" fmla="*/ 1910916 h 3627686"/>
              <a:gd name="connsiteX20" fmla="*/ 2679544 w 2679544"/>
              <a:gd name="connsiteY20" fmla="*/ 3627686 h 3627686"/>
              <a:gd name="connsiteX21" fmla="*/ 501119 w 2679544"/>
              <a:gd name="connsiteY2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300647 w 2679544"/>
              <a:gd name="connsiteY6" fmla="*/ 1678053 h 3627686"/>
              <a:gd name="connsiteX7" fmla="*/ 355628 w 2679544"/>
              <a:gd name="connsiteY7" fmla="*/ 1583657 h 3627686"/>
              <a:gd name="connsiteX8" fmla="*/ 350972 w 2679544"/>
              <a:gd name="connsiteY8" fmla="*/ 1434308 h 3627686"/>
              <a:gd name="connsiteX9" fmla="*/ 287744 w 2679544"/>
              <a:gd name="connsiteY9" fmla="*/ 1240187 h 3627686"/>
              <a:gd name="connsiteX10" fmla="*/ 500007 w 2679544"/>
              <a:gd name="connsiteY10" fmla="*/ 794386 h 3627686"/>
              <a:gd name="connsiteX11" fmla="*/ 0 w 2679544"/>
              <a:gd name="connsiteY11" fmla="*/ 547168 h 3627686"/>
              <a:gd name="connsiteX12" fmla="*/ 615510 w 2679544"/>
              <a:gd name="connsiteY12" fmla="*/ 534504 h 3627686"/>
              <a:gd name="connsiteX13" fmla="*/ 1494215 w 2679544"/>
              <a:gd name="connsiteY13" fmla="*/ 7863 h 3627686"/>
              <a:gd name="connsiteX14" fmla="*/ 2321976 w 2679544"/>
              <a:gd name="connsiteY14" fmla="*/ 646561 h 3627686"/>
              <a:gd name="connsiteX15" fmla="*/ 2117051 w 2679544"/>
              <a:gd name="connsiteY15" fmla="*/ 1420028 h 3627686"/>
              <a:gd name="connsiteX16" fmla="*/ 2037517 w 2679544"/>
              <a:gd name="connsiteY16" fmla="*/ 1896729 h 3627686"/>
              <a:gd name="connsiteX17" fmla="*/ 1989390 w 2679544"/>
              <a:gd name="connsiteY17" fmla="*/ 1849622 h 3627686"/>
              <a:gd name="connsiteX18" fmla="*/ 1963047 w 2679544"/>
              <a:gd name="connsiteY18" fmla="*/ 1910916 h 3627686"/>
              <a:gd name="connsiteX19" fmla="*/ 2679544 w 2679544"/>
              <a:gd name="connsiteY19" fmla="*/ 3627686 h 3627686"/>
              <a:gd name="connsiteX20" fmla="*/ 501119 w 2679544"/>
              <a:gd name="connsiteY2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300647 w 2679544"/>
              <a:gd name="connsiteY5" fmla="*/ 1678053 h 3627686"/>
              <a:gd name="connsiteX6" fmla="*/ 355628 w 2679544"/>
              <a:gd name="connsiteY6" fmla="*/ 1583657 h 3627686"/>
              <a:gd name="connsiteX7" fmla="*/ 350972 w 2679544"/>
              <a:gd name="connsiteY7" fmla="*/ 1434308 h 3627686"/>
              <a:gd name="connsiteX8" fmla="*/ 287744 w 2679544"/>
              <a:gd name="connsiteY8" fmla="*/ 1240187 h 3627686"/>
              <a:gd name="connsiteX9" fmla="*/ 500007 w 2679544"/>
              <a:gd name="connsiteY9" fmla="*/ 794386 h 3627686"/>
              <a:gd name="connsiteX10" fmla="*/ 0 w 2679544"/>
              <a:gd name="connsiteY10" fmla="*/ 547168 h 3627686"/>
              <a:gd name="connsiteX11" fmla="*/ 615510 w 2679544"/>
              <a:gd name="connsiteY11" fmla="*/ 534504 h 3627686"/>
              <a:gd name="connsiteX12" fmla="*/ 1494215 w 2679544"/>
              <a:gd name="connsiteY12" fmla="*/ 7863 h 3627686"/>
              <a:gd name="connsiteX13" fmla="*/ 2321976 w 2679544"/>
              <a:gd name="connsiteY13" fmla="*/ 646561 h 3627686"/>
              <a:gd name="connsiteX14" fmla="*/ 2117051 w 2679544"/>
              <a:gd name="connsiteY14" fmla="*/ 1420028 h 3627686"/>
              <a:gd name="connsiteX15" fmla="*/ 2037517 w 2679544"/>
              <a:gd name="connsiteY15" fmla="*/ 1896729 h 3627686"/>
              <a:gd name="connsiteX16" fmla="*/ 1989390 w 2679544"/>
              <a:gd name="connsiteY16" fmla="*/ 1849622 h 3627686"/>
              <a:gd name="connsiteX17" fmla="*/ 1963047 w 2679544"/>
              <a:gd name="connsiteY17" fmla="*/ 1910916 h 3627686"/>
              <a:gd name="connsiteX18" fmla="*/ 2679544 w 2679544"/>
              <a:gd name="connsiteY18" fmla="*/ 3627686 h 3627686"/>
              <a:gd name="connsiteX19" fmla="*/ 501119 w 2679544"/>
              <a:gd name="connsiteY1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345348 w 2679544"/>
              <a:gd name="connsiteY3" fmla="*/ 1884526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95386 w 2679544"/>
              <a:gd name="connsiteY5" fmla="*/ 1623414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67097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5339 h 3628255"/>
              <a:gd name="connsiteX1" fmla="*/ 1058272 w 2679544"/>
              <a:gd name="connsiteY1" fmla="*/ 2450500 h 3628255"/>
              <a:gd name="connsiteX2" fmla="*/ 856142 w 2679544"/>
              <a:gd name="connsiteY2" fmla="*/ 2046239 h 3628255"/>
              <a:gd name="connsiteX3" fmla="*/ 427346 w 2679544"/>
              <a:gd name="connsiteY3" fmla="*/ 1790671 h 3628255"/>
              <a:gd name="connsiteX4" fmla="*/ 395386 w 2679544"/>
              <a:gd name="connsiteY4" fmla="*/ 1623983 h 3628255"/>
              <a:gd name="connsiteX5" fmla="*/ 360911 w 2679544"/>
              <a:gd name="connsiteY5" fmla="*/ 1434877 h 3628255"/>
              <a:gd name="connsiteX6" fmla="*/ 287744 w 2679544"/>
              <a:gd name="connsiteY6" fmla="*/ 1240756 h 3628255"/>
              <a:gd name="connsiteX7" fmla="*/ 567097 w 2679544"/>
              <a:gd name="connsiteY7" fmla="*/ 802409 h 3628255"/>
              <a:gd name="connsiteX8" fmla="*/ 0 w 2679544"/>
              <a:gd name="connsiteY8" fmla="*/ 547737 h 3628255"/>
              <a:gd name="connsiteX9" fmla="*/ 615510 w 2679544"/>
              <a:gd name="connsiteY9" fmla="*/ 535073 h 3628255"/>
              <a:gd name="connsiteX10" fmla="*/ 1494215 w 2679544"/>
              <a:gd name="connsiteY10" fmla="*/ 8432 h 3628255"/>
              <a:gd name="connsiteX11" fmla="*/ 2321976 w 2679544"/>
              <a:gd name="connsiteY11" fmla="*/ 647130 h 3628255"/>
              <a:gd name="connsiteX12" fmla="*/ 2117051 w 2679544"/>
              <a:gd name="connsiteY12" fmla="*/ 1420597 h 3628255"/>
              <a:gd name="connsiteX13" fmla="*/ 2037517 w 2679544"/>
              <a:gd name="connsiteY13" fmla="*/ 1897298 h 3628255"/>
              <a:gd name="connsiteX14" fmla="*/ 1989390 w 2679544"/>
              <a:gd name="connsiteY14" fmla="*/ 1850191 h 3628255"/>
              <a:gd name="connsiteX15" fmla="*/ 1963047 w 2679544"/>
              <a:gd name="connsiteY15" fmla="*/ 1911485 h 3628255"/>
              <a:gd name="connsiteX16" fmla="*/ 2679544 w 2679544"/>
              <a:gd name="connsiteY16" fmla="*/ 3628255 h 3628255"/>
              <a:gd name="connsiteX17" fmla="*/ 503604 w 2679544"/>
              <a:gd name="connsiteY17" fmla="*/ 3625339 h 3628255"/>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67097 w 2679544"/>
              <a:gd name="connsiteY7" fmla="*/ 799626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15568 w 2679544"/>
              <a:gd name="connsiteY7" fmla="*/ 785311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23644 w 2699584"/>
              <a:gd name="connsiteY0" fmla="*/ 3622556 h 3625472"/>
              <a:gd name="connsiteX1" fmla="*/ 1078312 w 2699584"/>
              <a:gd name="connsiteY1" fmla="*/ 2447717 h 3625472"/>
              <a:gd name="connsiteX2" fmla="*/ 876182 w 2699584"/>
              <a:gd name="connsiteY2" fmla="*/ 2043456 h 3625472"/>
              <a:gd name="connsiteX3" fmla="*/ 447386 w 2699584"/>
              <a:gd name="connsiteY3" fmla="*/ 1787888 h 3625472"/>
              <a:gd name="connsiteX4" fmla="*/ 415426 w 2699584"/>
              <a:gd name="connsiteY4" fmla="*/ 1621200 h 3625472"/>
              <a:gd name="connsiteX5" fmla="*/ 380951 w 2699584"/>
              <a:gd name="connsiteY5" fmla="*/ 1432094 h 3625472"/>
              <a:gd name="connsiteX6" fmla="*/ 307784 w 2699584"/>
              <a:gd name="connsiteY6" fmla="*/ 1237973 h 3625472"/>
              <a:gd name="connsiteX7" fmla="*/ 535608 w 2699584"/>
              <a:gd name="connsiteY7" fmla="*/ 785311 h 3625472"/>
              <a:gd name="connsiteX8" fmla="*/ 0 w 2699584"/>
              <a:gd name="connsiteY8" fmla="*/ 533503 h 3625472"/>
              <a:gd name="connsiteX9" fmla="*/ 635550 w 2699584"/>
              <a:gd name="connsiteY9" fmla="*/ 532290 h 3625472"/>
              <a:gd name="connsiteX10" fmla="*/ 1514255 w 2699584"/>
              <a:gd name="connsiteY10" fmla="*/ 5649 h 3625472"/>
              <a:gd name="connsiteX11" fmla="*/ 2342016 w 2699584"/>
              <a:gd name="connsiteY11" fmla="*/ 644347 h 3625472"/>
              <a:gd name="connsiteX12" fmla="*/ 2137091 w 2699584"/>
              <a:gd name="connsiteY12" fmla="*/ 1417814 h 3625472"/>
              <a:gd name="connsiteX13" fmla="*/ 2057557 w 2699584"/>
              <a:gd name="connsiteY13" fmla="*/ 1894515 h 3625472"/>
              <a:gd name="connsiteX14" fmla="*/ 2009430 w 2699584"/>
              <a:gd name="connsiteY14" fmla="*/ 1847408 h 3625472"/>
              <a:gd name="connsiteX15" fmla="*/ 1983087 w 2699584"/>
              <a:gd name="connsiteY15" fmla="*/ 1908702 h 3625472"/>
              <a:gd name="connsiteX16" fmla="*/ 2699584 w 2699584"/>
              <a:gd name="connsiteY16" fmla="*/ 3625472 h 3625472"/>
              <a:gd name="connsiteX17" fmla="*/ 523644 w 2699584"/>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1714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7440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55538 h 3658454"/>
              <a:gd name="connsiteX1" fmla="*/ 1086899 w 2708171"/>
              <a:gd name="connsiteY1" fmla="*/ 2480699 h 3658454"/>
              <a:gd name="connsiteX2" fmla="*/ 893357 w 2708171"/>
              <a:gd name="connsiteY2" fmla="*/ 2085025 h 3658454"/>
              <a:gd name="connsiteX3" fmla="*/ 455973 w 2708171"/>
              <a:gd name="connsiteY3" fmla="*/ 1820870 h 3658454"/>
              <a:gd name="connsiteX4" fmla="*/ 424013 w 2708171"/>
              <a:gd name="connsiteY4" fmla="*/ 1654182 h 3658454"/>
              <a:gd name="connsiteX5" fmla="*/ 389538 w 2708171"/>
              <a:gd name="connsiteY5" fmla="*/ 1465076 h 3658454"/>
              <a:gd name="connsiteX6" fmla="*/ 316371 w 2708171"/>
              <a:gd name="connsiteY6" fmla="*/ 1270955 h 3658454"/>
              <a:gd name="connsiteX7" fmla="*/ 544195 w 2708171"/>
              <a:gd name="connsiteY7" fmla="*/ 818293 h 3658454"/>
              <a:gd name="connsiteX8" fmla="*/ 0 w 2708171"/>
              <a:gd name="connsiteY8" fmla="*/ 546446 h 3658454"/>
              <a:gd name="connsiteX9" fmla="*/ 644137 w 2708171"/>
              <a:gd name="connsiteY9" fmla="*/ 565272 h 3658454"/>
              <a:gd name="connsiteX10" fmla="*/ 1457000 w 2708171"/>
              <a:gd name="connsiteY10" fmla="*/ 4279 h 3658454"/>
              <a:gd name="connsiteX11" fmla="*/ 2350603 w 2708171"/>
              <a:gd name="connsiteY11" fmla="*/ 677329 h 3658454"/>
              <a:gd name="connsiteX12" fmla="*/ 2174306 w 2708171"/>
              <a:gd name="connsiteY12" fmla="*/ 1479423 h 3658454"/>
              <a:gd name="connsiteX13" fmla="*/ 2066144 w 2708171"/>
              <a:gd name="connsiteY13" fmla="*/ 1927497 h 3658454"/>
              <a:gd name="connsiteX14" fmla="*/ 2018017 w 2708171"/>
              <a:gd name="connsiteY14" fmla="*/ 1880390 h 3658454"/>
              <a:gd name="connsiteX15" fmla="*/ 2017440 w 2708171"/>
              <a:gd name="connsiteY15" fmla="*/ 1961723 h 3658454"/>
              <a:gd name="connsiteX16" fmla="*/ 2708171 w 2708171"/>
              <a:gd name="connsiteY16" fmla="*/ 3658454 h 3658454"/>
              <a:gd name="connsiteX17" fmla="*/ 532231 w 2708171"/>
              <a:gd name="connsiteY17" fmla="*/ 3655538 h 3658454"/>
              <a:gd name="connsiteX0" fmla="*/ 532231 w 2708171"/>
              <a:gd name="connsiteY0" fmla="*/ 3673612 h 3676528"/>
              <a:gd name="connsiteX1" fmla="*/ 1086899 w 2708171"/>
              <a:gd name="connsiteY1" fmla="*/ 2498773 h 3676528"/>
              <a:gd name="connsiteX2" fmla="*/ 893357 w 2708171"/>
              <a:gd name="connsiteY2" fmla="*/ 2103099 h 3676528"/>
              <a:gd name="connsiteX3" fmla="*/ 455973 w 2708171"/>
              <a:gd name="connsiteY3" fmla="*/ 1838944 h 3676528"/>
              <a:gd name="connsiteX4" fmla="*/ 424013 w 2708171"/>
              <a:gd name="connsiteY4" fmla="*/ 1672256 h 3676528"/>
              <a:gd name="connsiteX5" fmla="*/ 389538 w 2708171"/>
              <a:gd name="connsiteY5" fmla="*/ 1483150 h 3676528"/>
              <a:gd name="connsiteX6" fmla="*/ 316371 w 2708171"/>
              <a:gd name="connsiteY6" fmla="*/ 1289029 h 3676528"/>
              <a:gd name="connsiteX7" fmla="*/ 544195 w 2708171"/>
              <a:gd name="connsiteY7" fmla="*/ 836367 h 3676528"/>
              <a:gd name="connsiteX8" fmla="*/ 0 w 2708171"/>
              <a:gd name="connsiteY8" fmla="*/ 564520 h 3676528"/>
              <a:gd name="connsiteX9" fmla="*/ 644137 w 2708171"/>
              <a:gd name="connsiteY9" fmla="*/ 583346 h 3676528"/>
              <a:gd name="connsiteX10" fmla="*/ 1457000 w 2708171"/>
              <a:gd name="connsiteY10" fmla="*/ 22353 h 3676528"/>
              <a:gd name="connsiteX11" fmla="*/ 1854405 w 2708171"/>
              <a:gd name="connsiteY11" fmla="*/ 168573 h 3676528"/>
              <a:gd name="connsiteX12" fmla="*/ 2350603 w 2708171"/>
              <a:gd name="connsiteY12" fmla="*/ 695403 h 3676528"/>
              <a:gd name="connsiteX13" fmla="*/ 2174306 w 2708171"/>
              <a:gd name="connsiteY13" fmla="*/ 1497497 h 3676528"/>
              <a:gd name="connsiteX14" fmla="*/ 2066144 w 2708171"/>
              <a:gd name="connsiteY14" fmla="*/ 1945571 h 3676528"/>
              <a:gd name="connsiteX15" fmla="*/ 2018017 w 2708171"/>
              <a:gd name="connsiteY15" fmla="*/ 1898464 h 3676528"/>
              <a:gd name="connsiteX16" fmla="*/ 2017440 w 2708171"/>
              <a:gd name="connsiteY16" fmla="*/ 1979797 h 3676528"/>
              <a:gd name="connsiteX17" fmla="*/ 2708171 w 2708171"/>
              <a:gd name="connsiteY17" fmla="*/ 3676528 h 3676528"/>
              <a:gd name="connsiteX18" fmla="*/ 532231 w 2708171"/>
              <a:gd name="connsiteY18" fmla="*/ 3673612 h 3676528"/>
              <a:gd name="connsiteX0" fmla="*/ 532231 w 2708171"/>
              <a:gd name="connsiteY0" fmla="*/ 3694027 h 3696943"/>
              <a:gd name="connsiteX1" fmla="*/ 1086899 w 2708171"/>
              <a:gd name="connsiteY1" fmla="*/ 2519188 h 3696943"/>
              <a:gd name="connsiteX2" fmla="*/ 893357 w 2708171"/>
              <a:gd name="connsiteY2" fmla="*/ 2123514 h 3696943"/>
              <a:gd name="connsiteX3" fmla="*/ 455973 w 2708171"/>
              <a:gd name="connsiteY3" fmla="*/ 1859359 h 3696943"/>
              <a:gd name="connsiteX4" fmla="*/ 424013 w 2708171"/>
              <a:gd name="connsiteY4" fmla="*/ 1692671 h 3696943"/>
              <a:gd name="connsiteX5" fmla="*/ 389538 w 2708171"/>
              <a:gd name="connsiteY5" fmla="*/ 1503565 h 3696943"/>
              <a:gd name="connsiteX6" fmla="*/ 316371 w 2708171"/>
              <a:gd name="connsiteY6" fmla="*/ 1309444 h 3696943"/>
              <a:gd name="connsiteX7" fmla="*/ 544195 w 2708171"/>
              <a:gd name="connsiteY7" fmla="*/ 856782 h 3696943"/>
              <a:gd name="connsiteX8" fmla="*/ 0 w 2708171"/>
              <a:gd name="connsiteY8" fmla="*/ 584935 h 3696943"/>
              <a:gd name="connsiteX9" fmla="*/ 644137 w 2708171"/>
              <a:gd name="connsiteY9" fmla="*/ 603761 h 3696943"/>
              <a:gd name="connsiteX10" fmla="*/ 1457000 w 2708171"/>
              <a:gd name="connsiteY10" fmla="*/ 42768 h 3696943"/>
              <a:gd name="connsiteX11" fmla="*/ 1820053 w 2708171"/>
              <a:gd name="connsiteY11" fmla="*/ 114557 h 3696943"/>
              <a:gd name="connsiteX12" fmla="*/ 2350603 w 2708171"/>
              <a:gd name="connsiteY12" fmla="*/ 715818 h 3696943"/>
              <a:gd name="connsiteX13" fmla="*/ 2174306 w 2708171"/>
              <a:gd name="connsiteY13" fmla="*/ 1517912 h 3696943"/>
              <a:gd name="connsiteX14" fmla="*/ 2066144 w 2708171"/>
              <a:gd name="connsiteY14" fmla="*/ 1965986 h 3696943"/>
              <a:gd name="connsiteX15" fmla="*/ 2018017 w 2708171"/>
              <a:gd name="connsiteY15" fmla="*/ 1918879 h 3696943"/>
              <a:gd name="connsiteX16" fmla="*/ 2017440 w 2708171"/>
              <a:gd name="connsiteY16" fmla="*/ 2000212 h 3696943"/>
              <a:gd name="connsiteX17" fmla="*/ 2708171 w 2708171"/>
              <a:gd name="connsiteY17" fmla="*/ 3696943 h 3696943"/>
              <a:gd name="connsiteX18" fmla="*/ 532231 w 2708171"/>
              <a:gd name="connsiteY18" fmla="*/ 3694027 h 3696943"/>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57000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16921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51289 h 3654205"/>
              <a:gd name="connsiteX1" fmla="*/ 1086899 w 2708171"/>
              <a:gd name="connsiteY1" fmla="*/ 2476450 h 3654205"/>
              <a:gd name="connsiteX2" fmla="*/ 893357 w 2708171"/>
              <a:gd name="connsiteY2" fmla="*/ 2080776 h 3654205"/>
              <a:gd name="connsiteX3" fmla="*/ 455973 w 2708171"/>
              <a:gd name="connsiteY3" fmla="*/ 1816621 h 3654205"/>
              <a:gd name="connsiteX4" fmla="*/ 424013 w 2708171"/>
              <a:gd name="connsiteY4" fmla="*/ 1649933 h 3654205"/>
              <a:gd name="connsiteX5" fmla="*/ 389538 w 2708171"/>
              <a:gd name="connsiteY5" fmla="*/ 1460827 h 3654205"/>
              <a:gd name="connsiteX6" fmla="*/ 316371 w 2708171"/>
              <a:gd name="connsiteY6" fmla="*/ 1266706 h 3654205"/>
              <a:gd name="connsiteX7" fmla="*/ 544195 w 2708171"/>
              <a:gd name="connsiteY7" fmla="*/ 814044 h 3654205"/>
              <a:gd name="connsiteX8" fmla="*/ 0 w 2708171"/>
              <a:gd name="connsiteY8" fmla="*/ 542197 h 3654205"/>
              <a:gd name="connsiteX9" fmla="*/ 644137 w 2708171"/>
              <a:gd name="connsiteY9" fmla="*/ 561023 h 3654205"/>
              <a:gd name="connsiteX10" fmla="*/ 1416921 w 2708171"/>
              <a:gd name="connsiteY10" fmla="*/ 30 h 3654205"/>
              <a:gd name="connsiteX11" fmla="*/ 1820053 w 2708171"/>
              <a:gd name="connsiteY11" fmla="*/ 71819 h 3654205"/>
              <a:gd name="connsiteX12" fmla="*/ 1943150 w 2708171"/>
              <a:gd name="connsiteY12" fmla="*/ 172016 h 3654205"/>
              <a:gd name="connsiteX13" fmla="*/ 2350603 w 2708171"/>
              <a:gd name="connsiteY13" fmla="*/ 673080 h 3654205"/>
              <a:gd name="connsiteX14" fmla="*/ 2174306 w 2708171"/>
              <a:gd name="connsiteY14" fmla="*/ 1475174 h 3654205"/>
              <a:gd name="connsiteX15" fmla="*/ 2066144 w 2708171"/>
              <a:gd name="connsiteY15" fmla="*/ 1923248 h 3654205"/>
              <a:gd name="connsiteX16" fmla="*/ 2018017 w 2708171"/>
              <a:gd name="connsiteY16" fmla="*/ 1876141 h 3654205"/>
              <a:gd name="connsiteX17" fmla="*/ 2017440 w 2708171"/>
              <a:gd name="connsiteY17" fmla="*/ 1957474 h 3654205"/>
              <a:gd name="connsiteX18" fmla="*/ 2708171 w 2708171"/>
              <a:gd name="connsiteY18" fmla="*/ 3654205 h 3654205"/>
              <a:gd name="connsiteX19" fmla="*/ 532231 w 2708171"/>
              <a:gd name="connsiteY19" fmla="*/ 3651289 h 3654205"/>
              <a:gd name="connsiteX0" fmla="*/ 532231 w 2708171"/>
              <a:gd name="connsiteY0" fmla="*/ 3654150 h 3657066"/>
              <a:gd name="connsiteX1" fmla="*/ 1086899 w 2708171"/>
              <a:gd name="connsiteY1" fmla="*/ 2479311 h 3657066"/>
              <a:gd name="connsiteX2" fmla="*/ 893357 w 2708171"/>
              <a:gd name="connsiteY2" fmla="*/ 2083637 h 3657066"/>
              <a:gd name="connsiteX3" fmla="*/ 455973 w 2708171"/>
              <a:gd name="connsiteY3" fmla="*/ 1819482 h 3657066"/>
              <a:gd name="connsiteX4" fmla="*/ 424013 w 2708171"/>
              <a:gd name="connsiteY4" fmla="*/ 1652794 h 3657066"/>
              <a:gd name="connsiteX5" fmla="*/ 389538 w 2708171"/>
              <a:gd name="connsiteY5" fmla="*/ 1463688 h 3657066"/>
              <a:gd name="connsiteX6" fmla="*/ 316371 w 2708171"/>
              <a:gd name="connsiteY6" fmla="*/ 1269567 h 3657066"/>
              <a:gd name="connsiteX7" fmla="*/ 544195 w 2708171"/>
              <a:gd name="connsiteY7" fmla="*/ 816905 h 3657066"/>
              <a:gd name="connsiteX8" fmla="*/ 0 w 2708171"/>
              <a:gd name="connsiteY8" fmla="*/ 545058 h 3657066"/>
              <a:gd name="connsiteX9" fmla="*/ 644137 w 2708171"/>
              <a:gd name="connsiteY9" fmla="*/ 563884 h 3657066"/>
              <a:gd name="connsiteX10" fmla="*/ 1302413 w 2708171"/>
              <a:gd name="connsiteY10" fmla="*/ 28 h 3657066"/>
              <a:gd name="connsiteX11" fmla="*/ 1820053 w 2708171"/>
              <a:gd name="connsiteY11" fmla="*/ 74680 h 3657066"/>
              <a:gd name="connsiteX12" fmla="*/ 1943150 w 2708171"/>
              <a:gd name="connsiteY12" fmla="*/ 174877 h 3657066"/>
              <a:gd name="connsiteX13" fmla="*/ 2350603 w 2708171"/>
              <a:gd name="connsiteY13" fmla="*/ 675941 h 3657066"/>
              <a:gd name="connsiteX14" fmla="*/ 2174306 w 2708171"/>
              <a:gd name="connsiteY14" fmla="*/ 1478035 h 3657066"/>
              <a:gd name="connsiteX15" fmla="*/ 2066144 w 2708171"/>
              <a:gd name="connsiteY15" fmla="*/ 1926109 h 3657066"/>
              <a:gd name="connsiteX16" fmla="*/ 2018017 w 2708171"/>
              <a:gd name="connsiteY16" fmla="*/ 1879002 h 3657066"/>
              <a:gd name="connsiteX17" fmla="*/ 2017440 w 2708171"/>
              <a:gd name="connsiteY17" fmla="*/ 1960335 h 3657066"/>
              <a:gd name="connsiteX18" fmla="*/ 2708171 w 2708171"/>
              <a:gd name="connsiteY18" fmla="*/ 3657066 h 3657066"/>
              <a:gd name="connsiteX19" fmla="*/ 532231 w 2708171"/>
              <a:gd name="connsiteY19" fmla="*/ 3654150 h 3657066"/>
              <a:gd name="connsiteX0" fmla="*/ 532231 w 2708171"/>
              <a:gd name="connsiteY0" fmla="*/ 3680371 h 3683287"/>
              <a:gd name="connsiteX1" fmla="*/ 1086899 w 2708171"/>
              <a:gd name="connsiteY1" fmla="*/ 2505532 h 3683287"/>
              <a:gd name="connsiteX2" fmla="*/ 893357 w 2708171"/>
              <a:gd name="connsiteY2" fmla="*/ 2109858 h 3683287"/>
              <a:gd name="connsiteX3" fmla="*/ 455973 w 2708171"/>
              <a:gd name="connsiteY3" fmla="*/ 1845703 h 3683287"/>
              <a:gd name="connsiteX4" fmla="*/ 424013 w 2708171"/>
              <a:gd name="connsiteY4" fmla="*/ 1679015 h 3683287"/>
              <a:gd name="connsiteX5" fmla="*/ 389538 w 2708171"/>
              <a:gd name="connsiteY5" fmla="*/ 1489909 h 3683287"/>
              <a:gd name="connsiteX6" fmla="*/ 316371 w 2708171"/>
              <a:gd name="connsiteY6" fmla="*/ 1295788 h 3683287"/>
              <a:gd name="connsiteX7" fmla="*/ 544195 w 2708171"/>
              <a:gd name="connsiteY7" fmla="*/ 843126 h 3683287"/>
              <a:gd name="connsiteX8" fmla="*/ 0 w 2708171"/>
              <a:gd name="connsiteY8" fmla="*/ 571279 h 3683287"/>
              <a:gd name="connsiteX9" fmla="*/ 644137 w 2708171"/>
              <a:gd name="connsiteY9" fmla="*/ 590105 h 3683287"/>
              <a:gd name="connsiteX10" fmla="*/ 1302413 w 2708171"/>
              <a:gd name="connsiteY10" fmla="*/ 26249 h 3683287"/>
              <a:gd name="connsiteX11" fmla="*/ 1811465 w 2708171"/>
              <a:gd name="connsiteY11" fmla="*/ 103764 h 3683287"/>
              <a:gd name="connsiteX12" fmla="*/ 1943150 w 2708171"/>
              <a:gd name="connsiteY12" fmla="*/ 201098 h 3683287"/>
              <a:gd name="connsiteX13" fmla="*/ 2350603 w 2708171"/>
              <a:gd name="connsiteY13" fmla="*/ 702162 h 3683287"/>
              <a:gd name="connsiteX14" fmla="*/ 2174306 w 2708171"/>
              <a:gd name="connsiteY14" fmla="*/ 1504256 h 3683287"/>
              <a:gd name="connsiteX15" fmla="*/ 2066144 w 2708171"/>
              <a:gd name="connsiteY15" fmla="*/ 1952330 h 3683287"/>
              <a:gd name="connsiteX16" fmla="*/ 2018017 w 2708171"/>
              <a:gd name="connsiteY16" fmla="*/ 1905223 h 3683287"/>
              <a:gd name="connsiteX17" fmla="*/ 2017440 w 2708171"/>
              <a:gd name="connsiteY17" fmla="*/ 1986556 h 3683287"/>
              <a:gd name="connsiteX18" fmla="*/ 2708171 w 2708171"/>
              <a:gd name="connsiteY18" fmla="*/ 3683287 h 3683287"/>
              <a:gd name="connsiteX19" fmla="*/ 532231 w 2708171"/>
              <a:gd name="connsiteY19" fmla="*/ 3680371 h 3683287"/>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3150 w 2708171"/>
              <a:gd name="connsiteY12" fmla="*/ 17790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63142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0364 w 2708171"/>
              <a:gd name="connsiteY12" fmla="*/ 129157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8171" h="3660090">
                <a:moveTo>
                  <a:pt x="532231" y="3657174"/>
                </a:moveTo>
                <a:cubicBezTo>
                  <a:pt x="624074" y="3228620"/>
                  <a:pt x="1011065" y="2760372"/>
                  <a:pt x="1086899" y="2482335"/>
                </a:cubicBezTo>
                <a:cubicBezTo>
                  <a:pt x="1019522" y="2347581"/>
                  <a:pt x="957514" y="2243170"/>
                  <a:pt x="887663" y="2063885"/>
                </a:cubicBezTo>
                <a:cubicBezTo>
                  <a:pt x="347721" y="2163138"/>
                  <a:pt x="478602" y="1927611"/>
                  <a:pt x="455973" y="1822506"/>
                </a:cubicBezTo>
                <a:cubicBezTo>
                  <a:pt x="422956" y="1744580"/>
                  <a:pt x="365092" y="1711381"/>
                  <a:pt x="424013" y="1655818"/>
                </a:cubicBezTo>
                <a:cubicBezTo>
                  <a:pt x="309816" y="1627571"/>
                  <a:pt x="431675" y="1542171"/>
                  <a:pt x="389538" y="1466712"/>
                </a:cubicBezTo>
                <a:cubicBezTo>
                  <a:pt x="337815" y="1417743"/>
                  <a:pt x="189188" y="1391137"/>
                  <a:pt x="316371" y="1272591"/>
                </a:cubicBezTo>
                <a:cubicBezTo>
                  <a:pt x="591246" y="1046651"/>
                  <a:pt x="558740" y="1026614"/>
                  <a:pt x="544195" y="819929"/>
                </a:cubicBezTo>
                <a:cubicBezTo>
                  <a:pt x="325856" y="743602"/>
                  <a:pt x="108883" y="687885"/>
                  <a:pt x="0" y="548082"/>
                </a:cubicBezTo>
                <a:lnTo>
                  <a:pt x="644137" y="566908"/>
                </a:lnTo>
                <a:cubicBezTo>
                  <a:pt x="949848" y="56862"/>
                  <a:pt x="1084956" y="21129"/>
                  <a:pt x="1302413" y="3052"/>
                </a:cubicBezTo>
                <a:cubicBezTo>
                  <a:pt x="1519870" y="-15025"/>
                  <a:pt x="1730440" y="51903"/>
                  <a:pt x="1811465" y="80567"/>
                </a:cubicBezTo>
                <a:cubicBezTo>
                  <a:pt x="1855275" y="23350"/>
                  <a:pt x="1951993" y="54681"/>
                  <a:pt x="1940364" y="129157"/>
                </a:cubicBezTo>
                <a:cubicBezTo>
                  <a:pt x="2120397" y="226504"/>
                  <a:pt x="2388907" y="550981"/>
                  <a:pt x="2427897" y="776298"/>
                </a:cubicBezTo>
                <a:cubicBezTo>
                  <a:pt x="2466887" y="1001615"/>
                  <a:pt x="2422991" y="1419774"/>
                  <a:pt x="2174306" y="1481059"/>
                </a:cubicBezTo>
                <a:cubicBezTo>
                  <a:pt x="2129429" y="1687901"/>
                  <a:pt x="2075264" y="1735959"/>
                  <a:pt x="2066144" y="1929133"/>
                </a:cubicBezTo>
                <a:lnTo>
                  <a:pt x="2018017" y="1882026"/>
                </a:lnTo>
                <a:cubicBezTo>
                  <a:pt x="2017825" y="1909137"/>
                  <a:pt x="2017632" y="1936248"/>
                  <a:pt x="2017440" y="1963359"/>
                </a:cubicBezTo>
                <a:cubicBezTo>
                  <a:pt x="2053019" y="2575574"/>
                  <a:pt x="2692240" y="2521787"/>
                  <a:pt x="2708171" y="3660090"/>
                </a:cubicBezTo>
                <a:lnTo>
                  <a:pt x="532231" y="3657174"/>
                </a:lnTo>
                <a:close/>
              </a:path>
            </a:pathLst>
          </a:cu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reeform: Shape 19">
            <a:extLst>
              <a:ext uri="{FF2B5EF4-FFF2-40B4-BE49-F238E27FC236}">
                <a16:creationId xmlns:a16="http://schemas.microsoft.com/office/drawing/2014/main" id="{19DB975F-C65C-4D14-8A62-443D22C2C52F}"/>
              </a:ext>
            </a:extLst>
          </p:cNvPr>
          <p:cNvSpPr>
            <a:spLocks noChangeAspect="1"/>
          </p:cNvSpPr>
          <p:nvPr/>
        </p:nvSpPr>
        <p:spPr>
          <a:xfrm>
            <a:off x="6210094" y="5753824"/>
            <a:ext cx="890553" cy="1104176"/>
          </a:xfrm>
          <a:custGeom>
            <a:avLst/>
            <a:gdLst>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97642 w 5216893"/>
              <a:gd name="connsiteY61" fmla="*/ 2107932 h 6294922"/>
              <a:gd name="connsiteX62" fmla="*/ 5168766 w 5216893"/>
              <a:gd name="connsiteY62" fmla="*/ 2175309 h 6294922"/>
              <a:gd name="connsiteX63" fmla="*/ 5111015 w 5216893"/>
              <a:gd name="connsiteY63" fmla="*/ 2281187 h 6294922"/>
              <a:gd name="connsiteX64" fmla="*/ 5062888 w 5216893"/>
              <a:gd name="connsiteY64" fmla="*/ 2329313 h 6294922"/>
              <a:gd name="connsiteX65" fmla="*/ 5072514 w 5216893"/>
              <a:gd name="connsiteY65" fmla="*/ 2415941 h 6294922"/>
              <a:gd name="connsiteX66" fmla="*/ 5101389 w 5216893"/>
              <a:gd name="connsiteY66" fmla="*/ 2521819 h 6294922"/>
              <a:gd name="connsiteX67" fmla="*/ 5130265 w 5216893"/>
              <a:gd name="connsiteY67" fmla="*/ 2637322 h 6294922"/>
              <a:gd name="connsiteX68" fmla="*/ 5159141 w 5216893"/>
              <a:gd name="connsiteY68" fmla="*/ 2762450 h 6294922"/>
              <a:gd name="connsiteX69" fmla="*/ 5159141 w 5216893"/>
              <a:gd name="connsiteY69" fmla="*/ 2887579 h 6294922"/>
              <a:gd name="connsiteX70" fmla="*/ 5111015 w 5216893"/>
              <a:gd name="connsiteY70" fmla="*/ 2926080 h 6294922"/>
              <a:gd name="connsiteX71" fmla="*/ 5034013 w 5216893"/>
              <a:gd name="connsiteY71" fmla="*/ 2954955 h 6294922"/>
              <a:gd name="connsiteX72" fmla="*/ 4957011 w 5216893"/>
              <a:gd name="connsiteY72" fmla="*/ 2954955 h 6294922"/>
              <a:gd name="connsiteX73" fmla="*/ 4908884 w 5216893"/>
              <a:gd name="connsiteY73" fmla="*/ 2935705 h 6294922"/>
              <a:gd name="connsiteX74" fmla="*/ 4870383 w 5216893"/>
              <a:gd name="connsiteY74" fmla="*/ 2916454 h 6294922"/>
              <a:gd name="connsiteX75" fmla="*/ 4812632 w 5216893"/>
              <a:gd name="connsiteY75" fmla="*/ 2916454 h 6294922"/>
              <a:gd name="connsiteX76" fmla="*/ 4745255 w 5216893"/>
              <a:gd name="connsiteY76" fmla="*/ 2926080 h 6294922"/>
              <a:gd name="connsiteX77" fmla="*/ 4697128 w 5216893"/>
              <a:gd name="connsiteY77" fmla="*/ 2993456 h 6294922"/>
              <a:gd name="connsiteX78" fmla="*/ 4677878 w 5216893"/>
              <a:gd name="connsiteY78" fmla="*/ 3060833 h 6294922"/>
              <a:gd name="connsiteX79" fmla="*/ 4677878 w 5216893"/>
              <a:gd name="connsiteY79" fmla="*/ 3118585 h 6294922"/>
              <a:gd name="connsiteX80" fmla="*/ 4639377 w 5216893"/>
              <a:gd name="connsiteY80" fmla="*/ 3166711 h 6294922"/>
              <a:gd name="connsiteX81" fmla="*/ 4610501 w 5216893"/>
              <a:gd name="connsiteY81" fmla="*/ 3214838 h 6294922"/>
              <a:gd name="connsiteX82" fmla="*/ 4581625 w 5216893"/>
              <a:gd name="connsiteY82" fmla="*/ 3224463 h 6294922"/>
              <a:gd name="connsiteX83" fmla="*/ 4591251 w 5216893"/>
              <a:gd name="connsiteY83" fmla="*/ 3272589 h 6294922"/>
              <a:gd name="connsiteX84" fmla="*/ 4572000 w 5216893"/>
              <a:gd name="connsiteY84" fmla="*/ 3311090 h 6294922"/>
              <a:gd name="connsiteX85" fmla="*/ 4543124 w 5216893"/>
              <a:gd name="connsiteY85" fmla="*/ 3368842 h 6294922"/>
              <a:gd name="connsiteX86" fmla="*/ 4494998 w 5216893"/>
              <a:gd name="connsiteY86" fmla="*/ 3416968 h 6294922"/>
              <a:gd name="connsiteX87" fmla="*/ 4543124 w 5216893"/>
              <a:gd name="connsiteY87" fmla="*/ 3493970 h 6294922"/>
              <a:gd name="connsiteX88" fmla="*/ 4552749 w 5216893"/>
              <a:gd name="connsiteY88" fmla="*/ 3580598 h 6294922"/>
              <a:gd name="connsiteX89" fmla="*/ 4514248 w 5216893"/>
              <a:gd name="connsiteY89" fmla="*/ 3667225 h 6294922"/>
              <a:gd name="connsiteX90" fmla="*/ 4475747 w 5216893"/>
              <a:gd name="connsiteY90" fmla="*/ 3744227 h 6294922"/>
              <a:gd name="connsiteX91" fmla="*/ 4437246 w 5216893"/>
              <a:gd name="connsiteY91" fmla="*/ 3792353 h 6294922"/>
              <a:gd name="connsiteX92" fmla="*/ 4369869 w 5216893"/>
              <a:gd name="connsiteY92" fmla="*/ 3830854 h 6294922"/>
              <a:gd name="connsiteX93" fmla="*/ 4292867 w 5216893"/>
              <a:gd name="connsiteY93" fmla="*/ 3850105 h 6294922"/>
              <a:gd name="connsiteX94" fmla="*/ 4215865 w 5216893"/>
              <a:gd name="connsiteY94" fmla="*/ 3869355 h 6294922"/>
              <a:gd name="connsiteX95" fmla="*/ 4148488 w 5216893"/>
              <a:gd name="connsiteY95" fmla="*/ 3869355 h 6294922"/>
              <a:gd name="connsiteX96" fmla="*/ 4100362 w 5216893"/>
              <a:gd name="connsiteY96" fmla="*/ 3878981 h 6294922"/>
              <a:gd name="connsiteX97" fmla="*/ 3936733 w 5216893"/>
              <a:gd name="connsiteY97" fmla="*/ 3965608 h 6294922"/>
              <a:gd name="connsiteX98" fmla="*/ 3869356 w 5216893"/>
              <a:gd name="connsiteY98" fmla="*/ 4013734 h 6294922"/>
              <a:gd name="connsiteX99" fmla="*/ 3773103 w 5216893"/>
              <a:gd name="connsiteY99" fmla="*/ 4100362 h 6294922"/>
              <a:gd name="connsiteX100" fmla="*/ 3647975 w 5216893"/>
              <a:gd name="connsiteY100" fmla="*/ 4206240 h 6294922"/>
              <a:gd name="connsiteX101" fmla="*/ 3811604 w 5216893"/>
              <a:gd name="connsiteY101" fmla="*/ 4312118 h 6294922"/>
              <a:gd name="connsiteX102" fmla="*/ 3946358 w 5216893"/>
              <a:gd name="connsiteY102" fmla="*/ 4475747 h 6294922"/>
              <a:gd name="connsiteX103" fmla="*/ 4119613 w 5216893"/>
              <a:gd name="connsiteY103" fmla="*/ 4754880 h 6294922"/>
              <a:gd name="connsiteX104" fmla="*/ 4283242 w 5216893"/>
              <a:gd name="connsiteY104" fmla="*/ 5043638 h 6294922"/>
              <a:gd name="connsiteX105" fmla="*/ 4562375 w 5216893"/>
              <a:gd name="connsiteY105" fmla="*/ 5573027 h 6294922"/>
              <a:gd name="connsiteX106" fmla="*/ 4706754 w 5216893"/>
              <a:gd name="connsiteY106" fmla="*/ 5958038 h 6294922"/>
              <a:gd name="connsiteX107" fmla="*/ 4764505 w 5216893"/>
              <a:gd name="connsiteY107" fmla="*/ 6169793 h 6294922"/>
              <a:gd name="connsiteX108" fmla="*/ 4774131 w 5216893"/>
              <a:gd name="connsiteY108" fmla="*/ 6294922 h 6294922"/>
              <a:gd name="connsiteX109" fmla="*/ 0 w 5216893"/>
              <a:gd name="connsiteY109" fmla="*/ 6246795 h 6294922"/>
              <a:gd name="connsiteX110" fmla="*/ 28876 w 5216893"/>
              <a:gd name="connsiteY110" fmla="*/ 6198669 h 6294922"/>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68766 w 5216893"/>
              <a:gd name="connsiteY61" fmla="*/ 2175309 h 6294922"/>
              <a:gd name="connsiteX62" fmla="*/ 5111015 w 5216893"/>
              <a:gd name="connsiteY62" fmla="*/ 2281187 h 6294922"/>
              <a:gd name="connsiteX63" fmla="*/ 5062888 w 5216893"/>
              <a:gd name="connsiteY63" fmla="*/ 2329313 h 6294922"/>
              <a:gd name="connsiteX64" fmla="*/ 5072514 w 5216893"/>
              <a:gd name="connsiteY64" fmla="*/ 2415941 h 6294922"/>
              <a:gd name="connsiteX65" fmla="*/ 5101389 w 5216893"/>
              <a:gd name="connsiteY65" fmla="*/ 2521819 h 6294922"/>
              <a:gd name="connsiteX66" fmla="*/ 5130265 w 5216893"/>
              <a:gd name="connsiteY66" fmla="*/ 2637322 h 6294922"/>
              <a:gd name="connsiteX67" fmla="*/ 5159141 w 5216893"/>
              <a:gd name="connsiteY67" fmla="*/ 2762450 h 6294922"/>
              <a:gd name="connsiteX68" fmla="*/ 5159141 w 5216893"/>
              <a:gd name="connsiteY68" fmla="*/ 2887579 h 6294922"/>
              <a:gd name="connsiteX69" fmla="*/ 5111015 w 5216893"/>
              <a:gd name="connsiteY69" fmla="*/ 2926080 h 6294922"/>
              <a:gd name="connsiteX70" fmla="*/ 5034013 w 5216893"/>
              <a:gd name="connsiteY70" fmla="*/ 2954955 h 6294922"/>
              <a:gd name="connsiteX71" fmla="*/ 4957011 w 5216893"/>
              <a:gd name="connsiteY71" fmla="*/ 2954955 h 6294922"/>
              <a:gd name="connsiteX72" fmla="*/ 4908884 w 5216893"/>
              <a:gd name="connsiteY72" fmla="*/ 2935705 h 6294922"/>
              <a:gd name="connsiteX73" fmla="*/ 4870383 w 5216893"/>
              <a:gd name="connsiteY73" fmla="*/ 2916454 h 6294922"/>
              <a:gd name="connsiteX74" fmla="*/ 4812632 w 5216893"/>
              <a:gd name="connsiteY74" fmla="*/ 2916454 h 6294922"/>
              <a:gd name="connsiteX75" fmla="*/ 4745255 w 5216893"/>
              <a:gd name="connsiteY75" fmla="*/ 2926080 h 6294922"/>
              <a:gd name="connsiteX76" fmla="*/ 4697128 w 5216893"/>
              <a:gd name="connsiteY76" fmla="*/ 2993456 h 6294922"/>
              <a:gd name="connsiteX77" fmla="*/ 4677878 w 5216893"/>
              <a:gd name="connsiteY77" fmla="*/ 3060833 h 6294922"/>
              <a:gd name="connsiteX78" fmla="*/ 4677878 w 5216893"/>
              <a:gd name="connsiteY78" fmla="*/ 3118585 h 6294922"/>
              <a:gd name="connsiteX79" fmla="*/ 4639377 w 5216893"/>
              <a:gd name="connsiteY79" fmla="*/ 3166711 h 6294922"/>
              <a:gd name="connsiteX80" fmla="*/ 4610501 w 5216893"/>
              <a:gd name="connsiteY80" fmla="*/ 3214838 h 6294922"/>
              <a:gd name="connsiteX81" fmla="*/ 4581625 w 5216893"/>
              <a:gd name="connsiteY81" fmla="*/ 3224463 h 6294922"/>
              <a:gd name="connsiteX82" fmla="*/ 4591251 w 5216893"/>
              <a:gd name="connsiteY82" fmla="*/ 3272589 h 6294922"/>
              <a:gd name="connsiteX83" fmla="*/ 4572000 w 5216893"/>
              <a:gd name="connsiteY83" fmla="*/ 3311090 h 6294922"/>
              <a:gd name="connsiteX84" fmla="*/ 4543124 w 5216893"/>
              <a:gd name="connsiteY84" fmla="*/ 3368842 h 6294922"/>
              <a:gd name="connsiteX85" fmla="*/ 4494998 w 5216893"/>
              <a:gd name="connsiteY85" fmla="*/ 3416968 h 6294922"/>
              <a:gd name="connsiteX86" fmla="*/ 4543124 w 5216893"/>
              <a:gd name="connsiteY86" fmla="*/ 3493970 h 6294922"/>
              <a:gd name="connsiteX87" fmla="*/ 4552749 w 5216893"/>
              <a:gd name="connsiteY87" fmla="*/ 3580598 h 6294922"/>
              <a:gd name="connsiteX88" fmla="*/ 4514248 w 5216893"/>
              <a:gd name="connsiteY88" fmla="*/ 3667225 h 6294922"/>
              <a:gd name="connsiteX89" fmla="*/ 4475747 w 5216893"/>
              <a:gd name="connsiteY89" fmla="*/ 3744227 h 6294922"/>
              <a:gd name="connsiteX90" fmla="*/ 4437246 w 5216893"/>
              <a:gd name="connsiteY90" fmla="*/ 3792353 h 6294922"/>
              <a:gd name="connsiteX91" fmla="*/ 4369869 w 5216893"/>
              <a:gd name="connsiteY91" fmla="*/ 3830854 h 6294922"/>
              <a:gd name="connsiteX92" fmla="*/ 4292867 w 5216893"/>
              <a:gd name="connsiteY92" fmla="*/ 3850105 h 6294922"/>
              <a:gd name="connsiteX93" fmla="*/ 4215865 w 5216893"/>
              <a:gd name="connsiteY93" fmla="*/ 3869355 h 6294922"/>
              <a:gd name="connsiteX94" fmla="*/ 4148488 w 5216893"/>
              <a:gd name="connsiteY94" fmla="*/ 3869355 h 6294922"/>
              <a:gd name="connsiteX95" fmla="*/ 4100362 w 5216893"/>
              <a:gd name="connsiteY95" fmla="*/ 3878981 h 6294922"/>
              <a:gd name="connsiteX96" fmla="*/ 3936733 w 5216893"/>
              <a:gd name="connsiteY96" fmla="*/ 3965608 h 6294922"/>
              <a:gd name="connsiteX97" fmla="*/ 3869356 w 5216893"/>
              <a:gd name="connsiteY97" fmla="*/ 4013734 h 6294922"/>
              <a:gd name="connsiteX98" fmla="*/ 3773103 w 5216893"/>
              <a:gd name="connsiteY98" fmla="*/ 4100362 h 6294922"/>
              <a:gd name="connsiteX99" fmla="*/ 3647975 w 5216893"/>
              <a:gd name="connsiteY99" fmla="*/ 4206240 h 6294922"/>
              <a:gd name="connsiteX100" fmla="*/ 3811604 w 5216893"/>
              <a:gd name="connsiteY100" fmla="*/ 4312118 h 6294922"/>
              <a:gd name="connsiteX101" fmla="*/ 3946358 w 5216893"/>
              <a:gd name="connsiteY101" fmla="*/ 4475747 h 6294922"/>
              <a:gd name="connsiteX102" fmla="*/ 4119613 w 5216893"/>
              <a:gd name="connsiteY102" fmla="*/ 4754880 h 6294922"/>
              <a:gd name="connsiteX103" fmla="*/ 4283242 w 5216893"/>
              <a:gd name="connsiteY103" fmla="*/ 5043638 h 6294922"/>
              <a:gd name="connsiteX104" fmla="*/ 4562375 w 5216893"/>
              <a:gd name="connsiteY104" fmla="*/ 5573027 h 6294922"/>
              <a:gd name="connsiteX105" fmla="*/ 4706754 w 5216893"/>
              <a:gd name="connsiteY105" fmla="*/ 5958038 h 6294922"/>
              <a:gd name="connsiteX106" fmla="*/ 4764505 w 5216893"/>
              <a:gd name="connsiteY106" fmla="*/ 6169793 h 6294922"/>
              <a:gd name="connsiteX107" fmla="*/ 4774131 w 5216893"/>
              <a:gd name="connsiteY107" fmla="*/ 6294922 h 6294922"/>
              <a:gd name="connsiteX108" fmla="*/ 0 w 5216893"/>
              <a:gd name="connsiteY108" fmla="*/ 6246795 h 6294922"/>
              <a:gd name="connsiteX109" fmla="*/ 28876 w 5216893"/>
              <a:gd name="connsiteY109"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59141 w 5168766"/>
              <a:gd name="connsiteY59" fmla="*/ 2040555 h 6294922"/>
              <a:gd name="connsiteX60" fmla="*/ 5168766 w 5168766"/>
              <a:gd name="connsiteY60" fmla="*/ 2175309 h 6294922"/>
              <a:gd name="connsiteX61" fmla="*/ 5111015 w 5168766"/>
              <a:gd name="connsiteY61" fmla="*/ 2281187 h 6294922"/>
              <a:gd name="connsiteX62" fmla="*/ 5062888 w 5168766"/>
              <a:gd name="connsiteY62" fmla="*/ 2329313 h 6294922"/>
              <a:gd name="connsiteX63" fmla="*/ 5072514 w 5168766"/>
              <a:gd name="connsiteY63" fmla="*/ 2415941 h 6294922"/>
              <a:gd name="connsiteX64" fmla="*/ 5101389 w 5168766"/>
              <a:gd name="connsiteY64" fmla="*/ 2521819 h 6294922"/>
              <a:gd name="connsiteX65" fmla="*/ 5130265 w 5168766"/>
              <a:gd name="connsiteY65" fmla="*/ 2637322 h 6294922"/>
              <a:gd name="connsiteX66" fmla="*/ 5159141 w 5168766"/>
              <a:gd name="connsiteY66" fmla="*/ 2762450 h 6294922"/>
              <a:gd name="connsiteX67" fmla="*/ 5159141 w 5168766"/>
              <a:gd name="connsiteY67" fmla="*/ 2887579 h 6294922"/>
              <a:gd name="connsiteX68" fmla="*/ 5111015 w 5168766"/>
              <a:gd name="connsiteY68" fmla="*/ 2926080 h 6294922"/>
              <a:gd name="connsiteX69" fmla="*/ 5034013 w 5168766"/>
              <a:gd name="connsiteY69" fmla="*/ 2954955 h 6294922"/>
              <a:gd name="connsiteX70" fmla="*/ 4957011 w 5168766"/>
              <a:gd name="connsiteY70" fmla="*/ 2954955 h 6294922"/>
              <a:gd name="connsiteX71" fmla="*/ 4908884 w 5168766"/>
              <a:gd name="connsiteY71" fmla="*/ 2935705 h 6294922"/>
              <a:gd name="connsiteX72" fmla="*/ 4870383 w 5168766"/>
              <a:gd name="connsiteY72" fmla="*/ 2916454 h 6294922"/>
              <a:gd name="connsiteX73" fmla="*/ 4812632 w 5168766"/>
              <a:gd name="connsiteY73" fmla="*/ 2916454 h 6294922"/>
              <a:gd name="connsiteX74" fmla="*/ 4745255 w 5168766"/>
              <a:gd name="connsiteY74" fmla="*/ 2926080 h 6294922"/>
              <a:gd name="connsiteX75" fmla="*/ 4697128 w 5168766"/>
              <a:gd name="connsiteY75" fmla="*/ 2993456 h 6294922"/>
              <a:gd name="connsiteX76" fmla="*/ 4677878 w 5168766"/>
              <a:gd name="connsiteY76" fmla="*/ 3060833 h 6294922"/>
              <a:gd name="connsiteX77" fmla="*/ 4677878 w 5168766"/>
              <a:gd name="connsiteY77" fmla="*/ 3118585 h 6294922"/>
              <a:gd name="connsiteX78" fmla="*/ 4639377 w 5168766"/>
              <a:gd name="connsiteY78" fmla="*/ 3166711 h 6294922"/>
              <a:gd name="connsiteX79" fmla="*/ 4610501 w 5168766"/>
              <a:gd name="connsiteY79" fmla="*/ 3214838 h 6294922"/>
              <a:gd name="connsiteX80" fmla="*/ 4581625 w 5168766"/>
              <a:gd name="connsiteY80" fmla="*/ 3224463 h 6294922"/>
              <a:gd name="connsiteX81" fmla="*/ 4591251 w 5168766"/>
              <a:gd name="connsiteY81" fmla="*/ 3272589 h 6294922"/>
              <a:gd name="connsiteX82" fmla="*/ 4572000 w 5168766"/>
              <a:gd name="connsiteY82" fmla="*/ 3311090 h 6294922"/>
              <a:gd name="connsiteX83" fmla="*/ 4543124 w 5168766"/>
              <a:gd name="connsiteY83" fmla="*/ 3368842 h 6294922"/>
              <a:gd name="connsiteX84" fmla="*/ 4494998 w 5168766"/>
              <a:gd name="connsiteY84" fmla="*/ 3416968 h 6294922"/>
              <a:gd name="connsiteX85" fmla="*/ 4543124 w 5168766"/>
              <a:gd name="connsiteY85" fmla="*/ 3493970 h 6294922"/>
              <a:gd name="connsiteX86" fmla="*/ 4552749 w 5168766"/>
              <a:gd name="connsiteY86" fmla="*/ 3580598 h 6294922"/>
              <a:gd name="connsiteX87" fmla="*/ 4514248 w 5168766"/>
              <a:gd name="connsiteY87" fmla="*/ 3667225 h 6294922"/>
              <a:gd name="connsiteX88" fmla="*/ 4475747 w 5168766"/>
              <a:gd name="connsiteY88" fmla="*/ 3744227 h 6294922"/>
              <a:gd name="connsiteX89" fmla="*/ 4437246 w 5168766"/>
              <a:gd name="connsiteY89" fmla="*/ 3792353 h 6294922"/>
              <a:gd name="connsiteX90" fmla="*/ 4369869 w 5168766"/>
              <a:gd name="connsiteY90" fmla="*/ 3830854 h 6294922"/>
              <a:gd name="connsiteX91" fmla="*/ 4292867 w 5168766"/>
              <a:gd name="connsiteY91" fmla="*/ 3850105 h 6294922"/>
              <a:gd name="connsiteX92" fmla="*/ 4215865 w 5168766"/>
              <a:gd name="connsiteY92" fmla="*/ 3869355 h 6294922"/>
              <a:gd name="connsiteX93" fmla="*/ 4148488 w 5168766"/>
              <a:gd name="connsiteY93" fmla="*/ 3869355 h 6294922"/>
              <a:gd name="connsiteX94" fmla="*/ 4100362 w 5168766"/>
              <a:gd name="connsiteY94" fmla="*/ 3878981 h 6294922"/>
              <a:gd name="connsiteX95" fmla="*/ 3936733 w 5168766"/>
              <a:gd name="connsiteY95" fmla="*/ 3965608 h 6294922"/>
              <a:gd name="connsiteX96" fmla="*/ 3869356 w 5168766"/>
              <a:gd name="connsiteY96" fmla="*/ 4013734 h 6294922"/>
              <a:gd name="connsiteX97" fmla="*/ 3773103 w 5168766"/>
              <a:gd name="connsiteY97" fmla="*/ 4100362 h 6294922"/>
              <a:gd name="connsiteX98" fmla="*/ 3647975 w 5168766"/>
              <a:gd name="connsiteY98" fmla="*/ 4206240 h 6294922"/>
              <a:gd name="connsiteX99" fmla="*/ 3811604 w 5168766"/>
              <a:gd name="connsiteY99" fmla="*/ 4312118 h 6294922"/>
              <a:gd name="connsiteX100" fmla="*/ 3946358 w 5168766"/>
              <a:gd name="connsiteY100" fmla="*/ 4475747 h 6294922"/>
              <a:gd name="connsiteX101" fmla="*/ 4119613 w 5168766"/>
              <a:gd name="connsiteY101" fmla="*/ 4754880 h 6294922"/>
              <a:gd name="connsiteX102" fmla="*/ 4283242 w 5168766"/>
              <a:gd name="connsiteY102" fmla="*/ 5043638 h 6294922"/>
              <a:gd name="connsiteX103" fmla="*/ 4562375 w 5168766"/>
              <a:gd name="connsiteY103" fmla="*/ 5573027 h 6294922"/>
              <a:gd name="connsiteX104" fmla="*/ 4706754 w 5168766"/>
              <a:gd name="connsiteY104" fmla="*/ 5958038 h 6294922"/>
              <a:gd name="connsiteX105" fmla="*/ 4764505 w 5168766"/>
              <a:gd name="connsiteY105" fmla="*/ 6169793 h 6294922"/>
              <a:gd name="connsiteX106" fmla="*/ 4774131 w 5168766"/>
              <a:gd name="connsiteY106" fmla="*/ 6294922 h 6294922"/>
              <a:gd name="connsiteX107" fmla="*/ 0 w 5168766"/>
              <a:gd name="connsiteY107" fmla="*/ 6246795 h 6294922"/>
              <a:gd name="connsiteX108" fmla="*/ 28876 w 5168766"/>
              <a:gd name="connsiteY108"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68766 w 5168766"/>
              <a:gd name="connsiteY59" fmla="*/ 2175309 h 6294922"/>
              <a:gd name="connsiteX60" fmla="*/ 5111015 w 5168766"/>
              <a:gd name="connsiteY60" fmla="*/ 2281187 h 6294922"/>
              <a:gd name="connsiteX61" fmla="*/ 5062888 w 5168766"/>
              <a:gd name="connsiteY61" fmla="*/ 2329313 h 6294922"/>
              <a:gd name="connsiteX62" fmla="*/ 5072514 w 5168766"/>
              <a:gd name="connsiteY62" fmla="*/ 2415941 h 6294922"/>
              <a:gd name="connsiteX63" fmla="*/ 5101389 w 5168766"/>
              <a:gd name="connsiteY63" fmla="*/ 2521819 h 6294922"/>
              <a:gd name="connsiteX64" fmla="*/ 5130265 w 5168766"/>
              <a:gd name="connsiteY64" fmla="*/ 2637322 h 6294922"/>
              <a:gd name="connsiteX65" fmla="*/ 5159141 w 5168766"/>
              <a:gd name="connsiteY65" fmla="*/ 2762450 h 6294922"/>
              <a:gd name="connsiteX66" fmla="*/ 5159141 w 5168766"/>
              <a:gd name="connsiteY66" fmla="*/ 2887579 h 6294922"/>
              <a:gd name="connsiteX67" fmla="*/ 5111015 w 5168766"/>
              <a:gd name="connsiteY67" fmla="*/ 2926080 h 6294922"/>
              <a:gd name="connsiteX68" fmla="*/ 5034013 w 5168766"/>
              <a:gd name="connsiteY68" fmla="*/ 2954955 h 6294922"/>
              <a:gd name="connsiteX69" fmla="*/ 4957011 w 5168766"/>
              <a:gd name="connsiteY69" fmla="*/ 2954955 h 6294922"/>
              <a:gd name="connsiteX70" fmla="*/ 4908884 w 5168766"/>
              <a:gd name="connsiteY70" fmla="*/ 2935705 h 6294922"/>
              <a:gd name="connsiteX71" fmla="*/ 4870383 w 5168766"/>
              <a:gd name="connsiteY71" fmla="*/ 2916454 h 6294922"/>
              <a:gd name="connsiteX72" fmla="*/ 4812632 w 5168766"/>
              <a:gd name="connsiteY72" fmla="*/ 2916454 h 6294922"/>
              <a:gd name="connsiteX73" fmla="*/ 4745255 w 5168766"/>
              <a:gd name="connsiteY73" fmla="*/ 2926080 h 6294922"/>
              <a:gd name="connsiteX74" fmla="*/ 4697128 w 5168766"/>
              <a:gd name="connsiteY74" fmla="*/ 2993456 h 6294922"/>
              <a:gd name="connsiteX75" fmla="*/ 4677878 w 5168766"/>
              <a:gd name="connsiteY75" fmla="*/ 3060833 h 6294922"/>
              <a:gd name="connsiteX76" fmla="*/ 4677878 w 5168766"/>
              <a:gd name="connsiteY76" fmla="*/ 3118585 h 6294922"/>
              <a:gd name="connsiteX77" fmla="*/ 4639377 w 5168766"/>
              <a:gd name="connsiteY77" fmla="*/ 3166711 h 6294922"/>
              <a:gd name="connsiteX78" fmla="*/ 4610501 w 5168766"/>
              <a:gd name="connsiteY78" fmla="*/ 3214838 h 6294922"/>
              <a:gd name="connsiteX79" fmla="*/ 4581625 w 5168766"/>
              <a:gd name="connsiteY79" fmla="*/ 3224463 h 6294922"/>
              <a:gd name="connsiteX80" fmla="*/ 4591251 w 5168766"/>
              <a:gd name="connsiteY80" fmla="*/ 3272589 h 6294922"/>
              <a:gd name="connsiteX81" fmla="*/ 4572000 w 5168766"/>
              <a:gd name="connsiteY81" fmla="*/ 3311090 h 6294922"/>
              <a:gd name="connsiteX82" fmla="*/ 4543124 w 5168766"/>
              <a:gd name="connsiteY82" fmla="*/ 3368842 h 6294922"/>
              <a:gd name="connsiteX83" fmla="*/ 4494998 w 5168766"/>
              <a:gd name="connsiteY83" fmla="*/ 3416968 h 6294922"/>
              <a:gd name="connsiteX84" fmla="*/ 4543124 w 5168766"/>
              <a:gd name="connsiteY84" fmla="*/ 3493970 h 6294922"/>
              <a:gd name="connsiteX85" fmla="*/ 4552749 w 5168766"/>
              <a:gd name="connsiteY85" fmla="*/ 3580598 h 6294922"/>
              <a:gd name="connsiteX86" fmla="*/ 4514248 w 5168766"/>
              <a:gd name="connsiteY86" fmla="*/ 3667225 h 6294922"/>
              <a:gd name="connsiteX87" fmla="*/ 4475747 w 5168766"/>
              <a:gd name="connsiteY87" fmla="*/ 3744227 h 6294922"/>
              <a:gd name="connsiteX88" fmla="*/ 4437246 w 5168766"/>
              <a:gd name="connsiteY88" fmla="*/ 3792353 h 6294922"/>
              <a:gd name="connsiteX89" fmla="*/ 4369869 w 5168766"/>
              <a:gd name="connsiteY89" fmla="*/ 3830854 h 6294922"/>
              <a:gd name="connsiteX90" fmla="*/ 4292867 w 5168766"/>
              <a:gd name="connsiteY90" fmla="*/ 3850105 h 6294922"/>
              <a:gd name="connsiteX91" fmla="*/ 4215865 w 5168766"/>
              <a:gd name="connsiteY91" fmla="*/ 3869355 h 6294922"/>
              <a:gd name="connsiteX92" fmla="*/ 4148488 w 5168766"/>
              <a:gd name="connsiteY92" fmla="*/ 3869355 h 6294922"/>
              <a:gd name="connsiteX93" fmla="*/ 4100362 w 5168766"/>
              <a:gd name="connsiteY93" fmla="*/ 3878981 h 6294922"/>
              <a:gd name="connsiteX94" fmla="*/ 3936733 w 5168766"/>
              <a:gd name="connsiteY94" fmla="*/ 3965608 h 6294922"/>
              <a:gd name="connsiteX95" fmla="*/ 3869356 w 5168766"/>
              <a:gd name="connsiteY95" fmla="*/ 4013734 h 6294922"/>
              <a:gd name="connsiteX96" fmla="*/ 3773103 w 5168766"/>
              <a:gd name="connsiteY96" fmla="*/ 4100362 h 6294922"/>
              <a:gd name="connsiteX97" fmla="*/ 3647975 w 5168766"/>
              <a:gd name="connsiteY97" fmla="*/ 4206240 h 6294922"/>
              <a:gd name="connsiteX98" fmla="*/ 3811604 w 5168766"/>
              <a:gd name="connsiteY98" fmla="*/ 4312118 h 6294922"/>
              <a:gd name="connsiteX99" fmla="*/ 3946358 w 5168766"/>
              <a:gd name="connsiteY99" fmla="*/ 4475747 h 6294922"/>
              <a:gd name="connsiteX100" fmla="*/ 4119613 w 5168766"/>
              <a:gd name="connsiteY100" fmla="*/ 4754880 h 6294922"/>
              <a:gd name="connsiteX101" fmla="*/ 4283242 w 5168766"/>
              <a:gd name="connsiteY101" fmla="*/ 5043638 h 6294922"/>
              <a:gd name="connsiteX102" fmla="*/ 4562375 w 5168766"/>
              <a:gd name="connsiteY102" fmla="*/ 5573027 h 6294922"/>
              <a:gd name="connsiteX103" fmla="*/ 4706754 w 5168766"/>
              <a:gd name="connsiteY103" fmla="*/ 5958038 h 6294922"/>
              <a:gd name="connsiteX104" fmla="*/ 4764505 w 5168766"/>
              <a:gd name="connsiteY104" fmla="*/ 6169793 h 6294922"/>
              <a:gd name="connsiteX105" fmla="*/ 4774131 w 5168766"/>
              <a:gd name="connsiteY105" fmla="*/ 6294922 h 6294922"/>
              <a:gd name="connsiteX106" fmla="*/ 0 w 5168766"/>
              <a:gd name="connsiteY106" fmla="*/ 6246795 h 6294922"/>
              <a:gd name="connsiteX107" fmla="*/ 28876 w 5168766"/>
              <a:gd name="connsiteY107"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111015 w 5159141"/>
              <a:gd name="connsiteY59" fmla="*/ 2281187 h 6294922"/>
              <a:gd name="connsiteX60" fmla="*/ 5062888 w 5159141"/>
              <a:gd name="connsiteY60" fmla="*/ 2329313 h 6294922"/>
              <a:gd name="connsiteX61" fmla="*/ 5072514 w 5159141"/>
              <a:gd name="connsiteY61" fmla="*/ 2415941 h 6294922"/>
              <a:gd name="connsiteX62" fmla="*/ 5101389 w 5159141"/>
              <a:gd name="connsiteY62" fmla="*/ 2521819 h 6294922"/>
              <a:gd name="connsiteX63" fmla="*/ 5130265 w 5159141"/>
              <a:gd name="connsiteY63" fmla="*/ 2637322 h 6294922"/>
              <a:gd name="connsiteX64" fmla="*/ 5159141 w 5159141"/>
              <a:gd name="connsiteY64" fmla="*/ 2762450 h 6294922"/>
              <a:gd name="connsiteX65" fmla="*/ 5159141 w 5159141"/>
              <a:gd name="connsiteY65" fmla="*/ 2887579 h 6294922"/>
              <a:gd name="connsiteX66" fmla="*/ 5111015 w 5159141"/>
              <a:gd name="connsiteY66" fmla="*/ 2926080 h 6294922"/>
              <a:gd name="connsiteX67" fmla="*/ 5034013 w 5159141"/>
              <a:gd name="connsiteY67" fmla="*/ 2954955 h 6294922"/>
              <a:gd name="connsiteX68" fmla="*/ 4957011 w 5159141"/>
              <a:gd name="connsiteY68" fmla="*/ 2954955 h 6294922"/>
              <a:gd name="connsiteX69" fmla="*/ 4908884 w 5159141"/>
              <a:gd name="connsiteY69" fmla="*/ 2935705 h 6294922"/>
              <a:gd name="connsiteX70" fmla="*/ 4870383 w 5159141"/>
              <a:gd name="connsiteY70" fmla="*/ 2916454 h 6294922"/>
              <a:gd name="connsiteX71" fmla="*/ 4812632 w 5159141"/>
              <a:gd name="connsiteY71" fmla="*/ 2916454 h 6294922"/>
              <a:gd name="connsiteX72" fmla="*/ 4745255 w 5159141"/>
              <a:gd name="connsiteY72" fmla="*/ 2926080 h 6294922"/>
              <a:gd name="connsiteX73" fmla="*/ 4697128 w 5159141"/>
              <a:gd name="connsiteY73" fmla="*/ 2993456 h 6294922"/>
              <a:gd name="connsiteX74" fmla="*/ 4677878 w 5159141"/>
              <a:gd name="connsiteY74" fmla="*/ 3060833 h 6294922"/>
              <a:gd name="connsiteX75" fmla="*/ 4677878 w 5159141"/>
              <a:gd name="connsiteY75" fmla="*/ 3118585 h 6294922"/>
              <a:gd name="connsiteX76" fmla="*/ 4639377 w 5159141"/>
              <a:gd name="connsiteY76" fmla="*/ 3166711 h 6294922"/>
              <a:gd name="connsiteX77" fmla="*/ 4610501 w 5159141"/>
              <a:gd name="connsiteY77" fmla="*/ 3214838 h 6294922"/>
              <a:gd name="connsiteX78" fmla="*/ 4581625 w 5159141"/>
              <a:gd name="connsiteY78" fmla="*/ 3224463 h 6294922"/>
              <a:gd name="connsiteX79" fmla="*/ 4591251 w 5159141"/>
              <a:gd name="connsiteY79" fmla="*/ 3272589 h 6294922"/>
              <a:gd name="connsiteX80" fmla="*/ 4572000 w 5159141"/>
              <a:gd name="connsiteY80" fmla="*/ 3311090 h 6294922"/>
              <a:gd name="connsiteX81" fmla="*/ 4543124 w 5159141"/>
              <a:gd name="connsiteY81" fmla="*/ 3368842 h 6294922"/>
              <a:gd name="connsiteX82" fmla="*/ 4494998 w 5159141"/>
              <a:gd name="connsiteY82" fmla="*/ 3416968 h 6294922"/>
              <a:gd name="connsiteX83" fmla="*/ 4543124 w 5159141"/>
              <a:gd name="connsiteY83" fmla="*/ 3493970 h 6294922"/>
              <a:gd name="connsiteX84" fmla="*/ 4552749 w 5159141"/>
              <a:gd name="connsiteY84" fmla="*/ 3580598 h 6294922"/>
              <a:gd name="connsiteX85" fmla="*/ 4514248 w 5159141"/>
              <a:gd name="connsiteY85" fmla="*/ 3667225 h 6294922"/>
              <a:gd name="connsiteX86" fmla="*/ 4475747 w 5159141"/>
              <a:gd name="connsiteY86" fmla="*/ 3744227 h 6294922"/>
              <a:gd name="connsiteX87" fmla="*/ 4437246 w 5159141"/>
              <a:gd name="connsiteY87" fmla="*/ 3792353 h 6294922"/>
              <a:gd name="connsiteX88" fmla="*/ 4369869 w 5159141"/>
              <a:gd name="connsiteY88" fmla="*/ 3830854 h 6294922"/>
              <a:gd name="connsiteX89" fmla="*/ 4292867 w 5159141"/>
              <a:gd name="connsiteY89" fmla="*/ 3850105 h 6294922"/>
              <a:gd name="connsiteX90" fmla="*/ 4215865 w 5159141"/>
              <a:gd name="connsiteY90" fmla="*/ 3869355 h 6294922"/>
              <a:gd name="connsiteX91" fmla="*/ 4148488 w 5159141"/>
              <a:gd name="connsiteY91" fmla="*/ 3869355 h 6294922"/>
              <a:gd name="connsiteX92" fmla="*/ 4100362 w 5159141"/>
              <a:gd name="connsiteY92" fmla="*/ 3878981 h 6294922"/>
              <a:gd name="connsiteX93" fmla="*/ 3936733 w 5159141"/>
              <a:gd name="connsiteY93" fmla="*/ 3965608 h 6294922"/>
              <a:gd name="connsiteX94" fmla="*/ 3869356 w 5159141"/>
              <a:gd name="connsiteY94" fmla="*/ 4013734 h 6294922"/>
              <a:gd name="connsiteX95" fmla="*/ 3773103 w 5159141"/>
              <a:gd name="connsiteY95" fmla="*/ 4100362 h 6294922"/>
              <a:gd name="connsiteX96" fmla="*/ 3647975 w 5159141"/>
              <a:gd name="connsiteY96" fmla="*/ 4206240 h 6294922"/>
              <a:gd name="connsiteX97" fmla="*/ 3811604 w 5159141"/>
              <a:gd name="connsiteY97" fmla="*/ 4312118 h 6294922"/>
              <a:gd name="connsiteX98" fmla="*/ 3946358 w 5159141"/>
              <a:gd name="connsiteY98" fmla="*/ 4475747 h 6294922"/>
              <a:gd name="connsiteX99" fmla="*/ 4119613 w 5159141"/>
              <a:gd name="connsiteY99" fmla="*/ 4754880 h 6294922"/>
              <a:gd name="connsiteX100" fmla="*/ 4283242 w 5159141"/>
              <a:gd name="connsiteY100" fmla="*/ 5043638 h 6294922"/>
              <a:gd name="connsiteX101" fmla="*/ 4562375 w 5159141"/>
              <a:gd name="connsiteY101" fmla="*/ 5573027 h 6294922"/>
              <a:gd name="connsiteX102" fmla="*/ 4706754 w 5159141"/>
              <a:gd name="connsiteY102" fmla="*/ 5958038 h 6294922"/>
              <a:gd name="connsiteX103" fmla="*/ 4764505 w 5159141"/>
              <a:gd name="connsiteY103" fmla="*/ 6169793 h 6294922"/>
              <a:gd name="connsiteX104" fmla="*/ 4774131 w 5159141"/>
              <a:gd name="connsiteY104" fmla="*/ 6294922 h 6294922"/>
              <a:gd name="connsiteX105" fmla="*/ 0 w 5159141"/>
              <a:gd name="connsiteY105" fmla="*/ 6246795 h 6294922"/>
              <a:gd name="connsiteX106" fmla="*/ 28876 w 5159141"/>
              <a:gd name="connsiteY106"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062888 w 5159141"/>
              <a:gd name="connsiteY59" fmla="*/ 2329313 h 6294922"/>
              <a:gd name="connsiteX60" fmla="*/ 5072514 w 5159141"/>
              <a:gd name="connsiteY60" fmla="*/ 2415941 h 6294922"/>
              <a:gd name="connsiteX61" fmla="*/ 5101389 w 5159141"/>
              <a:gd name="connsiteY61" fmla="*/ 2521819 h 6294922"/>
              <a:gd name="connsiteX62" fmla="*/ 5130265 w 5159141"/>
              <a:gd name="connsiteY62" fmla="*/ 2637322 h 6294922"/>
              <a:gd name="connsiteX63" fmla="*/ 5159141 w 5159141"/>
              <a:gd name="connsiteY63" fmla="*/ 2762450 h 6294922"/>
              <a:gd name="connsiteX64" fmla="*/ 5159141 w 5159141"/>
              <a:gd name="connsiteY64" fmla="*/ 2887579 h 6294922"/>
              <a:gd name="connsiteX65" fmla="*/ 5111015 w 5159141"/>
              <a:gd name="connsiteY65" fmla="*/ 2926080 h 6294922"/>
              <a:gd name="connsiteX66" fmla="*/ 5034013 w 5159141"/>
              <a:gd name="connsiteY66" fmla="*/ 2954955 h 6294922"/>
              <a:gd name="connsiteX67" fmla="*/ 4957011 w 5159141"/>
              <a:gd name="connsiteY67" fmla="*/ 2954955 h 6294922"/>
              <a:gd name="connsiteX68" fmla="*/ 4908884 w 5159141"/>
              <a:gd name="connsiteY68" fmla="*/ 2935705 h 6294922"/>
              <a:gd name="connsiteX69" fmla="*/ 4870383 w 5159141"/>
              <a:gd name="connsiteY69" fmla="*/ 2916454 h 6294922"/>
              <a:gd name="connsiteX70" fmla="*/ 4812632 w 5159141"/>
              <a:gd name="connsiteY70" fmla="*/ 2916454 h 6294922"/>
              <a:gd name="connsiteX71" fmla="*/ 4745255 w 5159141"/>
              <a:gd name="connsiteY71" fmla="*/ 2926080 h 6294922"/>
              <a:gd name="connsiteX72" fmla="*/ 4697128 w 5159141"/>
              <a:gd name="connsiteY72" fmla="*/ 2993456 h 6294922"/>
              <a:gd name="connsiteX73" fmla="*/ 4677878 w 5159141"/>
              <a:gd name="connsiteY73" fmla="*/ 3060833 h 6294922"/>
              <a:gd name="connsiteX74" fmla="*/ 4677878 w 5159141"/>
              <a:gd name="connsiteY74" fmla="*/ 3118585 h 6294922"/>
              <a:gd name="connsiteX75" fmla="*/ 4639377 w 5159141"/>
              <a:gd name="connsiteY75" fmla="*/ 3166711 h 6294922"/>
              <a:gd name="connsiteX76" fmla="*/ 4610501 w 5159141"/>
              <a:gd name="connsiteY76" fmla="*/ 3214838 h 6294922"/>
              <a:gd name="connsiteX77" fmla="*/ 4581625 w 5159141"/>
              <a:gd name="connsiteY77" fmla="*/ 3224463 h 6294922"/>
              <a:gd name="connsiteX78" fmla="*/ 4591251 w 5159141"/>
              <a:gd name="connsiteY78" fmla="*/ 3272589 h 6294922"/>
              <a:gd name="connsiteX79" fmla="*/ 4572000 w 5159141"/>
              <a:gd name="connsiteY79" fmla="*/ 3311090 h 6294922"/>
              <a:gd name="connsiteX80" fmla="*/ 4543124 w 5159141"/>
              <a:gd name="connsiteY80" fmla="*/ 3368842 h 6294922"/>
              <a:gd name="connsiteX81" fmla="*/ 4494998 w 5159141"/>
              <a:gd name="connsiteY81" fmla="*/ 3416968 h 6294922"/>
              <a:gd name="connsiteX82" fmla="*/ 4543124 w 5159141"/>
              <a:gd name="connsiteY82" fmla="*/ 3493970 h 6294922"/>
              <a:gd name="connsiteX83" fmla="*/ 4552749 w 5159141"/>
              <a:gd name="connsiteY83" fmla="*/ 3580598 h 6294922"/>
              <a:gd name="connsiteX84" fmla="*/ 4514248 w 5159141"/>
              <a:gd name="connsiteY84" fmla="*/ 3667225 h 6294922"/>
              <a:gd name="connsiteX85" fmla="*/ 4475747 w 5159141"/>
              <a:gd name="connsiteY85" fmla="*/ 3744227 h 6294922"/>
              <a:gd name="connsiteX86" fmla="*/ 4437246 w 5159141"/>
              <a:gd name="connsiteY86" fmla="*/ 3792353 h 6294922"/>
              <a:gd name="connsiteX87" fmla="*/ 4369869 w 5159141"/>
              <a:gd name="connsiteY87" fmla="*/ 3830854 h 6294922"/>
              <a:gd name="connsiteX88" fmla="*/ 4292867 w 5159141"/>
              <a:gd name="connsiteY88" fmla="*/ 3850105 h 6294922"/>
              <a:gd name="connsiteX89" fmla="*/ 4215865 w 5159141"/>
              <a:gd name="connsiteY89" fmla="*/ 3869355 h 6294922"/>
              <a:gd name="connsiteX90" fmla="*/ 4148488 w 5159141"/>
              <a:gd name="connsiteY90" fmla="*/ 3869355 h 6294922"/>
              <a:gd name="connsiteX91" fmla="*/ 4100362 w 5159141"/>
              <a:gd name="connsiteY91" fmla="*/ 3878981 h 6294922"/>
              <a:gd name="connsiteX92" fmla="*/ 3936733 w 5159141"/>
              <a:gd name="connsiteY92" fmla="*/ 3965608 h 6294922"/>
              <a:gd name="connsiteX93" fmla="*/ 3869356 w 5159141"/>
              <a:gd name="connsiteY93" fmla="*/ 4013734 h 6294922"/>
              <a:gd name="connsiteX94" fmla="*/ 3773103 w 5159141"/>
              <a:gd name="connsiteY94" fmla="*/ 4100362 h 6294922"/>
              <a:gd name="connsiteX95" fmla="*/ 3647975 w 5159141"/>
              <a:gd name="connsiteY95" fmla="*/ 4206240 h 6294922"/>
              <a:gd name="connsiteX96" fmla="*/ 3811604 w 5159141"/>
              <a:gd name="connsiteY96" fmla="*/ 4312118 h 6294922"/>
              <a:gd name="connsiteX97" fmla="*/ 3946358 w 5159141"/>
              <a:gd name="connsiteY97" fmla="*/ 4475747 h 6294922"/>
              <a:gd name="connsiteX98" fmla="*/ 4119613 w 5159141"/>
              <a:gd name="connsiteY98" fmla="*/ 4754880 h 6294922"/>
              <a:gd name="connsiteX99" fmla="*/ 4283242 w 5159141"/>
              <a:gd name="connsiteY99" fmla="*/ 5043638 h 6294922"/>
              <a:gd name="connsiteX100" fmla="*/ 4562375 w 5159141"/>
              <a:gd name="connsiteY100" fmla="*/ 5573027 h 6294922"/>
              <a:gd name="connsiteX101" fmla="*/ 4706754 w 5159141"/>
              <a:gd name="connsiteY101" fmla="*/ 5958038 h 6294922"/>
              <a:gd name="connsiteX102" fmla="*/ 4764505 w 5159141"/>
              <a:gd name="connsiteY102" fmla="*/ 6169793 h 6294922"/>
              <a:gd name="connsiteX103" fmla="*/ 4774131 w 5159141"/>
              <a:gd name="connsiteY103" fmla="*/ 6294922 h 6294922"/>
              <a:gd name="connsiteX104" fmla="*/ 0 w 5159141"/>
              <a:gd name="connsiteY104" fmla="*/ 6246795 h 6294922"/>
              <a:gd name="connsiteX105" fmla="*/ 28876 w 5159141"/>
              <a:gd name="connsiteY105"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88 w 5159141"/>
              <a:gd name="connsiteY57" fmla="*/ 2329313 h 6294922"/>
              <a:gd name="connsiteX58" fmla="*/ 5072514 w 5159141"/>
              <a:gd name="connsiteY58" fmla="*/ 2415941 h 6294922"/>
              <a:gd name="connsiteX59" fmla="*/ 5101389 w 5159141"/>
              <a:gd name="connsiteY59" fmla="*/ 2521819 h 6294922"/>
              <a:gd name="connsiteX60" fmla="*/ 5130265 w 5159141"/>
              <a:gd name="connsiteY60" fmla="*/ 2637322 h 6294922"/>
              <a:gd name="connsiteX61" fmla="*/ 5159141 w 5159141"/>
              <a:gd name="connsiteY61" fmla="*/ 2762450 h 6294922"/>
              <a:gd name="connsiteX62" fmla="*/ 5159141 w 5159141"/>
              <a:gd name="connsiteY62" fmla="*/ 2887579 h 6294922"/>
              <a:gd name="connsiteX63" fmla="*/ 5111015 w 5159141"/>
              <a:gd name="connsiteY63" fmla="*/ 2926080 h 6294922"/>
              <a:gd name="connsiteX64" fmla="*/ 5034013 w 5159141"/>
              <a:gd name="connsiteY64" fmla="*/ 2954955 h 6294922"/>
              <a:gd name="connsiteX65" fmla="*/ 4957011 w 5159141"/>
              <a:gd name="connsiteY65" fmla="*/ 2954955 h 6294922"/>
              <a:gd name="connsiteX66" fmla="*/ 4908884 w 5159141"/>
              <a:gd name="connsiteY66" fmla="*/ 2935705 h 6294922"/>
              <a:gd name="connsiteX67" fmla="*/ 4870383 w 5159141"/>
              <a:gd name="connsiteY67" fmla="*/ 2916454 h 6294922"/>
              <a:gd name="connsiteX68" fmla="*/ 4812632 w 5159141"/>
              <a:gd name="connsiteY68" fmla="*/ 2916454 h 6294922"/>
              <a:gd name="connsiteX69" fmla="*/ 4745255 w 5159141"/>
              <a:gd name="connsiteY69" fmla="*/ 2926080 h 6294922"/>
              <a:gd name="connsiteX70" fmla="*/ 4697128 w 5159141"/>
              <a:gd name="connsiteY70" fmla="*/ 2993456 h 6294922"/>
              <a:gd name="connsiteX71" fmla="*/ 4677878 w 5159141"/>
              <a:gd name="connsiteY71" fmla="*/ 3060833 h 6294922"/>
              <a:gd name="connsiteX72" fmla="*/ 4677878 w 5159141"/>
              <a:gd name="connsiteY72" fmla="*/ 3118585 h 6294922"/>
              <a:gd name="connsiteX73" fmla="*/ 4639377 w 5159141"/>
              <a:gd name="connsiteY73" fmla="*/ 3166711 h 6294922"/>
              <a:gd name="connsiteX74" fmla="*/ 4610501 w 5159141"/>
              <a:gd name="connsiteY74" fmla="*/ 3214838 h 6294922"/>
              <a:gd name="connsiteX75" fmla="*/ 4581625 w 5159141"/>
              <a:gd name="connsiteY75" fmla="*/ 3224463 h 6294922"/>
              <a:gd name="connsiteX76" fmla="*/ 4591251 w 5159141"/>
              <a:gd name="connsiteY76" fmla="*/ 3272589 h 6294922"/>
              <a:gd name="connsiteX77" fmla="*/ 4572000 w 5159141"/>
              <a:gd name="connsiteY77" fmla="*/ 3311090 h 6294922"/>
              <a:gd name="connsiteX78" fmla="*/ 4543124 w 5159141"/>
              <a:gd name="connsiteY78" fmla="*/ 3368842 h 6294922"/>
              <a:gd name="connsiteX79" fmla="*/ 4494998 w 5159141"/>
              <a:gd name="connsiteY79" fmla="*/ 3416968 h 6294922"/>
              <a:gd name="connsiteX80" fmla="*/ 4543124 w 5159141"/>
              <a:gd name="connsiteY80" fmla="*/ 3493970 h 6294922"/>
              <a:gd name="connsiteX81" fmla="*/ 4552749 w 5159141"/>
              <a:gd name="connsiteY81" fmla="*/ 3580598 h 6294922"/>
              <a:gd name="connsiteX82" fmla="*/ 4514248 w 5159141"/>
              <a:gd name="connsiteY82" fmla="*/ 3667225 h 6294922"/>
              <a:gd name="connsiteX83" fmla="*/ 4475747 w 5159141"/>
              <a:gd name="connsiteY83" fmla="*/ 3744227 h 6294922"/>
              <a:gd name="connsiteX84" fmla="*/ 4437246 w 5159141"/>
              <a:gd name="connsiteY84" fmla="*/ 3792353 h 6294922"/>
              <a:gd name="connsiteX85" fmla="*/ 4369869 w 5159141"/>
              <a:gd name="connsiteY85" fmla="*/ 3830854 h 6294922"/>
              <a:gd name="connsiteX86" fmla="*/ 4292867 w 5159141"/>
              <a:gd name="connsiteY86" fmla="*/ 3850105 h 6294922"/>
              <a:gd name="connsiteX87" fmla="*/ 4215865 w 5159141"/>
              <a:gd name="connsiteY87" fmla="*/ 3869355 h 6294922"/>
              <a:gd name="connsiteX88" fmla="*/ 4148488 w 5159141"/>
              <a:gd name="connsiteY88" fmla="*/ 3869355 h 6294922"/>
              <a:gd name="connsiteX89" fmla="*/ 4100362 w 5159141"/>
              <a:gd name="connsiteY89" fmla="*/ 3878981 h 6294922"/>
              <a:gd name="connsiteX90" fmla="*/ 3936733 w 5159141"/>
              <a:gd name="connsiteY90" fmla="*/ 3965608 h 6294922"/>
              <a:gd name="connsiteX91" fmla="*/ 3869356 w 5159141"/>
              <a:gd name="connsiteY91" fmla="*/ 4013734 h 6294922"/>
              <a:gd name="connsiteX92" fmla="*/ 3773103 w 5159141"/>
              <a:gd name="connsiteY92" fmla="*/ 4100362 h 6294922"/>
              <a:gd name="connsiteX93" fmla="*/ 3647975 w 5159141"/>
              <a:gd name="connsiteY93" fmla="*/ 4206240 h 6294922"/>
              <a:gd name="connsiteX94" fmla="*/ 3811604 w 5159141"/>
              <a:gd name="connsiteY94" fmla="*/ 4312118 h 6294922"/>
              <a:gd name="connsiteX95" fmla="*/ 3946358 w 5159141"/>
              <a:gd name="connsiteY95" fmla="*/ 4475747 h 6294922"/>
              <a:gd name="connsiteX96" fmla="*/ 4119613 w 5159141"/>
              <a:gd name="connsiteY96" fmla="*/ 4754880 h 6294922"/>
              <a:gd name="connsiteX97" fmla="*/ 4283242 w 5159141"/>
              <a:gd name="connsiteY97" fmla="*/ 5043638 h 6294922"/>
              <a:gd name="connsiteX98" fmla="*/ 4562375 w 5159141"/>
              <a:gd name="connsiteY98" fmla="*/ 5573027 h 6294922"/>
              <a:gd name="connsiteX99" fmla="*/ 4706754 w 5159141"/>
              <a:gd name="connsiteY99" fmla="*/ 5958038 h 6294922"/>
              <a:gd name="connsiteX100" fmla="*/ 4764505 w 5159141"/>
              <a:gd name="connsiteY100" fmla="*/ 6169793 h 6294922"/>
              <a:gd name="connsiteX101" fmla="*/ 4774131 w 5159141"/>
              <a:gd name="connsiteY101" fmla="*/ 6294922 h 6294922"/>
              <a:gd name="connsiteX102" fmla="*/ 0 w 5159141"/>
              <a:gd name="connsiteY102" fmla="*/ 6246795 h 6294922"/>
              <a:gd name="connsiteX103" fmla="*/ 28876 w 5159141"/>
              <a:gd name="connsiteY103"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269550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269550 h 6294922"/>
              <a:gd name="connsiteX0" fmla="*/ 0 w 5159141"/>
              <a:gd name="connsiteY0" fmla="*/ 6246795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0" fmla="*/ 0 w 5088260"/>
              <a:gd name="connsiteY0" fmla="*/ 6308816 h 6308816"/>
              <a:gd name="connsiteX1" fmla="*/ 54247 w 5088260"/>
              <a:gd name="connsiteY1" fmla="*/ 5967663 h 6308816"/>
              <a:gd name="connsiteX2" fmla="*/ 169751 w 5088260"/>
              <a:gd name="connsiteY2" fmla="*/ 5457524 h 6308816"/>
              <a:gd name="connsiteX3" fmla="*/ 314130 w 5088260"/>
              <a:gd name="connsiteY3" fmla="*/ 4976261 h 6308816"/>
              <a:gd name="connsiteX4" fmla="*/ 420007 w 5088260"/>
              <a:gd name="connsiteY4" fmla="*/ 4591250 h 6308816"/>
              <a:gd name="connsiteX5" fmla="*/ 545136 w 5088260"/>
              <a:gd name="connsiteY5" fmla="*/ 4263991 h 6308816"/>
              <a:gd name="connsiteX6" fmla="*/ 699140 w 5088260"/>
              <a:gd name="connsiteY6" fmla="*/ 4023360 h 6308816"/>
              <a:gd name="connsiteX7" fmla="*/ 882020 w 5088260"/>
              <a:gd name="connsiteY7" fmla="*/ 3753852 h 6308816"/>
              <a:gd name="connsiteX8" fmla="*/ 1074525 w 5088260"/>
              <a:gd name="connsiteY8" fmla="*/ 3513221 h 6308816"/>
              <a:gd name="connsiteX9" fmla="*/ 1170778 w 5088260"/>
              <a:gd name="connsiteY9" fmla="*/ 3416968 h 6308816"/>
              <a:gd name="connsiteX10" fmla="*/ 1257405 w 5088260"/>
              <a:gd name="connsiteY10" fmla="*/ 3291840 h 6308816"/>
              <a:gd name="connsiteX11" fmla="*/ 1334407 w 5088260"/>
              <a:gd name="connsiteY11" fmla="*/ 3195587 h 6308816"/>
              <a:gd name="connsiteX12" fmla="*/ 1382534 w 5088260"/>
              <a:gd name="connsiteY12" fmla="*/ 3003082 h 6308816"/>
              <a:gd name="connsiteX13" fmla="*/ 1449911 w 5088260"/>
              <a:gd name="connsiteY13" fmla="*/ 2926080 h 6308816"/>
              <a:gd name="connsiteX14" fmla="*/ 1555788 w 5088260"/>
              <a:gd name="connsiteY14" fmla="*/ 2868328 h 6308816"/>
              <a:gd name="connsiteX15" fmla="*/ 1652041 w 5088260"/>
              <a:gd name="connsiteY15" fmla="*/ 2849078 h 6308816"/>
              <a:gd name="connsiteX16" fmla="*/ 1700167 w 5088260"/>
              <a:gd name="connsiteY16" fmla="*/ 2695073 h 6308816"/>
              <a:gd name="connsiteX17" fmla="*/ 1680917 w 5088260"/>
              <a:gd name="connsiteY17" fmla="*/ 2107932 h 6308816"/>
              <a:gd name="connsiteX18" fmla="*/ 1700167 w 5088260"/>
              <a:gd name="connsiteY18" fmla="*/ 2002054 h 6308816"/>
              <a:gd name="connsiteX19" fmla="*/ 1709793 w 5088260"/>
              <a:gd name="connsiteY19" fmla="*/ 1857675 h 6308816"/>
              <a:gd name="connsiteX20" fmla="*/ 1690542 w 5088260"/>
              <a:gd name="connsiteY20" fmla="*/ 1530416 h 6308816"/>
              <a:gd name="connsiteX21" fmla="*/ 1690542 w 5088260"/>
              <a:gd name="connsiteY21" fmla="*/ 1405288 h 6308816"/>
              <a:gd name="connsiteX22" fmla="*/ 1729043 w 5088260"/>
              <a:gd name="connsiteY22" fmla="*/ 1251284 h 6308816"/>
              <a:gd name="connsiteX23" fmla="*/ 1796420 w 5088260"/>
              <a:gd name="connsiteY23" fmla="*/ 1116530 h 6308816"/>
              <a:gd name="connsiteX24" fmla="*/ 1854172 w 5088260"/>
              <a:gd name="connsiteY24" fmla="*/ 1001027 h 6308816"/>
              <a:gd name="connsiteX25" fmla="*/ 1883047 w 5088260"/>
              <a:gd name="connsiteY25" fmla="*/ 856648 h 6308816"/>
              <a:gd name="connsiteX26" fmla="*/ 1931174 w 5088260"/>
              <a:gd name="connsiteY26" fmla="*/ 712269 h 6308816"/>
              <a:gd name="connsiteX27" fmla="*/ 2027426 w 5088260"/>
              <a:gd name="connsiteY27" fmla="*/ 567890 h 6308816"/>
              <a:gd name="connsiteX28" fmla="*/ 2268058 w 5088260"/>
              <a:gd name="connsiteY28" fmla="*/ 336884 h 6308816"/>
              <a:gd name="connsiteX29" fmla="*/ 2306559 w 5088260"/>
              <a:gd name="connsiteY29" fmla="*/ 240631 h 6308816"/>
              <a:gd name="connsiteX30" fmla="*/ 2527940 w 5088260"/>
              <a:gd name="connsiteY30" fmla="*/ 125128 h 6308816"/>
              <a:gd name="connsiteX31" fmla="*/ 2624193 w 5088260"/>
              <a:gd name="connsiteY31" fmla="*/ 96252 h 6308816"/>
              <a:gd name="connsiteX32" fmla="*/ 2730071 w 5088260"/>
              <a:gd name="connsiteY32" fmla="*/ 96252 h 6308816"/>
              <a:gd name="connsiteX33" fmla="*/ 2961077 w 5088260"/>
              <a:gd name="connsiteY33" fmla="*/ 19250 h 6308816"/>
              <a:gd name="connsiteX34" fmla="*/ 3605970 w 5088260"/>
              <a:gd name="connsiteY34" fmla="*/ 0 h 6308816"/>
              <a:gd name="connsiteX35" fmla="*/ 3731098 w 5088260"/>
              <a:gd name="connsiteY35" fmla="*/ 38501 h 6308816"/>
              <a:gd name="connsiteX36" fmla="*/ 4010231 w 5088260"/>
              <a:gd name="connsiteY36" fmla="*/ 86627 h 6308816"/>
              <a:gd name="connsiteX37" fmla="*/ 4193111 w 5088260"/>
              <a:gd name="connsiteY37" fmla="*/ 125128 h 6308816"/>
              <a:gd name="connsiteX38" fmla="*/ 4529995 w 5088260"/>
              <a:gd name="connsiteY38" fmla="*/ 298383 h 6308816"/>
              <a:gd name="connsiteX39" fmla="*/ 4664748 w 5088260"/>
              <a:gd name="connsiteY39" fmla="*/ 433136 h 6308816"/>
              <a:gd name="connsiteX40" fmla="*/ 4789877 w 5088260"/>
              <a:gd name="connsiteY40" fmla="*/ 539014 h 6308816"/>
              <a:gd name="connsiteX41" fmla="*/ 4886130 w 5088260"/>
              <a:gd name="connsiteY41" fmla="*/ 625642 h 6308816"/>
              <a:gd name="connsiteX42" fmla="*/ 4982382 w 5088260"/>
              <a:gd name="connsiteY42" fmla="*/ 721894 h 6308816"/>
              <a:gd name="connsiteX43" fmla="*/ 4992007 w 5088260"/>
              <a:gd name="connsiteY43" fmla="*/ 856648 h 6308816"/>
              <a:gd name="connsiteX44" fmla="*/ 5030508 w 5088260"/>
              <a:gd name="connsiteY44" fmla="*/ 981776 h 6308816"/>
              <a:gd name="connsiteX45" fmla="*/ 5040134 w 5088260"/>
              <a:gd name="connsiteY45" fmla="*/ 1087654 h 6308816"/>
              <a:gd name="connsiteX46" fmla="*/ 4953506 w 5088260"/>
              <a:gd name="connsiteY46" fmla="*/ 1155031 h 6308816"/>
              <a:gd name="connsiteX47" fmla="*/ 4963132 w 5088260"/>
              <a:gd name="connsiteY47" fmla="*/ 1232033 h 6308816"/>
              <a:gd name="connsiteX48" fmla="*/ 4982382 w 5088260"/>
              <a:gd name="connsiteY48" fmla="*/ 1328286 h 6308816"/>
              <a:gd name="connsiteX49" fmla="*/ 5020883 w 5088260"/>
              <a:gd name="connsiteY49" fmla="*/ 1347536 h 6308816"/>
              <a:gd name="connsiteX50" fmla="*/ 5011258 w 5088260"/>
              <a:gd name="connsiteY50" fmla="*/ 1463040 h 6308816"/>
              <a:gd name="connsiteX51" fmla="*/ 5059384 w 5088260"/>
              <a:gd name="connsiteY51" fmla="*/ 1597793 h 6308816"/>
              <a:gd name="connsiteX52" fmla="*/ 5049759 w 5088260"/>
              <a:gd name="connsiteY52" fmla="*/ 1674795 h 6308816"/>
              <a:gd name="connsiteX53" fmla="*/ 5049759 w 5088260"/>
              <a:gd name="connsiteY53" fmla="*/ 1809549 h 6308816"/>
              <a:gd name="connsiteX54" fmla="*/ 5040134 w 5088260"/>
              <a:gd name="connsiteY54" fmla="*/ 1876926 h 6308816"/>
              <a:gd name="connsiteX55" fmla="*/ 5020883 w 5088260"/>
              <a:gd name="connsiteY55" fmla="*/ 1925052 h 6308816"/>
              <a:gd name="connsiteX56" fmla="*/ 4982382 w 5088260"/>
              <a:gd name="connsiteY56" fmla="*/ 1963553 h 6308816"/>
              <a:gd name="connsiteX57" fmla="*/ 4895756 w 5088260"/>
              <a:gd name="connsiteY57" fmla="*/ 2144027 h 6308816"/>
              <a:gd name="connsiteX58" fmla="*/ 4992007 w 5088260"/>
              <a:gd name="connsiteY58" fmla="*/ 2329313 h 6308816"/>
              <a:gd name="connsiteX59" fmla="*/ 5001633 w 5088260"/>
              <a:gd name="connsiteY59" fmla="*/ 2415941 h 6308816"/>
              <a:gd name="connsiteX60" fmla="*/ 5030508 w 5088260"/>
              <a:gd name="connsiteY60" fmla="*/ 2521819 h 6308816"/>
              <a:gd name="connsiteX61" fmla="*/ 5059384 w 5088260"/>
              <a:gd name="connsiteY61" fmla="*/ 2637322 h 6308816"/>
              <a:gd name="connsiteX62" fmla="*/ 5088260 w 5088260"/>
              <a:gd name="connsiteY62" fmla="*/ 2762450 h 6308816"/>
              <a:gd name="connsiteX63" fmla="*/ 5088260 w 5088260"/>
              <a:gd name="connsiteY63" fmla="*/ 2887579 h 6308816"/>
              <a:gd name="connsiteX64" fmla="*/ 5040134 w 5088260"/>
              <a:gd name="connsiteY64" fmla="*/ 2926080 h 6308816"/>
              <a:gd name="connsiteX65" fmla="*/ 4963132 w 5088260"/>
              <a:gd name="connsiteY65" fmla="*/ 2954955 h 6308816"/>
              <a:gd name="connsiteX66" fmla="*/ 4886130 w 5088260"/>
              <a:gd name="connsiteY66" fmla="*/ 2954955 h 6308816"/>
              <a:gd name="connsiteX67" fmla="*/ 4838003 w 5088260"/>
              <a:gd name="connsiteY67" fmla="*/ 2935705 h 6308816"/>
              <a:gd name="connsiteX68" fmla="*/ 4799502 w 5088260"/>
              <a:gd name="connsiteY68" fmla="*/ 2916454 h 6308816"/>
              <a:gd name="connsiteX69" fmla="*/ 4741751 w 5088260"/>
              <a:gd name="connsiteY69" fmla="*/ 2916454 h 6308816"/>
              <a:gd name="connsiteX70" fmla="*/ 4674374 w 5088260"/>
              <a:gd name="connsiteY70" fmla="*/ 2926080 h 6308816"/>
              <a:gd name="connsiteX71" fmla="*/ 4626247 w 5088260"/>
              <a:gd name="connsiteY71" fmla="*/ 2993456 h 6308816"/>
              <a:gd name="connsiteX72" fmla="*/ 4606997 w 5088260"/>
              <a:gd name="connsiteY72" fmla="*/ 3060833 h 6308816"/>
              <a:gd name="connsiteX73" fmla="*/ 4606997 w 5088260"/>
              <a:gd name="connsiteY73" fmla="*/ 3118585 h 6308816"/>
              <a:gd name="connsiteX74" fmla="*/ 4568496 w 5088260"/>
              <a:gd name="connsiteY74" fmla="*/ 3166711 h 6308816"/>
              <a:gd name="connsiteX75" fmla="*/ 4539620 w 5088260"/>
              <a:gd name="connsiteY75" fmla="*/ 3214838 h 6308816"/>
              <a:gd name="connsiteX76" fmla="*/ 4510744 w 5088260"/>
              <a:gd name="connsiteY76" fmla="*/ 3224463 h 6308816"/>
              <a:gd name="connsiteX77" fmla="*/ 4520370 w 5088260"/>
              <a:gd name="connsiteY77" fmla="*/ 3272589 h 6308816"/>
              <a:gd name="connsiteX78" fmla="*/ 4501119 w 5088260"/>
              <a:gd name="connsiteY78" fmla="*/ 3311090 h 6308816"/>
              <a:gd name="connsiteX79" fmla="*/ 4472243 w 5088260"/>
              <a:gd name="connsiteY79" fmla="*/ 3368842 h 6308816"/>
              <a:gd name="connsiteX80" fmla="*/ 4424117 w 5088260"/>
              <a:gd name="connsiteY80" fmla="*/ 3416968 h 6308816"/>
              <a:gd name="connsiteX81" fmla="*/ 4472243 w 5088260"/>
              <a:gd name="connsiteY81" fmla="*/ 3493970 h 6308816"/>
              <a:gd name="connsiteX82" fmla="*/ 4481868 w 5088260"/>
              <a:gd name="connsiteY82" fmla="*/ 3580598 h 6308816"/>
              <a:gd name="connsiteX83" fmla="*/ 4443367 w 5088260"/>
              <a:gd name="connsiteY83" fmla="*/ 3667225 h 6308816"/>
              <a:gd name="connsiteX84" fmla="*/ 4404866 w 5088260"/>
              <a:gd name="connsiteY84" fmla="*/ 3744227 h 6308816"/>
              <a:gd name="connsiteX85" fmla="*/ 4366365 w 5088260"/>
              <a:gd name="connsiteY85" fmla="*/ 3792353 h 6308816"/>
              <a:gd name="connsiteX86" fmla="*/ 4298988 w 5088260"/>
              <a:gd name="connsiteY86" fmla="*/ 3830854 h 6308816"/>
              <a:gd name="connsiteX87" fmla="*/ 4221986 w 5088260"/>
              <a:gd name="connsiteY87" fmla="*/ 3850105 h 6308816"/>
              <a:gd name="connsiteX88" fmla="*/ 4144984 w 5088260"/>
              <a:gd name="connsiteY88" fmla="*/ 3869355 h 6308816"/>
              <a:gd name="connsiteX89" fmla="*/ 4077607 w 5088260"/>
              <a:gd name="connsiteY89" fmla="*/ 3869355 h 6308816"/>
              <a:gd name="connsiteX90" fmla="*/ 4029481 w 5088260"/>
              <a:gd name="connsiteY90" fmla="*/ 3878981 h 6308816"/>
              <a:gd name="connsiteX91" fmla="*/ 3865852 w 5088260"/>
              <a:gd name="connsiteY91" fmla="*/ 3965608 h 6308816"/>
              <a:gd name="connsiteX92" fmla="*/ 3798475 w 5088260"/>
              <a:gd name="connsiteY92" fmla="*/ 4013734 h 6308816"/>
              <a:gd name="connsiteX93" fmla="*/ 3702222 w 5088260"/>
              <a:gd name="connsiteY93" fmla="*/ 4100362 h 6308816"/>
              <a:gd name="connsiteX94" fmla="*/ 3577094 w 5088260"/>
              <a:gd name="connsiteY94" fmla="*/ 4206240 h 6308816"/>
              <a:gd name="connsiteX95" fmla="*/ 3740723 w 5088260"/>
              <a:gd name="connsiteY95" fmla="*/ 4312118 h 6308816"/>
              <a:gd name="connsiteX96" fmla="*/ 3875477 w 5088260"/>
              <a:gd name="connsiteY96" fmla="*/ 4475747 h 6308816"/>
              <a:gd name="connsiteX97" fmla="*/ 4048732 w 5088260"/>
              <a:gd name="connsiteY97" fmla="*/ 4754880 h 6308816"/>
              <a:gd name="connsiteX98" fmla="*/ 4212361 w 5088260"/>
              <a:gd name="connsiteY98" fmla="*/ 5043638 h 6308816"/>
              <a:gd name="connsiteX99" fmla="*/ 4491494 w 5088260"/>
              <a:gd name="connsiteY99" fmla="*/ 5573027 h 6308816"/>
              <a:gd name="connsiteX100" fmla="*/ 4635873 w 5088260"/>
              <a:gd name="connsiteY100" fmla="*/ 5958038 h 6308816"/>
              <a:gd name="connsiteX101" fmla="*/ 4693624 w 5088260"/>
              <a:gd name="connsiteY101" fmla="*/ 6169793 h 6308816"/>
              <a:gd name="connsiteX102" fmla="*/ 4703250 w 5088260"/>
              <a:gd name="connsiteY102" fmla="*/ 6294922 h 6308816"/>
              <a:gd name="connsiteX103" fmla="*/ 0 w 5088260"/>
              <a:gd name="connsiteY103" fmla="*/ 6308816 h 630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88260" h="6308816">
                <a:moveTo>
                  <a:pt x="0" y="6308816"/>
                </a:moveTo>
                <a:lnTo>
                  <a:pt x="54247" y="5967663"/>
                </a:lnTo>
                <a:lnTo>
                  <a:pt x="169751" y="5457524"/>
                </a:lnTo>
                <a:lnTo>
                  <a:pt x="314130" y="4976261"/>
                </a:lnTo>
                <a:lnTo>
                  <a:pt x="420007" y="4591250"/>
                </a:lnTo>
                <a:lnTo>
                  <a:pt x="545136" y="4263991"/>
                </a:lnTo>
                <a:lnTo>
                  <a:pt x="699140" y="4023360"/>
                </a:lnTo>
                <a:lnTo>
                  <a:pt x="882020" y="3753852"/>
                </a:lnTo>
                <a:lnTo>
                  <a:pt x="1074525" y="3513221"/>
                </a:lnTo>
                <a:lnTo>
                  <a:pt x="1170778" y="3416968"/>
                </a:lnTo>
                <a:lnTo>
                  <a:pt x="1257405" y="3291840"/>
                </a:lnTo>
                <a:lnTo>
                  <a:pt x="1334407" y="3195587"/>
                </a:lnTo>
                <a:lnTo>
                  <a:pt x="1382534" y="3003082"/>
                </a:lnTo>
                <a:lnTo>
                  <a:pt x="1449911" y="2926080"/>
                </a:lnTo>
                <a:lnTo>
                  <a:pt x="1555788" y="2868328"/>
                </a:lnTo>
                <a:lnTo>
                  <a:pt x="1652041" y="2849078"/>
                </a:lnTo>
                <a:lnTo>
                  <a:pt x="1700167" y="2695073"/>
                </a:lnTo>
                <a:lnTo>
                  <a:pt x="1680917" y="2107932"/>
                </a:lnTo>
                <a:lnTo>
                  <a:pt x="1700167" y="2002054"/>
                </a:lnTo>
                <a:lnTo>
                  <a:pt x="1709793" y="1857675"/>
                </a:lnTo>
                <a:lnTo>
                  <a:pt x="1690542" y="1530416"/>
                </a:lnTo>
                <a:lnTo>
                  <a:pt x="1690542" y="1405288"/>
                </a:lnTo>
                <a:lnTo>
                  <a:pt x="1729043" y="1251284"/>
                </a:lnTo>
                <a:lnTo>
                  <a:pt x="1796420" y="1116530"/>
                </a:lnTo>
                <a:lnTo>
                  <a:pt x="1854172" y="1001027"/>
                </a:lnTo>
                <a:lnTo>
                  <a:pt x="1883047" y="856648"/>
                </a:lnTo>
                <a:lnTo>
                  <a:pt x="1931174" y="712269"/>
                </a:lnTo>
                <a:lnTo>
                  <a:pt x="2027426" y="567890"/>
                </a:lnTo>
                <a:lnTo>
                  <a:pt x="2268058" y="336884"/>
                </a:lnTo>
                <a:lnTo>
                  <a:pt x="2306559" y="240631"/>
                </a:lnTo>
                <a:lnTo>
                  <a:pt x="2527940" y="125128"/>
                </a:lnTo>
                <a:lnTo>
                  <a:pt x="2624193" y="96252"/>
                </a:lnTo>
                <a:lnTo>
                  <a:pt x="2730071" y="96252"/>
                </a:lnTo>
                <a:lnTo>
                  <a:pt x="2961077" y="19250"/>
                </a:lnTo>
                <a:lnTo>
                  <a:pt x="3605970" y="0"/>
                </a:lnTo>
                <a:lnTo>
                  <a:pt x="3731098" y="38501"/>
                </a:lnTo>
                <a:lnTo>
                  <a:pt x="4010231" y="86627"/>
                </a:lnTo>
                <a:lnTo>
                  <a:pt x="4193111" y="125128"/>
                </a:lnTo>
                <a:lnTo>
                  <a:pt x="4529995" y="298383"/>
                </a:lnTo>
                <a:lnTo>
                  <a:pt x="4664748" y="433136"/>
                </a:lnTo>
                <a:lnTo>
                  <a:pt x="4789877" y="539014"/>
                </a:lnTo>
                <a:lnTo>
                  <a:pt x="4886130" y="625642"/>
                </a:lnTo>
                <a:lnTo>
                  <a:pt x="4982382" y="721894"/>
                </a:lnTo>
                <a:lnTo>
                  <a:pt x="4992007" y="856648"/>
                </a:lnTo>
                <a:lnTo>
                  <a:pt x="5030508" y="981776"/>
                </a:lnTo>
                <a:lnTo>
                  <a:pt x="5040134" y="1087654"/>
                </a:lnTo>
                <a:lnTo>
                  <a:pt x="4953506" y="1155031"/>
                </a:lnTo>
                <a:lnTo>
                  <a:pt x="4963132" y="1232033"/>
                </a:lnTo>
                <a:lnTo>
                  <a:pt x="4982382" y="1328286"/>
                </a:lnTo>
                <a:lnTo>
                  <a:pt x="5020883" y="1347536"/>
                </a:lnTo>
                <a:lnTo>
                  <a:pt x="5011258" y="1463040"/>
                </a:lnTo>
                <a:lnTo>
                  <a:pt x="5059384" y="1597793"/>
                </a:lnTo>
                <a:lnTo>
                  <a:pt x="5049759" y="1674795"/>
                </a:lnTo>
                <a:lnTo>
                  <a:pt x="5049759" y="1809549"/>
                </a:lnTo>
                <a:lnTo>
                  <a:pt x="5040134" y="1876926"/>
                </a:lnTo>
                <a:lnTo>
                  <a:pt x="5020883" y="1925052"/>
                </a:lnTo>
                <a:lnTo>
                  <a:pt x="4982382" y="1963553"/>
                </a:lnTo>
                <a:lnTo>
                  <a:pt x="4895756" y="2144027"/>
                </a:lnTo>
                <a:cubicBezTo>
                  <a:pt x="4895755" y="2205789"/>
                  <a:pt x="4992008" y="2267551"/>
                  <a:pt x="4992007" y="2329313"/>
                </a:cubicBezTo>
                <a:lnTo>
                  <a:pt x="5001633" y="2415941"/>
                </a:lnTo>
                <a:lnTo>
                  <a:pt x="5030508" y="2521819"/>
                </a:lnTo>
                <a:lnTo>
                  <a:pt x="5059384" y="2637322"/>
                </a:lnTo>
                <a:lnTo>
                  <a:pt x="5088260" y="2762450"/>
                </a:lnTo>
                <a:lnTo>
                  <a:pt x="5088260" y="2887579"/>
                </a:lnTo>
                <a:lnTo>
                  <a:pt x="5040134" y="2926080"/>
                </a:lnTo>
                <a:lnTo>
                  <a:pt x="4963132" y="2954955"/>
                </a:lnTo>
                <a:lnTo>
                  <a:pt x="4886130" y="2954955"/>
                </a:lnTo>
                <a:lnTo>
                  <a:pt x="4838003" y="2935705"/>
                </a:lnTo>
                <a:lnTo>
                  <a:pt x="4799502" y="2916454"/>
                </a:lnTo>
                <a:lnTo>
                  <a:pt x="4741751" y="2916454"/>
                </a:lnTo>
                <a:lnTo>
                  <a:pt x="4674374" y="2926080"/>
                </a:lnTo>
                <a:lnTo>
                  <a:pt x="4626247" y="2993456"/>
                </a:lnTo>
                <a:lnTo>
                  <a:pt x="4606997" y="3060833"/>
                </a:lnTo>
                <a:lnTo>
                  <a:pt x="4606997" y="3118585"/>
                </a:lnTo>
                <a:lnTo>
                  <a:pt x="4568496" y="3166711"/>
                </a:lnTo>
                <a:lnTo>
                  <a:pt x="4539620" y="3214838"/>
                </a:lnTo>
                <a:lnTo>
                  <a:pt x="4510744" y="3224463"/>
                </a:lnTo>
                <a:lnTo>
                  <a:pt x="4520370" y="3272589"/>
                </a:lnTo>
                <a:lnTo>
                  <a:pt x="4501119" y="3311090"/>
                </a:lnTo>
                <a:lnTo>
                  <a:pt x="4472243" y="3368842"/>
                </a:lnTo>
                <a:lnTo>
                  <a:pt x="4424117" y="3416968"/>
                </a:lnTo>
                <a:lnTo>
                  <a:pt x="4472243" y="3493970"/>
                </a:lnTo>
                <a:lnTo>
                  <a:pt x="4481868" y="3580598"/>
                </a:lnTo>
                <a:lnTo>
                  <a:pt x="4443367" y="3667225"/>
                </a:lnTo>
                <a:lnTo>
                  <a:pt x="4404866" y="3744227"/>
                </a:lnTo>
                <a:lnTo>
                  <a:pt x="4366365" y="3792353"/>
                </a:lnTo>
                <a:lnTo>
                  <a:pt x="4298988" y="3830854"/>
                </a:lnTo>
                <a:lnTo>
                  <a:pt x="4221986" y="3850105"/>
                </a:lnTo>
                <a:lnTo>
                  <a:pt x="4144984" y="3869355"/>
                </a:lnTo>
                <a:lnTo>
                  <a:pt x="4077607" y="3869355"/>
                </a:lnTo>
                <a:lnTo>
                  <a:pt x="4029481" y="3878981"/>
                </a:lnTo>
                <a:lnTo>
                  <a:pt x="3865852" y="3965608"/>
                </a:lnTo>
                <a:lnTo>
                  <a:pt x="3798475" y="4013734"/>
                </a:lnTo>
                <a:lnTo>
                  <a:pt x="3702222" y="4100362"/>
                </a:lnTo>
                <a:lnTo>
                  <a:pt x="3577094" y="4206240"/>
                </a:lnTo>
                <a:lnTo>
                  <a:pt x="3740723" y="4312118"/>
                </a:lnTo>
                <a:lnTo>
                  <a:pt x="3875477" y="4475747"/>
                </a:lnTo>
                <a:lnTo>
                  <a:pt x="4048732" y="4754880"/>
                </a:lnTo>
                <a:lnTo>
                  <a:pt x="4212361" y="5043638"/>
                </a:lnTo>
                <a:lnTo>
                  <a:pt x="4491494" y="5573027"/>
                </a:lnTo>
                <a:lnTo>
                  <a:pt x="4635873" y="5958038"/>
                </a:lnTo>
                <a:lnTo>
                  <a:pt x="4693624" y="6169793"/>
                </a:lnTo>
                <a:lnTo>
                  <a:pt x="4703250" y="6294922"/>
                </a:lnTo>
                <a:lnTo>
                  <a:pt x="0" y="6308816"/>
                </a:lnTo>
                <a:close/>
              </a:path>
            </a:pathLst>
          </a:cu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B4A0E2D8-AD4B-4B2C-8FD2-2696BDE07771}"/>
              </a:ext>
            </a:extLst>
          </p:cNvPr>
          <p:cNvSpPr/>
          <p:nvPr/>
        </p:nvSpPr>
        <p:spPr>
          <a:xfrm>
            <a:off x="10876200" y="5867824"/>
            <a:ext cx="773398" cy="990176"/>
          </a:xfrm>
          <a:custGeom>
            <a:avLst/>
            <a:gdLst>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04948 w 2638697"/>
              <a:gd name="connsiteY2" fmla="*/ 230559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57199 w 2638697"/>
              <a:gd name="connsiteY2" fmla="*/ 216843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202474 w 2638697"/>
              <a:gd name="connsiteY4" fmla="*/ 1809206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8783 w 2638697"/>
              <a:gd name="connsiteY4" fmla="*/ 1933303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35286 w 2664532"/>
              <a:gd name="connsiteY0" fmla="*/ 2873829 h 2873829"/>
              <a:gd name="connsiteX1" fmla="*/ 816138 w 2664532"/>
              <a:gd name="connsiteY1" fmla="*/ 2344783 h 2873829"/>
              <a:gd name="connsiteX2" fmla="*/ 424251 w 2664532"/>
              <a:gd name="connsiteY2" fmla="*/ 2266405 h 2873829"/>
              <a:gd name="connsiteX3" fmla="*/ 130338 w 2664532"/>
              <a:gd name="connsiteY3" fmla="*/ 2011680 h 2873829"/>
              <a:gd name="connsiteX4" fmla="*/ 104212 w 2664532"/>
              <a:gd name="connsiteY4" fmla="*/ 2018212 h 2873829"/>
              <a:gd name="connsiteX5" fmla="*/ 25835 w 2664532"/>
              <a:gd name="connsiteY5" fmla="*/ 1645920 h 2873829"/>
              <a:gd name="connsiteX6" fmla="*/ 91149 w 2664532"/>
              <a:gd name="connsiteY6" fmla="*/ 1214846 h 2873829"/>
              <a:gd name="connsiteX7" fmla="*/ 123806 w 2664532"/>
              <a:gd name="connsiteY7" fmla="*/ 509451 h 2873829"/>
              <a:gd name="connsiteX8" fmla="*/ 522223 w 2664532"/>
              <a:gd name="connsiteY8" fmla="*/ 261257 h 2873829"/>
              <a:gd name="connsiteX9" fmla="*/ 992486 w 2664532"/>
              <a:gd name="connsiteY9" fmla="*/ 0 h 2873829"/>
              <a:gd name="connsiteX10" fmla="*/ 2076703 w 2664532"/>
              <a:gd name="connsiteY10" fmla="*/ 1123406 h 2873829"/>
              <a:gd name="connsiteX11" fmla="*/ 2102829 w 2664532"/>
              <a:gd name="connsiteY11" fmla="*/ 1391194 h 2873829"/>
              <a:gd name="connsiteX12" fmla="*/ 2664532 w 2664532"/>
              <a:gd name="connsiteY12" fmla="*/ 1639389 h 2873829"/>
              <a:gd name="connsiteX13" fmla="*/ 2370618 w 2664532"/>
              <a:gd name="connsiteY13" fmla="*/ 2338251 h 2873829"/>
              <a:gd name="connsiteX14" fmla="*/ 1919949 w 2664532"/>
              <a:gd name="connsiteY14" fmla="*/ 2266406 h 2873829"/>
              <a:gd name="connsiteX15" fmla="*/ 2403275 w 2664532"/>
              <a:gd name="connsiteY15" fmla="*/ 2873829 h 2873829"/>
              <a:gd name="connsiteX16" fmla="*/ 535286 w 2664532"/>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815566"/>
              <a:gd name="connsiteY0" fmla="*/ 2873829 h 2873829"/>
              <a:gd name="connsiteX1" fmla="*/ 914729 w 2815566"/>
              <a:gd name="connsiteY1" fmla="*/ 2344783 h 2873829"/>
              <a:gd name="connsiteX2" fmla="*/ 522842 w 2815566"/>
              <a:gd name="connsiteY2" fmla="*/ 2266405 h 2873829"/>
              <a:gd name="connsiteX3" fmla="*/ 228929 w 2815566"/>
              <a:gd name="connsiteY3" fmla="*/ 2011680 h 2873829"/>
              <a:gd name="connsiteX4" fmla="*/ 202803 w 2815566"/>
              <a:gd name="connsiteY4" fmla="*/ 2018212 h 2873829"/>
              <a:gd name="connsiteX5" fmla="*/ 124426 w 2815566"/>
              <a:gd name="connsiteY5" fmla="*/ 1645920 h 2873829"/>
              <a:gd name="connsiteX6" fmla="*/ 189740 w 2815566"/>
              <a:gd name="connsiteY6" fmla="*/ 1214846 h 2873829"/>
              <a:gd name="connsiteX7" fmla="*/ 222397 w 2815566"/>
              <a:gd name="connsiteY7" fmla="*/ 509451 h 2873829"/>
              <a:gd name="connsiteX8" fmla="*/ 620814 w 2815566"/>
              <a:gd name="connsiteY8" fmla="*/ 222068 h 2873829"/>
              <a:gd name="connsiteX9" fmla="*/ 1091077 w 2815566"/>
              <a:gd name="connsiteY9" fmla="*/ 0 h 2873829"/>
              <a:gd name="connsiteX10" fmla="*/ 2175294 w 2815566"/>
              <a:gd name="connsiteY10" fmla="*/ 1123406 h 2873829"/>
              <a:gd name="connsiteX11" fmla="*/ 2201420 w 2815566"/>
              <a:gd name="connsiteY11" fmla="*/ 1391194 h 2873829"/>
              <a:gd name="connsiteX12" fmla="*/ 2789249 w 2815566"/>
              <a:gd name="connsiteY12" fmla="*/ 1639389 h 2873829"/>
              <a:gd name="connsiteX13" fmla="*/ 2469209 w 2815566"/>
              <a:gd name="connsiteY13" fmla="*/ 2338251 h 2873829"/>
              <a:gd name="connsiteX14" fmla="*/ 2018540 w 2815566"/>
              <a:gd name="connsiteY14" fmla="*/ 2266406 h 2873829"/>
              <a:gd name="connsiteX15" fmla="*/ 2501866 w 2815566"/>
              <a:gd name="connsiteY15" fmla="*/ 2873829 h 2873829"/>
              <a:gd name="connsiteX16" fmla="*/ 633877 w 2815566"/>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99955"/>
              <a:gd name="connsiteX1" fmla="*/ 914729 w 2835078"/>
              <a:gd name="connsiteY1" fmla="*/ 2344783 h 2899955"/>
              <a:gd name="connsiteX2" fmla="*/ 522842 w 2835078"/>
              <a:gd name="connsiteY2" fmla="*/ 2266405 h 2899955"/>
              <a:gd name="connsiteX3" fmla="*/ 228929 w 2835078"/>
              <a:gd name="connsiteY3" fmla="*/ 2011680 h 2899955"/>
              <a:gd name="connsiteX4" fmla="*/ 202803 w 2835078"/>
              <a:gd name="connsiteY4" fmla="*/ 2018212 h 2899955"/>
              <a:gd name="connsiteX5" fmla="*/ 124426 w 2835078"/>
              <a:gd name="connsiteY5" fmla="*/ 1645920 h 2899955"/>
              <a:gd name="connsiteX6" fmla="*/ 189740 w 2835078"/>
              <a:gd name="connsiteY6" fmla="*/ 1214846 h 2899955"/>
              <a:gd name="connsiteX7" fmla="*/ 222397 w 2835078"/>
              <a:gd name="connsiteY7" fmla="*/ 509451 h 2899955"/>
              <a:gd name="connsiteX8" fmla="*/ 620814 w 2835078"/>
              <a:gd name="connsiteY8" fmla="*/ 222068 h 2899955"/>
              <a:gd name="connsiteX9" fmla="*/ 1091077 w 2835078"/>
              <a:gd name="connsiteY9" fmla="*/ 0 h 2899955"/>
              <a:gd name="connsiteX10" fmla="*/ 2175294 w 2835078"/>
              <a:gd name="connsiteY10" fmla="*/ 1123406 h 2899955"/>
              <a:gd name="connsiteX11" fmla="*/ 2201420 w 2835078"/>
              <a:gd name="connsiteY11" fmla="*/ 1391194 h 2899955"/>
              <a:gd name="connsiteX12" fmla="*/ 2789249 w 2835078"/>
              <a:gd name="connsiteY12" fmla="*/ 1639389 h 2899955"/>
              <a:gd name="connsiteX13" fmla="*/ 2469209 w 2835078"/>
              <a:gd name="connsiteY13" fmla="*/ 2338251 h 2899955"/>
              <a:gd name="connsiteX14" fmla="*/ 2018540 w 2835078"/>
              <a:gd name="connsiteY14" fmla="*/ 2266406 h 2899955"/>
              <a:gd name="connsiteX15" fmla="*/ 2456146 w 2835078"/>
              <a:gd name="connsiteY15" fmla="*/ 2899955 h 2899955"/>
              <a:gd name="connsiteX16" fmla="*/ 633877 w 2835078"/>
              <a:gd name="connsiteY16" fmla="*/ 2873829 h 2899955"/>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1077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47703 h 2847704"/>
              <a:gd name="connsiteX1" fmla="*/ 914729 w 2835078"/>
              <a:gd name="connsiteY1" fmla="*/ 2318657 h 2847704"/>
              <a:gd name="connsiteX2" fmla="*/ 522842 w 2835078"/>
              <a:gd name="connsiteY2" fmla="*/ 2240279 h 2847704"/>
              <a:gd name="connsiteX3" fmla="*/ 228929 w 2835078"/>
              <a:gd name="connsiteY3" fmla="*/ 1985554 h 2847704"/>
              <a:gd name="connsiteX4" fmla="*/ 202803 w 2835078"/>
              <a:gd name="connsiteY4" fmla="*/ 1992086 h 2847704"/>
              <a:gd name="connsiteX5" fmla="*/ 124426 w 2835078"/>
              <a:gd name="connsiteY5" fmla="*/ 1619794 h 2847704"/>
              <a:gd name="connsiteX6" fmla="*/ 189740 w 2835078"/>
              <a:gd name="connsiteY6" fmla="*/ 1188720 h 2847704"/>
              <a:gd name="connsiteX7" fmla="*/ 222397 w 2835078"/>
              <a:gd name="connsiteY7" fmla="*/ 483325 h 2847704"/>
              <a:gd name="connsiteX8" fmla="*/ 620814 w 2835078"/>
              <a:gd name="connsiteY8" fmla="*/ 195942 h 2847704"/>
              <a:gd name="connsiteX9" fmla="*/ 1117203 w 2835078"/>
              <a:gd name="connsiteY9" fmla="*/ 0 h 2847704"/>
              <a:gd name="connsiteX10" fmla="*/ 2175294 w 2835078"/>
              <a:gd name="connsiteY10" fmla="*/ 1097280 h 2847704"/>
              <a:gd name="connsiteX11" fmla="*/ 2201420 w 2835078"/>
              <a:gd name="connsiteY11" fmla="*/ 1365068 h 2847704"/>
              <a:gd name="connsiteX12" fmla="*/ 2789249 w 2835078"/>
              <a:gd name="connsiteY12" fmla="*/ 1613263 h 2847704"/>
              <a:gd name="connsiteX13" fmla="*/ 2469209 w 2835078"/>
              <a:gd name="connsiteY13" fmla="*/ 2312125 h 2847704"/>
              <a:gd name="connsiteX14" fmla="*/ 2018540 w 2835078"/>
              <a:gd name="connsiteY14" fmla="*/ 2240280 h 2847704"/>
              <a:gd name="connsiteX15" fmla="*/ 2495335 w 2835078"/>
              <a:gd name="connsiteY15" fmla="*/ 2847704 h 2847704"/>
              <a:gd name="connsiteX16" fmla="*/ 633877 w 2835078"/>
              <a:gd name="connsiteY16" fmla="*/ 2847703 h 2847704"/>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7609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02803 w 2835078"/>
              <a:gd name="connsiteY4" fmla="*/ 2018915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47143 w 2835078"/>
              <a:gd name="connsiteY4" fmla="*/ 1878442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31957 w 2835078"/>
              <a:gd name="connsiteY4" fmla="*/ 1822783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50572"/>
              <a:gd name="connsiteY0" fmla="*/ 2874532 h 2874533"/>
              <a:gd name="connsiteX1" fmla="*/ 914729 w 2850572"/>
              <a:gd name="connsiteY1" fmla="*/ 2345486 h 2874533"/>
              <a:gd name="connsiteX2" fmla="*/ 522842 w 2850572"/>
              <a:gd name="connsiteY2" fmla="*/ 2267108 h 2874533"/>
              <a:gd name="connsiteX3" fmla="*/ 236880 w 2850572"/>
              <a:gd name="connsiteY3" fmla="*/ 2033587 h 2874533"/>
              <a:gd name="connsiteX4" fmla="*/ 181598 w 2850572"/>
              <a:gd name="connsiteY4" fmla="*/ 1904946 h 2874533"/>
              <a:gd name="connsiteX5" fmla="*/ 124426 w 2850572"/>
              <a:gd name="connsiteY5" fmla="*/ 1646623 h 2874533"/>
              <a:gd name="connsiteX6" fmla="*/ 189740 w 2850572"/>
              <a:gd name="connsiteY6" fmla="*/ 1215549 h 2874533"/>
              <a:gd name="connsiteX7" fmla="*/ 222397 w 2850572"/>
              <a:gd name="connsiteY7" fmla="*/ 510154 h 2874533"/>
              <a:gd name="connsiteX8" fmla="*/ 620814 w 2850572"/>
              <a:gd name="connsiteY8" fmla="*/ 222771 h 2874533"/>
              <a:gd name="connsiteX9" fmla="*/ 1097609 w 2850572"/>
              <a:gd name="connsiteY9" fmla="*/ 703 h 2874533"/>
              <a:gd name="connsiteX10" fmla="*/ 2175294 w 2850572"/>
              <a:gd name="connsiteY10" fmla="*/ 1124109 h 2874533"/>
              <a:gd name="connsiteX11" fmla="*/ 2201420 w 2850572"/>
              <a:gd name="connsiteY11" fmla="*/ 1391897 h 2874533"/>
              <a:gd name="connsiteX12" fmla="*/ 2789249 w 2850572"/>
              <a:gd name="connsiteY12" fmla="*/ 1640092 h 2874533"/>
              <a:gd name="connsiteX13" fmla="*/ 2546072 w 2850572"/>
              <a:gd name="connsiteY13" fmla="*/ 2275344 h 2874533"/>
              <a:gd name="connsiteX14" fmla="*/ 2018540 w 2850572"/>
              <a:gd name="connsiteY14" fmla="*/ 2267109 h 2874533"/>
              <a:gd name="connsiteX15" fmla="*/ 2495335 w 2850572"/>
              <a:gd name="connsiteY15" fmla="*/ 2874533 h 2874533"/>
              <a:gd name="connsiteX16" fmla="*/ 633877 w 2850572"/>
              <a:gd name="connsiteY16" fmla="*/ 2874532 h 2874533"/>
              <a:gd name="connsiteX0" fmla="*/ 633877 w 2824289"/>
              <a:gd name="connsiteY0" fmla="*/ 2874532 h 2874533"/>
              <a:gd name="connsiteX1" fmla="*/ 914729 w 2824289"/>
              <a:gd name="connsiteY1" fmla="*/ 2345486 h 2874533"/>
              <a:gd name="connsiteX2" fmla="*/ 522842 w 2824289"/>
              <a:gd name="connsiteY2" fmla="*/ 2267108 h 2874533"/>
              <a:gd name="connsiteX3" fmla="*/ 236880 w 2824289"/>
              <a:gd name="connsiteY3" fmla="*/ 2033587 h 2874533"/>
              <a:gd name="connsiteX4" fmla="*/ 181598 w 2824289"/>
              <a:gd name="connsiteY4" fmla="*/ 1904946 h 2874533"/>
              <a:gd name="connsiteX5" fmla="*/ 124426 w 2824289"/>
              <a:gd name="connsiteY5" fmla="*/ 1646623 h 2874533"/>
              <a:gd name="connsiteX6" fmla="*/ 189740 w 2824289"/>
              <a:gd name="connsiteY6" fmla="*/ 1215549 h 2874533"/>
              <a:gd name="connsiteX7" fmla="*/ 222397 w 2824289"/>
              <a:gd name="connsiteY7" fmla="*/ 510154 h 2874533"/>
              <a:gd name="connsiteX8" fmla="*/ 620814 w 2824289"/>
              <a:gd name="connsiteY8" fmla="*/ 222771 h 2874533"/>
              <a:gd name="connsiteX9" fmla="*/ 1097609 w 2824289"/>
              <a:gd name="connsiteY9" fmla="*/ 703 h 2874533"/>
              <a:gd name="connsiteX10" fmla="*/ 2175294 w 2824289"/>
              <a:gd name="connsiteY10" fmla="*/ 1124109 h 2874533"/>
              <a:gd name="connsiteX11" fmla="*/ 2201420 w 2824289"/>
              <a:gd name="connsiteY11" fmla="*/ 1391897 h 2874533"/>
              <a:gd name="connsiteX12" fmla="*/ 2789249 w 2824289"/>
              <a:gd name="connsiteY12" fmla="*/ 1640092 h 2874533"/>
              <a:gd name="connsiteX13" fmla="*/ 2546072 w 2824289"/>
              <a:gd name="connsiteY13" fmla="*/ 2275344 h 2874533"/>
              <a:gd name="connsiteX14" fmla="*/ 2018540 w 2824289"/>
              <a:gd name="connsiteY14" fmla="*/ 2267109 h 2874533"/>
              <a:gd name="connsiteX15" fmla="*/ 2495335 w 2824289"/>
              <a:gd name="connsiteY15" fmla="*/ 2874533 h 2874533"/>
              <a:gd name="connsiteX16" fmla="*/ 633877 w 2824289"/>
              <a:gd name="connsiteY16" fmla="*/ 2874532 h 2874533"/>
              <a:gd name="connsiteX0" fmla="*/ 633877 w 2738229"/>
              <a:gd name="connsiteY0" fmla="*/ 2874532 h 2874533"/>
              <a:gd name="connsiteX1" fmla="*/ 914729 w 2738229"/>
              <a:gd name="connsiteY1" fmla="*/ 2345486 h 2874533"/>
              <a:gd name="connsiteX2" fmla="*/ 522842 w 2738229"/>
              <a:gd name="connsiteY2" fmla="*/ 2267108 h 2874533"/>
              <a:gd name="connsiteX3" fmla="*/ 236880 w 2738229"/>
              <a:gd name="connsiteY3" fmla="*/ 2033587 h 2874533"/>
              <a:gd name="connsiteX4" fmla="*/ 181598 w 2738229"/>
              <a:gd name="connsiteY4" fmla="*/ 1904946 h 2874533"/>
              <a:gd name="connsiteX5" fmla="*/ 124426 w 2738229"/>
              <a:gd name="connsiteY5" fmla="*/ 1646623 h 2874533"/>
              <a:gd name="connsiteX6" fmla="*/ 189740 w 2738229"/>
              <a:gd name="connsiteY6" fmla="*/ 1215549 h 2874533"/>
              <a:gd name="connsiteX7" fmla="*/ 222397 w 2738229"/>
              <a:gd name="connsiteY7" fmla="*/ 510154 h 2874533"/>
              <a:gd name="connsiteX8" fmla="*/ 620814 w 2738229"/>
              <a:gd name="connsiteY8" fmla="*/ 222771 h 2874533"/>
              <a:gd name="connsiteX9" fmla="*/ 1097609 w 2738229"/>
              <a:gd name="connsiteY9" fmla="*/ 703 h 2874533"/>
              <a:gd name="connsiteX10" fmla="*/ 2175294 w 2738229"/>
              <a:gd name="connsiteY10" fmla="*/ 1124109 h 2874533"/>
              <a:gd name="connsiteX11" fmla="*/ 2201420 w 2738229"/>
              <a:gd name="connsiteY11" fmla="*/ 1391897 h 2874533"/>
              <a:gd name="connsiteX12" fmla="*/ 2688532 w 2738229"/>
              <a:gd name="connsiteY12" fmla="*/ 1658645 h 2874533"/>
              <a:gd name="connsiteX13" fmla="*/ 2546072 w 2738229"/>
              <a:gd name="connsiteY13" fmla="*/ 2275344 h 2874533"/>
              <a:gd name="connsiteX14" fmla="*/ 2018540 w 2738229"/>
              <a:gd name="connsiteY14" fmla="*/ 2267109 h 2874533"/>
              <a:gd name="connsiteX15" fmla="*/ 2495335 w 2738229"/>
              <a:gd name="connsiteY15" fmla="*/ 2874533 h 2874533"/>
              <a:gd name="connsiteX16" fmla="*/ 633877 w 2738229"/>
              <a:gd name="connsiteY16" fmla="*/ 2874532 h 2874533"/>
              <a:gd name="connsiteX0" fmla="*/ 633877 w 2757703"/>
              <a:gd name="connsiteY0" fmla="*/ 2874532 h 2874533"/>
              <a:gd name="connsiteX1" fmla="*/ 914729 w 2757703"/>
              <a:gd name="connsiteY1" fmla="*/ 2345486 h 2874533"/>
              <a:gd name="connsiteX2" fmla="*/ 522842 w 2757703"/>
              <a:gd name="connsiteY2" fmla="*/ 2267108 h 2874533"/>
              <a:gd name="connsiteX3" fmla="*/ 236880 w 2757703"/>
              <a:gd name="connsiteY3" fmla="*/ 2033587 h 2874533"/>
              <a:gd name="connsiteX4" fmla="*/ 181598 w 2757703"/>
              <a:gd name="connsiteY4" fmla="*/ 1904946 h 2874533"/>
              <a:gd name="connsiteX5" fmla="*/ 124426 w 2757703"/>
              <a:gd name="connsiteY5" fmla="*/ 1646623 h 2874533"/>
              <a:gd name="connsiteX6" fmla="*/ 189740 w 2757703"/>
              <a:gd name="connsiteY6" fmla="*/ 1215549 h 2874533"/>
              <a:gd name="connsiteX7" fmla="*/ 222397 w 2757703"/>
              <a:gd name="connsiteY7" fmla="*/ 510154 h 2874533"/>
              <a:gd name="connsiteX8" fmla="*/ 620814 w 2757703"/>
              <a:gd name="connsiteY8" fmla="*/ 222771 h 2874533"/>
              <a:gd name="connsiteX9" fmla="*/ 1097609 w 2757703"/>
              <a:gd name="connsiteY9" fmla="*/ 703 h 2874533"/>
              <a:gd name="connsiteX10" fmla="*/ 2175294 w 2757703"/>
              <a:gd name="connsiteY10" fmla="*/ 1124109 h 2874533"/>
              <a:gd name="connsiteX11" fmla="*/ 2201420 w 2757703"/>
              <a:gd name="connsiteY11" fmla="*/ 1391897 h 2874533"/>
              <a:gd name="connsiteX12" fmla="*/ 2712386 w 2757703"/>
              <a:gd name="connsiteY12" fmla="*/ 1666596 h 2874533"/>
              <a:gd name="connsiteX13" fmla="*/ 2546072 w 2757703"/>
              <a:gd name="connsiteY13" fmla="*/ 2275344 h 2874533"/>
              <a:gd name="connsiteX14" fmla="*/ 2018540 w 2757703"/>
              <a:gd name="connsiteY14" fmla="*/ 2267109 h 2874533"/>
              <a:gd name="connsiteX15" fmla="*/ 2495335 w 2757703"/>
              <a:gd name="connsiteY15" fmla="*/ 2874533 h 2874533"/>
              <a:gd name="connsiteX16" fmla="*/ 633877 w 2757703"/>
              <a:gd name="connsiteY16" fmla="*/ 2874532 h 2874533"/>
              <a:gd name="connsiteX0" fmla="*/ 633877 w 2757259"/>
              <a:gd name="connsiteY0" fmla="*/ 2874532 h 2874533"/>
              <a:gd name="connsiteX1" fmla="*/ 914729 w 2757259"/>
              <a:gd name="connsiteY1" fmla="*/ 2345486 h 2874533"/>
              <a:gd name="connsiteX2" fmla="*/ 522842 w 2757259"/>
              <a:gd name="connsiteY2" fmla="*/ 2267108 h 2874533"/>
              <a:gd name="connsiteX3" fmla="*/ 236880 w 2757259"/>
              <a:gd name="connsiteY3" fmla="*/ 2033587 h 2874533"/>
              <a:gd name="connsiteX4" fmla="*/ 181598 w 2757259"/>
              <a:gd name="connsiteY4" fmla="*/ 1904946 h 2874533"/>
              <a:gd name="connsiteX5" fmla="*/ 124426 w 2757259"/>
              <a:gd name="connsiteY5" fmla="*/ 1646623 h 2874533"/>
              <a:gd name="connsiteX6" fmla="*/ 189740 w 2757259"/>
              <a:gd name="connsiteY6" fmla="*/ 1215549 h 2874533"/>
              <a:gd name="connsiteX7" fmla="*/ 222397 w 2757259"/>
              <a:gd name="connsiteY7" fmla="*/ 510154 h 2874533"/>
              <a:gd name="connsiteX8" fmla="*/ 620814 w 2757259"/>
              <a:gd name="connsiteY8" fmla="*/ 222771 h 2874533"/>
              <a:gd name="connsiteX9" fmla="*/ 1097609 w 2757259"/>
              <a:gd name="connsiteY9" fmla="*/ 703 h 2874533"/>
              <a:gd name="connsiteX10" fmla="*/ 2175294 w 2757259"/>
              <a:gd name="connsiteY10" fmla="*/ 1124109 h 2874533"/>
              <a:gd name="connsiteX11" fmla="*/ 2201420 w 2757259"/>
              <a:gd name="connsiteY11" fmla="*/ 1391897 h 2874533"/>
              <a:gd name="connsiteX12" fmla="*/ 2712386 w 2757259"/>
              <a:gd name="connsiteY12" fmla="*/ 1666596 h 2874533"/>
              <a:gd name="connsiteX13" fmla="*/ 2543422 w 2757259"/>
              <a:gd name="connsiteY13" fmla="*/ 2275344 h 2874533"/>
              <a:gd name="connsiteX14" fmla="*/ 2018540 w 2757259"/>
              <a:gd name="connsiteY14" fmla="*/ 2267109 h 2874533"/>
              <a:gd name="connsiteX15" fmla="*/ 2495335 w 2757259"/>
              <a:gd name="connsiteY15" fmla="*/ 2874533 h 2874533"/>
              <a:gd name="connsiteX16" fmla="*/ 633877 w 2757259"/>
              <a:gd name="connsiteY16" fmla="*/ 2874532 h 2874533"/>
              <a:gd name="connsiteX0" fmla="*/ 633877 w 2712386"/>
              <a:gd name="connsiteY0" fmla="*/ 2874532 h 2874533"/>
              <a:gd name="connsiteX1" fmla="*/ 914729 w 2712386"/>
              <a:gd name="connsiteY1" fmla="*/ 2345486 h 2874533"/>
              <a:gd name="connsiteX2" fmla="*/ 522842 w 2712386"/>
              <a:gd name="connsiteY2" fmla="*/ 2267108 h 2874533"/>
              <a:gd name="connsiteX3" fmla="*/ 236880 w 2712386"/>
              <a:gd name="connsiteY3" fmla="*/ 2033587 h 2874533"/>
              <a:gd name="connsiteX4" fmla="*/ 181598 w 2712386"/>
              <a:gd name="connsiteY4" fmla="*/ 1904946 h 2874533"/>
              <a:gd name="connsiteX5" fmla="*/ 124426 w 2712386"/>
              <a:gd name="connsiteY5" fmla="*/ 1646623 h 2874533"/>
              <a:gd name="connsiteX6" fmla="*/ 189740 w 2712386"/>
              <a:gd name="connsiteY6" fmla="*/ 1215549 h 2874533"/>
              <a:gd name="connsiteX7" fmla="*/ 222397 w 2712386"/>
              <a:gd name="connsiteY7" fmla="*/ 510154 h 2874533"/>
              <a:gd name="connsiteX8" fmla="*/ 620814 w 2712386"/>
              <a:gd name="connsiteY8" fmla="*/ 222771 h 2874533"/>
              <a:gd name="connsiteX9" fmla="*/ 1097609 w 2712386"/>
              <a:gd name="connsiteY9" fmla="*/ 703 h 2874533"/>
              <a:gd name="connsiteX10" fmla="*/ 2175294 w 2712386"/>
              <a:gd name="connsiteY10" fmla="*/ 1124109 h 2874533"/>
              <a:gd name="connsiteX11" fmla="*/ 2201420 w 2712386"/>
              <a:gd name="connsiteY11" fmla="*/ 1391897 h 2874533"/>
              <a:gd name="connsiteX12" fmla="*/ 2712386 w 2712386"/>
              <a:gd name="connsiteY12" fmla="*/ 1666596 h 2874533"/>
              <a:gd name="connsiteX13" fmla="*/ 2018540 w 2712386"/>
              <a:gd name="connsiteY13" fmla="*/ 2267109 h 2874533"/>
              <a:gd name="connsiteX14" fmla="*/ 2495335 w 2712386"/>
              <a:gd name="connsiteY14" fmla="*/ 2874533 h 2874533"/>
              <a:gd name="connsiteX15" fmla="*/ 633877 w 2712386"/>
              <a:gd name="connsiteY15" fmla="*/ 2874532 h 2874533"/>
              <a:gd name="connsiteX0" fmla="*/ 633877 w 2797788"/>
              <a:gd name="connsiteY0" fmla="*/ 2874532 h 2874533"/>
              <a:gd name="connsiteX1" fmla="*/ 914729 w 2797788"/>
              <a:gd name="connsiteY1" fmla="*/ 2345486 h 2874533"/>
              <a:gd name="connsiteX2" fmla="*/ 522842 w 2797788"/>
              <a:gd name="connsiteY2" fmla="*/ 2267108 h 2874533"/>
              <a:gd name="connsiteX3" fmla="*/ 236880 w 2797788"/>
              <a:gd name="connsiteY3" fmla="*/ 2033587 h 2874533"/>
              <a:gd name="connsiteX4" fmla="*/ 181598 w 2797788"/>
              <a:gd name="connsiteY4" fmla="*/ 1904946 h 2874533"/>
              <a:gd name="connsiteX5" fmla="*/ 124426 w 2797788"/>
              <a:gd name="connsiteY5" fmla="*/ 1646623 h 2874533"/>
              <a:gd name="connsiteX6" fmla="*/ 189740 w 2797788"/>
              <a:gd name="connsiteY6" fmla="*/ 1215549 h 2874533"/>
              <a:gd name="connsiteX7" fmla="*/ 222397 w 2797788"/>
              <a:gd name="connsiteY7" fmla="*/ 510154 h 2874533"/>
              <a:gd name="connsiteX8" fmla="*/ 620814 w 2797788"/>
              <a:gd name="connsiteY8" fmla="*/ 222771 h 2874533"/>
              <a:gd name="connsiteX9" fmla="*/ 1097609 w 2797788"/>
              <a:gd name="connsiteY9" fmla="*/ 703 h 2874533"/>
              <a:gd name="connsiteX10" fmla="*/ 2175294 w 2797788"/>
              <a:gd name="connsiteY10" fmla="*/ 1124109 h 2874533"/>
              <a:gd name="connsiteX11" fmla="*/ 2201420 w 2797788"/>
              <a:gd name="connsiteY11" fmla="*/ 1391897 h 2874533"/>
              <a:gd name="connsiteX12" fmla="*/ 2712386 w 2797788"/>
              <a:gd name="connsiteY12" fmla="*/ 1666596 h 2874533"/>
              <a:gd name="connsiteX13" fmla="*/ 2018540 w 2797788"/>
              <a:gd name="connsiteY13" fmla="*/ 2267109 h 2874533"/>
              <a:gd name="connsiteX14" fmla="*/ 2495335 w 2797788"/>
              <a:gd name="connsiteY14" fmla="*/ 2874533 h 2874533"/>
              <a:gd name="connsiteX15" fmla="*/ 633877 w 2797788"/>
              <a:gd name="connsiteY15" fmla="*/ 2874532 h 2874533"/>
              <a:gd name="connsiteX0" fmla="*/ 633877 w 2819326"/>
              <a:gd name="connsiteY0" fmla="*/ 2874532 h 2874533"/>
              <a:gd name="connsiteX1" fmla="*/ 914729 w 2819326"/>
              <a:gd name="connsiteY1" fmla="*/ 2345486 h 2874533"/>
              <a:gd name="connsiteX2" fmla="*/ 522842 w 2819326"/>
              <a:gd name="connsiteY2" fmla="*/ 2267108 h 2874533"/>
              <a:gd name="connsiteX3" fmla="*/ 236880 w 2819326"/>
              <a:gd name="connsiteY3" fmla="*/ 2033587 h 2874533"/>
              <a:gd name="connsiteX4" fmla="*/ 181598 w 2819326"/>
              <a:gd name="connsiteY4" fmla="*/ 1904946 h 2874533"/>
              <a:gd name="connsiteX5" fmla="*/ 124426 w 2819326"/>
              <a:gd name="connsiteY5" fmla="*/ 1646623 h 2874533"/>
              <a:gd name="connsiteX6" fmla="*/ 189740 w 2819326"/>
              <a:gd name="connsiteY6" fmla="*/ 1215549 h 2874533"/>
              <a:gd name="connsiteX7" fmla="*/ 222397 w 2819326"/>
              <a:gd name="connsiteY7" fmla="*/ 510154 h 2874533"/>
              <a:gd name="connsiteX8" fmla="*/ 620814 w 2819326"/>
              <a:gd name="connsiteY8" fmla="*/ 222771 h 2874533"/>
              <a:gd name="connsiteX9" fmla="*/ 1097609 w 2819326"/>
              <a:gd name="connsiteY9" fmla="*/ 703 h 2874533"/>
              <a:gd name="connsiteX10" fmla="*/ 2175294 w 2819326"/>
              <a:gd name="connsiteY10" fmla="*/ 1124109 h 2874533"/>
              <a:gd name="connsiteX11" fmla="*/ 2201420 w 2819326"/>
              <a:gd name="connsiteY11" fmla="*/ 1391897 h 2874533"/>
              <a:gd name="connsiteX12" fmla="*/ 2712386 w 2819326"/>
              <a:gd name="connsiteY12" fmla="*/ 1666596 h 2874533"/>
              <a:gd name="connsiteX13" fmla="*/ 2018540 w 2819326"/>
              <a:gd name="connsiteY13" fmla="*/ 2267109 h 2874533"/>
              <a:gd name="connsiteX14" fmla="*/ 2495335 w 2819326"/>
              <a:gd name="connsiteY14" fmla="*/ 2874533 h 2874533"/>
              <a:gd name="connsiteX15" fmla="*/ 633877 w 2819326"/>
              <a:gd name="connsiteY15" fmla="*/ 2874532 h 2874533"/>
              <a:gd name="connsiteX0" fmla="*/ 633877 w 2727756"/>
              <a:gd name="connsiteY0" fmla="*/ 2874532 h 2874533"/>
              <a:gd name="connsiteX1" fmla="*/ 914729 w 2727756"/>
              <a:gd name="connsiteY1" fmla="*/ 2345486 h 2874533"/>
              <a:gd name="connsiteX2" fmla="*/ 522842 w 2727756"/>
              <a:gd name="connsiteY2" fmla="*/ 2267108 h 2874533"/>
              <a:gd name="connsiteX3" fmla="*/ 236880 w 2727756"/>
              <a:gd name="connsiteY3" fmla="*/ 2033587 h 2874533"/>
              <a:gd name="connsiteX4" fmla="*/ 181598 w 2727756"/>
              <a:gd name="connsiteY4" fmla="*/ 1904946 h 2874533"/>
              <a:gd name="connsiteX5" fmla="*/ 124426 w 2727756"/>
              <a:gd name="connsiteY5" fmla="*/ 1646623 h 2874533"/>
              <a:gd name="connsiteX6" fmla="*/ 189740 w 2727756"/>
              <a:gd name="connsiteY6" fmla="*/ 1215549 h 2874533"/>
              <a:gd name="connsiteX7" fmla="*/ 222397 w 2727756"/>
              <a:gd name="connsiteY7" fmla="*/ 510154 h 2874533"/>
              <a:gd name="connsiteX8" fmla="*/ 620814 w 2727756"/>
              <a:gd name="connsiteY8" fmla="*/ 222771 h 2874533"/>
              <a:gd name="connsiteX9" fmla="*/ 1097609 w 2727756"/>
              <a:gd name="connsiteY9" fmla="*/ 703 h 2874533"/>
              <a:gd name="connsiteX10" fmla="*/ 2175294 w 2727756"/>
              <a:gd name="connsiteY10" fmla="*/ 1124109 h 2874533"/>
              <a:gd name="connsiteX11" fmla="*/ 2201420 w 2727756"/>
              <a:gd name="connsiteY11" fmla="*/ 1391897 h 2874533"/>
              <a:gd name="connsiteX12" fmla="*/ 2712386 w 2727756"/>
              <a:gd name="connsiteY12" fmla="*/ 1666596 h 2874533"/>
              <a:gd name="connsiteX13" fmla="*/ 2018540 w 2727756"/>
              <a:gd name="connsiteY13" fmla="*/ 2267109 h 2874533"/>
              <a:gd name="connsiteX14" fmla="*/ 2495335 w 2727756"/>
              <a:gd name="connsiteY14" fmla="*/ 2874533 h 2874533"/>
              <a:gd name="connsiteX15" fmla="*/ 633877 w 2727756"/>
              <a:gd name="connsiteY15" fmla="*/ 2874532 h 2874533"/>
              <a:gd name="connsiteX0" fmla="*/ 633877 w 2750568"/>
              <a:gd name="connsiteY0" fmla="*/ 2874532 h 2874533"/>
              <a:gd name="connsiteX1" fmla="*/ 914729 w 2750568"/>
              <a:gd name="connsiteY1" fmla="*/ 2345486 h 2874533"/>
              <a:gd name="connsiteX2" fmla="*/ 522842 w 2750568"/>
              <a:gd name="connsiteY2" fmla="*/ 2267108 h 2874533"/>
              <a:gd name="connsiteX3" fmla="*/ 236880 w 2750568"/>
              <a:gd name="connsiteY3" fmla="*/ 2033587 h 2874533"/>
              <a:gd name="connsiteX4" fmla="*/ 181598 w 2750568"/>
              <a:gd name="connsiteY4" fmla="*/ 1904946 h 2874533"/>
              <a:gd name="connsiteX5" fmla="*/ 124426 w 2750568"/>
              <a:gd name="connsiteY5" fmla="*/ 1646623 h 2874533"/>
              <a:gd name="connsiteX6" fmla="*/ 189740 w 2750568"/>
              <a:gd name="connsiteY6" fmla="*/ 1215549 h 2874533"/>
              <a:gd name="connsiteX7" fmla="*/ 222397 w 2750568"/>
              <a:gd name="connsiteY7" fmla="*/ 510154 h 2874533"/>
              <a:gd name="connsiteX8" fmla="*/ 620814 w 2750568"/>
              <a:gd name="connsiteY8" fmla="*/ 222771 h 2874533"/>
              <a:gd name="connsiteX9" fmla="*/ 1097609 w 2750568"/>
              <a:gd name="connsiteY9" fmla="*/ 703 h 2874533"/>
              <a:gd name="connsiteX10" fmla="*/ 2175294 w 2750568"/>
              <a:gd name="connsiteY10" fmla="*/ 1124109 h 2874533"/>
              <a:gd name="connsiteX11" fmla="*/ 2201420 w 2750568"/>
              <a:gd name="connsiteY11" fmla="*/ 1391897 h 2874533"/>
              <a:gd name="connsiteX12" fmla="*/ 2712386 w 2750568"/>
              <a:gd name="connsiteY12" fmla="*/ 1666596 h 2874533"/>
              <a:gd name="connsiteX13" fmla="*/ 2018540 w 2750568"/>
              <a:gd name="connsiteY13" fmla="*/ 2267109 h 2874533"/>
              <a:gd name="connsiteX14" fmla="*/ 2495335 w 2750568"/>
              <a:gd name="connsiteY14" fmla="*/ 2874533 h 2874533"/>
              <a:gd name="connsiteX15" fmla="*/ 633877 w 27505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23580 w 2770471"/>
              <a:gd name="connsiteY0" fmla="*/ 2874532 h 2874533"/>
              <a:gd name="connsiteX1" fmla="*/ 904432 w 2770471"/>
              <a:gd name="connsiteY1" fmla="*/ 2345486 h 2874533"/>
              <a:gd name="connsiteX2" fmla="*/ 512545 w 2770471"/>
              <a:gd name="connsiteY2" fmla="*/ 2267108 h 2874533"/>
              <a:gd name="connsiteX3" fmla="*/ 226583 w 2770471"/>
              <a:gd name="connsiteY3" fmla="*/ 2033587 h 2874533"/>
              <a:gd name="connsiteX4" fmla="*/ 171301 w 2770471"/>
              <a:gd name="connsiteY4" fmla="*/ 1904946 h 2874533"/>
              <a:gd name="connsiteX5" fmla="*/ 127381 w 2770471"/>
              <a:gd name="connsiteY5" fmla="*/ 1617468 h 2874533"/>
              <a:gd name="connsiteX6" fmla="*/ 179443 w 2770471"/>
              <a:gd name="connsiteY6" fmla="*/ 1215549 h 2874533"/>
              <a:gd name="connsiteX7" fmla="*/ 212100 w 2770471"/>
              <a:gd name="connsiteY7" fmla="*/ 510154 h 2874533"/>
              <a:gd name="connsiteX8" fmla="*/ 610517 w 2770471"/>
              <a:gd name="connsiteY8" fmla="*/ 222771 h 2874533"/>
              <a:gd name="connsiteX9" fmla="*/ 1087312 w 2770471"/>
              <a:gd name="connsiteY9" fmla="*/ 703 h 2874533"/>
              <a:gd name="connsiteX10" fmla="*/ 2164997 w 2770471"/>
              <a:gd name="connsiteY10" fmla="*/ 1124109 h 2874533"/>
              <a:gd name="connsiteX11" fmla="*/ 2191123 w 2770471"/>
              <a:gd name="connsiteY11" fmla="*/ 1391897 h 2874533"/>
              <a:gd name="connsiteX12" fmla="*/ 2733894 w 2770471"/>
              <a:gd name="connsiteY12" fmla="*/ 1637441 h 2874533"/>
              <a:gd name="connsiteX13" fmla="*/ 2008243 w 2770471"/>
              <a:gd name="connsiteY13" fmla="*/ 2267109 h 2874533"/>
              <a:gd name="connsiteX14" fmla="*/ 2485038 w 2770471"/>
              <a:gd name="connsiteY14" fmla="*/ 2874533 h 2874533"/>
              <a:gd name="connsiteX15" fmla="*/ 623580 w 2770471"/>
              <a:gd name="connsiteY15" fmla="*/ 2874532 h 2874533"/>
              <a:gd name="connsiteX0" fmla="*/ 568792 w 2715683"/>
              <a:gd name="connsiteY0" fmla="*/ 2874532 h 2874533"/>
              <a:gd name="connsiteX1" fmla="*/ 849644 w 2715683"/>
              <a:gd name="connsiteY1" fmla="*/ 2345486 h 2874533"/>
              <a:gd name="connsiteX2" fmla="*/ 457757 w 2715683"/>
              <a:gd name="connsiteY2" fmla="*/ 2267108 h 2874533"/>
              <a:gd name="connsiteX3" fmla="*/ 171795 w 2715683"/>
              <a:gd name="connsiteY3" fmla="*/ 2033587 h 2874533"/>
              <a:gd name="connsiteX4" fmla="*/ 116513 w 2715683"/>
              <a:gd name="connsiteY4" fmla="*/ 1904946 h 2874533"/>
              <a:gd name="connsiteX5" fmla="*/ 146806 w 2715683"/>
              <a:gd name="connsiteY5" fmla="*/ 1612167 h 2874533"/>
              <a:gd name="connsiteX6" fmla="*/ 124655 w 2715683"/>
              <a:gd name="connsiteY6" fmla="*/ 1215549 h 2874533"/>
              <a:gd name="connsiteX7" fmla="*/ 157312 w 2715683"/>
              <a:gd name="connsiteY7" fmla="*/ 510154 h 2874533"/>
              <a:gd name="connsiteX8" fmla="*/ 555729 w 2715683"/>
              <a:gd name="connsiteY8" fmla="*/ 222771 h 2874533"/>
              <a:gd name="connsiteX9" fmla="*/ 1032524 w 2715683"/>
              <a:gd name="connsiteY9" fmla="*/ 703 h 2874533"/>
              <a:gd name="connsiteX10" fmla="*/ 2110209 w 2715683"/>
              <a:gd name="connsiteY10" fmla="*/ 1124109 h 2874533"/>
              <a:gd name="connsiteX11" fmla="*/ 2136335 w 2715683"/>
              <a:gd name="connsiteY11" fmla="*/ 1391897 h 2874533"/>
              <a:gd name="connsiteX12" fmla="*/ 2679106 w 2715683"/>
              <a:gd name="connsiteY12" fmla="*/ 1637441 h 2874533"/>
              <a:gd name="connsiteX13" fmla="*/ 1953455 w 2715683"/>
              <a:gd name="connsiteY13" fmla="*/ 2267109 h 2874533"/>
              <a:gd name="connsiteX14" fmla="*/ 2430250 w 2715683"/>
              <a:gd name="connsiteY14" fmla="*/ 2874533 h 2874533"/>
              <a:gd name="connsiteX15" fmla="*/ 568792 w 2715683"/>
              <a:gd name="connsiteY15" fmla="*/ 2874532 h 2874533"/>
              <a:gd name="connsiteX0" fmla="*/ 617467 w 2764358"/>
              <a:gd name="connsiteY0" fmla="*/ 2874532 h 2874533"/>
              <a:gd name="connsiteX1" fmla="*/ 898319 w 2764358"/>
              <a:gd name="connsiteY1" fmla="*/ 2345486 h 2874533"/>
              <a:gd name="connsiteX2" fmla="*/ 506432 w 2764358"/>
              <a:gd name="connsiteY2" fmla="*/ 2267108 h 2874533"/>
              <a:gd name="connsiteX3" fmla="*/ 220470 w 2764358"/>
              <a:gd name="connsiteY3" fmla="*/ 2033587 h 2874533"/>
              <a:gd name="connsiteX4" fmla="*/ 165188 w 2764358"/>
              <a:gd name="connsiteY4" fmla="*/ 1904946 h 2874533"/>
              <a:gd name="connsiteX5" fmla="*/ 129220 w 2764358"/>
              <a:gd name="connsiteY5" fmla="*/ 1628069 h 2874533"/>
              <a:gd name="connsiteX6" fmla="*/ 173330 w 2764358"/>
              <a:gd name="connsiteY6" fmla="*/ 1215549 h 2874533"/>
              <a:gd name="connsiteX7" fmla="*/ 205987 w 2764358"/>
              <a:gd name="connsiteY7" fmla="*/ 510154 h 2874533"/>
              <a:gd name="connsiteX8" fmla="*/ 604404 w 2764358"/>
              <a:gd name="connsiteY8" fmla="*/ 222771 h 2874533"/>
              <a:gd name="connsiteX9" fmla="*/ 1081199 w 2764358"/>
              <a:gd name="connsiteY9" fmla="*/ 703 h 2874533"/>
              <a:gd name="connsiteX10" fmla="*/ 2158884 w 2764358"/>
              <a:gd name="connsiteY10" fmla="*/ 1124109 h 2874533"/>
              <a:gd name="connsiteX11" fmla="*/ 2185010 w 2764358"/>
              <a:gd name="connsiteY11" fmla="*/ 1391897 h 2874533"/>
              <a:gd name="connsiteX12" fmla="*/ 2727781 w 2764358"/>
              <a:gd name="connsiteY12" fmla="*/ 1637441 h 2874533"/>
              <a:gd name="connsiteX13" fmla="*/ 2002130 w 2764358"/>
              <a:gd name="connsiteY13" fmla="*/ 2267109 h 2874533"/>
              <a:gd name="connsiteX14" fmla="*/ 2478925 w 2764358"/>
              <a:gd name="connsiteY14" fmla="*/ 2874533 h 2874533"/>
              <a:gd name="connsiteX15" fmla="*/ 617467 w 2764358"/>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110752 w 2785516"/>
              <a:gd name="connsiteY11" fmla="*/ 1423703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68 h 2874569"/>
              <a:gd name="connsiteX1" fmla="*/ 919477 w 2785516"/>
              <a:gd name="connsiteY1" fmla="*/ 2345522 h 2874569"/>
              <a:gd name="connsiteX2" fmla="*/ 527590 w 2785516"/>
              <a:gd name="connsiteY2" fmla="*/ 2267144 h 2874569"/>
              <a:gd name="connsiteX3" fmla="*/ 241628 w 2785516"/>
              <a:gd name="connsiteY3" fmla="*/ 2033623 h 2874569"/>
              <a:gd name="connsiteX4" fmla="*/ 186346 w 2785516"/>
              <a:gd name="connsiteY4" fmla="*/ 1904982 h 2874569"/>
              <a:gd name="connsiteX5" fmla="*/ 150378 w 2785516"/>
              <a:gd name="connsiteY5" fmla="*/ 1628105 h 2874569"/>
              <a:gd name="connsiteX6" fmla="*/ 194488 w 2785516"/>
              <a:gd name="connsiteY6" fmla="*/ 1215585 h 2874569"/>
              <a:gd name="connsiteX7" fmla="*/ 227145 w 2785516"/>
              <a:gd name="connsiteY7" fmla="*/ 510190 h 2874569"/>
              <a:gd name="connsiteX8" fmla="*/ 625562 w 2785516"/>
              <a:gd name="connsiteY8" fmla="*/ 222807 h 2874569"/>
              <a:gd name="connsiteX9" fmla="*/ 1102357 w 2785516"/>
              <a:gd name="connsiteY9" fmla="*/ 739 h 2874569"/>
              <a:gd name="connsiteX10" fmla="*/ 2034268 w 2785516"/>
              <a:gd name="connsiteY10" fmla="*/ 1076437 h 2874569"/>
              <a:gd name="connsiteX11" fmla="*/ 2110752 w 2785516"/>
              <a:gd name="connsiteY11" fmla="*/ 1423739 h 2874569"/>
              <a:gd name="connsiteX12" fmla="*/ 2748939 w 2785516"/>
              <a:gd name="connsiteY12" fmla="*/ 1637477 h 2874569"/>
              <a:gd name="connsiteX13" fmla="*/ 2023288 w 2785516"/>
              <a:gd name="connsiteY13" fmla="*/ 2267145 h 2874569"/>
              <a:gd name="connsiteX14" fmla="*/ 2500083 w 2785516"/>
              <a:gd name="connsiteY14" fmla="*/ 2874569 h 2874569"/>
              <a:gd name="connsiteX15" fmla="*/ 638625 w 2785516"/>
              <a:gd name="connsiteY15" fmla="*/ 2874568 h 2874569"/>
              <a:gd name="connsiteX0" fmla="*/ 638625 w 2785516"/>
              <a:gd name="connsiteY0" fmla="*/ 2874404 h 2874405"/>
              <a:gd name="connsiteX1" fmla="*/ 919477 w 2785516"/>
              <a:gd name="connsiteY1" fmla="*/ 2345358 h 2874405"/>
              <a:gd name="connsiteX2" fmla="*/ 527590 w 2785516"/>
              <a:gd name="connsiteY2" fmla="*/ 2266980 h 2874405"/>
              <a:gd name="connsiteX3" fmla="*/ 241628 w 2785516"/>
              <a:gd name="connsiteY3" fmla="*/ 2033459 h 2874405"/>
              <a:gd name="connsiteX4" fmla="*/ 186346 w 2785516"/>
              <a:gd name="connsiteY4" fmla="*/ 1904818 h 2874405"/>
              <a:gd name="connsiteX5" fmla="*/ 150378 w 2785516"/>
              <a:gd name="connsiteY5" fmla="*/ 1627941 h 2874405"/>
              <a:gd name="connsiteX6" fmla="*/ 194488 w 2785516"/>
              <a:gd name="connsiteY6" fmla="*/ 1215421 h 2874405"/>
              <a:gd name="connsiteX7" fmla="*/ 227145 w 2785516"/>
              <a:gd name="connsiteY7" fmla="*/ 510026 h 2874405"/>
              <a:gd name="connsiteX8" fmla="*/ 625562 w 2785516"/>
              <a:gd name="connsiteY8" fmla="*/ 222643 h 2874405"/>
              <a:gd name="connsiteX9" fmla="*/ 1102357 w 2785516"/>
              <a:gd name="connsiteY9" fmla="*/ 575 h 2874405"/>
              <a:gd name="connsiteX10" fmla="*/ 2209196 w 2785516"/>
              <a:gd name="connsiteY10" fmla="*/ 1346618 h 2874405"/>
              <a:gd name="connsiteX11" fmla="*/ 2110752 w 2785516"/>
              <a:gd name="connsiteY11" fmla="*/ 1423575 h 2874405"/>
              <a:gd name="connsiteX12" fmla="*/ 2748939 w 2785516"/>
              <a:gd name="connsiteY12" fmla="*/ 1637313 h 2874405"/>
              <a:gd name="connsiteX13" fmla="*/ 2023288 w 2785516"/>
              <a:gd name="connsiteY13" fmla="*/ 2266981 h 2874405"/>
              <a:gd name="connsiteX14" fmla="*/ 2500083 w 2785516"/>
              <a:gd name="connsiteY14" fmla="*/ 2874405 h 2874405"/>
              <a:gd name="connsiteX15" fmla="*/ 638625 w 2785516"/>
              <a:gd name="connsiteY15" fmla="*/ 2874404 h 2874405"/>
              <a:gd name="connsiteX0" fmla="*/ 638625 w 2785516"/>
              <a:gd name="connsiteY0" fmla="*/ 2874453 h 2874454"/>
              <a:gd name="connsiteX1" fmla="*/ 919477 w 2785516"/>
              <a:gd name="connsiteY1" fmla="*/ 2345407 h 2874454"/>
              <a:gd name="connsiteX2" fmla="*/ 527590 w 2785516"/>
              <a:gd name="connsiteY2" fmla="*/ 2267029 h 2874454"/>
              <a:gd name="connsiteX3" fmla="*/ 241628 w 2785516"/>
              <a:gd name="connsiteY3" fmla="*/ 2033508 h 2874454"/>
              <a:gd name="connsiteX4" fmla="*/ 186346 w 2785516"/>
              <a:gd name="connsiteY4" fmla="*/ 1904867 h 2874454"/>
              <a:gd name="connsiteX5" fmla="*/ 150378 w 2785516"/>
              <a:gd name="connsiteY5" fmla="*/ 1627990 h 2874454"/>
              <a:gd name="connsiteX6" fmla="*/ 194488 w 2785516"/>
              <a:gd name="connsiteY6" fmla="*/ 1215470 h 2874454"/>
              <a:gd name="connsiteX7" fmla="*/ 227145 w 2785516"/>
              <a:gd name="connsiteY7" fmla="*/ 510075 h 2874454"/>
              <a:gd name="connsiteX8" fmla="*/ 625562 w 2785516"/>
              <a:gd name="connsiteY8" fmla="*/ 222692 h 2874454"/>
              <a:gd name="connsiteX9" fmla="*/ 1102357 w 2785516"/>
              <a:gd name="connsiteY9" fmla="*/ 624 h 2874454"/>
              <a:gd name="connsiteX10" fmla="*/ 2209196 w 2785516"/>
              <a:gd name="connsiteY10" fmla="*/ 1346667 h 2874454"/>
              <a:gd name="connsiteX11" fmla="*/ 2110752 w 2785516"/>
              <a:gd name="connsiteY11" fmla="*/ 1423624 h 2874454"/>
              <a:gd name="connsiteX12" fmla="*/ 2748939 w 2785516"/>
              <a:gd name="connsiteY12" fmla="*/ 1637362 h 2874454"/>
              <a:gd name="connsiteX13" fmla="*/ 2023288 w 2785516"/>
              <a:gd name="connsiteY13" fmla="*/ 2267030 h 2874454"/>
              <a:gd name="connsiteX14" fmla="*/ 2500083 w 2785516"/>
              <a:gd name="connsiteY14" fmla="*/ 2874454 h 2874454"/>
              <a:gd name="connsiteX15" fmla="*/ 638625 w 2785516"/>
              <a:gd name="connsiteY15" fmla="*/ 2874453 h 2874454"/>
              <a:gd name="connsiteX0" fmla="*/ 638625 w 2785516"/>
              <a:gd name="connsiteY0" fmla="*/ 2874519 h 2874520"/>
              <a:gd name="connsiteX1" fmla="*/ 919477 w 2785516"/>
              <a:gd name="connsiteY1" fmla="*/ 2345473 h 2874520"/>
              <a:gd name="connsiteX2" fmla="*/ 527590 w 2785516"/>
              <a:gd name="connsiteY2" fmla="*/ 2267095 h 2874520"/>
              <a:gd name="connsiteX3" fmla="*/ 241628 w 2785516"/>
              <a:gd name="connsiteY3" fmla="*/ 2033574 h 2874520"/>
              <a:gd name="connsiteX4" fmla="*/ 186346 w 2785516"/>
              <a:gd name="connsiteY4" fmla="*/ 1904933 h 2874520"/>
              <a:gd name="connsiteX5" fmla="*/ 150378 w 2785516"/>
              <a:gd name="connsiteY5" fmla="*/ 1628056 h 2874520"/>
              <a:gd name="connsiteX6" fmla="*/ 194488 w 2785516"/>
              <a:gd name="connsiteY6" fmla="*/ 1215536 h 2874520"/>
              <a:gd name="connsiteX7" fmla="*/ 227145 w 2785516"/>
              <a:gd name="connsiteY7" fmla="*/ 510141 h 2874520"/>
              <a:gd name="connsiteX8" fmla="*/ 625562 w 2785516"/>
              <a:gd name="connsiteY8" fmla="*/ 222758 h 2874520"/>
              <a:gd name="connsiteX9" fmla="*/ 1102357 w 2785516"/>
              <a:gd name="connsiteY9" fmla="*/ 690 h 2874520"/>
              <a:gd name="connsiteX10" fmla="*/ 2209196 w 2785516"/>
              <a:gd name="connsiteY10" fmla="*/ 1346733 h 2874520"/>
              <a:gd name="connsiteX11" fmla="*/ 2110752 w 2785516"/>
              <a:gd name="connsiteY11" fmla="*/ 1423690 h 2874520"/>
              <a:gd name="connsiteX12" fmla="*/ 2748939 w 2785516"/>
              <a:gd name="connsiteY12" fmla="*/ 1637428 h 2874520"/>
              <a:gd name="connsiteX13" fmla="*/ 2023288 w 2785516"/>
              <a:gd name="connsiteY13" fmla="*/ 2267096 h 2874520"/>
              <a:gd name="connsiteX14" fmla="*/ 2500083 w 2785516"/>
              <a:gd name="connsiteY14" fmla="*/ 2874520 h 2874520"/>
              <a:gd name="connsiteX15" fmla="*/ 638625 w 2785516"/>
              <a:gd name="connsiteY15" fmla="*/ 2874519 h 2874520"/>
              <a:gd name="connsiteX0" fmla="*/ 638625 w 2785516"/>
              <a:gd name="connsiteY0" fmla="*/ 2873829 h 2873830"/>
              <a:gd name="connsiteX1" fmla="*/ 919477 w 2785516"/>
              <a:gd name="connsiteY1" fmla="*/ 2344783 h 2873830"/>
              <a:gd name="connsiteX2" fmla="*/ 527590 w 2785516"/>
              <a:gd name="connsiteY2" fmla="*/ 2266405 h 2873830"/>
              <a:gd name="connsiteX3" fmla="*/ 241628 w 2785516"/>
              <a:gd name="connsiteY3" fmla="*/ 2032884 h 2873830"/>
              <a:gd name="connsiteX4" fmla="*/ 186346 w 2785516"/>
              <a:gd name="connsiteY4" fmla="*/ 1904243 h 2873830"/>
              <a:gd name="connsiteX5" fmla="*/ 150378 w 2785516"/>
              <a:gd name="connsiteY5" fmla="*/ 1627366 h 2873830"/>
              <a:gd name="connsiteX6" fmla="*/ 194488 w 2785516"/>
              <a:gd name="connsiteY6" fmla="*/ 1214846 h 2873830"/>
              <a:gd name="connsiteX7" fmla="*/ 227145 w 2785516"/>
              <a:gd name="connsiteY7" fmla="*/ 509451 h 2873830"/>
              <a:gd name="connsiteX8" fmla="*/ 625562 w 2785516"/>
              <a:gd name="connsiteY8" fmla="*/ 222068 h 2873830"/>
              <a:gd name="connsiteX9" fmla="*/ 1102357 w 2785516"/>
              <a:gd name="connsiteY9" fmla="*/ 0 h 2873830"/>
              <a:gd name="connsiteX10" fmla="*/ 2209196 w 2785516"/>
              <a:gd name="connsiteY10" fmla="*/ 1346043 h 2873830"/>
              <a:gd name="connsiteX11" fmla="*/ 2110752 w 2785516"/>
              <a:gd name="connsiteY11" fmla="*/ 1423000 h 2873830"/>
              <a:gd name="connsiteX12" fmla="*/ 2748939 w 2785516"/>
              <a:gd name="connsiteY12" fmla="*/ 1636738 h 2873830"/>
              <a:gd name="connsiteX13" fmla="*/ 2023288 w 2785516"/>
              <a:gd name="connsiteY13" fmla="*/ 2266406 h 2873830"/>
              <a:gd name="connsiteX14" fmla="*/ 2500083 w 2785516"/>
              <a:gd name="connsiteY14" fmla="*/ 2873830 h 2873830"/>
              <a:gd name="connsiteX15" fmla="*/ 638625 w 2785516"/>
              <a:gd name="connsiteY15" fmla="*/ 2873829 h 2873830"/>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424064 w 2785516"/>
              <a:gd name="connsiteY0" fmla="*/ 3515040 h 3515040"/>
              <a:gd name="connsiteX1" fmla="*/ 919477 w 2785516"/>
              <a:gd name="connsiteY1" fmla="*/ 2348717 h 3515040"/>
              <a:gd name="connsiteX2" fmla="*/ 527590 w 2785516"/>
              <a:gd name="connsiteY2" fmla="*/ 2270339 h 3515040"/>
              <a:gd name="connsiteX3" fmla="*/ 241628 w 2785516"/>
              <a:gd name="connsiteY3" fmla="*/ 2036818 h 3515040"/>
              <a:gd name="connsiteX4" fmla="*/ 186346 w 2785516"/>
              <a:gd name="connsiteY4" fmla="*/ 1908177 h 3515040"/>
              <a:gd name="connsiteX5" fmla="*/ 150378 w 2785516"/>
              <a:gd name="connsiteY5" fmla="*/ 1631300 h 3515040"/>
              <a:gd name="connsiteX6" fmla="*/ 194488 w 2785516"/>
              <a:gd name="connsiteY6" fmla="*/ 1218780 h 3515040"/>
              <a:gd name="connsiteX7" fmla="*/ 227145 w 2785516"/>
              <a:gd name="connsiteY7" fmla="*/ 513385 h 3515040"/>
              <a:gd name="connsiteX8" fmla="*/ 625562 w 2785516"/>
              <a:gd name="connsiteY8" fmla="*/ 226002 h 3515040"/>
              <a:gd name="connsiteX9" fmla="*/ 1102357 w 2785516"/>
              <a:gd name="connsiteY9" fmla="*/ 3934 h 3515040"/>
              <a:gd name="connsiteX10" fmla="*/ 2209196 w 2785516"/>
              <a:gd name="connsiteY10" fmla="*/ 1349977 h 3515040"/>
              <a:gd name="connsiteX11" fmla="*/ 2748939 w 2785516"/>
              <a:gd name="connsiteY11" fmla="*/ 1640672 h 3515040"/>
              <a:gd name="connsiteX12" fmla="*/ 2023288 w 2785516"/>
              <a:gd name="connsiteY12" fmla="*/ 2270340 h 3515040"/>
              <a:gd name="connsiteX13" fmla="*/ 2500083 w 2785516"/>
              <a:gd name="connsiteY13" fmla="*/ 2877764 h 3515040"/>
              <a:gd name="connsiteX14" fmla="*/ 424064 w 2785516"/>
              <a:gd name="connsiteY14" fmla="*/ 3515040 h 351504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14457 w 2861953"/>
              <a:gd name="connsiteY0" fmla="*/ 3547064 h 3547064"/>
              <a:gd name="connsiteX1" fmla="*/ 919477 w 2861953"/>
              <a:gd name="connsiteY1" fmla="*/ 2358324 h 3547064"/>
              <a:gd name="connsiteX2" fmla="*/ 527590 w 2861953"/>
              <a:gd name="connsiteY2" fmla="*/ 2270339 h 3547064"/>
              <a:gd name="connsiteX3" fmla="*/ 241628 w 2861953"/>
              <a:gd name="connsiteY3" fmla="*/ 2036818 h 3547064"/>
              <a:gd name="connsiteX4" fmla="*/ 186346 w 2861953"/>
              <a:gd name="connsiteY4" fmla="*/ 1908177 h 3547064"/>
              <a:gd name="connsiteX5" fmla="*/ 150378 w 2861953"/>
              <a:gd name="connsiteY5" fmla="*/ 1631300 h 3547064"/>
              <a:gd name="connsiteX6" fmla="*/ 194488 w 2861953"/>
              <a:gd name="connsiteY6" fmla="*/ 1218780 h 3547064"/>
              <a:gd name="connsiteX7" fmla="*/ 227145 w 2861953"/>
              <a:gd name="connsiteY7" fmla="*/ 513385 h 3547064"/>
              <a:gd name="connsiteX8" fmla="*/ 625562 w 2861953"/>
              <a:gd name="connsiteY8" fmla="*/ 226002 h 3547064"/>
              <a:gd name="connsiteX9" fmla="*/ 1102357 w 2861953"/>
              <a:gd name="connsiteY9" fmla="*/ 3934 h 3547064"/>
              <a:gd name="connsiteX10" fmla="*/ 2209196 w 2861953"/>
              <a:gd name="connsiteY10" fmla="*/ 1349977 h 3547064"/>
              <a:gd name="connsiteX11" fmla="*/ 2748939 w 2861953"/>
              <a:gd name="connsiteY11" fmla="*/ 1640672 h 3547064"/>
              <a:gd name="connsiteX12" fmla="*/ 2023288 w 2861953"/>
              <a:gd name="connsiteY12" fmla="*/ 2270340 h 3547064"/>
              <a:gd name="connsiteX13" fmla="*/ 2861953 w 2861953"/>
              <a:gd name="connsiteY13" fmla="*/ 3527850 h 3547064"/>
              <a:gd name="connsiteX14" fmla="*/ 414457 w 2861953"/>
              <a:gd name="connsiteY14" fmla="*/ 3547064 h 3547064"/>
              <a:gd name="connsiteX0" fmla="*/ 257539 w 2861953"/>
              <a:gd name="connsiteY0" fmla="*/ 3563076 h 3563076"/>
              <a:gd name="connsiteX1" fmla="*/ 919477 w 2861953"/>
              <a:gd name="connsiteY1" fmla="*/ 2358324 h 3563076"/>
              <a:gd name="connsiteX2" fmla="*/ 527590 w 2861953"/>
              <a:gd name="connsiteY2" fmla="*/ 2270339 h 3563076"/>
              <a:gd name="connsiteX3" fmla="*/ 241628 w 2861953"/>
              <a:gd name="connsiteY3" fmla="*/ 2036818 h 3563076"/>
              <a:gd name="connsiteX4" fmla="*/ 186346 w 2861953"/>
              <a:gd name="connsiteY4" fmla="*/ 1908177 h 3563076"/>
              <a:gd name="connsiteX5" fmla="*/ 150378 w 2861953"/>
              <a:gd name="connsiteY5" fmla="*/ 1631300 h 3563076"/>
              <a:gd name="connsiteX6" fmla="*/ 194488 w 2861953"/>
              <a:gd name="connsiteY6" fmla="*/ 1218780 h 3563076"/>
              <a:gd name="connsiteX7" fmla="*/ 227145 w 2861953"/>
              <a:gd name="connsiteY7" fmla="*/ 513385 h 3563076"/>
              <a:gd name="connsiteX8" fmla="*/ 625562 w 2861953"/>
              <a:gd name="connsiteY8" fmla="*/ 226002 h 3563076"/>
              <a:gd name="connsiteX9" fmla="*/ 1102357 w 2861953"/>
              <a:gd name="connsiteY9" fmla="*/ 3934 h 3563076"/>
              <a:gd name="connsiteX10" fmla="*/ 2209196 w 2861953"/>
              <a:gd name="connsiteY10" fmla="*/ 1349977 h 3563076"/>
              <a:gd name="connsiteX11" fmla="*/ 2748939 w 2861953"/>
              <a:gd name="connsiteY11" fmla="*/ 1640672 h 3563076"/>
              <a:gd name="connsiteX12" fmla="*/ 2023288 w 2861953"/>
              <a:gd name="connsiteY12" fmla="*/ 2270340 h 3563076"/>
              <a:gd name="connsiteX13" fmla="*/ 2861953 w 2861953"/>
              <a:gd name="connsiteY13" fmla="*/ 3527850 h 3563076"/>
              <a:gd name="connsiteX14" fmla="*/ 257539 w 2861953"/>
              <a:gd name="connsiteY14" fmla="*/ 3563076 h 3563076"/>
              <a:gd name="connsiteX0" fmla="*/ 257539 w 2890775"/>
              <a:gd name="connsiteY0" fmla="*/ 3563076 h 3569481"/>
              <a:gd name="connsiteX1" fmla="*/ 919477 w 2890775"/>
              <a:gd name="connsiteY1" fmla="*/ 2358324 h 3569481"/>
              <a:gd name="connsiteX2" fmla="*/ 527590 w 2890775"/>
              <a:gd name="connsiteY2" fmla="*/ 2270339 h 3569481"/>
              <a:gd name="connsiteX3" fmla="*/ 241628 w 2890775"/>
              <a:gd name="connsiteY3" fmla="*/ 2036818 h 3569481"/>
              <a:gd name="connsiteX4" fmla="*/ 186346 w 2890775"/>
              <a:gd name="connsiteY4" fmla="*/ 1908177 h 3569481"/>
              <a:gd name="connsiteX5" fmla="*/ 150378 w 2890775"/>
              <a:gd name="connsiteY5" fmla="*/ 1631300 h 3569481"/>
              <a:gd name="connsiteX6" fmla="*/ 194488 w 2890775"/>
              <a:gd name="connsiteY6" fmla="*/ 1218780 h 3569481"/>
              <a:gd name="connsiteX7" fmla="*/ 227145 w 2890775"/>
              <a:gd name="connsiteY7" fmla="*/ 513385 h 3569481"/>
              <a:gd name="connsiteX8" fmla="*/ 625562 w 2890775"/>
              <a:gd name="connsiteY8" fmla="*/ 226002 h 3569481"/>
              <a:gd name="connsiteX9" fmla="*/ 1102357 w 2890775"/>
              <a:gd name="connsiteY9" fmla="*/ 3934 h 3569481"/>
              <a:gd name="connsiteX10" fmla="*/ 2209196 w 2890775"/>
              <a:gd name="connsiteY10" fmla="*/ 1349977 h 3569481"/>
              <a:gd name="connsiteX11" fmla="*/ 2748939 w 2890775"/>
              <a:gd name="connsiteY11" fmla="*/ 1640672 h 3569481"/>
              <a:gd name="connsiteX12" fmla="*/ 2023288 w 2890775"/>
              <a:gd name="connsiteY12" fmla="*/ 2270340 h 3569481"/>
              <a:gd name="connsiteX13" fmla="*/ 2890775 w 2890775"/>
              <a:gd name="connsiteY13" fmla="*/ 3569481 h 3569481"/>
              <a:gd name="connsiteX14" fmla="*/ 257539 w 2890775"/>
              <a:gd name="connsiteY14" fmla="*/ 3563076 h 3569481"/>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85516" h="3566279">
                <a:moveTo>
                  <a:pt x="257539" y="3563076"/>
                </a:moveTo>
                <a:cubicBezTo>
                  <a:pt x="374791" y="3072180"/>
                  <a:pt x="938387" y="2738747"/>
                  <a:pt x="919477" y="2358324"/>
                </a:cubicBezTo>
                <a:cubicBezTo>
                  <a:pt x="697407" y="2436700"/>
                  <a:pt x="658219" y="2296465"/>
                  <a:pt x="527590" y="2270339"/>
                </a:cubicBezTo>
                <a:cubicBezTo>
                  <a:pt x="387212" y="2272896"/>
                  <a:pt x="235096" y="2402577"/>
                  <a:pt x="241628" y="2036818"/>
                </a:cubicBezTo>
                <a:cubicBezTo>
                  <a:pt x="210832" y="2042529"/>
                  <a:pt x="76670" y="1997881"/>
                  <a:pt x="186346" y="1908177"/>
                </a:cubicBezTo>
                <a:cubicBezTo>
                  <a:pt x="-5716" y="1842958"/>
                  <a:pt x="169972" y="1727094"/>
                  <a:pt x="150378" y="1631300"/>
                </a:cubicBezTo>
                <a:cubicBezTo>
                  <a:pt x="-202130" y="1504552"/>
                  <a:pt x="172717" y="1362471"/>
                  <a:pt x="194488" y="1218780"/>
                </a:cubicBezTo>
                <a:cubicBezTo>
                  <a:pt x="100871" y="983648"/>
                  <a:pt x="98693" y="964054"/>
                  <a:pt x="227145" y="513385"/>
                </a:cubicBezTo>
                <a:cubicBezTo>
                  <a:pt x="386076" y="260837"/>
                  <a:pt x="492756" y="308733"/>
                  <a:pt x="625562" y="226002"/>
                </a:cubicBezTo>
                <a:cubicBezTo>
                  <a:pt x="782316" y="151979"/>
                  <a:pt x="730066" y="32237"/>
                  <a:pt x="1102357" y="3934"/>
                </a:cubicBezTo>
                <a:cubicBezTo>
                  <a:pt x="2058691" y="-71603"/>
                  <a:pt x="2340488" y="960835"/>
                  <a:pt x="2209196" y="1349977"/>
                </a:cubicBezTo>
                <a:cubicBezTo>
                  <a:pt x="2571990" y="1436274"/>
                  <a:pt x="2680344" y="1519921"/>
                  <a:pt x="2748939" y="1640672"/>
                </a:cubicBezTo>
                <a:cubicBezTo>
                  <a:pt x="2938444" y="2210611"/>
                  <a:pt x="2345710" y="2426825"/>
                  <a:pt x="2023288" y="2270340"/>
                </a:cubicBezTo>
                <a:cubicBezTo>
                  <a:pt x="2513827" y="2564128"/>
                  <a:pt x="2745679" y="3363805"/>
                  <a:pt x="2733858" y="3566279"/>
                </a:cubicBezTo>
                <a:lnTo>
                  <a:pt x="257539" y="3563076"/>
                </a:lnTo>
                <a:close/>
              </a:path>
            </a:pathLst>
          </a:cu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 descr="See the source image">
            <a:extLst>
              <a:ext uri="{FF2B5EF4-FFF2-40B4-BE49-F238E27FC236}">
                <a16:creationId xmlns:a16="http://schemas.microsoft.com/office/drawing/2014/main" id="{4BAF4417-2283-4890-B360-4E2AE9053B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579"/>
          <a:stretch/>
        </p:blipFill>
        <p:spPr bwMode="auto">
          <a:xfrm>
            <a:off x="9292051" y="6245280"/>
            <a:ext cx="1660097" cy="6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B28B65-5442-40BE-A776-78968D799FF8}"/>
              </a:ext>
            </a:extLst>
          </p:cNvPr>
          <p:cNvSpPr>
            <a:spLocks noGrp="1"/>
          </p:cNvSpPr>
          <p:nvPr>
            <p:ph type="sldNum" sz="quarter" idx="12"/>
          </p:nvPr>
        </p:nvSpPr>
        <p:spPr/>
        <p:txBody>
          <a:bodyPr/>
          <a:lstStyle/>
          <a:p>
            <a:fld id="{6859C1A8-8460-4F16-8402-9B3D81EC032B}" type="slidenum">
              <a:rPr lang="en-GB" smtClean="0"/>
              <a:t>8</a:t>
            </a:fld>
            <a:endParaRPr lang="en-GB" dirty="0"/>
          </a:p>
        </p:txBody>
      </p:sp>
      <p:sp>
        <p:nvSpPr>
          <p:cNvPr id="3" name="Content Placeholder 2">
            <a:extLst>
              <a:ext uri="{FF2B5EF4-FFF2-40B4-BE49-F238E27FC236}">
                <a16:creationId xmlns:a16="http://schemas.microsoft.com/office/drawing/2014/main" id="{B3232618-1BB2-4613-9BCF-219B659FEFBC}"/>
              </a:ext>
            </a:extLst>
          </p:cNvPr>
          <p:cNvSpPr>
            <a:spLocks noGrp="1"/>
          </p:cNvSpPr>
          <p:nvPr>
            <p:ph idx="4294967295"/>
          </p:nvPr>
        </p:nvSpPr>
        <p:spPr>
          <a:xfrm>
            <a:off x="569912" y="793446"/>
            <a:ext cx="11052175" cy="5043488"/>
          </a:xfrm>
        </p:spPr>
        <p:txBody>
          <a:bodyPr>
            <a:noAutofit/>
          </a:bodyPr>
          <a:lstStyle/>
          <a:p>
            <a:pPr marL="0" indent="0" algn="just">
              <a:lnSpc>
                <a:spcPct val="100000"/>
              </a:lnSpc>
              <a:spcBef>
                <a:spcPts val="1200"/>
              </a:spcBef>
              <a:spcAft>
                <a:spcPts val="3600"/>
              </a:spcAft>
              <a:buNone/>
            </a:pPr>
            <a:r>
              <a:rPr lang="en-US" sz="2400" dirty="0">
                <a:cs typeface="Arial" panose="020B0604020202020204" pitchFamily="34" charset="0"/>
              </a:rPr>
              <a:t>Neither psychological safety is a ‘nice to have’ nor something ‘soft and fluffy’.  It requires </a:t>
            </a:r>
            <a:r>
              <a:rPr lang="en-US" sz="2400" b="1" dirty="0">
                <a:cs typeface="Arial" panose="020B0604020202020204" pitchFamily="34" charset="0"/>
              </a:rPr>
              <a:t>inclusive leadership </a:t>
            </a:r>
            <a:r>
              <a:rPr lang="en-US" sz="2400" dirty="0">
                <a:cs typeface="Arial" panose="020B0604020202020204" pitchFamily="34" charset="0"/>
              </a:rPr>
              <a:t>to create an environment in which teams can flourish to deliver safe and effective patient care.  That is, leadership that draws on the qualities of </a:t>
            </a:r>
            <a:r>
              <a:rPr lang="en-US" sz="2400" b="1" dirty="0">
                <a:cs typeface="Arial" panose="020B0604020202020204" pitchFamily="34" charset="0"/>
              </a:rPr>
              <a:t>kindness and humility and the core skills of listening and asking open questions</a:t>
            </a:r>
            <a:r>
              <a:rPr lang="en-US" sz="2400" dirty="0">
                <a:cs typeface="Arial" panose="020B0604020202020204" pitchFamily="34" charset="0"/>
              </a:rPr>
              <a:t>.</a:t>
            </a:r>
          </a:p>
          <a:p>
            <a:pPr marL="0" indent="0" algn="ctr">
              <a:lnSpc>
                <a:spcPct val="100000"/>
              </a:lnSpc>
              <a:spcBef>
                <a:spcPts val="1200"/>
              </a:spcBef>
              <a:spcAft>
                <a:spcPts val="1200"/>
              </a:spcAft>
              <a:buNone/>
            </a:pPr>
            <a:r>
              <a:rPr lang="en-US" sz="2400" b="1" dirty="0">
                <a:solidFill>
                  <a:srgbClr val="1385ED"/>
                </a:solidFill>
                <a:cs typeface="Arial" panose="020B0604020202020204" pitchFamily="34" charset="0"/>
              </a:rPr>
              <a:t>‘How very little can be done under the spirit of fear.’ </a:t>
            </a:r>
            <a:br>
              <a:rPr lang="en-US" sz="2400" b="1" dirty="0">
                <a:solidFill>
                  <a:srgbClr val="1385ED"/>
                </a:solidFill>
                <a:cs typeface="Arial" panose="020B0604020202020204" pitchFamily="34" charset="0"/>
              </a:rPr>
            </a:br>
            <a:r>
              <a:rPr lang="en-US" sz="2400" dirty="0">
                <a:solidFill>
                  <a:srgbClr val="1385ED"/>
                </a:solidFill>
                <a:cs typeface="Arial" panose="020B0604020202020204" pitchFamily="34" charset="0"/>
              </a:rPr>
              <a:t>(Florence Nightingale)</a:t>
            </a:r>
            <a:endParaRPr lang="en-US" sz="2400" b="1" dirty="0">
              <a:solidFill>
                <a:srgbClr val="1385ED"/>
              </a:solidFill>
              <a:cs typeface="Arial" panose="020B0604020202020204" pitchFamily="34" charset="0"/>
            </a:endParaRPr>
          </a:p>
          <a:p>
            <a:pPr marL="0" indent="0" algn="just">
              <a:lnSpc>
                <a:spcPct val="100000"/>
              </a:lnSpc>
              <a:spcBef>
                <a:spcPts val="1200"/>
              </a:spcBef>
              <a:spcAft>
                <a:spcPts val="1200"/>
              </a:spcAft>
              <a:buNone/>
            </a:pPr>
            <a:r>
              <a:rPr lang="en-US" sz="2200" dirty="0">
                <a:solidFill>
                  <a:schemeClr val="bg1">
                    <a:lumMod val="65000"/>
                  </a:schemeClr>
                </a:solidFill>
                <a:cs typeface="Arial" panose="020B0604020202020204" pitchFamily="34" charset="0"/>
              </a:rPr>
              <a:t>This quote shows that psychological safety is not a new phenomenon. We have a responsibility to help create environments within which people can flourish and focus on delivering excellent care and feel joy at work.  Creating psychological safety enables us to achieve this.</a:t>
            </a:r>
            <a:endParaRPr lang="en-US" sz="2200" i="1" dirty="0">
              <a:solidFill>
                <a:schemeClr val="bg1">
                  <a:lumMod val="65000"/>
                </a:schemeClr>
              </a:solidFill>
              <a:cs typeface="Arial" panose="020B0604020202020204" pitchFamily="34" charset="0"/>
            </a:endParaRPr>
          </a:p>
        </p:txBody>
      </p:sp>
      <p:sp>
        <p:nvSpPr>
          <p:cNvPr id="7" name="Freeform: Shape 6">
            <a:extLst>
              <a:ext uri="{FF2B5EF4-FFF2-40B4-BE49-F238E27FC236}">
                <a16:creationId xmlns:a16="http://schemas.microsoft.com/office/drawing/2014/main" id="{6C736D96-B7BE-4E04-AAB7-32CC2E7020E4}"/>
              </a:ext>
            </a:extLst>
          </p:cNvPr>
          <p:cNvSpPr/>
          <p:nvPr/>
        </p:nvSpPr>
        <p:spPr>
          <a:xfrm flipH="1">
            <a:off x="10480495" y="5973049"/>
            <a:ext cx="620499" cy="884951"/>
          </a:xfrm>
          <a:custGeom>
            <a:avLst/>
            <a:gdLst>
              <a:gd name="connsiteX0" fmla="*/ 0 w 2436575"/>
              <a:gd name="connsiteY0" fmla="*/ 3433106 h 3455008"/>
              <a:gd name="connsiteX1" fmla="*/ 0 w 2436575"/>
              <a:gd name="connsiteY1" fmla="*/ 3433106 h 3455008"/>
              <a:gd name="connsiteX2" fmla="*/ 10951 w 2436575"/>
              <a:gd name="connsiteY2" fmla="*/ 3367401 h 3455008"/>
              <a:gd name="connsiteX3" fmla="*/ 27377 w 2436575"/>
              <a:gd name="connsiteY3" fmla="*/ 3340024 h 3455008"/>
              <a:gd name="connsiteX4" fmla="*/ 32853 w 2436575"/>
              <a:gd name="connsiteY4" fmla="*/ 3290745 h 3455008"/>
              <a:gd name="connsiteX5" fmla="*/ 164264 w 2436575"/>
              <a:gd name="connsiteY5" fmla="*/ 793940 h 3455008"/>
              <a:gd name="connsiteX6" fmla="*/ 1363387 w 2436575"/>
              <a:gd name="connsiteY6" fmla="*/ 0 h 3455008"/>
              <a:gd name="connsiteX7" fmla="*/ 1998539 w 2436575"/>
              <a:gd name="connsiteY7" fmla="*/ 388757 h 3455008"/>
              <a:gd name="connsiteX8" fmla="*/ 2239459 w 2436575"/>
              <a:gd name="connsiteY8" fmla="*/ 1056761 h 3455008"/>
              <a:gd name="connsiteX9" fmla="*/ 2436575 w 2436575"/>
              <a:gd name="connsiteY9" fmla="*/ 1642634 h 3455008"/>
              <a:gd name="connsiteX10" fmla="*/ 2420149 w 2436575"/>
              <a:gd name="connsiteY10" fmla="*/ 1943784 h 3455008"/>
              <a:gd name="connsiteX11" fmla="*/ 2359919 w 2436575"/>
              <a:gd name="connsiteY11" fmla="*/ 2124474 h 3455008"/>
              <a:gd name="connsiteX12" fmla="*/ 1445519 w 2436575"/>
              <a:gd name="connsiteY12" fmla="*/ 2995070 h 3455008"/>
              <a:gd name="connsiteX13" fmla="*/ 1697389 w 2436575"/>
              <a:gd name="connsiteY13" fmla="*/ 3455008 h 3455008"/>
              <a:gd name="connsiteX14" fmla="*/ 0 w 2436575"/>
              <a:gd name="connsiteY14" fmla="*/ 3433106 h 3455008"/>
              <a:gd name="connsiteX0" fmla="*/ 7146 w 2443721"/>
              <a:gd name="connsiteY0" fmla="*/ 3433106 h 3455008"/>
              <a:gd name="connsiteX1" fmla="*/ 7146 w 2443721"/>
              <a:gd name="connsiteY1" fmla="*/ 3433106 h 3455008"/>
              <a:gd name="connsiteX2" fmla="*/ 18097 w 2443721"/>
              <a:gd name="connsiteY2" fmla="*/ 3367401 h 3455008"/>
              <a:gd name="connsiteX3" fmla="*/ 34523 w 2443721"/>
              <a:gd name="connsiteY3" fmla="*/ 3340024 h 3455008"/>
              <a:gd name="connsiteX4" fmla="*/ 428960 w 2443721"/>
              <a:gd name="connsiteY4" fmla="*/ 2331989 h 3455008"/>
              <a:gd name="connsiteX5" fmla="*/ 171410 w 2443721"/>
              <a:gd name="connsiteY5" fmla="*/ 793940 h 3455008"/>
              <a:gd name="connsiteX6" fmla="*/ 1370533 w 2443721"/>
              <a:gd name="connsiteY6" fmla="*/ 0 h 3455008"/>
              <a:gd name="connsiteX7" fmla="*/ 2005685 w 2443721"/>
              <a:gd name="connsiteY7" fmla="*/ 388757 h 3455008"/>
              <a:gd name="connsiteX8" fmla="*/ 2246605 w 2443721"/>
              <a:gd name="connsiteY8" fmla="*/ 1056761 h 3455008"/>
              <a:gd name="connsiteX9" fmla="*/ 2443721 w 2443721"/>
              <a:gd name="connsiteY9" fmla="*/ 1642634 h 3455008"/>
              <a:gd name="connsiteX10" fmla="*/ 2427295 w 2443721"/>
              <a:gd name="connsiteY10" fmla="*/ 1943784 h 3455008"/>
              <a:gd name="connsiteX11" fmla="*/ 2367065 w 2443721"/>
              <a:gd name="connsiteY11" fmla="*/ 2124474 h 3455008"/>
              <a:gd name="connsiteX12" fmla="*/ 1452665 w 2443721"/>
              <a:gd name="connsiteY12" fmla="*/ 2995070 h 3455008"/>
              <a:gd name="connsiteX13" fmla="*/ 1704535 w 2443721"/>
              <a:gd name="connsiteY13" fmla="*/ 3455008 h 3455008"/>
              <a:gd name="connsiteX14" fmla="*/ 7146 w 2443721"/>
              <a:gd name="connsiteY14" fmla="*/ 3433106 h 3455008"/>
              <a:gd name="connsiteX0" fmla="*/ 0 w 2436575"/>
              <a:gd name="connsiteY0" fmla="*/ 3433106 h 3535618"/>
              <a:gd name="connsiteX1" fmla="*/ 0 w 2436575"/>
              <a:gd name="connsiteY1" fmla="*/ 3433106 h 3535618"/>
              <a:gd name="connsiteX2" fmla="*/ 10951 w 2436575"/>
              <a:gd name="connsiteY2" fmla="*/ 3367401 h 3535618"/>
              <a:gd name="connsiteX3" fmla="*/ 27377 w 2436575"/>
              <a:gd name="connsiteY3" fmla="*/ 3340024 h 3535618"/>
              <a:gd name="connsiteX4" fmla="*/ 164264 w 2436575"/>
              <a:gd name="connsiteY4" fmla="*/ 793940 h 3535618"/>
              <a:gd name="connsiteX5" fmla="*/ 1363387 w 2436575"/>
              <a:gd name="connsiteY5" fmla="*/ 0 h 3535618"/>
              <a:gd name="connsiteX6" fmla="*/ 1998539 w 2436575"/>
              <a:gd name="connsiteY6" fmla="*/ 388757 h 3535618"/>
              <a:gd name="connsiteX7" fmla="*/ 2239459 w 2436575"/>
              <a:gd name="connsiteY7" fmla="*/ 1056761 h 3535618"/>
              <a:gd name="connsiteX8" fmla="*/ 2436575 w 2436575"/>
              <a:gd name="connsiteY8" fmla="*/ 1642634 h 3535618"/>
              <a:gd name="connsiteX9" fmla="*/ 2420149 w 2436575"/>
              <a:gd name="connsiteY9" fmla="*/ 1943784 h 3535618"/>
              <a:gd name="connsiteX10" fmla="*/ 2359919 w 2436575"/>
              <a:gd name="connsiteY10" fmla="*/ 2124474 h 3535618"/>
              <a:gd name="connsiteX11" fmla="*/ 1445519 w 2436575"/>
              <a:gd name="connsiteY11" fmla="*/ 2995070 h 3535618"/>
              <a:gd name="connsiteX12" fmla="*/ 1697389 w 2436575"/>
              <a:gd name="connsiteY12" fmla="*/ 3455008 h 3535618"/>
              <a:gd name="connsiteX13" fmla="*/ 0 w 2436575"/>
              <a:gd name="connsiteY13" fmla="*/ 3433106 h 3535618"/>
              <a:gd name="connsiteX0" fmla="*/ 3705 w 2440280"/>
              <a:gd name="connsiteY0" fmla="*/ 3433106 h 3575947"/>
              <a:gd name="connsiteX1" fmla="*/ 3705 w 2440280"/>
              <a:gd name="connsiteY1" fmla="*/ 3433106 h 3575947"/>
              <a:gd name="connsiteX2" fmla="*/ 14656 w 2440280"/>
              <a:gd name="connsiteY2" fmla="*/ 3367401 h 3575947"/>
              <a:gd name="connsiteX3" fmla="*/ 167969 w 2440280"/>
              <a:gd name="connsiteY3" fmla="*/ 793940 h 3575947"/>
              <a:gd name="connsiteX4" fmla="*/ 1367092 w 2440280"/>
              <a:gd name="connsiteY4" fmla="*/ 0 h 3575947"/>
              <a:gd name="connsiteX5" fmla="*/ 2002244 w 2440280"/>
              <a:gd name="connsiteY5" fmla="*/ 388757 h 3575947"/>
              <a:gd name="connsiteX6" fmla="*/ 2243164 w 2440280"/>
              <a:gd name="connsiteY6" fmla="*/ 1056761 h 3575947"/>
              <a:gd name="connsiteX7" fmla="*/ 2440280 w 2440280"/>
              <a:gd name="connsiteY7" fmla="*/ 1642634 h 3575947"/>
              <a:gd name="connsiteX8" fmla="*/ 2423854 w 2440280"/>
              <a:gd name="connsiteY8" fmla="*/ 1943784 h 3575947"/>
              <a:gd name="connsiteX9" fmla="*/ 2363624 w 2440280"/>
              <a:gd name="connsiteY9" fmla="*/ 2124474 h 3575947"/>
              <a:gd name="connsiteX10" fmla="*/ 1449224 w 2440280"/>
              <a:gd name="connsiteY10" fmla="*/ 2995070 h 3575947"/>
              <a:gd name="connsiteX11" fmla="*/ 1701094 w 2440280"/>
              <a:gd name="connsiteY11" fmla="*/ 3455008 h 3575947"/>
              <a:gd name="connsiteX12" fmla="*/ 3705 w 2440280"/>
              <a:gd name="connsiteY12" fmla="*/ 3433106 h 3575947"/>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1697389 w 2436575"/>
              <a:gd name="connsiteY0" fmla="*/ 3455008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0" fmla="*/ 1680339 w 2419525"/>
              <a:gd name="connsiteY0" fmla="*/ 3455008 h 3455008"/>
              <a:gd name="connsiteX1" fmla="*/ 1910 w 2419525"/>
              <a:gd name="connsiteY1" fmla="*/ 3077590 h 3455008"/>
              <a:gd name="connsiteX2" fmla="*/ 147214 w 2419525"/>
              <a:gd name="connsiteY2" fmla="*/ 793940 h 3455008"/>
              <a:gd name="connsiteX3" fmla="*/ 1346337 w 2419525"/>
              <a:gd name="connsiteY3" fmla="*/ 0 h 3455008"/>
              <a:gd name="connsiteX4" fmla="*/ 1981489 w 2419525"/>
              <a:gd name="connsiteY4" fmla="*/ 388757 h 3455008"/>
              <a:gd name="connsiteX5" fmla="*/ 2222409 w 2419525"/>
              <a:gd name="connsiteY5" fmla="*/ 1056761 h 3455008"/>
              <a:gd name="connsiteX6" fmla="*/ 2419525 w 2419525"/>
              <a:gd name="connsiteY6" fmla="*/ 1642634 h 3455008"/>
              <a:gd name="connsiteX7" fmla="*/ 2403099 w 2419525"/>
              <a:gd name="connsiteY7" fmla="*/ 1943784 h 3455008"/>
              <a:gd name="connsiteX8" fmla="*/ 2342869 w 2419525"/>
              <a:gd name="connsiteY8" fmla="*/ 2124474 h 3455008"/>
              <a:gd name="connsiteX9" fmla="*/ 1428469 w 2419525"/>
              <a:gd name="connsiteY9" fmla="*/ 2995070 h 3455008"/>
              <a:gd name="connsiteX10" fmla="*/ 1680339 w 2419525"/>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61256 h 3461256"/>
              <a:gd name="connsiteX1" fmla="*/ 0 w 2431263"/>
              <a:gd name="connsiteY1" fmla="*/ 3435268 h 3461256"/>
              <a:gd name="connsiteX2" fmla="*/ 158952 w 2431263"/>
              <a:gd name="connsiteY2" fmla="*/ 800188 h 3461256"/>
              <a:gd name="connsiteX3" fmla="*/ 1358075 w 2431263"/>
              <a:gd name="connsiteY3" fmla="*/ 6248 h 3461256"/>
              <a:gd name="connsiteX4" fmla="*/ 1993227 w 2431263"/>
              <a:gd name="connsiteY4" fmla="*/ 395005 h 3461256"/>
              <a:gd name="connsiteX5" fmla="*/ 2234147 w 2431263"/>
              <a:gd name="connsiteY5" fmla="*/ 1063009 h 3461256"/>
              <a:gd name="connsiteX6" fmla="*/ 2431263 w 2431263"/>
              <a:gd name="connsiteY6" fmla="*/ 1648882 h 3461256"/>
              <a:gd name="connsiteX7" fmla="*/ 2414837 w 2431263"/>
              <a:gd name="connsiteY7" fmla="*/ 1950032 h 3461256"/>
              <a:gd name="connsiteX8" fmla="*/ 2354607 w 2431263"/>
              <a:gd name="connsiteY8" fmla="*/ 2130722 h 3461256"/>
              <a:gd name="connsiteX9" fmla="*/ 1440207 w 2431263"/>
              <a:gd name="connsiteY9" fmla="*/ 3001318 h 3461256"/>
              <a:gd name="connsiteX10" fmla="*/ 1692077 w 2431263"/>
              <a:gd name="connsiteY10" fmla="*/ 3461256 h 3461256"/>
              <a:gd name="connsiteX0" fmla="*/ 1692077 w 2431263"/>
              <a:gd name="connsiteY0" fmla="*/ 3468757 h 3468757"/>
              <a:gd name="connsiteX1" fmla="*/ 0 w 2431263"/>
              <a:gd name="connsiteY1" fmla="*/ 3442769 h 3468757"/>
              <a:gd name="connsiteX2" fmla="*/ 158952 w 2431263"/>
              <a:gd name="connsiteY2" fmla="*/ 807689 h 3468757"/>
              <a:gd name="connsiteX3" fmla="*/ 1358075 w 2431263"/>
              <a:gd name="connsiteY3" fmla="*/ 13749 h 3468757"/>
              <a:gd name="connsiteX4" fmla="*/ 1993227 w 2431263"/>
              <a:gd name="connsiteY4" fmla="*/ 402506 h 3468757"/>
              <a:gd name="connsiteX5" fmla="*/ 2234147 w 2431263"/>
              <a:gd name="connsiteY5" fmla="*/ 1070510 h 3468757"/>
              <a:gd name="connsiteX6" fmla="*/ 2431263 w 2431263"/>
              <a:gd name="connsiteY6" fmla="*/ 1656383 h 3468757"/>
              <a:gd name="connsiteX7" fmla="*/ 2414837 w 2431263"/>
              <a:gd name="connsiteY7" fmla="*/ 1957533 h 3468757"/>
              <a:gd name="connsiteX8" fmla="*/ 2354607 w 2431263"/>
              <a:gd name="connsiteY8" fmla="*/ 2138223 h 3468757"/>
              <a:gd name="connsiteX9" fmla="*/ 1440207 w 2431263"/>
              <a:gd name="connsiteY9" fmla="*/ 3008819 h 3468757"/>
              <a:gd name="connsiteX10" fmla="*/ 1692077 w 2431263"/>
              <a:gd name="connsiteY10" fmla="*/ 3468757 h 3468757"/>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72858"/>
              <a:gd name="connsiteY0" fmla="*/ 3434536 h 3434536"/>
              <a:gd name="connsiteX1" fmla="*/ 0 w 2472858"/>
              <a:gd name="connsiteY1" fmla="*/ 3429020 h 3434536"/>
              <a:gd name="connsiteX2" fmla="*/ 158952 w 2472858"/>
              <a:gd name="connsiteY2" fmla="*/ 793940 h 3434536"/>
              <a:gd name="connsiteX3" fmla="*/ 1358075 w 2472858"/>
              <a:gd name="connsiteY3" fmla="*/ 0 h 3434536"/>
              <a:gd name="connsiteX4" fmla="*/ 1993227 w 2472858"/>
              <a:gd name="connsiteY4" fmla="*/ 388757 h 3434536"/>
              <a:gd name="connsiteX5" fmla="*/ 2234147 w 2472858"/>
              <a:gd name="connsiteY5" fmla="*/ 1056761 h 3434536"/>
              <a:gd name="connsiteX6" fmla="*/ 2431263 w 2472858"/>
              <a:gd name="connsiteY6" fmla="*/ 1642634 h 3434536"/>
              <a:gd name="connsiteX7" fmla="*/ 2445544 w 2472858"/>
              <a:gd name="connsiteY7" fmla="*/ 1943784 h 3434536"/>
              <a:gd name="connsiteX8" fmla="*/ 2354607 w 2472858"/>
              <a:gd name="connsiteY8" fmla="*/ 2124474 h 3434536"/>
              <a:gd name="connsiteX9" fmla="*/ 1440207 w 2472858"/>
              <a:gd name="connsiteY9" fmla="*/ 2995070 h 3434536"/>
              <a:gd name="connsiteX10" fmla="*/ 1719372 w 2472858"/>
              <a:gd name="connsiteY10" fmla="*/ 3434536 h 3434536"/>
              <a:gd name="connsiteX0" fmla="*/ 1719372 w 2639064"/>
              <a:gd name="connsiteY0" fmla="*/ 3434536 h 3434536"/>
              <a:gd name="connsiteX1" fmla="*/ 0 w 2639064"/>
              <a:gd name="connsiteY1" fmla="*/ 3429020 h 3434536"/>
              <a:gd name="connsiteX2" fmla="*/ 158952 w 2639064"/>
              <a:gd name="connsiteY2" fmla="*/ 793940 h 3434536"/>
              <a:gd name="connsiteX3" fmla="*/ 1358075 w 2639064"/>
              <a:gd name="connsiteY3" fmla="*/ 0 h 3434536"/>
              <a:gd name="connsiteX4" fmla="*/ 1993227 w 2639064"/>
              <a:gd name="connsiteY4" fmla="*/ 388757 h 3434536"/>
              <a:gd name="connsiteX5" fmla="*/ 2234147 w 2639064"/>
              <a:gd name="connsiteY5" fmla="*/ 1056761 h 3434536"/>
              <a:gd name="connsiteX6" fmla="*/ 2431263 w 2639064"/>
              <a:gd name="connsiteY6" fmla="*/ 1642634 h 3434536"/>
              <a:gd name="connsiteX7" fmla="*/ 2445544 w 2639064"/>
              <a:gd name="connsiteY7" fmla="*/ 1943784 h 3434536"/>
              <a:gd name="connsiteX8" fmla="*/ 2354607 w 2639064"/>
              <a:gd name="connsiteY8" fmla="*/ 2124474 h 3434536"/>
              <a:gd name="connsiteX9" fmla="*/ 1440207 w 2639064"/>
              <a:gd name="connsiteY9" fmla="*/ 2995070 h 3434536"/>
              <a:gd name="connsiteX10" fmla="*/ 1719372 w 2639064"/>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54607 w 2647342"/>
              <a:gd name="connsiteY8" fmla="*/ 2124474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3744"/>
              <a:gd name="connsiteY0" fmla="*/ 3434536 h 3442668"/>
              <a:gd name="connsiteX1" fmla="*/ 0 w 2643744"/>
              <a:gd name="connsiteY1" fmla="*/ 3442668 h 3442668"/>
              <a:gd name="connsiteX2" fmla="*/ 158952 w 2643744"/>
              <a:gd name="connsiteY2" fmla="*/ 793940 h 3442668"/>
              <a:gd name="connsiteX3" fmla="*/ 1358075 w 2643744"/>
              <a:gd name="connsiteY3" fmla="*/ 0 h 3442668"/>
              <a:gd name="connsiteX4" fmla="*/ 1993227 w 2643744"/>
              <a:gd name="connsiteY4" fmla="*/ 388757 h 3442668"/>
              <a:gd name="connsiteX5" fmla="*/ 2261175 w 2643744"/>
              <a:gd name="connsiteY5" fmla="*/ 1053349 h 3442668"/>
              <a:gd name="connsiteX6" fmla="*/ 2431263 w 2643744"/>
              <a:gd name="connsiteY6" fmla="*/ 1642634 h 3442668"/>
              <a:gd name="connsiteX7" fmla="*/ 2419702 w 2643744"/>
              <a:gd name="connsiteY7" fmla="*/ 1951735 h 3442668"/>
              <a:gd name="connsiteX8" fmla="*/ 2370509 w 2643744"/>
              <a:gd name="connsiteY8" fmla="*/ 2156280 h 3442668"/>
              <a:gd name="connsiteX9" fmla="*/ 1440207 w 2643744"/>
              <a:gd name="connsiteY9" fmla="*/ 2995070 h 3442668"/>
              <a:gd name="connsiteX10" fmla="*/ 1719372 w 2643744"/>
              <a:gd name="connsiteY10" fmla="*/ 3434536 h 3442668"/>
              <a:gd name="connsiteX0" fmla="*/ 1719372 w 2628067"/>
              <a:gd name="connsiteY0" fmla="*/ 3434536 h 3442668"/>
              <a:gd name="connsiteX1" fmla="*/ 0 w 2628067"/>
              <a:gd name="connsiteY1" fmla="*/ 3442668 h 3442668"/>
              <a:gd name="connsiteX2" fmla="*/ 158952 w 2628067"/>
              <a:gd name="connsiteY2" fmla="*/ 793940 h 3442668"/>
              <a:gd name="connsiteX3" fmla="*/ 1358075 w 2628067"/>
              <a:gd name="connsiteY3" fmla="*/ 0 h 3442668"/>
              <a:gd name="connsiteX4" fmla="*/ 1993227 w 2628067"/>
              <a:gd name="connsiteY4" fmla="*/ 388757 h 3442668"/>
              <a:gd name="connsiteX5" fmla="*/ 2261175 w 2628067"/>
              <a:gd name="connsiteY5" fmla="*/ 1053349 h 3442668"/>
              <a:gd name="connsiteX6" fmla="*/ 2431263 w 2628067"/>
              <a:gd name="connsiteY6" fmla="*/ 1642634 h 3442668"/>
              <a:gd name="connsiteX7" fmla="*/ 2419702 w 2628067"/>
              <a:gd name="connsiteY7" fmla="*/ 1951735 h 3442668"/>
              <a:gd name="connsiteX8" fmla="*/ 2370509 w 2628067"/>
              <a:gd name="connsiteY8" fmla="*/ 2156280 h 3442668"/>
              <a:gd name="connsiteX9" fmla="*/ 1440207 w 2628067"/>
              <a:gd name="connsiteY9" fmla="*/ 2995070 h 3442668"/>
              <a:gd name="connsiteX10" fmla="*/ 1719372 w 2628067"/>
              <a:gd name="connsiteY10" fmla="*/ 3434536 h 3442668"/>
              <a:gd name="connsiteX0" fmla="*/ 1719372 w 2628937"/>
              <a:gd name="connsiteY0" fmla="*/ 3434536 h 3442668"/>
              <a:gd name="connsiteX1" fmla="*/ 0 w 2628937"/>
              <a:gd name="connsiteY1" fmla="*/ 3442668 h 3442668"/>
              <a:gd name="connsiteX2" fmla="*/ 158952 w 2628937"/>
              <a:gd name="connsiteY2" fmla="*/ 793940 h 3442668"/>
              <a:gd name="connsiteX3" fmla="*/ 1358075 w 2628937"/>
              <a:gd name="connsiteY3" fmla="*/ 0 h 3442668"/>
              <a:gd name="connsiteX4" fmla="*/ 1993227 w 2628937"/>
              <a:gd name="connsiteY4" fmla="*/ 388757 h 3442668"/>
              <a:gd name="connsiteX5" fmla="*/ 2261175 w 2628937"/>
              <a:gd name="connsiteY5" fmla="*/ 1053349 h 3442668"/>
              <a:gd name="connsiteX6" fmla="*/ 2431263 w 2628937"/>
              <a:gd name="connsiteY6" fmla="*/ 1642634 h 3442668"/>
              <a:gd name="connsiteX7" fmla="*/ 2419702 w 2628937"/>
              <a:gd name="connsiteY7" fmla="*/ 1951735 h 3442668"/>
              <a:gd name="connsiteX8" fmla="*/ 2370509 w 2628937"/>
              <a:gd name="connsiteY8" fmla="*/ 2156280 h 3442668"/>
              <a:gd name="connsiteX9" fmla="*/ 1440207 w 2628937"/>
              <a:gd name="connsiteY9" fmla="*/ 2995070 h 3442668"/>
              <a:gd name="connsiteX10" fmla="*/ 1719372 w 2628937"/>
              <a:gd name="connsiteY10" fmla="*/ 3434536 h 3442668"/>
              <a:gd name="connsiteX0" fmla="*/ 1719372 w 2638516"/>
              <a:gd name="connsiteY0" fmla="*/ 3434536 h 3442668"/>
              <a:gd name="connsiteX1" fmla="*/ 0 w 2638516"/>
              <a:gd name="connsiteY1" fmla="*/ 3442668 h 3442668"/>
              <a:gd name="connsiteX2" fmla="*/ 158952 w 2638516"/>
              <a:gd name="connsiteY2" fmla="*/ 793940 h 3442668"/>
              <a:gd name="connsiteX3" fmla="*/ 1358075 w 2638516"/>
              <a:gd name="connsiteY3" fmla="*/ 0 h 3442668"/>
              <a:gd name="connsiteX4" fmla="*/ 1993227 w 2638516"/>
              <a:gd name="connsiteY4" fmla="*/ 388757 h 3442668"/>
              <a:gd name="connsiteX5" fmla="*/ 2261175 w 2638516"/>
              <a:gd name="connsiteY5" fmla="*/ 1053349 h 3442668"/>
              <a:gd name="connsiteX6" fmla="*/ 2431263 w 2638516"/>
              <a:gd name="connsiteY6" fmla="*/ 1642634 h 3442668"/>
              <a:gd name="connsiteX7" fmla="*/ 2419702 w 2638516"/>
              <a:gd name="connsiteY7" fmla="*/ 1951735 h 3442668"/>
              <a:gd name="connsiteX8" fmla="*/ 2370509 w 2638516"/>
              <a:gd name="connsiteY8" fmla="*/ 2156280 h 3442668"/>
              <a:gd name="connsiteX9" fmla="*/ 1440207 w 2638516"/>
              <a:gd name="connsiteY9" fmla="*/ 2995070 h 3442668"/>
              <a:gd name="connsiteX10" fmla="*/ 1719372 w 2638516"/>
              <a:gd name="connsiteY10" fmla="*/ 3434536 h 3442668"/>
              <a:gd name="connsiteX0" fmla="*/ 1719372 w 2637316"/>
              <a:gd name="connsiteY0" fmla="*/ 3434536 h 3442668"/>
              <a:gd name="connsiteX1" fmla="*/ 0 w 2637316"/>
              <a:gd name="connsiteY1" fmla="*/ 3442668 h 3442668"/>
              <a:gd name="connsiteX2" fmla="*/ 158952 w 2637316"/>
              <a:gd name="connsiteY2" fmla="*/ 793940 h 3442668"/>
              <a:gd name="connsiteX3" fmla="*/ 1358075 w 2637316"/>
              <a:gd name="connsiteY3" fmla="*/ 0 h 3442668"/>
              <a:gd name="connsiteX4" fmla="*/ 1993227 w 2637316"/>
              <a:gd name="connsiteY4" fmla="*/ 388757 h 3442668"/>
              <a:gd name="connsiteX5" fmla="*/ 2255211 w 2637316"/>
              <a:gd name="connsiteY5" fmla="*/ 1043410 h 3442668"/>
              <a:gd name="connsiteX6" fmla="*/ 2431263 w 2637316"/>
              <a:gd name="connsiteY6" fmla="*/ 1642634 h 3442668"/>
              <a:gd name="connsiteX7" fmla="*/ 2419702 w 2637316"/>
              <a:gd name="connsiteY7" fmla="*/ 1951735 h 3442668"/>
              <a:gd name="connsiteX8" fmla="*/ 2370509 w 2637316"/>
              <a:gd name="connsiteY8" fmla="*/ 2156280 h 3442668"/>
              <a:gd name="connsiteX9" fmla="*/ 1440207 w 2637316"/>
              <a:gd name="connsiteY9" fmla="*/ 2995070 h 3442668"/>
              <a:gd name="connsiteX10" fmla="*/ 1719372 w 2637316"/>
              <a:gd name="connsiteY10" fmla="*/ 3434536 h 3442668"/>
              <a:gd name="connsiteX0" fmla="*/ 1719372 w 2637316"/>
              <a:gd name="connsiteY0" fmla="*/ 3434536 h 3442668"/>
              <a:gd name="connsiteX1" fmla="*/ 806518 w 2637316"/>
              <a:gd name="connsiteY1" fmla="*/ 3440489 h 3442668"/>
              <a:gd name="connsiteX2" fmla="*/ 0 w 2637316"/>
              <a:gd name="connsiteY2" fmla="*/ 3442668 h 3442668"/>
              <a:gd name="connsiteX3" fmla="*/ 158952 w 2637316"/>
              <a:gd name="connsiteY3" fmla="*/ 793940 h 3442668"/>
              <a:gd name="connsiteX4" fmla="*/ 1358075 w 2637316"/>
              <a:gd name="connsiteY4" fmla="*/ 0 h 3442668"/>
              <a:gd name="connsiteX5" fmla="*/ 1993227 w 2637316"/>
              <a:gd name="connsiteY5" fmla="*/ 388757 h 3442668"/>
              <a:gd name="connsiteX6" fmla="*/ 2255211 w 2637316"/>
              <a:gd name="connsiteY6" fmla="*/ 1043410 h 3442668"/>
              <a:gd name="connsiteX7" fmla="*/ 2431263 w 2637316"/>
              <a:gd name="connsiteY7" fmla="*/ 1642634 h 3442668"/>
              <a:gd name="connsiteX8" fmla="*/ 2419702 w 2637316"/>
              <a:gd name="connsiteY8" fmla="*/ 1951735 h 3442668"/>
              <a:gd name="connsiteX9" fmla="*/ 2370509 w 2637316"/>
              <a:gd name="connsiteY9" fmla="*/ 2156280 h 3442668"/>
              <a:gd name="connsiteX10" fmla="*/ 1440207 w 2637316"/>
              <a:gd name="connsiteY10" fmla="*/ 2995070 h 3442668"/>
              <a:gd name="connsiteX11" fmla="*/ 1719372 w 2637316"/>
              <a:gd name="connsiteY11" fmla="*/ 3434536 h 3442668"/>
              <a:gd name="connsiteX0" fmla="*/ 1938934 w 2856878"/>
              <a:gd name="connsiteY0" fmla="*/ 3434536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1938934 w 2856878"/>
              <a:gd name="connsiteY11" fmla="*/ 3434536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682606 w 2856878"/>
              <a:gd name="connsiteY0" fmla="*/ 4710075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682606 w 2856878"/>
              <a:gd name="connsiteY11" fmla="*/ 4710075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320010 w 2856878"/>
              <a:gd name="connsiteY0" fmla="*/ 3991053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320010 w 2856878"/>
              <a:gd name="connsiteY11" fmla="*/ 3991053 h 4716028"/>
              <a:gd name="connsiteX0" fmla="*/ 2100447 w 2637315"/>
              <a:gd name="connsiteY0" fmla="*/ 3991053 h 3991053"/>
              <a:gd name="connsiteX1" fmla="*/ -1 w 2637315"/>
              <a:gd name="connsiteY1" fmla="*/ 3442668 h 3991053"/>
              <a:gd name="connsiteX2" fmla="*/ 158951 w 2637315"/>
              <a:gd name="connsiteY2" fmla="*/ 793940 h 3991053"/>
              <a:gd name="connsiteX3" fmla="*/ 1358074 w 2637315"/>
              <a:gd name="connsiteY3" fmla="*/ 0 h 3991053"/>
              <a:gd name="connsiteX4" fmla="*/ 1993226 w 2637315"/>
              <a:gd name="connsiteY4" fmla="*/ 388757 h 3991053"/>
              <a:gd name="connsiteX5" fmla="*/ 2255210 w 2637315"/>
              <a:gd name="connsiteY5" fmla="*/ 1043410 h 3991053"/>
              <a:gd name="connsiteX6" fmla="*/ 2431262 w 2637315"/>
              <a:gd name="connsiteY6" fmla="*/ 1642634 h 3991053"/>
              <a:gd name="connsiteX7" fmla="*/ 2419701 w 2637315"/>
              <a:gd name="connsiteY7" fmla="*/ 1951735 h 3991053"/>
              <a:gd name="connsiteX8" fmla="*/ 2370508 w 2637315"/>
              <a:gd name="connsiteY8" fmla="*/ 2156280 h 3991053"/>
              <a:gd name="connsiteX9" fmla="*/ 1440206 w 2637315"/>
              <a:gd name="connsiteY9" fmla="*/ 2995070 h 3991053"/>
              <a:gd name="connsiteX10" fmla="*/ 2100447 w 2637315"/>
              <a:gd name="connsiteY10" fmla="*/ 3991053 h 3991053"/>
              <a:gd name="connsiteX0" fmla="*/ 2208027 w 2744895"/>
              <a:gd name="connsiteY0" fmla="*/ 3991053 h 3991053"/>
              <a:gd name="connsiteX1" fmla="*/ 0 w 2744895"/>
              <a:gd name="connsiteY1" fmla="*/ 3912119 h 3991053"/>
              <a:gd name="connsiteX2" fmla="*/ 266531 w 2744895"/>
              <a:gd name="connsiteY2" fmla="*/ 793940 h 3991053"/>
              <a:gd name="connsiteX3" fmla="*/ 1465654 w 2744895"/>
              <a:gd name="connsiteY3" fmla="*/ 0 h 3991053"/>
              <a:gd name="connsiteX4" fmla="*/ 2100806 w 2744895"/>
              <a:gd name="connsiteY4" fmla="*/ 388757 h 3991053"/>
              <a:gd name="connsiteX5" fmla="*/ 2362790 w 2744895"/>
              <a:gd name="connsiteY5" fmla="*/ 1043410 h 3991053"/>
              <a:gd name="connsiteX6" fmla="*/ 2538842 w 2744895"/>
              <a:gd name="connsiteY6" fmla="*/ 1642634 h 3991053"/>
              <a:gd name="connsiteX7" fmla="*/ 2527281 w 2744895"/>
              <a:gd name="connsiteY7" fmla="*/ 1951735 h 3991053"/>
              <a:gd name="connsiteX8" fmla="*/ 2478088 w 2744895"/>
              <a:gd name="connsiteY8" fmla="*/ 2156280 h 3991053"/>
              <a:gd name="connsiteX9" fmla="*/ 1547786 w 2744895"/>
              <a:gd name="connsiteY9" fmla="*/ 2995070 h 3991053"/>
              <a:gd name="connsiteX10" fmla="*/ 2208027 w 2744895"/>
              <a:gd name="connsiteY10" fmla="*/ 3991053 h 3991053"/>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13672 w 2744895"/>
              <a:gd name="connsiteY0" fmla="*/ 3914749 h 3914749"/>
              <a:gd name="connsiteX1" fmla="*/ 0 w 2744895"/>
              <a:gd name="connsiteY1" fmla="*/ 3912119 h 3914749"/>
              <a:gd name="connsiteX2" fmla="*/ 266531 w 2744895"/>
              <a:gd name="connsiteY2" fmla="*/ 793940 h 3914749"/>
              <a:gd name="connsiteX3" fmla="*/ 1465654 w 2744895"/>
              <a:gd name="connsiteY3" fmla="*/ 0 h 3914749"/>
              <a:gd name="connsiteX4" fmla="*/ 2100806 w 2744895"/>
              <a:gd name="connsiteY4" fmla="*/ 388757 h 3914749"/>
              <a:gd name="connsiteX5" fmla="*/ 2362790 w 2744895"/>
              <a:gd name="connsiteY5" fmla="*/ 1043410 h 3914749"/>
              <a:gd name="connsiteX6" fmla="*/ 2538842 w 2744895"/>
              <a:gd name="connsiteY6" fmla="*/ 1642634 h 3914749"/>
              <a:gd name="connsiteX7" fmla="*/ 2527281 w 2744895"/>
              <a:gd name="connsiteY7" fmla="*/ 1951735 h 3914749"/>
              <a:gd name="connsiteX8" fmla="*/ 2478088 w 2744895"/>
              <a:gd name="connsiteY8" fmla="*/ 2156280 h 3914749"/>
              <a:gd name="connsiteX9" fmla="*/ 1547786 w 2744895"/>
              <a:gd name="connsiteY9" fmla="*/ 2995070 h 3914749"/>
              <a:gd name="connsiteX10" fmla="*/ 2313672 w 2744895"/>
              <a:gd name="connsiteY10" fmla="*/ 3914749 h 39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4895" h="3914749">
                <a:moveTo>
                  <a:pt x="2313672" y="3914749"/>
                </a:moveTo>
                <a:lnTo>
                  <a:pt x="0" y="3912119"/>
                </a:lnTo>
                <a:cubicBezTo>
                  <a:pt x="614231" y="2049480"/>
                  <a:pt x="247176" y="2480580"/>
                  <a:pt x="266531" y="793940"/>
                </a:cubicBezTo>
                <a:cubicBezTo>
                  <a:pt x="553645" y="-54149"/>
                  <a:pt x="1297958" y="12165"/>
                  <a:pt x="1465654" y="0"/>
                </a:cubicBezTo>
                <a:cubicBezTo>
                  <a:pt x="1752433" y="74995"/>
                  <a:pt x="1824262" y="95398"/>
                  <a:pt x="2100806" y="388757"/>
                </a:cubicBezTo>
                <a:cubicBezTo>
                  <a:pt x="2265935" y="789489"/>
                  <a:pt x="2430293" y="793485"/>
                  <a:pt x="2362790" y="1043410"/>
                </a:cubicBezTo>
                <a:cubicBezTo>
                  <a:pt x="2424520" y="1228762"/>
                  <a:pt x="3065125" y="1587500"/>
                  <a:pt x="2538842" y="1642634"/>
                </a:cubicBezTo>
                <a:cubicBezTo>
                  <a:pt x="2557517" y="1743017"/>
                  <a:pt x="2639892" y="1884819"/>
                  <a:pt x="2527281" y="1951735"/>
                </a:cubicBezTo>
                <a:cubicBezTo>
                  <a:pt x="2561440" y="2086167"/>
                  <a:pt x="2508400" y="2096050"/>
                  <a:pt x="2478088" y="2156280"/>
                </a:cubicBezTo>
                <a:cubicBezTo>
                  <a:pt x="2695315" y="2685314"/>
                  <a:pt x="1661517" y="2421680"/>
                  <a:pt x="1547786" y="2995070"/>
                </a:cubicBezTo>
                <a:cubicBezTo>
                  <a:pt x="1833819" y="3701667"/>
                  <a:pt x="1981506" y="3564014"/>
                  <a:pt x="2313672" y="3914749"/>
                </a:cubicBezTo>
                <a:close/>
              </a:path>
            </a:pathLst>
          </a:cu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647BDC2-471B-4086-887F-C527ACB7DEF5}"/>
              </a:ext>
            </a:extLst>
          </p:cNvPr>
          <p:cNvSpPr>
            <a:spLocks noChangeAspect="1"/>
          </p:cNvSpPr>
          <p:nvPr/>
        </p:nvSpPr>
        <p:spPr>
          <a:xfrm>
            <a:off x="8884365" y="5720380"/>
            <a:ext cx="1094029" cy="1137619"/>
          </a:xfrm>
          <a:custGeom>
            <a:avLst/>
            <a:gdLst>
              <a:gd name="connsiteX0" fmla="*/ 0 w 4676775"/>
              <a:gd name="connsiteY0" fmla="*/ 4810125 h 4819650"/>
              <a:gd name="connsiteX1" fmla="*/ 133350 w 4676775"/>
              <a:gd name="connsiteY1" fmla="*/ 4610100 h 4819650"/>
              <a:gd name="connsiteX2" fmla="*/ 352425 w 4676775"/>
              <a:gd name="connsiteY2" fmla="*/ 4391025 h 4819650"/>
              <a:gd name="connsiteX3" fmla="*/ 476250 w 4676775"/>
              <a:gd name="connsiteY3" fmla="*/ 4238625 h 4819650"/>
              <a:gd name="connsiteX4" fmla="*/ 600075 w 4676775"/>
              <a:gd name="connsiteY4" fmla="*/ 4124325 h 4819650"/>
              <a:gd name="connsiteX5" fmla="*/ 695325 w 4676775"/>
              <a:gd name="connsiteY5" fmla="*/ 3962400 h 4819650"/>
              <a:gd name="connsiteX6" fmla="*/ 781050 w 4676775"/>
              <a:gd name="connsiteY6" fmla="*/ 3829050 h 4819650"/>
              <a:gd name="connsiteX7" fmla="*/ 866775 w 4676775"/>
              <a:gd name="connsiteY7" fmla="*/ 3667125 h 4819650"/>
              <a:gd name="connsiteX8" fmla="*/ 962025 w 4676775"/>
              <a:gd name="connsiteY8" fmla="*/ 3476625 h 4819650"/>
              <a:gd name="connsiteX9" fmla="*/ 1095375 w 4676775"/>
              <a:gd name="connsiteY9" fmla="*/ 3371850 h 4819650"/>
              <a:gd name="connsiteX10" fmla="*/ 1200150 w 4676775"/>
              <a:gd name="connsiteY10" fmla="*/ 3276600 h 4819650"/>
              <a:gd name="connsiteX11" fmla="*/ 1295400 w 4676775"/>
              <a:gd name="connsiteY11" fmla="*/ 3190875 h 4819650"/>
              <a:gd name="connsiteX12" fmla="*/ 1343025 w 4676775"/>
              <a:gd name="connsiteY12" fmla="*/ 3057525 h 4819650"/>
              <a:gd name="connsiteX13" fmla="*/ 1333500 w 4676775"/>
              <a:gd name="connsiteY13" fmla="*/ 2971800 h 4819650"/>
              <a:gd name="connsiteX14" fmla="*/ 1285875 w 4676775"/>
              <a:gd name="connsiteY14" fmla="*/ 2847975 h 4819650"/>
              <a:gd name="connsiteX15" fmla="*/ 1247775 w 4676775"/>
              <a:gd name="connsiteY15" fmla="*/ 2752725 h 4819650"/>
              <a:gd name="connsiteX16" fmla="*/ 1219200 w 4676775"/>
              <a:gd name="connsiteY16" fmla="*/ 2695575 h 4819650"/>
              <a:gd name="connsiteX17" fmla="*/ 1171575 w 4676775"/>
              <a:gd name="connsiteY17" fmla="*/ 2657475 h 4819650"/>
              <a:gd name="connsiteX18" fmla="*/ 1057275 w 4676775"/>
              <a:gd name="connsiteY18" fmla="*/ 2667000 h 4819650"/>
              <a:gd name="connsiteX19" fmla="*/ 952500 w 4676775"/>
              <a:gd name="connsiteY19" fmla="*/ 2676525 h 4819650"/>
              <a:gd name="connsiteX20" fmla="*/ 866775 w 4676775"/>
              <a:gd name="connsiteY20" fmla="*/ 2686050 h 4819650"/>
              <a:gd name="connsiteX21" fmla="*/ 781050 w 4676775"/>
              <a:gd name="connsiteY21" fmla="*/ 2695575 h 4819650"/>
              <a:gd name="connsiteX22" fmla="*/ 685800 w 4676775"/>
              <a:gd name="connsiteY22" fmla="*/ 2686050 h 4819650"/>
              <a:gd name="connsiteX23" fmla="*/ 638175 w 4676775"/>
              <a:gd name="connsiteY23" fmla="*/ 2628900 h 4819650"/>
              <a:gd name="connsiteX24" fmla="*/ 619125 w 4676775"/>
              <a:gd name="connsiteY24" fmla="*/ 2571750 h 4819650"/>
              <a:gd name="connsiteX25" fmla="*/ 619125 w 4676775"/>
              <a:gd name="connsiteY25" fmla="*/ 2495550 h 4819650"/>
              <a:gd name="connsiteX26" fmla="*/ 590550 w 4676775"/>
              <a:gd name="connsiteY26" fmla="*/ 2438400 h 4819650"/>
              <a:gd name="connsiteX27" fmla="*/ 533400 w 4676775"/>
              <a:gd name="connsiteY27" fmla="*/ 2400300 h 4819650"/>
              <a:gd name="connsiteX28" fmla="*/ 476250 w 4676775"/>
              <a:gd name="connsiteY28" fmla="*/ 2371725 h 4819650"/>
              <a:gd name="connsiteX29" fmla="*/ 466725 w 4676775"/>
              <a:gd name="connsiteY29" fmla="*/ 2314575 h 4819650"/>
              <a:gd name="connsiteX30" fmla="*/ 495300 w 4676775"/>
              <a:gd name="connsiteY30" fmla="*/ 2266950 h 4819650"/>
              <a:gd name="connsiteX31" fmla="*/ 523875 w 4676775"/>
              <a:gd name="connsiteY31" fmla="*/ 2257425 h 4819650"/>
              <a:gd name="connsiteX32" fmla="*/ 476250 w 4676775"/>
              <a:gd name="connsiteY32" fmla="*/ 2219325 h 4819650"/>
              <a:gd name="connsiteX33" fmla="*/ 447675 w 4676775"/>
              <a:gd name="connsiteY33" fmla="*/ 2181225 h 4819650"/>
              <a:gd name="connsiteX34" fmla="*/ 447675 w 4676775"/>
              <a:gd name="connsiteY34" fmla="*/ 2114550 h 4819650"/>
              <a:gd name="connsiteX35" fmla="*/ 466725 w 4676775"/>
              <a:gd name="connsiteY35" fmla="*/ 2066925 h 4819650"/>
              <a:gd name="connsiteX36" fmla="*/ 485775 w 4676775"/>
              <a:gd name="connsiteY36" fmla="*/ 2019300 h 4819650"/>
              <a:gd name="connsiteX37" fmla="*/ 476250 w 4676775"/>
              <a:gd name="connsiteY37" fmla="*/ 1962150 h 4819650"/>
              <a:gd name="connsiteX38" fmla="*/ 419100 w 4676775"/>
              <a:gd name="connsiteY38" fmla="*/ 1924050 h 4819650"/>
              <a:gd name="connsiteX39" fmla="*/ 400050 w 4676775"/>
              <a:gd name="connsiteY39" fmla="*/ 1885950 h 4819650"/>
              <a:gd name="connsiteX40" fmla="*/ 381000 w 4676775"/>
              <a:gd name="connsiteY40" fmla="*/ 1819275 h 4819650"/>
              <a:gd name="connsiteX41" fmla="*/ 400050 w 4676775"/>
              <a:gd name="connsiteY41" fmla="*/ 1771650 h 4819650"/>
              <a:gd name="connsiteX42" fmla="*/ 438150 w 4676775"/>
              <a:gd name="connsiteY42" fmla="*/ 1724025 h 4819650"/>
              <a:gd name="connsiteX43" fmla="*/ 495300 w 4676775"/>
              <a:gd name="connsiteY43" fmla="*/ 1676400 h 4819650"/>
              <a:gd name="connsiteX44" fmla="*/ 542925 w 4676775"/>
              <a:gd name="connsiteY44" fmla="*/ 1609725 h 4819650"/>
              <a:gd name="connsiteX45" fmla="*/ 581025 w 4676775"/>
              <a:gd name="connsiteY45" fmla="*/ 1552575 h 4819650"/>
              <a:gd name="connsiteX46" fmla="*/ 609600 w 4676775"/>
              <a:gd name="connsiteY46" fmla="*/ 1485900 h 4819650"/>
              <a:gd name="connsiteX47" fmla="*/ 609600 w 4676775"/>
              <a:gd name="connsiteY47" fmla="*/ 1409700 h 4819650"/>
              <a:gd name="connsiteX48" fmla="*/ 600075 w 4676775"/>
              <a:gd name="connsiteY48" fmla="*/ 1343025 h 4819650"/>
              <a:gd name="connsiteX49" fmla="*/ 609600 w 4676775"/>
              <a:gd name="connsiteY49" fmla="*/ 1276350 h 4819650"/>
              <a:gd name="connsiteX50" fmla="*/ 619125 w 4676775"/>
              <a:gd name="connsiteY50" fmla="*/ 1171575 h 4819650"/>
              <a:gd name="connsiteX51" fmla="*/ 638175 w 4676775"/>
              <a:gd name="connsiteY51" fmla="*/ 1066800 h 4819650"/>
              <a:gd name="connsiteX52" fmla="*/ 704850 w 4676775"/>
              <a:gd name="connsiteY52" fmla="*/ 933450 h 4819650"/>
              <a:gd name="connsiteX53" fmla="*/ 800100 w 4676775"/>
              <a:gd name="connsiteY53" fmla="*/ 838200 h 4819650"/>
              <a:gd name="connsiteX54" fmla="*/ 904875 w 4676775"/>
              <a:gd name="connsiteY54" fmla="*/ 762000 h 4819650"/>
              <a:gd name="connsiteX55" fmla="*/ 990600 w 4676775"/>
              <a:gd name="connsiteY55" fmla="*/ 685800 h 4819650"/>
              <a:gd name="connsiteX56" fmla="*/ 1047750 w 4676775"/>
              <a:gd name="connsiteY56" fmla="*/ 647700 h 4819650"/>
              <a:gd name="connsiteX57" fmla="*/ 1171575 w 4676775"/>
              <a:gd name="connsiteY57" fmla="*/ 542925 h 4819650"/>
              <a:gd name="connsiteX58" fmla="*/ 1304925 w 4676775"/>
              <a:gd name="connsiteY58" fmla="*/ 438150 h 4819650"/>
              <a:gd name="connsiteX59" fmla="*/ 1466850 w 4676775"/>
              <a:gd name="connsiteY59" fmla="*/ 371475 h 4819650"/>
              <a:gd name="connsiteX60" fmla="*/ 1609725 w 4676775"/>
              <a:gd name="connsiteY60" fmla="*/ 323850 h 4819650"/>
              <a:gd name="connsiteX61" fmla="*/ 1752600 w 4676775"/>
              <a:gd name="connsiteY61" fmla="*/ 295275 h 4819650"/>
              <a:gd name="connsiteX62" fmla="*/ 1895475 w 4676775"/>
              <a:gd name="connsiteY62" fmla="*/ 304800 h 4819650"/>
              <a:gd name="connsiteX63" fmla="*/ 1981200 w 4676775"/>
              <a:gd name="connsiteY63" fmla="*/ 304800 h 4819650"/>
              <a:gd name="connsiteX64" fmla="*/ 2076450 w 4676775"/>
              <a:gd name="connsiteY64" fmla="*/ 247650 h 4819650"/>
              <a:gd name="connsiteX65" fmla="*/ 2133600 w 4676775"/>
              <a:gd name="connsiteY65" fmla="*/ 247650 h 4819650"/>
              <a:gd name="connsiteX66" fmla="*/ 2190750 w 4676775"/>
              <a:gd name="connsiteY66" fmla="*/ 247650 h 4819650"/>
              <a:gd name="connsiteX67" fmla="*/ 2238375 w 4676775"/>
              <a:gd name="connsiteY67" fmla="*/ 219075 h 4819650"/>
              <a:gd name="connsiteX68" fmla="*/ 2305050 w 4676775"/>
              <a:gd name="connsiteY68" fmla="*/ 180975 h 4819650"/>
              <a:gd name="connsiteX69" fmla="*/ 2371725 w 4676775"/>
              <a:gd name="connsiteY69" fmla="*/ 180975 h 4819650"/>
              <a:gd name="connsiteX70" fmla="*/ 2447925 w 4676775"/>
              <a:gd name="connsiteY70" fmla="*/ 190500 h 4819650"/>
              <a:gd name="connsiteX71" fmla="*/ 2524125 w 4676775"/>
              <a:gd name="connsiteY71" fmla="*/ 152400 h 4819650"/>
              <a:gd name="connsiteX72" fmla="*/ 2619375 w 4676775"/>
              <a:gd name="connsiteY72" fmla="*/ 104775 h 4819650"/>
              <a:gd name="connsiteX73" fmla="*/ 2695575 w 4676775"/>
              <a:gd name="connsiteY73" fmla="*/ 76200 h 4819650"/>
              <a:gd name="connsiteX74" fmla="*/ 2752725 w 4676775"/>
              <a:gd name="connsiteY74" fmla="*/ 28575 h 4819650"/>
              <a:gd name="connsiteX75" fmla="*/ 2838450 w 4676775"/>
              <a:gd name="connsiteY75" fmla="*/ 0 h 4819650"/>
              <a:gd name="connsiteX76" fmla="*/ 2952750 w 4676775"/>
              <a:gd name="connsiteY76" fmla="*/ 19050 h 4819650"/>
              <a:gd name="connsiteX77" fmla="*/ 2981325 w 4676775"/>
              <a:gd name="connsiteY77" fmla="*/ 47625 h 4819650"/>
              <a:gd name="connsiteX78" fmla="*/ 3067050 w 4676775"/>
              <a:gd name="connsiteY78" fmla="*/ 19050 h 4819650"/>
              <a:gd name="connsiteX79" fmla="*/ 3124200 w 4676775"/>
              <a:gd name="connsiteY79" fmla="*/ 57150 h 4819650"/>
              <a:gd name="connsiteX80" fmla="*/ 3238500 w 4676775"/>
              <a:gd name="connsiteY80" fmla="*/ 9525 h 4819650"/>
              <a:gd name="connsiteX81" fmla="*/ 3286125 w 4676775"/>
              <a:gd name="connsiteY81" fmla="*/ 38100 h 4819650"/>
              <a:gd name="connsiteX82" fmla="*/ 3314700 w 4676775"/>
              <a:gd name="connsiteY82" fmla="*/ 104775 h 4819650"/>
              <a:gd name="connsiteX83" fmla="*/ 3400425 w 4676775"/>
              <a:gd name="connsiteY83" fmla="*/ 123825 h 4819650"/>
              <a:gd name="connsiteX84" fmla="*/ 3486150 w 4676775"/>
              <a:gd name="connsiteY84" fmla="*/ 114300 h 4819650"/>
              <a:gd name="connsiteX85" fmla="*/ 3543300 w 4676775"/>
              <a:gd name="connsiteY85" fmla="*/ 142875 h 4819650"/>
              <a:gd name="connsiteX86" fmla="*/ 3581400 w 4676775"/>
              <a:gd name="connsiteY86" fmla="*/ 200025 h 4819650"/>
              <a:gd name="connsiteX87" fmla="*/ 3638550 w 4676775"/>
              <a:gd name="connsiteY87" fmla="*/ 266700 h 4819650"/>
              <a:gd name="connsiteX88" fmla="*/ 3771900 w 4676775"/>
              <a:gd name="connsiteY88" fmla="*/ 304800 h 4819650"/>
              <a:gd name="connsiteX89" fmla="*/ 3829050 w 4676775"/>
              <a:gd name="connsiteY89" fmla="*/ 333375 h 4819650"/>
              <a:gd name="connsiteX90" fmla="*/ 3886200 w 4676775"/>
              <a:gd name="connsiteY90" fmla="*/ 409575 h 4819650"/>
              <a:gd name="connsiteX91" fmla="*/ 4010025 w 4676775"/>
              <a:gd name="connsiteY91" fmla="*/ 419100 h 4819650"/>
              <a:gd name="connsiteX92" fmla="*/ 4057650 w 4676775"/>
              <a:gd name="connsiteY92" fmla="*/ 466725 h 4819650"/>
              <a:gd name="connsiteX93" fmla="*/ 4095750 w 4676775"/>
              <a:gd name="connsiteY93" fmla="*/ 552450 h 4819650"/>
              <a:gd name="connsiteX94" fmla="*/ 4162425 w 4676775"/>
              <a:gd name="connsiteY94" fmla="*/ 600075 h 4819650"/>
              <a:gd name="connsiteX95" fmla="*/ 4229100 w 4676775"/>
              <a:gd name="connsiteY95" fmla="*/ 628650 h 4819650"/>
              <a:gd name="connsiteX96" fmla="*/ 4295775 w 4676775"/>
              <a:gd name="connsiteY96" fmla="*/ 695325 h 4819650"/>
              <a:gd name="connsiteX97" fmla="*/ 4295775 w 4676775"/>
              <a:gd name="connsiteY97" fmla="*/ 781050 h 4819650"/>
              <a:gd name="connsiteX98" fmla="*/ 4343400 w 4676775"/>
              <a:gd name="connsiteY98" fmla="*/ 857250 h 4819650"/>
              <a:gd name="connsiteX99" fmla="*/ 4419600 w 4676775"/>
              <a:gd name="connsiteY99" fmla="*/ 895350 h 4819650"/>
              <a:gd name="connsiteX100" fmla="*/ 4486275 w 4676775"/>
              <a:gd name="connsiteY100" fmla="*/ 962025 h 4819650"/>
              <a:gd name="connsiteX101" fmla="*/ 4514850 w 4676775"/>
              <a:gd name="connsiteY101" fmla="*/ 1047750 h 4819650"/>
              <a:gd name="connsiteX102" fmla="*/ 4505325 w 4676775"/>
              <a:gd name="connsiteY102" fmla="*/ 1104900 h 4819650"/>
              <a:gd name="connsiteX103" fmla="*/ 4476750 w 4676775"/>
              <a:gd name="connsiteY103" fmla="*/ 1171575 h 4819650"/>
              <a:gd name="connsiteX104" fmla="*/ 4467225 w 4676775"/>
              <a:gd name="connsiteY104" fmla="*/ 1247775 h 4819650"/>
              <a:gd name="connsiteX105" fmla="*/ 4505325 w 4676775"/>
              <a:gd name="connsiteY105" fmla="*/ 1304925 h 4819650"/>
              <a:gd name="connsiteX106" fmla="*/ 4572000 w 4676775"/>
              <a:gd name="connsiteY106" fmla="*/ 1362075 h 4819650"/>
              <a:gd name="connsiteX107" fmla="*/ 4591050 w 4676775"/>
              <a:gd name="connsiteY107" fmla="*/ 1447800 h 4819650"/>
              <a:gd name="connsiteX108" fmla="*/ 4562475 w 4676775"/>
              <a:gd name="connsiteY108" fmla="*/ 1504950 h 4819650"/>
              <a:gd name="connsiteX109" fmla="*/ 4610100 w 4676775"/>
              <a:gd name="connsiteY109" fmla="*/ 1647825 h 4819650"/>
              <a:gd name="connsiteX110" fmla="*/ 4657725 w 4676775"/>
              <a:gd name="connsiteY110" fmla="*/ 1733550 h 4819650"/>
              <a:gd name="connsiteX111" fmla="*/ 4676775 w 4676775"/>
              <a:gd name="connsiteY111" fmla="*/ 1828800 h 4819650"/>
              <a:gd name="connsiteX112" fmla="*/ 4657725 w 4676775"/>
              <a:gd name="connsiteY112" fmla="*/ 1924050 h 4819650"/>
              <a:gd name="connsiteX113" fmla="*/ 4638675 w 4676775"/>
              <a:gd name="connsiteY113" fmla="*/ 1990725 h 4819650"/>
              <a:gd name="connsiteX114" fmla="*/ 4600575 w 4676775"/>
              <a:gd name="connsiteY114" fmla="*/ 2066925 h 4819650"/>
              <a:gd name="connsiteX115" fmla="*/ 4543425 w 4676775"/>
              <a:gd name="connsiteY115" fmla="*/ 2162175 h 4819650"/>
              <a:gd name="connsiteX116" fmla="*/ 4514850 w 4676775"/>
              <a:gd name="connsiteY116" fmla="*/ 2238375 h 4819650"/>
              <a:gd name="connsiteX117" fmla="*/ 4514850 w 4676775"/>
              <a:gd name="connsiteY117" fmla="*/ 2352675 h 4819650"/>
              <a:gd name="connsiteX118" fmla="*/ 4543425 w 4676775"/>
              <a:gd name="connsiteY118" fmla="*/ 2447925 h 4819650"/>
              <a:gd name="connsiteX119" fmla="*/ 4552950 w 4676775"/>
              <a:gd name="connsiteY119" fmla="*/ 2543175 h 4819650"/>
              <a:gd name="connsiteX120" fmla="*/ 4524375 w 4676775"/>
              <a:gd name="connsiteY120" fmla="*/ 2628900 h 4819650"/>
              <a:gd name="connsiteX121" fmla="*/ 4476750 w 4676775"/>
              <a:gd name="connsiteY121" fmla="*/ 2695575 h 4819650"/>
              <a:gd name="connsiteX122" fmla="*/ 4410075 w 4676775"/>
              <a:gd name="connsiteY122" fmla="*/ 2762250 h 4819650"/>
              <a:gd name="connsiteX123" fmla="*/ 4352925 w 4676775"/>
              <a:gd name="connsiteY123" fmla="*/ 2819400 h 4819650"/>
              <a:gd name="connsiteX124" fmla="*/ 4343400 w 4676775"/>
              <a:gd name="connsiteY124" fmla="*/ 2952750 h 4819650"/>
              <a:gd name="connsiteX125" fmla="*/ 4333875 w 4676775"/>
              <a:gd name="connsiteY125" fmla="*/ 3067050 h 4819650"/>
              <a:gd name="connsiteX126" fmla="*/ 4286250 w 4676775"/>
              <a:gd name="connsiteY126" fmla="*/ 3200400 h 4819650"/>
              <a:gd name="connsiteX127" fmla="*/ 4229100 w 4676775"/>
              <a:gd name="connsiteY127" fmla="*/ 3238500 h 4819650"/>
              <a:gd name="connsiteX128" fmla="*/ 4124325 w 4676775"/>
              <a:gd name="connsiteY128" fmla="*/ 3209925 h 4819650"/>
              <a:gd name="connsiteX129" fmla="*/ 4048125 w 4676775"/>
              <a:gd name="connsiteY129" fmla="*/ 3238500 h 4819650"/>
              <a:gd name="connsiteX130" fmla="*/ 4038600 w 4676775"/>
              <a:gd name="connsiteY130" fmla="*/ 3390900 h 4819650"/>
              <a:gd name="connsiteX131" fmla="*/ 4019550 w 4676775"/>
              <a:gd name="connsiteY131" fmla="*/ 3495675 h 4819650"/>
              <a:gd name="connsiteX132" fmla="*/ 3971925 w 4676775"/>
              <a:gd name="connsiteY132" fmla="*/ 3571875 h 4819650"/>
              <a:gd name="connsiteX133" fmla="*/ 3857625 w 4676775"/>
              <a:gd name="connsiteY133" fmla="*/ 3600450 h 4819650"/>
              <a:gd name="connsiteX134" fmla="*/ 3790950 w 4676775"/>
              <a:gd name="connsiteY134" fmla="*/ 3743325 h 4819650"/>
              <a:gd name="connsiteX135" fmla="*/ 3724275 w 4676775"/>
              <a:gd name="connsiteY135" fmla="*/ 3857625 h 4819650"/>
              <a:gd name="connsiteX136" fmla="*/ 3629025 w 4676775"/>
              <a:gd name="connsiteY136" fmla="*/ 3857625 h 4819650"/>
              <a:gd name="connsiteX137" fmla="*/ 3552825 w 4676775"/>
              <a:gd name="connsiteY137" fmla="*/ 3790950 h 4819650"/>
              <a:gd name="connsiteX138" fmla="*/ 3476625 w 4676775"/>
              <a:gd name="connsiteY138" fmla="*/ 3838575 h 4819650"/>
              <a:gd name="connsiteX139" fmla="*/ 3400425 w 4676775"/>
              <a:gd name="connsiteY139" fmla="*/ 3981450 h 4819650"/>
              <a:gd name="connsiteX140" fmla="*/ 3352800 w 4676775"/>
              <a:gd name="connsiteY140" fmla="*/ 4114800 h 4819650"/>
              <a:gd name="connsiteX141" fmla="*/ 3276600 w 4676775"/>
              <a:gd name="connsiteY141" fmla="*/ 4210050 h 4819650"/>
              <a:gd name="connsiteX142" fmla="*/ 3133725 w 4676775"/>
              <a:gd name="connsiteY142" fmla="*/ 4219575 h 4819650"/>
              <a:gd name="connsiteX143" fmla="*/ 3038475 w 4676775"/>
              <a:gd name="connsiteY143" fmla="*/ 4133850 h 4819650"/>
              <a:gd name="connsiteX144" fmla="*/ 2943225 w 4676775"/>
              <a:gd name="connsiteY144" fmla="*/ 4038600 h 4819650"/>
              <a:gd name="connsiteX145" fmla="*/ 2847975 w 4676775"/>
              <a:gd name="connsiteY145" fmla="*/ 4124325 h 4819650"/>
              <a:gd name="connsiteX146" fmla="*/ 2781300 w 4676775"/>
              <a:gd name="connsiteY146" fmla="*/ 4248150 h 4819650"/>
              <a:gd name="connsiteX147" fmla="*/ 2714625 w 4676775"/>
              <a:gd name="connsiteY147" fmla="*/ 4362450 h 4819650"/>
              <a:gd name="connsiteX148" fmla="*/ 2628900 w 4676775"/>
              <a:gd name="connsiteY148" fmla="*/ 4419600 h 4819650"/>
              <a:gd name="connsiteX149" fmla="*/ 2524125 w 4676775"/>
              <a:gd name="connsiteY149" fmla="*/ 4333875 h 4819650"/>
              <a:gd name="connsiteX150" fmla="*/ 2476500 w 4676775"/>
              <a:gd name="connsiteY150" fmla="*/ 4143375 h 4819650"/>
              <a:gd name="connsiteX151" fmla="*/ 2476500 w 4676775"/>
              <a:gd name="connsiteY151" fmla="*/ 4019550 h 4819650"/>
              <a:gd name="connsiteX152" fmla="*/ 2466975 w 4676775"/>
              <a:gd name="connsiteY152" fmla="*/ 4133850 h 4819650"/>
              <a:gd name="connsiteX153" fmla="*/ 2447925 w 4676775"/>
              <a:gd name="connsiteY153" fmla="*/ 4295775 h 4819650"/>
              <a:gd name="connsiteX154" fmla="*/ 2428875 w 4676775"/>
              <a:gd name="connsiteY154" fmla="*/ 4467225 h 4819650"/>
              <a:gd name="connsiteX155" fmla="*/ 2409825 w 4676775"/>
              <a:gd name="connsiteY155" fmla="*/ 4619625 h 4819650"/>
              <a:gd name="connsiteX156" fmla="*/ 2371725 w 4676775"/>
              <a:gd name="connsiteY156" fmla="*/ 4762500 h 4819650"/>
              <a:gd name="connsiteX157" fmla="*/ 2362200 w 4676775"/>
              <a:gd name="connsiteY157" fmla="*/ 4819650 h 4819650"/>
              <a:gd name="connsiteX158" fmla="*/ 0 w 4676775"/>
              <a:gd name="connsiteY158" fmla="*/ 4810125 h 4819650"/>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371725 w 4676775"/>
              <a:gd name="connsiteY156" fmla="*/ 4762500 h 4848225"/>
              <a:gd name="connsiteX157" fmla="*/ 2619375 w 4676775"/>
              <a:gd name="connsiteY157" fmla="*/ 4848225 h 4848225"/>
              <a:gd name="connsiteX158" fmla="*/ 0 w 4676775"/>
              <a:gd name="connsiteY158"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619375 w 4676775"/>
              <a:gd name="connsiteY156" fmla="*/ 4848225 h 4848225"/>
              <a:gd name="connsiteX157" fmla="*/ 0 w 4676775"/>
              <a:gd name="connsiteY157"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619375 w 4676775"/>
              <a:gd name="connsiteY155" fmla="*/ 4848225 h 4848225"/>
              <a:gd name="connsiteX156" fmla="*/ 0 w 4676775"/>
              <a:gd name="connsiteY156"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619375 w 4676775"/>
              <a:gd name="connsiteY154" fmla="*/ 4848225 h 4848225"/>
              <a:gd name="connsiteX155" fmla="*/ 0 w 4676775"/>
              <a:gd name="connsiteY155"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619375 w 4676775"/>
              <a:gd name="connsiteY153" fmla="*/ 4848225 h 4848225"/>
              <a:gd name="connsiteX154" fmla="*/ 0 w 4676775"/>
              <a:gd name="connsiteY154" fmla="*/ 4810125 h 4848225"/>
              <a:gd name="connsiteX0" fmla="*/ 0 w 4663657"/>
              <a:gd name="connsiteY0" fmla="*/ 4849475 h 4849475"/>
              <a:gd name="connsiteX1" fmla="*/ 120232 w 4663657"/>
              <a:gd name="connsiteY1" fmla="*/ 4610100 h 4849475"/>
              <a:gd name="connsiteX2" fmla="*/ 339307 w 4663657"/>
              <a:gd name="connsiteY2" fmla="*/ 4391025 h 4849475"/>
              <a:gd name="connsiteX3" fmla="*/ 463132 w 4663657"/>
              <a:gd name="connsiteY3" fmla="*/ 4238625 h 4849475"/>
              <a:gd name="connsiteX4" fmla="*/ 586957 w 4663657"/>
              <a:gd name="connsiteY4" fmla="*/ 4124325 h 4849475"/>
              <a:gd name="connsiteX5" fmla="*/ 682207 w 4663657"/>
              <a:gd name="connsiteY5" fmla="*/ 3962400 h 4849475"/>
              <a:gd name="connsiteX6" fmla="*/ 767932 w 4663657"/>
              <a:gd name="connsiteY6" fmla="*/ 3829050 h 4849475"/>
              <a:gd name="connsiteX7" fmla="*/ 853657 w 4663657"/>
              <a:gd name="connsiteY7" fmla="*/ 3667125 h 4849475"/>
              <a:gd name="connsiteX8" fmla="*/ 948907 w 4663657"/>
              <a:gd name="connsiteY8" fmla="*/ 3476625 h 4849475"/>
              <a:gd name="connsiteX9" fmla="*/ 1082257 w 4663657"/>
              <a:gd name="connsiteY9" fmla="*/ 3371850 h 4849475"/>
              <a:gd name="connsiteX10" fmla="*/ 1187032 w 4663657"/>
              <a:gd name="connsiteY10" fmla="*/ 3276600 h 4849475"/>
              <a:gd name="connsiteX11" fmla="*/ 1282282 w 4663657"/>
              <a:gd name="connsiteY11" fmla="*/ 3190875 h 4849475"/>
              <a:gd name="connsiteX12" fmla="*/ 1329907 w 4663657"/>
              <a:gd name="connsiteY12" fmla="*/ 3057525 h 4849475"/>
              <a:gd name="connsiteX13" fmla="*/ 1320382 w 4663657"/>
              <a:gd name="connsiteY13" fmla="*/ 2971800 h 4849475"/>
              <a:gd name="connsiteX14" fmla="*/ 1272757 w 4663657"/>
              <a:gd name="connsiteY14" fmla="*/ 2847975 h 4849475"/>
              <a:gd name="connsiteX15" fmla="*/ 1234657 w 4663657"/>
              <a:gd name="connsiteY15" fmla="*/ 2752725 h 4849475"/>
              <a:gd name="connsiteX16" fmla="*/ 1206082 w 4663657"/>
              <a:gd name="connsiteY16" fmla="*/ 2695575 h 4849475"/>
              <a:gd name="connsiteX17" fmla="*/ 1158457 w 4663657"/>
              <a:gd name="connsiteY17" fmla="*/ 2657475 h 4849475"/>
              <a:gd name="connsiteX18" fmla="*/ 1044157 w 4663657"/>
              <a:gd name="connsiteY18" fmla="*/ 2667000 h 4849475"/>
              <a:gd name="connsiteX19" fmla="*/ 939382 w 4663657"/>
              <a:gd name="connsiteY19" fmla="*/ 2676525 h 4849475"/>
              <a:gd name="connsiteX20" fmla="*/ 853657 w 4663657"/>
              <a:gd name="connsiteY20" fmla="*/ 2686050 h 4849475"/>
              <a:gd name="connsiteX21" fmla="*/ 767932 w 4663657"/>
              <a:gd name="connsiteY21" fmla="*/ 2695575 h 4849475"/>
              <a:gd name="connsiteX22" fmla="*/ 672682 w 4663657"/>
              <a:gd name="connsiteY22" fmla="*/ 2686050 h 4849475"/>
              <a:gd name="connsiteX23" fmla="*/ 625057 w 4663657"/>
              <a:gd name="connsiteY23" fmla="*/ 2628900 h 4849475"/>
              <a:gd name="connsiteX24" fmla="*/ 606007 w 4663657"/>
              <a:gd name="connsiteY24" fmla="*/ 2571750 h 4849475"/>
              <a:gd name="connsiteX25" fmla="*/ 606007 w 4663657"/>
              <a:gd name="connsiteY25" fmla="*/ 2495550 h 4849475"/>
              <a:gd name="connsiteX26" fmla="*/ 577432 w 4663657"/>
              <a:gd name="connsiteY26" fmla="*/ 2438400 h 4849475"/>
              <a:gd name="connsiteX27" fmla="*/ 520282 w 4663657"/>
              <a:gd name="connsiteY27" fmla="*/ 2400300 h 4849475"/>
              <a:gd name="connsiteX28" fmla="*/ 463132 w 4663657"/>
              <a:gd name="connsiteY28" fmla="*/ 2371725 h 4849475"/>
              <a:gd name="connsiteX29" fmla="*/ 453607 w 4663657"/>
              <a:gd name="connsiteY29" fmla="*/ 2314575 h 4849475"/>
              <a:gd name="connsiteX30" fmla="*/ 482182 w 4663657"/>
              <a:gd name="connsiteY30" fmla="*/ 2266950 h 4849475"/>
              <a:gd name="connsiteX31" fmla="*/ 510757 w 4663657"/>
              <a:gd name="connsiteY31" fmla="*/ 2257425 h 4849475"/>
              <a:gd name="connsiteX32" fmla="*/ 463132 w 4663657"/>
              <a:gd name="connsiteY32" fmla="*/ 2219325 h 4849475"/>
              <a:gd name="connsiteX33" fmla="*/ 434557 w 4663657"/>
              <a:gd name="connsiteY33" fmla="*/ 2181225 h 4849475"/>
              <a:gd name="connsiteX34" fmla="*/ 434557 w 4663657"/>
              <a:gd name="connsiteY34" fmla="*/ 2114550 h 4849475"/>
              <a:gd name="connsiteX35" fmla="*/ 453607 w 4663657"/>
              <a:gd name="connsiteY35" fmla="*/ 2066925 h 4849475"/>
              <a:gd name="connsiteX36" fmla="*/ 472657 w 4663657"/>
              <a:gd name="connsiteY36" fmla="*/ 2019300 h 4849475"/>
              <a:gd name="connsiteX37" fmla="*/ 463132 w 4663657"/>
              <a:gd name="connsiteY37" fmla="*/ 1962150 h 4849475"/>
              <a:gd name="connsiteX38" fmla="*/ 405982 w 4663657"/>
              <a:gd name="connsiteY38" fmla="*/ 1924050 h 4849475"/>
              <a:gd name="connsiteX39" fmla="*/ 386932 w 4663657"/>
              <a:gd name="connsiteY39" fmla="*/ 1885950 h 4849475"/>
              <a:gd name="connsiteX40" fmla="*/ 367882 w 4663657"/>
              <a:gd name="connsiteY40" fmla="*/ 1819275 h 4849475"/>
              <a:gd name="connsiteX41" fmla="*/ 386932 w 4663657"/>
              <a:gd name="connsiteY41" fmla="*/ 1771650 h 4849475"/>
              <a:gd name="connsiteX42" fmla="*/ 425032 w 4663657"/>
              <a:gd name="connsiteY42" fmla="*/ 1724025 h 4849475"/>
              <a:gd name="connsiteX43" fmla="*/ 482182 w 4663657"/>
              <a:gd name="connsiteY43" fmla="*/ 1676400 h 4849475"/>
              <a:gd name="connsiteX44" fmla="*/ 529807 w 4663657"/>
              <a:gd name="connsiteY44" fmla="*/ 1609725 h 4849475"/>
              <a:gd name="connsiteX45" fmla="*/ 567907 w 4663657"/>
              <a:gd name="connsiteY45" fmla="*/ 1552575 h 4849475"/>
              <a:gd name="connsiteX46" fmla="*/ 596482 w 4663657"/>
              <a:gd name="connsiteY46" fmla="*/ 1485900 h 4849475"/>
              <a:gd name="connsiteX47" fmla="*/ 596482 w 4663657"/>
              <a:gd name="connsiteY47" fmla="*/ 1409700 h 4849475"/>
              <a:gd name="connsiteX48" fmla="*/ 586957 w 4663657"/>
              <a:gd name="connsiteY48" fmla="*/ 1343025 h 4849475"/>
              <a:gd name="connsiteX49" fmla="*/ 596482 w 4663657"/>
              <a:gd name="connsiteY49" fmla="*/ 1276350 h 4849475"/>
              <a:gd name="connsiteX50" fmla="*/ 606007 w 4663657"/>
              <a:gd name="connsiteY50" fmla="*/ 1171575 h 4849475"/>
              <a:gd name="connsiteX51" fmla="*/ 625057 w 4663657"/>
              <a:gd name="connsiteY51" fmla="*/ 1066800 h 4849475"/>
              <a:gd name="connsiteX52" fmla="*/ 691732 w 4663657"/>
              <a:gd name="connsiteY52" fmla="*/ 933450 h 4849475"/>
              <a:gd name="connsiteX53" fmla="*/ 786982 w 4663657"/>
              <a:gd name="connsiteY53" fmla="*/ 838200 h 4849475"/>
              <a:gd name="connsiteX54" fmla="*/ 891757 w 4663657"/>
              <a:gd name="connsiteY54" fmla="*/ 762000 h 4849475"/>
              <a:gd name="connsiteX55" fmla="*/ 977482 w 4663657"/>
              <a:gd name="connsiteY55" fmla="*/ 685800 h 4849475"/>
              <a:gd name="connsiteX56" fmla="*/ 1034632 w 4663657"/>
              <a:gd name="connsiteY56" fmla="*/ 647700 h 4849475"/>
              <a:gd name="connsiteX57" fmla="*/ 1158457 w 4663657"/>
              <a:gd name="connsiteY57" fmla="*/ 542925 h 4849475"/>
              <a:gd name="connsiteX58" fmla="*/ 1291807 w 4663657"/>
              <a:gd name="connsiteY58" fmla="*/ 438150 h 4849475"/>
              <a:gd name="connsiteX59" fmla="*/ 1453732 w 4663657"/>
              <a:gd name="connsiteY59" fmla="*/ 371475 h 4849475"/>
              <a:gd name="connsiteX60" fmla="*/ 1596607 w 4663657"/>
              <a:gd name="connsiteY60" fmla="*/ 323850 h 4849475"/>
              <a:gd name="connsiteX61" fmla="*/ 1739482 w 4663657"/>
              <a:gd name="connsiteY61" fmla="*/ 295275 h 4849475"/>
              <a:gd name="connsiteX62" fmla="*/ 1882357 w 4663657"/>
              <a:gd name="connsiteY62" fmla="*/ 304800 h 4849475"/>
              <a:gd name="connsiteX63" fmla="*/ 1968082 w 4663657"/>
              <a:gd name="connsiteY63" fmla="*/ 304800 h 4849475"/>
              <a:gd name="connsiteX64" fmla="*/ 2063332 w 4663657"/>
              <a:gd name="connsiteY64" fmla="*/ 247650 h 4849475"/>
              <a:gd name="connsiteX65" fmla="*/ 2120482 w 4663657"/>
              <a:gd name="connsiteY65" fmla="*/ 247650 h 4849475"/>
              <a:gd name="connsiteX66" fmla="*/ 2177632 w 4663657"/>
              <a:gd name="connsiteY66" fmla="*/ 247650 h 4849475"/>
              <a:gd name="connsiteX67" fmla="*/ 2225257 w 4663657"/>
              <a:gd name="connsiteY67" fmla="*/ 219075 h 4849475"/>
              <a:gd name="connsiteX68" fmla="*/ 2291932 w 4663657"/>
              <a:gd name="connsiteY68" fmla="*/ 180975 h 4849475"/>
              <a:gd name="connsiteX69" fmla="*/ 2358607 w 4663657"/>
              <a:gd name="connsiteY69" fmla="*/ 180975 h 4849475"/>
              <a:gd name="connsiteX70" fmla="*/ 2434807 w 4663657"/>
              <a:gd name="connsiteY70" fmla="*/ 190500 h 4849475"/>
              <a:gd name="connsiteX71" fmla="*/ 2511007 w 4663657"/>
              <a:gd name="connsiteY71" fmla="*/ 152400 h 4849475"/>
              <a:gd name="connsiteX72" fmla="*/ 2606257 w 4663657"/>
              <a:gd name="connsiteY72" fmla="*/ 104775 h 4849475"/>
              <a:gd name="connsiteX73" fmla="*/ 2682457 w 4663657"/>
              <a:gd name="connsiteY73" fmla="*/ 76200 h 4849475"/>
              <a:gd name="connsiteX74" fmla="*/ 2739607 w 4663657"/>
              <a:gd name="connsiteY74" fmla="*/ 28575 h 4849475"/>
              <a:gd name="connsiteX75" fmla="*/ 2825332 w 4663657"/>
              <a:gd name="connsiteY75" fmla="*/ 0 h 4849475"/>
              <a:gd name="connsiteX76" fmla="*/ 2939632 w 4663657"/>
              <a:gd name="connsiteY76" fmla="*/ 19050 h 4849475"/>
              <a:gd name="connsiteX77" fmla="*/ 2968207 w 4663657"/>
              <a:gd name="connsiteY77" fmla="*/ 47625 h 4849475"/>
              <a:gd name="connsiteX78" fmla="*/ 3053932 w 4663657"/>
              <a:gd name="connsiteY78" fmla="*/ 19050 h 4849475"/>
              <a:gd name="connsiteX79" fmla="*/ 3111082 w 4663657"/>
              <a:gd name="connsiteY79" fmla="*/ 57150 h 4849475"/>
              <a:gd name="connsiteX80" fmla="*/ 3225382 w 4663657"/>
              <a:gd name="connsiteY80" fmla="*/ 9525 h 4849475"/>
              <a:gd name="connsiteX81" fmla="*/ 3273007 w 4663657"/>
              <a:gd name="connsiteY81" fmla="*/ 38100 h 4849475"/>
              <a:gd name="connsiteX82" fmla="*/ 3301582 w 4663657"/>
              <a:gd name="connsiteY82" fmla="*/ 104775 h 4849475"/>
              <a:gd name="connsiteX83" fmla="*/ 3387307 w 4663657"/>
              <a:gd name="connsiteY83" fmla="*/ 123825 h 4849475"/>
              <a:gd name="connsiteX84" fmla="*/ 3473032 w 4663657"/>
              <a:gd name="connsiteY84" fmla="*/ 114300 h 4849475"/>
              <a:gd name="connsiteX85" fmla="*/ 3530182 w 4663657"/>
              <a:gd name="connsiteY85" fmla="*/ 142875 h 4849475"/>
              <a:gd name="connsiteX86" fmla="*/ 3568282 w 4663657"/>
              <a:gd name="connsiteY86" fmla="*/ 200025 h 4849475"/>
              <a:gd name="connsiteX87" fmla="*/ 3625432 w 4663657"/>
              <a:gd name="connsiteY87" fmla="*/ 266700 h 4849475"/>
              <a:gd name="connsiteX88" fmla="*/ 3758782 w 4663657"/>
              <a:gd name="connsiteY88" fmla="*/ 304800 h 4849475"/>
              <a:gd name="connsiteX89" fmla="*/ 3815932 w 4663657"/>
              <a:gd name="connsiteY89" fmla="*/ 333375 h 4849475"/>
              <a:gd name="connsiteX90" fmla="*/ 3873082 w 4663657"/>
              <a:gd name="connsiteY90" fmla="*/ 409575 h 4849475"/>
              <a:gd name="connsiteX91" fmla="*/ 3996907 w 4663657"/>
              <a:gd name="connsiteY91" fmla="*/ 419100 h 4849475"/>
              <a:gd name="connsiteX92" fmla="*/ 4044532 w 4663657"/>
              <a:gd name="connsiteY92" fmla="*/ 466725 h 4849475"/>
              <a:gd name="connsiteX93" fmla="*/ 4082632 w 4663657"/>
              <a:gd name="connsiteY93" fmla="*/ 552450 h 4849475"/>
              <a:gd name="connsiteX94" fmla="*/ 4149307 w 4663657"/>
              <a:gd name="connsiteY94" fmla="*/ 600075 h 4849475"/>
              <a:gd name="connsiteX95" fmla="*/ 4215982 w 4663657"/>
              <a:gd name="connsiteY95" fmla="*/ 628650 h 4849475"/>
              <a:gd name="connsiteX96" fmla="*/ 4282657 w 4663657"/>
              <a:gd name="connsiteY96" fmla="*/ 695325 h 4849475"/>
              <a:gd name="connsiteX97" fmla="*/ 4282657 w 4663657"/>
              <a:gd name="connsiteY97" fmla="*/ 781050 h 4849475"/>
              <a:gd name="connsiteX98" fmla="*/ 4330282 w 4663657"/>
              <a:gd name="connsiteY98" fmla="*/ 857250 h 4849475"/>
              <a:gd name="connsiteX99" fmla="*/ 4406482 w 4663657"/>
              <a:gd name="connsiteY99" fmla="*/ 895350 h 4849475"/>
              <a:gd name="connsiteX100" fmla="*/ 4473157 w 4663657"/>
              <a:gd name="connsiteY100" fmla="*/ 962025 h 4849475"/>
              <a:gd name="connsiteX101" fmla="*/ 4501732 w 4663657"/>
              <a:gd name="connsiteY101" fmla="*/ 1047750 h 4849475"/>
              <a:gd name="connsiteX102" fmla="*/ 4492207 w 4663657"/>
              <a:gd name="connsiteY102" fmla="*/ 1104900 h 4849475"/>
              <a:gd name="connsiteX103" fmla="*/ 4463632 w 4663657"/>
              <a:gd name="connsiteY103" fmla="*/ 1171575 h 4849475"/>
              <a:gd name="connsiteX104" fmla="*/ 4454107 w 4663657"/>
              <a:gd name="connsiteY104" fmla="*/ 1247775 h 4849475"/>
              <a:gd name="connsiteX105" fmla="*/ 4492207 w 4663657"/>
              <a:gd name="connsiteY105" fmla="*/ 1304925 h 4849475"/>
              <a:gd name="connsiteX106" fmla="*/ 4558882 w 4663657"/>
              <a:gd name="connsiteY106" fmla="*/ 1362075 h 4849475"/>
              <a:gd name="connsiteX107" fmla="*/ 4577932 w 4663657"/>
              <a:gd name="connsiteY107" fmla="*/ 1447800 h 4849475"/>
              <a:gd name="connsiteX108" fmla="*/ 4549357 w 4663657"/>
              <a:gd name="connsiteY108" fmla="*/ 1504950 h 4849475"/>
              <a:gd name="connsiteX109" fmla="*/ 4596982 w 4663657"/>
              <a:gd name="connsiteY109" fmla="*/ 1647825 h 4849475"/>
              <a:gd name="connsiteX110" fmla="*/ 4644607 w 4663657"/>
              <a:gd name="connsiteY110" fmla="*/ 1733550 h 4849475"/>
              <a:gd name="connsiteX111" fmla="*/ 4663657 w 4663657"/>
              <a:gd name="connsiteY111" fmla="*/ 1828800 h 4849475"/>
              <a:gd name="connsiteX112" fmla="*/ 4644607 w 4663657"/>
              <a:gd name="connsiteY112" fmla="*/ 1924050 h 4849475"/>
              <a:gd name="connsiteX113" fmla="*/ 4625557 w 4663657"/>
              <a:gd name="connsiteY113" fmla="*/ 1990725 h 4849475"/>
              <a:gd name="connsiteX114" fmla="*/ 4587457 w 4663657"/>
              <a:gd name="connsiteY114" fmla="*/ 2066925 h 4849475"/>
              <a:gd name="connsiteX115" fmla="*/ 4530307 w 4663657"/>
              <a:gd name="connsiteY115" fmla="*/ 2162175 h 4849475"/>
              <a:gd name="connsiteX116" fmla="*/ 4501732 w 4663657"/>
              <a:gd name="connsiteY116" fmla="*/ 2238375 h 4849475"/>
              <a:gd name="connsiteX117" fmla="*/ 4501732 w 4663657"/>
              <a:gd name="connsiteY117" fmla="*/ 2352675 h 4849475"/>
              <a:gd name="connsiteX118" fmla="*/ 4530307 w 4663657"/>
              <a:gd name="connsiteY118" fmla="*/ 2447925 h 4849475"/>
              <a:gd name="connsiteX119" fmla="*/ 4539832 w 4663657"/>
              <a:gd name="connsiteY119" fmla="*/ 2543175 h 4849475"/>
              <a:gd name="connsiteX120" fmla="*/ 4511257 w 4663657"/>
              <a:gd name="connsiteY120" fmla="*/ 2628900 h 4849475"/>
              <a:gd name="connsiteX121" fmla="*/ 4463632 w 4663657"/>
              <a:gd name="connsiteY121" fmla="*/ 2695575 h 4849475"/>
              <a:gd name="connsiteX122" fmla="*/ 4396957 w 4663657"/>
              <a:gd name="connsiteY122" fmla="*/ 2762250 h 4849475"/>
              <a:gd name="connsiteX123" fmla="*/ 4339807 w 4663657"/>
              <a:gd name="connsiteY123" fmla="*/ 2819400 h 4849475"/>
              <a:gd name="connsiteX124" fmla="*/ 4330282 w 4663657"/>
              <a:gd name="connsiteY124" fmla="*/ 2952750 h 4849475"/>
              <a:gd name="connsiteX125" fmla="*/ 4320757 w 4663657"/>
              <a:gd name="connsiteY125" fmla="*/ 3067050 h 4849475"/>
              <a:gd name="connsiteX126" fmla="*/ 4273132 w 4663657"/>
              <a:gd name="connsiteY126" fmla="*/ 3200400 h 4849475"/>
              <a:gd name="connsiteX127" fmla="*/ 4215982 w 4663657"/>
              <a:gd name="connsiteY127" fmla="*/ 3238500 h 4849475"/>
              <a:gd name="connsiteX128" fmla="*/ 4111207 w 4663657"/>
              <a:gd name="connsiteY128" fmla="*/ 3209925 h 4849475"/>
              <a:gd name="connsiteX129" fmla="*/ 4035007 w 4663657"/>
              <a:gd name="connsiteY129" fmla="*/ 3238500 h 4849475"/>
              <a:gd name="connsiteX130" fmla="*/ 4025482 w 4663657"/>
              <a:gd name="connsiteY130" fmla="*/ 3390900 h 4849475"/>
              <a:gd name="connsiteX131" fmla="*/ 4006432 w 4663657"/>
              <a:gd name="connsiteY131" fmla="*/ 3495675 h 4849475"/>
              <a:gd name="connsiteX132" fmla="*/ 3958807 w 4663657"/>
              <a:gd name="connsiteY132" fmla="*/ 3571875 h 4849475"/>
              <a:gd name="connsiteX133" fmla="*/ 3844507 w 4663657"/>
              <a:gd name="connsiteY133" fmla="*/ 3600450 h 4849475"/>
              <a:gd name="connsiteX134" fmla="*/ 3777832 w 4663657"/>
              <a:gd name="connsiteY134" fmla="*/ 3743325 h 4849475"/>
              <a:gd name="connsiteX135" fmla="*/ 3711157 w 4663657"/>
              <a:gd name="connsiteY135" fmla="*/ 3857625 h 4849475"/>
              <a:gd name="connsiteX136" fmla="*/ 3615907 w 4663657"/>
              <a:gd name="connsiteY136" fmla="*/ 3857625 h 4849475"/>
              <a:gd name="connsiteX137" fmla="*/ 3539707 w 4663657"/>
              <a:gd name="connsiteY137" fmla="*/ 3790950 h 4849475"/>
              <a:gd name="connsiteX138" fmla="*/ 3463507 w 4663657"/>
              <a:gd name="connsiteY138" fmla="*/ 3838575 h 4849475"/>
              <a:gd name="connsiteX139" fmla="*/ 3387307 w 4663657"/>
              <a:gd name="connsiteY139" fmla="*/ 3981450 h 4849475"/>
              <a:gd name="connsiteX140" fmla="*/ 3339682 w 4663657"/>
              <a:gd name="connsiteY140" fmla="*/ 4114800 h 4849475"/>
              <a:gd name="connsiteX141" fmla="*/ 3263482 w 4663657"/>
              <a:gd name="connsiteY141" fmla="*/ 4210050 h 4849475"/>
              <a:gd name="connsiteX142" fmla="*/ 3120607 w 4663657"/>
              <a:gd name="connsiteY142" fmla="*/ 4219575 h 4849475"/>
              <a:gd name="connsiteX143" fmla="*/ 3025357 w 4663657"/>
              <a:gd name="connsiteY143" fmla="*/ 4133850 h 4849475"/>
              <a:gd name="connsiteX144" fmla="*/ 2930107 w 4663657"/>
              <a:gd name="connsiteY144" fmla="*/ 4038600 h 4849475"/>
              <a:gd name="connsiteX145" fmla="*/ 2834857 w 4663657"/>
              <a:gd name="connsiteY145" fmla="*/ 4124325 h 4849475"/>
              <a:gd name="connsiteX146" fmla="*/ 2768182 w 4663657"/>
              <a:gd name="connsiteY146" fmla="*/ 4248150 h 4849475"/>
              <a:gd name="connsiteX147" fmla="*/ 2701507 w 4663657"/>
              <a:gd name="connsiteY147" fmla="*/ 4362450 h 4849475"/>
              <a:gd name="connsiteX148" fmla="*/ 2615782 w 4663657"/>
              <a:gd name="connsiteY148" fmla="*/ 4419600 h 4849475"/>
              <a:gd name="connsiteX149" fmla="*/ 2511007 w 4663657"/>
              <a:gd name="connsiteY149" fmla="*/ 4333875 h 4849475"/>
              <a:gd name="connsiteX150" fmla="*/ 2463382 w 4663657"/>
              <a:gd name="connsiteY150" fmla="*/ 4143375 h 4849475"/>
              <a:gd name="connsiteX151" fmla="*/ 2463382 w 4663657"/>
              <a:gd name="connsiteY151" fmla="*/ 4019550 h 4849475"/>
              <a:gd name="connsiteX152" fmla="*/ 2453857 w 4663657"/>
              <a:gd name="connsiteY152" fmla="*/ 4133850 h 4849475"/>
              <a:gd name="connsiteX153" fmla="*/ 2606257 w 4663657"/>
              <a:gd name="connsiteY153" fmla="*/ 4848225 h 4849475"/>
              <a:gd name="connsiteX154" fmla="*/ 0 w 4663657"/>
              <a:gd name="connsiteY154" fmla="*/ 4849475 h 48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663657" h="4849475">
                <a:moveTo>
                  <a:pt x="0" y="4849475"/>
                </a:moveTo>
                <a:lnTo>
                  <a:pt x="120232" y="4610100"/>
                </a:lnTo>
                <a:lnTo>
                  <a:pt x="339307" y="4391025"/>
                </a:lnTo>
                <a:lnTo>
                  <a:pt x="463132" y="4238625"/>
                </a:lnTo>
                <a:lnTo>
                  <a:pt x="586957" y="4124325"/>
                </a:lnTo>
                <a:lnTo>
                  <a:pt x="682207" y="3962400"/>
                </a:lnTo>
                <a:lnTo>
                  <a:pt x="767932" y="3829050"/>
                </a:lnTo>
                <a:lnTo>
                  <a:pt x="853657" y="3667125"/>
                </a:lnTo>
                <a:lnTo>
                  <a:pt x="948907" y="3476625"/>
                </a:lnTo>
                <a:lnTo>
                  <a:pt x="1082257" y="3371850"/>
                </a:lnTo>
                <a:lnTo>
                  <a:pt x="1187032" y="3276600"/>
                </a:lnTo>
                <a:lnTo>
                  <a:pt x="1282282" y="3190875"/>
                </a:lnTo>
                <a:lnTo>
                  <a:pt x="1329907" y="3057525"/>
                </a:lnTo>
                <a:lnTo>
                  <a:pt x="1320382" y="2971800"/>
                </a:lnTo>
                <a:lnTo>
                  <a:pt x="1272757" y="2847975"/>
                </a:lnTo>
                <a:lnTo>
                  <a:pt x="1234657" y="2752725"/>
                </a:lnTo>
                <a:lnTo>
                  <a:pt x="1206082" y="2695575"/>
                </a:lnTo>
                <a:lnTo>
                  <a:pt x="1158457" y="2657475"/>
                </a:lnTo>
                <a:lnTo>
                  <a:pt x="1044157" y="2667000"/>
                </a:lnTo>
                <a:lnTo>
                  <a:pt x="939382" y="2676525"/>
                </a:lnTo>
                <a:lnTo>
                  <a:pt x="853657" y="2686050"/>
                </a:lnTo>
                <a:lnTo>
                  <a:pt x="767932" y="2695575"/>
                </a:lnTo>
                <a:lnTo>
                  <a:pt x="672682" y="2686050"/>
                </a:lnTo>
                <a:lnTo>
                  <a:pt x="625057" y="2628900"/>
                </a:lnTo>
                <a:lnTo>
                  <a:pt x="606007" y="2571750"/>
                </a:lnTo>
                <a:lnTo>
                  <a:pt x="606007" y="2495550"/>
                </a:lnTo>
                <a:lnTo>
                  <a:pt x="577432" y="2438400"/>
                </a:lnTo>
                <a:lnTo>
                  <a:pt x="520282" y="2400300"/>
                </a:lnTo>
                <a:lnTo>
                  <a:pt x="463132" y="2371725"/>
                </a:lnTo>
                <a:lnTo>
                  <a:pt x="453607" y="2314575"/>
                </a:lnTo>
                <a:lnTo>
                  <a:pt x="482182" y="2266950"/>
                </a:lnTo>
                <a:lnTo>
                  <a:pt x="510757" y="2257425"/>
                </a:lnTo>
                <a:lnTo>
                  <a:pt x="463132" y="2219325"/>
                </a:lnTo>
                <a:lnTo>
                  <a:pt x="434557" y="2181225"/>
                </a:lnTo>
                <a:lnTo>
                  <a:pt x="434557" y="2114550"/>
                </a:lnTo>
                <a:lnTo>
                  <a:pt x="453607" y="2066925"/>
                </a:lnTo>
                <a:lnTo>
                  <a:pt x="472657" y="2019300"/>
                </a:lnTo>
                <a:lnTo>
                  <a:pt x="463132" y="1962150"/>
                </a:lnTo>
                <a:lnTo>
                  <a:pt x="405982" y="1924050"/>
                </a:lnTo>
                <a:lnTo>
                  <a:pt x="386932" y="1885950"/>
                </a:lnTo>
                <a:lnTo>
                  <a:pt x="367882" y="1819275"/>
                </a:lnTo>
                <a:lnTo>
                  <a:pt x="386932" y="1771650"/>
                </a:lnTo>
                <a:lnTo>
                  <a:pt x="425032" y="1724025"/>
                </a:lnTo>
                <a:lnTo>
                  <a:pt x="482182" y="1676400"/>
                </a:lnTo>
                <a:lnTo>
                  <a:pt x="529807" y="1609725"/>
                </a:lnTo>
                <a:lnTo>
                  <a:pt x="567907" y="1552575"/>
                </a:lnTo>
                <a:lnTo>
                  <a:pt x="596482" y="1485900"/>
                </a:lnTo>
                <a:lnTo>
                  <a:pt x="596482" y="1409700"/>
                </a:lnTo>
                <a:lnTo>
                  <a:pt x="586957" y="1343025"/>
                </a:lnTo>
                <a:lnTo>
                  <a:pt x="596482" y="1276350"/>
                </a:lnTo>
                <a:lnTo>
                  <a:pt x="606007" y="1171575"/>
                </a:lnTo>
                <a:lnTo>
                  <a:pt x="625057" y="1066800"/>
                </a:lnTo>
                <a:lnTo>
                  <a:pt x="691732" y="933450"/>
                </a:lnTo>
                <a:lnTo>
                  <a:pt x="786982" y="838200"/>
                </a:lnTo>
                <a:lnTo>
                  <a:pt x="891757" y="762000"/>
                </a:lnTo>
                <a:lnTo>
                  <a:pt x="977482" y="685800"/>
                </a:lnTo>
                <a:lnTo>
                  <a:pt x="1034632" y="647700"/>
                </a:lnTo>
                <a:lnTo>
                  <a:pt x="1158457" y="542925"/>
                </a:lnTo>
                <a:lnTo>
                  <a:pt x="1291807" y="438150"/>
                </a:lnTo>
                <a:lnTo>
                  <a:pt x="1453732" y="371475"/>
                </a:lnTo>
                <a:lnTo>
                  <a:pt x="1596607" y="323850"/>
                </a:lnTo>
                <a:lnTo>
                  <a:pt x="1739482" y="295275"/>
                </a:lnTo>
                <a:lnTo>
                  <a:pt x="1882357" y="304800"/>
                </a:lnTo>
                <a:lnTo>
                  <a:pt x="1968082" y="304800"/>
                </a:lnTo>
                <a:lnTo>
                  <a:pt x="2063332" y="247650"/>
                </a:lnTo>
                <a:lnTo>
                  <a:pt x="2120482" y="247650"/>
                </a:lnTo>
                <a:lnTo>
                  <a:pt x="2177632" y="247650"/>
                </a:lnTo>
                <a:lnTo>
                  <a:pt x="2225257" y="219075"/>
                </a:lnTo>
                <a:lnTo>
                  <a:pt x="2291932" y="180975"/>
                </a:lnTo>
                <a:lnTo>
                  <a:pt x="2358607" y="180975"/>
                </a:lnTo>
                <a:lnTo>
                  <a:pt x="2434807" y="190500"/>
                </a:lnTo>
                <a:lnTo>
                  <a:pt x="2511007" y="152400"/>
                </a:lnTo>
                <a:lnTo>
                  <a:pt x="2606257" y="104775"/>
                </a:lnTo>
                <a:lnTo>
                  <a:pt x="2682457" y="76200"/>
                </a:lnTo>
                <a:lnTo>
                  <a:pt x="2739607" y="28575"/>
                </a:lnTo>
                <a:lnTo>
                  <a:pt x="2825332" y="0"/>
                </a:lnTo>
                <a:lnTo>
                  <a:pt x="2939632" y="19050"/>
                </a:lnTo>
                <a:lnTo>
                  <a:pt x="2968207" y="47625"/>
                </a:lnTo>
                <a:lnTo>
                  <a:pt x="3053932" y="19050"/>
                </a:lnTo>
                <a:lnTo>
                  <a:pt x="3111082" y="57150"/>
                </a:lnTo>
                <a:lnTo>
                  <a:pt x="3225382" y="9525"/>
                </a:lnTo>
                <a:lnTo>
                  <a:pt x="3273007" y="38100"/>
                </a:lnTo>
                <a:lnTo>
                  <a:pt x="3301582" y="104775"/>
                </a:lnTo>
                <a:lnTo>
                  <a:pt x="3387307" y="123825"/>
                </a:lnTo>
                <a:lnTo>
                  <a:pt x="3473032" y="114300"/>
                </a:lnTo>
                <a:lnTo>
                  <a:pt x="3530182" y="142875"/>
                </a:lnTo>
                <a:lnTo>
                  <a:pt x="3568282" y="200025"/>
                </a:lnTo>
                <a:lnTo>
                  <a:pt x="3625432" y="266700"/>
                </a:lnTo>
                <a:lnTo>
                  <a:pt x="3758782" y="304800"/>
                </a:lnTo>
                <a:lnTo>
                  <a:pt x="3815932" y="333375"/>
                </a:lnTo>
                <a:lnTo>
                  <a:pt x="3873082" y="409575"/>
                </a:lnTo>
                <a:lnTo>
                  <a:pt x="3996907" y="419100"/>
                </a:lnTo>
                <a:lnTo>
                  <a:pt x="4044532" y="466725"/>
                </a:lnTo>
                <a:lnTo>
                  <a:pt x="4082632" y="552450"/>
                </a:lnTo>
                <a:lnTo>
                  <a:pt x="4149307" y="600075"/>
                </a:lnTo>
                <a:lnTo>
                  <a:pt x="4215982" y="628650"/>
                </a:lnTo>
                <a:lnTo>
                  <a:pt x="4282657" y="695325"/>
                </a:lnTo>
                <a:lnTo>
                  <a:pt x="4282657" y="781050"/>
                </a:lnTo>
                <a:lnTo>
                  <a:pt x="4330282" y="857250"/>
                </a:lnTo>
                <a:lnTo>
                  <a:pt x="4406482" y="895350"/>
                </a:lnTo>
                <a:lnTo>
                  <a:pt x="4473157" y="962025"/>
                </a:lnTo>
                <a:lnTo>
                  <a:pt x="4501732" y="1047750"/>
                </a:lnTo>
                <a:lnTo>
                  <a:pt x="4492207" y="1104900"/>
                </a:lnTo>
                <a:lnTo>
                  <a:pt x="4463632" y="1171575"/>
                </a:lnTo>
                <a:lnTo>
                  <a:pt x="4454107" y="1247775"/>
                </a:lnTo>
                <a:lnTo>
                  <a:pt x="4492207" y="1304925"/>
                </a:lnTo>
                <a:lnTo>
                  <a:pt x="4558882" y="1362075"/>
                </a:lnTo>
                <a:lnTo>
                  <a:pt x="4577932" y="1447800"/>
                </a:lnTo>
                <a:lnTo>
                  <a:pt x="4549357" y="1504950"/>
                </a:lnTo>
                <a:lnTo>
                  <a:pt x="4596982" y="1647825"/>
                </a:lnTo>
                <a:lnTo>
                  <a:pt x="4644607" y="1733550"/>
                </a:lnTo>
                <a:lnTo>
                  <a:pt x="4663657" y="1828800"/>
                </a:lnTo>
                <a:lnTo>
                  <a:pt x="4644607" y="1924050"/>
                </a:lnTo>
                <a:lnTo>
                  <a:pt x="4625557" y="1990725"/>
                </a:lnTo>
                <a:lnTo>
                  <a:pt x="4587457" y="2066925"/>
                </a:lnTo>
                <a:lnTo>
                  <a:pt x="4530307" y="2162175"/>
                </a:lnTo>
                <a:lnTo>
                  <a:pt x="4501732" y="2238375"/>
                </a:lnTo>
                <a:lnTo>
                  <a:pt x="4501732" y="2352675"/>
                </a:lnTo>
                <a:lnTo>
                  <a:pt x="4530307" y="2447925"/>
                </a:lnTo>
                <a:lnTo>
                  <a:pt x="4539832" y="2543175"/>
                </a:lnTo>
                <a:lnTo>
                  <a:pt x="4511257" y="2628900"/>
                </a:lnTo>
                <a:lnTo>
                  <a:pt x="4463632" y="2695575"/>
                </a:lnTo>
                <a:lnTo>
                  <a:pt x="4396957" y="2762250"/>
                </a:lnTo>
                <a:lnTo>
                  <a:pt x="4339807" y="2819400"/>
                </a:lnTo>
                <a:lnTo>
                  <a:pt x="4330282" y="2952750"/>
                </a:lnTo>
                <a:lnTo>
                  <a:pt x="4320757" y="3067050"/>
                </a:lnTo>
                <a:lnTo>
                  <a:pt x="4273132" y="3200400"/>
                </a:lnTo>
                <a:lnTo>
                  <a:pt x="4215982" y="3238500"/>
                </a:lnTo>
                <a:lnTo>
                  <a:pt x="4111207" y="3209925"/>
                </a:lnTo>
                <a:lnTo>
                  <a:pt x="4035007" y="3238500"/>
                </a:lnTo>
                <a:lnTo>
                  <a:pt x="4025482" y="3390900"/>
                </a:lnTo>
                <a:lnTo>
                  <a:pt x="4006432" y="3495675"/>
                </a:lnTo>
                <a:lnTo>
                  <a:pt x="3958807" y="3571875"/>
                </a:lnTo>
                <a:lnTo>
                  <a:pt x="3844507" y="3600450"/>
                </a:lnTo>
                <a:lnTo>
                  <a:pt x="3777832" y="3743325"/>
                </a:lnTo>
                <a:lnTo>
                  <a:pt x="3711157" y="3857625"/>
                </a:lnTo>
                <a:lnTo>
                  <a:pt x="3615907" y="3857625"/>
                </a:lnTo>
                <a:lnTo>
                  <a:pt x="3539707" y="3790950"/>
                </a:lnTo>
                <a:lnTo>
                  <a:pt x="3463507" y="3838575"/>
                </a:lnTo>
                <a:lnTo>
                  <a:pt x="3387307" y="3981450"/>
                </a:lnTo>
                <a:lnTo>
                  <a:pt x="3339682" y="4114800"/>
                </a:lnTo>
                <a:lnTo>
                  <a:pt x="3263482" y="4210050"/>
                </a:lnTo>
                <a:lnTo>
                  <a:pt x="3120607" y="4219575"/>
                </a:lnTo>
                <a:lnTo>
                  <a:pt x="3025357" y="4133850"/>
                </a:lnTo>
                <a:lnTo>
                  <a:pt x="2930107" y="4038600"/>
                </a:lnTo>
                <a:lnTo>
                  <a:pt x="2834857" y="4124325"/>
                </a:lnTo>
                <a:lnTo>
                  <a:pt x="2768182" y="4248150"/>
                </a:lnTo>
                <a:lnTo>
                  <a:pt x="2701507" y="4362450"/>
                </a:lnTo>
                <a:lnTo>
                  <a:pt x="2615782" y="4419600"/>
                </a:lnTo>
                <a:lnTo>
                  <a:pt x="2511007" y="4333875"/>
                </a:lnTo>
                <a:lnTo>
                  <a:pt x="2463382" y="4143375"/>
                </a:lnTo>
                <a:lnTo>
                  <a:pt x="2463382" y="4019550"/>
                </a:lnTo>
                <a:lnTo>
                  <a:pt x="2453857" y="4133850"/>
                </a:lnTo>
                <a:lnTo>
                  <a:pt x="2606257" y="4848225"/>
                </a:lnTo>
                <a:lnTo>
                  <a:pt x="0" y="4849475"/>
                </a:lnTo>
                <a:close/>
              </a:path>
            </a:pathLst>
          </a:custGeom>
          <a:solidFill>
            <a:srgbClr val="D9D9D9">
              <a:alpha val="49804"/>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66475706-A14C-4598-9527-11FC03F85153}"/>
              </a:ext>
            </a:extLst>
          </p:cNvPr>
          <p:cNvSpPr>
            <a:spLocks noChangeAspect="1"/>
          </p:cNvSpPr>
          <p:nvPr/>
        </p:nvSpPr>
        <p:spPr>
          <a:xfrm>
            <a:off x="7683565" y="5897518"/>
            <a:ext cx="710680" cy="960482"/>
          </a:xfrm>
          <a:custGeom>
            <a:avLst/>
            <a:gdLst>
              <a:gd name="connsiteX0" fmla="*/ 96253 w 2704699"/>
              <a:gd name="connsiteY0" fmla="*/ 5303520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94" fmla="*/ 96253 w 2704699"/>
              <a:gd name="connsiteY94" fmla="*/ 5303520 h 5332395"/>
              <a:gd name="connsiteX0" fmla="*/ 2685449 w 2704699"/>
              <a:gd name="connsiteY0" fmla="*/ 5332395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0" fmla="*/ 2685449 w 2704699"/>
              <a:gd name="connsiteY0" fmla="*/ 5332395 h 5332395"/>
              <a:gd name="connsiteX1" fmla="*/ 231007 w 2704699"/>
              <a:gd name="connsiteY1" fmla="*/ 4504623 h 5332395"/>
              <a:gd name="connsiteX2" fmla="*/ 298384 w 2704699"/>
              <a:gd name="connsiteY2" fmla="*/ 4138863 h 5332395"/>
              <a:gd name="connsiteX3" fmla="*/ 433137 w 2704699"/>
              <a:gd name="connsiteY3" fmla="*/ 3734602 h 5332395"/>
              <a:gd name="connsiteX4" fmla="*/ 558266 w 2704699"/>
              <a:gd name="connsiteY4" fmla="*/ 3378467 h 5332395"/>
              <a:gd name="connsiteX5" fmla="*/ 779647 w 2704699"/>
              <a:gd name="connsiteY5" fmla="*/ 2964581 h 5332395"/>
              <a:gd name="connsiteX6" fmla="*/ 952901 w 2704699"/>
              <a:gd name="connsiteY6" fmla="*/ 2695073 h 5332395"/>
              <a:gd name="connsiteX7" fmla="*/ 1049154 w 2704699"/>
              <a:gd name="connsiteY7" fmla="*/ 2464067 h 5332395"/>
              <a:gd name="connsiteX8" fmla="*/ 885525 w 2704699"/>
              <a:gd name="connsiteY8" fmla="*/ 2127183 h 5332395"/>
              <a:gd name="connsiteX9" fmla="*/ 875899 w 2704699"/>
              <a:gd name="connsiteY9" fmla="*/ 2088682 h 5332395"/>
              <a:gd name="connsiteX10" fmla="*/ 847024 w 2704699"/>
              <a:gd name="connsiteY10" fmla="*/ 2059806 h 5332395"/>
              <a:gd name="connsiteX11" fmla="*/ 789272 w 2704699"/>
              <a:gd name="connsiteY11" fmla="*/ 2059806 h 5332395"/>
              <a:gd name="connsiteX12" fmla="*/ 721895 w 2704699"/>
              <a:gd name="connsiteY12" fmla="*/ 2079056 h 5332395"/>
              <a:gd name="connsiteX13" fmla="*/ 606392 w 2704699"/>
              <a:gd name="connsiteY13" fmla="*/ 2088682 h 5332395"/>
              <a:gd name="connsiteX14" fmla="*/ 519765 w 2704699"/>
              <a:gd name="connsiteY14" fmla="*/ 2069431 h 5332395"/>
              <a:gd name="connsiteX15" fmla="*/ 462013 w 2704699"/>
              <a:gd name="connsiteY15" fmla="*/ 2030930 h 5332395"/>
              <a:gd name="connsiteX16" fmla="*/ 433137 w 2704699"/>
              <a:gd name="connsiteY16" fmla="*/ 1973179 h 5332395"/>
              <a:gd name="connsiteX17" fmla="*/ 433137 w 2704699"/>
              <a:gd name="connsiteY17" fmla="*/ 1896176 h 5332395"/>
              <a:gd name="connsiteX18" fmla="*/ 423512 w 2704699"/>
              <a:gd name="connsiteY18" fmla="*/ 1857675 h 5332395"/>
              <a:gd name="connsiteX19" fmla="*/ 423512 w 2704699"/>
              <a:gd name="connsiteY19" fmla="*/ 1819174 h 5332395"/>
              <a:gd name="connsiteX20" fmla="*/ 423512 w 2704699"/>
              <a:gd name="connsiteY20" fmla="*/ 1790299 h 5332395"/>
              <a:gd name="connsiteX21" fmla="*/ 404261 w 2704699"/>
              <a:gd name="connsiteY21" fmla="*/ 1761423 h 5332395"/>
              <a:gd name="connsiteX22" fmla="*/ 356135 w 2704699"/>
              <a:gd name="connsiteY22" fmla="*/ 1674795 h 5332395"/>
              <a:gd name="connsiteX23" fmla="*/ 375386 w 2704699"/>
              <a:gd name="connsiteY23" fmla="*/ 1645920 h 5332395"/>
              <a:gd name="connsiteX24" fmla="*/ 375386 w 2704699"/>
              <a:gd name="connsiteY24" fmla="*/ 1617044 h 5332395"/>
              <a:gd name="connsiteX25" fmla="*/ 346510 w 2704699"/>
              <a:gd name="connsiteY25" fmla="*/ 1597793 h 5332395"/>
              <a:gd name="connsiteX26" fmla="*/ 346510 w 2704699"/>
              <a:gd name="connsiteY26" fmla="*/ 1559292 h 5332395"/>
              <a:gd name="connsiteX27" fmla="*/ 356135 w 2704699"/>
              <a:gd name="connsiteY27" fmla="*/ 1530416 h 5332395"/>
              <a:gd name="connsiteX28" fmla="*/ 336885 w 2704699"/>
              <a:gd name="connsiteY28" fmla="*/ 1453414 h 5332395"/>
              <a:gd name="connsiteX29" fmla="*/ 298384 w 2704699"/>
              <a:gd name="connsiteY29" fmla="*/ 1414913 h 5332395"/>
              <a:gd name="connsiteX30" fmla="*/ 259882 w 2704699"/>
              <a:gd name="connsiteY30" fmla="*/ 1386038 h 5332395"/>
              <a:gd name="connsiteX31" fmla="*/ 231007 w 2704699"/>
              <a:gd name="connsiteY31" fmla="*/ 1337911 h 5332395"/>
              <a:gd name="connsiteX32" fmla="*/ 231007 w 2704699"/>
              <a:gd name="connsiteY32" fmla="*/ 1299410 h 5332395"/>
              <a:gd name="connsiteX33" fmla="*/ 269508 w 2704699"/>
              <a:gd name="connsiteY33" fmla="*/ 1251284 h 5332395"/>
              <a:gd name="connsiteX34" fmla="*/ 336885 w 2704699"/>
              <a:gd name="connsiteY34" fmla="*/ 1203158 h 5332395"/>
              <a:gd name="connsiteX35" fmla="*/ 404261 w 2704699"/>
              <a:gd name="connsiteY35" fmla="*/ 1145406 h 5332395"/>
              <a:gd name="connsiteX36" fmla="*/ 442762 w 2704699"/>
              <a:gd name="connsiteY36" fmla="*/ 1078029 h 5332395"/>
              <a:gd name="connsiteX37" fmla="*/ 481264 w 2704699"/>
              <a:gd name="connsiteY37" fmla="*/ 1029903 h 5332395"/>
              <a:gd name="connsiteX38" fmla="*/ 500514 w 2704699"/>
              <a:gd name="connsiteY38" fmla="*/ 981776 h 5332395"/>
              <a:gd name="connsiteX39" fmla="*/ 510139 w 2704699"/>
              <a:gd name="connsiteY39" fmla="*/ 943275 h 5332395"/>
              <a:gd name="connsiteX40" fmla="*/ 500514 w 2704699"/>
              <a:gd name="connsiteY40" fmla="*/ 904774 h 5332395"/>
              <a:gd name="connsiteX41" fmla="*/ 490889 w 2704699"/>
              <a:gd name="connsiteY41" fmla="*/ 885524 h 5332395"/>
              <a:gd name="connsiteX42" fmla="*/ 490889 w 2704699"/>
              <a:gd name="connsiteY42" fmla="*/ 837398 h 5332395"/>
              <a:gd name="connsiteX43" fmla="*/ 490889 w 2704699"/>
              <a:gd name="connsiteY43" fmla="*/ 808522 h 5332395"/>
              <a:gd name="connsiteX44" fmla="*/ 413887 w 2704699"/>
              <a:gd name="connsiteY44" fmla="*/ 770021 h 5332395"/>
              <a:gd name="connsiteX45" fmla="*/ 298384 w 2704699"/>
              <a:gd name="connsiteY45" fmla="*/ 731520 h 5332395"/>
              <a:gd name="connsiteX46" fmla="*/ 192506 w 2704699"/>
              <a:gd name="connsiteY46" fmla="*/ 693019 h 5332395"/>
              <a:gd name="connsiteX47" fmla="*/ 86628 w 2704699"/>
              <a:gd name="connsiteY47" fmla="*/ 635267 h 5332395"/>
              <a:gd name="connsiteX48" fmla="*/ 9626 w 2704699"/>
              <a:gd name="connsiteY48" fmla="*/ 587141 h 5332395"/>
              <a:gd name="connsiteX49" fmla="*/ 0 w 2704699"/>
              <a:gd name="connsiteY49" fmla="*/ 558265 h 5332395"/>
              <a:gd name="connsiteX50" fmla="*/ 115504 w 2704699"/>
              <a:gd name="connsiteY50" fmla="*/ 548640 h 5332395"/>
              <a:gd name="connsiteX51" fmla="*/ 240632 w 2704699"/>
              <a:gd name="connsiteY51" fmla="*/ 558265 h 5332395"/>
              <a:gd name="connsiteX52" fmla="*/ 365760 w 2704699"/>
              <a:gd name="connsiteY52" fmla="*/ 548640 h 5332395"/>
              <a:gd name="connsiteX53" fmla="*/ 548640 w 2704699"/>
              <a:gd name="connsiteY53" fmla="*/ 558265 h 5332395"/>
              <a:gd name="connsiteX54" fmla="*/ 606392 w 2704699"/>
              <a:gd name="connsiteY54" fmla="*/ 548640 h 5332395"/>
              <a:gd name="connsiteX55" fmla="*/ 721895 w 2704699"/>
              <a:gd name="connsiteY55" fmla="*/ 404261 h 5332395"/>
              <a:gd name="connsiteX56" fmla="*/ 933651 w 2704699"/>
              <a:gd name="connsiteY56" fmla="*/ 134753 h 5332395"/>
              <a:gd name="connsiteX57" fmla="*/ 1078030 w 2704699"/>
              <a:gd name="connsiteY57" fmla="*/ 28875 h 5332395"/>
              <a:gd name="connsiteX58" fmla="*/ 1280160 w 2704699"/>
              <a:gd name="connsiteY58" fmla="*/ 0 h 5332395"/>
              <a:gd name="connsiteX59" fmla="*/ 1491916 w 2704699"/>
              <a:gd name="connsiteY59" fmla="*/ 19250 h 5332395"/>
              <a:gd name="connsiteX60" fmla="*/ 1703672 w 2704699"/>
              <a:gd name="connsiteY60" fmla="*/ 67376 h 5332395"/>
              <a:gd name="connsiteX61" fmla="*/ 1848051 w 2704699"/>
              <a:gd name="connsiteY61" fmla="*/ 105878 h 5332395"/>
              <a:gd name="connsiteX62" fmla="*/ 2117558 w 2704699"/>
              <a:gd name="connsiteY62" fmla="*/ 356134 h 5332395"/>
              <a:gd name="connsiteX63" fmla="*/ 2252312 w 2704699"/>
              <a:gd name="connsiteY63" fmla="*/ 529389 h 5332395"/>
              <a:gd name="connsiteX64" fmla="*/ 2310064 w 2704699"/>
              <a:gd name="connsiteY64" fmla="*/ 693019 h 5332395"/>
              <a:gd name="connsiteX65" fmla="*/ 2338939 w 2704699"/>
              <a:gd name="connsiteY65" fmla="*/ 904774 h 5332395"/>
              <a:gd name="connsiteX66" fmla="*/ 2338939 w 2704699"/>
              <a:gd name="connsiteY66" fmla="*/ 1078029 h 5332395"/>
              <a:gd name="connsiteX67" fmla="*/ 2319689 w 2704699"/>
              <a:gd name="connsiteY67" fmla="*/ 1193532 h 5332395"/>
              <a:gd name="connsiteX68" fmla="*/ 2290813 w 2704699"/>
              <a:gd name="connsiteY68" fmla="*/ 1260909 h 5332395"/>
              <a:gd name="connsiteX69" fmla="*/ 2252312 w 2704699"/>
              <a:gd name="connsiteY69" fmla="*/ 1337911 h 5332395"/>
              <a:gd name="connsiteX70" fmla="*/ 2156059 w 2704699"/>
              <a:gd name="connsiteY70" fmla="*/ 1424539 h 5332395"/>
              <a:gd name="connsiteX71" fmla="*/ 2107933 w 2704699"/>
              <a:gd name="connsiteY71" fmla="*/ 1434164 h 5332395"/>
              <a:gd name="connsiteX72" fmla="*/ 2079057 w 2704699"/>
              <a:gd name="connsiteY72" fmla="*/ 1520791 h 5332395"/>
              <a:gd name="connsiteX73" fmla="*/ 2059807 w 2704699"/>
              <a:gd name="connsiteY73" fmla="*/ 1617044 h 5332395"/>
              <a:gd name="connsiteX74" fmla="*/ 2050181 w 2704699"/>
              <a:gd name="connsiteY74" fmla="*/ 1742172 h 5332395"/>
              <a:gd name="connsiteX75" fmla="*/ 2050181 w 2704699"/>
              <a:gd name="connsiteY75" fmla="*/ 1828800 h 5332395"/>
              <a:gd name="connsiteX76" fmla="*/ 2040556 w 2704699"/>
              <a:gd name="connsiteY76" fmla="*/ 1886551 h 5332395"/>
              <a:gd name="connsiteX77" fmla="*/ 1992430 w 2704699"/>
              <a:gd name="connsiteY77" fmla="*/ 1915427 h 5332395"/>
              <a:gd name="connsiteX78" fmla="*/ 1953929 w 2704699"/>
              <a:gd name="connsiteY78" fmla="*/ 1925052 h 5332395"/>
              <a:gd name="connsiteX79" fmla="*/ 1953929 w 2704699"/>
              <a:gd name="connsiteY79" fmla="*/ 2040555 h 5332395"/>
              <a:gd name="connsiteX80" fmla="*/ 2011680 w 2704699"/>
              <a:gd name="connsiteY80" fmla="*/ 2204185 h 5332395"/>
              <a:gd name="connsiteX81" fmla="*/ 2050181 w 2704699"/>
              <a:gd name="connsiteY81" fmla="*/ 2281187 h 5332395"/>
              <a:gd name="connsiteX82" fmla="*/ 2204186 w 2704699"/>
              <a:gd name="connsiteY82" fmla="*/ 2425566 h 5332395"/>
              <a:gd name="connsiteX83" fmla="*/ 2310064 w 2704699"/>
              <a:gd name="connsiteY83" fmla="*/ 2521819 h 5332395"/>
              <a:gd name="connsiteX84" fmla="*/ 2464068 w 2704699"/>
              <a:gd name="connsiteY84" fmla="*/ 2762450 h 5332395"/>
              <a:gd name="connsiteX85" fmla="*/ 2569946 w 2704699"/>
              <a:gd name="connsiteY85" fmla="*/ 3012707 h 5332395"/>
              <a:gd name="connsiteX86" fmla="*/ 2666198 w 2704699"/>
              <a:gd name="connsiteY86" fmla="*/ 3311090 h 5332395"/>
              <a:gd name="connsiteX87" fmla="*/ 2666198 w 2704699"/>
              <a:gd name="connsiteY87" fmla="*/ 3570972 h 5332395"/>
              <a:gd name="connsiteX88" fmla="*/ 2656573 w 2704699"/>
              <a:gd name="connsiteY88" fmla="*/ 3821229 h 5332395"/>
              <a:gd name="connsiteX89" fmla="*/ 2666198 w 2704699"/>
              <a:gd name="connsiteY89" fmla="*/ 4177364 h 5332395"/>
              <a:gd name="connsiteX90" fmla="*/ 2685449 w 2704699"/>
              <a:gd name="connsiteY90" fmla="*/ 4639376 h 5332395"/>
              <a:gd name="connsiteX91" fmla="*/ 2704699 w 2704699"/>
              <a:gd name="connsiteY91" fmla="*/ 5130265 h 5332395"/>
              <a:gd name="connsiteX92" fmla="*/ 2685449 w 2704699"/>
              <a:gd name="connsiteY92" fmla="*/ 5332395 h 5332395"/>
              <a:gd name="connsiteX0" fmla="*/ 298384 w 2704699"/>
              <a:gd name="connsiteY0" fmla="*/ 4138863 h 5332395"/>
              <a:gd name="connsiteX1" fmla="*/ 433137 w 2704699"/>
              <a:gd name="connsiteY1" fmla="*/ 3734602 h 5332395"/>
              <a:gd name="connsiteX2" fmla="*/ 558266 w 2704699"/>
              <a:gd name="connsiteY2" fmla="*/ 3378467 h 5332395"/>
              <a:gd name="connsiteX3" fmla="*/ 779647 w 2704699"/>
              <a:gd name="connsiteY3" fmla="*/ 2964581 h 5332395"/>
              <a:gd name="connsiteX4" fmla="*/ 952901 w 2704699"/>
              <a:gd name="connsiteY4" fmla="*/ 2695073 h 5332395"/>
              <a:gd name="connsiteX5" fmla="*/ 1049154 w 2704699"/>
              <a:gd name="connsiteY5" fmla="*/ 2464067 h 5332395"/>
              <a:gd name="connsiteX6" fmla="*/ 885525 w 2704699"/>
              <a:gd name="connsiteY6" fmla="*/ 2127183 h 5332395"/>
              <a:gd name="connsiteX7" fmla="*/ 875899 w 2704699"/>
              <a:gd name="connsiteY7" fmla="*/ 2088682 h 5332395"/>
              <a:gd name="connsiteX8" fmla="*/ 847024 w 2704699"/>
              <a:gd name="connsiteY8" fmla="*/ 2059806 h 5332395"/>
              <a:gd name="connsiteX9" fmla="*/ 789272 w 2704699"/>
              <a:gd name="connsiteY9" fmla="*/ 2059806 h 5332395"/>
              <a:gd name="connsiteX10" fmla="*/ 721895 w 2704699"/>
              <a:gd name="connsiteY10" fmla="*/ 2079056 h 5332395"/>
              <a:gd name="connsiteX11" fmla="*/ 606392 w 2704699"/>
              <a:gd name="connsiteY11" fmla="*/ 2088682 h 5332395"/>
              <a:gd name="connsiteX12" fmla="*/ 519765 w 2704699"/>
              <a:gd name="connsiteY12" fmla="*/ 2069431 h 5332395"/>
              <a:gd name="connsiteX13" fmla="*/ 462013 w 2704699"/>
              <a:gd name="connsiteY13" fmla="*/ 2030930 h 5332395"/>
              <a:gd name="connsiteX14" fmla="*/ 433137 w 2704699"/>
              <a:gd name="connsiteY14" fmla="*/ 1973179 h 5332395"/>
              <a:gd name="connsiteX15" fmla="*/ 433137 w 2704699"/>
              <a:gd name="connsiteY15" fmla="*/ 1896176 h 5332395"/>
              <a:gd name="connsiteX16" fmla="*/ 423512 w 2704699"/>
              <a:gd name="connsiteY16" fmla="*/ 1857675 h 5332395"/>
              <a:gd name="connsiteX17" fmla="*/ 423512 w 2704699"/>
              <a:gd name="connsiteY17" fmla="*/ 1819174 h 5332395"/>
              <a:gd name="connsiteX18" fmla="*/ 423512 w 2704699"/>
              <a:gd name="connsiteY18" fmla="*/ 1790299 h 5332395"/>
              <a:gd name="connsiteX19" fmla="*/ 404261 w 2704699"/>
              <a:gd name="connsiteY19" fmla="*/ 1761423 h 5332395"/>
              <a:gd name="connsiteX20" fmla="*/ 356135 w 2704699"/>
              <a:gd name="connsiteY20" fmla="*/ 1674795 h 5332395"/>
              <a:gd name="connsiteX21" fmla="*/ 375386 w 2704699"/>
              <a:gd name="connsiteY21" fmla="*/ 1645920 h 5332395"/>
              <a:gd name="connsiteX22" fmla="*/ 375386 w 2704699"/>
              <a:gd name="connsiteY22" fmla="*/ 1617044 h 5332395"/>
              <a:gd name="connsiteX23" fmla="*/ 346510 w 2704699"/>
              <a:gd name="connsiteY23" fmla="*/ 1597793 h 5332395"/>
              <a:gd name="connsiteX24" fmla="*/ 346510 w 2704699"/>
              <a:gd name="connsiteY24" fmla="*/ 1559292 h 5332395"/>
              <a:gd name="connsiteX25" fmla="*/ 356135 w 2704699"/>
              <a:gd name="connsiteY25" fmla="*/ 1530416 h 5332395"/>
              <a:gd name="connsiteX26" fmla="*/ 336885 w 2704699"/>
              <a:gd name="connsiteY26" fmla="*/ 1453414 h 5332395"/>
              <a:gd name="connsiteX27" fmla="*/ 298384 w 2704699"/>
              <a:gd name="connsiteY27" fmla="*/ 1414913 h 5332395"/>
              <a:gd name="connsiteX28" fmla="*/ 259882 w 2704699"/>
              <a:gd name="connsiteY28" fmla="*/ 1386038 h 5332395"/>
              <a:gd name="connsiteX29" fmla="*/ 231007 w 2704699"/>
              <a:gd name="connsiteY29" fmla="*/ 1337911 h 5332395"/>
              <a:gd name="connsiteX30" fmla="*/ 231007 w 2704699"/>
              <a:gd name="connsiteY30" fmla="*/ 1299410 h 5332395"/>
              <a:gd name="connsiteX31" fmla="*/ 269508 w 2704699"/>
              <a:gd name="connsiteY31" fmla="*/ 1251284 h 5332395"/>
              <a:gd name="connsiteX32" fmla="*/ 336885 w 2704699"/>
              <a:gd name="connsiteY32" fmla="*/ 1203158 h 5332395"/>
              <a:gd name="connsiteX33" fmla="*/ 404261 w 2704699"/>
              <a:gd name="connsiteY33" fmla="*/ 1145406 h 5332395"/>
              <a:gd name="connsiteX34" fmla="*/ 442762 w 2704699"/>
              <a:gd name="connsiteY34" fmla="*/ 1078029 h 5332395"/>
              <a:gd name="connsiteX35" fmla="*/ 481264 w 2704699"/>
              <a:gd name="connsiteY35" fmla="*/ 1029903 h 5332395"/>
              <a:gd name="connsiteX36" fmla="*/ 500514 w 2704699"/>
              <a:gd name="connsiteY36" fmla="*/ 981776 h 5332395"/>
              <a:gd name="connsiteX37" fmla="*/ 510139 w 2704699"/>
              <a:gd name="connsiteY37" fmla="*/ 943275 h 5332395"/>
              <a:gd name="connsiteX38" fmla="*/ 500514 w 2704699"/>
              <a:gd name="connsiteY38" fmla="*/ 904774 h 5332395"/>
              <a:gd name="connsiteX39" fmla="*/ 490889 w 2704699"/>
              <a:gd name="connsiteY39" fmla="*/ 885524 h 5332395"/>
              <a:gd name="connsiteX40" fmla="*/ 490889 w 2704699"/>
              <a:gd name="connsiteY40" fmla="*/ 837398 h 5332395"/>
              <a:gd name="connsiteX41" fmla="*/ 490889 w 2704699"/>
              <a:gd name="connsiteY41" fmla="*/ 808522 h 5332395"/>
              <a:gd name="connsiteX42" fmla="*/ 413887 w 2704699"/>
              <a:gd name="connsiteY42" fmla="*/ 770021 h 5332395"/>
              <a:gd name="connsiteX43" fmla="*/ 298384 w 2704699"/>
              <a:gd name="connsiteY43" fmla="*/ 731520 h 5332395"/>
              <a:gd name="connsiteX44" fmla="*/ 192506 w 2704699"/>
              <a:gd name="connsiteY44" fmla="*/ 693019 h 5332395"/>
              <a:gd name="connsiteX45" fmla="*/ 86628 w 2704699"/>
              <a:gd name="connsiteY45" fmla="*/ 635267 h 5332395"/>
              <a:gd name="connsiteX46" fmla="*/ 9626 w 2704699"/>
              <a:gd name="connsiteY46" fmla="*/ 587141 h 5332395"/>
              <a:gd name="connsiteX47" fmla="*/ 0 w 2704699"/>
              <a:gd name="connsiteY47" fmla="*/ 558265 h 5332395"/>
              <a:gd name="connsiteX48" fmla="*/ 115504 w 2704699"/>
              <a:gd name="connsiteY48" fmla="*/ 548640 h 5332395"/>
              <a:gd name="connsiteX49" fmla="*/ 240632 w 2704699"/>
              <a:gd name="connsiteY49" fmla="*/ 558265 h 5332395"/>
              <a:gd name="connsiteX50" fmla="*/ 365760 w 2704699"/>
              <a:gd name="connsiteY50" fmla="*/ 548640 h 5332395"/>
              <a:gd name="connsiteX51" fmla="*/ 548640 w 2704699"/>
              <a:gd name="connsiteY51" fmla="*/ 558265 h 5332395"/>
              <a:gd name="connsiteX52" fmla="*/ 606392 w 2704699"/>
              <a:gd name="connsiteY52" fmla="*/ 548640 h 5332395"/>
              <a:gd name="connsiteX53" fmla="*/ 721895 w 2704699"/>
              <a:gd name="connsiteY53" fmla="*/ 404261 h 5332395"/>
              <a:gd name="connsiteX54" fmla="*/ 933651 w 2704699"/>
              <a:gd name="connsiteY54" fmla="*/ 134753 h 5332395"/>
              <a:gd name="connsiteX55" fmla="*/ 1078030 w 2704699"/>
              <a:gd name="connsiteY55" fmla="*/ 28875 h 5332395"/>
              <a:gd name="connsiteX56" fmla="*/ 1280160 w 2704699"/>
              <a:gd name="connsiteY56" fmla="*/ 0 h 5332395"/>
              <a:gd name="connsiteX57" fmla="*/ 1491916 w 2704699"/>
              <a:gd name="connsiteY57" fmla="*/ 19250 h 5332395"/>
              <a:gd name="connsiteX58" fmla="*/ 1703672 w 2704699"/>
              <a:gd name="connsiteY58" fmla="*/ 67376 h 5332395"/>
              <a:gd name="connsiteX59" fmla="*/ 1848051 w 2704699"/>
              <a:gd name="connsiteY59" fmla="*/ 105878 h 5332395"/>
              <a:gd name="connsiteX60" fmla="*/ 2117558 w 2704699"/>
              <a:gd name="connsiteY60" fmla="*/ 356134 h 5332395"/>
              <a:gd name="connsiteX61" fmla="*/ 2252312 w 2704699"/>
              <a:gd name="connsiteY61" fmla="*/ 529389 h 5332395"/>
              <a:gd name="connsiteX62" fmla="*/ 2310064 w 2704699"/>
              <a:gd name="connsiteY62" fmla="*/ 693019 h 5332395"/>
              <a:gd name="connsiteX63" fmla="*/ 2338939 w 2704699"/>
              <a:gd name="connsiteY63" fmla="*/ 904774 h 5332395"/>
              <a:gd name="connsiteX64" fmla="*/ 2338939 w 2704699"/>
              <a:gd name="connsiteY64" fmla="*/ 1078029 h 5332395"/>
              <a:gd name="connsiteX65" fmla="*/ 2319689 w 2704699"/>
              <a:gd name="connsiteY65" fmla="*/ 1193532 h 5332395"/>
              <a:gd name="connsiteX66" fmla="*/ 2290813 w 2704699"/>
              <a:gd name="connsiteY66" fmla="*/ 1260909 h 5332395"/>
              <a:gd name="connsiteX67" fmla="*/ 2252312 w 2704699"/>
              <a:gd name="connsiteY67" fmla="*/ 1337911 h 5332395"/>
              <a:gd name="connsiteX68" fmla="*/ 2156059 w 2704699"/>
              <a:gd name="connsiteY68" fmla="*/ 1424539 h 5332395"/>
              <a:gd name="connsiteX69" fmla="*/ 2107933 w 2704699"/>
              <a:gd name="connsiteY69" fmla="*/ 1434164 h 5332395"/>
              <a:gd name="connsiteX70" fmla="*/ 2079057 w 2704699"/>
              <a:gd name="connsiteY70" fmla="*/ 1520791 h 5332395"/>
              <a:gd name="connsiteX71" fmla="*/ 2059807 w 2704699"/>
              <a:gd name="connsiteY71" fmla="*/ 1617044 h 5332395"/>
              <a:gd name="connsiteX72" fmla="*/ 2050181 w 2704699"/>
              <a:gd name="connsiteY72" fmla="*/ 1742172 h 5332395"/>
              <a:gd name="connsiteX73" fmla="*/ 2050181 w 2704699"/>
              <a:gd name="connsiteY73" fmla="*/ 1828800 h 5332395"/>
              <a:gd name="connsiteX74" fmla="*/ 2040556 w 2704699"/>
              <a:gd name="connsiteY74" fmla="*/ 1886551 h 5332395"/>
              <a:gd name="connsiteX75" fmla="*/ 1992430 w 2704699"/>
              <a:gd name="connsiteY75" fmla="*/ 1915427 h 5332395"/>
              <a:gd name="connsiteX76" fmla="*/ 1953929 w 2704699"/>
              <a:gd name="connsiteY76" fmla="*/ 1925052 h 5332395"/>
              <a:gd name="connsiteX77" fmla="*/ 1953929 w 2704699"/>
              <a:gd name="connsiteY77" fmla="*/ 2040555 h 5332395"/>
              <a:gd name="connsiteX78" fmla="*/ 2011680 w 2704699"/>
              <a:gd name="connsiteY78" fmla="*/ 2204185 h 5332395"/>
              <a:gd name="connsiteX79" fmla="*/ 2050181 w 2704699"/>
              <a:gd name="connsiteY79" fmla="*/ 2281187 h 5332395"/>
              <a:gd name="connsiteX80" fmla="*/ 2204186 w 2704699"/>
              <a:gd name="connsiteY80" fmla="*/ 2425566 h 5332395"/>
              <a:gd name="connsiteX81" fmla="*/ 2310064 w 2704699"/>
              <a:gd name="connsiteY81" fmla="*/ 2521819 h 5332395"/>
              <a:gd name="connsiteX82" fmla="*/ 2464068 w 2704699"/>
              <a:gd name="connsiteY82" fmla="*/ 2762450 h 5332395"/>
              <a:gd name="connsiteX83" fmla="*/ 2569946 w 2704699"/>
              <a:gd name="connsiteY83" fmla="*/ 3012707 h 5332395"/>
              <a:gd name="connsiteX84" fmla="*/ 2666198 w 2704699"/>
              <a:gd name="connsiteY84" fmla="*/ 3311090 h 5332395"/>
              <a:gd name="connsiteX85" fmla="*/ 2666198 w 2704699"/>
              <a:gd name="connsiteY85" fmla="*/ 3570972 h 5332395"/>
              <a:gd name="connsiteX86" fmla="*/ 2656573 w 2704699"/>
              <a:gd name="connsiteY86" fmla="*/ 3821229 h 5332395"/>
              <a:gd name="connsiteX87" fmla="*/ 2666198 w 2704699"/>
              <a:gd name="connsiteY87" fmla="*/ 4177364 h 5332395"/>
              <a:gd name="connsiteX88" fmla="*/ 2685449 w 2704699"/>
              <a:gd name="connsiteY88" fmla="*/ 4639376 h 5332395"/>
              <a:gd name="connsiteX89" fmla="*/ 2704699 w 2704699"/>
              <a:gd name="connsiteY89" fmla="*/ 5130265 h 5332395"/>
              <a:gd name="connsiteX90" fmla="*/ 2685449 w 2704699"/>
              <a:gd name="connsiteY90" fmla="*/ 5332395 h 5332395"/>
              <a:gd name="connsiteX91" fmla="*/ 565908 w 2704699"/>
              <a:gd name="connsiteY91"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90" fmla="*/ 565908 w 2704699"/>
              <a:gd name="connsiteY90"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0" fmla="*/ 433137 w 2704699"/>
              <a:gd name="connsiteY0" fmla="*/ 3734602 h 5130264"/>
              <a:gd name="connsiteX1" fmla="*/ 558266 w 2704699"/>
              <a:gd name="connsiteY1" fmla="*/ 3378467 h 5130264"/>
              <a:gd name="connsiteX2" fmla="*/ 779647 w 2704699"/>
              <a:gd name="connsiteY2" fmla="*/ 2964581 h 5130264"/>
              <a:gd name="connsiteX3" fmla="*/ 952901 w 2704699"/>
              <a:gd name="connsiteY3" fmla="*/ 2695073 h 5130264"/>
              <a:gd name="connsiteX4" fmla="*/ 1049154 w 2704699"/>
              <a:gd name="connsiteY4" fmla="*/ 2464067 h 5130264"/>
              <a:gd name="connsiteX5" fmla="*/ 885525 w 2704699"/>
              <a:gd name="connsiteY5" fmla="*/ 2127183 h 5130264"/>
              <a:gd name="connsiteX6" fmla="*/ 875899 w 2704699"/>
              <a:gd name="connsiteY6" fmla="*/ 2088682 h 5130264"/>
              <a:gd name="connsiteX7" fmla="*/ 847024 w 2704699"/>
              <a:gd name="connsiteY7" fmla="*/ 2059806 h 5130264"/>
              <a:gd name="connsiteX8" fmla="*/ 789272 w 2704699"/>
              <a:gd name="connsiteY8" fmla="*/ 2059806 h 5130264"/>
              <a:gd name="connsiteX9" fmla="*/ 721895 w 2704699"/>
              <a:gd name="connsiteY9" fmla="*/ 2079056 h 5130264"/>
              <a:gd name="connsiteX10" fmla="*/ 606392 w 2704699"/>
              <a:gd name="connsiteY10" fmla="*/ 2088682 h 5130264"/>
              <a:gd name="connsiteX11" fmla="*/ 519765 w 2704699"/>
              <a:gd name="connsiteY11" fmla="*/ 2069431 h 5130264"/>
              <a:gd name="connsiteX12" fmla="*/ 462013 w 2704699"/>
              <a:gd name="connsiteY12" fmla="*/ 2030930 h 5130264"/>
              <a:gd name="connsiteX13" fmla="*/ 433137 w 2704699"/>
              <a:gd name="connsiteY13" fmla="*/ 1973179 h 5130264"/>
              <a:gd name="connsiteX14" fmla="*/ 433137 w 2704699"/>
              <a:gd name="connsiteY14" fmla="*/ 1896176 h 5130264"/>
              <a:gd name="connsiteX15" fmla="*/ 423512 w 2704699"/>
              <a:gd name="connsiteY15" fmla="*/ 1857675 h 5130264"/>
              <a:gd name="connsiteX16" fmla="*/ 423512 w 2704699"/>
              <a:gd name="connsiteY16" fmla="*/ 1819174 h 5130264"/>
              <a:gd name="connsiteX17" fmla="*/ 423512 w 2704699"/>
              <a:gd name="connsiteY17" fmla="*/ 1790299 h 5130264"/>
              <a:gd name="connsiteX18" fmla="*/ 404261 w 2704699"/>
              <a:gd name="connsiteY18" fmla="*/ 1761423 h 5130264"/>
              <a:gd name="connsiteX19" fmla="*/ 356135 w 2704699"/>
              <a:gd name="connsiteY19" fmla="*/ 1674795 h 5130264"/>
              <a:gd name="connsiteX20" fmla="*/ 375386 w 2704699"/>
              <a:gd name="connsiteY20" fmla="*/ 1645920 h 5130264"/>
              <a:gd name="connsiteX21" fmla="*/ 375386 w 2704699"/>
              <a:gd name="connsiteY21" fmla="*/ 1617044 h 5130264"/>
              <a:gd name="connsiteX22" fmla="*/ 346510 w 2704699"/>
              <a:gd name="connsiteY22" fmla="*/ 1597793 h 5130264"/>
              <a:gd name="connsiteX23" fmla="*/ 346510 w 2704699"/>
              <a:gd name="connsiteY23" fmla="*/ 1559292 h 5130264"/>
              <a:gd name="connsiteX24" fmla="*/ 356135 w 2704699"/>
              <a:gd name="connsiteY24" fmla="*/ 1530416 h 5130264"/>
              <a:gd name="connsiteX25" fmla="*/ 336885 w 2704699"/>
              <a:gd name="connsiteY25" fmla="*/ 1453414 h 5130264"/>
              <a:gd name="connsiteX26" fmla="*/ 298384 w 2704699"/>
              <a:gd name="connsiteY26" fmla="*/ 1414913 h 5130264"/>
              <a:gd name="connsiteX27" fmla="*/ 259882 w 2704699"/>
              <a:gd name="connsiteY27" fmla="*/ 1386038 h 5130264"/>
              <a:gd name="connsiteX28" fmla="*/ 231007 w 2704699"/>
              <a:gd name="connsiteY28" fmla="*/ 1337911 h 5130264"/>
              <a:gd name="connsiteX29" fmla="*/ 231007 w 2704699"/>
              <a:gd name="connsiteY29" fmla="*/ 1299410 h 5130264"/>
              <a:gd name="connsiteX30" fmla="*/ 269508 w 2704699"/>
              <a:gd name="connsiteY30" fmla="*/ 1251284 h 5130264"/>
              <a:gd name="connsiteX31" fmla="*/ 336885 w 2704699"/>
              <a:gd name="connsiteY31" fmla="*/ 1203158 h 5130264"/>
              <a:gd name="connsiteX32" fmla="*/ 404261 w 2704699"/>
              <a:gd name="connsiteY32" fmla="*/ 1145406 h 5130264"/>
              <a:gd name="connsiteX33" fmla="*/ 442762 w 2704699"/>
              <a:gd name="connsiteY33" fmla="*/ 1078029 h 5130264"/>
              <a:gd name="connsiteX34" fmla="*/ 481264 w 2704699"/>
              <a:gd name="connsiteY34" fmla="*/ 1029903 h 5130264"/>
              <a:gd name="connsiteX35" fmla="*/ 500514 w 2704699"/>
              <a:gd name="connsiteY35" fmla="*/ 981776 h 5130264"/>
              <a:gd name="connsiteX36" fmla="*/ 510139 w 2704699"/>
              <a:gd name="connsiteY36" fmla="*/ 943275 h 5130264"/>
              <a:gd name="connsiteX37" fmla="*/ 500514 w 2704699"/>
              <a:gd name="connsiteY37" fmla="*/ 904774 h 5130264"/>
              <a:gd name="connsiteX38" fmla="*/ 490889 w 2704699"/>
              <a:gd name="connsiteY38" fmla="*/ 885524 h 5130264"/>
              <a:gd name="connsiteX39" fmla="*/ 490889 w 2704699"/>
              <a:gd name="connsiteY39" fmla="*/ 837398 h 5130264"/>
              <a:gd name="connsiteX40" fmla="*/ 490889 w 2704699"/>
              <a:gd name="connsiteY40" fmla="*/ 808522 h 5130264"/>
              <a:gd name="connsiteX41" fmla="*/ 413887 w 2704699"/>
              <a:gd name="connsiteY41" fmla="*/ 770021 h 5130264"/>
              <a:gd name="connsiteX42" fmla="*/ 298384 w 2704699"/>
              <a:gd name="connsiteY42" fmla="*/ 731520 h 5130264"/>
              <a:gd name="connsiteX43" fmla="*/ 192506 w 2704699"/>
              <a:gd name="connsiteY43" fmla="*/ 693019 h 5130264"/>
              <a:gd name="connsiteX44" fmla="*/ 86628 w 2704699"/>
              <a:gd name="connsiteY44" fmla="*/ 635267 h 5130264"/>
              <a:gd name="connsiteX45" fmla="*/ 9626 w 2704699"/>
              <a:gd name="connsiteY45" fmla="*/ 587141 h 5130264"/>
              <a:gd name="connsiteX46" fmla="*/ 0 w 2704699"/>
              <a:gd name="connsiteY46" fmla="*/ 558265 h 5130264"/>
              <a:gd name="connsiteX47" fmla="*/ 115504 w 2704699"/>
              <a:gd name="connsiteY47" fmla="*/ 548640 h 5130264"/>
              <a:gd name="connsiteX48" fmla="*/ 240632 w 2704699"/>
              <a:gd name="connsiteY48" fmla="*/ 558265 h 5130264"/>
              <a:gd name="connsiteX49" fmla="*/ 365760 w 2704699"/>
              <a:gd name="connsiteY49" fmla="*/ 548640 h 5130264"/>
              <a:gd name="connsiteX50" fmla="*/ 548640 w 2704699"/>
              <a:gd name="connsiteY50" fmla="*/ 558265 h 5130264"/>
              <a:gd name="connsiteX51" fmla="*/ 606392 w 2704699"/>
              <a:gd name="connsiteY51" fmla="*/ 548640 h 5130264"/>
              <a:gd name="connsiteX52" fmla="*/ 721895 w 2704699"/>
              <a:gd name="connsiteY52" fmla="*/ 404261 h 5130264"/>
              <a:gd name="connsiteX53" fmla="*/ 933651 w 2704699"/>
              <a:gd name="connsiteY53" fmla="*/ 134753 h 5130264"/>
              <a:gd name="connsiteX54" fmla="*/ 1078030 w 2704699"/>
              <a:gd name="connsiteY54" fmla="*/ 28875 h 5130264"/>
              <a:gd name="connsiteX55" fmla="*/ 1280160 w 2704699"/>
              <a:gd name="connsiteY55" fmla="*/ 0 h 5130264"/>
              <a:gd name="connsiteX56" fmla="*/ 1491916 w 2704699"/>
              <a:gd name="connsiteY56" fmla="*/ 19250 h 5130264"/>
              <a:gd name="connsiteX57" fmla="*/ 1703672 w 2704699"/>
              <a:gd name="connsiteY57" fmla="*/ 67376 h 5130264"/>
              <a:gd name="connsiteX58" fmla="*/ 1848051 w 2704699"/>
              <a:gd name="connsiteY58" fmla="*/ 105878 h 5130264"/>
              <a:gd name="connsiteX59" fmla="*/ 2117558 w 2704699"/>
              <a:gd name="connsiteY59" fmla="*/ 356134 h 5130264"/>
              <a:gd name="connsiteX60" fmla="*/ 2252312 w 2704699"/>
              <a:gd name="connsiteY60" fmla="*/ 529389 h 5130264"/>
              <a:gd name="connsiteX61" fmla="*/ 2310064 w 2704699"/>
              <a:gd name="connsiteY61" fmla="*/ 693019 h 5130264"/>
              <a:gd name="connsiteX62" fmla="*/ 2338939 w 2704699"/>
              <a:gd name="connsiteY62" fmla="*/ 904774 h 5130264"/>
              <a:gd name="connsiteX63" fmla="*/ 2338939 w 2704699"/>
              <a:gd name="connsiteY63" fmla="*/ 1078029 h 5130264"/>
              <a:gd name="connsiteX64" fmla="*/ 2319689 w 2704699"/>
              <a:gd name="connsiteY64" fmla="*/ 1193532 h 5130264"/>
              <a:gd name="connsiteX65" fmla="*/ 2290813 w 2704699"/>
              <a:gd name="connsiteY65" fmla="*/ 1260909 h 5130264"/>
              <a:gd name="connsiteX66" fmla="*/ 2252312 w 2704699"/>
              <a:gd name="connsiteY66" fmla="*/ 1337911 h 5130264"/>
              <a:gd name="connsiteX67" fmla="*/ 2156059 w 2704699"/>
              <a:gd name="connsiteY67" fmla="*/ 1424539 h 5130264"/>
              <a:gd name="connsiteX68" fmla="*/ 2107933 w 2704699"/>
              <a:gd name="connsiteY68" fmla="*/ 1434164 h 5130264"/>
              <a:gd name="connsiteX69" fmla="*/ 2079057 w 2704699"/>
              <a:gd name="connsiteY69" fmla="*/ 1520791 h 5130264"/>
              <a:gd name="connsiteX70" fmla="*/ 2059807 w 2704699"/>
              <a:gd name="connsiteY70" fmla="*/ 1617044 h 5130264"/>
              <a:gd name="connsiteX71" fmla="*/ 2050181 w 2704699"/>
              <a:gd name="connsiteY71" fmla="*/ 1742172 h 5130264"/>
              <a:gd name="connsiteX72" fmla="*/ 2050181 w 2704699"/>
              <a:gd name="connsiteY72" fmla="*/ 1828800 h 5130264"/>
              <a:gd name="connsiteX73" fmla="*/ 2040556 w 2704699"/>
              <a:gd name="connsiteY73" fmla="*/ 1886551 h 5130264"/>
              <a:gd name="connsiteX74" fmla="*/ 1992430 w 2704699"/>
              <a:gd name="connsiteY74" fmla="*/ 1915427 h 5130264"/>
              <a:gd name="connsiteX75" fmla="*/ 1953929 w 2704699"/>
              <a:gd name="connsiteY75" fmla="*/ 1925052 h 5130264"/>
              <a:gd name="connsiteX76" fmla="*/ 1953929 w 2704699"/>
              <a:gd name="connsiteY76" fmla="*/ 2040555 h 5130264"/>
              <a:gd name="connsiteX77" fmla="*/ 2011680 w 2704699"/>
              <a:gd name="connsiteY77" fmla="*/ 2204185 h 5130264"/>
              <a:gd name="connsiteX78" fmla="*/ 2050181 w 2704699"/>
              <a:gd name="connsiteY78" fmla="*/ 2281187 h 5130264"/>
              <a:gd name="connsiteX79" fmla="*/ 2204186 w 2704699"/>
              <a:gd name="connsiteY79" fmla="*/ 2425566 h 5130264"/>
              <a:gd name="connsiteX80" fmla="*/ 2310064 w 2704699"/>
              <a:gd name="connsiteY80" fmla="*/ 2521819 h 5130264"/>
              <a:gd name="connsiteX81" fmla="*/ 2464068 w 2704699"/>
              <a:gd name="connsiteY81" fmla="*/ 2762450 h 5130264"/>
              <a:gd name="connsiteX82" fmla="*/ 2569946 w 2704699"/>
              <a:gd name="connsiteY82" fmla="*/ 3012707 h 5130264"/>
              <a:gd name="connsiteX83" fmla="*/ 2666198 w 2704699"/>
              <a:gd name="connsiteY83" fmla="*/ 3311090 h 5130264"/>
              <a:gd name="connsiteX84" fmla="*/ 2666198 w 2704699"/>
              <a:gd name="connsiteY84" fmla="*/ 3570972 h 5130264"/>
              <a:gd name="connsiteX85" fmla="*/ 2656573 w 2704699"/>
              <a:gd name="connsiteY85" fmla="*/ 3821229 h 5130264"/>
              <a:gd name="connsiteX86" fmla="*/ 2666198 w 2704699"/>
              <a:gd name="connsiteY86" fmla="*/ 4177364 h 5130264"/>
              <a:gd name="connsiteX87" fmla="*/ 2685449 w 2704699"/>
              <a:gd name="connsiteY87" fmla="*/ 4639376 h 5130264"/>
              <a:gd name="connsiteX88" fmla="*/ 2704699 w 2704699"/>
              <a:gd name="connsiteY88" fmla="*/ 5130265 h 5130264"/>
              <a:gd name="connsiteX0" fmla="*/ 433137 w 2685449"/>
              <a:gd name="connsiteY0" fmla="*/ 3734602 h 4639376"/>
              <a:gd name="connsiteX1" fmla="*/ 558266 w 2685449"/>
              <a:gd name="connsiteY1" fmla="*/ 3378467 h 4639376"/>
              <a:gd name="connsiteX2" fmla="*/ 779647 w 2685449"/>
              <a:gd name="connsiteY2" fmla="*/ 2964581 h 4639376"/>
              <a:gd name="connsiteX3" fmla="*/ 952901 w 2685449"/>
              <a:gd name="connsiteY3" fmla="*/ 2695073 h 4639376"/>
              <a:gd name="connsiteX4" fmla="*/ 1049154 w 2685449"/>
              <a:gd name="connsiteY4" fmla="*/ 2464067 h 4639376"/>
              <a:gd name="connsiteX5" fmla="*/ 885525 w 2685449"/>
              <a:gd name="connsiteY5" fmla="*/ 2127183 h 4639376"/>
              <a:gd name="connsiteX6" fmla="*/ 875899 w 2685449"/>
              <a:gd name="connsiteY6" fmla="*/ 2088682 h 4639376"/>
              <a:gd name="connsiteX7" fmla="*/ 847024 w 2685449"/>
              <a:gd name="connsiteY7" fmla="*/ 2059806 h 4639376"/>
              <a:gd name="connsiteX8" fmla="*/ 789272 w 2685449"/>
              <a:gd name="connsiteY8" fmla="*/ 2059806 h 4639376"/>
              <a:gd name="connsiteX9" fmla="*/ 721895 w 2685449"/>
              <a:gd name="connsiteY9" fmla="*/ 2079056 h 4639376"/>
              <a:gd name="connsiteX10" fmla="*/ 606392 w 2685449"/>
              <a:gd name="connsiteY10" fmla="*/ 2088682 h 4639376"/>
              <a:gd name="connsiteX11" fmla="*/ 519765 w 2685449"/>
              <a:gd name="connsiteY11" fmla="*/ 2069431 h 4639376"/>
              <a:gd name="connsiteX12" fmla="*/ 462013 w 2685449"/>
              <a:gd name="connsiteY12" fmla="*/ 2030930 h 4639376"/>
              <a:gd name="connsiteX13" fmla="*/ 433137 w 2685449"/>
              <a:gd name="connsiteY13" fmla="*/ 1973179 h 4639376"/>
              <a:gd name="connsiteX14" fmla="*/ 433137 w 2685449"/>
              <a:gd name="connsiteY14" fmla="*/ 1896176 h 4639376"/>
              <a:gd name="connsiteX15" fmla="*/ 423512 w 2685449"/>
              <a:gd name="connsiteY15" fmla="*/ 1857675 h 4639376"/>
              <a:gd name="connsiteX16" fmla="*/ 423512 w 2685449"/>
              <a:gd name="connsiteY16" fmla="*/ 1819174 h 4639376"/>
              <a:gd name="connsiteX17" fmla="*/ 423512 w 2685449"/>
              <a:gd name="connsiteY17" fmla="*/ 1790299 h 4639376"/>
              <a:gd name="connsiteX18" fmla="*/ 404261 w 2685449"/>
              <a:gd name="connsiteY18" fmla="*/ 1761423 h 4639376"/>
              <a:gd name="connsiteX19" fmla="*/ 356135 w 2685449"/>
              <a:gd name="connsiteY19" fmla="*/ 1674795 h 4639376"/>
              <a:gd name="connsiteX20" fmla="*/ 375386 w 2685449"/>
              <a:gd name="connsiteY20" fmla="*/ 1645920 h 4639376"/>
              <a:gd name="connsiteX21" fmla="*/ 375386 w 2685449"/>
              <a:gd name="connsiteY21" fmla="*/ 1617044 h 4639376"/>
              <a:gd name="connsiteX22" fmla="*/ 346510 w 2685449"/>
              <a:gd name="connsiteY22" fmla="*/ 1597793 h 4639376"/>
              <a:gd name="connsiteX23" fmla="*/ 346510 w 2685449"/>
              <a:gd name="connsiteY23" fmla="*/ 1559292 h 4639376"/>
              <a:gd name="connsiteX24" fmla="*/ 356135 w 2685449"/>
              <a:gd name="connsiteY24" fmla="*/ 1530416 h 4639376"/>
              <a:gd name="connsiteX25" fmla="*/ 336885 w 2685449"/>
              <a:gd name="connsiteY25" fmla="*/ 1453414 h 4639376"/>
              <a:gd name="connsiteX26" fmla="*/ 298384 w 2685449"/>
              <a:gd name="connsiteY26" fmla="*/ 1414913 h 4639376"/>
              <a:gd name="connsiteX27" fmla="*/ 259882 w 2685449"/>
              <a:gd name="connsiteY27" fmla="*/ 1386038 h 4639376"/>
              <a:gd name="connsiteX28" fmla="*/ 231007 w 2685449"/>
              <a:gd name="connsiteY28" fmla="*/ 1337911 h 4639376"/>
              <a:gd name="connsiteX29" fmla="*/ 231007 w 2685449"/>
              <a:gd name="connsiteY29" fmla="*/ 1299410 h 4639376"/>
              <a:gd name="connsiteX30" fmla="*/ 269508 w 2685449"/>
              <a:gd name="connsiteY30" fmla="*/ 1251284 h 4639376"/>
              <a:gd name="connsiteX31" fmla="*/ 336885 w 2685449"/>
              <a:gd name="connsiteY31" fmla="*/ 1203158 h 4639376"/>
              <a:gd name="connsiteX32" fmla="*/ 404261 w 2685449"/>
              <a:gd name="connsiteY32" fmla="*/ 1145406 h 4639376"/>
              <a:gd name="connsiteX33" fmla="*/ 442762 w 2685449"/>
              <a:gd name="connsiteY33" fmla="*/ 1078029 h 4639376"/>
              <a:gd name="connsiteX34" fmla="*/ 481264 w 2685449"/>
              <a:gd name="connsiteY34" fmla="*/ 1029903 h 4639376"/>
              <a:gd name="connsiteX35" fmla="*/ 500514 w 2685449"/>
              <a:gd name="connsiteY35" fmla="*/ 981776 h 4639376"/>
              <a:gd name="connsiteX36" fmla="*/ 510139 w 2685449"/>
              <a:gd name="connsiteY36" fmla="*/ 943275 h 4639376"/>
              <a:gd name="connsiteX37" fmla="*/ 500514 w 2685449"/>
              <a:gd name="connsiteY37" fmla="*/ 904774 h 4639376"/>
              <a:gd name="connsiteX38" fmla="*/ 490889 w 2685449"/>
              <a:gd name="connsiteY38" fmla="*/ 885524 h 4639376"/>
              <a:gd name="connsiteX39" fmla="*/ 490889 w 2685449"/>
              <a:gd name="connsiteY39" fmla="*/ 837398 h 4639376"/>
              <a:gd name="connsiteX40" fmla="*/ 490889 w 2685449"/>
              <a:gd name="connsiteY40" fmla="*/ 808522 h 4639376"/>
              <a:gd name="connsiteX41" fmla="*/ 413887 w 2685449"/>
              <a:gd name="connsiteY41" fmla="*/ 770021 h 4639376"/>
              <a:gd name="connsiteX42" fmla="*/ 298384 w 2685449"/>
              <a:gd name="connsiteY42" fmla="*/ 731520 h 4639376"/>
              <a:gd name="connsiteX43" fmla="*/ 192506 w 2685449"/>
              <a:gd name="connsiteY43" fmla="*/ 693019 h 4639376"/>
              <a:gd name="connsiteX44" fmla="*/ 86628 w 2685449"/>
              <a:gd name="connsiteY44" fmla="*/ 635267 h 4639376"/>
              <a:gd name="connsiteX45" fmla="*/ 9626 w 2685449"/>
              <a:gd name="connsiteY45" fmla="*/ 587141 h 4639376"/>
              <a:gd name="connsiteX46" fmla="*/ 0 w 2685449"/>
              <a:gd name="connsiteY46" fmla="*/ 558265 h 4639376"/>
              <a:gd name="connsiteX47" fmla="*/ 115504 w 2685449"/>
              <a:gd name="connsiteY47" fmla="*/ 548640 h 4639376"/>
              <a:gd name="connsiteX48" fmla="*/ 240632 w 2685449"/>
              <a:gd name="connsiteY48" fmla="*/ 558265 h 4639376"/>
              <a:gd name="connsiteX49" fmla="*/ 365760 w 2685449"/>
              <a:gd name="connsiteY49" fmla="*/ 548640 h 4639376"/>
              <a:gd name="connsiteX50" fmla="*/ 548640 w 2685449"/>
              <a:gd name="connsiteY50" fmla="*/ 558265 h 4639376"/>
              <a:gd name="connsiteX51" fmla="*/ 606392 w 2685449"/>
              <a:gd name="connsiteY51" fmla="*/ 548640 h 4639376"/>
              <a:gd name="connsiteX52" fmla="*/ 721895 w 2685449"/>
              <a:gd name="connsiteY52" fmla="*/ 404261 h 4639376"/>
              <a:gd name="connsiteX53" fmla="*/ 933651 w 2685449"/>
              <a:gd name="connsiteY53" fmla="*/ 134753 h 4639376"/>
              <a:gd name="connsiteX54" fmla="*/ 1078030 w 2685449"/>
              <a:gd name="connsiteY54" fmla="*/ 28875 h 4639376"/>
              <a:gd name="connsiteX55" fmla="*/ 1280160 w 2685449"/>
              <a:gd name="connsiteY55" fmla="*/ 0 h 4639376"/>
              <a:gd name="connsiteX56" fmla="*/ 1491916 w 2685449"/>
              <a:gd name="connsiteY56" fmla="*/ 19250 h 4639376"/>
              <a:gd name="connsiteX57" fmla="*/ 1703672 w 2685449"/>
              <a:gd name="connsiteY57" fmla="*/ 67376 h 4639376"/>
              <a:gd name="connsiteX58" fmla="*/ 1848051 w 2685449"/>
              <a:gd name="connsiteY58" fmla="*/ 105878 h 4639376"/>
              <a:gd name="connsiteX59" fmla="*/ 2117558 w 2685449"/>
              <a:gd name="connsiteY59" fmla="*/ 356134 h 4639376"/>
              <a:gd name="connsiteX60" fmla="*/ 2252312 w 2685449"/>
              <a:gd name="connsiteY60" fmla="*/ 529389 h 4639376"/>
              <a:gd name="connsiteX61" fmla="*/ 2310064 w 2685449"/>
              <a:gd name="connsiteY61" fmla="*/ 693019 h 4639376"/>
              <a:gd name="connsiteX62" fmla="*/ 2338939 w 2685449"/>
              <a:gd name="connsiteY62" fmla="*/ 904774 h 4639376"/>
              <a:gd name="connsiteX63" fmla="*/ 2338939 w 2685449"/>
              <a:gd name="connsiteY63" fmla="*/ 1078029 h 4639376"/>
              <a:gd name="connsiteX64" fmla="*/ 2319689 w 2685449"/>
              <a:gd name="connsiteY64" fmla="*/ 1193532 h 4639376"/>
              <a:gd name="connsiteX65" fmla="*/ 2290813 w 2685449"/>
              <a:gd name="connsiteY65" fmla="*/ 1260909 h 4639376"/>
              <a:gd name="connsiteX66" fmla="*/ 2252312 w 2685449"/>
              <a:gd name="connsiteY66" fmla="*/ 1337911 h 4639376"/>
              <a:gd name="connsiteX67" fmla="*/ 2156059 w 2685449"/>
              <a:gd name="connsiteY67" fmla="*/ 1424539 h 4639376"/>
              <a:gd name="connsiteX68" fmla="*/ 2107933 w 2685449"/>
              <a:gd name="connsiteY68" fmla="*/ 1434164 h 4639376"/>
              <a:gd name="connsiteX69" fmla="*/ 2079057 w 2685449"/>
              <a:gd name="connsiteY69" fmla="*/ 1520791 h 4639376"/>
              <a:gd name="connsiteX70" fmla="*/ 2059807 w 2685449"/>
              <a:gd name="connsiteY70" fmla="*/ 1617044 h 4639376"/>
              <a:gd name="connsiteX71" fmla="*/ 2050181 w 2685449"/>
              <a:gd name="connsiteY71" fmla="*/ 1742172 h 4639376"/>
              <a:gd name="connsiteX72" fmla="*/ 2050181 w 2685449"/>
              <a:gd name="connsiteY72" fmla="*/ 1828800 h 4639376"/>
              <a:gd name="connsiteX73" fmla="*/ 2040556 w 2685449"/>
              <a:gd name="connsiteY73" fmla="*/ 1886551 h 4639376"/>
              <a:gd name="connsiteX74" fmla="*/ 1992430 w 2685449"/>
              <a:gd name="connsiteY74" fmla="*/ 1915427 h 4639376"/>
              <a:gd name="connsiteX75" fmla="*/ 1953929 w 2685449"/>
              <a:gd name="connsiteY75" fmla="*/ 1925052 h 4639376"/>
              <a:gd name="connsiteX76" fmla="*/ 1953929 w 2685449"/>
              <a:gd name="connsiteY76" fmla="*/ 2040555 h 4639376"/>
              <a:gd name="connsiteX77" fmla="*/ 2011680 w 2685449"/>
              <a:gd name="connsiteY77" fmla="*/ 2204185 h 4639376"/>
              <a:gd name="connsiteX78" fmla="*/ 2050181 w 2685449"/>
              <a:gd name="connsiteY78" fmla="*/ 2281187 h 4639376"/>
              <a:gd name="connsiteX79" fmla="*/ 2204186 w 2685449"/>
              <a:gd name="connsiteY79" fmla="*/ 2425566 h 4639376"/>
              <a:gd name="connsiteX80" fmla="*/ 2310064 w 2685449"/>
              <a:gd name="connsiteY80" fmla="*/ 2521819 h 4639376"/>
              <a:gd name="connsiteX81" fmla="*/ 2464068 w 2685449"/>
              <a:gd name="connsiteY81" fmla="*/ 2762450 h 4639376"/>
              <a:gd name="connsiteX82" fmla="*/ 2569946 w 2685449"/>
              <a:gd name="connsiteY82" fmla="*/ 3012707 h 4639376"/>
              <a:gd name="connsiteX83" fmla="*/ 2666198 w 2685449"/>
              <a:gd name="connsiteY83" fmla="*/ 3311090 h 4639376"/>
              <a:gd name="connsiteX84" fmla="*/ 2666198 w 2685449"/>
              <a:gd name="connsiteY84" fmla="*/ 3570972 h 4639376"/>
              <a:gd name="connsiteX85" fmla="*/ 2656573 w 2685449"/>
              <a:gd name="connsiteY85" fmla="*/ 3821229 h 4639376"/>
              <a:gd name="connsiteX86" fmla="*/ 2666198 w 2685449"/>
              <a:gd name="connsiteY86" fmla="*/ 4177364 h 4639376"/>
              <a:gd name="connsiteX87" fmla="*/ 2685449 w 2685449"/>
              <a:gd name="connsiteY87" fmla="*/ 4639376 h 4639376"/>
              <a:gd name="connsiteX0" fmla="*/ 433137 w 2666199"/>
              <a:gd name="connsiteY0" fmla="*/ 3734602 h 4177364"/>
              <a:gd name="connsiteX1" fmla="*/ 558266 w 2666199"/>
              <a:gd name="connsiteY1" fmla="*/ 3378467 h 4177364"/>
              <a:gd name="connsiteX2" fmla="*/ 779647 w 2666199"/>
              <a:gd name="connsiteY2" fmla="*/ 2964581 h 4177364"/>
              <a:gd name="connsiteX3" fmla="*/ 952901 w 2666199"/>
              <a:gd name="connsiteY3" fmla="*/ 2695073 h 4177364"/>
              <a:gd name="connsiteX4" fmla="*/ 1049154 w 2666199"/>
              <a:gd name="connsiteY4" fmla="*/ 2464067 h 4177364"/>
              <a:gd name="connsiteX5" fmla="*/ 885525 w 2666199"/>
              <a:gd name="connsiteY5" fmla="*/ 2127183 h 4177364"/>
              <a:gd name="connsiteX6" fmla="*/ 875899 w 2666199"/>
              <a:gd name="connsiteY6" fmla="*/ 2088682 h 4177364"/>
              <a:gd name="connsiteX7" fmla="*/ 847024 w 2666199"/>
              <a:gd name="connsiteY7" fmla="*/ 2059806 h 4177364"/>
              <a:gd name="connsiteX8" fmla="*/ 789272 w 2666199"/>
              <a:gd name="connsiteY8" fmla="*/ 2059806 h 4177364"/>
              <a:gd name="connsiteX9" fmla="*/ 721895 w 2666199"/>
              <a:gd name="connsiteY9" fmla="*/ 2079056 h 4177364"/>
              <a:gd name="connsiteX10" fmla="*/ 606392 w 2666199"/>
              <a:gd name="connsiteY10" fmla="*/ 2088682 h 4177364"/>
              <a:gd name="connsiteX11" fmla="*/ 519765 w 2666199"/>
              <a:gd name="connsiteY11" fmla="*/ 2069431 h 4177364"/>
              <a:gd name="connsiteX12" fmla="*/ 462013 w 2666199"/>
              <a:gd name="connsiteY12" fmla="*/ 2030930 h 4177364"/>
              <a:gd name="connsiteX13" fmla="*/ 433137 w 2666199"/>
              <a:gd name="connsiteY13" fmla="*/ 1973179 h 4177364"/>
              <a:gd name="connsiteX14" fmla="*/ 433137 w 2666199"/>
              <a:gd name="connsiteY14" fmla="*/ 1896176 h 4177364"/>
              <a:gd name="connsiteX15" fmla="*/ 423512 w 2666199"/>
              <a:gd name="connsiteY15" fmla="*/ 1857675 h 4177364"/>
              <a:gd name="connsiteX16" fmla="*/ 423512 w 2666199"/>
              <a:gd name="connsiteY16" fmla="*/ 1819174 h 4177364"/>
              <a:gd name="connsiteX17" fmla="*/ 423512 w 2666199"/>
              <a:gd name="connsiteY17" fmla="*/ 1790299 h 4177364"/>
              <a:gd name="connsiteX18" fmla="*/ 404261 w 2666199"/>
              <a:gd name="connsiteY18" fmla="*/ 1761423 h 4177364"/>
              <a:gd name="connsiteX19" fmla="*/ 356135 w 2666199"/>
              <a:gd name="connsiteY19" fmla="*/ 1674795 h 4177364"/>
              <a:gd name="connsiteX20" fmla="*/ 375386 w 2666199"/>
              <a:gd name="connsiteY20" fmla="*/ 1645920 h 4177364"/>
              <a:gd name="connsiteX21" fmla="*/ 375386 w 2666199"/>
              <a:gd name="connsiteY21" fmla="*/ 1617044 h 4177364"/>
              <a:gd name="connsiteX22" fmla="*/ 346510 w 2666199"/>
              <a:gd name="connsiteY22" fmla="*/ 1597793 h 4177364"/>
              <a:gd name="connsiteX23" fmla="*/ 346510 w 2666199"/>
              <a:gd name="connsiteY23" fmla="*/ 1559292 h 4177364"/>
              <a:gd name="connsiteX24" fmla="*/ 356135 w 2666199"/>
              <a:gd name="connsiteY24" fmla="*/ 1530416 h 4177364"/>
              <a:gd name="connsiteX25" fmla="*/ 336885 w 2666199"/>
              <a:gd name="connsiteY25" fmla="*/ 1453414 h 4177364"/>
              <a:gd name="connsiteX26" fmla="*/ 298384 w 2666199"/>
              <a:gd name="connsiteY26" fmla="*/ 1414913 h 4177364"/>
              <a:gd name="connsiteX27" fmla="*/ 259882 w 2666199"/>
              <a:gd name="connsiteY27" fmla="*/ 1386038 h 4177364"/>
              <a:gd name="connsiteX28" fmla="*/ 231007 w 2666199"/>
              <a:gd name="connsiteY28" fmla="*/ 1337911 h 4177364"/>
              <a:gd name="connsiteX29" fmla="*/ 231007 w 2666199"/>
              <a:gd name="connsiteY29" fmla="*/ 1299410 h 4177364"/>
              <a:gd name="connsiteX30" fmla="*/ 269508 w 2666199"/>
              <a:gd name="connsiteY30" fmla="*/ 1251284 h 4177364"/>
              <a:gd name="connsiteX31" fmla="*/ 336885 w 2666199"/>
              <a:gd name="connsiteY31" fmla="*/ 1203158 h 4177364"/>
              <a:gd name="connsiteX32" fmla="*/ 404261 w 2666199"/>
              <a:gd name="connsiteY32" fmla="*/ 1145406 h 4177364"/>
              <a:gd name="connsiteX33" fmla="*/ 442762 w 2666199"/>
              <a:gd name="connsiteY33" fmla="*/ 1078029 h 4177364"/>
              <a:gd name="connsiteX34" fmla="*/ 481264 w 2666199"/>
              <a:gd name="connsiteY34" fmla="*/ 1029903 h 4177364"/>
              <a:gd name="connsiteX35" fmla="*/ 500514 w 2666199"/>
              <a:gd name="connsiteY35" fmla="*/ 981776 h 4177364"/>
              <a:gd name="connsiteX36" fmla="*/ 510139 w 2666199"/>
              <a:gd name="connsiteY36" fmla="*/ 943275 h 4177364"/>
              <a:gd name="connsiteX37" fmla="*/ 500514 w 2666199"/>
              <a:gd name="connsiteY37" fmla="*/ 904774 h 4177364"/>
              <a:gd name="connsiteX38" fmla="*/ 490889 w 2666199"/>
              <a:gd name="connsiteY38" fmla="*/ 885524 h 4177364"/>
              <a:gd name="connsiteX39" fmla="*/ 490889 w 2666199"/>
              <a:gd name="connsiteY39" fmla="*/ 837398 h 4177364"/>
              <a:gd name="connsiteX40" fmla="*/ 490889 w 2666199"/>
              <a:gd name="connsiteY40" fmla="*/ 808522 h 4177364"/>
              <a:gd name="connsiteX41" fmla="*/ 413887 w 2666199"/>
              <a:gd name="connsiteY41" fmla="*/ 770021 h 4177364"/>
              <a:gd name="connsiteX42" fmla="*/ 298384 w 2666199"/>
              <a:gd name="connsiteY42" fmla="*/ 731520 h 4177364"/>
              <a:gd name="connsiteX43" fmla="*/ 192506 w 2666199"/>
              <a:gd name="connsiteY43" fmla="*/ 693019 h 4177364"/>
              <a:gd name="connsiteX44" fmla="*/ 86628 w 2666199"/>
              <a:gd name="connsiteY44" fmla="*/ 635267 h 4177364"/>
              <a:gd name="connsiteX45" fmla="*/ 9626 w 2666199"/>
              <a:gd name="connsiteY45" fmla="*/ 587141 h 4177364"/>
              <a:gd name="connsiteX46" fmla="*/ 0 w 2666199"/>
              <a:gd name="connsiteY46" fmla="*/ 558265 h 4177364"/>
              <a:gd name="connsiteX47" fmla="*/ 115504 w 2666199"/>
              <a:gd name="connsiteY47" fmla="*/ 548640 h 4177364"/>
              <a:gd name="connsiteX48" fmla="*/ 240632 w 2666199"/>
              <a:gd name="connsiteY48" fmla="*/ 558265 h 4177364"/>
              <a:gd name="connsiteX49" fmla="*/ 365760 w 2666199"/>
              <a:gd name="connsiteY49" fmla="*/ 548640 h 4177364"/>
              <a:gd name="connsiteX50" fmla="*/ 548640 w 2666199"/>
              <a:gd name="connsiteY50" fmla="*/ 558265 h 4177364"/>
              <a:gd name="connsiteX51" fmla="*/ 606392 w 2666199"/>
              <a:gd name="connsiteY51" fmla="*/ 548640 h 4177364"/>
              <a:gd name="connsiteX52" fmla="*/ 721895 w 2666199"/>
              <a:gd name="connsiteY52" fmla="*/ 404261 h 4177364"/>
              <a:gd name="connsiteX53" fmla="*/ 933651 w 2666199"/>
              <a:gd name="connsiteY53" fmla="*/ 134753 h 4177364"/>
              <a:gd name="connsiteX54" fmla="*/ 1078030 w 2666199"/>
              <a:gd name="connsiteY54" fmla="*/ 28875 h 4177364"/>
              <a:gd name="connsiteX55" fmla="*/ 1280160 w 2666199"/>
              <a:gd name="connsiteY55" fmla="*/ 0 h 4177364"/>
              <a:gd name="connsiteX56" fmla="*/ 1491916 w 2666199"/>
              <a:gd name="connsiteY56" fmla="*/ 19250 h 4177364"/>
              <a:gd name="connsiteX57" fmla="*/ 1703672 w 2666199"/>
              <a:gd name="connsiteY57" fmla="*/ 67376 h 4177364"/>
              <a:gd name="connsiteX58" fmla="*/ 1848051 w 2666199"/>
              <a:gd name="connsiteY58" fmla="*/ 105878 h 4177364"/>
              <a:gd name="connsiteX59" fmla="*/ 2117558 w 2666199"/>
              <a:gd name="connsiteY59" fmla="*/ 356134 h 4177364"/>
              <a:gd name="connsiteX60" fmla="*/ 2252312 w 2666199"/>
              <a:gd name="connsiteY60" fmla="*/ 529389 h 4177364"/>
              <a:gd name="connsiteX61" fmla="*/ 2310064 w 2666199"/>
              <a:gd name="connsiteY61" fmla="*/ 693019 h 4177364"/>
              <a:gd name="connsiteX62" fmla="*/ 2338939 w 2666199"/>
              <a:gd name="connsiteY62" fmla="*/ 904774 h 4177364"/>
              <a:gd name="connsiteX63" fmla="*/ 2338939 w 2666199"/>
              <a:gd name="connsiteY63" fmla="*/ 1078029 h 4177364"/>
              <a:gd name="connsiteX64" fmla="*/ 2319689 w 2666199"/>
              <a:gd name="connsiteY64" fmla="*/ 1193532 h 4177364"/>
              <a:gd name="connsiteX65" fmla="*/ 2290813 w 2666199"/>
              <a:gd name="connsiteY65" fmla="*/ 1260909 h 4177364"/>
              <a:gd name="connsiteX66" fmla="*/ 2252312 w 2666199"/>
              <a:gd name="connsiteY66" fmla="*/ 1337911 h 4177364"/>
              <a:gd name="connsiteX67" fmla="*/ 2156059 w 2666199"/>
              <a:gd name="connsiteY67" fmla="*/ 1424539 h 4177364"/>
              <a:gd name="connsiteX68" fmla="*/ 2107933 w 2666199"/>
              <a:gd name="connsiteY68" fmla="*/ 1434164 h 4177364"/>
              <a:gd name="connsiteX69" fmla="*/ 2079057 w 2666199"/>
              <a:gd name="connsiteY69" fmla="*/ 1520791 h 4177364"/>
              <a:gd name="connsiteX70" fmla="*/ 2059807 w 2666199"/>
              <a:gd name="connsiteY70" fmla="*/ 1617044 h 4177364"/>
              <a:gd name="connsiteX71" fmla="*/ 2050181 w 2666199"/>
              <a:gd name="connsiteY71" fmla="*/ 1742172 h 4177364"/>
              <a:gd name="connsiteX72" fmla="*/ 2050181 w 2666199"/>
              <a:gd name="connsiteY72" fmla="*/ 1828800 h 4177364"/>
              <a:gd name="connsiteX73" fmla="*/ 2040556 w 2666199"/>
              <a:gd name="connsiteY73" fmla="*/ 1886551 h 4177364"/>
              <a:gd name="connsiteX74" fmla="*/ 1992430 w 2666199"/>
              <a:gd name="connsiteY74" fmla="*/ 1915427 h 4177364"/>
              <a:gd name="connsiteX75" fmla="*/ 1953929 w 2666199"/>
              <a:gd name="connsiteY75" fmla="*/ 1925052 h 4177364"/>
              <a:gd name="connsiteX76" fmla="*/ 1953929 w 2666199"/>
              <a:gd name="connsiteY76" fmla="*/ 2040555 h 4177364"/>
              <a:gd name="connsiteX77" fmla="*/ 2011680 w 2666199"/>
              <a:gd name="connsiteY77" fmla="*/ 2204185 h 4177364"/>
              <a:gd name="connsiteX78" fmla="*/ 2050181 w 2666199"/>
              <a:gd name="connsiteY78" fmla="*/ 2281187 h 4177364"/>
              <a:gd name="connsiteX79" fmla="*/ 2204186 w 2666199"/>
              <a:gd name="connsiteY79" fmla="*/ 2425566 h 4177364"/>
              <a:gd name="connsiteX80" fmla="*/ 2310064 w 2666199"/>
              <a:gd name="connsiteY80" fmla="*/ 2521819 h 4177364"/>
              <a:gd name="connsiteX81" fmla="*/ 2464068 w 2666199"/>
              <a:gd name="connsiteY81" fmla="*/ 2762450 h 4177364"/>
              <a:gd name="connsiteX82" fmla="*/ 2569946 w 2666199"/>
              <a:gd name="connsiteY82" fmla="*/ 3012707 h 4177364"/>
              <a:gd name="connsiteX83" fmla="*/ 2666198 w 2666199"/>
              <a:gd name="connsiteY83" fmla="*/ 3311090 h 4177364"/>
              <a:gd name="connsiteX84" fmla="*/ 2666198 w 2666199"/>
              <a:gd name="connsiteY84" fmla="*/ 3570972 h 4177364"/>
              <a:gd name="connsiteX85" fmla="*/ 2656573 w 2666199"/>
              <a:gd name="connsiteY85" fmla="*/ 3821229 h 4177364"/>
              <a:gd name="connsiteX86" fmla="*/ 2666198 w 2666199"/>
              <a:gd name="connsiteY86" fmla="*/ 4177364 h 4177364"/>
              <a:gd name="connsiteX0" fmla="*/ 433137 w 2666199"/>
              <a:gd name="connsiteY0" fmla="*/ 3734602 h 3821228"/>
              <a:gd name="connsiteX1" fmla="*/ 558266 w 2666199"/>
              <a:gd name="connsiteY1" fmla="*/ 3378467 h 3821228"/>
              <a:gd name="connsiteX2" fmla="*/ 779647 w 2666199"/>
              <a:gd name="connsiteY2" fmla="*/ 2964581 h 3821228"/>
              <a:gd name="connsiteX3" fmla="*/ 952901 w 2666199"/>
              <a:gd name="connsiteY3" fmla="*/ 2695073 h 3821228"/>
              <a:gd name="connsiteX4" fmla="*/ 1049154 w 2666199"/>
              <a:gd name="connsiteY4" fmla="*/ 2464067 h 3821228"/>
              <a:gd name="connsiteX5" fmla="*/ 885525 w 2666199"/>
              <a:gd name="connsiteY5" fmla="*/ 2127183 h 3821228"/>
              <a:gd name="connsiteX6" fmla="*/ 875899 w 2666199"/>
              <a:gd name="connsiteY6" fmla="*/ 2088682 h 3821228"/>
              <a:gd name="connsiteX7" fmla="*/ 847024 w 2666199"/>
              <a:gd name="connsiteY7" fmla="*/ 2059806 h 3821228"/>
              <a:gd name="connsiteX8" fmla="*/ 789272 w 2666199"/>
              <a:gd name="connsiteY8" fmla="*/ 2059806 h 3821228"/>
              <a:gd name="connsiteX9" fmla="*/ 721895 w 2666199"/>
              <a:gd name="connsiteY9" fmla="*/ 2079056 h 3821228"/>
              <a:gd name="connsiteX10" fmla="*/ 606392 w 2666199"/>
              <a:gd name="connsiteY10" fmla="*/ 2088682 h 3821228"/>
              <a:gd name="connsiteX11" fmla="*/ 519765 w 2666199"/>
              <a:gd name="connsiteY11" fmla="*/ 2069431 h 3821228"/>
              <a:gd name="connsiteX12" fmla="*/ 462013 w 2666199"/>
              <a:gd name="connsiteY12" fmla="*/ 2030930 h 3821228"/>
              <a:gd name="connsiteX13" fmla="*/ 433137 w 2666199"/>
              <a:gd name="connsiteY13" fmla="*/ 1973179 h 3821228"/>
              <a:gd name="connsiteX14" fmla="*/ 433137 w 2666199"/>
              <a:gd name="connsiteY14" fmla="*/ 1896176 h 3821228"/>
              <a:gd name="connsiteX15" fmla="*/ 423512 w 2666199"/>
              <a:gd name="connsiteY15" fmla="*/ 1857675 h 3821228"/>
              <a:gd name="connsiteX16" fmla="*/ 423512 w 2666199"/>
              <a:gd name="connsiteY16" fmla="*/ 1819174 h 3821228"/>
              <a:gd name="connsiteX17" fmla="*/ 423512 w 2666199"/>
              <a:gd name="connsiteY17" fmla="*/ 1790299 h 3821228"/>
              <a:gd name="connsiteX18" fmla="*/ 404261 w 2666199"/>
              <a:gd name="connsiteY18" fmla="*/ 1761423 h 3821228"/>
              <a:gd name="connsiteX19" fmla="*/ 356135 w 2666199"/>
              <a:gd name="connsiteY19" fmla="*/ 1674795 h 3821228"/>
              <a:gd name="connsiteX20" fmla="*/ 375386 w 2666199"/>
              <a:gd name="connsiteY20" fmla="*/ 1645920 h 3821228"/>
              <a:gd name="connsiteX21" fmla="*/ 375386 w 2666199"/>
              <a:gd name="connsiteY21" fmla="*/ 1617044 h 3821228"/>
              <a:gd name="connsiteX22" fmla="*/ 346510 w 2666199"/>
              <a:gd name="connsiteY22" fmla="*/ 1597793 h 3821228"/>
              <a:gd name="connsiteX23" fmla="*/ 346510 w 2666199"/>
              <a:gd name="connsiteY23" fmla="*/ 1559292 h 3821228"/>
              <a:gd name="connsiteX24" fmla="*/ 356135 w 2666199"/>
              <a:gd name="connsiteY24" fmla="*/ 1530416 h 3821228"/>
              <a:gd name="connsiteX25" fmla="*/ 336885 w 2666199"/>
              <a:gd name="connsiteY25" fmla="*/ 1453414 h 3821228"/>
              <a:gd name="connsiteX26" fmla="*/ 298384 w 2666199"/>
              <a:gd name="connsiteY26" fmla="*/ 1414913 h 3821228"/>
              <a:gd name="connsiteX27" fmla="*/ 259882 w 2666199"/>
              <a:gd name="connsiteY27" fmla="*/ 1386038 h 3821228"/>
              <a:gd name="connsiteX28" fmla="*/ 231007 w 2666199"/>
              <a:gd name="connsiteY28" fmla="*/ 1337911 h 3821228"/>
              <a:gd name="connsiteX29" fmla="*/ 231007 w 2666199"/>
              <a:gd name="connsiteY29" fmla="*/ 1299410 h 3821228"/>
              <a:gd name="connsiteX30" fmla="*/ 269508 w 2666199"/>
              <a:gd name="connsiteY30" fmla="*/ 1251284 h 3821228"/>
              <a:gd name="connsiteX31" fmla="*/ 336885 w 2666199"/>
              <a:gd name="connsiteY31" fmla="*/ 1203158 h 3821228"/>
              <a:gd name="connsiteX32" fmla="*/ 404261 w 2666199"/>
              <a:gd name="connsiteY32" fmla="*/ 1145406 h 3821228"/>
              <a:gd name="connsiteX33" fmla="*/ 442762 w 2666199"/>
              <a:gd name="connsiteY33" fmla="*/ 1078029 h 3821228"/>
              <a:gd name="connsiteX34" fmla="*/ 481264 w 2666199"/>
              <a:gd name="connsiteY34" fmla="*/ 1029903 h 3821228"/>
              <a:gd name="connsiteX35" fmla="*/ 500514 w 2666199"/>
              <a:gd name="connsiteY35" fmla="*/ 981776 h 3821228"/>
              <a:gd name="connsiteX36" fmla="*/ 510139 w 2666199"/>
              <a:gd name="connsiteY36" fmla="*/ 943275 h 3821228"/>
              <a:gd name="connsiteX37" fmla="*/ 500514 w 2666199"/>
              <a:gd name="connsiteY37" fmla="*/ 904774 h 3821228"/>
              <a:gd name="connsiteX38" fmla="*/ 490889 w 2666199"/>
              <a:gd name="connsiteY38" fmla="*/ 885524 h 3821228"/>
              <a:gd name="connsiteX39" fmla="*/ 490889 w 2666199"/>
              <a:gd name="connsiteY39" fmla="*/ 837398 h 3821228"/>
              <a:gd name="connsiteX40" fmla="*/ 490889 w 2666199"/>
              <a:gd name="connsiteY40" fmla="*/ 808522 h 3821228"/>
              <a:gd name="connsiteX41" fmla="*/ 413887 w 2666199"/>
              <a:gd name="connsiteY41" fmla="*/ 770021 h 3821228"/>
              <a:gd name="connsiteX42" fmla="*/ 298384 w 2666199"/>
              <a:gd name="connsiteY42" fmla="*/ 731520 h 3821228"/>
              <a:gd name="connsiteX43" fmla="*/ 192506 w 2666199"/>
              <a:gd name="connsiteY43" fmla="*/ 693019 h 3821228"/>
              <a:gd name="connsiteX44" fmla="*/ 86628 w 2666199"/>
              <a:gd name="connsiteY44" fmla="*/ 635267 h 3821228"/>
              <a:gd name="connsiteX45" fmla="*/ 9626 w 2666199"/>
              <a:gd name="connsiteY45" fmla="*/ 587141 h 3821228"/>
              <a:gd name="connsiteX46" fmla="*/ 0 w 2666199"/>
              <a:gd name="connsiteY46" fmla="*/ 558265 h 3821228"/>
              <a:gd name="connsiteX47" fmla="*/ 115504 w 2666199"/>
              <a:gd name="connsiteY47" fmla="*/ 548640 h 3821228"/>
              <a:gd name="connsiteX48" fmla="*/ 240632 w 2666199"/>
              <a:gd name="connsiteY48" fmla="*/ 558265 h 3821228"/>
              <a:gd name="connsiteX49" fmla="*/ 365760 w 2666199"/>
              <a:gd name="connsiteY49" fmla="*/ 548640 h 3821228"/>
              <a:gd name="connsiteX50" fmla="*/ 548640 w 2666199"/>
              <a:gd name="connsiteY50" fmla="*/ 558265 h 3821228"/>
              <a:gd name="connsiteX51" fmla="*/ 606392 w 2666199"/>
              <a:gd name="connsiteY51" fmla="*/ 548640 h 3821228"/>
              <a:gd name="connsiteX52" fmla="*/ 721895 w 2666199"/>
              <a:gd name="connsiteY52" fmla="*/ 404261 h 3821228"/>
              <a:gd name="connsiteX53" fmla="*/ 933651 w 2666199"/>
              <a:gd name="connsiteY53" fmla="*/ 134753 h 3821228"/>
              <a:gd name="connsiteX54" fmla="*/ 1078030 w 2666199"/>
              <a:gd name="connsiteY54" fmla="*/ 28875 h 3821228"/>
              <a:gd name="connsiteX55" fmla="*/ 1280160 w 2666199"/>
              <a:gd name="connsiteY55" fmla="*/ 0 h 3821228"/>
              <a:gd name="connsiteX56" fmla="*/ 1491916 w 2666199"/>
              <a:gd name="connsiteY56" fmla="*/ 19250 h 3821228"/>
              <a:gd name="connsiteX57" fmla="*/ 1703672 w 2666199"/>
              <a:gd name="connsiteY57" fmla="*/ 67376 h 3821228"/>
              <a:gd name="connsiteX58" fmla="*/ 1848051 w 2666199"/>
              <a:gd name="connsiteY58" fmla="*/ 105878 h 3821228"/>
              <a:gd name="connsiteX59" fmla="*/ 2117558 w 2666199"/>
              <a:gd name="connsiteY59" fmla="*/ 356134 h 3821228"/>
              <a:gd name="connsiteX60" fmla="*/ 2252312 w 2666199"/>
              <a:gd name="connsiteY60" fmla="*/ 529389 h 3821228"/>
              <a:gd name="connsiteX61" fmla="*/ 2310064 w 2666199"/>
              <a:gd name="connsiteY61" fmla="*/ 693019 h 3821228"/>
              <a:gd name="connsiteX62" fmla="*/ 2338939 w 2666199"/>
              <a:gd name="connsiteY62" fmla="*/ 904774 h 3821228"/>
              <a:gd name="connsiteX63" fmla="*/ 2338939 w 2666199"/>
              <a:gd name="connsiteY63" fmla="*/ 1078029 h 3821228"/>
              <a:gd name="connsiteX64" fmla="*/ 2319689 w 2666199"/>
              <a:gd name="connsiteY64" fmla="*/ 1193532 h 3821228"/>
              <a:gd name="connsiteX65" fmla="*/ 2290813 w 2666199"/>
              <a:gd name="connsiteY65" fmla="*/ 1260909 h 3821228"/>
              <a:gd name="connsiteX66" fmla="*/ 2252312 w 2666199"/>
              <a:gd name="connsiteY66" fmla="*/ 1337911 h 3821228"/>
              <a:gd name="connsiteX67" fmla="*/ 2156059 w 2666199"/>
              <a:gd name="connsiteY67" fmla="*/ 1424539 h 3821228"/>
              <a:gd name="connsiteX68" fmla="*/ 2107933 w 2666199"/>
              <a:gd name="connsiteY68" fmla="*/ 1434164 h 3821228"/>
              <a:gd name="connsiteX69" fmla="*/ 2079057 w 2666199"/>
              <a:gd name="connsiteY69" fmla="*/ 1520791 h 3821228"/>
              <a:gd name="connsiteX70" fmla="*/ 2059807 w 2666199"/>
              <a:gd name="connsiteY70" fmla="*/ 1617044 h 3821228"/>
              <a:gd name="connsiteX71" fmla="*/ 2050181 w 2666199"/>
              <a:gd name="connsiteY71" fmla="*/ 1742172 h 3821228"/>
              <a:gd name="connsiteX72" fmla="*/ 2050181 w 2666199"/>
              <a:gd name="connsiteY72" fmla="*/ 1828800 h 3821228"/>
              <a:gd name="connsiteX73" fmla="*/ 2040556 w 2666199"/>
              <a:gd name="connsiteY73" fmla="*/ 1886551 h 3821228"/>
              <a:gd name="connsiteX74" fmla="*/ 1992430 w 2666199"/>
              <a:gd name="connsiteY74" fmla="*/ 1915427 h 3821228"/>
              <a:gd name="connsiteX75" fmla="*/ 1953929 w 2666199"/>
              <a:gd name="connsiteY75" fmla="*/ 1925052 h 3821228"/>
              <a:gd name="connsiteX76" fmla="*/ 1953929 w 2666199"/>
              <a:gd name="connsiteY76" fmla="*/ 2040555 h 3821228"/>
              <a:gd name="connsiteX77" fmla="*/ 2011680 w 2666199"/>
              <a:gd name="connsiteY77" fmla="*/ 2204185 h 3821228"/>
              <a:gd name="connsiteX78" fmla="*/ 2050181 w 2666199"/>
              <a:gd name="connsiteY78" fmla="*/ 2281187 h 3821228"/>
              <a:gd name="connsiteX79" fmla="*/ 2204186 w 2666199"/>
              <a:gd name="connsiteY79" fmla="*/ 2425566 h 3821228"/>
              <a:gd name="connsiteX80" fmla="*/ 2310064 w 2666199"/>
              <a:gd name="connsiteY80" fmla="*/ 2521819 h 3821228"/>
              <a:gd name="connsiteX81" fmla="*/ 2464068 w 2666199"/>
              <a:gd name="connsiteY81" fmla="*/ 2762450 h 3821228"/>
              <a:gd name="connsiteX82" fmla="*/ 2569946 w 2666199"/>
              <a:gd name="connsiteY82" fmla="*/ 3012707 h 3821228"/>
              <a:gd name="connsiteX83" fmla="*/ 2666198 w 2666199"/>
              <a:gd name="connsiteY83" fmla="*/ 3311090 h 3821228"/>
              <a:gd name="connsiteX84" fmla="*/ 2666198 w 2666199"/>
              <a:gd name="connsiteY84" fmla="*/ 3570972 h 3821228"/>
              <a:gd name="connsiteX85" fmla="*/ 2656573 w 2666199"/>
              <a:gd name="connsiteY85" fmla="*/ 3821229 h 3821228"/>
              <a:gd name="connsiteX0" fmla="*/ 433137 w 2666199"/>
              <a:gd name="connsiteY0" fmla="*/ 3734602 h 3734602"/>
              <a:gd name="connsiteX1" fmla="*/ 558266 w 2666199"/>
              <a:gd name="connsiteY1" fmla="*/ 3378467 h 3734602"/>
              <a:gd name="connsiteX2" fmla="*/ 779647 w 2666199"/>
              <a:gd name="connsiteY2" fmla="*/ 2964581 h 3734602"/>
              <a:gd name="connsiteX3" fmla="*/ 952901 w 2666199"/>
              <a:gd name="connsiteY3" fmla="*/ 2695073 h 3734602"/>
              <a:gd name="connsiteX4" fmla="*/ 1049154 w 2666199"/>
              <a:gd name="connsiteY4" fmla="*/ 2464067 h 3734602"/>
              <a:gd name="connsiteX5" fmla="*/ 885525 w 2666199"/>
              <a:gd name="connsiteY5" fmla="*/ 2127183 h 3734602"/>
              <a:gd name="connsiteX6" fmla="*/ 875899 w 2666199"/>
              <a:gd name="connsiteY6" fmla="*/ 2088682 h 3734602"/>
              <a:gd name="connsiteX7" fmla="*/ 847024 w 2666199"/>
              <a:gd name="connsiteY7" fmla="*/ 2059806 h 3734602"/>
              <a:gd name="connsiteX8" fmla="*/ 789272 w 2666199"/>
              <a:gd name="connsiteY8" fmla="*/ 2059806 h 3734602"/>
              <a:gd name="connsiteX9" fmla="*/ 721895 w 2666199"/>
              <a:gd name="connsiteY9" fmla="*/ 2079056 h 3734602"/>
              <a:gd name="connsiteX10" fmla="*/ 606392 w 2666199"/>
              <a:gd name="connsiteY10" fmla="*/ 2088682 h 3734602"/>
              <a:gd name="connsiteX11" fmla="*/ 519765 w 2666199"/>
              <a:gd name="connsiteY11" fmla="*/ 2069431 h 3734602"/>
              <a:gd name="connsiteX12" fmla="*/ 462013 w 2666199"/>
              <a:gd name="connsiteY12" fmla="*/ 2030930 h 3734602"/>
              <a:gd name="connsiteX13" fmla="*/ 433137 w 2666199"/>
              <a:gd name="connsiteY13" fmla="*/ 1973179 h 3734602"/>
              <a:gd name="connsiteX14" fmla="*/ 433137 w 2666199"/>
              <a:gd name="connsiteY14" fmla="*/ 1896176 h 3734602"/>
              <a:gd name="connsiteX15" fmla="*/ 423512 w 2666199"/>
              <a:gd name="connsiteY15" fmla="*/ 1857675 h 3734602"/>
              <a:gd name="connsiteX16" fmla="*/ 423512 w 2666199"/>
              <a:gd name="connsiteY16" fmla="*/ 1819174 h 3734602"/>
              <a:gd name="connsiteX17" fmla="*/ 423512 w 2666199"/>
              <a:gd name="connsiteY17" fmla="*/ 1790299 h 3734602"/>
              <a:gd name="connsiteX18" fmla="*/ 404261 w 2666199"/>
              <a:gd name="connsiteY18" fmla="*/ 1761423 h 3734602"/>
              <a:gd name="connsiteX19" fmla="*/ 356135 w 2666199"/>
              <a:gd name="connsiteY19" fmla="*/ 1674795 h 3734602"/>
              <a:gd name="connsiteX20" fmla="*/ 375386 w 2666199"/>
              <a:gd name="connsiteY20" fmla="*/ 1645920 h 3734602"/>
              <a:gd name="connsiteX21" fmla="*/ 375386 w 2666199"/>
              <a:gd name="connsiteY21" fmla="*/ 1617044 h 3734602"/>
              <a:gd name="connsiteX22" fmla="*/ 346510 w 2666199"/>
              <a:gd name="connsiteY22" fmla="*/ 1597793 h 3734602"/>
              <a:gd name="connsiteX23" fmla="*/ 346510 w 2666199"/>
              <a:gd name="connsiteY23" fmla="*/ 1559292 h 3734602"/>
              <a:gd name="connsiteX24" fmla="*/ 356135 w 2666199"/>
              <a:gd name="connsiteY24" fmla="*/ 1530416 h 3734602"/>
              <a:gd name="connsiteX25" fmla="*/ 336885 w 2666199"/>
              <a:gd name="connsiteY25" fmla="*/ 1453414 h 3734602"/>
              <a:gd name="connsiteX26" fmla="*/ 298384 w 2666199"/>
              <a:gd name="connsiteY26" fmla="*/ 1414913 h 3734602"/>
              <a:gd name="connsiteX27" fmla="*/ 259882 w 2666199"/>
              <a:gd name="connsiteY27" fmla="*/ 1386038 h 3734602"/>
              <a:gd name="connsiteX28" fmla="*/ 231007 w 2666199"/>
              <a:gd name="connsiteY28" fmla="*/ 1337911 h 3734602"/>
              <a:gd name="connsiteX29" fmla="*/ 231007 w 2666199"/>
              <a:gd name="connsiteY29" fmla="*/ 1299410 h 3734602"/>
              <a:gd name="connsiteX30" fmla="*/ 269508 w 2666199"/>
              <a:gd name="connsiteY30" fmla="*/ 1251284 h 3734602"/>
              <a:gd name="connsiteX31" fmla="*/ 336885 w 2666199"/>
              <a:gd name="connsiteY31" fmla="*/ 1203158 h 3734602"/>
              <a:gd name="connsiteX32" fmla="*/ 404261 w 2666199"/>
              <a:gd name="connsiteY32" fmla="*/ 1145406 h 3734602"/>
              <a:gd name="connsiteX33" fmla="*/ 442762 w 2666199"/>
              <a:gd name="connsiteY33" fmla="*/ 1078029 h 3734602"/>
              <a:gd name="connsiteX34" fmla="*/ 481264 w 2666199"/>
              <a:gd name="connsiteY34" fmla="*/ 1029903 h 3734602"/>
              <a:gd name="connsiteX35" fmla="*/ 500514 w 2666199"/>
              <a:gd name="connsiteY35" fmla="*/ 981776 h 3734602"/>
              <a:gd name="connsiteX36" fmla="*/ 510139 w 2666199"/>
              <a:gd name="connsiteY36" fmla="*/ 943275 h 3734602"/>
              <a:gd name="connsiteX37" fmla="*/ 500514 w 2666199"/>
              <a:gd name="connsiteY37" fmla="*/ 904774 h 3734602"/>
              <a:gd name="connsiteX38" fmla="*/ 490889 w 2666199"/>
              <a:gd name="connsiteY38" fmla="*/ 885524 h 3734602"/>
              <a:gd name="connsiteX39" fmla="*/ 490889 w 2666199"/>
              <a:gd name="connsiteY39" fmla="*/ 837398 h 3734602"/>
              <a:gd name="connsiteX40" fmla="*/ 490889 w 2666199"/>
              <a:gd name="connsiteY40" fmla="*/ 808522 h 3734602"/>
              <a:gd name="connsiteX41" fmla="*/ 413887 w 2666199"/>
              <a:gd name="connsiteY41" fmla="*/ 770021 h 3734602"/>
              <a:gd name="connsiteX42" fmla="*/ 298384 w 2666199"/>
              <a:gd name="connsiteY42" fmla="*/ 731520 h 3734602"/>
              <a:gd name="connsiteX43" fmla="*/ 192506 w 2666199"/>
              <a:gd name="connsiteY43" fmla="*/ 693019 h 3734602"/>
              <a:gd name="connsiteX44" fmla="*/ 86628 w 2666199"/>
              <a:gd name="connsiteY44" fmla="*/ 635267 h 3734602"/>
              <a:gd name="connsiteX45" fmla="*/ 9626 w 2666199"/>
              <a:gd name="connsiteY45" fmla="*/ 587141 h 3734602"/>
              <a:gd name="connsiteX46" fmla="*/ 0 w 2666199"/>
              <a:gd name="connsiteY46" fmla="*/ 558265 h 3734602"/>
              <a:gd name="connsiteX47" fmla="*/ 115504 w 2666199"/>
              <a:gd name="connsiteY47" fmla="*/ 548640 h 3734602"/>
              <a:gd name="connsiteX48" fmla="*/ 240632 w 2666199"/>
              <a:gd name="connsiteY48" fmla="*/ 558265 h 3734602"/>
              <a:gd name="connsiteX49" fmla="*/ 365760 w 2666199"/>
              <a:gd name="connsiteY49" fmla="*/ 548640 h 3734602"/>
              <a:gd name="connsiteX50" fmla="*/ 548640 w 2666199"/>
              <a:gd name="connsiteY50" fmla="*/ 558265 h 3734602"/>
              <a:gd name="connsiteX51" fmla="*/ 606392 w 2666199"/>
              <a:gd name="connsiteY51" fmla="*/ 548640 h 3734602"/>
              <a:gd name="connsiteX52" fmla="*/ 721895 w 2666199"/>
              <a:gd name="connsiteY52" fmla="*/ 404261 h 3734602"/>
              <a:gd name="connsiteX53" fmla="*/ 933651 w 2666199"/>
              <a:gd name="connsiteY53" fmla="*/ 134753 h 3734602"/>
              <a:gd name="connsiteX54" fmla="*/ 1078030 w 2666199"/>
              <a:gd name="connsiteY54" fmla="*/ 28875 h 3734602"/>
              <a:gd name="connsiteX55" fmla="*/ 1280160 w 2666199"/>
              <a:gd name="connsiteY55" fmla="*/ 0 h 3734602"/>
              <a:gd name="connsiteX56" fmla="*/ 1491916 w 2666199"/>
              <a:gd name="connsiteY56" fmla="*/ 19250 h 3734602"/>
              <a:gd name="connsiteX57" fmla="*/ 1703672 w 2666199"/>
              <a:gd name="connsiteY57" fmla="*/ 67376 h 3734602"/>
              <a:gd name="connsiteX58" fmla="*/ 1848051 w 2666199"/>
              <a:gd name="connsiteY58" fmla="*/ 105878 h 3734602"/>
              <a:gd name="connsiteX59" fmla="*/ 2117558 w 2666199"/>
              <a:gd name="connsiteY59" fmla="*/ 356134 h 3734602"/>
              <a:gd name="connsiteX60" fmla="*/ 2252312 w 2666199"/>
              <a:gd name="connsiteY60" fmla="*/ 529389 h 3734602"/>
              <a:gd name="connsiteX61" fmla="*/ 2310064 w 2666199"/>
              <a:gd name="connsiteY61" fmla="*/ 693019 h 3734602"/>
              <a:gd name="connsiteX62" fmla="*/ 2338939 w 2666199"/>
              <a:gd name="connsiteY62" fmla="*/ 904774 h 3734602"/>
              <a:gd name="connsiteX63" fmla="*/ 2338939 w 2666199"/>
              <a:gd name="connsiteY63" fmla="*/ 1078029 h 3734602"/>
              <a:gd name="connsiteX64" fmla="*/ 2319689 w 2666199"/>
              <a:gd name="connsiteY64" fmla="*/ 1193532 h 3734602"/>
              <a:gd name="connsiteX65" fmla="*/ 2290813 w 2666199"/>
              <a:gd name="connsiteY65" fmla="*/ 1260909 h 3734602"/>
              <a:gd name="connsiteX66" fmla="*/ 2252312 w 2666199"/>
              <a:gd name="connsiteY66" fmla="*/ 1337911 h 3734602"/>
              <a:gd name="connsiteX67" fmla="*/ 2156059 w 2666199"/>
              <a:gd name="connsiteY67" fmla="*/ 1424539 h 3734602"/>
              <a:gd name="connsiteX68" fmla="*/ 2107933 w 2666199"/>
              <a:gd name="connsiteY68" fmla="*/ 1434164 h 3734602"/>
              <a:gd name="connsiteX69" fmla="*/ 2079057 w 2666199"/>
              <a:gd name="connsiteY69" fmla="*/ 1520791 h 3734602"/>
              <a:gd name="connsiteX70" fmla="*/ 2059807 w 2666199"/>
              <a:gd name="connsiteY70" fmla="*/ 1617044 h 3734602"/>
              <a:gd name="connsiteX71" fmla="*/ 2050181 w 2666199"/>
              <a:gd name="connsiteY71" fmla="*/ 1742172 h 3734602"/>
              <a:gd name="connsiteX72" fmla="*/ 2050181 w 2666199"/>
              <a:gd name="connsiteY72" fmla="*/ 1828800 h 3734602"/>
              <a:gd name="connsiteX73" fmla="*/ 2040556 w 2666199"/>
              <a:gd name="connsiteY73" fmla="*/ 1886551 h 3734602"/>
              <a:gd name="connsiteX74" fmla="*/ 1992430 w 2666199"/>
              <a:gd name="connsiteY74" fmla="*/ 1915427 h 3734602"/>
              <a:gd name="connsiteX75" fmla="*/ 1953929 w 2666199"/>
              <a:gd name="connsiteY75" fmla="*/ 1925052 h 3734602"/>
              <a:gd name="connsiteX76" fmla="*/ 1953929 w 2666199"/>
              <a:gd name="connsiteY76" fmla="*/ 2040555 h 3734602"/>
              <a:gd name="connsiteX77" fmla="*/ 2011680 w 2666199"/>
              <a:gd name="connsiteY77" fmla="*/ 2204185 h 3734602"/>
              <a:gd name="connsiteX78" fmla="*/ 2050181 w 2666199"/>
              <a:gd name="connsiteY78" fmla="*/ 2281187 h 3734602"/>
              <a:gd name="connsiteX79" fmla="*/ 2204186 w 2666199"/>
              <a:gd name="connsiteY79" fmla="*/ 2425566 h 3734602"/>
              <a:gd name="connsiteX80" fmla="*/ 2310064 w 2666199"/>
              <a:gd name="connsiteY80" fmla="*/ 2521819 h 3734602"/>
              <a:gd name="connsiteX81" fmla="*/ 2464068 w 2666199"/>
              <a:gd name="connsiteY81" fmla="*/ 2762450 h 3734602"/>
              <a:gd name="connsiteX82" fmla="*/ 2569946 w 2666199"/>
              <a:gd name="connsiteY82" fmla="*/ 3012707 h 3734602"/>
              <a:gd name="connsiteX83" fmla="*/ 2666198 w 2666199"/>
              <a:gd name="connsiteY83" fmla="*/ 3311090 h 3734602"/>
              <a:gd name="connsiteX84" fmla="*/ 2666198 w 2666199"/>
              <a:gd name="connsiteY84" fmla="*/ 3570972 h 3734602"/>
              <a:gd name="connsiteX0" fmla="*/ 558266 w 2666199"/>
              <a:gd name="connsiteY0" fmla="*/ 3378467 h 3570972"/>
              <a:gd name="connsiteX1" fmla="*/ 779647 w 2666199"/>
              <a:gd name="connsiteY1" fmla="*/ 2964581 h 3570972"/>
              <a:gd name="connsiteX2" fmla="*/ 952901 w 2666199"/>
              <a:gd name="connsiteY2" fmla="*/ 2695073 h 3570972"/>
              <a:gd name="connsiteX3" fmla="*/ 1049154 w 2666199"/>
              <a:gd name="connsiteY3" fmla="*/ 2464067 h 3570972"/>
              <a:gd name="connsiteX4" fmla="*/ 885525 w 2666199"/>
              <a:gd name="connsiteY4" fmla="*/ 2127183 h 3570972"/>
              <a:gd name="connsiteX5" fmla="*/ 875899 w 2666199"/>
              <a:gd name="connsiteY5" fmla="*/ 2088682 h 3570972"/>
              <a:gd name="connsiteX6" fmla="*/ 847024 w 2666199"/>
              <a:gd name="connsiteY6" fmla="*/ 2059806 h 3570972"/>
              <a:gd name="connsiteX7" fmla="*/ 789272 w 2666199"/>
              <a:gd name="connsiteY7" fmla="*/ 2059806 h 3570972"/>
              <a:gd name="connsiteX8" fmla="*/ 721895 w 2666199"/>
              <a:gd name="connsiteY8" fmla="*/ 2079056 h 3570972"/>
              <a:gd name="connsiteX9" fmla="*/ 606392 w 2666199"/>
              <a:gd name="connsiteY9" fmla="*/ 2088682 h 3570972"/>
              <a:gd name="connsiteX10" fmla="*/ 519765 w 2666199"/>
              <a:gd name="connsiteY10" fmla="*/ 2069431 h 3570972"/>
              <a:gd name="connsiteX11" fmla="*/ 462013 w 2666199"/>
              <a:gd name="connsiteY11" fmla="*/ 2030930 h 3570972"/>
              <a:gd name="connsiteX12" fmla="*/ 433137 w 2666199"/>
              <a:gd name="connsiteY12" fmla="*/ 1973179 h 3570972"/>
              <a:gd name="connsiteX13" fmla="*/ 433137 w 2666199"/>
              <a:gd name="connsiteY13" fmla="*/ 1896176 h 3570972"/>
              <a:gd name="connsiteX14" fmla="*/ 423512 w 2666199"/>
              <a:gd name="connsiteY14" fmla="*/ 1857675 h 3570972"/>
              <a:gd name="connsiteX15" fmla="*/ 423512 w 2666199"/>
              <a:gd name="connsiteY15" fmla="*/ 1819174 h 3570972"/>
              <a:gd name="connsiteX16" fmla="*/ 423512 w 2666199"/>
              <a:gd name="connsiteY16" fmla="*/ 1790299 h 3570972"/>
              <a:gd name="connsiteX17" fmla="*/ 404261 w 2666199"/>
              <a:gd name="connsiteY17" fmla="*/ 1761423 h 3570972"/>
              <a:gd name="connsiteX18" fmla="*/ 356135 w 2666199"/>
              <a:gd name="connsiteY18" fmla="*/ 1674795 h 3570972"/>
              <a:gd name="connsiteX19" fmla="*/ 375386 w 2666199"/>
              <a:gd name="connsiteY19" fmla="*/ 1645920 h 3570972"/>
              <a:gd name="connsiteX20" fmla="*/ 375386 w 2666199"/>
              <a:gd name="connsiteY20" fmla="*/ 1617044 h 3570972"/>
              <a:gd name="connsiteX21" fmla="*/ 346510 w 2666199"/>
              <a:gd name="connsiteY21" fmla="*/ 1597793 h 3570972"/>
              <a:gd name="connsiteX22" fmla="*/ 346510 w 2666199"/>
              <a:gd name="connsiteY22" fmla="*/ 1559292 h 3570972"/>
              <a:gd name="connsiteX23" fmla="*/ 356135 w 2666199"/>
              <a:gd name="connsiteY23" fmla="*/ 1530416 h 3570972"/>
              <a:gd name="connsiteX24" fmla="*/ 336885 w 2666199"/>
              <a:gd name="connsiteY24" fmla="*/ 1453414 h 3570972"/>
              <a:gd name="connsiteX25" fmla="*/ 298384 w 2666199"/>
              <a:gd name="connsiteY25" fmla="*/ 1414913 h 3570972"/>
              <a:gd name="connsiteX26" fmla="*/ 259882 w 2666199"/>
              <a:gd name="connsiteY26" fmla="*/ 1386038 h 3570972"/>
              <a:gd name="connsiteX27" fmla="*/ 231007 w 2666199"/>
              <a:gd name="connsiteY27" fmla="*/ 1337911 h 3570972"/>
              <a:gd name="connsiteX28" fmla="*/ 231007 w 2666199"/>
              <a:gd name="connsiteY28" fmla="*/ 1299410 h 3570972"/>
              <a:gd name="connsiteX29" fmla="*/ 269508 w 2666199"/>
              <a:gd name="connsiteY29" fmla="*/ 1251284 h 3570972"/>
              <a:gd name="connsiteX30" fmla="*/ 336885 w 2666199"/>
              <a:gd name="connsiteY30" fmla="*/ 1203158 h 3570972"/>
              <a:gd name="connsiteX31" fmla="*/ 404261 w 2666199"/>
              <a:gd name="connsiteY31" fmla="*/ 1145406 h 3570972"/>
              <a:gd name="connsiteX32" fmla="*/ 442762 w 2666199"/>
              <a:gd name="connsiteY32" fmla="*/ 1078029 h 3570972"/>
              <a:gd name="connsiteX33" fmla="*/ 481264 w 2666199"/>
              <a:gd name="connsiteY33" fmla="*/ 1029903 h 3570972"/>
              <a:gd name="connsiteX34" fmla="*/ 500514 w 2666199"/>
              <a:gd name="connsiteY34" fmla="*/ 981776 h 3570972"/>
              <a:gd name="connsiteX35" fmla="*/ 510139 w 2666199"/>
              <a:gd name="connsiteY35" fmla="*/ 943275 h 3570972"/>
              <a:gd name="connsiteX36" fmla="*/ 500514 w 2666199"/>
              <a:gd name="connsiteY36" fmla="*/ 904774 h 3570972"/>
              <a:gd name="connsiteX37" fmla="*/ 490889 w 2666199"/>
              <a:gd name="connsiteY37" fmla="*/ 885524 h 3570972"/>
              <a:gd name="connsiteX38" fmla="*/ 490889 w 2666199"/>
              <a:gd name="connsiteY38" fmla="*/ 837398 h 3570972"/>
              <a:gd name="connsiteX39" fmla="*/ 490889 w 2666199"/>
              <a:gd name="connsiteY39" fmla="*/ 808522 h 3570972"/>
              <a:gd name="connsiteX40" fmla="*/ 413887 w 2666199"/>
              <a:gd name="connsiteY40" fmla="*/ 770021 h 3570972"/>
              <a:gd name="connsiteX41" fmla="*/ 298384 w 2666199"/>
              <a:gd name="connsiteY41" fmla="*/ 731520 h 3570972"/>
              <a:gd name="connsiteX42" fmla="*/ 192506 w 2666199"/>
              <a:gd name="connsiteY42" fmla="*/ 693019 h 3570972"/>
              <a:gd name="connsiteX43" fmla="*/ 86628 w 2666199"/>
              <a:gd name="connsiteY43" fmla="*/ 635267 h 3570972"/>
              <a:gd name="connsiteX44" fmla="*/ 9626 w 2666199"/>
              <a:gd name="connsiteY44" fmla="*/ 587141 h 3570972"/>
              <a:gd name="connsiteX45" fmla="*/ 0 w 2666199"/>
              <a:gd name="connsiteY45" fmla="*/ 558265 h 3570972"/>
              <a:gd name="connsiteX46" fmla="*/ 115504 w 2666199"/>
              <a:gd name="connsiteY46" fmla="*/ 548640 h 3570972"/>
              <a:gd name="connsiteX47" fmla="*/ 240632 w 2666199"/>
              <a:gd name="connsiteY47" fmla="*/ 558265 h 3570972"/>
              <a:gd name="connsiteX48" fmla="*/ 365760 w 2666199"/>
              <a:gd name="connsiteY48" fmla="*/ 548640 h 3570972"/>
              <a:gd name="connsiteX49" fmla="*/ 548640 w 2666199"/>
              <a:gd name="connsiteY49" fmla="*/ 558265 h 3570972"/>
              <a:gd name="connsiteX50" fmla="*/ 606392 w 2666199"/>
              <a:gd name="connsiteY50" fmla="*/ 548640 h 3570972"/>
              <a:gd name="connsiteX51" fmla="*/ 721895 w 2666199"/>
              <a:gd name="connsiteY51" fmla="*/ 404261 h 3570972"/>
              <a:gd name="connsiteX52" fmla="*/ 933651 w 2666199"/>
              <a:gd name="connsiteY52" fmla="*/ 134753 h 3570972"/>
              <a:gd name="connsiteX53" fmla="*/ 1078030 w 2666199"/>
              <a:gd name="connsiteY53" fmla="*/ 28875 h 3570972"/>
              <a:gd name="connsiteX54" fmla="*/ 1280160 w 2666199"/>
              <a:gd name="connsiteY54" fmla="*/ 0 h 3570972"/>
              <a:gd name="connsiteX55" fmla="*/ 1491916 w 2666199"/>
              <a:gd name="connsiteY55" fmla="*/ 19250 h 3570972"/>
              <a:gd name="connsiteX56" fmla="*/ 1703672 w 2666199"/>
              <a:gd name="connsiteY56" fmla="*/ 67376 h 3570972"/>
              <a:gd name="connsiteX57" fmla="*/ 1848051 w 2666199"/>
              <a:gd name="connsiteY57" fmla="*/ 105878 h 3570972"/>
              <a:gd name="connsiteX58" fmla="*/ 2117558 w 2666199"/>
              <a:gd name="connsiteY58" fmla="*/ 356134 h 3570972"/>
              <a:gd name="connsiteX59" fmla="*/ 2252312 w 2666199"/>
              <a:gd name="connsiteY59" fmla="*/ 529389 h 3570972"/>
              <a:gd name="connsiteX60" fmla="*/ 2310064 w 2666199"/>
              <a:gd name="connsiteY60" fmla="*/ 693019 h 3570972"/>
              <a:gd name="connsiteX61" fmla="*/ 2338939 w 2666199"/>
              <a:gd name="connsiteY61" fmla="*/ 904774 h 3570972"/>
              <a:gd name="connsiteX62" fmla="*/ 2338939 w 2666199"/>
              <a:gd name="connsiteY62" fmla="*/ 1078029 h 3570972"/>
              <a:gd name="connsiteX63" fmla="*/ 2319689 w 2666199"/>
              <a:gd name="connsiteY63" fmla="*/ 1193532 h 3570972"/>
              <a:gd name="connsiteX64" fmla="*/ 2290813 w 2666199"/>
              <a:gd name="connsiteY64" fmla="*/ 1260909 h 3570972"/>
              <a:gd name="connsiteX65" fmla="*/ 2252312 w 2666199"/>
              <a:gd name="connsiteY65" fmla="*/ 1337911 h 3570972"/>
              <a:gd name="connsiteX66" fmla="*/ 2156059 w 2666199"/>
              <a:gd name="connsiteY66" fmla="*/ 1424539 h 3570972"/>
              <a:gd name="connsiteX67" fmla="*/ 2107933 w 2666199"/>
              <a:gd name="connsiteY67" fmla="*/ 1434164 h 3570972"/>
              <a:gd name="connsiteX68" fmla="*/ 2079057 w 2666199"/>
              <a:gd name="connsiteY68" fmla="*/ 1520791 h 3570972"/>
              <a:gd name="connsiteX69" fmla="*/ 2059807 w 2666199"/>
              <a:gd name="connsiteY69" fmla="*/ 1617044 h 3570972"/>
              <a:gd name="connsiteX70" fmla="*/ 2050181 w 2666199"/>
              <a:gd name="connsiteY70" fmla="*/ 1742172 h 3570972"/>
              <a:gd name="connsiteX71" fmla="*/ 2050181 w 2666199"/>
              <a:gd name="connsiteY71" fmla="*/ 1828800 h 3570972"/>
              <a:gd name="connsiteX72" fmla="*/ 2040556 w 2666199"/>
              <a:gd name="connsiteY72" fmla="*/ 1886551 h 3570972"/>
              <a:gd name="connsiteX73" fmla="*/ 1992430 w 2666199"/>
              <a:gd name="connsiteY73" fmla="*/ 1915427 h 3570972"/>
              <a:gd name="connsiteX74" fmla="*/ 1953929 w 2666199"/>
              <a:gd name="connsiteY74" fmla="*/ 1925052 h 3570972"/>
              <a:gd name="connsiteX75" fmla="*/ 1953929 w 2666199"/>
              <a:gd name="connsiteY75" fmla="*/ 2040555 h 3570972"/>
              <a:gd name="connsiteX76" fmla="*/ 2011680 w 2666199"/>
              <a:gd name="connsiteY76" fmla="*/ 2204185 h 3570972"/>
              <a:gd name="connsiteX77" fmla="*/ 2050181 w 2666199"/>
              <a:gd name="connsiteY77" fmla="*/ 2281187 h 3570972"/>
              <a:gd name="connsiteX78" fmla="*/ 2204186 w 2666199"/>
              <a:gd name="connsiteY78" fmla="*/ 2425566 h 3570972"/>
              <a:gd name="connsiteX79" fmla="*/ 2310064 w 2666199"/>
              <a:gd name="connsiteY79" fmla="*/ 2521819 h 3570972"/>
              <a:gd name="connsiteX80" fmla="*/ 2464068 w 2666199"/>
              <a:gd name="connsiteY80" fmla="*/ 2762450 h 3570972"/>
              <a:gd name="connsiteX81" fmla="*/ 2569946 w 2666199"/>
              <a:gd name="connsiteY81" fmla="*/ 3012707 h 3570972"/>
              <a:gd name="connsiteX82" fmla="*/ 2666198 w 2666199"/>
              <a:gd name="connsiteY82" fmla="*/ 3311090 h 3570972"/>
              <a:gd name="connsiteX83" fmla="*/ 2666198 w 2666199"/>
              <a:gd name="connsiteY83" fmla="*/ 3570972 h 3570972"/>
              <a:gd name="connsiteX0" fmla="*/ 528147 w 2666199"/>
              <a:gd name="connsiteY0" fmla="*/ 3571217 h 3571217"/>
              <a:gd name="connsiteX1" fmla="*/ 779647 w 2666199"/>
              <a:gd name="connsiteY1" fmla="*/ 2964581 h 3571217"/>
              <a:gd name="connsiteX2" fmla="*/ 952901 w 2666199"/>
              <a:gd name="connsiteY2" fmla="*/ 2695073 h 3571217"/>
              <a:gd name="connsiteX3" fmla="*/ 1049154 w 2666199"/>
              <a:gd name="connsiteY3" fmla="*/ 2464067 h 3571217"/>
              <a:gd name="connsiteX4" fmla="*/ 885525 w 2666199"/>
              <a:gd name="connsiteY4" fmla="*/ 2127183 h 3571217"/>
              <a:gd name="connsiteX5" fmla="*/ 875899 w 2666199"/>
              <a:gd name="connsiteY5" fmla="*/ 2088682 h 3571217"/>
              <a:gd name="connsiteX6" fmla="*/ 847024 w 2666199"/>
              <a:gd name="connsiteY6" fmla="*/ 2059806 h 3571217"/>
              <a:gd name="connsiteX7" fmla="*/ 789272 w 2666199"/>
              <a:gd name="connsiteY7" fmla="*/ 2059806 h 3571217"/>
              <a:gd name="connsiteX8" fmla="*/ 721895 w 2666199"/>
              <a:gd name="connsiteY8" fmla="*/ 2079056 h 3571217"/>
              <a:gd name="connsiteX9" fmla="*/ 606392 w 2666199"/>
              <a:gd name="connsiteY9" fmla="*/ 2088682 h 3571217"/>
              <a:gd name="connsiteX10" fmla="*/ 519765 w 2666199"/>
              <a:gd name="connsiteY10" fmla="*/ 2069431 h 3571217"/>
              <a:gd name="connsiteX11" fmla="*/ 462013 w 2666199"/>
              <a:gd name="connsiteY11" fmla="*/ 2030930 h 3571217"/>
              <a:gd name="connsiteX12" fmla="*/ 433137 w 2666199"/>
              <a:gd name="connsiteY12" fmla="*/ 1973179 h 3571217"/>
              <a:gd name="connsiteX13" fmla="*/ 433137 w 2666199"/>
              <a:gd name="connsiteY13" fmla="*/ 1896176 h 3571217"/>
              <a:gd name="connsiteX14" fmla="*/ 423512 w 2666199"/>
              <a:gd name="connsiteY14" fmla="*/ 1857675 h 3571217"/>
              <a:gd name="connsiteX15" fmla="*/ 423512 w 2666199"/>
              <a:gd name="connsiteY15" fmla="*/ 1819174 h 3571217"/>
              <a:gd name="connsiteX16" fmla="*/ 423512 w 2666199"/>
              <a:gd name="connsiteY16" fmla="*/ 1790299 h 3571217"/>
              <a:gd name="connsiteX17" fmla="*/ 404261 w 2666199"/>
              <a:gd name="connsiteY17" fmla="*/ 1761423 h 3571217"/>
              <a:gd name="connsiteX18" fmla="*/ 356135 w 2666199"/>
              <a:gd name="connsiteY18" fmla="*/ 1674795 h 3571217"/>
              <a:gd name="connsiteX19" fmla="*/ 375386 w 2666199"/>
              <a:gd name="connsiteY19" fmla="*/ 1645920 h 3571217"/>
              <a:gd name="connsiteX20" fmla="*/ 375386 w 2666199"/>
              <a:gd name="connsiteY20" fmla="*/ 1617044 h 3571217"/>
              <a:gd name="connsiteX21" fmla="*/ 346510 w 2666199"/>
              <a:gd name="connsiteY21" fmla="*/ 1597793 h 3571217"/>
              <a:gd name="connsiteX22" fmla="*/ 346510 w 2666199"/>
              <a:gd name="connsiteY22" fmla="*/ 1559292 h 3571217"/>
              <a:gd name="connsiteX23" fmla="*/ 356135 w 2666199"/>
              <a:gd name="connsiteY23" fmla="*/ 1530416 h 3571217"/>
              <a:gd name="connsiteX24" fmla="*/ 336885 w 2666199"/>
              <a:gd name="connsiteY24" fmla="*/ 1453414 h 3571217"/>
              <a:gd name="connsiteX25" fmla="*/ 298384 w 2666199"/>
              <a:gd name="connsiteY25" fmla="*/ 1414913 h 3571217"/>
              <a:gd name="connsiteX26" fmla="*/ 259882 w 2666199"/>
              <a:gd name="connsiteY26" fmla="*/ 1386038 h 3571217"/>
              <a:gd name="connsiteX27" fmla="*/ 231007 w 2666199"/>
              <a:gd name="connsiteY27" fmla="*/ 1337911 h 3571217"/>
              <a:gd name="connsiteX28" fmla="*/ 231007 w 2666199"/>
              <a:gd name="connsiteY28" fmla="*/ 1299410 h 3571217"/>
              <a:gd name="connsiteX29" fmla="*/ 269508 w 2666199"/>
              <a:gd name="connsiteY29" fmla="*/ 1251284 h 3571217"/>
              <a:gd name="connsiteX30" fmla="*/ 336885 w 2666199"/>
              <a:gd name="connsiteY30" fmla="*/ 1203158 h 3571217"/>
              <a:gd name="connsiteX31" fmla="*/ 404261 w 2666199"/>
              <a:gd name="connsiteY31" fmla="*/ 1145406 h 3571217"/>
              <a:gd name="connsiteX32" fmla="*/ 442762 w 2666199"/>
              <a:gd name="connsiteY32" fmla="*/ 1078029 h 3571217"/>
              <a:gd name="connsiteX33" fmla="*/ 481264 w 2666199"/>
              <a:gd name="connsiteY33" fmla="*/ 1029903 h 3571217"/>
              <a:gd name="connsiteX34" fmla="*/ 500514 w 2666199"/>
              <a:gd name="connsiteY34" fmla="*/ 981776 h 3571217"/>
              <a:gd name="connsiteX35" fmla="*/ 510139 w 2666199"/>
              <a:gd name="connsiteY35" fmla="*/ 943275 h 3571217"/>
              <a:gd name="connsiteX36" fmla="*/ 500514 w 2666199"/>
              <a:gd name="connsiteY36" fmla="*/ 904774 h 3571217"/>
              <a:gd name="connsiteX37" fmla="*/ 490889 w 2666199"/>
              <a:gd name="connsiteY37" fmla="*/ 885524 h 3571217"/>
              <a:gd name="connsiteX38" fmla="*/ 490889 w 2666199"/>
              <a:gd name="connsiteY38" fmla="*/ 837398 h 3571217"/>
              <a:gd name="connsiteX39" fmla="*/ 490889 w 2666199"/>
              <a:gd name="connsiteY39" fmla="*/ 808522 h 3571217"/>
              <a:gd name="connsiteX40" fmla="*/ 413887 w 2666199"/>
              <a:gd name="connsiteY40" fmla="*/ 770021 h 3571217"/>
              <a:gd name="connsiteX41" fmla="*/ 298384 w 2666199"/>
              <a:gd name="connsiteY41" fmla="*/ 731520 h 3571217"/>
              <a:gd name="connsiteX42" fmla="*/ 192506 w 2666199"/>
              <a:gd name="connsiteY42" fmla="*/ 693019 h 3571217"/>
              <a:gd name="connsiteX43" fmla="*/ 86628 w 2666199"/>
              <a:gd name="connsiteY43" fmla="*/ 635267 h 3571217"/>
              <a:gd name="connsiteX44" fmla="*/ 9626 w 2666199"/>
              <a:gd name="connsiteY44" fmla="*/ 587141 h 3571217"/>
              <a:gd name="connsiteX45" fmla="*/ 0 w 2666199"/>
              <a:gd name="connsiteY45" fmla="*/ 558265 h 3571217"/>
              <a:gd name="connsiteX46" fmla="*/ 115504 w 2666199"/>
              <a:gd name="connsiteY46" fmla="*/ 548640 h 3571217"/>
              <a:gd name="connsiteX47" fmla="*/ 240632 w 2666199"/>
              <a:gd name="connsiteY47" fmla="*/ 558265 h 3571217"/>
              <a:gd name="connsiteX48" fmla="*/ 365760 w 2666199"/>
              <a:gd name="connsiteY48" fmla="*/ 548640 h 3571217"/>
              <a:gd name="connsiteX49" fmla="*/ 548640 w 2666199"/>
              <a:gd name="connsiteY49" fmla="*/ 558265 h 3571217"/>
              <a:gd name="connsiteX50" fmla="*/ 606392 w 2666199"/>
              <a:gd name="connsiteY50" fmla="*/ 548640 h 3571217"/>
              <a:gd name="connsiteX51" fmla="*/ 721895 w 2666199"/>
              <a:gd name="connsiteY51" fmla="*/ 404261 h 3571217"/>
              <a:gd name="connsiteX52" fmla="*/ 933651 w 2666199"/>
              <a:gd name="connsiteY52" fmla="*/ 134753 h 3571217"/>
              <a:gd name="connsiteX53" fmla="*/ 1078030 w 2666199"/>
              <a:gd name="connsiteY53" fmla="*/ 28875 h 3571217"/>
              <a:gd name="connsiteX54" fmla="*/ 1280160 w 2666199"/>
              <a:gd name="connsiteY54" fmla="*/ 0 h 3571217"/>
              <a:gd name="connsiteX55" fmla="*/ 1491916 w 2666199"/>
              <a:gd name="connsiteY55" fmla="*/ 19250 h 3571217"/>
              <a:gd name="connsiteX56" fmla="*/ 1703672 w 2666199"/>
              <a:gd name="connsiteY56" fmla="*/ 67376 h 3571217"/>
              <a:gd name="connsiteX57" fmla="*/ 1848051 w 2666199"/>
              <a:gd name="connsiteY57" fmla="*/ 105878 h 3571217"/>
              <a:gd name="connsiteX58" fmla="*/ 2117558 w 2666199"/>
              <a:gd name="connsiteY58" fmla="*/ 356134 h 3571217"/>
              <a:gd name="connsiteX59" fmla="*/ 2252312 w 2666199"/>
              <a:gd name="connsiteY59" fmla="*/ 529389 h 3571217"/>
              <a:gd name="connsiteX60" fmla="*/ 2310064 w 2666199"/>
              <a:gd name="connsiteY60" fmla="*/ 693019 h 3571217"/>
              <a:gd name="connsiteX61" fmla="*/ 2338939 w 2666199"/>
              <a:gd name="connsiteY61" fmla="*/ 904774 h 3571217"/>
              <a:gd name="connsiteX62" fmla="*/ 2338939 w 2666199"/>
              <a:gd name="connsiteY62" fmla="*/ 1078029 h 3571217"/>
              <a:gd name="connsiteX63" fmla="*/ 2319689 w 2666199"/>
              <a:gd name="connsiteY63" fmla="*/ 1193532 h 3571217"/>
              <a:gd name="connsiteX64" fmla="*/ 2290813 w 2666199"/>
              <a:gd name="connsiteY64" fmla="*/ 1260909 h 3571217"/>
              <a:gd name="connsiteX65" fmla="*/ 2252312 w 2666199"/>
              <a:gd name="connsiteY65" fmla="*/ 1337911 h 3571217"/>
              <a:gd name="connsiteX66" fmla="*/ 2156059 w 2666199"/>
              <a:gd name="connsiteY66" fmla="*/ 1424539 h 3571217"/>
              <a:gd name="connsiteX67" fmla="*/ 2107933 w 2666199"/>
              <a:gd name="connsiteY67" fmla="*/ 1434164 h 3571217"/>
              <a:gd name="connsiteX68" fmla="*/ 2079057 w 2666199"/>
              <a:gd name="connsiteY68" fmla="*/ 1520791 h 3571217"/>
              <a:gd name="connsiteX69" fmla="*/ 2059807 w 2666199"/>
              <a:gd name="connsiteY69" fmla="*/ 1617044 h 3571217"/>
              <a:gd name="connsiteX70" fmla="*/ 2050181 w 2666199"/>
              <a:gd name="connsiteY70" fmla="*/ 1742172 h 3571217"/>
              <a:gd name="connsiteX71" fmla="*/ 2050181 w 2666199"/>
              <a:gd name="connsiteY71" fmla="*/ 1828800 h 3571217"/>
              <a:gd name="connsiteX72" fmla="*/ 2040556 w 2666199"/>
              <a:gd name="connsiteY72" fmla="*/ 1886551 h 3571217"/>
              <a:gd name="connsiteX73" fmla="*/ 1992430 w 2666199"/>
              <a:gd name="connsiteY73" fmla="*/ 1915427 h 3571217"/>
              <a:gd name="connsiteX74" fmla="*/ 1953929 w 2666199"/>
              <a:gd name="connsiteY74" fmla="*/ 1925052 h 3571217"/>
              <a:gd name="connsiteX75" fmla="*/ 1953929 w 2666199"/>
              <a:gd name="connsiteY75" fmla="*/ 2040555 h 3571217"/>
              <a:gd name="connsiteX76" fmla="*/ 2011680 w 2666199"/>
              <a:gd name="connsiteY76" fmla="*/ 2204185 h 3571217"/>
              <a:gd name="connsiteX77" fmla="*/ 2050181 w 2666199"/>
              <a:gd name="connsiteY77" fmla="*/ 2281187 h 3571217"/>
              <a:gd name="connsiteX78" fmla="*/ 2204186 w 2666199"/>
              <a:gd name="connsiteY78" fmla="*/ 2425566 h 3571217"/>
              <a:gd name="connsiteX79" fmla="*/ 2310064 w 2666199"/>
              <a:gd name="connsiteY79" fmla="*/ 2521819 h 3571217"/>
              <a:gd name="connsiteX80" fmla="*/ 2464068 w 2666199"/>
              <a:gd name="connsiteY80" fmla="*/ 2762450 h 3571217"/>
              <a:gd name="connsiteX81" fmla="*/ 2569946 w 2666199"/>
              <a:gd name="connsiteY81" fmla="*/ 3012707 h 3571217"/>
              <a:gd name="connsiteX82" fmla="*/ 2666198 w 2666199"/>
              <a:gd name="connsiteY82" fmla="*/ 3311090 h 3571217"/>
              <a:gd name="connsiteX83" fmla="*/ 2666198 w 2666199"/>
              <a:gd name="connsiteY83" fmla="*/ 3570972 h 3571217"/>
              <a:gd name="connsiteX0" fmla="*/ 498026 w 2666199"/>
              <a:gd name="connsiteY0" fmla="*/ 3613380 h 3613380"/>
              <a:gd name="connsiteX1" fmla="*/ 779647 w 2666199"/>
              <a:gd name="connsiteY1" fmla="*/ 2964581 h 3613380"/>
              <a:gd name="connsiteX2" fmla="*/ 952901 w 2666199"/>
              <a:gd name="connsiteY2" fmla="*/ 2695073 h 3613380"/>
              <a:gd name="connsiteX3" fmla="*/ 1049154 w 2666199"/>
              <a:gd name="connsiteY3" fmla="*/ 2464067 h 3613380"/>
              <a:gd name="connsiteX4" fmla="*/ 885525 w 2666199"/>
              <a:gd name="connsiteY4" fmla="*/ 2127183 h 3613380"/>
              <a:gd name="connsiteX5" fmla="*/ 875899 w 2666199"/>
              <a:gd name="connsiteY5" fmla="*/ 2088682 h 3613380"/>
              <a:gd name="connsiteX6" fmla="*/ 847024 w 2666199"/>
              <a:gd name="connsiteY6" fmla="*/ 2059806 h 3613380"/>
              <a:gd name="connsiteX7" fmla="*/ 789272 w 2666199"/>
              <a:gd name="connsiteY7" fmla="*/ 2059806 h 3613380"/>
              <a:gd name="connsiteX8" fmla="*/ 721895 w 2666199"/>
              <a:gd name="connsiteY8" fmla="*/ 2079056 h 3613380"/>
              <a:gd name="connsiteX9" fmla="*/ 606392 w 2666199"/>
              <a:gd name="connsiteY9" fmla="*/ 2088682 h 3613380"/>
              <a:gd name="connsiteX10" fmla="*/ 519765 w 2666199"/>
              <a:gd name="connsiteY10" fmla="*/ 2069431 h 3613380"/>
              <a:gd name="connsiteX11" fmla="*/ 462013 w 2666199"/>
              <a:gd name="connsiteY11" fmla="*/ 2030930 h 3613380"/>
              <a:gd name="connsiteX12" fmla="*/ 433137 w 2666199"/>
              <a:gd name="connsiteY12" fmla="*/ 1973179 h 3613380"/>
              <a:gd name="connsiteX13" fmla="*/ 433137 w 2666199"/>
              <a:gd name="connsiteY13" fmla="*/ 1896176 h 3613380"/>
              <a:gd name="connsiteX14" fmla="*/ 423512 w 2666199"/>
              <a:gd name="connsiteY14" fmla="*/ 1857675 h 3613380"/>
              <a:gd name="connsiteX15" fmla="*/ 423512 w 2666199"/>
              <a:gd name="connsiteY15" fmla="*/ 1819174 h 3613380"/>
              <a:gd name="connsiteX16" fmla="*/ 423512 w 2666199"/>
              <a:gd name="connsiteY16" fmla="*/ 1790299 h 3613380"/>
              <a:gd name="connsiteX17" fmla="*/ 404261 w 2666199"/>
              <a:gd name="connsiteY17" fmla="*/ 1761423 h 3613380"/>
              <a:gd name="connsiteX18" fmla="*/ 356135 w 2666199"/>
              <a:gd name="connsiteY18" fmla="*/ 1674795 h 3613380"/>
              <a:gd name="connsiteX19" fmla="*/ 375386 w 2666199"/>
              <a:gd name="connsiteY19" fmla="*/ 1645920 h 3613380"/>
              <a:gd name="connsiteX20" fmla="*/ 375386 w 2666199"/>
              <a:gd name="connsiteY20" fmla="*/ 1617044 h 3613380"/>
              <a:gd name="connsiteX21" fmla="*/ 346510 w 2666199"/>
              <a:gd name="connsiteY21" fmla="*/ 1597793 h 3613380"/>
              <a:gd name="connsiteX22" fmla="*/ 346510 w 2666199"/>
              <a:gd name="connsiteY22" fmla="*/ 1559292 h 3613380"/>
              <a:gd name="connsiteX23" fmla="*/ 356135 w 2666199"/>
              <a:gd name="connsiteY23" fmla="*/ 1530416 h 3613380"/>
              <a:gd name="connsiteX24" fmla="*/ 336885 w 2666199"/>
              <a:gd name="connsiteY24" fmla="*/ 1453414 h 3613380"/>
              <a:gd name="connsiteX25" fmla="*/ 298384 w 2666199"/>
              <a:gd name="connsiteY25" fmla="*/ 1414913 h 3613380"/>
              <a:gd name="connsiteX26" fmla="*/ 259882 w 2666199"/>
              <a:gd name="connsiteY26" fmla="*/ 1386038 h 3613380"/>
              <a:gd name="connsiteX27" fmla="*/ 231007 w 2666199"/>
              <a:gd name="connsiteY27" fmla="*/ 1337911 h 3613380"/>
              <a:gd name="connsiteX28" fmla="*/ 231007 w 2666199"/>
              <a:gd name="connsiteY28" fmla="*/ 1299410 h 3613380"/>
              <a:gd name="connsiteX29" fmla="*/ 269508 w 2666199"/>
              <a:gd name="connsiteY29" fmla="*/ 1251284 h 3613380"/>
              <a:gd name="connsiteX30" fmla="*/ 336885 w 2666199"/>
              <a:gd name="connsiteY30" fmla="*/ 1203158 h 3613380"/>
              <a:gd name="connsiteX31" fmla="*/ 404261 w 2666199"/>
              <a:gd name="connsiteY31" fmla="*/ 1145406 h 3613380"/>
              <a:gd name="connsiteX32" fmla="*/ 442762 w 2666199"/>
              <a:gd name="connsiteY32" fmla="*/ 1078029 h 3613380"/>
              <a:gd name="connsiteX33" fmla="*/ 481264 w 2666199"/>
              <a:gd name="connsiteY33" fmla="*/ 1029903 h 3613380"/>
              <a:gd name="connsiteX34" fmla="*/ 500514 w 2666199"/>
              <a:gd name="connsiteY34" fmla="*/ 981776 h 3613380"/>
              <a:gd name="connsiteX35" fmla="*/ 510139 w 2666199"/>
              <a:gd name="connsiteY35" fmla="*/ 943275 h 3613380"/>
              <a:gd name="connsiteX36" fmla="*/ 500514 w 2666199"/>
              <a:gd name="connsiteY36" fmla="*/ 904774 h 3613380"/>
              <a:gd name="connsiteX37" fmla="*/ 490889 w 2666199"/>
              <a:gd name="connsiteY37" fmla="*/ 885524 h 3613380"/>
              <a:gd name="connsiteX38" fmla="*/ 490889 w 2666199"/>
              <a:gd name="connsiteY38" fmla="*/ 837398 h 3613380"/>
              <a:gd name="connsiteX39" fmla="*/ 490889 w 2666199"/>
              <a:gd name="connsiteY39" fmla="*/ 808522 h 3613380"/>
              <a:gd name="connsiteX40" fmla="*/ 413887 w 2666199"/>
              <a:gd name="connsiteY40" fmla="*/ 770021 h 3613380"/>
              <a:gd name="connsiteX41" fmla="*/ 298384 w 2666199"/>
              <a:gd name="connsiteY41" fmla="*/ 731520 h 3613380"/>
              <a:gd name="connsiteX42" fmla="*/ 192506 w 2666199"/>
              <a:gd name="connsiteY42" fmla="*/ 693019 h 3613380"/>
              <a:gd name="connsiteX43" fmla="*/ 86628 w 2666199"/>
              <a:gd name="connsiteY43" fmla="*/ 635267 h 3613380"/>
              <a:gd name="connsiteX44" fmla="*/ 9626 w 2666199"/>
              <a:gd name="connsiteY44" fmla="*/ 587141 h 3613380"/>
              <a:gd name="connsiteX45" fmla="*/ 0 w 2666199"/>
              <a:gd name="connsiteY45" fmla="*/ 558265 h 3613380"/>
              <a:gd name="connsiteX46" fmla="*/ 115504 w 2666199"/>
              <a:gd name="connsiteY46" fmla="*/ 548640 h 3613380"/>
              <a:gd name="connsiteX47" fmla="*/ 240632 w 2666199"/>
              <a:gd name="connsiteY47" fmla="*/ 558265 h 3613380"/>
              <a:gd name="connsiteX48" fmla="*/ 365760 w 2666199"/>
              <a:gd name="connsiteY48" fmla="*/ 548640 h 3613380"/>
              <a:gd name="connsiteX49" fmla="*/ 548640 w 2666199"/>
              <a:gd name="connsiteY49" fmla="*/ 558265 h 3613380"/>
              <a:gd name="connsiteX50" fmla="*/ 606392 w 2666199"/>
              <a:gd name="connsiteY50" fmla="*/ 548640 h 3613380"/>
              <a:gd name="connsiteX51" fmla="*/ 721895 w 2666199"/>
              <a:gd name="connsiteY51" fmla="*/ 404261 h 3613380"/>
              <a:gd name="connsiteX52" fmla="*/ 933651 w 2666199"/>
              <a:gd name="connsiteY52" fmla="*/ 134753 h 3613380"/>
              <a:gd name="connsiteX53" fmla="*/ 1078030 w 2666199"/>
              <a:gd name="connsiteY53" fmla="*/ 28875 h 3613380"/>
              <a:gd name="connsiteX54" fmla="*/ 1280160 w 2666199"/>
              <a:gd name="connsiteY54" fmla="*/ 0 h 3613380"/>
              <a:gd name="connsiteX55" fmla="*/ 1491916 w 2666199"/>
              <a:gd name="connsiteY55" fmla="*/ 19250 h 3613380"/>
              <a:gd name="connsiteX56" fmla="*/ 1703672 w 2666199"/>
              <a:gd name="connsiteY56" fmla="*/ 67376 h 3613380"/>
              <a:gd name="connsiteX57" fmla="*/ 1848051 w 2666199"/>
              <a:gd name="connsiteY57" fmla="*/ 105878 h 3613380"/>
              <a:gd name="connsiteX58" fmla="*/ 2117558 w 2666199"/>
              <a:gd name="connsiteY58" fmla="*/ 356134 h 3613380"/>
              <a:gd name="connsiteX59" fmla="*/ 2252312 w 2666199"/>
              <a:gd name="connsiteY59" fmla="*/ 529389 h 3613380"/>
              <a:gd name="connsiteX60" fmla="*/ 2310064 w 2666199"/>
              <a:gd name="connsiteY60" fmla="*/ 693019 h 3613380"/>
              <a:gd name="connsiteX61" fmla="*/ 2338939 w 2666199"/>
              <a:gd name="connsiteY61" fmla="*/ 904774 h 3613380"/>
              <a:gd name="connsiteX62" fmla="*/ 2338939 w 2666199"/>
              <a:gd name="connsiteY62" fmla="*/ 1078029 h 3613380"/>
              <a:gd name="connsiteX63" fmla="*/ 2319689 w 2666199"/>
              <a:gd name="connsiteY63" fmla="*/ 1193532 h 3613380"/>
              <a:gd name="connsiteX64" fmla="*/ 2290813 w 2666199"/>
              <a:gd name="connsiteY64" fmla="*/ 1260909 h 3613380"/>
              <a:gd name="connsiteX65" fmla="*/ 2252312 w 2666199"/>
              <a:gd name="connsiteY65" fmla="*/ 1337911 h 3613380"/>
              <a:gd name="connsiteX66" fmla="*/ 2156059 w 2666199"/>
              <a:gd name="connsiteY66" fmla="*/ 1424539 h 3613380"/>
              <a:gd name="connsiteX67" fmla="*/ 2107933 w 2666199"/>
              <a:gd name="connsiteY67" fmla="*/ 1434164 h 3613380"/>
              <a:gd name="connsiteX68" fmla="*/ 2079057 w 2666199"/>
              <a:gd name="connsiteY68" fmla="*/ 1520791 h 3613380"/>
              <a:gd name="connsiteX69" fmla="*/ 2059807 w 2666199"/>
              <a:gd name="connsiteY69" fmla="*/ 1617044 h 3613380"/>
              <a:gd name="connsiteX70" fmla="*/ 2050181 w 2666199"/>
              <a:gd name="connsiteY70" fmla="*/ 1742172 h 3613380"/>
              <a:gd name="connsiteX71" fmla="*/ 2050181 w 2666199"/>
              <a:gd name="connsiteY71" fmla="*/ 1828800 h 3613380"/>
              <a:gd name="connsiteX72" fmla="*/ 2040556 w 2666199"/>
              <a:gd name="connsiteY72" fmla="*/ 1886551 h 3613380"/>
              <a:gd name="connsiteX73" fmla="*/ 1992430 w 2666199"/>
              <a:gd name="connsiteY73" fmla="*/ 1915427 h 3613380"/>
              <a:gd name="connsiteX74" fmla="*/ 1953929 w 2666199"/>
              <a:gd name="connsiteY74" fmla="*/ 1925052 h 3613380"/>
              <a:gd name="connsiteX75" fmla="*/ 1953929 w 2666199"/>
              <a:gd name="connsiteY75" fmla="*/ 2040555 h 3613380"/>
              <a:gd name="connsiteX76" fmla="*/ 2011680 w 2666199"/>
              <a:gd name="connsiteY76" fmla="*/ 2204185 h 3613380"/>
              <a:gd name="connsiteX77" fmla="*/ 2050181 w 2666199"/>
              <a:gd name="connsiteY77" fmla="*/ 2281187 h 3613380"/>
              <a:gd name="connsiteX78" fmla="*/ 2204186 w 2666199"/>
              <a:gd name="connsiteY78" fmla="*/ 2425566 h 3613380"/>
              <a:gd name="connsiteX79" fmla="*/ 2310064 w 2666199"/>
              <a:gd name="connsiteY79" fmla="*/ 2521819 h 3613380"/>
              <a:gd name="connsiteX80" fmla="*/ 2464068 w 2666199"/>
              <a:gd name="connsiteY80" fmla="*/ 2762450 h 3613380"/>
              <a:gd name="connsiteX81" fmla="*/ 2569946 w 2666199"/>
              <a:gd name="connsiteY81" fmla="*/ 3012707 h 3613380"/>
              <a:gd name="connsiteX82" fmla="*/ 2666198 w 2666199"/>
              <a:gd name="connsiteY82" fmla="*/ 3311090 h 3613380"/>
              <a:gd name="connsiteX83" fmla="*/ 2666198 w 2666199"/>
              <a:gd name="connsiteY83" fmla="*/ 3570972 h 3613380"/>
              <a:gd name="connsiteX0" fmla="*/ 498026 w 2666199"/>
              <a:gd name="connsiteY0" fmla="*/ 3613380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9"/>
              <a:gd name="connsiteY0" fmla="*/ 3631451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8"/>
              <a:gd name="connsiteY0" fmla="*/ 3631451 h 3638406"/>
              <a:gd name="connsiteX1" fmla="*/ 779647 w 2666198"/>
              <a:gd name="connsiteY1" fmla="*/ 2964581 h 3638406"/>
              <a:gd name="connsiteX2" fmla="*/ 952901 w 2666198"/>
              <a:gd name="connsiteY2" fmla="*/ 2695073 h 3638406"/>
              <a:gd name="connsiteX3" fmla="*/ 1049154 w 2666198"/>
              <a:gd name="connsiteY3" fmla="*/ 2464067 h 3638406"/>
              <a:gd name="connsiteX4" fmla="*/ 885525 w 2666198"/>
              <a:gd name="connsiteY4" fmla="*/ 2127183 h 3638406"/>
              <a:gd name="connsiteX5" fmla="*/ 875899 w 2666198"/>
              <a:gd name="connsiteY5" fmla="*/ 2088682 h 3638406"/>
              <a:gd name="connsiteX6" fmla="*/ 847024 w 2666198"/>
              <a:gd name="connsiteY6" fmla="*/ 2059806 h 3638406"/>
              <a:gd name="connsiteX7" fmla="*/ 789272 w 2666198"/>
              <a:gd name="connsiteY7" fmla="*/ 2059806 h 3638406"/>
              <a:gd name="connsiteX8" fmla="*/ 721895 w 2666198"/>
              <a:gd name="connsiteY8" fmla="*/ 2079056 h 3638406"/>
              <a:gd name="connsiteX9" fmla="*/ 606392 w 2666198"/>
              <a:gd name="connsiteY9" fmla="*/ 2088682 h 3638406"/>
              <a:gd name="connsiteX10" fmla="*/ 519765 w 2666198"/>
              <a:gd name="connsiteY10" fmla="*/ 2069431 h 3638406"/>
              <a:gd name="connsiteX11" fmla="*/ 462013 w 2666198"/>
              <a:gd name="connsiteY11" fmla="*/ 2030930 h 3638406"/>
              <a:gd name="connsiteX12" fmla="*/ 433137 w 2666198"/>
              <a:gd name="connsiteY12" fmla="*/ 1973179 h 3638406"/>
              <a:gd name="connsiteX13" fmla="*/ 433137 w 2666198"/>
              <a:gd name="connsiteY13" fmla="*/ 1896176 h 3638406"/>
              <a:gd name="connsiteX14" fmla="*/ 423512 w 2666198"/>
              <a:gd name="connsiteY14" fmla="*/ 1857675 h 3638406"/>
              <a:gd name="connsiteX15" fmla="*/ 423512 w 2666198"/>
              <a:gd name="connsiteY15" fmla="*/ 1819174 h 3638406"/>
              <a:gd name="connsiteX16" fmla="*/ 423512 w 2666198"/>
              <a:gd name="connsiteY16" fmla="*/ 1790299 h 3638406"/>
              <a:gd name="connsiteX17" fmla="*/ 404261 w 2666198"/>
              <a:gd name="connsiteY17" fmla="*/ 1761423 h 3638406"/>
              <a:gd name="connsiteX18" fmla="*/ 356135 w 2666198"/>
              <a:gd name="connsiteY18" fmla="*/ 1674795 h 3638406"/>
              <a:gd name="connsiteX19" fmla="*/ 375386 w 2666198"/>
              <a:gd name="connsiteY19" fmla="*/ 1645920 h 3638406"/>
              <a:gd name="connsiteX20" fmla="*/ 375386 w 2666198"/>
              <a:gd name="connsiteY20" fmla="*/ 1617044 h 3638406"/>
              <a:gd name="connsiteX21" fmla="*/ 346510 w 2666198"/>
              <a:gd name="connsiteY21" fmla="*/ 1597793 h 3638406"/>
              <a:gd name="connsiteX22" fmla="*/ 346510 w 2666198"/>
              <a:gd name="connsiteY22" fmla="*/ 1559292 h 3638406"/>
              <a:gd name="connsiteX23" fmla="*/ 356135 w 2666198"/>
              <a:gd name="connsiteY23" fmla="*/ 1530416 h 3638406"/>
              <a:gd name="connsiteX24" fmla="*/ 336885 w 2666198"/>
              <a:gd name="connsiteY24" fmla="*/ 1453414 h 3638406"/>
              <a:gd name="connsiteX25" fmla="*/ 298384 w 2666198"/>
              <a:gd name="connsiteY25" fmla="*/ 1414913 h 3638406"/>
              <a:gd name="connsiteX26" fmla="*/ 259882 w 2666198"/>
              <a:gd name="connsiteY26" fmla="*/ 1386038 h 3638406"/>
              <a:gd name="connsiteX27" fmla="*/ 231007 w 2666198"/>
              <a:gd name="connsiteY27" fmla="*/ 1337911 h 3638406"/>
              <a:gd name="connsiteX28" fmla="*/ 231007 w 2666198"/>
              <a:gd name="connsiteY28" fmla="*/ 1299410 h 3638406"/>
              <a:gd name="connsiteX29" fmla="*/ 269508 w 2666198"/>
              <a:gd name="connsiteY29" fmla="*/ 1251284 h 3638406"/>
              <a:gd name="connsiteX30" fmla="*/ 336885 w 2666198"/>
              <a:gd name="connsiteY30" fmla="*/ 1203158 h 3638406"/>
              <a:gd name="connsiteX31" fmla="*/ 404261 w 2666198"/>
              <a:gd name="connsiteY31" fmla="*/ 1145406 h 3638406"/>
              <a:gd name="connsiteX32" fmla="*/ 442762 w 2666198"/>
              <a:gd name="connsiteY32" fmla="*/ 1078029 h 3638406"/>
              <a:gd name="connsiteX33" fmla="*/ 481264 w 2666198"/>
              <a:gd name="connsiteY33" fmla="*/ 1029903 h 3638406"/>
              <a:gd name="connsiteX34" fmla="*/ 500514 w 2666198"/>
              <a:gd name="connsiteY34" fmla="*/ 981776 h 3638406"/>
              <a:gd name="connsiteX35" fmla="*/ 510139 w 2666198"/>
              <a:gd name="connsiteY35" fmla="*/ 943275 h 3638406"/>
              <a:gd name="connsiteX36" fmla="*/ 500514 w 2666198"/>
              <a:gd name="connsiteY36" fmla="*/ 904774 h 3638406"/>
              <a:gd name="connsiteX37" fmla="*/ 490889 w 2666198"/>
              <a:gd name="connsiteY37" fmla="*/ 885524 h 3638406"/>
              <a:gd name="connsiteX38" fmla="*/ 490889 w 2666198"/>
              <a:gd name="connsiteY38" fmla="*/ 837398 h 3638406"/>
              <a:gd name="connsiteX39" fmla="*/ 490889 w 2666198"/>
              <a:gd name="connsiteY39" fmla="*/ 808522 h 3638406"/>
              <a:gd name="connsiteX40" fmla="*/ 413887 w 2666198"/>
              <a:gd name="connsiteY40" fmla="*/ 770021 h 3638406"/>
              <a:gd name="connsiteX41" fmla="*/ 298384 w 2666198"/>
              <a:gd name="connsiteY41" fmla="*/ 731520 h 3638406"/>
              <a:gd name="connsiteX42" fmla="*/ 192506 w 2666198"/>
              <a:gd name="connsiteY42" fmla="*/ 693019 h 3638406"/>
              <a:gd name="connsiteX43" fmla="*/ 86628 w 2666198"/>
              <a:gd name="connsiteY43" fmla="*/ 635267 h 3638406"/>
              <a:gd name="connsiteX44" fmla="*/ 9626 w 2666198"/>
              <a:gd name="connsiteY44" fmla="*/ 587141 h 3638406"/>
              <a:gd name="connsiteX45" fmla="*/ 0 w 2666198"/>
              <a:gd name="connsiteY45" fmla="*/ 558265 h 3638406"/>
              <a:gd name="connsiteX46" fmla="*/ 115504 w 2666198"/>
              <a:gd name="connsiteY46" fmla="*/ 548640 h 3638406"/>
              <a:gd name="connsiteX47" fmla="*/ 240632 w 2666198"/>
              <a:gd name="connsiteY47" fmla="*/ 558265 h 3638406"/>
              <a:gd name="connsiteX48" fmla="*/ 365760 w 2666198"/>
              <a:gd name="connsiteY48" fmla="*/ 548640 h 3638406"/>
              <a:gd name="connsiteX49" fmla="*/ 548640 w 2666198"/>
              <a:gd name="connsiteY49" fmla="*/ 558265 h 3638406"/>
              <a:gd name="connsiteX50" fmla="*/ 606392 w 2666198"/>
              <a:gd name="connsiteY50" fmla="*/ 548640 h 3638406"/>
              <a:gd name="connsiteX51" fmla="*/ 721895 w 2666198"/>
              <a:gd name="connsiteY51" fmla="*/ 404261 h 3638406"/>
              <a:gd name="connsiteX52" fmla="*/ 933651 w 2666198"/>
              <a:gd name="connsiteY52" fmla="*/ 134753 h 3638406"/>
              <a:gd name="connsiteX53" fmla="*/ 1078030 w 2666198"/>
              <a:gd name="connsiteY53" fmla="*/ 28875 h 3638406"/>
              <a:gd name="connsiteX54" fmla="*/ 1280160 w 2666198"/>
              <a:gd name="connsiteY54" fmla="*/ 0 h 3638406"/>
              <a:gd name="connsiteX55" fmla="*/ 1491916 w 2666198"/>
              <a:gd name="connsiteY55" fmla="*/ 19250 h 3638406"/>
              <a:gd name="connsiteX56" fmla="*/ 1703672 w 2666198"/>
              <a:gd name="connsiteY56" fmla="*/ 67376 h 3638406"/>
              <a:gd name="connsiteX57" fmla="*/ 1848051 w 2666198"/>
              <a:gd name="connsiteY57" fmla="*/ 105878 h 3638406"/>
              <a:gd name="connsiteX58" fmla="*/ 2117558 w 2666198"/>
              <a:gd name="connsiteY58" fmla="*/ 356134 h 3638406"/>
              <a:gd name="connsiteX59" fmla="*/ 2252312 w 2666198"/>
              <a:gd name="connsiteY59" fmla="*/ 529389 h 3638406"/>
              <a:gd name="connsiteX60" fmla="*/ 2310064 w 2666198"/>
              <a:gd name="connsiteY60" fmla="*/ 693019 h 3638406"/>
              <a:gd name="connsiteX61" fmla="*/ 2338939 w 2666198"/>
              <a:gd name="connsiteY61" fmla="*/ 904774 h 3638406"/>
              <a:gd name="connsiteX62" fmla="*/ 2338939 w 2666198"/>
              <a:gd name="connsiteY62" fmla="*/ 1078029 h 3638406"/>
              <a:gd name="connsiteX63" fmla="*/ 2319689 w 2666198"/>
              <a:gd name="connsiteY63" fmla="*/ 1193532 h 3638406"/>
              <a:gd name="connsiteX64" fmla="*/ 2290813 w 2666198"/>
              <a:gd name="connsiteY64" fmla="*/ 1260909 h 3638406"/>
              <a:gd name="connsiteX65" fmla="*/ 2252312 w 2666198"/>
              <a:gd name="connsiteY65" fmla="*/ 1337911 h 3638406"/>
              <a:gd name="connsiteX66" fmla="*/ 2156059 w 2666198"/>
              <a:gd name="connsiteY66" fmla="*/ 1424539 h 3638406"/>
              <a:gd name="connsiteX67" fmla="*/ 2107933 w 2666198"/>
              <a:gd name="connsiteY67" fmla="*/ 1434164 h 3638406"/>
              <a:gd name="connsiteX68" fmla="*/ 2079057 w 2666198"/>
              <a:gd name="connsiteY68" fmla="*/ 1520791 h 3638406"/>
              <a:gd name="connsiteX69" fmla="*/ 2059807 w 2666198"/>
              <a:gd name="connsiteY69" fmla="*/ 1617044 h 3638406"/>
              <a:gd name="connsiteX70" fmla="*/ 2050181 w 2666198"/>
              <a:gd name="connsiteY70" fmla="*/ 1742172 h 3638406"/>
              <a:gd name="connsiteX71" fmla="*/ 2050181 w 2666198"/>
              <a:gd name="connsiteY71" fmla="*/ 1828800 h 3638406"/>
              <a:gd name="connsiteX72" fmla="*/ 2040556 w 2666198"/>
              <a:gd name="connsiteY72" fmla="*/ 1886551 h 3638406"/>
              <a:gd name="connsiteX73" fmla="*/ 1992430 w 2666198"/>
              <a:gd name="connsiteY73" fmla="*/ 1915427 h 3638406"/>
              <a:gd name="connsiteX74" fmla="*/ 1953929 w 2666198"/>
              <a:gd name="connsiteY74" fmla="*/ 1925052 h 3638406"/>
              <a:gd name="connsiteX75" fmla="*/ 1953929 w 2666198"/>
              <a:gd name="connsiteY75" fmla="*/ 2040555 h 3638406"/>
              <a:gd name="connsiteX76" fmla="*/ 2011680 w 2666198"/>
              <a:gd name="connsiteY76" fmla="*/ 2204185 h 3638406"/>
              <a:gd name="connsiteX77" fmla="*/ 2050181 w 2666198"/>
              <a:gd name="connsiteY77" fmla="*/ 2281187 h 3638406"/>
              <a:gd name="connsiteX78" fmla="*/ 2204186 w 2666198"/>
              <a:gd name="connsiteY78" fmla="*/ 2425566 h 3638406"/>
              <a:gd name="connsiteX79" fmla="*/ 2310064 w 2666198"/>
              <a:gd name="connsiteY79" fmla="*/ 2521819 h 3638406"/>
              <a:gd name="connsiteX80" fmla="*/ 2464068 w 2666198"/>
              <a:gd name="connsiteY80" fmla="*/ 2762450 h 3638406"/>
              <a:gd name="connsiteX81" fmla="*/ 2569946 w 2666198"/>
              <a:gd name="connsiteY81" fmla="*/ 3012707 h 3638406"/>
              <a:gd name="connsiteX82" fmla="*/ 2666198 w 2666198"/>
              <a:gd name="connsiteY82" fmla="*/ 3311090 h 3638406"/>
              <a:gd name="connsiteX83" fmla="*/ 2649932 w 2666198"/>
              <a:gd name="connsiteY83" fmla="*/ 3638406 h 3638406"/>
              <a:gd name="connsiteX0" fmla="*/ 492001 w 2666198"/>
              <a:gd name="connsiteY0" fmla="*/ 3631451 h 3672562"/>
              <a:gd name="connsiteX1" fmla="*/ 779647 w 2666198"/>
              <a:gd name="connsiteY1" fmla="*/ 2964581 h 3672562"/>
              <a:gd name="connsiteX2" fmla="*/ 952901 w 2666198"/>
              <a:gd name="connsiteY2" fmla="*/ 2695073 h 3672562"/>
              <a:gd name="connsiteX3" fmla="*/ 1049154 w 2666198"/>
              <a:gd name="connsiteY3" fmla="*/ 2464067 h 3672562"/>
              <a:gd name="connsiteX4" fmla="*/ 885525 w 2666198"/>
              <a:gd name="connsiteY4" fmla="*/ 2127183 h 3672562"/>
              <a:gd name="connsiteX5" fmla="*/ 875899 w 2666198"/>
              <a:gd name="connsiteY5" fmla="*/ 2088682 h 3672562"/>
              <a:gd name="connsiteX6" fmla="*/ 847024 w 2666198"/>
              <a:gd name="connsiteY6" fmla="*/ 2059806 h 3672562"/>
              <a:gd name="connsiteX7" fmla="*/ 789272 w 2666198"/>
              <a:gd name="connsiteY7" fmla="*/ 2059806 h 3672562"/>
              <a:gd name="connsiteX8" fmla="*/ 721895 w 2666198"/>
              <a:gd name="connsiteY8" fmla="*/ 2079056 h 3672562"/>
              <a:gd name="connsiteX9" fmla="*/ 606392 w 2666198"/>
              <a:gd name="connsiteY9" fmla="*/ 2088682 h 3672562"/>
              <a:gd name="connsiteX10" fmla="*/ 519765 w 2666198"/>
              <a:gd name="connsiteY10" fmla="*/ 2069431 h 3672562"/>
              <a:gd name="connsiteX11" fmla="*/ 462013 w 2666198"/>
              <a:gd name="connsiteY11" fmla="*/ 2030930 h 3672562"/>
              <a:gd name="connsiteX12" fmla="*/ 433137 w 2666198"/>
              <a:gd name="connsiteY12" fmla="*/ 1973179 h 3672562"/>
              <a:gd name="connsiteX13" fmla="*/ 433137 w 2666198"/>
              <a:gd name="connsiteY13" fmla="*/ 1896176 h 3672562"/>
              <a:gd name="connsiteX14" fmla="*/ 423512 w 2666198"/>
              <a:gd name="connsiteY14" fmla="*/ 1857675 h 3672562"/>
              <a:gd name="connsiteX15" fmla="*/ 423512 w 2666198"/>
              <a:gd name="connsiteY15" fmla="*/ 1819174 h 3672562"/>
              <a:gd name="connsiteX16" fmla="*/ 423512 w 2666198"/>
              <a:gd name="connsiteY16" fmla="*/ 1790299 h 3672562"/>
              <a:gd name="connsiteX17" fmla="*/ 404261 w 2666198"/>
              <a:gd name="connsiteY17" fmla="*/ 1761423 h 3672562"/>
              <a:gd name="connsiteX18" fmla="*/ 356135 w 2666198"/>
              <a:gd name="connsiteY18" fmla="*/ 1674795 h 3672562"/>
              <a:gd name="connsiteX19" fmla="*/ 375386 w 2666198"/>
              <a:gd name="connsiteY19" fmla="*/ 1645920 h 3672562"/>
              <a:gd name="connsiteX20" fmla="*/ 375386 w 2666198"/>
              <a:gd name="connsiteY20" fmla="*/ 1617044 h 3672562"/>
              <a:gd name="connsiteX21" fmla="*/ 346510 w 2666198"/>
              <a:gd name="connsiteY21" fmla="*/ 1597793 h 3672562"/>
              <a:gd name="connsiteX22" fmla="*/ 346510 w 2666198"/>
              <a:gd name="connsiteY22" fmla="*/ 1559292 h 3672562"/>
              <a:gd name="connsiteX23" fmla="*/ 356135 w 2666198"/>
              <a:gd name="connsiteY23" fmla="*/ 1530416 h 3672562"/>
              <a:gd name="connsiteX24" fmla="*/ 336885 w 2666198"/>
              <a:gd name="connsiteY24" fmla="*/ 1453414 h 3672562"/>
              <a:gd name="connsiteX25" fmla="*/ 298384 w 2666198"/>
              <a:gd name="connsiteY25" fmla="*/ 1414913 h 3672562"/>
              <a:gd name="connsiteX26" fmla="*/ 259882 w 2666198"/>
              <a:gd name="connsiteY26" fmla="*/ 1386038 h 3672562"/>
              <a:gd name="connsiteX27" fmla="*/ 231007 w 2666198"/>
              <a:gd name="connsiteY27" fmla="*/ 1337911 h 3672562"/>
              <a:gd name="connsiteX28" fmla="*/ 231007 w 2666198"/>
              <a:gd name="connsiteY28" fmla="*/ 1299410 h 3672562"/>
              <a:gd name="connsiteX29" fmla="*/ 269508 w 2666198"/>
              <a:gd name="connsiteY29" fmla="*/ 1251284 h 3672562"/>
              <a:gd name="connsiteX30" fmla="*/ 336885 w 2666198"/>
              <a:gd name="connsiteY30" fmla="*/ 1203158 h 3672562"/>
              <a:gd name="connsiteX31" fmla="*/ 404261 w 2666198"/>
              <a:gd name="connsiteY31" fmla="*/ 1145406 h 3672562"/>
              <a:gd name="connsiteX32" fmla="*/ 442762 w 2666198"/>
              <a:gd name="connsiteY32" fmla="*/ 1078029 h 3672562"/>
              <a:gd name="connsiteX33" fmla="*/ 481264 w 2666198"/>
              <a:gd name="connsiteY33" fmla="*/ 1029903 h 3672562"/>
              <a:gd name="connsiteX34" fmla="*/ 500514 w 2666198"/>
              <a:gd name="connsiteY34" fmla="*/ 981776 h 3672562"/>
              <a:gd name="connsiteX35" fmla="*/ 510139 w 2666198"/>
              <a:gd name="connsiteY35" fmla="*/ 943275 h 3672562"/>
              <a:gd name="connsiteX36" fmla="*/ 500514 w 2666198"/>
              <a:gd name="connsiteY36" fmla="*/ 904774 h 3672562"/>
              <a:gd name="connsiteX37" fmla="*/ 490889 w 2666198"/>
              <a:gd name="connsiteY37" fmla="*/ 885524 h 3672562"/>
              <a:gd name="connsiteX38" fmla="*/ 490889 w 2666198"/>
              <a:gd name="connsiteY38" fmla="*/ 837398 h 3672562"/>
              <a:gd name="connsiteX39" fmla="*/ 490889 w 2666198"/>
              <a:gd name="connsiteY39" fmla="*/ 808522 h 3672562"/>
              <a:gd name="connsiteX40" fmla="*/ 413887 w 2666198"/>
              <a:gd name="connsiteY40" fmla="*/ 770021 h 3672562"/>
              <a:gd name="connsiteX41" fmla="*/ 298384 w 2666198"/>
              <a:gd name="connsiteY41" fmla="*/ 731520 h 3672562"/>
              <a:gd name="connsiteX42" fmla="*/ 192506 w 2666198"/>
              <a:gd name="connsiteY42" fmla="*/ 693019 h 3672562"/>
              <a:gd name="connsiteX43" fmla="*/ 86628 w 2666198"/>
              <a:gd name="connsiteY43" fmla="*/ 635267 h 3672562"/>
              <a:gd name="connsiteX44" fmla="*/ 9626 w 2666198"/>
              <a:gd name="connsiteY44" fmla="*/ 587141 h 3672562"/>
              <a:gd name="connsiteX45" fmla="*/ 0 w 2666198"/>
              <a:gd name="connsiteY45" fmla="*/ 558265 h 3672562"/>
              <a:gd name="connsiteX46" fmla="*/ 115504 w 2666198"/>
              <a:gd name="connsiteY46" fmla="*/ 548640 h 3672562"/>
              <a:gd name="connsiteX47" fmla="*/ 240632 w 2666198"/>
              <a:gd name="connsiteY47" fmla="*/ 558265 h 3672562"/>
              <a:gd name="connsiteX48" fmla="*/ 365760 w 2666198"/>
              <a:gd name="connsiteY48" fmla="*/ 548640 h 3672562"/>
              <a:gd name="connsiteX49" fmla="*/ 548640 w 2666198"/>
              <a:gd name="connsiteY49" fmla="*/ 558265 h 3672562"/>
              <a:gd name="connsiteX50" fmla="*/ 606392 w 2666198"/>
              <a:gd name="connsiteY50" fmla="*/ 548640 h 3672562"/>
              <a:gd name="connsiteX51" fmla="*/ 721895 w 2666198"/>
              <a:gd name="connsiteY51" fmla="*/ 404261 h 3672562"/>
              <a:gd name="connsiteX52" fmla="*/ 933651 w 2666198"/>
              <a:gd name="connsiteY52" fmla="*/ 134753 h 3672562"/>
              <a:gd name="connsiteX53" fmla="*/ 1078030 w 2666198"/>
              <a:gd name="connsiteY53" fmla="*/ 28875 h 3672562"/>
              <a:gd name="connsiteX54" fmla="*/ 1280160 w 2666198"/>
              <a:gd name="connsiteY54" fmla="*/ 0 h 3672562"/>
              <a:gd name="connsiteX55" fmla="*/ 1491916 w 2666198"/>
              <a:gd name="connsiteY55" fmla="*/ 19250 h 3672562"/>
              <a:gd name="connsiteX56" fmla="*/ 1703672 w 2666198"/>
              <a:gd name="connsiteY56" fmla="*/ 67376 h 3672562"/>
              <a:gd name="connsiteX57" fmla="*/ 1848051 w 2666198"/>
              <a:gd name="connsiteY57" fmla="*/ 105878 h 3672562"/>
              <a:gd name="connsiteX58" fmla="*/ 2117558 w 2666198"/>
              <a:gd name="connsiteY58" fmla="*/ 356134 h 3672562"/>
              <a:gd name="connsiteX59" fmla="*/ 2252312 w 2666198"/>
              <a:gd name="connsiteY59" fmla="*/ 529389 h 3672562"/>
              <a:gd name="connsiteX60" fmla="*/ 2310064 w 2666198"/>
              <a:gd name="connsiteY60" fmla="*/ 693019 h 3672562"/>
              <a:gd name="connsiteX61" fmla="*/ 2338939 w 2666198"/>
              <a:gd name="connsiteY61" fmla="*/ 904774 h 3672562"/>
              <a:gd name="connsiteX62" fmla="*/ 2338939 w 2666198"/>
              <a:gd name="connsiteY62" fmla="*/ 1078029 h 3672562"/>
              <a:gd name="connsiteX63" fmla="*/ 2319689 w 2666198"/>
              <a:gd name="connsiteY63" fmla="*/ 1193532 h 3672562"/>
              <a:gd name="connsiteX64" fmla="*/ 2290813 w 2666198"/>
              <a:gd name="connsiteY64" fmla="*/ 1260909 h 3672562"/>
              <a:gd name="connsiteX65" fmla="*/ 2252312 w 2666198"/>
              <a:gd name="connsiteY65" fmla="*/ 1337911 h 3672562"/>
              <a:gd name="connsiteX66" fmla="*/ 2156059 w 2666198"/>
              <a:gd name="connsiteY66" fmla="*/ 1424539 h 3672562"/>
              <a:gd name="connsiteX67" fmla="*/ 2107933 w 2666198"/>
              <a:gd name="connsiteY67" fmla="*/ 1434164 h 3672562"/>
              <a:gd name="connsiteX68" fmla="*/ 2079057 w 2666198"/>
              <a:gd name="connsiteY68" fmla="*/ 1520791 h 3672562"/>
              <a:gd name="connsiteX69" fmla="*/ 2059807 w 2666198"/>
              <a:gd name="connsiteY69" fmla="*/ 1617044 h 3672562"/>
              <a:gd name="connsiteX70" fmla="*/ 2050181 w 2666198"/>
              <a:gd name="connsiteY70" fmla="*/ 1742172 h 3672562"/>
              <a:gd name="connsiteX71" fmla="*/ 2050181 w 2666198"/>
              <a:gd name="connsiteY71" fmla="*/ 1828800 h 3672562"/>
              <a:gd name="connsiteX72" fmla="*/ 2040556 w 2666198"/>
              <a:gd name="connsiteY72" fmla="*/ 1886551 h 3672562"/>
              <a:gd name="connsiteX73" fmla="*/ 1992430 w 2666198"/>
              <a:gd name="connsiteY73" fmla="*/ 1915427 h 3672562"/>
              <a:gd name="connsiteX74" fmla="*/ 1953929 w 2666198"/>
              <a:gd name="connsiteY74" fmla="*/ 1925052 h 3672562"/>
              <a:gd name="connsiteX75" fmla="*/ 1953929 w 2666198"/>
              <a:gd name="connsiteY75" fmla="*/ 2040555 h 3672562"/>
              <a:gd name="connsiteX76" fmla="*/ 2011680 w 2666198"/>
              <a:gd name="connsiteY76" fmla="*/ 2204185 h 3672562"/>
              <a:gd name="connsiteX77" fmla="*/ 2050181 w 2666198"/>
              <a:gd name="connsiteY77" fmla="*/ 2281187 h 3672562"/>
              <a:gd name="connsiteX78" fmla="*/ 2204186 w 2666198"/>
              <a:gd name="connsiteY78" fmla="*/ 2425566 h 3672562"/>
              <a:gd name="connsiteX79" fmla="*/ 2310064 w 2666198"/>
              <a:gd name="connsiteY79" fmla="*/ 2521819 h 3672562"/>
              <a:gd name="connsiteX80" fmla="*/ 2464068 w 2666198"/>
              <a:gd name="connsiteY80" fmla="*/ 2762450 h 3672562"/>
              <a:gd name="connsiteX81" fmla="*/ 2569946 w 2666198"/>
              <a:gd name="connsiteY81" fmla="*/ 3012707 h 3672562"/>
              <a:gd name="connsiteX82" fmla="*/ 2666198 w 2666198"/>
              <a:gd name="connsiteY82" fmla="*/ 3311090 h 3672562"/>
              <a:gd name="connsiteX83" fmla="*/ 2660180 w 2666198"/>
              <a:gd name="connsiteY83" fmla="*/ 3672562 h 367256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11680 w 2666198"/>
              <a:gd name="connsiteY75" fmla="*/ 2204185 h 3641822"/>
              <a:gd name="connsiteX76" fmla="*/ 2050181 w 2666198"/>
              <a:gd name="connsiteY76" fmla="*/ 2281187 h 3641822"/>
              <a:gd name="connsiteX77" fmla="*/ 2204186 w 2666198"/>
              <a:gd name="connsiteY77" fmla="*/ 2425566 h 3641822"/>
              <a:gd name="connsiteX78" fmla="*/ 2310064 w 2666198"/>
              <a:gd name="connsiteY78" fmla="*/ 2521819 h 3641822"/>
              <a:gd name="connsiteX79" fmla="*/ 2464068 w 2666198"/>
              <a:gd name="connsiteY79" fmla="*/ 2762450 h 3641822"/>
              <a:gd name="connsiteX80" fmla="*/ 2569946 w 2666198"/>
              <a:gd name="connsiteY80" fmla="*/ 3012707 h 3641822"/>
              <a:gd name="connsiteX81" fmla="*/ 2666198 w 2666198"/>
              <a:gd name="connsiteY81" fmla="*/ 3311090 h 3641822"/>
              <a:gd name="connsiteX82" fmla="*/ 2656764 w 2666198"/>
              <a:gd name="connsiteY82" fmla="*/ 3641822 h 3641822"/>
              <a:gd name="connsiteX83" fmla="*/ 492001 w 2666198"/>
              <a:gd name="connsiteY83"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50181 w 2666198"/>
              <a:gd name="connsiteY75" fmla="*/ 2281187 h 3641822"/>
              <a:gd name="connsiteX76" fmla="*/ 2204186 w 2666198"/>
              <a:gd name="connsiteY76" fmla="*/ 2425566 h 3641822"/>
              <a:gd name="connsiteX77" fmla="*/ 2310064 w 2666198"/>
              <a:gd name="connsiteY77" fmla="*/ 2521819 h 3641822"/>
              <a:gd name="connsiteX78" fmla="*/ 2464068 w 2666198"/>
              <a:gd name="connsiteY78" fmla="*/ 2762450 h 3641822"/>
              <a:gd name="connsiteX79" fmla="*/ 2569946 w 2666198"/>
              <a:gd name="connsiteY79" fmla="*/ 3012707 h 3641822"/>
              <a:gd name="connsiteX80" fmla="*/ 2666198 w 2666198"/>
              <a:gd name="connsiteY80" fmla="*/ 3311090 h 3641822"/>
              <a:gd name="connsiteX81" fmla="*/ 2656764 w 2666198"/>
              <a:gd name="connsiteY81" fmla="*/ 3641822 h 3641822"/>
              <a:gd name="connsiteX82" fmla="*/ 492001 w 2666198"/>
              <a:gd name="connsiteY82"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204186 w 2666198"/>
              <a:gd name="connsiteY75" fmla="*/ 2425566 h 3641822"/>
              <a:gd name="connsiteX76" fmla="*/ 2310064 w 2666198"/>
              <a:gd name="connsiteY76" fmla="*/ 2521819 h 3641822"/>
              <a:gd name="connsiteX77" fmla="*/ 2464068 w 2666198"/>
              <a:gd name="connsiteY77" fmla="*/ 2762450 h 3641822"/>
              <a:gd name="connsiteX78" fmla="*/ 2569946 w 2666198"/>
              <a:gd name="connsiteY78" fmla="*/ 3012707 h 3641822"/>
              <a:gd name="connsiteX79" fmla="*/ 2666198 w 2666198"/>
              <a:gd name="connsiteY79" fmla="*/ 3311090 h 3641822"/>
              <a:gd name="connsiteX80" fmla="*/ 2656764 w 2666198"/>
              <a:gd name="connsiteY80" fmla="*/ 3641822 h 3641822"/>
              <a:gd name="connsiteX81" fmla="*/ 492001 w 2666198"/>
              <a:gd name="connsiteY81"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310064 w 2666198"/>
              <a:gd name="connsiteY75" fmla="*/ 2521819 h 3641822"/>
              <a:gd name="connsiteX76" fmla="*/ 2464068 w 2666198"/>
              <a:gd name="connsiteY76" fmla="*/ 2762450 h 3641822"/>
              <a:gd name="connsiteX77" fmla="*/ 2569946 w 2666198"/>
              <a:gd name="connsiteY77" fmla="*/ 3012707 h 3641822"/>
              <a:gd name="connsiteX78" fmla="*/ 2666198 w 2666198"/>
              <a:gd name="connsiteY78" fmla="*/ 3311090 h 3641822"/>
              <a:gd name="connsiteX79" fmla="*/ 2656764 w 2666198"/>
              <a:gd name="connsiteY79" fmla="*/ 3641822 h 3641822"/>
              <a:gd name="connsiteX80" fmla="*/ 492001 w 2666198"/>
              <a:gd name="connsiteY80"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464068 w 2666198"/>
              <a:gd name="connsiteY75" fmla="*/ 2762450 h 3641822"/>
              <a:gd name="connsiteX76" fmla="*/ 2569946 w 2666198"/>
              <a:gd name="connsiteY76" fmla="*/ 3012707 h 3641822"/>
              <a:gd name="connsiteX77" fmla="*/ 2666198 w 2666198"/>
              <a:gd name="connsiteY77" fmla="*/ 3311090 h 3641822"/>
              <a:gd name="connsiteX78" fmla="*/ 2656764 w 2666198"/>
              <a:gd name="connsiteY78" fmla="*/ 3641822 h 3641822"/>
              <a:gd name="connsiteX79" fmla="*/ 492001 w 2666198"/>
              <a:gd name="connsiteY79"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569946 w 2666198"/>
              <a:gd name="connsiteY75" fmla="*/ 3012707 h 3641822"/>
              <a:gd name="connsiteX76" fmla="*/ 2666198 w 2666198"/>
              <a:gd name="connsiteY76" fmla="*/ 3311090 h 3641822"/>
              <a:gd name="connsiteX77" fmla="*/ 2656764 w 2666198"/>
              <a:gd name="connsiteY77" fmla="*/ 3641822 h 3641822"/>
              <a:gd name="connsiteX78" fmla="*/ 492001 w 2666198"/>
              <a:gd name="connsiteY78"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666198 w 2666198"/>
              <a:gd name="connsiteY75" fmla="*/ 3311090 h 3641822"/>
              <a:gd name="connsiteX76" fmla="*/ 2656764 w 2666198"/>
              <a:gd name="connsiteY76" fmla="*/ 3641822 h 3641822"/>
              <a:gd name="connsiteX77" fmla="*/ 492001 w 2666198"/>
              <a:gd name="connsiteY77" fmla="*/ 3631451 h 3641822"/>
              <a:gd name="connsiteX0" fmla="*/ 492001 w 2656764"/>
              <a:gd name="connsiteY0" fmla="*/ 3631451 h 3641822"/>
              <a:gd name="connsiteX1" fmla="*/ 779647 w 2656764"/>
              <a:gd name="connsiteY1" fmla="*/ 2964581 h 3641822"/>
              <a:gd name="connsiteX2" fmla="*/ 952901 w 2656764"/>
              <a:gd name="connsiteY2" fmla="*/ 2695073 h 3641822"/>
              <a:gd name="connsiteX3" fmla="*/ 1049154 w 2656764"/>
              <a:gd name="connsiteY3" fmla="*/ 2464067 h 3641822"/>
              <a:gd name="connsiteX4" fmla="*/ 885525 w 2656764"/>
              <a:gd name="connsiteY4" fmla="*/ 2127183 h 3641822"/>
              <a:gd name="connsiteX5" fmla="*/ 875899 w 2656764"/>
              <a:gd name="connsiteY5" fmla="*/ 2088682 h 3641822"/>
              <a:gd name="connsiteX6" fmla="*/ 847024 w 2656764"/>
              <a:gd name="connsiteY6" fmla="*/ 2059806 h 3641822"/>
              <a:gd name="connsiteX7" fmla="*/ 789272 w 2656764"/>
              <a:gd name="connsiteY7" fmla="*/ 2059806 h 3641822"/>
              <a:gd name="connsiteX8" fmla="*/ 721895 w 2656764"/>
              <a:gd name="connsiteY8" fmla="*/ 2079056 h 3641822"/>
              <a:gd name="connsiteX9" fmla="*/ 606392 w 2656764"/>
              <a:gd name="connsiteY9" fmla="*/ 2088682 h 3641822"/>
              <a:gd name="connsiteX10" fmla="*/ 519765 w 2656764"/>
              <a:gd name="connsiteY10" fmla="*/ 2069431 h 3641822"/>
              <a:gd name="connsiteX11" fmla="*/ 462013 w 2656764"/>
              <a:gd name="connsiteY11" fmla="*/ 2030930 h 3641822"/>
              <a:gd name="connsiteX12" fmla="*/ 433137 w 2656764"/>
              <a:gd name="connsiteY12" fmla="*/ 1973179 h 3641822"/>
              <a:gd name="connsiteX13" fmla="*/ 433137 w 2656764"/>
              <a:gd name="connsiteY13" fmla="*/ 1896176 h 3641822"/>
              <a:gd name="connsiteX14" fmla="*/ 423512 w 2656764"/>
              <a:gd name="connsiteY14" fmla="*/ 1857675 h 3641822"/>
              <a:gd name="connsiteX15" fmla="*/ 423512 w 2656764"/>
              <a:gd name="connsiteY15" fmla="*/ 1819174 h 3641822"/>
              <a:gd name="connsiteX16" fmla="*/ 423512 w 2656764"/>
              <a:gd name="connsiteY16" fmla="*/ 1790299 h 3641822"/>
              <a:gd name="connsiteX17" fmla="*/ 404261 w 2656764"/>
              <a:gd name="connsiteY17" fmla="*/ 1761423 h 3641822"/>
              <a:gd name="connsiteX18" fmla="*/ 356135 w 2656764"/>
              <a:gd name="connsiteY18" fmla="*/ 1674795 h 3641822"/>
              <a:gd name="connsiteX19" fmla="*/ 375386 w 2656764"/>
              <a:gd name="connsiteY19" fmla="*/ 1645920 h 3641822"/>
              <a:gd name="connsiteX20" fmla="*/ 375386 w 2656764"/>
              <a:gd name="connsiteY20" fmla="*/ 1617044 h 3641822"/>
              <a:gd name="connsiteX21" fmla="*/ 346510 w 2656764"/>
              <a:gd name="connsiteY21" fmla="*/ 1597793 h 3641822"/>
              <a:gd name="connsiteX22" fmla="*/ 346510 w 2656764"/>
              <a:gd name="connsiteY22" fmla="*/ 1559292 h 3641822"/>
              <a:gd name="connsiteX23" fmla="*/ 356135 w 2656764"/>
              <a:gd name="connsiteY23" fmla="*/ 1530416 h 3641822"/>
              <a:gd name="connsiteX24" fmla="*/ 336885 w 2656764"/>
              <a:gd name="connsiteY24" fmla="*/ 1453414 h 3641822"/>
              <a:gd name="connsiteX25" fmla="*/ 298384 w 2656764"/>
              <a:gd name="connsiteY25" fmla="*/ 1414913 h 3641822"/>
              <a:gd name="connsiteX26" fmla="*/ 259882 w 2656764"/>
              <a:gd name="connsiteY26" fmla="*/ 1386038 h 3641822"/>
              <a:gd name="connsiteX27" fmla="*/ 231007 w 2656764"/>
              <a:gd name="connsiteY27" fmla="*/ 1337911 h 3641822"/>
              <a:gd name="connsiteX28" fmla="*/ 231007 w 2656764"/>
              <a:gd name="connsiteY28" fmla="*/ 1299410 h 3641822"/>
              <a:gd name="connsiteX29" fmla="*/ 269508 w 2656764"/>
              <a:gd name="connsiteY29" fmla="*/ 1251284 h 3641822"/>
              <a:gd name="connsiteX30" fmla="*/ 336885 w 2656764"/>
              <a:gd name="connsiteY30" fmla="*/ 1203158 h 3641822"/>
              <a:gd name="connsiteX31" fmla="*/ 404261 w 2656764"/>
              <a:gd name="connsiteY31" fmla="*/ 1145406 h 3641822"/>
              <a:gd name="connsiteX32" fmla="*/ 442762 w 2656764"/>
              <a:gd name="connsiteY32" fmla="*/ 1078029 h 3641822"/>
              <a:gd name="connsiteX33" fmla="*/ 481264 w 2656764"/>
              <a:gd name="connsiteY33" fmla="*/ 1029903 h 3641822"/>
              <a:gd name="connsiteX34" fmla="*/ 500514 w 2656764"/>
              <a:gd name="connsiteY34" fmla="*/ 981776 h 3641822"/>
              <a:gd name="connsiteX35" fmla="*/ 510139 w 2656764"/>
              <a:gd name="connsiteY35" fmla="*/ 943275 h 3641822"/>
              <a:gd name="connsiteX36" fmla="*/ 500514 w 2656764"/>
              <a:gd name="connsiteY36" fmla="*/ 904774 h 3641822"/>
              <a:gd name="connsiteX37" fmla="*/ 490889 w 2656764"/>
              <a:gd name="connsiteY37" fmla="*/ 885524 h 3641822"/>
              <a:gd name="connsiteX38" fmla="*/ 490889 w 2656764"/>
              <a:gd name="connsiteY38" fmla="*/ 837398 h 3641822"/>
              <a:gd name="connsiteX39" fmla="*/ 490889 w 2656764"/>
              <a:gd name="connsiteY39" fmla="*/ 808522 h 3641822"/>
              <a:gd name="connsiteX40" fmla="*/ 413887 w 2656764"/>
              <a:gd name="connsiteY40" fmla="*/ 770021 h 3641822"/>
              <a:gd name="connsiteX41" fmla="*/ 298384 w 2656764"/>
              <a:gd name="connsiteY41" fmla="*/ 731520 h 3641822"/>
              <a:gd name="connsiteX42" fmla="*/ 192506 w 2656764"/>
              <a:gd name="connsiteY42" fmla="*/ 693019 h 3641822"/>
              <a:gd name="connsiteX43" fmla="*/ 86628 w 2656764"/>
              <a:gd name="connsiteY43" fmla="*/ 635267 h 3641822"/>
              <a:gd name="connsiteX44" fmla="*/ 9626 w 2656764"/>
              <a:gd name="connsiteY44" fmla="*/ 587141 h 3641822"/>
              <a:gd name="connsiteX45" fmla="*/ 0 w 2656764"/>
              <a:gd name="connsiteY45" fmla="*/ 558265 h 3641822"/>
              <a:gd name="connsiteX46" fmla="*/ 115504 w 2656764"/>
              <a:gd name="connsiteY46" fmla="*/ 548640 h 3641822"/>
              <a:gd name="connsiteX47" fmla="*/ 240632 w 2656764"/>
              <a:gd name="connsiteY47" fmla="*/ 558265 h 3641822"/>
              <a:gd name="connsiteX48" fmla="*/ 365760 w 2656764"/>
              <a:gd name="connsiteY48" fmla="*/ 548640 h 3641822"/>
              <a:gd name="connsiteX49" fmla="*/ 548640 w 2656764"/>
              <a:gd name="connsiteY49" fmla="*/ 558265 h 3641822"/>
              <a:gd name="connsiteX50" fmla="*/ 606392 w 2656764"/>
              <a:gd name="connsiteY50" fmla="*/ 548640 h 3641822"/>
              <a:gd name="connsiteX51" fmla="*/ 721895 w 2656764"/>
              <a:gd name="connsiteY51" fmla="*/ 404261 h 3641822"/>
              <a:gd name="connsiteX52" fmla="*/ 933651 w 2656764"/>
              <a:gd name="connsiteY52" fmla="*/ 134753 h 3641822"/>
              <a:gd name="connsiteX53" fmla="*/ 1078030 w 2656764"/>
              <a:gd name="connsiteY53" fmla="*/ 28875 h 3641822"/>
              <a:gd name="connsiteX54" fmla="*/ 1280160 w 2656764"/>
              <a:gd name="connsiteY54" fmla="*/ 0 h 3641822"/>
              <a:gd name="connsiteX55" fmla="*/ 1491916 w 2656764"/>
              <a:gd name="connsiteY55" fmla="*/ 19250 h 3641822"/>
              <a:gd name="connsiteX56" fmla="*/ 1703672 w 2656764"/>
              <a:gd name="connsiteY56" fmla="*/ 67376 h 3641822"/>
              <a:gd name="connsiteX57" fmla="*/ 1848051 w 2656764"/>
              <a:gd name="connsiteY57" fmla="*/ 105878 h 3641822"/>
              <a:gd name="connsiteX58" fmla="*/ 2117558 w 2656764"/>
              <a:gd name="connsiteY58" fmla="*/ 356134 h 3641822"/>
              <a:gd name="connsiteX59" fmla="*/ 2252312 w 2656764"/>
              <a:gd name="connsiteY59" fmla="*/ 529389 h 3641822"/>
              <a:gd name="connsiteX60" fmla="*/ 2310064 w 2656764"/>
              <a:gd name="connsiteY60" fmla="*/ 693019 h 3641822"/>
              <a:gd name="connsiteX61" fmla="*/ 2338939 w 2656764"/>
              <a:gd name="connsiteY61" fmla="*/ 904774 h 3641822"/>
              <a:gd name="connsiteX62" fmla="*/ 2338939 w 2656764"/>
              <a:gd name="connsiteY62" fmla="*/ 1078029 h 3641822"/>
              <a:gd name="connsiteX63" fmla="*/ 2319689 w 2656764"/>
              <a:gd name="connsiteY63" fmla="*/ 1193532 h 3641822"/>
              <a:gd name="connsiteX64" fmla="*/ 2290813 w 2656764"/>
              <a:gd name="connsiteY64" fmla="*/ 1260909 h 3641822"/>
              <a:gd name="connsiteX65" fmla="*/ 2252312 w 2656764"/>
              <a:gd name="connsiteY65" fmla="*/ 1337911 h 3641822"/>
              <a:gd name="connsiteX66" fmla="*/ 2156059 w 2656764"/>
              <a:gd name="connsiteY66" fmla="*/ 1424539 h 3641822"/>
              <a:gd name="connsiteX67" fmla="*/ 2107933 w 2656764"/>
              <a:gd name="connsiteY67" fmla="*/ 1434164 h 3641822"/>
              <a:gd name="connsiteX68" fmla="*/ 2079057 w 2656764"/>
              <a:gd name="connsiteY68" fmla="*/ 1520791 h 3641822"/>
              <a:gd name="connsiteX69" fmla="*/ 2059807 w 2656764"/>
              <a:gd name="connsiteY69" fmla="*/ 1617044 h 3641822"/>
              <a:gd name="connsiteX70" fmla="*/ 2050181 w 2656764"/>
              <a:gd name="connsiteY70" fmla="*/ 1742172 h 3641822"/>
              <a:gd name="connsiteX71" fmla="*/ 2050181 w 2656764"/>
              <a:gd name="connsiteY71" fmla="*/ 1828800 h 3641822"/>
              <a:gd name="connsiteX72" fmla="*/ 2040556 w 2656764"/>
              <a:gd name="connsiteY72" fmla="*/ 1886551 h 3641822"/>
              <a:gd name="connsiteX73" fmla="*/ 1992430 w 2656764"/>
              <a:gd name="connsiteY73" fmla="*/ 1915427 h 3641822"/>
              <a:gd name="connsiteX74" fmla="*/ 1953929 w 2656764"/>
              <a:gd name="connsiteY74" fmla="*/ 1925052 h 3641822"/>
              <a:gd name="connsiteX75" fmla="*/ 2656764 w 2656764"/>
              <a:gd name="connsiteY75" fmla="*/ 3641822 h 3641822"/>
              <a:gd name="connsiteX76" fmla="*/ 492001 w 2656764"/>
              <a:gd name="connsiteY76" fmla="*/ 3631451 h 3641822"/>
              <a:gd name="connsiteX0" fmla="*/ 492001 w 2701064"/>
              <a:gd name="connsiteY0" fmla="*/ 3631451 h 3641822"/>
              <a:gd name="connsiteX1" fmla="*/ 779647 w 2701064"/>
              <a:gd name="connsiteY1" fmla="*/ 2964581 h 3641822"/>
              <a:gd name="connsiteX2" fmla="*/ 952901 w 2701064"/>
              <a:gd name="connsiteY2" fmla="*/ 2695073 h 3641822"/>
              <a:gd name="connsiteX3" fmla="*/ 1049154 w 2701064"/>
              <a:gd name="connsiteY3" fmla="*/ 2464067 h 3641822"/>
              <a:gd name="connsiteX4" fmla="*/ 885525 w 2701064"/>
              <a:gd name="connsiteY4" fmla="*/ 2127183 h 3641822"/>
              <a:gd name="connsiteX5" fmla="*/ 875899 w 2701064"/>
              <a:gd name="connsiteY5" fmla="*/ 2088682 h 3641822"/>
              <a:gd name="connsiteX6" fmla="*/ 847024 w 2701064"/>
              <a:gd name="connsiteY6" fmla="*/ 2059806 h 3641822"/>
              <a:gd name="connsiteX7" fmla="*/ 789272 w 2701064"/>
              <a:gd name="connsiteY7" fmla="*/ 2059806 h 3641822"/>
              <a:gd name="connsiteX8" fmla="*/ 721895 w 2701064"/>
              <a:gd name="connsiteY8" fmla="*/ 2079056 h 3641822"/>
              <a:gd name="connsiteX9" fmla="*/ 606392 w 2701064"/>
              <a:gd name="connsiteY9" fmla="*/ 2088682 h 3641822"/>
              <a:gd name="connsiteX10" fmla="*/ 519765 w 2701064"/>
              <a:gd name="connsiteY10" fmla="*/ 2069431 h 3641822"/>
              <a:gd name="connsiteX11" fmla="*/ 462013 w 2701064"/>
              <a:gd name="connsiteY11" fmla="*/ 2030930 h 3641822"/>
              <a:gd name="connsiteX12" fmla="*/ 433137 w 2701064"/>
              <a:gd name="connsiteY12" fmla="*/ 1973179 h 3641822"/>
              <a:gd name="connsiteX13" fmla="*/ 433137 w 2701064"/>
              <a:gd name="connsiteY13" fmla="*/ 1896176 h 3641822"/>
              <a:gd name="connsiteX14" fmla="*/ 423512 w 2701064"/>
              <a:gd name="connsiteY14" fmla="*/ 1857675 h 3641822"/>
              <a:gd name="connsiteX15" fmla="*/ 423512 w 2701064"/>
              <a:gd name="connsiteY15" fmla="*/ 1819174 h 3641822"/>
              <a:gd name="connsiteX16" fmla="*/ 423512 w 2701064"/>
              <a:gd name="connsiteY16" fmla="*/ 1790299 h 3641822"/>
              <a:gd name="connsiteX17" fmla="*/ 404261 w 2701064"/>
              <a:gd name="connsiteY17" fmla="*/ 1761423 h 3641822"/>
              <a:gd name="connsiteX18" fmla="*/ 356135 w 2701064"/>
              <a:gd name="connsiteY18" fmla="*/ 1674795 h 3641822"/>
              <a:gd name="connsiteX19" fmla="*/ 375386 w 2701064"/>
              <a:gd name="connsiteY19" fmla="*/ 1645920 h 3641822"/>
              <a:gd name="connsiteX20" fmla="*/ 375386 w 2701064"/>
              <a:gd name="connsiteY20" fmla="*/ 1617044 h 3641822"/>
              <a:gd name="connsiteX21" fmla="*/ 346510 w 2701064"/>
              <a:gd name="connsiteY21" fmla="*/ 1597793 h 3641822"/>
              <a:gd name="connsiteX22" fmla="*/ 346510 w 2701064"/>
              <a:gd name="connsiteY22" fmla="*/ 1559292 h 3641822"/>
              <a:gd name="connsiteX23" fmla="*/ 356135 w 2701064"/>
              <a:gd name="connsiteY23" fmla="*/ 1530416 h 3641822"/>
              <a:gd name="connsiteX24" fmla="*/ 336885 w 2701064"/>
              <a:gd name="connsiteY24" fmla="*/ 1453414 h 3641822"/>
              <a:gd name="connsiteX25" fmla="*/ 298384 w 2701064"/>
              <a:gd name="connsiteY25" fmla="*/ 1414913 h 3641822"/>
              <a:gd name="connsiteX26" fmla="*/ 259882 w 2701064"/>
              <a:gd name="connsiteY26" fmla="*/ 1386038 h 3641822"/>
              <a:gd name="connsiteX27" fmla="*/ 231007 w 2701064"/>
              <a:gd name="connsiteY27" fmla="*/ 1337911 h 3641822"/>
              <a:gd name="connsiteX28" fmla="*/ 231007 w 2701064"/>
              <a:gd name="connsiteY28" fmla="*/ 1299410 h 3641822"/>
              <a:gd name="connsiteX29" fmla="*/ 269508 w 2701064"/>
              <a:gd name="connsiteY29" fmla="*/ 1251284 h 3641822"/>
              <a:gd name="connsiteX30" fmla="*/ 336885 w 2701064"/>
              <a:gd name="connsiteY30" fmla="*/ 1203158 h 3641822"/>
              <a:gd name="connsiteX31" fmla="*/ 404261 w 2701064"/>
              <a:gd name="connsiteY31" fmla="*/ 1145406 h 3641822"/>
              <a:gd name="connsiteX32" fmla="*/ 442762 w 2701064"/>
              <a:gd name="connsiteY32" fmla="*/ 1078029 h 3641822"/>
              <a:gd name="connsiteX33" fmla="*/ 481264 w 2701064"/>
              <a:gd name="connsiteY33" fmla="*/ 1029903 h 3641822"/>
              <a:gd name="connsiteX34" fmla="*/ 500514 w 2701064"/>
              <a:gd name="connsiteY34" fmla="*/ 981776 h 3641822"/>
              <a:gd name="connsiteX35" fmla="*/ 510139 w 2701064"/>
              <a:gd name="connsiteY35" fmla="*/ 943275 h 3641822"/>
              <a:gd name="connsiteX36" fmla="*/ 500514 w 2701064"/>
              <a:gd name="connsiteY36" fmla="*/ 904774 h 3641822"/>
              <a:gd name="connsiteX37" fmla="*/ 490889 w 2701064"/>
              <a:gd name="connsiteY37" fmla="*/ 885524 h 3641822"/>
              <a:gd name="connsiteX38" fmla="*/ 490889 w 2701064"/>
              <a:gd name="connsiteY38" fmla="*/ 837398 h 3641822"/>
              <a:gd name="connsiteX39" fmla="*/ 490889 w 2701064"/>
              <a:gd name="connsiteY39" fmla="*/ 808522 h 3641822"/>
              <a:gd name="connsiteX40" fmla="*/ 413887 w 2701064"/>
              <a:gd name="connsiteY40" fmla="*/ 770021 h 3641822"/>
              <a:gd name="connsiteX41" fmla="*/ 298384 w 2701064"/>
              <a:gd name="connsiteY41" fmla="*/ 731520 h 3641822"/>
              <a:gd name="connsiteX42" fmla="*/ 192506 w 2701064"/>
              <a:gd name="connsiteY42" fmla="*/ 693019 h 3641822"/>
              <a:gd name="connsiteX43" fmla="*/ 86628 w 2701064"/>
              <a:gd name="connsiteY43" fmla="*/ 635267 h 3641822"/>
              <a:gd name="connsiteX44" fmla="*/ 9626 w 2701064"/>
              <a:gd name="connsiteY44" fmla="*/ 587141 h 3641822"/>
              <a:gd name="connsiteX45" fmla="*/ 0 w 2701064"/>
              <a:gd name="connsiteY45" fmla="*/ 558265 h 3641822"/>
              <a:gd name="connsiteX46" fmla="*/ 115504 w 2701064"/>
              <a:gd name="connsiteY46" fmla="*/ 548640 h 3641822"/>
              <a:gd name="connsiteX47" fmla="*/ 240632 w 2701064"/>
              <a:gd name="connsiteY47" fmla="*/ 558265 h 3641822"/>
              <a:gd name="connsiteX48" fmla="*/ 365760 w 2701064"/>
              <a:gd name="connsiteY48" fmla="*/ 548640 h 3641822"/>
              <a:gd name="connsiteX49" fmla="*/ 548640 w 2701064"/>
              <a:gd name="connsiteY49" fmla="*/ 558265 h 3641822"/>
              <a:gd name="connsiteX50" fmla="*/ 606392 w 2701064"/>
              <a:gd name="connsiteY50" fmla="*/ 548640 h 3641822"/>
              <a:gd name="connsiteX51" fmla="*/ 721895 w 2701064"/>
              <a:gd name="connsiteY51" fmla="*/ 404261 h 3641822"/>
              <a:gd name="connsiteX52" fmla="*/ 933651 w 2701064"/>
              <a:gd name="connsiteY52" fmla="*/ 134753 h 3641822"/>
              <a:gd name="connsiteX53" fmla="*/ 1078030 w 2701064"/>
              <a:gd name="connsiteY53" fmla="*/ 28875 h 3641822"/>
              <a:gd name="connsiteX54" fmla="*/ 1280160 w 2701064"/>
              <a:gd name="connsiteY54" fmla="*/ 0 h 3641822"/>
              <a:gd name="connsiteX55" fmla="*/ 1491916 w 2701064"/>
              <a:gd name="connsiteY55" fmla="*/ 19250 h 3641822"/>
              <a:gd name="connsiteX56" fmla="*/ 1703672 w 2701064"/>
              <a:gd name="connsiteY56" fmla="*/ 67376 h 3641822"/>
              <a:gd name="connsiteX57" fmla="*/ 1848051 w 2701064"/>
              <a:gd name="connsiteY57" fmla="*/ 105878 h 3641822"/>
              <a:gd name="connsiteX58" fmla="*/ 2117558 w 2701064"/>
              <a:gd name="connsiteY58" fmla="*/ 356134 h 3641822"/>
              <a:gd name="connsiteX59" fmla="*/ 2252312 w 2701064"/>
              <a:gd name="connsiteY59" fmla="*/ 529389 h 3641822"/>
              <a:gd name="connsiteX60" fmla="*/ 2310064 w 2701064"/>
              <a:gd name="connsiteY60" fmla="*/ 693019 h 3641822"/>
              <a:gd name="connsiteX61" fmla="*/ 2338939 w 2701064"/>
              <a:gd name="connsiteY61" fmla="*/ 904774 h 3641822"/>
              <a:gd name="connsiteX62" fmla="*/ 2338939 w 2701064"/>
              <a:gd name="connsiteY62" fmla="*/ 1078029 h 3641822"/>
              <a:gd name="connsiteX63" fmla="*/ 2319689 w 2701064"/>
              <a:gd name="connsiteY63" fmla="*/ 1193532 h 3641822"/>
              <a:gd name="connsiteX64" fmla="*/ 2290813 w 2701064"/>
              <a:gd name="connsiteY64" fmla="*/ 1260909 h 3641822"/>
              <a:gd name="connsiteX65" fmla="*/ 2252312 w 2701064"/>
              <a:gd name="connsiteY65" fmla="*/ 1337911 h 3641822"/>
              <a:gd name="connsiteX66" fmla="*/ 2156059 w 2701064"/>
              <a:gd name="connsiteY66" fmla="*/ 1424539 h 3641822"/>
              <a:gd name="connsiteX67" fmla="*/ 2107933 w 2701064"/>
              <a:gd name="connsiteY67" fmla="*/ 1434164 h 3641822"/>
              <a:gd name="connsiteX68" fmla="*/ 2079057 w 2701064"/>
              <a:gd name="connsiteY68" fmla="*/ 1520791 h 3641822"/>
              <a:gd name="connsiteX69" fmla="*/ 2059807 w 2701064"/>
              <a:gd name="connsiteY69" fmla="*/ 1617044 h 3641822"/>
              <a:gd name="connsiteX70" fmla="*/ 2050181 w 2701064"/>
              <a:gd name="connsiteY70" fmla="*/ 1742172 h 3641822"/>
              <a:gd name="connsiteX71" fmla="*/ 2050181 w 2701064"/>
              <a:gd name="connsiteY71" fmla="*/ 1828800 h 3641822"/>
              <a:gd name="connsiteX72" fmla="*/ 2040556 w 2701064"/>
              <a:gd name="connsiteY72" fmla="*/ 1886551 h 3641822"/>
              <a:gd name="connsiteX73" fmla="*/ 1992430 w 2701064"/>
              <a:gd name="connsiteY73" fmla="*/ 1915427 h 3641822"/>
              <a:gd name="connsiteX74" fmla="*/ 1953929 w 2701064"/>
              <a:gd name="connsiteY74" fmla="*/ 1925052 h 3641822"/>
              <a:gd name="connsiteX75" fmla="*/ 2656764 w 2701064"/>
              <a:gd name="connsiteY75" fmla="*/ 3641822 h 3641822"/>
              <a:gd name="connsiteX76" fmla="*/ 492001 w 2701064"/>
              <a:gd name="connsiteY76" fmla="*/ 3631451 h 3641822"/>
              <a:gd name="connsiteX0" fmla="*/ 492001 w 2659088"/>
              <a:gd name="connsiteY0" fmla="*/ 3631451 h 3641822"/>
              <a:gd name="connsiteX1" fmla="*/ 779647 w 2659088"/>
              <a:gd name="connsiteY1" fmla="*/ 2964581 h 3641822"/>
              <a:gd name="connsiteX2" fmla="*/ 952901 w 2659088"/>
              <a:gd name="connsiteY2" fmla="*/ 2695073 h 3641822"/>
              <a:gd name="connsiteX3" fmla="*/ 1049154 w 2659088"/>
              <a:gd name="connsiteY3" fmla="*/ 2464067 h 3641822"/>
              <a:gd name="connsiteX4" fmla="*/ 885525 w 2659088"/>
              <a:gd name="connsiteY4" fmla="*/ 2127183 h 3641822"/>
              <a:gd name="connsiteX5" fmla="*/ 875899 w 2659088"/>
              <a:gd name="connsiteY5" fmla="*/ 2088682 h 3641822"/>
              <a:gd name="connsiteX6" fmla="*/ 847024 w 2659088"/>
              <a:gd name="connsiteY6" fmla="*/ 2059806 h 3641822"/>
              <a:gd name="connsiteX7" fmla="*/ 789272 w 2659088"/>
              <a:gd name="connsiteY7" fmla="*/ 2059806 h 3641822"/>
              <a:gd name="connsiteX8" fmla="*/ 721895 w 2659088"/>
              <a:gd name="connsiteY8" fmla="*/ 2079056 h 3641822"/>
              <a:gd name="connsiteX9" fmla="*/ 606392 w 2659088"/>
              <a:gd name="connsiteY9" fmla="*/ 2088682 h 3641822"/>
              <a:gd name="connsiteX10" fmla="*/ 519765 w 2659088"/>
              <a:gd name="connsiteY10" fmla="*/ 2069431 h 3641822"/>
              <a:gd name="connsiteX11" fmla="*/ 462013 w 2659088"/>
              <a:gd name="connsiteY11" fmla="*/ 2030930 h 3641822"/>
              <a:gd name="connsiteX12" fmla="*/ 433137 w 2659088"/>
              <a:gd name="connsiteY12" fmla="*/ 1973179 h 3641822"/>
              <a:gd name="connsiteX13" fmla="*/ 433137 w 2659088"/>
              <a:gd name="connsiteY13" fmla="*/ 1896176 h 3641822"/>
              <a:gd name="connsiteX14" fmla="*/ 423512 w 2659088"/>
              <a:gd name="connsiteY14" fmla="*/ 1857675 h 3641822"/>
              <a:gd name="connsiteX15" fmla="*/ 423512 w 2659088"/>
              <a:gd name="connsiteY15" fmla="*/ 1819174 h 3641822"/>
              <a:gd name="connsiteX16" fmla="*/ 423512 w 2659088"/>
              <a:gd name="connsiteY16" fmla="*/ 1790299 h 3641822"/>
              <a:gd name="connsiteX17" fmla="*/ 404261 w 2659088"/>
              <a:gd name="connsiteY17" fmla="*/ 1761423 h 3641822"/>
              <a:gd name="connsiteX18" fmla="*/ 356135 w 2659088"/>
              <a:gd name="connsiteY18" fmla="*/ 1674795 h 3641822"/>
              <a:gd name="connsiteX19" fmla="*/ 375386 w 2659088"/>
              <a:gd name="connsiteY19" fmla="*/ 1645920 h 3641822"/>
              <a:gd name="connsiteX20" fmla="*/ 375386 w 2659088"/>
              <a:gd name="connsiteY20" fmla="*/ 1617044 h 3641822"/>
              <a:gd name="connsiteX21" fmla="*/ 346510 w 2659088"/>
              <a:gd name="connsiteY21" fmla="*/ 1597793 h 3641822"/>
              <a:gd name="connsiteX22" fmla="*/ 346510 w 2659088"/>
              <a:gd name="connsiteY22" fmla="*/ 1559292 h 3641822"/>
              <a:gd name="connsiteX23" fmla="*/ 356135 w 2659088"/>
              <a:gd name="connsiteY23" fmla="*/ 1530416 h 3641822"/>
              <a:gd name="connsiteX24" fmla="*/ 336885 w 2659088"/>
              <a:gd name="connsiteY24" fmla="*/ 1453414 h 3641822"/>
              <a:gd name="connsiteX25" fmla="*/ 298384 w 2659088"/>
              <a:gd name="connsiteY25" fmla="*/ 1414913 h 3641822"/>
              <a:gd name="connsiteX26" fmla="*/ 259882 w 2659088"/>
              <a:gd name="connsiteY26" fmla="*/ 1386038 h 3641822"/>
              <a:gd name="connsiteX27" fmla="*/ 231007 w 2659088"/>
              <a:gd name="connsiteY27" fmla="*/ 1337911 h 3641822"/>
              <a:gd name="connsiteX28" fmla="*/ 231007 w 2659088"/>
              <a:gd name="connsiteY28" fmla="*/ 1299410 h 3641822"/>
              <a:gd name="connsiteX29" fmla="*/ 269508 w 2659088"/>
              <a:gd name="connsiteY29" fmla="*/ 1251284 h 3641822"/>
              <a:gd name="connsiteX30" fmla="*/ 336885 w 2659088"/>
              <a:gd name="connsiteY30" fmla="*/ 1203158 h 3641822"/>
              <a:gd name="connsiteX31" fmla="*/ 404261 w 2659088"/>
              <a:gd name="connsiteY31" fmla="*/ 1145406 h 3641822"/>
              <a:gd name="connsiteX32" fmla="*/ 442762 w 2659088"/>
              <a:gd name="connsiteY32" fmla="*/ 1078029 h 3641822"/>
              <a:gd name="connsiteX33" fmla="*/ 481264 w 2659088"/>
              <a:gd name="connsiteY33" fmla="*/ 1029903 h 3641822"/>
              <a:gd name="connsiteX34" fmla="*/ 500514 w 2659088"/>
              <a:gd name="connsiteY34" fmla="*/ 981776 h 3641822"/>
              <a:gd name="connsiteX35" fmla="*/ 510139 w 2659088"/>
              <a:gd name="connsiteY35" fmla="*/ 943275 h 3641822"/>
              <a:gd name="connsiteX36" fmla="*/ 500514 w 2659088"/>
              <a:gd name="connsiteY36" fmla="*/ 904774 h 3641822"/>
              <a:gd name="connsiteX37" fmla="*/ 490889 w 2659088"/>
              <a:gd name="connsiteY37" fmla="*/ 885524 h 3641822"/>
              <a:gd name="connsiteX38" fmla="*/ 490889 w 2659088"/>
              <a:gd name="connsiteY38" fmla="*/ 837398 h 3641822"/>
              <a:gd name="connsiteX39" fmla="*/ 490889 w 2659088"/>
              <a:gd name="connsiteY39" fmla="*/ 808522 h 3641822"/>
              <a:gd name="connsiteX40" fmla="*/ 413887 w 2659088"/>
              <a:gd name="connsiteY40" fmla="*/ 770021 h 3641822"/>
              <a:gd name="connsiteX41" fmla="*/ 298384 w 2659088"/>
              <a:gd name="connsiteY41" fmla="*/ 731520 h 3641822"/>
              <a:gd name="connsiteX42" fmla="*/ 192506 w 2659088"/>
              <a:gd name="connsiteY42" fmla="*/ 693019 h 3641822"/>
              <a:gd name="connsiteX43" fmla="*/ 86628 w 2659088"/>
              <a:gd name="connsiteY43" fmla="*/ 635267 h 3641822"/>
              <a:gd name="connsiteX44" fmla="*/ 9626 w 2659088"/>
              <a:gd name="connsiteY44" fmla="*/ 587141 h 3641822"/>
              <a:gd name="connsiteX45" fmla="*/ 0 w 2659088"/>
              <a:gd name="connsiteY45" fmla="*/ 558265 h 3641822"/>
              <a:gd name="connsiteX46" fmla="*/ 115504 w 2659088"/>
              <a:gd name="connsiteY46" fmla="*/ 548640 h 3641822"/>
              <a:gd name="connsiteX47" fmla="*/ 240632 w 2659088"/>
              <a:gd name="connsiteY47" fmla="*/ 558265 h 3641822"/>
              <a:gd name="connsiteX48" fmla="*/ 365760 w 2659088"/>
              <a:gd name="connsiteY48" fmla="*/ 548640 h 3641822"/>
              <a:gd name="connsiteX49" fmla="*/ 548640 w 2659088"/>
              <a:gd name="connsiteY49" fmla="*/ 558265 h 3641822"/>
              <a:gd name="connsiteX50" fmla="*/ 606392 w 2659088"/>
              <a:gd name="connsiteY50" fmla="*/ 548640 h 3641822"/>
              <a:gd name="connsiteX51" fmla="*/ 721895 w 2659088"/>
              <a:gd name="connsiteY51" fmla="*/ 404261 h 3641822"/>
              <a:gd name="connsiteX52" fmla="*/ 933651 w 2659088"/>
              <a:gd name="connsiteY52" fmla="*/ 134753 h 3641822"/>
              <a:gd name="connsiteX53" fmla="*/ 1078030 w 2659088"/>
              <a:gd name="connsiteY53" fmla="*/ 28875 h 3641822"/>
              <a:gd name="connsiteX54" fmla="*/ 1280160 w 2659088"/>
              <a:gd name="connsiteY54" fmla="*/ 0 h 3641822"/>
              <a:gd name="connsiteX55" fmla="*/ 1491916 w 2659088"/>
              <a:gd name="connsiteY55" fmla="*/ 19250 h 3641822"/>
              <a:gd name="connsiteX56" fmla="*/ 1703672 w 2659088"/>
              <a:gd name="connsiteY56" fmla="*/ 67376 h 3641822"/>
              <a:gd name="connsiteX57" fmla="*/ 1848051 w 2659088"/>
              <a:gd name="connsiteY57" fmla="*/ 105878 h 3641822"/>
              <a:gd name="connsiteX58" fmla="*/ 2117558 w 2659088"/>
              <a:gd name="connsiteY58" fmla="*/ 356134 h 3641822"/>
              <a:gd name="connsiteX59" fmla="*/ 2252312 w 2659088"/>
              <a:gd name="connsiteY59" fmla="*/ 529389 h 3641822"/>
              <a:gd name="connsiteX60" fmla="*/ 2310064 w 2659088"/>
              <a:gd name="connsiteY60" fmla="*/ 693019 h 3641822"/>
              <a:gd name="connsiteX61" fmla="*/ 2338939 w 2659088"/>
              <a:gd name="connsiteY61" fmla="*/ 904774 h 3641822"/>
              <a:gd name="connsiteX62" fmla="*/ 2338939 w 2659088"/>
              <a:gd name="connsiteY62" fmla="*/ 1078029 h 3641822"/>
              <a:gd name="connsiteX63" fmla="*/ 2319689 w 2659088"/>
              <a:gd name="connsiteY63" fmla="*/ 1193532 h 3641822"/>
              <a:gd name="connsiteX64" fmla="*/ 2290813 w 2659088"/>
              <a:gd name="connsiteY64" fmla="*/ 1260909 h 3641822"/>
              <a:gd name="connsiteX65" fmla="*/ 2252312 w 2659088"/>
              <a:gd name="connsiteY65" fmla="*/ 1337911 h 3641822"/>
              <a:gd name="connsiteX66" fmla="*/ 2156059 w 2659088"/>
              <a:gd name="connsiteY66" fmla="*/ 1424539 h 3641822"/>
              <a:gd name="connsiteX67" fmla="*/ 2107933 w 2659088"/>
              <a:gd name="connsiteY67" fmla="*/ 1434164 h 3641822"/>
              <a:gd name="connsiteX68" fmla="*/ 2079057 w 2659088"/>
              <a:gd name="connsiteY68" fmla="*/ 1520791 h 3641822"/>
              <a:gd name="connsiteX69" fmla="*/ 2059807 w 2659088"/>
              <a:gd name="connsiteY69" fmla="*/ 1617044 h 3641822"/>
              <a:gd name="connsiteX70" fmla="*/ 2050181 w 2659088"/>
              <a:gd name="connsiteY70" fmla="*/ 1742172 h 3641822"/>
              <a:gd name="connsiteX71" fmla="*/ 2050181 w 2659088"/>
              <a:gd name="connsiteY71" fmla="*/ 1828800 h 3641822"/>
              <a:gd name="connsiteX72" fmla="*/ 2040556 w 2659088"/>
              <a:gd name="connsiteY72" fmla="*/ 1886551 h 3641822"/>
              <a:gd name="connsiteX73" fmla="*/ 1992430 w 2659088"/>
              <a:gd name="connsiteY73" fmla="*/ 1915427 h 3641822"/>
              <a:gd name="connsiteX74" fmla="*/ 1953929 w 2659088"/>
              <a:gd name="connsiteY74" fmla="*/ 1925052 h 3641822"/>
              <a:gd name="connsiteX75" fmla="*/ 2656764 w 2659088"/>
              <a:gd name="connsiteY75" fmla="*/ 3641822 h 3641822"/>
              <a:gd name="connsiteX76" fmla="*/ 492001 w 2659088"/>
              <a:gd name="connsiteY76" fmla="*/ 3631451 h 3641822"/>
              <a:gd name="connsiteX0" fmla="*/ 492001 w 2657505"/>
              <a:gd name="connsiteY0" fmla="*/ 3631451 h 3641822"/>
              <a:gd name="connsiteX1" fmla="*/ 779647 w 2657505"/>
              <a:gd name="connsiteY1" fmla="*/ 2964581 h 3641822"/>
              <a:gd name="connsiteX2" fmla="*/ 952901 w 2657505"/>
              <a:gd name="connsiteY2" fmla="*/ 2695073 h 3641822"/>
              <a:gd name="connsiteX3" fmla="*/ 1049154 w 2657505"/>
              <a:gd name="connsiteY3" fmla="*/ 2464067 h 3641822"/>
              <a:gd name="connsiteX4" fmla="*/ 885525 w 2657505"/>
              <a:gd name="connsiteY4" fmla="*/ 2127183 h 3641822"/>
              <a:gd name="connsiteX5" fmla="*/ 875899 w 2657505"/>
              <a:gd name="connsiteY5" fmla="*/ 2088682 h 3641822"/>
              <a:gd name="connsiteX6" fmla="*/ 847024 w 2657505"/>
              <a:gd name="connsiteY6" fmla="*/ 2059806 h 3641822"/>
              <a:gd name="connsiteX7" fmla="*/ 789272 w 2657505"/>
              <a:gd name="connsiteY7" fmla="*/ 2059806 h 3641822"/>
              <a:gd name="connsiteX8" fmla="*/ 721895 w 2657505"/>
              <a:gd name="connsiteY8" fmla="*/ 2079056 h 3641822"/>
              <a:gd name="connsiteX9" fmla="*/ 606392 w 2657505"/>
              <a:gd name="connsiteY9" fmla="*/ 2088682 h 3641822"/>
              <a:gd name="connsiteX10" fmla="*/ 519765 w 2657505"/>
              <a:gd name="connsiteY10" fmla="*/ 2069431 h 3641822"/>
              <a:gd name="connsiteX11" fmla="*/ 462013 w 2657505"/>
              <a:gd name="connsiteY11" fmla="*/ 2030930 h 3641822"/>
              <a:gd name="connsiteX12" fmla="*/ 433137 w 2657505"/>
              <a:gd name="connsiteY12" fmla="*/ 1973179 h 3641822"/>
              <a:gd name="connsiteX13" fmla="*/ 433137 w 2657505"/>
              <a:gd name="connsiteY13" fmla="*/ 1896176 h 3641822"/>
              <a:gd name="connsiteX14" fmla="*/ 423512 w 2657505"/>
              <a:gd name="connsiteY14" fmla="*/ 1857675 h 3641822"/>
              <a:gd name="connsiteX15" fmla="*/ 423512 w 2657505"/>
              <a:gd name="connsiteY15" fmla="*/ 1819174 h 3641822"/>
              <a:gd name="connsiteX16" fmla="*/ 423512 w 2657505"/>
              <a:gd name="connsiteY16" fmla="*/ 1790299 h 3641822"/>
              <a:gd name="connsiteX17" fmla="*/ 404261 w 2657505"/>
              <a:gd name="connsiteY17" fmla="*/ 1761423 h 3641822"/>
              <a:gd name="connsiteX18" fmla="*/ 356135 w 2657505"/>
              <a:gd name="connsiteY18" fmla="*/ 1674795 h 3641822"/>
              <a:gd name="connsiteX19" fmla="*/ 375386 w 2657505"/>
              <a:gd name="connsiteY19" fmla="*/ 1645920 h 3641822"/>
              <a:gd name="connsiteX20" fmla="*/ 375386 w 2657505"/>
              <a:gd name="connsiteY20" fmla="*/ 1617044 h 3641822"/>
              <a:gd name="connsiteX21" fmla="*/ 346510 w 2657505"/>
              <a:gd name="connsiteY21" fmla="*/ 1597793 h 3641822"/>
              <a:gd name="connsiteX22" fmla="*/ 346510 w 2657505"/>
              <a:gd name="connsiteY22" fmla="*/ 1559292 h 3641822"/>
              <a:gd name="connsiteX23" fmla="*/ 356135 w 2657505"/>
              <a:gd name="connsiteY23" fmla="*/ 1530416 h 3641822"/>
              <a:gd name="connsiteX24" fmla="*/ 336885 w 2657505"/>
              <a:gd name="connsiteY24" fmla="*/ 1453414 h 3641822"/>
              <a:gd name="connsiteX25" fmla="*/ 298384 w 2657505"/>
              <a:gd name="connsiteY25" fmla="*/ 1414913 h 3641822"/>
              <a:gd name="connsiteX26" fmla="*/ 259882 w 2657505"/>
              <a:gd name="connsiteY26" fmla="*/ 1386038 h 3641822"/>
              <a:gd name="connsiteX27" fmla="*/ 231007 w 2657505"/>
              <a:gd name="connsiteY27" fmla="*/ 1337911 h 3641822"/>
              <a:gd name="connsiteX28" fmla="*/ 231007 w 2657505"/>
              <a:gd name="connsiteY28" fmla="*/ 1299410 h 3641822"/>
              <a:gd name="connsiteX29" fmla="*/ 269508 w 2657505"/>
              <a:gd name="connsiteY29" fmla="*/ 1251284 h 3641822"/>
              <a:gd name="connsiteX30" fmla="*/ 336885 w 2657505"/>
              <a:gd name="connsiteY30" fmla="*/ 1203158 h 3641822"/>
              <a:gd name="connsiteX31" fmla="*/ 404261 w 2657505"/>
              <a:gd name="connsiteY31" fmla="*/ 1145406 h 3641822"/>
              <a:gd name="connsiteX32" fmla="*/ 442762 w 2657505"/>
              <a:gd name="connsiteY32" fmla="*/ 1078029 h 3641822"/>
              <a:gd name="connsiteX33" fmla="*/ 481264 w 2657505"/>
              <a:gd name="connsiteY33" fmla="*/ 1029903 h 3641822"/>
              <a:gd name="connsiteX34" fmla="*/ 500514 w 2657505"/>
              <a:gd name="connsiteY34" fmla="*/ 981776 h 3641822"/>
              <a:gd name="connsiteX35" fmla="*/ 510139 w 2657505"/>
              <a:gd name="connsiteY35" fmla="*/ 943275 h 3641822"/>
              <a:gd name="connsiteX36" fmla="*/ 500514 w 2657505"/>
              <a:gd name="connsiteY36" fmla="*/ 904774 h 3641822"/>
              <a:gd name="connsiteX37" fmla="*/ 490889 w 2657505"/>
              <a:gd name="connsiteY37" fmla="*/ 885524 h 3641822"/>
              <a:gd name="connsiteX38" fmla="*/ 490889 w 2657505"/>
              <a:gd name="connsiteY38" fmla="*/ 837398 h 3641822"/>
              <a:gd name="connsiteX39" fmla="*/ 490889 w 2657505"/>
              <a:gd name="connsiteY39" fmla="*/ 808522 h 3641822"/>
              <a:gd name="connsiteX40" fmla="*/ 413887 w 2657505"/>
              <a:gd name="connsiteY40" fmla="*/ 770021 h 3641822"/>
              <a:gd name="connsiteX41" fmla="*/ 298384 w 2657505"/>
              <a:gd name="connsiteY41" fmla="*/ 731520 h 3641822"/>
              <a:gd name="connsiteX42" fmla="*/ 192506 w 2657505"/>
              <a:gd name="connsiteY42" fmla="*/ 693019 h 3641822"/>
              <a:gd name="connsiteX43" fmla="*/ 86628 w 2657505"/>
              <a:gd name="connsiteY43" fmla="*/ 635267 h 3641822"/>
              <a:gd name="connsiteX44" fmla="*/ 9626 w 2657505"/>
              <a:gd name="connsiteY44" fmla="*/ 587141 h 3641822"/>
              <a:gd name="connsiteX45" fmla="*/ 0 w 2657505"/>
              <a:gd name="connsiteY45" fmla="*/ 558265 h 3641822"/>
              <a:gd name="connsiteX46" fmla="*/ 115504 w 2657505"/>
              <a:gd name="connsiteY46" fmla="*/ 548640 h 3641822"/>
              <a:gd name="connsiteX47" fmla="*/ 240632 w 2657505"/>
              <a:gd name="connsiteY47" fmla="*/ 558265 h 3641822"/>
              <a:gd name="connsiteX48" fmla="*/ 365760 w 2657505"/>
              <a:gd name="connsiteY48" fmla="*/ 548640 h 3641822"/>
              <a:gd name="connsiteX49" fmla="*/ 548640 w 2657505"/>
              <a:gd name="connsiteY49" fmla="*/ 558265 h 3641822"/>
              <a:gd name="connsiteX50" fmla="*/ 606392 w 2657505"/>
              <a:gd name="connsiteY50" fmla="*/ 548640 h 3641822"/>
              <a:gd name="connsiteX51" fmla="*/ 721895 w 2657505"/>
              <a:gd name="connsiteY51" fmla="*/ 404261 h 3641822"/>
              <a:gd name="connsiteX52" fmla="*/ 933651 w 2657505"/>
              <a:gd name="connsiteY52" fmla="*/ 134753 h 3641822"/>
              <a:gd name="connsiteX53" fmla="*/ 1078030 w 2657505"/>
              <a:gd name="connsiteY53" fmla="*/ 28875 h 3641822"/>
              <a:gd name="connsiteX54" fmla="*/ 1280160 w 2657505"/>
              <a:gd name="connsiteY54" fmla="*/ 0 h 3641822"/>
              <a:gd name="connsiteX55" fmla="*/ 1491916 w 2657505"/>
              <a:gd name="connsiteY55" fmla="*/ 19250 h 3641822"/>
              <a:gd name="connsiteX56" fmla="*/ 1703672 w 2657505"/>
              <a:gd name="connsiteY56" fmla="*/ 67376 h 3641822"/>
              <a:gd name="connsiteX57" fmla="*/ 1848051 w 2657505"/>
              <a:gd name="connsiteY57" fmla="*/ 105878 h 3641822"/>
              <a:gd name="connsiteX58" fmla="*/ 2117558 w 2657505"/>
              <a:gd name="connsiteY58" fmla="*/ 356134 h 3641822"/>
              <a:gd name="connsiteX59" fmla="*/ 2252312 w 2657505"/>
              <a:gd name="connsiteY59" fmla="*/ 529389 h 3641822"/>
              <a:gd name="connsiteX60" fmla="*/ 2310064 w 2657505"/>
              <a:gd name="connsiteY60" fmla="*/ 693019 h 3641822"/>
              <a:gd name="connsiteX61" fmla="*/ 2338939 w 2657505"/>
              <a:gd name="connsiteY61" fmla="*/ 904774 h 3641822"/>
              <a:gd name="connsiteX62" fmla="*/ 2338939 w 2657505"/>
              <a:gd name="connsiteY62" fmla="*/ 1078029 h 3641822"/>
              <a:gd name="connsiteX63" fmla="*/ 2319689 w 2657505"/>
              <a:gd name="connsiteY63" fmla="*/ 1193532 h 3641822"/>
              <a:gd name="connsiteX64" fmla="*/ 2290813 w 2657505"/>
              <a:gd name="connsiteY64" fmla="*/ 1260909 h 3641822"/>
              <a:gd name="connsiteX65" fmla="*/ 2252312 w 2657505"/>
              <a:gd name="connsiteY65" fmla="*/ 1337911 h 3641822"/>
              <a:gd name="connsiteX66" fmla="*/ 2156059 w 2657505"/>
              <a:gd name="connsiteY66" fmla="*/ 1424539 h 3641822"/>
              <a:gd name="connsiteX67" fmla="*/ 2107933 w 2657505"/>
              <a:gd name="connsiteY67" fmla="*/ 1434164 h 3641822"/>
              <a:gd name="connsiteX68" fmla="*/ 2079057 w 2657505"/>
              <a:gd name="connsiteY68" fmla="*/ 1520791 h 3641822"/>
              <a:gd name="connsiteX69" fmla="*/ 2059807 w 2657505"/>
              <a:gd name="connsiteY69" fmla="*/ 1617044 h 3641822"/>
              <a:gd name="connsiteX70" fmla="*/ 2050181 w 2657505"/>
              <a:gd name="connsiteY70" fmla="*/ 1742172 h 3641822"/>
              <a:gd name="connsiteX71" fmla="*/ 2050181 w 2657505"/>
              <a:gd name="connsiteY71" fmla="*/ 1828800 h 3641822"/>
              <a:gd name="connsiteX72" fmla="*/ 2040556 w 2657505"/>
              <a:gd name="connsiteY72" fmla="*/ 1886551 h 3641822"/>
              <a:gd name="connsiteX73" fmla="*/ 1992430 w 2657505"/>
              <a:gd name="connsiteY73" fmla="*/ 1915427 h 3641822"/>
              <a:gd name="connsiteX74" fmla="*/ 1953929 w 2657505"/>
              <a:gd name="connsiteY74" fmla="*/ 1925052 h 3641822"/>
              <a:gd name="connsiteX75" fmla="*/ 2656764 w 2657505"/>
              <a:gd name="connsiteY75" fmla="*/ 3641822 h 3641822"/>
              <a:gd name="connsiteX76" fmla="*/ 492001 w 2657505"/>
              <a:gd name="connsiteY76" fmla="*/ 3631451 h 3641822"/>
              <a:gd name="connsiteX0" fmla="*/ 492001 w 2657461"/>
              <a:gd name="connsiteY0" fmla="*/ 3631451 h 3641822"/>
              <a:gd name="connsiteX1" fmla="*/ 779647 w 2657461"/>
              <a:gd name="connsiteY1" fmla="*/ 2964581 h 3641822"/>
              <a:gd name="connsiteX2" fmla="*/ 952901 w 2657461"/>
              <a:gd name="connsiteY2" fmla="*/ 2695073 h 3641822"/>
              <a:gd name="connsiteX3" fmla="*/ 1049154 w 2657461"/>
              <a:gd name="connsiteY3" fmla="*/ 2464067 h 3641822"/>
              <a:gd name="connsiteX4" fmla="*/ 885525 w 2657461"/>
              <a:gd name="connsiteY4" fmla="*/ 2127183 h 3641822"/>
              <a:gd name="connsiteX5" fmla="*/ 875899 w 2657461"/>
              <a:gd name="connsiteY5" fmla="*/ 2088682 h 3641822"/>
              <a:gd name="connsiteX6" fmla="*/ 847024 w 2657461"/>
              <a:gd name="connsiteY6" fmla="*/ 2059806 h 3641822"/>
              <a:gd name="connsiteX7" fmla="*/ 789272 w 2657461"/>
              <a:gd name="connsiteY7" fmla="*/ 2059806 h 3641822"/>
              <a:gd name="connsiteX8" fmla="*/ 721895 w 2657461"/>
              <a:gd name="connsiteY8" fmla="*/ 2079056 h 3641822"/>
              <a:gd name="connsiteX9" fmla="*/ 606392 w 2657461"/>
              <a:gd name="connsiteY9" fmla="*/ 2088682 h 3641822"/>
              <a:gd name="connsiteX10" fmla="*/ 519765 w 2657461"/>
              <a:gd name="connsiteY10" fmla="*/ 2069431 h 3641822"/>
              <a:gd name="connsiteX11" fmla="*/ 462013 w 2657461"/>
              <a:gd name="connsiteY11" fmla="*/ 2030930 h 3641822"/>
              <a:gd name="connsiteX12" fmla="*/ 433137 w 2657461"/>
              <a:gd name="connsiteY12" fmla="*/ 1973179 h 3641822"/>
              <a:gd name="connsiteX13" fmla="*/ 433137 w 2657461"/>
              <a:gd name="connsiteY13" fmla="*/ 1896176 h 3641822"/>
              <a:gd name="connsiteX14" fmla="*/ 423512 w 2657461"/>
              <a:gd name="connsiteY14" fmla="*/ 1857675 h 3641822"/>
              <a:gd name="connsiteX15" fmla="*/ 423512 w 2657461"/>
              <a:gd name="connsiteY15" fmla="*/ 1819174 h 3641822"/>
              <a:gd name="connsiteX16" fmla="*/ 423512 w 2657461"/>
              <a:gd name="connsiteY16" fmla="*/ 1790299 h 3641822"/>
              <a:gd name="connsiteX17" fmla="*/ 404261 w 2657461"/>
              <a:gd name="connsiteY17" fmla="*/ 1761423 h 3641822"/>
              <a:gd name="connsiteX18" fmla="*/ 356135 w 2657461"/>
              <a:gd name="connsiteY18" fmla="*/ 1674795 h 3641822"/>
              <a:gd name="connsiteX19" fmla="*/ 375386 w 2657461"/>
              <a:gd name="connsiteY19" fmla="*/ 1645920 h 3641822"/>
              <a:gd name="connsiteX20" fmla="*/ 375386 w 2657461"/>
              <a:gd name="connsiteY20" fmla="*/ 1617044 h 3641822"/>
              <a:gd name="connsiteX21" fmla="*/ 346510 w 2657461"/>
              <a:gd name="connsiteY21" fmla="*/ 1597793 h 3641822"/>
              <a:gd name="connsiteX22" fmla="*/ 346510 w 2657461"/>
              <a:gd name="connsiteY22" fmla="*/ 1559292 h 3641822"/>
              <a:gd name="connsiteX23" fmla="*/ 356135 w 2657461"/>
              <a:gd name="connsiteY23" fmla="*/ 1530416 h 3641822"/>
              <a:gd name="connsiteX24" fmla="*/ 336885 w 2657461"/>
              <a:gd name="connsiteY24" fmla="*/ 1453414 h 3641822"/>
              <a:gd name="connsiteX25" fmla="*/ 298384 w 2657461"/>
              <a:gd name="connsiteY25" fmla="*/ 1414913 h 3641822"/>
              <a:gd name="connsiteX26" fmla="*/ 259882 w 2657461"/>
              <a:gd name="connsiteY26" fmla="*/ 1386038 h 3641822"/>
              <a:gd name="connsiteX27" fmla="*/ 231007 w 2657461"/>
              <a:gd name="connsiteY27" fmla="*/ 1337911 h 3641822"/>
              <a:gd name="connsiteX28" fmla="*/ 231007 w 2657461"/>
              <a:gd name="connsiteY28" fmla="*/ 1299410 h 3641822"/>
              <a:gd name="connsiteX29" fmla="*/ 269508 w 2657461"/>
              <a:gd name="connsiteY29" fmla="*/ 1251284 h 3641822"/>
              <a:gd name="connsiteX30" fmla="*/ 336885 w 2657461"/>
              <a:gd name="connsiteY30" fmla="*/ 1203158 h 3641822"/>
              <a:gd name="connsiteX31" fmla="*/ 404261 w 2657461"/>
              <a:gd name="connsiteY31" fmla="*/ 1145406 h 3641822"/>
              <a:gd name="connsiteX32" fmla="*/ 442762 w 2657461"/>
              <a:gd name="connsiteY32" fmla="*/ 1078029 h 3641822"/>
              <a:gd name="connsiteX33" fmla="*/ 481264 w 2657461"/>
              <a:gd name="connsiteY33" fmla="*/ 1029903 h 3641822"/>
              <a:gd name="connsiteX34" fmla="*/ 500514 w 2657461"/>
              <a:gd name="connsiteY34" fmla="*/ 981776 h 3641822"/>
              <a:gd name="connsiteX35" fmla="*/ 510139 w 2657461"/>
              <a:gd name="connsiteY35" fmla="*/ 943275 h 3641822"/>
              <a:gd name="connsiteX36" fmla="*/ 500514 w 2657461"/>
              <a:gd name="connsiteY36" fmla="*/ 904774 h 3641822"/>
              <a:gd name="connsiteX37" fmla="*/ 490889 w 2657461"/>
              <a:gd name="connsiteY37" fmla="*/ 885524 h 3641822"/>
              <a:gd name="connsiteX38" fmla="*/ 490889 w 2657461"/>
              <a:gd name="connsiteY38" fmla="*/ 837398 h 3641822"/>
              <a:gd name="connsiteX39" fmla="*/ 490889 w 2657461"/>
              <a:gd name="connsiteY39" fmla="*/ 808522 h 3641822"/>
              <a:gd name="connsiteX40" fmla="*/ 413887 w 2657461"/>
              <a:gd name="connsiteY40" fmla="*/ 770021 h 3641822"/>
              <a:gd name="connsiteX41" fmla="*/ 298384 w 2657461"/>
              <a:gd name="connsiteY41" fmla="*/ 731520 h 3641822"/>
              <a:gd name="connsiteX42" fmla="*/ 192506 w 2657461"/>
              <a:gd name="connsiteY42" fmla="*/ 693019 h 3641822"/>
              <a:gd name="connsiteX43" fmla="*/ 86628 w 2657461"/>
              <a:gd name="connsiteY43" fmla="*/ 635267 h 3641822"/>
              <a:gd name="connsiteX44" fmla="*/ 9626 w 2657461"/>
              <a:gd name="connsiteY44" fmla="*/ 587141 h 3641822"/>
              <a:gd name="connsiteX45" fmla="*/ 0 w 2657461"/>
              <a:gd name="connsiteY45" fmla="*/ 558265 h 3641822"/>
              <a:gd name="connsiteX46" fmla="*/ 115504 w 2657461"/>
              <a:gd name="connsiteY46" fmla="*/ 548640 h 3641822"/>
              <a:gd name="connsiteX47" fmla="*/ 240632 w 2657461"/>
              <a:gd name="connsiteY47" fmla="*/ 558265 h 3641822"/>
              <a:gd name="connsiteX48" fmla="*/ 365760 w 2657461"/>
              <a:gd name="connsiteY48" fmla="*/ 548640 h 3641822"/>
              <a:gd name="connsiteX49" fmla="*/ 548640 w 2657461"/>
              <a:gd name="connsiteY49" fmla="*/ 558265 h 3641822"/>
              <a:gd name="connsiteX50" fmla="*/ 606392 w 2657461"/>
              <a:gd name="connsiteY50" fmla="*/ 548640 h 3641822"/>
              <a:gd name="connsiteX51" fmla="*/ 721895 w 2657461"/>
              <a:gd name="connsiteY51" fmla="*/ 404261 h 3641822"/>
              <a:gd name="connsiteX52" fmla="*/ 933651 w 2657461"/>
              <a:gd name="connsiteY52" fmla="*/ 134753 h 3641822"/>
              <a:gd name="connsiteX53" fmla="*/ 1078030 w 2657461"/>
              <a:gd name="connsiteY53" fmla="*/ 28875 h 3641822"/>
              <a:gd name="connsiteX54" fmla="*/ 1280160 w 2657461"/>
              <a:gd name="connsiteY54" fmla="*/ 0 h 3641822"/>
              <a:gd name="connsiteX55" fmla="*/ 1491916 w 2657461"/>
              <a:gd name="connsiteY55" fmla="*/ 19250 h 3641822"/>
              <a:gd name="connsiteX56" fmla="*/ 1703672 w 2657461"/>
              <a:gd name="connsiteY56" fmla="*/ 67376 h 3641822"/>
              <a:gd name="connsiteX57" fmla="*/ 1848051 w 2657461"/>
              <a:gd name="connsiteY57" fmla="*/ 105878 h 3641822"/>
              <a:gd name="connsiteX58" fmla="*/ 2117558 w 2657461"/>
              <a:gd name="connsiteY58" fmla="*/ 356134 h 3641822"/>
              <a:gd name="connsiteX59" fmla="*/ 2252312 w 2657461"/>
              <a:gd name="connsiteY59" fmla="*/ 529389 h 3641822"/>
              <a:gd name="connsiteX60" fmla="*/ 2310064 w 2657461"/>
              <a:gd name="connsiteY60" fmla="*/ 693019 h 3641822"/>
              <a:gd name="connsiteX61" fmla="*/ 2338939 w 2657461"/>
              <a:gd name="connsiteY61" fmla="*/ 904774 h 3641822"/>
              <a:gd name="connsiteX62" fmla="*/ 2338939 w 2657461"/>
              <a:gd name="connsiteY62" fmla="*/ 1078029 h 3641822"/>
              <a:gd name="connsiteX63" fmla="*/ 2319689 w 2657461"/>
              <a:gd name="connsiteY63" fmla="*/ 1193532 h 3641822"/>
              <a:gd name="connsiteX64" fmla="*/ 2290813 w 2657461"/>
              <a:gd name="connsiteY64" fmla="*/ 1260909 h 3641822"/>
              <a:gd name="connsiteX65" fmla="*/ 2252312 w 2657461"/>
              <a:gd name="connsiteY65" fmla="*/ 1337911 h 3641822"/>
              <a:gd name="connsiteX66" fmla="*/ 2156059 w 2657461"/>
              <a:gd name="connsiteY66" fmla="*/ 1424539 h 3641822"/>
              <a:gd name="connsiteX67" fmla="*/ 2107933 w 2657461"/>
              <a:gd name="connsiteY67" fmla="*/ 1434164 h 3641822"/>
              <a:gd name="connsiteX68" fmla="*/ 2079057 w 2657461"/>
              <a:gd name="connsiteY68" fmla="*/ 1520791 h 3641822"/>
              <a:gd name="connsiteX69" fmla="*/ 2059807 w 2657461"/>
              <a:gd name="connsiteY69" fmla="*/ 1617044 h 3641822"/>
              <a:gd name="connsiteX70" fmla="*/ 2050181 w 2657461"/>
              <a:gd name="connsiteY70" fmla="*/ 1742172 h 3641822"/>
              <a:gd name="connsiteX71" fmla="*/ 2050181 w 2657461"/>
              <a:gd name="connsiteY71" fmla="*/ 1828800 h 3641822"/>
              <a:gd name="connsiteX72" fmla="*/ 2040556 w 2657461"/>
              <a:gd name="connsiteY72" fmla="*/ 1886551 h 3641822"/>
              <a:gd name="connsiteX73" fmla="*/ 1992430 w 2657461"/>
              <a:gd name="connsiteY73" fmla="*/ 1915427 h 3641822"/>
              <a:gd name="connsiteX74" fmla="*/ 1953929 w 2657461"/>
              <a:gd name="connsiteY74" fmla="*/ 1925052 h 3641822"/>
              <a:gd name="connsiteX75" fmla="*/ 2656764 w 2657461"/>
              <a:gd name="connsiteY75" fmla="*/ 3641822 h 3641822"/>
              <a:gd name="connsiteX76" fmla="*/ 492001 w 2657461"/>
              <a:gd name="connsiteY76" fmla="*/ 3631451 h 3641822"/>
              <a:gd name="connsiteX0" fmla="*/ 492001 w 2681344"/>
              <a:gd name="connsiteY0" fmla="*/ 3631451 h 3631451"/>
              <a:gd name="connsiteX1" fmla="*/ 779647 w 2681344"/>
              <a:gd name="connsiteY1" fmla="*/ 2964581 h 3631451"/>
              <a:gd name="connsiteX2" fmla="*/ 952901 w 2681344"/>
              <a:gd name="connsiteY2" fmla="*/ 2695073 h 3631451"/>
              <a:gd name="connsiteX3" fmla="*/ 1049154 w 2681344"/>
              <a:gd name="connsiteY3" fmla="*/ 2464067 h 3631451"/>
              <a:gd name="connsiteX4" fmla="*/ 885525 w 2681344"/>
              <a:gd name="connsiteY4" fmla="*/ 2127183 h 3631451"/>
              <a:gd name="connsiteX5" fmla="*/ 875899 w 2681344"/>
              <a:gd name="connsiteY5" fmla="*/ 2088682 h 3631451"/>
              <a:gd name="connsiteX6" fmla="*/ 847024 w 2681344"/>
              <a:gd name="connsiteY6" fmla="*/ 2059806 h 3631451"/>
              <a:gd name="connsiteX7" fmla="*/ 789272 w 2681344"/>
              <a:gd name="connsiteY7" fmla="*/ 2059806 h 3631451"/>
              <a:gd name="connsiteX8" fmla="*/ 721895 w 2681344"/>
              <a:gd name="connsiteY8" fmla="*/ 2079056 h 3631451"/>
              <a:gd name="connsiteX9" fmla="*/ 606392 w 2681344"/>
              <a:gd name="connsiteY9" fmla="*/ 2088682 h 3631451"/>
              <a:gd name="connsiteX10" fmla="*/ 519765 w 2681344"/>
              <a:gd name="connsiteY10" fmla="*/ 2069431 h 3631451"/>
              <a:gd name="connsiteX11" fmla="*/ 462013 w 2681344"/>
              <a:gd name="connsiteY11" fmla="*/ 2030930 h 3631451"/>
              <a:gd name="connsiteX12" fmla="*/ 433137 w 2681344"/>
              <a:gd name="connsiteY12" fmla="*/ 1973179 h 3631451"/>
              <a:gd name="connsiteX13" fmla="*/ 433137 w 2681344"/>
              <a:gd name="connsiteY13" fmla="*/ 1896176 h 3631451"/>
              <a:gd name="connsiteX14" fmla="*/ 423512 w 2681344"/>
              <a:gd name="connsiteY14" fmla="*/ 1857675 h 3631451"/>
              <a:gd name="connsiteX15" fmla="*/ 423512 w 2681344"/>
              <a:gd name="connsiteY15" fmla="*/ 1819174 h 3631451"/>
              <a:gd name="connsiteX16" fmla="*/ 423512 w 2681344"/>
              <a:gd name="connsiteY16" fmla="*/ 1790299 h 3631451"/>
              <a:gd name="connsiteX17" fmla="*/ 404261 w 2681344"/>
              <a:gd name="connsiteY17" fmla="*/ 1761423 h 3631451"/>
              <a:gd name="connsiteX18" fmla="*/ 356135 w 2681344"/>
              <a:gd name="connsiteY18" fmla="*/ 1674795 h 3631451"/>
              <a:gd name="connsiteX19" fmla="*/ 375386 w 2681344"/>
              <a:gd name="connsiteY19" fmla="*/ 1645920 h 3631451"/>
              <a:gd name="connsiteX20" fmla="*/ 375386 w 2681344"/>
              <a:gd name="connsiteY20" fmla="*/ 1617044 h 3631451"/>
              <a:gd name="connsiteX21" fmla="*/ 346510 w 2681344"/>
              <a:gd name="connsiteY21" fmla="*/ 1597793 h 3631451"/>
              <a:gd name="connsiteX22" fmla="*/ 346510 w 2681344"/>
              <a:gd name="connsiteY22" fmla="*/ 1559292 h 3631451"/>
              <a:gd name="connsiteX23" fmla="*/ 356135 w 2681344"/>
              <a:gd name="connsiteY23" fmla="*/ 1530416 h 3631451"/>
              <a:gd name="connsiteX24" fmla="*/ 336885 w 2681344"/>
              <a:gd name="connsiteY24" fmla="*/ 1453414 h 3631451"/>
              <a:gd name="connsiteX25" fmla="*/ 298384 w 2681344"/>
              <a:gd name="connsiteY25" fmla="*/ 1414913 h 3631451"/>
              <a:gd name="connsiteX26" fmla="*/ 259882 w 2681344"/>
              <a:gd name="connsiteY26" fmla="*/ 1386038 h 3631451"/>
              <a:gd name="connsiteX27" fmla="*/ 231007 w 2681344"/>
              <a:gd name="connsiteY27" fmla="*/ 1337911 h 3631451"/>
              <a:gd name="connsiteX28" fmla="*/ 231007 w 2681344"/>
              <a:gd name="connsiteY28" fmla="*/ 1299410 h 3631451"/>
              <a:gd name="connsiteX29" fmla="*/ 269508 w 2681344"/>
              <a:gd name="connsiteY29" fmla="*/ 1251284 h 3631451"/>
              <a:gd name="connsiteX30" fmla="*/ 336885 w 2681344"/>
              <a:gd name="connsiteY30" fmla="*/ 1203158 h 3631451"/>
              <a:gd name="connsiteX31" fmla="*/ 404261 w 2681344"/>
              <a:gd name="connsiteY31" fmla="*/ 1145406 h 3631451"/>
              <a:gd name="connsiteX32" fmla="*/ 442762 w 2681344"/>
              <a:gd name="connsiteY32" fmla="*/ 1078029 h 3631451"/>
              <a:gd name="connsiteX33" fmla="*/ 481264 w 2681344"/>
              <a:gd name="connsiteY33" fmla="*/ 1029903 h 3631451"/>
              <a:gd name="connsiteX34" fmla="*/ 500514 w 2681344"/>
              <a:gd name="connsiteY34" fmla="*/ 981776 h 3631451"/>
              <a:gd name="connsiteX35" fmla="*/ 510139 w 2681344"/>
              <a:gd name="connsiteY35" fmla="*/ 943275 h 3631451"/>
              <a:gd name="connsiteX36" fmla="*/ 500514 w 2681344"/>
              <a:gd name="connsiteY36" fmla="*/ 904774 h 3631451"/>
              <a:gd name="connsiteX37" fmla="*/ 490889 w 2681344"/>
              <a:gd name="connsiteY37" fmla="*/ 885524 h 3631451"/>
              <a:gd name="connsiteX38" fmla="*/ 490889 w 2681344"/>
              <a:gd name="connsiteY38" fmla="*/ 837398 h 3631451"/>
              <a:gd name="connsiteX39" fmla="*/ 490889 w 2681344"/>
              <a:gd name="connsiteY39" fmla="*/ 808522 h 3631451"/>
              <a:gd name="connsiteX40" fmla="*/ 413887 w 2681344"/>
              <a:gd name="connsiteY40" fmla="*/ 770021 h 3631451"/>
              <a:gd name="connsiteX41" fmla="*/ 298384 w 2681344"/>
              <a:gd name="connsiteY41" fmla="*/ 731520 h 3631451"/>
              <a:gd name="connsiteX42" fmla="*/ 192506 w 2681344"/>
              <a:gd name="connsiteY42" fmla="*/ 693019 h 3631451"/>
              <a:gd name="connsiteX43" fmla="*/ 86628 w 2681344"/>
              <a:gd name="connsiteY43" fmla="*/ 635267 h 3631451"/>
              <a:gd name="connsiteX44" fmla="*/ 9626 w 2681344"/>
              <a:gd name="connsiteY44" fmla="*/ 587141 h 3631451"/>
              <a:gd name="connsiteX45" fmla="*/ 0 w 2681344"/>
              <a:gd name="connsiteY45" fmla="*/ 558265 h 3631451"/>
              <a:gd name="connsiteX46" fmla="*/ 115504 w 2681344"/>
              <a:gd name="connsiteY46" fmla="*/ 548640 h 3631451"/>
              <a:gd name="connsiteX47" fmla="*/ 240632 w 2681344"/>
              <a:gd name="connsiteY47" fmla="*/ 558265 h 3631451"/>
              <a:gd name="connsiteX48" fmla="*/ 365760 w 2681344"/>
              <a:gd name="connsiteY48" fmla="*/ 548640 h 3631451"/>
              <a:gd name="connsiteX49" fmla="*/ 548640 w 2681344"/>
              <a:gd name="connsiteY49" fmla="*/ 558265 h 3631451"/>
              <a:gd name="connsiteX50" fmla="*/ 606392 w 2681344"/>
              <a:gd name="connsiteY50" fmla="*/ 548640 h 3631451"/>
              <a:gd name="connsiteX51" fmla="*/ 721895 w 2681344"/>
              <a:gd name="connsiteY51" fmla="*/ 404261 h 3631451"/>
              <a:gd name="connsiteX52" fmla="*/ 933651 w 2681344"/>
              <a:gd name="connsiteY52" fmla="*/ 134753 h 3631451"/>
              <a:gd name="connsiteX53" fmla="*/ 1078030 w 2681344"/>
              <a:gd name="connsiteY53" fmla="*/ 28875 h 3631451"/>
              <a:gd name="connsiteX54" fmla="*/ 1280160 w 2681344"/>
              <a:gd name="connsiteY54" fmla="*/ 0 h 3631451"/>
              <a:gd name="connsiteX55" fmla="*/ 1491916 w 2681344"/>
              <a:gd name="connsiteY55" fmla="*/ 19250 h 3631451"/>
              <a:gd name="connsiteX56" fmla="*/ 1703672 w 2681344"/>
              <a:gd name="connsiteY56" fmla="*/ 67376 h 3631451"/>
              <a:gd name="connsiteX57" fmla="*/ 1848051 w 2681344"/>
              <a:gd name="connsiteY57" fmla="*/ 105878 h 3631451"/>
              <a:gd name="connsiteX58" fmla="*/ 2117558 w 2681344"/>
              <a:gd name="connsiteY58" fmla="*/ 356134 h 3631451"/>
              <a:gd name="connsiteX59" fmla="*/ 2252312 w 2681344"/>
              <a:gd name="connsiteY59" fmla="*/ 529389 h 3631451"/>
              <a:gd name="connsiteX60" fmla="*/ 2310064 w 2681344"/>
              <a:gd name="connsiteY60" fmla="*/ 693019 h 3631451"/>
              <a:gd name="connsiteX61" fmla="*/ 2338939 w 2681344"/>
              <a:gd name="connsiteY61" fmla="*/ 904774 h 3631451"/>
              <a:gd name="connsiteX62" fmla="*/ 2338939 w 2681344"/>
              <a:gd name="connsiteY62" fmla="*/ 1078029 h 3631451"/>
              <a:gd name="connsiteX63" fmla="*/ 2319689 w 2681344"/>
              <a:gd name="connsiteY63" fmla="*/ 1193532 h 3631451"/>
              <a:gd name="connsiteX64" fmla="*/ 2290813 w 2681344"/>
              <a:gd name="connsiteY64" fmla="*/ 1260909 h 3631451"/>
              <a:gd name="connsiteX65" fmla="*/ 2252312 w 2681344"/>
              <a:gd name="connsiteY65" fmla="*/ 1337911 h 3631451"/>
              <a:gd name="connsiteX66" fmla="*/ 2156059 w 2681344"/>
              <a:gd name="connsiteY66" fmla="*/ 1424539 h 3631451"/>
              <a:gd name="connsiteX67" fmla="*/ 2107933 w 2681344"/>
              <a:gd name="connsiteY67" fmla="*/ 1434164 h 3631451"/>
              <a:gd name="connsiteX68" fmla="*/ 2079057 w 2681344"/>
              <a:gd name="connsiteY68" fmla="*/ 1520791 h 3631451"/>
              <a:gd name="connsiteX69" fmla="*/ 2059807 w 2681344"/>
              <a:gd name="connsiteY69" fmla="*/ 1617044 h 3631451"/>
              <a:gd name="connsiteX70" fmla="*/ 2050181 w 2681344"/>
              <a:gd name="connsiteY70" fmla="*/ 1742172 h 3631451"/>
              <a:gd name="connsiteX71" fmla="*/ 2050181 w 2681344"/>
              <a:gd name="connsiteY71" fmla="*/ 1828800 h 3631451"/>
              <a:gd name="connsiteX72" fmla="*/ 2040556 w 2681344"/>
              <a:gd name="connsiteY72" fmla="*/ 1886551 h 3631451"/>
              <a:gd name="connsiteX73" fmla="*/ 1992430 w 2681344"/>
              <a:gd name="connsiteY73" fmla="*/ 1915427 h 3631451"/>
              <a:gd name="connsiteX74" fmla="*/ 1953929 w 2681344"/>
              <a:gd name="connsiteY74" fmla="*/ 1925052 h 3631451"/>
              <a:gd name="connsiteX75" fmla="*/ 2680672 w 2681344"/>
              <a:gd name="connsiteY75" fmla="*/ 3607666 h 3631451"/>
              <a:gd name="connsiteX76" fmla="*/ 492001 w 2681344"/>
              <a:gd name="connsiteY76" fmla="*/ 3631451 h 3631451"/>
              <a:gd name="connsiteX0" fmla="*/ 492001 w 2671109"/>
              <a:gd name="connsiteY0" fmla="*/ 3631451 h 3641822"/>
              <a:gd name="connsiteX1" fmla="*/ 779647 w 2671109"/>
              <a:gd name="connsiteY1" fmla="*/ 2964581 h 3641822"/>
              <a:gd name="connsiteX2" fmla="*/ 952901 w 2671109"/>
              <a:gd name="connsiteY2" fmla="*/ 2695073 h 3641822"/>
              <a:gd name="connsiteX3" fmla="*/ 1049154 w 2671109"/>
              <a:gd name="connsiteY3" fmla="*/ 2464067 h 3641822"/>
              <a:gd name="connsiteX4" fmla="*/ 885525 w 2671109"/>
              <a:gd name="connsiteY4" fmla="*/ 2127183 h 3641822"/>
              <a:gd name="connsiteX5" fmla="*/ 875899 w 2671109"/>
              <a:gd name="connsiteY5" fmla="*/ 2088682 h 3641822"/>
              <a:gd name="connsiteX6" fmla="*/ 847024 w 2671109"/>
              <a:gd name="connsiteY6" fmla="*/ 2059806 h 3641822"/>
              <a:gd name="connsiteX7" fmla="*/ 789272 w 2671109"/>
              <a:gd name="connsiteY7" fmla="*/ 2059806 h 3641822"/>
              <a:gd name="connsiteX8" fmla="*/ 721895 w 2671109"/>
              <a:gd name="connsiteY8" fmla="*/ 2079056 h 3641822"/>
              <a:gd name="connsiteX9" fmla="*/ 606392 w 2671109"/>
              <a:gd name="connsiteY9" fmla="*/ 2088682 h 3641822"/>
              <a:gd name="connsiteX10" fmla="*/ 519765 w 2671109"/>
              <a:gd name="connsiteY10" fmla="*/ 2069431 h 3641822"/>
              <a:gd name="connsiteX11" fmla="*/ 462013 w 2671109"/>
              <a:gd name="connsiteY11" fmla="*/ 2030930 h 3641822"/>
              <a:gd name="connsiteX12" fmla="*/ 433137 w 2671109"/>
              <a:gd name="connsiteY12" fmla="*/ 1973179 h 3641822"/>
              <a:gd name="connsiteX13" fmla="*/ 433137 w 2671109"/>
              <a:gd name="connsiteY13" fmla="*/ 1896176 h 3641822"/>
              <a:gd name="connsiteX14" fmla="*/ 423512 w 2671109"/>
              <a:gd name="connsiteY14" fmla="*/ 1857675 h 3641822"/>
              <a:gd name="connsiteX15" fmla="*/ 423512 w 2671109"/>
              <a:gd name="connsiteY15" fmla="*/ 1819174 h 3641822"/>
              <a:gd name="connsiteX16" fmla="*/ 423512 w 2671109"/>
              <a:gd name="connsiteY16" fmla="*/ 1790299 h 3641822"/>
              <a:gd name="connsiteX17" fmla="*/ 404261 w 2671109"/>
              <a:gd name="connsiteY17" fmla="*/ 1761423 h 3641822"/>
              <a:gd name="connsiteX18" fmla="*/ 356135 w 2671109"/>
              <a:gd name="connsiteY18" fmla="*/ 1674795 h 3641822"/>
              <a:gd name="connsiteX19" fmla="*/ 375386 w 2671109"/>
              <a:gd name="connsiteY19" fmla="*/ 1645920 h 3641822"/>
              <a:gd name="connsiteX20" fmla="*/ 375386 w 2671109"/>
              <a:gd name="connsiteY20" fmla="*/ 1617044 h 3641822"/>
              <a:gd name="connsiteX21" fmla="*/ 346510 w 2671109"/>
              <a:gd name="connsiteY21" fmla="*/ 1597793 h 3641822"/>
              <a:gd name="connsiteX22" fmla="*/ 346510 w 2671109"/>
              <a:gd name="connsiteY22" fmla="*/ 1559292 h 3641822"/>
              <a:gd name="connsiteX23" fmla="*/ 356135 w 2671109"/>
              <a:gd name="connsiteY23" fmla="*/ 1530416 h 3641822"/>
              <a:gd name="connsiteX24" fmla="*/ 336885 w 2671109"/>
              <a:gd name="connsiteY24" fmla="*/ 1453414 h 3641822"/>
              <a:gd name="connsiteX25" fmla="*/ 298384 w 2671109"/>
              <a:gd name="connsiteY25" fmla="*/ 1414913 h 3641822"/>
              <a:gd name="connsiteX26" fmla="*/ 259882 w 2671109"/>
              <a:gd name="connsiteY26" fmla="*/ 1386038 h 3641822"/>
              <a:gd name="connsiteX27" fmla="*/ 231007 w 2671109"/>
              <a:gd name="connsiteY27" fmla="*/ 1337911 h 3641822"/>
              <a:gd name="connsiteX28" fmla="*/ 231007 w 2671109"/>
              <a:gd name="connsiteY28" fmla="*/ 1299410 h 3641822"/>
              <a:gd name="connsiteX29" fmla="*/ 269508 w 2671109"/>
              <a:gd name="connsiteY29" fmla="*/ 1251284 h 3641822"/>
              <a:gd name="connsiteX30" fmla="*/ 336885 w 2671109"/>
              <a:gd name="connsiteY30" fmla="*/ 1203158 h 3641822"/>
              <a:gd name="connsiteX31" fmla="*/ 404261 w 2671109"/>
              <a:gd name="connsiteY31" fmla="*/ 1145406 h 3641822"/>
              <a:gd name="connsiteX32" fmla="*/ 442762 w 2671109"/>
              <a:gd name="connsiteY32" fmla="*/ 1078029 h 3641822"/>
              <a:gd name="connsiteX33" fmla="*/ 481264 w 2671109"/>
              <a:gd name="connsiteY33" fmla="*/ 1029903 h 3641822"/>
              <a:gd name="connsiteX34" fmla="*/ 500514 w 2671109"/>
              <a:gd name="connsiteY34" fmla="*/ 981776 h 3641822"/>
              <a:gd name="connsiteX35" fmla="*/ 510139 w 2671109"/>
              <a:gd name="connsiteY35" fmla="*/ 943275 h 3641822"/>
              <a:gd name="connsiteX36" fmla="*/ 500514 w 2671109"/>
              <a:gd name="connsiteY36" fmla="*/ 904774 h 3641822"/>
              <a:gd name="connsiteX37" fmla="*/ 490889 w 2671109"/>
              <a:gd name="connsiteY37" fmla="*/ 885524 h 3641822"/>
              <a:gd name="connsiteX38" fmla="*/ 490889 w 2671109"/>
              <a:gd name="connsiteY38" fmla="*/ 837398 h 3641822"/>
              <a:gd name="connsiteX39" fmla="*/ 490889 w 2671109"/>
              <a:gd name="connsiteY39" fmla="*/ 808522 h 3641822"/>
              <a:gd name="connsiteX40" fmla="*/ 413887 w 2671109"/>
              <a:gd name="connsiteY40" fmla="*/ 770021 h 3641822"/>
              <a:gd name="connsiteX41" fmla="*/ 298384 w 2671109"/>
              <a:gd name="connsiteY41" fmla="*/ 731520 h 3641822"/>
              <a:gd name="connsiteX42" fmla="*/ 192506 w 2671109"/>
              <a:gd name="connsiteY42" fmla="*/ 693019 h 3641822"/>
              <a:gd name="connsiteX43" fmla="*/ 86628 w 2671109"/>
              <a:gd name="connsiteY43" fmla="*/ 635267 h 3641822"/>
              <a:gd name="connsiteX44" fmla="*/ 9626 w 2671109"/>
              <a:gd name="connsiteY44" fmla="*/ 587141 h 3641822"/>
              <a:gd name="connsiteX45" fmla="*/ 0 w 2671109"/>
              <a:gd name="connsiteY45" fmla="*/ 558265 h 3641822"/>
              <a:gd name="connsiteX46" fmla="*/ 115504 w 2671109"/>
              <a:gd name="connsiteY46" fmla="*/ 548640 h 3641822"/>
              <a:gd name="connsiteX47" fmla="*/ 240632 w 2671109"/>
              <a:gd name="connsiteY47" fmla="*/ 558265 h 3641822"/>
              <a:gd name="connsiteX48" fmla="*/ 365760 w 2671109"/>
              <a:gd name="connsiteY48" fmla="*/ 548640 h 3641822"/>
              <a:gd name="connsiteX49" fmla="*/ 548640 w 2671109"/>
              <a:gd name="connsiteY49" fmla="*/ 558265 h 3641822"/>
              <a:gd name="connsiteX50" fmla="*/ 606392 w 2671109"/>
              <a:gd name="connsiteY50" fmla="*/ 548640 h 3641822"/>
              <a:gd name="connsiteX51" fmla="*/ 721895 w 2671109"/>
              <a:gd name="connsiteY51" fmla="*/ 404261 h 3641822"/>
              <a:gd name="connsiteX52" fmla="*/ 933651 w 2671109"/>
              <a:gd name="connsiteY52" fmla="*/ 134753 h 3641822"/>
              <a:gd name="connsiteX53" fmla="*/ 1078030 w 2671109"/>
              <a:gd name="connsiteY53" fmla="*/ 28875 h 3641822"/>
              <a:gd name="connsiteX54" fmla="*/ 1280160 w 2671109"/>
              <a:gd name="connsiteY54" fmla="*/ 0 h 3641822"/>
              <a:gd name="connsiteX55" fmla="*/ 1491916 w 2671109"/>
              <a:gd name="connsiteY55" fmla="*/ 19250 h 3641822"/>
              <a:gd name="connsiteX56" fmla="*/ 1703672 w 2671109"/>
              <a:gd name="connsiteY56" fmla="*/ 67376 h 3641822"/>
              <a:gd name="connsiteX57" fmla="*/ 1848051 w 2671109"/>
              <a:gd name="connsiteY57" fmla="*/ 105878 h 3641822"/>
              <a:gd name="connsiteX58" fmla="*/ 2117558 w 2671109"/>
              <a:gd name="connsiteY58" fmla="*/ 356134 h 3641822"/>
              <a:gd name="connsiteX59" fmla="*/ 2252312 w 2671109"/>
              <a:gd name="connsiteY59" fmla="*/ 529389 h 3641822"/>
              <a:gd name="connsiteX60" fmla="*/ 2310064 w 2671109"/>
              <a:gd name="connsiteY60" fmla="*/ 693019 h 3641822"/>
              <a:gd name="connsiteX61" fmla="*/ 2338939 w 2671109"/>
              <a:gd name="connsiteY61" fmla="*/ 904774 h 3641822"/>
              <a:gd name="connsiteX62" fmla="*/ 2338939 w 2671109"/>
              <a:gd name="connsiteY62" fmla="*/ 1078029 h 3641822"/>
              <a:gd name="connsiteX63" fmla="*/ 2319689 w 2671109"/>
              <a:gd name="connsiteY63" fmla="*/ 1193532 h 3641822"/>
              <a:gd name="connsiteX64" fmla="*/ 2290813 w 2671109"/>
              <a:gd name="connsiteY64" fmla="*/ 1260909 h 3641822"/>
              <a:gd name="connsiteX65" fmla="*/ 2252312 w 2671109"/>
              <a:gd name="connsiteY65" fmla="*/ 1337911 h 3641822"/>
              <a:gd name="connsiteX66" fmla="*/ 2156059 w 2671109"/>
              <a:gd name="connsiteY66" fmla="*/ 1424539 h 3641822"/>
              <a:gd name="connsiteX67" fmla="*/ 2107933 w 2671109"/>
              <a:gd name="connsiteY67" fmla="*/ 1434164 h 3641822"/>
              <a:gd name="connsiteX68" fmla="*/ 2079057 w 2671109"/>
              <a:gd name="connsiteY68" fmla="*/ 1520791 h 3641822"/>
              <a:gd name="connsiteX69" fmla="*/ 2059807 w 2671109"/>
              <a:gd name="connsiteY69" fmla="*/ 1617044 h 3641822"/>
              <a:gd name="connsiteX70" fmla="*/ 2050181 w 2671109"/>
              <a:gd name="connsiteY70" fmla="*/ 1742172 h 3641822"/>
              <a:gd name="connsiteX71" fmla="*/ 2050181 w 2671109"/>
              <a:gd name="connsiteY71" fmla="*/ 1828800 h 3641822"/>
              <a:gd name="connsiteX72" fmla="*/ 2040556 w 2671109"/>
              <a:gd name="connsiteY72" fmla="*/ 1886551 h 3641822"/>
              <a:gd name="connsiteX73" fmla="*/ 1992430 w 2671109"/>
              <a:gd name="connsiteY73" fmla="*/ 1915427 h 3641822"/>
              <a:gd name="connsiteX74" fmla="*/ 1953929 w 2671109"/>
              <a:gd name="connsiteY74" fmla="*/ 1925052 h 3641822"/>
              <a:gd name="connsiteX75" fmla="*/ 2670426 w 2671109"/>
              <a:gd name="connsiteY75" fmla="*/ 3641822 h 3641822"/>
              <a:gd name="connsiteX76" fmla="*/ 492001 w 2671109"/>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1049154 w 2670426"/>
              <a:gd name="connsiteY2" fmla="*/ 2464067 h 3641822"/>
              <a:gd name="connsiteX3" fmla="*/ 885525 w 2670426"/>
              <a:gd name="connsiteY3" fmla="*/ 2127183 h 3641822"/>
              <a:gd name="connsiteX4" fmla="*/ 875899 w 2670426"/>
              <a:gd name="connsiteY4" fmla="*/ 2088682 h 3641822"/>
              <a:gd name="connsiteX5" fmla="*/ 847024 w 2670426"/>
              <a:gd name="connsiteY5" fmla="*/ 2059806 h 3641822"/>
              <a:gd name="connsiteX6" fmla="*/ 789272 w 2670426"/>
              <a:gd name="connsiteY6" fmla="*/ 2059806 h 3641822"/>
              <a:gd name="connsiteX7" fmla="*/ 721895 w 2670426"/>
              <a:gd name="connsiteY7" fmla="*/ 2079056 h 3641822"/>
              <a:gd name="connsiteX8" fmla="*/ 606392 w 2670426"/>
              <a:gd name="connsiteY8" fmla="*/ 2088682 h 3641822"/>
              <a:gd name="connsiteX9" fmla="*/ 519765 w 2670426"/>
              <a:gd name="connsiteY9" fmla="*/ 2069431 h 3641822"/>
              <a:gd name="connsiteX10" fmla="*/ 462013 w 2670426"/>
              <a:gd name="connsiteY10" fmla="*/ 2030930 h 3641822"/>
              <a:gd name="connsiteX11" fmla="*/ 433137 w 2670426"/>
              <a:gd name="connsiteY11" fmla="*/ 1973179 h 3641822"/>
              <a:gd name="connsiteX12" fmla="*/ 433137 w 2670426"/>
              <a:gd name="connsiteY12" fmla="*/ 1896176 h 3641822"/>
              <a:gd name="connsiteX13" fmla="*/ 423512 w 2670426"/>
              <a:gd name="connsiteY13" fmla="*/ 1857675 h 3641822"/>
              <a:gd name="connsiteX14" fmla="*/ 423512 w 2670426"/>
              <a:gd name="connsiteY14" fmla="*/ 1819174 h 3641822"/>
              <a:gd name="connsiteX15" fmla="*/ 423512 w 2670426"/>
              <a:gd name="connsiteY15" fmla="*/ 1790299 h 3641822"/>
              <a:gd name="connsiteX16" fmla="*/ 404261 w 2670426"/>
              <a:gd name="connsiteY16" fmla="*/ 1761423 h 3641822"/>
              <a:gd name="connsiteX17" fmla="*/ 356135 w 2670426"/>
              <a:gd name="connsiteY17" fmla="*/ 1674795 h 3641822"/>
              <a:gd name="connsiteX18" fmla="*/ 375386 w 2670426"/>
              <a:gd name="connsiteY18" fmla="*/ 1645920 h 3641822"/>
              <a:gd name="connsiteX19" fmla="*/ 375386 w 2670426"/>
              <a:gd name="connsiteY19" fmla="*/ 1617044 h 3641822"/>
              <a:gd name="connsiteX20" fmla="*/ 346510 w 2670426"/>
              <a:gd name="connsiteY20" fmla="*/ 1597793 h 3641822"/>
              <a:gd name="connsiteX21" fmla="*/ 346510 w 2670426"/>
              <a:gd name="connsiteY21" fmla="*/ 1559292 h 3641822"/>
              <a:gd name="connsiteX22" fmla="*/ 356135 w 2670426"/>
              <a:gd name="connsiteY22" fmla="*/ 1530416 h 3641822"/>
              <a:gd name="connsiteX23" fmla="*/ 336885 w 2670426"/>
              <a:gd name="connsiteY23" fmla="*/ 1453414 h 3641822"/>
              <a:gd name="connsiteX24" fmla="*/ 298384 w 2670426"/>
              <a:gd name="connsiteY24" fmla="*/ 1414913 h 3641822"/>
              <a:gd name="connsiteX25" fmla="*/ 259882 w 2670426"/>
              <a:gd name="connsiteY25" fmla="*/ 1386038 h 3641822"/>
              <a:gd name="connsiteX26" fmla="*/ 231007 w 2670426"/>
              <a:gd name="connsiteY26" fmla="*/ 1337911 h 3641822"/>
              <a:gd name="connsiteX27" fmla="*/ 231007 w 2670426"/>
              <a:gd name="connsiteY27" fmla="*/ 1299410 h 3641822"/>
              <a:gd name="connsiteX28" fmla="*/ 269508 w 2670426"/>
              <a:gd name="connsiteY28" fmla="*/ 1251284 h 3641822"/>
              <a:gd name="connsiteX29" fmla="*/ 336885 w 2670426"/>
              <a:gd name="connsiteY29" fmla="*/ 1203158 h 3641822"/>
              <a:gd name="connsiteX30" fmla="*/ 404261 w 2670426"/>
              <a:gd name="connsiteY30" fmla="*/ 1145406 h 3641822"/>
              <a:gd name="connsiteX31" fmla="*/ 442762 w 2670426"/>
              <a:gd name="connsiteY31" fmla="*/ 1078029 h 3641822"/>
              <a:gd name="connsiteX32" fmla="*/ 481264 w 2670426"/>
              <a:gd name="connsiteY32" fmla="*/ 1029903 h 3641822"/>
              <a:gd name="connsiteX33" fmla="*/ 500514 w 2670426"/>
              <a:gd name="connsiteY33" fmla="*/ 981776 h 3641822"/>
              <a:gd name="connsiteX34" fmla="*/ 510139 w 2670426"/>
              <a:gd name="connsiteY34" fmla="*/ 943275 h 3641822"/>
              <a:gd name="connsiteX35" fmla="*/ 500514 w 2670426"/>
              <a:gd name="connsiteY35" fmla="*/ 904774 h 3641822"/>
              <a:gd name="connsiteX36" fmla="*/ 490889 w 2670426"/>
              <a:gd name="connsiteY36" fmla="*/ 885524 h 3641822"/>
              <a:gd name="connsiteX37" fmla="*/ 490889 w 2670426"/>
              <a:gd name="connsiteY37" fmla="*/ 837398 h 3641822"/>
              <a:gd name="connsiteX38" fmla="*/ 490889 w 2670426"/>
              <a:gd name="connsiteY38" fmla="*/ 808522 h 3641822"/>
              <a:gd name="connsiteX39" fmla="*/ 413887 w 2670426"/>
              <a:gd name="connsiteY39" fmla="*/ 770021 h 3641822"/>
              <a:gd name="connsiteX40" fmla="*/ 298384 w 2670426"/>
              <a:gd name="connsiteY40" fmla="*/ 731520 h 3641822"/>
              <a:gd name="connsiteX41" fmla="*/ 192506 w 2670426"/>
              <a:gd name="connsiteY41" fmla="*/ 693019 h 3641822"/>
              <a:gd name="connsiteX42" fmla="*/ 86628 w 2670426"/>
              <a:gd name="connsiteY42" fmla="*/ 635267 h 3641822"/>
              <a:gd name="connsiteX43" fmla="*/ 9626 w 2670426"/>
              <a:gd name="connsiteY43" fmla="*/ 587141 h 3641822"/>
              <a:gd name="connsiteX44" fmla="*/ 0 w 2670426"/>
              <a:gd name="connsiteY44" fmla="*/ 558265 h 3641822"/>
              <a:gd name="connsiteX45" fmla="*/ 115504 w 2670426"/>
              <a:gd name="connsiteY45" fmla="*/ 548640 h 3641822"/>
              <a:gd name="connsiteX46" fmla="*/ 240632 w 2670426"/>
              <a:gd name="connsiteY46" fmla="*/ 558265 h 3641822"/>
              <a:gd name="connsiteX47" fmla="*/ 365760 w 2670426"/>
              <a:gd name="connsiteY47" fmla="*/ 548640 h 3641822"/>
              <a:gd name="connsiteX48" fmla="*/ 548640 w 2670426"/>
              <a:gd name="connsiteY48" fmla="*/ 558265 h 3641822"/>
              <a:gd name="connsiteX49" fmla="*/ 606392 w 2670426"/>
              <a:gd name="connsiteY49" fmla="*/ 548640 h 3641822"/>
              <a:gd name="connsiteX50" fmla="*/ 721895 w 2670426"/>
              <a:gd name="connsiteY50" fmla="*/ 404261 h 3641822"/>
              <a:gd name="connsiteX51" fmla="*/ 933651 w 2670426"/>
              <a:gd name="connsiteY51" fmla="*/ 134753 h 3641822"/>
              <a:gd name="connsiteX52" fmla="*/ 1078030 w 2670426"/>
              <a:gd name="connsiteY52" fmla="*/ 28875 h 3641822"/>
              <a:gd name="connsiteX53" fmla="*/ 1280160 w 2670426"/>
              <a:gd name="connsiteY53" fmla="*/ 0 h 3641822"/>
              <a:gd name="connsiteX54" fmla="*/ 1491916 w 2670426"/>
              <a:gd name="connsiteY54" fmla="*/ 19250 h 3641822"/>
              <a:gd name="connsiteX55" fmla="*/ 1703672 w 2670426"/>
              <a:gd name="connsiteY55" fmla="*/ 67376 h 3641822"/>
              <a:gd name="connsiteX56" fmla="*/ 1848051 w 2670426"/>
              <a:gd name="connsiteY56" fmla="*/ 105878 h 3641822"/>
              <a:gd name="connsiteX57" fmla="*/ 2117558 w 2670426"/>
              <a:gd name="connsiteY57" fmla="*/ 356134 h 3641822"/>
              <a:gd name="connsiteX58" fmla="*/ 2252312 w 2670426"/>
              <a:gd name="connsiteY58" fmla="*/ 529389 h 3641822"/>
              <a:gd name="connsiteX59" fmla="*/ 2310064 w 2670426"/>
              <a:gd name="connsiteY59" fmla="*/ 693019 h 3641822"/>
              <a:gd name="connsiteX60" fmla="*/ 2338939 w 2670426"/>
              <a:gd name="connsiteY60" fmla="*/ 904774 h 3641822"/>
              <a:gd name="connsiteX61" fmla="*/ 2338939 w 2670426"/>
              <a:gd name="connsiteY61" fmla="*/ 1078029 h 3641822"/>
              <a:gd name="connsiteX62" fmla="*/ 2319689 w 2670426"/>
              <a:gd name="connsiteY62" fmla="*/ 1193532 h 3641822"/>
              <a:gd name="connsiteX63" fmla="*/ 2290813 w 2670426"/>
              <a:gd name="connsiteY63" fmla="*/ 1260909 h 3641822"/>
              <a:gd name="connsiteX64" fmla="*/ 2252312 w 2670426"/>
              <a:gd name="connsiteY64" fmla="*/ 1337911 h 3641822"/>
              <a:gd name="connsiteX65" fmla="*/ 2156059 w 2670426"/>
              <a:gd name="connsiteY65" fmla="*/ 1424539 h 3641822"/>
              <a:gd name="connsiteX66" fmla="*/ 2107933 w 2670426"/>
              <a:gd name="connsiteY66" fmla="*/ 1434164 h 3641822"/>
              <a:gd name="connsiteX67" fmla="*/ 2079057 w 2670426"/>
              <a:gd name="connsiteY67" fmla="*/ 1520791 h 3641822"/>
              <a:gd name="connsiteX68" fmla="*/ 2059807 w 2670426"/>
              <a:gd name="connsiteY68" fmla="*/ 1617044 h 3641822"/>
              <a:gd name="connsiteX69" fmla="*/ 2050181 w 2670426"/>
              <a:gd name="connsiteY69" fmla="*/ 1742172 h 3641822"/>
              <a:gd name="connsiteX70" fmla="*/ 2050181 w 2670426"/>
              <a:gd name="connsiteY70" fmla="*/ 1828800 h 3641822"/>
              <a:gd name="connsiteX71" fmla="*/ 2040556 w 2670426"/>
              <a:gd name="connsiteY71" fmla="*/ 1886551 h 3641822"/>
              <a:gd name="connsiteX72" fmla="*/ 1992430 w 2670426"/>
              <a:gd name="connsiteY72" fmla="*/ 1915427 h 3641822"/>
              <a:gd name="connsiteX73" fmla="*/ 1953929 w 2670426"/>
              <a:gd name="connsiteY73" fmla="*/ 1925052 h 3641822"/>
              <a:gd name="connsiteX74" fmla="*/ 2670426 w 2670426"/>
              <a:gd name="connsiteY74" fmla="*/ 3641822 h 3641822"/>
              <a:gd name="connsiteX75" fmla="*/ 492001 w 2670426"/>
              <a:gd name="connsiteY7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240632 w 2670426"/>
              <a:gd name="connsiteY44" fmla="*/ 558265 h 3641822"/>
              <a:gd name="connsiteX45" fmla="*/ 365760 w 2670426"/>
              <a:gd name="connsiteY45" fmla="*/ 548640 h 3641822"/>
              <a:gd name="connsiteX46" fmla="*/ 548640 w 2670426"/>
              <a:gd name="connsiteY46" fmla="*/ 558265 h 3641822"/>
              <a:gd name="connsiteX47" fmla="*/ 606392 w 2670426"/>
              <a:gd name="connsiteY47" fmla="*/ 548640 h 3641822"/>
              <a:gd name="connsiteX48" fmla="*/ 721895 w 2670426"/>
              <a:gd name="connsiteY48" fmla="*/ 404261 h 3641822"/>
              <a:gd name="connsiteX49" fmla="*/ 933651 w 2670426"/>
              <a:gd name="connsiteY49" fmla="*/ 134753 h 3641822"/>
              <a:gd name="connsiteX50" fmla="*/ 1078030 w 2670426"/>
              <a:gd name="connsiteY50" fmla="*/ 28875 h 3641822"/>
              <a:gd name="connsiteX51" fmla="*/ 1280160 w 2670426"/>
              <a:gd name="connsiteY51" fmla="*/ 0 h 3641822"/>
              <a:gd name="connsiteX52" fmla="*/ 1491916 w 2670426"/>
              <a:gd name="connsiteY52" fmla="*/ 19250 h 3641822"/>
              <a:gd name="connsiteX53" fmla="*/ 1703672 w 2670426"/>
              <a:gd name="connsiteY53" fmla="*/ 67376 h 3641822"/>
              <a:gd name="connsiteX54" fmla="*/ 1848051 w 2670426"/>
              <a:gd name="connsiteY54" fmla="*/ 105878 h 3641822"/>
              <a:gd name="connsiteX55" fmla="*/ 2117558 w 2670426"/>
              <a:gd name="connsiteY55" fmla="*/ 356134 h 3641822"/>
              <a:gd name="connsiteX56" fmla="*/ 2252312 w 2670426"/>
              <a:gd name="connsiteY56" fmla="*/ 529389 h 3641822"/>
              <a:gd name="connsiteX57" fmla="*/ 2310064 w 2670426"/>
              <a:gd name="connsiteY57" fmla="*/ 693019 h 3641822"/>
              <a:gd name="connsiteX58" fmla="*/ 2338939 w 2670426"/>
              <a:gd name="connsiteY58" fmla="*/ 904774 h 3641822"/>
              <a:gd name="connsiteX59" fmla="*/ 2338939 w 2670426"/>
              <a:gd name="connsiteY59" fmla="*/ 1078029 h 3641822"/>
              <a:gd name="connsiteX60" fmla="*/ 2319689 w 2670426"/>
              <a:gd name="connsiteY60" fmla="*/ 1193532 h 3641822"/>
              <a:gd name="connsiteX61" fmla="*/ 2290813 w 2670426"/>
              <a:gd name="connsiteY61" fmla="*/ 1260909 h 3641822"/>
              <a:gd name="connsiteX62" fmla="*/ 2252312 w 2670426"/>
              <a:gd name="connsiteY62" fmla="*/ 1337911 h 3641822"/>
              <a:gd name="connsiteX63" fmla="*/ 2156059 w 2670426"/>
              <a:gd name="connsiteY63" fmla="*/ 1424539 h 3641822"/>
              <a:gd name="connsiteX64" fmla="*/ 2107933 w 2670426"/>
              <a:gd name="connsiteY64" fmla="*/ 1434164 h 3641822"/>
              <a:gd name="connsiteX65" fmla="*/ 2079057 w 2670426"/>
              <a:gd name="connsiteY65" fmla="*/ 1520791 h 3641822"/>
              <a:gd name="connsiteX66" fmla="*/ 2059807 w 2670426"/>
              <a:gd name="connsiteY66" fmla="*/ 1617044 h 3641822"/>
              <a:gd name="connsiteX67" fmla="*/ 2050181 w 2670426"/>
              <a:gd name="connsiteY67" fmla="*/ 1742172 h 3641822"/>
              <a:gd name="connsiteX68" fmla="*/ 2050181 w 2670426"/>
              <a:gd name="connsiteY68" fmla="*/ 1828800 h 3641822"/>
              <a:gd name="connsiteX69" fmla="*/ 2040556 w 2670426"/>
              <a:gd name="connsiteY69" fmla="*/ 1886551 h 3641822"/>
              <a:gd name="connsiteX70" fmla="*/ 1992430 w 2670426"/>
              <a:gd name="connsiteY70" fmla="*/ 1915427 h 3641822"/>
              <a:gd name="connsiteX71" fmla="*/ 1953929 w 2670426"/>
              <a:gd name="connsiteY71" fmla="*/ 1925052 h 3641822"/>
              <a:gd name="connsiteX72" fmla="*/ 2670426 w 2670426"/>
              <a:gd name="connsiteY72" fmla="*/ 3641822 h 3641822"/>
              <a:gd name="connsiteX73" fmla="*/ 492001 w 2670426"/>
              <a:gd name="connsiteY7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365760 w 2670426"/>
              <a:gd name="connsiteY44" fmla="*/ 548640 h 3641822"/>
              <a:gd name="connsiteX45" fmla="*/ 548640 w 2670426"/>
              <a:gd name="connsiteY45" fmla="*/ 558265 h 3641822"/>
              <a:gd name="connsiteX46" fmla="*/ 606392 w 2670426"/>
              <a:gd name="connsiteY46" fmla="*/ 548640 h 3641822"/>
              <a:gd name="connsiteX47" fmla="*/ 721895 w 2670426"/>
              <a:gd name="connsiteY47" fmla="*/ 404261 h 3641822"/>
              <a:gd name="connsiteX48" fmla="*/ 933651 w 2670426"/>
              <a:gd name="connsiteY48" fmla="*/ 134753 h 3641822"/>
              <a:gd name="connsiteX49" fmla="*/ 1078030 w 2670426"/>
              <a:gd name="connsiteY49" fmla="*/ 28875 h 3641822"/>
              <a:gd name="connsiteX50" fmla="*/ 1280160 w 2670426"/>
              <a:gd name="connsiteY50" fmla="*/ 0 h 3641822"/>
              <a:gd name="connsiteX51" fmla="*/ 1491916 w 2670426"/>
              <a:gd name="connsiteY51" fmla="*/ 19250 h 3641822"/>
              <a:gd name="connsiteX52" fmla="*/ 1703672 w 2670426"/>
              <a:gd name="connsiteY52" fmla="*/ 67376 h 3641822"/>
              <a:gd name="connsiteX53" fmla="*/ 1848051 w 2670426"/>
              <a:gd name="connsiteY53" fmla="*/ 105878 h 3641822"/>
              <a:gd name="connsiteX54" fmla="*/ 2117558 w 2670426"/>
              <a:gd name="connsiteY54" fmla="*/ 356134 h 3641822"/>
              <a:gd name="connsiteX55" fmla="*/ 2252312 w 2670426"/>
              <a:gd name="connsiteY55" fmla="*/ 529389 h 3641822"/>
              <a:gd name="connsiteX56" fmla="*/ 2310064 w 2670426"/>
              <a:gd name="connsiteY56" fmla="*/ 693019 h 3641822"/>
              <a:gd name="connsiteX57" fmla="*/ 2338939 w 2670426"/>
              <a:gd name="connsiteY57" fmla="*/ 904774 h 3641822"/>
              <a:gd name="connsiteX58" fmla="*/ 2338939 w 2670426"/>
              <a:gd name="connsiteY58" fmla="*/ 1078029 h 3641822"/>
              <a:gd name="connsiteX59" fmla="*/ 2319689 w 2670426"/>
              <a:gd name="connsiteY59" fmla="*/ 1193532 h 3641822"/>
              <a:gd name="connsiteX60" fmla="*/ 2290813 w 2670426"/>
              <a:gd name="connsiteY60" fmla="*/ 1260909 h 3641822"/>
              <a:gd name="connsiteX61" fmla="*/ 2252312 w 2670426"/>
              <a:gd name="connsiteY61" fmla="*/ 1337911 h 3641822"/>
              <a:gd name="connsiteX62" fmla="*/ 2156059 w 2670426"/>
              <a:gd name="connsiteY62" fmla="*/ 1424539 h 3641822"/>
              <a:gd name="connsiteX63" fmla="*/ 2107933 w 2670426"/>
              <a:gd name="connsiteY63" fmla="*/ 1434164 h 3641822"/>
              <a:gd name="connsiteX64" fmla="*/ 2079057 w 2670426"/>
              <a:gd name="connsiteY64" fmla="*/ 1520791 h 3641822"/>
              <a:gd name="connsiteX65" fmla="*/ 2059807 w 2670426"/>
              <a:gd name="connsiteY65" fmla="*/ 1617044 h 3641822"/>
              <a:gd name="connsiteX66" fmla="*/ 2050181 w 2670426"/>
              <a:gd name="connsiteY66" fmla="*/ 1742172 h 3641822"/>
              <a:gd name="connsiteX67" fmla="*/ 2050181 w 2670426"/>
              <a:gd name="connsiteY67" fmla="*/ 1828800 h 3641822"/>
              <a:gd name="connsiteX68" fmla="*/ 2040556 w 2670426"/>
              <a:gd name="connsiteY68" fmla="*/ 1886551 h 3641822"/>
              <a:gd name="connsiteX69" fmla="*/ 1992430 w 2670426"/>
              <a:gd name="connsiteY69" fmla="*/ 1915427 h 3641822"/>
              <a:gd name="connsiteX70" fmla="*/ 1953929 w 2670426"/>
              <a:gd name="connsiteY70" fmla="*/ 1925052 h 3641822"/>
              <a:gd name="connsiteX71" fmla="*/ 2670426 w 2670426"/>
              <a:gd name="connsiteY71" fmla="*/ 3641822 h 3641822"/>
              <a:gd name="connsiteX72" fmla="*/ 492001 w 2670426"/>
              <a:gd name="connsiteY7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548640 w 2670426"/>
              <a:gd name="connsiteY44" fmla="*/ 558265 h 3641822"/>
              <a:gd name="connsiteX45" fmla="*/ 606392 w 2670426"/>
              <a:gd name="connsiteY45" fmla="*/ 548640 h 3641822"/>
              <a:gd name="connsiteX46" fmla="*/ 721895 w 2670426"/>
              <a:gd name="connsiteY46" fmla="*/ 404261 h 3641822"/>
              <a:gd name="connsiteX47" fmla="*/ 933651 w 2670426"/>
              <a:gd name="connsiteY47" fmla="*/ 134753 h 3641822"/>
              <a:gd name="connsiteX48" fmla="*/ 1078030 w 2670426"/>
              <a:gd name="connsiteY48" fmla="*/ 28875 h 3641822"/>
              <a:gd name="connsiteX49" fmla="*/ 1280160 w 2670426"/>
              <a:gd name="connsiteY49" fmla="*/ 0 h 3641822"/>
              <a:gd name="connsiteX50" fmla="*/ 1491916 w 2670426"/>
              <a:gd name="connsiteY50" fmla="*/ 19250 h 3641822"/>
              <a:gd name="connsiteX51" fmla="*/ 1703672 w 2670426"/>
              <a:gd name="connsiteY51" fmla="*/ 67376 h 3641822"/>
              <a:gd name="connsiteX52" fmla="*/ 1848051 w 2670426"/>
              <a:gd name="connsiteY52" fmla="*/ 105878 h 3641822"/>
              <a:gd name="connsiteX53" fmla="*/ 2117558 w 2670426"/>
              <a:gd name="connsiteY53" fmla="*/ 356134 h 3641822"/>
              <a:gd name="connsiteX54" fmla="*/ 2252312 w 2670426"/>
              <a:gd name="connsiteY54" fmla="*/ 529389 h 3641822"/>
              <a:gd name="connsiteX55" fmla="*/ 2310064 w 2670426"/>
              <a:gd name="connsiteY55" fmla="*/ 693019 h 3641822"/>
              <a:gd name="connsiteX56" fmla="*/ 2338939 w 2670426"/>
              <a:gd name="connsiteY56" fmla="*/ 904774 h 3641822"/>
              <a:gd name="connsiteX57" fmla="*/ 2338939 w 2670426"/>
              <a:gd name="connsiteY57" fmla="*/ 1078029 h 3641822"/>
              <a:gd name="connsiteX58" fmla="*/ 2319689 w 2670426"/>
              <a:gd name="connsiteY58" fmla="*/ 1193532 h 3641822"/>
              <a:gd name="connsiteX59" fmla="*/ 2290813 w 2670426"/>
              <a:gd name="connsiteY59" fmla="*/ 1260909 h 3641822"/>
              <a:gd name="connsiteX60" fmla="*/ 2252312 w 2670426"/>
              <a:gd name="connsiteY60" fmla="*/ 1337911 h 3641822"/>
              <a:gd name="connsiteX61" fmla="*/ 2156059 w 2670426"/>
              <a:gd name="connsiteY61" fmla="*/ 1424539 h 3641822"/>
              <a:gd name="connsiteX62" fmla="*/ 2107933 w 2670426"/>
              <a:gd name="connsiteY62" fmla="*/ 1434164 h 3641822"/>
              <a:gd name="connsiteX63" fmla="*/ 2079057 w 2670426"/>
              <a:gd name="connsiteY63" fmla="*/ 1520791 h 3641822"/>
              <a:gd name="connsiteX64" fmla="*/ 2059807 w 2670426"/>
              <a:gd name="connsiteY64" fmla="*/ 1617044 h 3641822"/>
              <a:gd name="connsiteX65" fmla="*/ 2050181 w 2670426"/>
              <a:gd name="connsiteY65" fmla="*/ 1742172 h 3641822"/>
              <a:gd name="connsiteX66" fmla="*/ 2050181 w 2670426"/>
              <a:gd name="connsiteY66" fmla="*/ 1828800 h 3641822"/>
              <a:gd name="connsiteX67" fmla="*/ 2040556 w 2670426"/>
              <a:gd name="connsiteY67" fmla="*/ 1886551 h 3641822"/>
              <a:gd name="connsiteX68" fmla="*/ 1992430 w 2670426"/>
              <a:gd name="connsiteY68" fmla="*/ 1915427 h 3641822"/>
              <a:gd name="connsiteX69" fmla="*/ 1953929 w 2670426"/>
              <a:gd name="connsiteY69" fmla="*/ 1925052 h 3641822"/>
              <a:gd name="connsiteX70" fmla="*/ 2670426 w 2670426"/>
              <a:gd name="connsiteY70" fmla="*/ 3641822 h 3641822"/>
              <a:gd name="connsiteX71" fmla="*/ 492001 w 2670426"/>
              <a:gd name="connsiteY7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3651 w 2670426"/>
              <a:gd name="connsiteY45" fmla="*/ 134753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7066 w 2670426"/>
              <a:gd name="connsiteY45" fmla="*/ 144999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078030 w 2670426"/>
              <a:gd name="connsiteY45" fmla="*/ 28875 h 3641822"/>
              <a:gd name="connsiteX46" fmla="*/ 1280160 w 2670426"/>
              <a:gd name="connsiteY46" fmla="*/ 0 h 3641822"/>
              <a:gd name="connsiteX47" fmla="*/ 1491916 w 2670426"/>
              <a:gd name="connsiteY47" fmla="*/ 19250 h 3641822"/>
              <a:gd name="connsiteX48" fmla="*/ 1703672 w 2670426"/>
              <a:gd name="connsiteY48" fmla="*/ 67376 h 3641822"/>
              <a:gd name="connsiteX49" fmla="*/ 1848051 w 2670426"/>
              <a:gd name="connsiteY49" fmla="*/ 105878 h 3641822"/>
              <a:gd name="connsiteX50" fmla="*/ 2117558 w 2670426"/>
              <a:gd name="connsiteY50" fmla="*/ 356134 h 3641822"/>
              <a:gd name="connsiteX51" fmla="*/ 2252312 w 2670426"/>
              <a:gd name="connsiteY51" fmla="*/ 529389 h 3641822"/>
              <a:gd name="connsiteX52" fmla="*/ 2310064 w 2670426"/>
              <a:gd name="connsiteY52" fmla="*/ 693019 h 3641822"/>
              <a:gd name="connsiteX53" fmla="*/ 2338939 w 2670426"/>
              <a:gd name="connsiteY53" fmla="*/ 904774 h 3641822"/>
              <a:gd name="connsiteX54" fmla="*/ 2338939 w 2670426"/>
              <a:gd name="connsiteY54" fmla="*/ 1078029 h 3641822"/>
              <a:gd name="connsiteX55" fmla="*/ 2319689 w 2670426"/>
              <a:gd name="connsiteY55" fmla="*/ 1193532 h 3641822"/>
              <a:gd name="connsiteX56" fmla="*/ 2290813 w 2670426"/>
              <a:gd name="connsiteY56" fmla="*/ 1260909 h 3641822"/>
              <a:gd name="connsiteX57" fmla="*/ 2252312 w 2670426"/>
              <a:gd name="connsiteY57" fmla="*/ 1337911 h 3641822"/>
              <a:gd name="connsiteX58" fmla="*/ 2156059 w 2670426"/>
              <a:gd name="connsiteY58" fmla="*/ 1424539 h 3641822"/>
              <a:gd name="connsiteX59" fmla="*/ 2107933 w 2670426"/>
              <a:gd name="connsiteY59" fmla="*/ 1434164 h 3641822"/>
              <a:gd name="connsiteX60" fmla="*/ 2079057 w 2670426"/>
              <a:gd name="connsiteY60" fmla="*/ 1520791 h 3641822"/>
              <a:gd name="connsiteX61" fmla="*/ 2059807 w 2670426"/>
              <a:gd name="connsiteY61" fmla="*/ 1617044 h 3641822"/>
              <a:gd name="connsiteX62" fmla="*/ 2050181 w 2670426"/>
              <a:gd name="connsiteY62" fmla="*/ 1742172 h 3641822"/>
              <a:gd name="connsiteX63" fmla="*/ 2050181 w 2670426"/>
              <a:gd name="connsiteY63" fmla="*/ 1828800 h 3641822"/>
              <a:gd name="connsiteX64" fmla="*/ 2040556 w 2670426"/>
              <a:gd name="connsiteY64" fmla="*/ 1886551 h 3641822"/>
              <a:gd name="connsiteX65" fmla="*/ 1992430 w 2670426"/>
              <a:gd name="connsiteY65" fmla="*/ 1915427 h 3641822"/>
              <a:gd name="connsiteX66" fmla="*/ 1953929 w 2670426"/>
              <a:gd name="connsiteY66" fmla="*/ 1925052 h 3641822"/>
              <a:gd name="connsiteX67" fmla="*/ 2670426 w 2670426"/>
              <a:gd name="connsiteY67" fmla="*/ 3641822 h 3641822"/>
              <a:gd name="connsiteX68" fmla="*/ 492001 w 2670426"/>
              <a:gd name="connsiteY68"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80160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703672 w 2670426"/>
              <a:gd name="connsiteY46" fmla="*/ 67376 h 3641822"/>
              <a:gd name="connsiteX47" fmla="*/ 1848051 w 2670426"/>
              <a:gd name="connsiteY47" fmla="*/ 105878 h 3641822"/>
              <a:gd name="connsiteX48" fmla="*/ 2117558 w 2670426"/>
              <a:gd name="connsiteY48" fmla="*/ 356134 h 3641822"/>
              <a:gd name="connsiteX49" fmla="*/ 2252312 w 2670426"/>
              <a:gd name="connsiteY49" fmla="*/ 529389 h 3641822"/>
              <a:gd name="connsiteX50" fmla="*/ 2310064 w 2670426"/>
              <a:gd name="connsiteY50" fmla="*/ 693019 h 3641822"/>
              <a:gd name="connsiteX51" fmla="*/ 2338939 w 2670426"/>
              <a:gd name="connsiteY51" fmla="*/ 904774 h 3641822"/>
              <a:gd name="connsiteX52" fmla="*/ 2338939 w 2670426"/>
              <a:gd name="connsiteY52" fmla="*/ 1078029 h 3641822"/>
              <a:gd name="connsiteX53" fmla="*/ 2319689 w 2670426"/>
              <a:gd name="connsiteY53" fmla="*/ 1193532 h 3641822"/>
              <a:gd name="connsiteX54" fmla="*/ 2290813 w 2670426"/>
              <a:gd name="connsiteY54" fmla="*/ 1260909 h 3641822"/>
              <a:gd name="connsiteX55" fmla="*/ 2252312 w 2670426"/>
              <a:gd name="connsiteY55" fmla="*/ 1337911 h 3641822"/>
              <a:gd name="connsiteX56" fmla="*/ 2156059 w 2670426"/>
              <a:gd name="connsiteY56" fmla="*/ 1424539 h 3641822"/>
              <a:gd name="connsiteX57" fmla="*/ 2107933 w 2670426"/>
              <a:gd name="connsiteY57" fmla="*/ 1434164 h 3641822"/>
              <a:gd name="connsiteX58" fmla="*/ 2079057 w 2670426"/>
              <a:gd name="connsiteY58" fmla="*/ 1520791 h 3641822"/>
              <a:gd name="connsiteX59" fmla="*/ 2059807 w 2670426"/>
              <a:gd name="connsiteY59" fmla="*/ 1617044 h 3641822"/>
              <a:gd name="connsiteX60" fmla="*/ 2050181 w 2670426"/>
              <a:gd name="connsiteY60" fmla="*/ 1742172 h 3641822"/>
              <a:gd name="connsiteX61" fmla="*/ 2050181 w 2670426"/>
              <a:gd name="connsiteY61" fmla="*/ 1828800 h 3641822"/>
              <a:gd name="connsiteX62" fmla="*/ 2040556 w 2670426"/>
              <a:gd name="connsiteY62" fmla="*/ 1886551 h 3641822"/>
              <a:gd name="connsiteX63" fmla="*/ 1992430 w 2670426"/>
              <a:gd name="connsiteY63" fmla="*/ 1915427 h 3641822"/>
              <a:gd name="connsiteX64" fmla="*/ 1953929 w 2670426"/>
              <a:gd name="connsiteY64" fmla="*/ 1925052 h 3641822"/>
              <a:gd name="connsiteX65" fmla="*/ 2670426 w 2670426"/>
              <a:gd name="connsiteY65" fmla="*/ 3641822 h 3641822"/>
              <a:gd name="connsiteX66" fmla="*/ 492001 w 2670426"/>
              <a:gd name="connsiteY66"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848051 w 2670426"/>
              <a:gd name="connsiteY46" fmla="*/ 105878 h 3641822"/>
              <a:gd name="connsiteX47" fmla="*/ 2117558 w 2670426"/>
              <a:gd name="connsiteY47" fmla="*/ 356134 h 3641822"/>
              <a:gd name="connsiteX48" fmla="*/ 2252312 w 2670426"/>
              <a:gd name="connsiteY48" fmla="*/ 529389 h 3641822"/>
              <a:gd name="connsiteX49" fmla="*/ 2310064 w 2670426"/>
              <a:gd name="connsiteY49" fmla="*/ 693019 h 3641822"/>
              <a:gd name="connsiteX50" fmla="*/ 2338939 w 2670426"/>
              <a:gd name="connsiteY50" fmla="*/ 904774 h 3641822"/>
              <a:gd name="connsiteX51" fmla="*/ 2338939 w 2670426"/>
              <a:gd name="connsiteY51" fmla="*/ 1078029 h 3641822"/>
              <a:gd name="connsiteX52" fmla="*/ 2319689 w 2670426"/>
              <a:gd name="connsiteY52" fmla="*/ 1193532 h 3641822"/>
              <a:gd name="connsiteX53" fmla="*/ 2290813 w 2670426"/>
              <a:gd name="connsiteY53" fmla="*/ 1260909 h 3641822"/>
              <a:gd name="connsiteX54" fmla="*/ 2252312 w 2670426"/>
              <a:gd name="connsiteY54" fmla="*/ 1337911 h 3641822"/>
              <a:gd name="connsiteX55" fmla="*/ 2156059 w 2670426"/>
              <a:gd name="connsiteY55" fmla="*/ 1424539 h 3641822"/>
              <a:gd name="connsiteX56" fmla="*/ 2107933 w 2670426"/>
              <a:gd name="connsiteY56" fmla="*/ 1434164 h 3641822"/>
              <a:gd name="connsiteX57" fmla="*/ 2079057 w 2670426"/>
              <a:gd name="connsiteY57" fmla="*/ 1520791 h 3641822"/>
              <a:gd name="connsiteX58" fmla="*/ 2059807 w 2670426"/>
              <a:gd name="connsiteY58" fmla="*/ 1617044 h 3641822"/>
              <a:gd name="connsiteX59" fmla="*/ 2050181 w 2670426"/>
              <a:gd name="connsiteY59" fmla="*/ 1742172 h 3641822"/>
              <a:gd name="connsiteX60" fmla="*/ 2050181 w 2670426"/>
              <a:gd name="connsiteY60" fmla="*/ 1828800 h 3641822"/>
              <a:gd name="connsiteX61" fmla="*/ 2040556 w 2670426"/>
              <a:gd name="connsiteY61" fmla="*/ 1886551 h 3641822"/>
              <a:gd name="connsiteX62" fmla="*/ 1992430 w 2670426"/>
              <a:gd name="connsiteY62" fmla="*/ 1915427 h 3641822"/>
              <a:gd name="connsiteX63" fmla="*/ 1953929 w 2670426"/>
              <a:gd name="connsiteY63" fmla="*/ 1925052 h 3641822"/>
              <a:gd name="connsiteX64" fmla="*/ 2670426 w 2670426"/>
              <a:gd name="connsiteY64" fmla="*/ 3641822 h 3641822"/>
              <a:gd name="connsiteX65" fmla="*/ 492001 w 2670426"/>
              <a:gd name="connsiteY6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117558 w 2670426"/>
              <a:gd name="connsiteY46" fmla="*/ 356134 h 3641822"/>
              <a:gd name="connsiteX47" fmla="*/ 2252312 w 2670426"/>
              <a:gd name="connsiteY47" fmla="*/ 529389 h 3641822"/>
              <a:gd name="connsiteX48" fmla="*/ 2310064 w 2670426"/>
              <a:gd name="connsiteY48" fmla="*/ 693019 h 3641822"/>
              <a:gd name="connsiteX49" fmla="*/ 2338939 w 2670426"/>
              <a:gd name="connsiteY49" fmla="*/ 904774 h 3641822"/>
              <a:gd name="connsiteX50" fmla="*/ 2338939 w 2670426"/>
              <a:gd name="connsiteY50" fmla="*/ 1078029 h 3641822"/>
              <a:gd name="connsiteX51" fmla="*/ 2319689 w 2670426"/>
              <a:gd name="connsiteY51" fmla="*/ 1193532 h 3641822"/>
              <a:gd name="connsiteX52" fmla="*/ 2290813 w 2670426"/>
              <a:gd name="connsiteY52" fmla="*/ 1260909 h 3641822"/>
              <a:gd name="connsiteX53" fmla="*/ 2252312 w 2670426"/>
              <a:gd name="connsiteY53" fmla="*/ 1337911 h 3641822"/>
              <a:gd name="connsiteX54" fmla="*/ 2156059 w 2670426"/>
              <a:gd name="connsiteY54" fmla="*/ 1424539 h 3641822"/>
              <a:gd name="connsiteX55" fmla="*/ 2107933 w 2670426"/>
              <a:gd name="connsiteY55" fmla="*/ 1434164 h 3641822"/>
              <a:gd name="connsiteX56" fmla="*/ 2079057 w 2670426"/>
              <a:gd name="connsiteY56" fmla="*/ 1520791 h 3641822"/>
              <a:gd name="connsiteX57" fmla="*/ 2059807 w 2670426"/>
              <a:gd name="connsiteY57" fmla="*/ 1617044 h 3641822"/>
              <a:gd name="connsiteX58" fmla="*/ 2050181 w 2670426"/>
              <a:gd name="connsiteY58" fmla="*/ 1742172 h 3641822"/>
              <a:gd name="connsiteX59" fmla="*/ 2050181 w 2670426"/>
              <a:gd name="connsiteY59" fmla="*/ 1828800 h 3641822"/>
              <a:gd name="connsiteX60" fmla="*/ 2040556 w 2670426"/>
              <a:gd name="connsiteY60" fmla="*/ 1886551 h 3641822"/>
              <a:gd name="connsiteX61" fmla="*/ 1992430 w 2670426"/>
              <a:gd name="connsiteY61" fmla="*/ 1915427 h 3641822"/>
              <a:gd name="connsiteX62" fmla="*/ 1953929 w 2670426"/>
              <a:gd name="connsiteY62" fmla="*/ 1925052 h 3641822"/>
              <a:gd name="connsiteX63" fmla="*/ 2670426 w 2670426"/>
              <a:gd name="connsiteY63" fmla="*/ 3641822 h 3641822"/>
              <a:gd name="connsiteX64" fmla="*/ 492001 w 2670426"/>
              <a:gd name="connsiteY6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252312 w 2670426"/>
              <a:gd name="connsiteY46" fmla="*/ 529389 h 3641822"/>
              <a:gd name="connsiteX47" fmla="*/ 2310064 w 2670426"/>
              <a:gd name="connsiteY47" fmla="*/ 693019 h 3641822"/>
              <a:gd name="connsiteX48" fmla="*/ 2338939 w 2670426"/>
              <a:gd name="connsiteY48" fmla="*/ 904774 h 3641822"/>
              <a:gd name="connsiteX49" fmla="*/ 2338939 w 2670426"/>
              <a:gd name="connsiteY49" fmla="*/ 1078029 h 3641822"/>
              <a:gd name="connsiteX50" fmla="*/ 2319689 w 2670426"/>
              <a:gd name="connsiteY50" fmla="*/ 1193532 h 3641822"/>
              <a:gd name="connsiteX51" fmla="*/ 2290813 w 2670426"/>
              <a:gd name="connsiteY51" fmla="*/ 1260909 h 3641822"/>
              <a:gd name="connsiteX52" fmla="*/ 2252312 w 2670426"/>
              <a:gd name="connsiteY52" fmla="*/ 1337911 h 3641822"/>
              <a:gd name="connsiteX53" fmla="*/ 2156059 w 2670426"/>
              <a:gd name="connsiteY53" fmla="*/ 1424539 h 3641822"/>
              <a:gd name="connsiteX54" fmla="*/ 2107933 w 2670426"/>
              <a:gd name="connsiteY54" fmla="*/ 1434164 h 3641822"/>
              <a:gd name="connsiteX55" fmla="*/ 2079057 w 2670426"/>
              <a:gd name="connsiteY55" fmla="*/ 1520791 h 3641822"/>
              <a:gd name="connsiteX56" fmla="*/ 2059807 w 2670426"/>
              <a:gd name="connsiteY56" fmla="*/ 1617044 h 3641822"/>
              <a:gd name="connsiteX57" fmla="*/ 2050181 w 2670426"/>
              <a:gd name="connsiteY57" fmla="*/ 1742172 h 3641822"/>
              <a:gd name="connsiteX58" fmla="*/ 2050181 w 2670426"/>
              <a:gd name="connsiteY58" fmla="*/ 1828800 h 3641822"/>
              <a:gd name="connsiteX59" fmla="*/ 2040556 w 2670426"/>
              <a:gd name="connsiteY59" fmla="*/ 1886551 h 3641822"/>
              <a:gd name="connsiteX60" fmla="*/ 1992430 w 2670426"/>
              <a:gd name="connsiteY60" fmla="*/ 1915427 h 3641822"/>
              <a:gd name="connsiteX61" fmla="*/ 1953929 w 2670426"/>
              <a:gd name="connsiteY61" fmla="*/ 1925052 h 3641822"/>
              <a:gd name="connsiteX62" fmla="*/ 2670426 w 2670426"/>
              <a:gd name="connsiteY62" fmla="*/ 3641822 h 3641822"/>
              <a:gd name="connsiteX63" fmla="*/ 492001 w 2670426"/>
              <a:gd name="connsiteY6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0064 w 2670426"/>
              <a:gd name="connsiteY46" fmla="*/ 693019 h 3641822"/>
              <a:gd name="connsiteX47" fmla="*/ 2338939 w 2670426"/>
              <a:gd name="connsiteY47" fmla="*/ 904774 h 3641822"/>
              <a:gd name="connsiteX48" fmla="*/ 2338939 w 2670426"/>
              <a:gd name="connsiteY48" fmla="*/ 1078029 h 3641822"/>
              <a:gd name="connsiteX49" fmla="*/ 2319689 w 2670426"/>
              <a:gd name="connsiteY49" fmla="*/ 1193532 h 3641822"/>
              <a:gd name="connsiteX50" fmla="*/ 2290813 w 2670426"/>
              <a:gd name="connsiteY50" fmla="*/ 1260909 h 3641822"/>
              <a:gd name="connsiteX51" fmla="*/ 2252312 w 2670426"/>
              <a:gd name="connsiteY51" fmla="*/ 1337911 h 3641822"/>
              <a:gd name="connsiteX52" fmla="*/ 2156059 w 2670426"/>
              <a:gd name="connsiteY52" fmla="*/ 1424539 h 3641822"/>
              <a:gd name="connsiteX53" fmla="*/ 2107933 w 2670426"/>
              <a:gd name="connsiteY53" fmla="*/ 1434164 h 3641822"/>
              <a:gd name="connsiteX54" fmla="*/ 2079057 w 2670426"/>
              <a:gd name="connsiteY54" fmla="*/ 1520791 h 3641822"/>
              <a:gd name="connsiteX55" fmla="*/ 2059807 w 2670426"/>
              <a:gd name="connsiteY55" fmla="*/ 1617044 h 3641822"/>
              <a:gd name="connsiteX56" fmla="*/ 2050181 w 2670426"/>
              <a:gd name="connsiteY56" fmla="*/ 1742172 h 3641822"/>
              <a:gd name="connsiteX57" fmla="*/ 2050181 w 2670426"/>
              <a:gd name="connsiteY57" fmla="*/ 1828800 h 3641822"/>
              <a:gd name="connsiteX58" fmla="*/ 2040556 w 2670426"/>
              <a:gd name="connsiteY58" fmla="*/ 1886551 h 3641822"/>
              <a:gd name="connsiteX59" fmla="*/ 1992430 w 2670426"/>
              <a:gd name="connsiteY59" fmla="*/ 1915427 h 3641822"/>
              <a:gd name="connsiteX60" fmla="*/ 1953929 w 2670426"/>
              <a:gd name="connsiteY60" fmla="*/ 1925052 h 3641822"/>
              <a:gd name="connsiteX61" fmla="*/ 2670426 w 2670426"/>
              <a:gd name="connsiteY61" fmla="*/ 3641822 h 3641822"/>
              <a:gd name="connsiteX62" fmla="*/ 492001 w 2670426"/>
              <a:gd name="connsiteY6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904774 h 3641822"/>
              <a:gd name="connsiteX47" fmla="*/ 2338939 w 2670426"/>
              <a:gd name="connsiteY47" fmla="*/ 1078029 h 3641822"/>
              <a:gd name="connsiteX48" fmla="*/ 2319689 w 2670426"/>
              <a:gd name="connsiteY48" fmla="*/ 1193532 h 3641822"/>
              <a:gd name="connsiteX49" fmla="*/ 2290813 w 2670426"/>
              <a:gd name="connsiteY49" fmla="*/ 1260909 h 3641822"/>
              <a:gd name="connsiteX50" fmla="*/ 2252312 w 2670426"/>
              <a:gd name="connsiteY50" fmla="*/ 1337911 h 3641822"/>
              <a:gd name="connsiteX51" fmla="*/ 2156059 w 2670426"/>
              <a:gd name="connsiteY51" fmla="*/ 1424539 h 3641822"/>
              <a:gd name="connsiteX52" fmla="*/ 2107933 w 2670426"/>
              <a:gd name="connsiteY52" fmla="*/ 1434164 h 3641822"/>
              <a:gd name="connsiteX53" fmla="*/ 2079057 w 2670426"/>
              <a:gd name="connsiteY53" fmla="*/ 1520791 h 3641822"/>
              <a:gd name="connsiteX54" fmla="*/ 2059807 w 2670426"/>
              <a:gd name="connsiteY54" fmla="*/ 1617044 h 3641822"/>
              <a:gd name="connsiteX55" fmla="*/ 2050181 w 2670426"/>
              <a:gd name="connsiteY55" fmla="*/ 1742172 h 3641822"/>
              <a:gd name="connsiteX56" fmla="*/ 2050181 w 2670426"/>
              <a:gd name="connsiteY56" fmla="*/ 1828800 h 3641822"/>
              <a:gd name="connsiteX57" fmla="*/ 2040556 w 2670426"/>
              <a:gd name="connsiteY57" fmla="*/ 1886551 h 3641822"/>
              <a:gd name="connsiteX58" fmla="*/ 1992430 w 2670426"/>
              <a:gd name="connsiteY58" fmla="*/ 1915427 h 3641822"/>
              <a:gd name="connsiteX59" fmla="*/ 1953929 w 2670426"/>
              <a:gd name="connsiteY59" fmla="*/ 1925052 h 3641822"/>
              <a:gd name="connsiteX60" fmla="*/ 2670426 w 2670426"/>
              <a:gd name="connsiteY60" fmla="*/ 3641822 h 3641822"/>
              <a:gd name="connsiteX61" fmla="*/ 492001 w 2670426"/>
              <a:gd name="connsiteY6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1078029 h 3641822"/>
              <a:gd name="connsiteX47" fmla="*/ 2319689 w 2670426"/>
              <a:gd name="connsiteY47" fmla="*/ 1193532 h 3641822"/>
              <a:gd name="connsiteX48" fmla="*/ 2290813 w 2670426"/>
              <a:gd name="connsiteY48" fmla="*/ 1260909 h 3641822"/>
              <a:gd name="connsiteX49" fmla="*/ 2252312 w 2670426"/>
              <a:gd name="connsiteY49" fmla="*/ 1337911 h 3641822"/>
              <a:gd name="connsiteX50" fmla="*/ 2156059 w 2670426"/>
              <a:gd name="connsiteY50" fmla="*/ 1424539 h 3641822"/>
              <a:gd name="connsiteX51" fmla="*/ 2107933 w 2670426"/>
              <a:gd name="connsiteY51" fmla="*/ 1434164 h 3641822"/>
              <a:gd name="connsiteX52" fmla="*/ 2079057 w 2670426"/>
              <a:gd name="connsiteY52" fmla="*/ 1520791 h 3641822"/>
              <a:gd name="connsiteX53" fmla="*/ 2059807 w 2670426"/>
              <a:gd name="connsiteY53" fmla="*/ 1617044 h 3641822"/>
              <a:gd name="connsiteX54" fmla="*/ 2050181 w 2670426"/>
              <a:gd name="connsiteY54" fmla="*/ 1742172 h 3641822"/>
              <a:gd name="connsiteX55" fmla="*/ 2050181 w 2670426"/>
              <a:gd name="connsiteY55" fmla="*/ 1828800 h 3641822"/>
              <a:gd name="connsiteX56" fmla="*/ 2040556 w 2670426"/>
              <a:gd name="connsiteY56" fmla="*/ 1886551 h 3641822"/>
              <a:gd name="connsiteX57" fmla="*/ 1992430 w 2670426"/>
              <a:gd name="connsiteY57" fmla="*/ 1915427 h 3641822"/>
              <a:gd name="connsiteX58" fmla="*/ 1953929 w 2670426"/>
              <a:gd name="connsiteY58" fmla="*/ 1925052 h 3641822"/>
              <a:gd name="connsiteX59" fmla="*/ 2670426 w 2670426"/>
              <a:gd name="connsiteY59" fmla="*/ 3641822 h 3641822"/>
              <a:gd name="connsiteX60" fmla="*/ 492001 w 2670426"/>
              <a:gd name="connsiteY6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9689 w 2670426"/>
              <a:gd name="connsiteY46" fmla="*/ 1193532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728306 h 3738677"/>
              <a:gd name="connsiteX1" fmla="*/ 1049154 w 2670426"/>
              <a:gd name="connsiteY1" fmla="*/ 2560922 h 3738677"/>
              <a:gd name="connsiteX2" fmla="*/ 885525 w 2670426"/>
              <a:gd name="connsiteY2" fmla="*/ 2224038 h 3738677"/>
              <a:gd name="connsiteX3" fmla="*/ 875899 w 2670426"/>
              <a:gd name="connsiteY3" fmla="*/ 2185537 h 3738677"/>
              <a:gd name="connsiteX4" fmla="*/ 847024 w 2670426"/>
              <a:gd name="connsiteY4" fmla="*/ 2156661 h 3738677"/>
              <a:gd name="connsiteX5" fmla="*/ 789272 w 2670426"/>
              <a:gd name="connsiteY5" fmla="*/ 2156661 h 3738677"/>
              <a:gd name="connsiteX6" fmla="*/ 721895 w 2670426"/>
              <a:gd name="connsiteY6" fmla="*/ 2175911 h 3738677"/>
              <a:gd name="connsiteX7" fmla="*/ 606392 w 2670426"/>
              <a:gd name="connsiteY7" fmla="*/ 2185537 h 3738677"/>
              <a:gd name="connsiteX8" fmla="*/ 519765 w 2670426"/>
              <a:gd name="connsiteY8" fmla="*/ 2166286 h 3738677"/>
              <a:gd name="connsiteX9" fmla="*/ 462013 w 2670426"/>
              <a:gd name="connsiteY9" fmla="*/ 2127785 h 3738677"/>
              <a:gd name="connsiteX10" fmla="*/ 433137 w 2670426"/>
              <a:gd name="connsiteY10" fmla="*/ 2070034 h 3738677"/>
              <a:gd name="connsiteX11" fmla="*/ 433137 w 2670426"/>
              <a:gd name="connsiteY11" fmla="*/ 1993031 h 3738677"/>
              <a:gd name="connsiteX12" fmla="*/ 423512 w 2670426"/>
              <a:gd name="connsiteY12" fmla="*/ 1954530 h 3738677"/>
              <a:gd name="connsiteX13" fmla="*/ 423512 w 2670426"/>
              <a:gd name="connsiteY13" fmla="*/ 1916029 h 3738677"/>
              <a:gd name="connsiteX14" fmla="*/ 423512 w 2670426"/>
              <a:gd name="connsiteY14" fmla="*/ 1887154 h 3738677"/>
              <a:gd name="connsiteX15" fmla="*/ 404261 w 2670426"/>
              <a:gd name="connsiteY15" fmla="*/ 1858278 h 3738677"/>
              <a:gd name="connsiteX16" fmla="*/ 356135 w 2670426"/>
              <a:gd name="connsiteY16" fmla="*/ 1771650 h 3738677"/>
              <a:gd name="connsiteX17" fmla="*/ 375386 w 2670426"/>
              <a:gd name="connsiteY17" fmla="*/ 1742775 h 3738677"/>
              <a:gd name="connsiteX18" fmla="*/ 375386 w 2670426"/>
              <a:gd name="connsiteY18" fmla="*/ 1713899 h 3738677"/>
              <a:gd name="connsiteX19" fmla="*/ 346510 w 2670426"/>
              <a:gd name="connsiteY19" fmla="*/ 1694648 h 3738677"/>
              <a:gd name="connsiteX20" fmla="*/ 346510 w 2670426"/>
              <a:gd name="connsiteY20" fmla="*/ 1656147 h 3738677"/>
              <a:gd name="connsiteX21" fmla="*/ 356135 w 2670426"/>
              <a:gd name="connsiteY21" fmla="*/ 1627271 h 3738677"/>
              <a:gd name="connsiteX22" fmla="*/ 336885 w 2670426"/>
              <a:gd name="connsiteY22" fmla="*/ 1550269 h 3738677"/>
              <a:gd name="connsiteX23" fmla="*/ 298384 w 2670426"/>
              <a:gd name="connsiteY23" fmla="*/ 1511768 h 3738677"/>
              <a:gd name="connsiteX24" fmla="*/ 259882 w 2670426"/>
              <a:gd name="connsiteY24" fmla="*/ 1482893 h 3738677"/>
              <a:gd name="connsiteX25" fmla="*/ 231007 w 2670426"/>
              <a:gd name="connsiteY25" fmla="*/ 1434766 h 3738677"/>
              <a:gd name="connsiteX26" fmla="*/ 231007 w 2670426"/>
              <a:gd name="connsiteY26" fmla="*/ 1396265 h 3738677"/>
              <a:gd name="connsiteX27" fmla="*/ 269508 w 2670426"/>
              <a:gd name="connsiteY27" fmla="*/ 1348139 h 3738677"/>
              <a:gd name="connsiteX28" fmla="*/ 336885 w 2670426"/>
              <a:gd name="connsiteY28" fmla="*/ 1300013 h 3738677"/>
              <a:gd name="connsiteX29" fmla="*/ 404261 w 2670426"/>
              <a:gd name="connsiteY29" fmla="*/ 1242261 h 3738677"/>
              <a:gd name="connsiteX30" fmla="*/ 442762 w 2670426"/>
              <a:gd name="connsiteY30" fmla="*/ 1174884 h 3738677"/>
              <a:gd name="connsiteX31" fmla="*/ 481264 w 2670426"/>
              <a:gd name="connsiteY31" fmla="*/ 1126758 h 3738677"/>
              <a:gd name="connsiteX32" fmla="*/ 500514 w 2670426"/>
              <a:gd name="connsiteY32" fmla="*/ 1078631 h 3738677"/>
              <a:gd name="connsiteX33" fmla="*/ 510139 w 2670426"/>
              <a:gd name="connsiteY33" fmla="*/ 1040130 h 3738677"/>
              <a:gd name="connsiteX34" fmla="*/ 500514 w 2670426"/>
              <a:gd name="connsiteY34" fmla="*/ 1001629 h 3738677"/>
              <a:gd name="connsiteX35" fmla="*/ 490889 w 2670426"/>
              <a:gd name="connsiteY35" fmla="*/ 982379 h 3738677"/>
              <a:gd name="connsiteX36" fmla="*/ 490889 w 2670426"/>
              <a:gd name="connsiteY36" fmla="*/ 934253 h 3738677"/>
              <a:gd name="connsiteX37" fmla="*/ 490889 w 2670426"/>
              <a:gd name="connsiteY37" fmla="*/ 905377 h 3738677"/>
              <a:gd name="connsiteX38" fmla="*/ 413887 w 2670426"/>
              <a:gd name="connsiteY38" fmla="*/ 866876 h 3738677"/>
              <a:gd name="connsiteX39" fmla="*/ 298384 w 2670426"/>
              <a:gd name="connsiteY39" fmla="*/ 828375 h 3738677"/>
              <a:gd name="connsiteX40" fmla="*/ 192506 w 2670426"/>
              <a:gd name="connsiteY40" fmla="*/ 789874 h 3738677"/>
              <a:gd name="connsiteX41" fmla="*/ 86628 w 2670426"/>
              <a:gd name="connsiteY41" fmla="*/ 732122 h 3738677"/>
              <a:gd name="connsiteX42" fmla="*/ 9626 w 2670426"/>
              <a:gd name="connsiteY42" fmla="*/ 683996 h 3738677"/>
              <a:gd name="connsiteX43" fmla="*/ 0 w 2670426"/>
              <a:gd name="connsiteY43" fmla="*/ 655120 h 3738677"/>
              <a:gd name="connsiteX44" fmla="*/ 606392 w 2670426"/>
              <a:gd name="connsiteY44" fmla="*/ 645495 h 3738677"/>
              <a:gd name="connsiteX45" fmla="*/ 1269914 w 2670426"/>
              <a:gd name="connsiteY45" fmla="*/ 96855 h 3738677"/>
              <a:gd name="connsiteX46" fmla="*/ 2323104 w 2670426"/>
              <a:gd name="connsiteY46" fmla="*/ 784876 h 3738677"/>
              <a:gd name="connsiteX47" fmla="*/ 2290813 w 2670426"/>
              <a:gd name="connsiteY47" fmla="*/ 1357764 h 3738677"/>
              <a:gd name="connsiteX48" fmla="*/ 2252312 w 2670426"/>
              <a:gd name="connsiteY48" fmla="*/ 1434766 h 3738677"/>
              <a:gd name="connsiteX49" fmla="*/ 2156059 w 2670426"/>
              <a:gd name="connsiteY49" fmla="*/ 1521394 h 3738677"/>
              <a:gd name="connsiteX50" fmla="*/ 2107933 w 2670426"/>
              <a:gd name="connsiteY50" fmla="*/ 1531019 h 3738677"/>
              <a:gd name="connsiteX51" fmla="*/ 2079057 w 2670426"/>
              <a:gd name="connsiteY51" fmla="*/ 1617646 h 3738677"/>
              <a:gd name="connsiteX52" fmla="*/ 2059807 w 2670426"/>
              <a:gd name="connsiteY52" fmla="*/ 1713899 h 3738677"/>
              <a:gd name="connsiteX53" fmla="*/ 2050181 w 2670426"/>
              <a:gd name="connsiteY53" fmla="*/ 1839027 h 3738677"/>
              <a:gd name="connsiteX54" fmla="*/ 2050181 w 2670426"/>
              <a:gd name="connsiteY54" fmla="*/ 1925655 h 3738677"/>
              <a:gd name="connsiteX55" fmla="*/ 2040556 w 2670426"/>
              <a:gd name="connsiteY55" fmla="*/ 1983406 h 3738677"/>
              <a:gd name="connsiteX56" fmla="*/ 1992430 w 2670426"/>
              <a:gd name="connsiteY56" fmla="*/ 2012282 h 3738677"/>
              <a:gd name="connsiteX57" fmla="*/ 1953929 w 2670426"/>
              <a:gd name="connsiteY57" fmla="*/ 2021907 h 3738677"/>
              <a:gd name="connsiteX58" fmla="*/ 2670426 w 2670426"/>
              <a:gd name="connsiteY58" fmla="*/ 3738677 h 3738677"/>
              <a:gd name="connsiteX59" fmla="*/ 492001 w 2670426"/>
              <a:gd name="connsiteY59" fmla="*/ 3728306 h 3738677"/>
              <a:gd name="connsiteX0" fmla="*/ 492001 w 2670426"/>
              <a:gd name="connsiteY0" fmla="*/ 3641557 h 3651928"/>
              <a:gd name="connsiteX1" fmla="*/ 1049154 w 2670426"/>
              <a:gd name="connsiteY1" fmla="*/ 2474173 h 3651928"/>
              <a:gd name="connsiteX2" fmla="*/ 885525 w 2670426"/>
              <a:gd name="connsiteY2" fmla="*/ 2137289 h 3651928"/>
              <a:gd name="connsiteX3" fmla="*/ 875899 w 2670426"/>
              <a:gd name="connsiteY3" fmla="*/ 2098788 h 3651928"/>
              <a:gd name="connsiteX4" fmla="*/ 847024 w 2670426"/>
              <a:gd name="connsiteY4" fmla="*/ 2069912 h 3651928"/>
              <a:gd name="connsiteX5" fmla="*/ 789272 w 2670426"/>
              <a:gd name="connsiteY5" fmla="*/ 2069912 h 3651928"/>
              <a:gd name="connsiteX6" fmla="*/ 721895 w 2670426"/>
              <a:gd name="connsiteY6" fmla="*/ 2089162 h 3651928"/>
              <a:gd name="connsiteX7" fmla="*/ 606392 w 2670426"/>
              <a:gd name="connsiteY7" fmla="*/ 2098788 h 3651928"/>
              <a:gd name="connsiteX8" fmla="*/ 519765 w 2670426"/>
              <a:gd name="connsiteY8" fmla="*/ 2079537 h 3651928"/>
              <a:gd name="connsiteX9" fmla="*/ 462013 w 2670426"/>
              <a:gd name="connsiteY9" fmla="*/ 2041036 h 3651928"/>
              <a:gd name="connsiteX10" fmla="*/ 433137 w 2670426"/>
              <a:gd name="connsiteY10" fmla="*/ 1983285 h 3651928"/>
              <a:gd name="connsiteX11" fmla="*/ 433137 w 2670426"/>
              <a:gd name="connsiteY11" fmla="*/ 1906282 h 3651928"/>
              <a:gd name="connsiteX12" fmla="*/ 423512 w 2670426"/>
              <a:gd name="connsiteY12" fmla="*/ 1867781 h 3651928"/>
              <a:gd name="connsiteX13" fmla="*/ 423512 w 2670426"/>
              <a:gd name="connsiteY13" fmla="*/ 1829280 h 3651928"/>
              <a:gd name="connsiteX14" fmla="*/ 423512 w 2670426"/>
              <a:gd name="connsiteY14" fmla="*/ 1800405 h 3651928"/>
              <a:gd name="connsiteX15" fmla="*/ 404261 w 2670426"/>
              <a:gd name="connsiteY15" fmla="*/ 1771529 h 3651928"/>
              <a:gd name="connsiteX16" fmla="*/ 356135 w 2670426"/>
              <a:gd name="connsiteY16" fmla="*/ 1684901 h 3651928"/>
              <a:gd name="connsiteX17" fmla="*/ 375386 w 2670426"/>
              <a:gd name="connsiteY17" fmla="*/ 1656026 h 3651928"/>
              <a:gd name="connsiteX18" fmla="*/ 375386 w 2670426"/>
              <a:gd name="connsiteY18" fmla="*/ 1627150 h 3651928"/>
              <a:gd name="connsiteX19" fmla="*/ 346510 w 2670426"/>
              <a:gd name="connsiteY19" fmla="*/ 1607899 h 3651928"/>
              <a:gd name="connsiteX20" fmla="*/ 346510 w 2670426"/>
              <a:gd name="connsiteY20" fmla="*/ 1569398 h 3651928"/>
              <a:gd name="connsiteX21" fmla="*/ 356135 w 2670426"/>
              <a:gd name="connsiteY21" fmla="*/ 1540522 h 3651928"/>
              <a:gd name="connsiteX22" fmla="*/ 336885 w 2670426"/>
              <a:gd name="connsiteY22" fmla="*/ 1463520 h 3651928"/>
              <a:gd name="connsiteX23" fmla="*/ 298384 w 2670426"/>
              <a:gd name="connsiteY23" fmla="*/ 1425019 h 3651928"/>
              <a:gd name="connsiteX24" fmla="*/ 259882 w 2670426"/>
              <a:gd name="connsiteY24" fmla="*/ 1396144 h 3651928"/>
              <a:gd name="connsiteX25" fmla="*/ 231007 w 2670426"/>
              <a:gd name="connsiteY25" fmla="*/ 1348017 h 3651928"/>
              <a:gd name="connsiteX26" fmla="*/ 231007 w 2670426"/>
              <a:gd name="connsiteY26" fmla="*/ 1309516 h 3651928"/>
              <a:gd name="connsiteX27" fmla="*/ 269508 w 2670426"/>
              <a:gd name="connsiteY27" fmla="*/ 1261390 h 3651928"/>
              <a:gd name="connsiteX28" fmla="*/ 336885 w 2670426"/>
              <a:gd name="connsiteY28" fmla="*/ 1213264 h 3651928"/>
              <a:gd name="connsiteX29" fmla="*/ 404261 w 2670426"/>
              <a:gd name="connsiteY29" fmla="*/ 1155512 h 3651928"/>
              <a:gd name="connsiteX30" fmla="*/ 442762 w 2670426"/>
              <a:gd name="connsiteY30" fmla="*/ 1088135 h 3651928"/>
              <a:gd name="connsiteX31" fmla="*/ 481264 w 2670426"/>
              <a:gd name="connsiteY31" fmla="*/ 1040009 h 3651928"/>
              <a:gd name="connsiteX32" fmla="*/ 500514 w 2670426"/>
              <a:gd name="connsiteY32" fmla="*/ 991882 h 3651928"/>
              <a:gd name="connsiteX33" fmla="*/ 510139 w 2670426"/>
              <a:gd name="connsiteY33" fmla="*/ 953381 h 3651928"/>
              <a:gd name="connsiteX34" fmla="*/ 500514 w 2670426"/>
              <a:gd name="connsiteY34" fmla="*/ 914880 h 3651928"/>
              <a:gd name="connsiteX35" fmla="*/ 490889 w 2670426"/>
              <a:gd name="connsiteY35" fmla="*/ 895630 h 3651928"/>
              <a:gd name="connsiteX36" fmla="*/ 490889 w 2670426"/>
              <a:gd name="connsiteY36" fmla="*/ 847504 h 3651928"/>
              <a:gd name="connsiteX37" fmla="*/ 490889 w 2670426"/>
              <a:gd name="connsiteY37" fmla="*/ 818628 h 3651928"/>
              <a:gd name="connsiteX38" fmla="*/ 413887 w 2670426"/>
              <a:gd name="connsiteY38" fmla="*/ 780127 h 3651928"/>
              <a:gd name="connsiteX39" fmla="*/ 298384 w 2670426"/>
              <a:gd name="connsiteY39" fmla="*/ 741626 h 3651928"/>
              <a:gd name="connsiteX40" fmla="*/ 192506 w 2670426"/>
              <a:gd name="connsiteY40" fmla="*/ 703125 h 3651928"/>
              <a:gd name="connsiteX41" fmla="*/ 86628 w 2670426"/>
              <a:gd name="connsiteY41" fmla="*/ 645373 h 3651928"/>
              <a:gd name="connsiteX42" fmla="*/ 9626 w 2670426"/>
              <a:gd name="connsiteY42" fmla="*/ 597247 h 3651928"/>
              <a:gd name="connsiteX43" fmla="*/ 0 w 2670426"/>
              <a:gd name="connsiteY43" fmla="*/ 568371 h 3651928"/>
              <a:gd name="connsiteX44" fmla="*/ 606392 w 2670426"/>
              <a:gd name="connsiteY44" fmla="*/ 558746 h 3651928"/>
              <a:gd name="connsiteX45" fmla="*/ 1269914 w 2670426"/>
              <a:gd name="connsiteY45" fmla="*/ 10106 h 3651928"/>
              <a:gd name="connsiteX46" fmla="*/ 2323104 w 2670426"/>
              <a:gd name="connsiteY46" fmla="*/ 698127 h 3651928"/>
              <a:gd name="connsiteX47" fmla="*/ 2290813 w 2670426"/>
              <a:gd name="connsiteY47" fmla="*/ 1271015 h 3651928"/>
              <a:gd name="connsiteX48" fmla="*/ 2252312 w 2670426"/>
              <a:gd name="connsiteY48" fmla="*/ 1348017 h 3651928"/>
              <a:gd name="connsiteX49" fmla="*/ 2156059 w 2670426"/>
              <a:gd name="connsiteY49" fmla="*/ 1434645 h 3651928"/>
              <a:gd name="connsiteX50" fmla="*/ 2107933 w 2670426"/>
              <a:gd name="connsiteY50" fmla="*/ 1444270 h 3651928"/>
              <a:gd name="connsiteX51" fmla="*/ 2079057 w 2670426"/>
              <a:gd name="connsiteY51" fmla="*/ 1530897 h 3651928"/>
              <a:gd name="connsiteX52" fmla="*/ 2059807 w 2670426"/>
              <a:gd name="connsiteY52" fmla="*/ 1627150 h 3651928"/>
              <a:gd name="connsiteX53" fmla="*/ 2050181 w 2670426"/>
              <a:gd name="connsiteY53" fmla="*/ 1752278 h 3651928"/>
              <a:gd name="connsiteX54" fmla="*/ 2050181 w 2670426"/>
              <a:gd name="connsiteY54" fmla="*/ 1838906 h 3651928"/>
              <a:gd name="connsiteX55" fmla="*/ 2040556 w 2670426"/>
              <a:gd name="connsiteY55" fmla="*/ 1896657 h 3651928"/>
              <a:gd name="connsiteX56" fmla="*/ 1992430 w 2670426"/>
              <a:gd name="connsiteY56" fmla="*/ 1925533 h 3651928"/>
              <a:gd name="connsiteX57" fmla="*/ 1953929 w 2670426"/>
              <a:gd name="connsiteY57" fmla="*/ 1935158 h 3651928"/>
              <a:gd name="connsiteX58" fmla="*/ 2670426 w 2670426"/>
              <a:gd name="connsiteY58" fmla="*/ 3651928 h 3651928"/>
              <a:gd name="connsiteX59" fmla="*/ 492001 w 2670426"/>
              <a:gd name="connsiteY59" fmla="*/ 3641557 h 3651928"/>
              <a:gd name="connsiteX0" fmla="*/ 492001 w 2670426"/>
              <a:gd name="connsiteY0" fmla="*/ 3638944 h 3649315"/>
              <a:gd name="connsiteX1" fmla="*/ 1049154 w 2670426"/>
              <a:gd name="connsiteY1" fmla="*/ 2471560 h 3649315"/>
              <a:gd name="connsiteX2" fmla="*/ 885525 w 2670426"/>
              <a:gd name="connsiteY2" fmla="*/ 2134676 h 3649315"/>
              <a:gd name="connsiteX3" fmla="*/ 875899 w 2670426"/>
              <a:gd name="connsiteY3" fmla="*/ 2096175 h 3649315"/>
              <a:gd name="connsiteX4" fmla="*/ 847024 w 2670426"/>
              <a:gd name="connsiteY4" fmla="*/ 2067299 h 3649315"/>
              <a:gd name="connsiteX5" fmla="*/ 789272 w 2670426"/>
              <a:gd name="connsiteY5" fmla="*/ 2067299 h 3649315"/>
              <a:gd name="connsiteX6" fmla="*/ 721895 w 2670426"/>
              <a:gd name="connsiteY6" fmla="*/ 2086549 h 3649315"/>
              <a:gd name="connsiteX7" fmla="*/ 606392 w 2670426"/>
              <a:gd name="connsiteY7" fmla="*/ 2096175 h 3649315"/>
              <a:gd name="connsiteX8" fmla="*/ 519765 w 2670426"/>
              <a:gd name="connsiteY8" fmla="*/ 2076924 h 3649315"/>
              <a:gd name="connsiteX9" fmla="*/ 462013 w 2670426"/>
              <a:gd name="connsiteY9" fmla="*/ 2038423 h 3649315"/>
              <a:gd name="connsiteX10" fmla="*/ 433137 w 2670426"/>
              <a:gd name="connsiteY10" fmla="*/ 1980672 h 3649315"/>
              <a:gd name="connsiteX11" fmla="*/ 433137 w 2670426"/>
              <a:gd name="connsiteY11" fmla="*/ 1903669 h 3649315"/>
              <a:gd name="connsiteX12" fmla="*/ 423512 w 2670426"/>
              <a:gd name="connsiteY12" fmla="*/ 1865168 h 3649315"/>
              <a:gd name="connsiteX13" fmla="*/ 423512 w 2670426"/>
              <a:gd name="connsiteY13" fmla="*/ 1826667 h 3649315"/>
              <a:gd name="connsiteX14" fmla="*/ 423512 w 2670426"/>
              <a:gd name="connsiteY14" fmla="*/ 1797792 h 3649315"/>
              <a:gd name="connsiteX15" fmla="*/ 404261 w 2670426"/>
              <a:gd name="connsiteY15" fmla="*/ 1768916 h 3649315"/>
              <a:gd name="connsiteX16" fmla="*/ 356135 w 2670426"/>
              <a:gd name="connsiteY16" fmla="*/ 1682288 h 3649315"/>
              <a:gd name="connsiteX17" fmla="*/ 375386 w 2670426"/>
              <a:gd name="connsiteY17" fmla="*/ 1653413 h 3649315"/>
              <a:gd name="connsiteX18" fmla="*/ 375386 w 2670426"/>
              <a:gd name="connsiteY18" fmla="*/ 1624537 h 3649315"/>
              <a:gd name="connsiteX19" fmla="*/ 346510 w 2670426"/>
              <a:gd name="connsiteY19" fmla="*/ 1605286 h 3649315"/>
              <a:gd name="connsiteX20" fmla="*/ 346510 w 2670426"/>
              <a:gd name="connsiteY20" fmla="*/ 1566785 h 3649315"/>
              <a:gd name="connsiteX21" fmla="*/ 356135 w 2670426"/>
              <a:gd name="connsiteY21" fmla="*/ 1537909 h 3649315"/>
              <a:gd name="connsiteX22" fmla="*/ 336885 w 2670426"/>
              <a:gd name="connsiteY22" fmla="*/ 1460907 h 3649315"/>
              <a:gd name="connsiteX23" fmla="*/ 298384 w 2670426"/>
              <a:gd name="connsiteY23" fmla="*/ 1422406 h 3649315"/>
              <a:gd name="connsiteX24" fmla="*/ 259882 w 2670426"/>
              <a:gd name="connsiteY24" fmla="*/ 1393531 h 3649315"/>
              <a:gd name="connsiteX25" fmla="*/ 231007 w 2670426"/>
              <a:gd name="connsiteY25" fmla="*/ 1345404 h 3649315"/>
              <a:gd name="connsiteX26" fmla="*/ 231007 w 2670426"/>
              <a:gd name="connsiteY26" fmla="*/ 1306903 h 3649315"/>
              <a:gd name="connsiteX27" fmla="*/ 269508 w 2670426"/>
              <a:gd name="connsiteY27" fmla="*/ 1258777 h 3649315"/>
              <a:gd name="connsiteX28" fmla="*/ 336885 w 2670426"/>
              <a:gd name="connsiteY28" fmla="*/ 1210651 h 3649315"/>
              <a:gd name="connsiteX29" fmla="*/ 404261 w 2670426"/>
              <a:gd name="connsiteY29" fmla="*/ 1152899 h 3649315"/>
              <a:gd name="connsiteX30" fmla="*/ 442762 w 2670426"/>
              <a:gd name="connsiteY30" fmla="*/ 1085522 h 3649315"/>
              <a:gd name="connsiteX31" fmla="*/ 481264 w 2670426"/>
              <a:gd name="connsiteY31" fmla="*/ 1037396 h 3649315"/>
              <a:gd name="connsiteX32" fmla="*/ 500514 w 2670426"/>
              <a:gd name="connsiteY32" fmla="*/ 989269 h 3649315"/>
              <a:gd name="connsiteX33" fmla="*/ 510139 w 2670426"/>
              <a:gd name="connsiteY33" fmla="*/ 950768 h 3649315"/>
              <a:gd name="connsiteX34" fmla="*/ 500514 w 2670426"/>
              <a:gd name="connsiteY34" fmla="*/ 912267 h 3649315"/>
              <a:gd name="connsiteX35" fmla="*/ 490889 w 2670426"/>
              <a:gd name="connsiteY35" fmla="*/ 893017 h 3649315"/>
              <a:gd name="connsiteX36" fmla="*/ 490889 w 2670426"/>
              <a:gd name="connsiteY36" fmla="*/ 844891 h 3649315"/>
              <a:gd name="connsiteX37" fmla="*/ 490889 w 2670426"/>
              <a:gd name="connsiteY37" fmla="*/ 816015 h 3649315"/>
              <a:gd name="connsiteX38" fmla="*/ 413887 w 2670426"/>
              <a:gd name="connsiteY38" fmla="*/ 777514 h 3649315"/>
              <a:gd name="connsiteX39" fmla="*/ 298384 w 2670426"/>
              <a:gd name="connsiteY39" fmla="*/ 739013 h 3649315"/>
              <a:gd name="connsiteX40" fmla="*/ 192506 w 2670426"/>
              <a:gd name="connsiteY40" fmla="*/ 700512 h 3649315"/>
              <a:gd name="connsiteX41" fmla="*/ 86628 w 2670426"/>
              <a:gd name="connsiteY41" fmla="*/ 642760 h 3649315"/>
              <a:gd name="connsiteX42" fmla="*/ 9626 w 2670426"/>
              <a:gd name="connsiteY42" fmla="*/ 594634 h 3649315"/>
              <a:gd name="connsiteX43" fmla="*/ 0 w 2670426"/>
              <a:gd name="connsiteY43" fmla="*/ 565758 h 3649315"/>
              <a:gd name="connsiteX44" fmla="*/ 606392 w 2670426"/>
              <a:gd name="connsiteY44" fmla="*/ 556133 h 3649315"/>
              <a:gd name="connsiteX45" fmla="*/ 1269914 w 2670426"/>
              <a:gd name="connsiteY45" fmla="*/ 7493 h 3649315"/>
              <a:gd name="connsiteX46" fmla="*/ 2323104 w 2670426"/>
              <a:gd name="connsiteY46" fmla="*/ 695514 h 3649315"/>
              <a:gd name="connsiteX47" fmla="*/ 2290813 w 2670426"/>
              <a:gd name="connsiteY47" fmla="*/ 1268402 h 3649315"/>
              <a:gd name="connsiteX48" fmla="*/ 2252312 w 2670426"/>
              <a:gd name="connsiteY48" fmla="*/ 1345404 h 3649315"/>
              <a:gd name="connsiteX49" fmla="*/ 2156059 w 2670426"/>
              <a:gd name="connsiteY49" fmla="*/ 1432032 h 3649315"/>
              <a:gd name="connsiteX50" fmla="*/ 2107933 w 2670426"/>
              <a:gd name="connsiteY50" fmla="*/ 1441657 h 3649315"/>
              <a:gd name="connsiteX51" fmla="*/ 2079057 w 2670426"/>
              <a:gd name="connsiteY51" fmla="*/ 1528284 h 3649315"/>
              <a:gd name="connsiteX52" fmla="*/ 2059807 w 2670426"/>
              <a:gd name="connsiteY52" fmla="*/ 1624537 h 3649315"/>
              <a:gd name="connsiteX53" fmla="*/ 2050181 w 2670426"/>
              <a:gd name="connsiteY53" fmla="*/ 1749665 h 3649315"/>
              <a:gd name="connsiteX54" fmla="*/ 2050181 w 2670426"/>
              <a:gd name="connsiteY54" fmla="*/ 1836293 h 3649315"/>
              <a:gd name="connsiteX55" fmla="*/ 2040556 w 2670426"/>
              <a:gd name="connsiteY55" fmla="*/ 1894044 h 3649315"/>
              <a:gd name="connsiteX56" fmla="*/ 1992430 w 2670426"/>
              <a:gd name="connsiteY56" fmla="*/ 1922920 h 3649315"/>
              <a:gd name="connsiteX57" fmla="*/ 1953929 w 2670426"/>
              <a:gd name="connsiteY57" fmla="*/ 1932545 h 3649315"/>
              <a:gd name="connsiteX58" fmla="*/ 2670426 w 2670426"/>
              <a:gd name="connsiteY58" fmla="*/ 3649315 h 3649315"/>
              <a:gd name="connsiteX59" fmla="*/ 492001 w 2670426"/>
              <a:gd name="connsiteY59" fmla="*/ 3638944 h 3649315"/>
              <a:gd name="connsiteX0" fmla="*/ 492001 w 2670426"/>
              <a:gd name="connsiteY0" fmla="*/ 3631972 h 3642343"/>
              <a:gd name="connsiteX1" fmla="*/ 1049154 w 2670426"/>
              <a:gd name="connsiteY1" fmla="*/ 2464588 h 3642343"/>
              <a:gd name="connsiteX2" fmla="*/ 885525 w 2670426"/>
              <a:gd name="connsiteY2" fmla="*/ 2127704 h 3642343"/>
              <a:gd name="connsiteX3" fmla="*/ 875899 w 2670426"/>
              <a:gd name="connsiteY3" fmla="*/ 2089203 h 3642343"/>
              <a:gd name="connsiteX4" fmla="*/ 847024 w 2670426"/>
              <a:gd name="connsiteY4" fmla="*/ 2060327 h 3642343"/>
              <a:gd name="connsiteX5" fmla="*/ 789272 w 2670426"/>
              <a:gd name="connsiteY5" fmla="*/ 2060327 h 3642343"/>
              <a:gd name="connsiteX6" fmla="*/ 721895 w 2670426"/>
              <a:gd name="connsiteY6" fmla="*/ 2079577 h 3642343"/>
              <a:gd name="connsiteX7" fmla="*/ 606392 w 2670426"/>
              <a:gd name="connsiteY7" fmla="*/ 2089203 h 3642343"/>
              <a:gd name="connsiteX8" fmla="*/ 519765 w 2670426"/>
              <a:gd name="connsiteY8" fmla="*/ 2069952 h 3642343"/>
              <a:gd name="connsiteX9" fmla="*/ 462013 w 2670426"/>
              <a:gd name="connsiteY9" fmla="*/ 2031451 h 3642343"/>
              <a:gd name="connsiteX10" fmla="*/ 433137 w 2670426"/>
              <a:gd name="connsiteY10" fmla="*/ 1973700 h 3642343"/>
              <a:gd name="connsiteX11" fmla="*/ 433137 w 2670426"/>
              <a:gd name="connsiteY11" fmla="*/ 1896697 h 3642343"/>
              <a:gd name="connsiteX12" fmla="*/ 423512 w 2670426"/>
              <a:gd name="connsiteY12" fmla="*/ 1858196 h 3642343"/>
              <a:gd name="connsiteX13" fmla="*/ 423512 w 2670426"/>
              <a:gd name="connsiteY13" fmla="*/ 1819695 h 3642343"/>
              <a:gd name="connsiteX14" fmla="*/ 423512 w 2670426"/>
              <a:gd name="connsiteY14" fmla="*/ 1790820 h 3642343"/>
              <a:gd name="connsiteX15" fmla="*/ 404261 w 2670426"/>
              <a:gd name="connsiteY15" fmla="*/ 1761944 h 3642343"/>
              <a:gd name="connsiteX16" fmla="*/ 356135 w 2670426"/>
              <a:gd name="connsiteY16" fmla="*/ 1675316 h 3642343"/>
              <a:gd name="connsiteX17" fmla="*/ 375386 w 2670426"/>
              <a:gd name="connsiteY17" fmla="*/ 1646441 h 3642343"/>
              <a:gd name="connsiteX18" fmla="*/ 375386 w 2670426"/>
              <a:gd name="connsiteY18" fmla="*/ 1617565 h 3642343"/>
              <a:gd name="connsiteX19" fmla="*/ 346510 w 2670426"/>
              <a:gd name="connsiteY19" fmla="*/ 1598314 h 3642343"/>
              <a:gd name="connsiteX20" fmla="*/ 346510 w 2670426"/>
              <a:gd name="connsiteY20" fmla="*/ 1559813 h 3642343"/>
              <a:gd name="connsiteX21" fmla="*/ 356135 w 2670426"/>
              <a:gd name="connsiteY21" fmla="*/ 1530937 h 3642343"/>
              <a:gd name="connsiteX22" fmla="*/ 336885 w 2670426"/>
              <a:gd name="connsiteY22" fmla="*/ 1453935 h 3642343"/>
              <a:gd name="connsiteX23" fmla="*/ 298384 w 2670426"/>
              <a:gd name="connsiteY23" fmla="*/ 1415434 h 3642343"/>
              <a:gd name="connsiteX24" fmla="*/ 259882 w 2670426"/>
              <a:gd name="connsiteY24" fmla="*/ 1386559 h 3642343"/>
              <a:gd name="connsiteX25" fmla="*/ 231007 w 2670426"/>
              <a:gd name="connsiteY25" fmla="*/ 1338432 h 3642343"/>
              <a:gd name="connsiteX26" fmla="*/ 231007 w 2670426"/>
              <a:gd name="connsiteY26" fmla="*/ 1299931 h 3642343"/>
              <a:gd name="connsiteX27" fmla="*/ 269508 w 2670426"/>
              <a:gd name="connsiteY27" fmla="*/ 1251805 h 3642343"/>
              <a:gd name="connsiteX28" fmla="*/ 336885 w 2670426"/>
              <a:gd name="connsiteY28" fmla="*/ 1203679 h 3642343"/>
              <a:gd name="connsiteX29" fmla="*/ 404261 w 2670426"/>
              <a:gd name="connsiteY29" fmla="*/ 1145927 h 3642343"/>
              <a:gd name="connsiteX30" fmla="*/ 442762 w 2670426"/>
              <a:gd name="connsiteY30" fmla="*/ 1078550 h 3642343"/>
              <a:gd name="connsiteX31" fmla="*/ 481264 w 2670426"/>
              <a:gd name="connsiteY31" fmla="*/ 1030424 h 3642343"/>
              <a:gd name="connsiteX32" fmla="*/ 500514 w 2670426"/>
              <a:gd name="connsiteY32" fmla="*/ 982297 h 3642343"/>
              <a:gd name="connsiteX33" fmla="*/ 510139 w 2670426"/>
              <a:gd name="connsiteY33" fmla="*/ 943796 h 3642343"/>
              <a:gd name="connsiteX34" fmla="*/ 500514 w 2670426"/>
              <a:gd name="connsiteY34" fmla="*/ 905295 h 3642343"/>
              <a:gd name="connsiteX35" fmla="*/ 490889 w 2670426"/>
              <a:gd name="connsiteY35" fmla="*/ 886045 h 3642343"/>
              <a:gd name="connsiteX36" fmla="*/ 490889 w 2670426"/>
              <a:gd name="connsiteY36" fmla="*/ 837919 h 3642343"/>
              <a:gd name="connsiteX37" fmla="*/ 490889 w 2670426"/>
              <a:gd name="connsiteY37" fmla="*/ 809043 h 3642343"/>
              <a:gd name="connsiteX38" fmla="*/ 413887 w 2670426"/>
              <a:gd name="connsiteY38" fmla="*/ 770542 h 3642343"/>
              <a:gd name="connsiteX39" fmla="*/ 298384 w 2670426"/>
              <a:gd name="connsiteY39" fmla="*/ 732041 h 3642343"/>
              <a:gd name="connsiteX40" fmla="*/ 192506 w 2670426"/>
              <a:gd name="connsiteY40" fmla="*/ 693540 h 3642343"/>
              <a:gd name="connsiteX41" fmla="*/ 86628 w 2670426"/>
              <a:gd name="connsiteY41" fmla="*/ 635788 h 3642343"/>
              <a:gd name="connsiteX42" fmla="*/ 9626 w 2670426"/>
              <a:gd name="connsiteY42" fmla="*/ 587662 h 3642343"/>
              <a:gd name="connsiteX43" fmla="*/ 0 w 2670426"/>
              <a:gd name="connsiteY43" fmla="*/ 558786 h 3642343"/>
              <a:gd name="connsiteX44" fmla="*/ 606392 w 2670426"/>
              <a:gd name="connsiteY44" fmla="*/ 549161 h 3642343"/>
              <a:gd name="connsiteX45" fmla="*/ 1269914 w 2670426"/>
              <a:gd name="connsiteY45" fmla="*/ 521 h 3642343"/>
              <a:gd name="connsiteX46" fmla="*/ 2323104 w 2670426"/>
              <a:gd name="connsiteY46" fmla="*/ 688542 h 3642343"/>
              <a:gd name="connsiteX47" fmla="*/ 2290813 w 2670426"/>
              <a:gd name="connsiteY47" fmla="*/ 1261430 h 3642343"/>
              <a:gd name="connsiteX48" fmla="*/ 2252312 w 2670426"/>
              <a:gd name="connsiteY48" fmla="*/ 1338432 h 3642343"/>
              <a:gd name="connsiteX49" fmla="*/ 2156059 w 2670426"/>
              <a:gd name="connsiteY49" fmla="*/ 1425060 h 3642343"/>
              <a:gd name="connsiteX50" fmla="*/ 2107933 w 2670426"/>
              <a:gd name="connsiteY50" fmla="*/ 1434685 h 3642343"/>
              <a:gd name="connsiteX51" fmla="*/ 2079057 w 2670426"/>
              <a:gd name="connsiteY51" fmla="*/ 1521312 h 3642343"/>
              <a:gd name="connsiteX52" fmla="*/ 2059807 w 2670426"/>
              <a:gd name="connsiteY52" fmla="*/ 1617565 h 3642343"/>
              <a:gd name="connsiteX53" fmla="*/ 2050181 w 2670426"/>
              <a:gd name="connsiteY53" fmla="*/ 1742693 h 3642343"/>
              <a:gd name="connsiteX54" fmla="*/ 2050181 w 2670426"/>
              <a:gd name="connsiteY54" fmla="*/ 1829321 h 3642343"/>
              <a:gd name="connsiteX55" fmla="*/ 2040556 w 2670426"/>
              <a:gd name="connsiteY55" fmla="*/ 1887072 h 3642343"/>
              <a:gd name="connsiteX56" fmla="*/ 1992430 w 2670426"/>
              <a:gd name="connsiteY56" fmla="*/ 1915948 h 3642343"/>
              <a:gd name="connsiteX57" fmla="*/ 1953929 w 2670426"/>
              <a:gd name="connsiteY57" fmla="*/ 1925573 h 3642343"/>
              <a:gd name="connsiteX58" fmla="*/ 2670426 w 2670426"/>
              <a:gd name="connsiteY58" fmla="*/ 3642343 h 3642343"/>
              <a:gd name="connsiteX59" fmla="*/ 492001 w 2670426"/>
              <a:gd name="connsiteY59" fmla="*/ 3631972 h 3642343"/>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00888 h 3611259"/>
              <a:gd name="connsiteX1" fmla="*/ 1049154 w 2670426"/>
              <a:gd name="connsiteY1" fmla="*/ 2433504 h 3611259"/>
              <a:gd name="connsiteX2" fmla="*/ 885525 w 2670426"/>
              <a:gd name="connsiteY2" fmla="*/ 2096620 h 3611259"/>
              <a:gd name="connsiteX3" fmla="*/ 875899 w 2670426"/>
              <a:gd name="connsiteY3" fmla="*/ 2058119 h 3611259"/>
              <a:gd name="connsiteX4" fmla="*/ 847024 w 2670426"/>
              <a:gd name="connsiteY4" fmla="*/ 2029243 h 3611259"/>
              <a:gd name="connsiteX5" fmla="*/ 789272 w 2670426"/>
              <a:gd name="connsiteY5" fmla="*/ 2029243 h 3611259"/>
              <a:gd name="connsiteX6" fmla="*/ 721895 w 2670426"/>
              <a:gd name="connsiteY6" fmla="*/ 2048493 h 3611259"/>
              <a:gd name="connsiteX7" fmla="*/ 606392 w 2670426"/>
              <a:gd name="connsiteY7" fmla="*/ 2058119 h 3611259"/>
              <a:gd name="connsiteX8" fmla="*/ 519765 w 2670426"/>
              <a:gd name="connsiteY8" fmla="*/ 2038868 h 3611259"/>
              <a:gd name="connsiteX9" fmla="*/ 462013 w 2670426"/>
              <a:gd name="connsiteY9" fmla="*/ 2000367 h 3611259"/>
              <a:gd name="connsiteX10" fmla="*/ 433137 w 2670426"/>
              <a:gd name="connsiteY10" fmla="*/ 1942616 h 3611259"/>
              <a:gd name="connsiteX11" fmla="*/ 433137 w 2670426"/>
              <a:gd name="connsiteY11" fmla="*/ 1865613 h 3611259"/>
              <a:gd name="connsiteX12" fmla="*/ 423512 w 2670426"/>
              <a:gd name="connsiteY12" fmla="*/ 1827112 h 3611259"/>
              <a:gd name="connsiteX13" fmla="*/ 423512 w 2670426"/>
              <a:gd name="connsiteY13" fmla="*/ 1788611 h 3611259"/>
              <a:gd name="connsiteX14" fmla="*/ 423512 w 2670426"/>
              <a:gd name="connsiteY14" fmla="*/ 1759736 h 3611259"/>
              <a:gd name="connsiteX15" fmla="*/ 404261 w 2670426"/>
              <a:gd name="connsiteY15" fmla="*/ 1730860 h 3611259"/>
              <a:gd name="connsiteX16" fmla="*/ 356135 w 2670426"/>
              <a:gd name="connsiteY16" fmla="*/ 1644232 h 3611259"/>
              <a:gd name="connsiteX17" fmla="*/ 375386 w 2670426"/>
              <a:gd name="connsiteY17" fmla="*/ 1615357 h 3611259"/>
              <a:gd name="connsiteX18" fmla="*/ 375386 w 2670426"/>
              <a:gd name="connsiteY18" fmla="*/ 1586481 h 3611259"/>
              <a:gd name="connsiteX19" fmla="*/ 346510 w 2670426"/>
              <a:gd name="connsiteY19" fmla="*/ 1567230 h 3611259"/>
              <a:gd name="connsiteX20" fmla="*/ 346510 w 2670426"/>
              <a:gd name="connsiteY20" fmla="*/ 1528729 h 3611259"/>
              <a:gd name="connsiteX21" fmla="*/ 356135 w 2670426"/>
              <a:gd name="connsiteY21" fmla="*/ 1499853 h 3611259"/>
              <a:gd name="connsiteX22" fmla="*/ 336885 w 2670426"/>
              <a:gd name="connsiteY22" fmla="*/ 1422851 h 3611259"/>
              <a:gd name="connsiteX23" fmla="*/ 298384 w 2670426"/>
              <a:gd name="connsiteY23" fmla="*/ 1384350 h 3611259"/>
              <a:gd name="connsiteX24" fmla="*/ 259882 w 2670426"/>
              <a:gd name="connsiteY24" fmla="*/ 1355475 h 3611259"/>
              <a:gd name="connsiteX25" fmla="*/ 231007 w 2670426"/>
              <a:gd name="connsiteY25" fmla="*/ 1307348 h 3611259"/>
              <a:gd name="connsiteX26" fmla="*/ 231007 w 2670426"/>
              <a:gd name="connsiteY26" fmla="*/ 1268847 h 3611259"/>
              <a:gd name="connsiteX27" fmla="*/ 269508 w 2670426"/>
              <a:gd name="connsiteY27" fmla="*/ 1220721 h 3611259"/>
              <a:gd name="connsiteX28" fmla="*/ 336885 w 2670426"/>
              <a:gd name="connsiteY28" fmla="*/ 1172595 h 3611259"/>
              <a:gd name="connsiteX29" fmla="*/ 404261 w 2670426"/>
              <a:gd name="connsiteY29" fmla="*/ 1114843 h 3611259"/>
              <a:gd name="connsiteX30" fmla="*/ 442762 w 2670426"/>
              <a:gd name="connsiteY30" fmla="*/ 1047466 h 3611259"/>
              <a:gd name="connsiteX31" fmla="*/ 481264 w 2670426"/>
              <a:gd name="connsiteY31" fmla="*/ 999340 h 3611259"/>
              <a:gd name="connsiteX32" fmla="*/ 500514 w 2670426"/>
              <a:gd name="connsiteY32" fmla="*/ 951213 h 3611259"/>
              <a:gd name="connsiteX33" fmla="*/ 510139 w 2670426"/>
              <a:gd name="connsiteY33" fmla="*/ 912712 h 3611259"/>
              <a:gd name="connsiteX34" fmla="*/ 500514 w 2670426"/>
              <a:gd name="connsiteY34" fmla="*/ 874211 h 3611259"/>
              <a:gd name="connsiteX35" fmla="*/ 490889 w 2670426"/>
              <a:gd name="connsiteY35" fmla="*/ 854961 h 3611259"/>
              <a:gd name="connsiteX36" fmla="*/ 490889 w 2670426"/>
              <a:gd name="connsiteY36" fmla="*/ 806835 h 3611259"/>
              <a:gd name="connsiteX37" fmla="*/ 490889 w 2670426"/>
              <a:gd name="connsiteY37" fmla="*/ 777959 h 3611259"/>
              <a:gd name="connsiteX38" fmla="*/ 413887 w 2670426"/>
              <a:gd name="connsiteY38" fmla="*/ 739458 h 3611259"/>
              <a:gd name="connsiteX39" fmla="*/ 298384 w 2670426"/>
              <a:gd name="connsiteY39" fmla="*/ 700957 h 3611259"/>
              <a:gd name="connsiteX40" fmla="*/ 192506 w 2670426"/>
              <a:gd name="connsiteY40" fmla="*/ 662456 h 3611259"/>
              <a:gd name="connsiteX41" fmla="*/ 86628 w 2670426"/>
              <a:gd name="connsiteY41" fmla="*/ 604704 h 3611259"/>
              <a:gd name="connsiteX42" fmla="*/ 9626 w 2670426"/>
              <a:gd name="connsiteY42" fmla="*/ 556578 h 3611259"/>
              <a:gd name="connsiteX43" fmla="*/ 0 w 2670426"/>
              <a:gd name="connsiteY43" fmla="*/ 527702 h 3611259"/>
              <a:gd name="connsiteX44" fmla="*/ 606392 w 2670426"/>
              <a:gd name="connsiteY44" fmla="*/ 518077 h 3611259"/>
              <a:gd name="connsiteX45" fmla="*/ 1485097 w 2670426"/>
              <a:gd name="connsiteY45" fmla="*/ 3593 h 3611259"/>
              <a:gd name="connsiteX46" fmla="*/ 2323104 w 2670426"/>
              <a:gd name="connsiteY46" fmla="*/ 657458 h 3611259"/>
              <a:gd name="connsiteX47" fmla="*/ 2290813 w 2670426"/>
              <a:gd name="connsiteY47" fmla="*/ 1230346 h 3611259"/>
              <a:gd name="connsiteX48" fmla="*/ 2252312 w 2670426"/>
              <a:gd name="connsiteY48" fmla="*/ 1307348 h 3611259"/>
              <a:gd name="connsiteX49" fmla="*/ 2156059 w 2670426"/>
              <a:gd name="connsiteY49" fmla="*/ 1393976 h 3611259"/>
              <a:gd name="connsiteX50" fmla="*/ 2107933 w 2670426"/>
              <a:gd name="connsiteY50" fmla="*/ 1403601 h 3611259"/>
              <a:gd name="connsiteX51" fmla="*/ 2079057 w 2670426"/>
              <a:gd name="connsiteY51" fmla="*/ 1490228 h 3611259"/>
              <a:gd name="connsiteX52" fmla="*/ 2059807 w 2670426"/>
              <a:gd name="connsiteY52" fmla="*/ 1586481 h 3611259"/>
              <a:gd name="connsiteX53" fmla="*/ 2050181 w 2670426"/>
              <a:gd name="connsiteY53" fmla="*/ 1711609 h 3611259"/>
              <a:gd name="connsiteX54" fmla="*/ 2050181 w 2670426"/>
              <a:gd name="connsiteY54" fmla="*/ 1798237 h 3611259"/>
              <a:gd name="connsiteX55" fmla="*/ 2040556 w 2670426"/>
              <a:gd name="connsiteY55" fmla="*/ 1855988 h 3611259"/>
              <a:gd name="connsiteX56" fmla="*/ 1992430 w 2670426"/>
              <a:gd name="connsiteY56" fmla="*/ 1884864 h 3611259"/>
              <a:gd name="connsiteX57" fmla="*/ 1953929 w 2670426"/>
              <a:gd name="connsiteY57" fmla="*/ 1894489 h 3611259"/>
              <a:gd name="connsiteX58" fmla="*/ 2670426 w 2670426"/>
              <a:gd name="connsiteY58" fmla="*/ 3611259 h 3611259"/>
              <a:gd name="connsiteX59" fmla="*/ 492001 w 2670426"/>
              <a:gd name="connsiteY59" fmla="*/ 3600888 h 3611259"/>
              <a:gd name="connsiteX0" fmla="*/ 492001 w 2670426"/>
              <a:gd name="connsiteY0" fmla="*/ 3614451 h 3624822"/>
              <a:gd name="connsiteX1" fmla="*/ 1049154 w 2670426"/>
              <a:gd name="connsiteY1" fmla="*/ 2447067 h 3624822"/>
              <a:gd name="connsiteX2" fmla="*/ 885525 w 2670426"/>
              <a:gd name="connsiteY2" fmla="*/ 2110183 h 3624822"/>
              <a:gd name="connsiteX3" fmla="*/ 875899 w 2670426"/>
              <a:gd name="connsiteY3" fmla="*/ 2071682 h 3624822"/>
              <a:gd name="connsiteX4" fmla="*/ 847024 w 2670426"/>
              <a:gd name="connsiteY4" fmla="*/ 2042806 h 3624822"/>
              <a:gd name="connsiteX5" fmla="*/ 789272 w 2670426"/>
              <a:gd name="connsiteY5" fmla="*/ 2042806 h 3624822"/>
              <a:gd name="connsiteX6" fmla="*/ 721895 w 2670426"/>
              <a:gd name="connsiteY6" fmla="*/ 2062056 h 3624822"/>
              <a:gd name="connsiteX7" fmla="*/ 606392 w 2670426"/>
              <a:gd name="connsiteY7" fmla="*/ 2071682 h 3624822"/>
              <a:gd name="connsiteX8" fmla="*/ 519765 w 2670426"/>
              <a:gd name="connsiteY8" fmla="*/ 2052431 h 3624822"/>
              <a:gd name="connsiteX9" fmla="*/ 462013 w 2670426"/>
              <a:gd name="connsiteY9" fmla="*/ 2013930 h 3624822"/>
              <a:gd name="connsiteX10" fmla="*/ 433137 w 2670426"/>
              <a:gd name="connsiteY10" fmla="*/ 1956179 h 3624822"/>
              <a:gd name="connsiteX11" fmla="*/ 433137 w 2670426"/>
              <a:gd name="connsiteY11" fmla="*/ 1879176 h 3624822"/>
              <a:gd name="connsiteX12" fmla="*/ 423512 w 2670426"/>
              <a:gd name="connsiteY12" fmla="*/ 1840675 h 3624822"/>
              <a:gd name="connsiteX13" fmla="*/ 423512 w 2670426"/>
              <a:gd name="connsiteY13" fmla="*/ 1802174 h 3624822"/>
              <a:gd name="connsiteX14" fmla="*/ 423512 w 2670426"/>
              <a:gd name="connsiteY14" fmla="*/ 1773299 h 3624822"/>
              <a:gd name="connsiteX15" fmla="*/ 404261 w 2670426"/>
              <a:gd name="connsiteY15" fmla="*/ 1744423 h 3624822"/>
              <a:gd name="connsiteX16" fmla="*/ 356135 w 2670426"/>
              <a:gd name="connsiteY16" fmla="*/ 1657795 h 3624822"/>
              <a:gd name="connsiteX17" fmla="*/ 375386 w 2670426"/>
              <a:gd name="connsiteY17" fmla="*/ 1628920 h 3624822"/>
              <a:gd name="connsiteX18" fmla="*/ 375386 w 2670426"/>
              <a:gd name="connsiteY18" fmla="*/ 1600044 h 3624822"/>
              <a:gd name="connsiteX19" fmla="*/ 346510 w 2670426"/>
              <a:gd name="connsiteY19" fmla="*/ 1580793 h 3624822"/>
              <a:gd name="connsiteX20" fmla="*/ 346510 w 2670426"/>
              <a:gd name="connsiteY20" fmla="*/ 1542292 h 3624822"/>
              <a:gd name="connsiteX21" fmla="*/ 356135 w 2670426"/>
              <a:gd name="connsiteY21" fmla="*/ 1513416 h 3624822"/>
              <a:gd name="connsiteX22" fmla="*/ 336885 w 2670426"/>
              <a:gd name="connsiteY22" fmla="*/ 1436414 h 3624822"/>
              <a:gd name="connsiteX23" fmla="*/ 298384 w 2670426"/>
              <a:gd name="connsiteY23" fmla="*/ 1397913 h 3624822"/>
              <a:gd name="connsiteX24" fmla="*/ 259882 w 2670426"/>
              <a:gd name="connsiteY24" fmla="*/ 1369038 h 3624822"/>
              <a:gd name="connsiteX25" fmla="*/ 231007 w 2670426"/>
              <a:gd name="connsiteY25" fmla="*/ 1320911 h 3624822"/>
              <a:gd name="connsiteX26" fmla="*/ 231007 w 2670426"/>
              <a:gd name="connsiteY26" fmla="*/ 1282410 h 3624822"/>
              <a:gd name="connsiteX27" fmla="*/ 269508 w 2670426"/>
              <a:gd name="connsiteY27" fmla="*/ 1234284 h 3624822"/>
              <a:gd name="connsiteX28" fmla="*/ 336885 w 2670426"/>
              <a:gd name="connsiteY28" fmla="*/ 1186158 h 3624822"/>
              <a:gd name="connsiteX29" fmla="*/ 404261 w 2670426"/>
              <a:gd name="connsiteY29" fmla="*/ 1128406 h 3624822"/>
              <a:gd name="connsiteX30" fmla="*/ 442762 w 2670426"/>
              <a:gd name="connsiteY30" fmla="*/ 1061029 h 3624822"/>
              <a:gd name="connsiteX31" fmla="*/ 481264 w 2670426"/>
              <a:gd name="connsiteY31" fmla="*/ 1012903 h 3624822"/>
              <a:gd name="connsiteX32" fmla="*/ 500514 w 2670426"/>
              <a:gd name="connsiteY32" fmla="*/ 964776 h 3624822"/>
              <a:gd name="connsiteX33" fmla="*/ 510139 w 2670426"/>
              <a:gd name="connsiteY33" fmla="*/ 926275 h 3624822"/>
              <a:gd name="connsiteX34" fmla="*/ 500514 w 2670426"/>
              <a:gd name="connsiteY34" fmla="*/ 887774 h 3624822"/>
              <a:gd name="connsiteX35" fmla="*/ 490889 w 2670426"/>
              <a:gd name="connsiteY35" fmla="*/ 868524 h 3624822"/>
              <a:gd name="connsiteX36" fmla="*/ 490889 w 2670426"/>
              <a:gd name="connsiteY36" fmla="*/ 820398 h 3624822"/>
              <a:gd name="connsiteX37" fmla="*/ 490889 w 2670426"/>
              <a:gd name="connsiteY37" fmla="*/ 791522 h 3624822"/>
              <a:gd name="connsiteX38" fmla="*/ 413887 w 2670426"/>
              <a:gd name="connsiteY38" fmla="*/ 753021 h 3624822"/>
              <a:gd name="connsiteX39" fmla="*/ 298384 w 2670426"/>
              <a:gd name="connsiteY39" fmla="*/ 714520 h 3624822"/>
              <a:gd name="connsiteX40" fmla="*/ 192506 w 2670426"/>
              <a:gd name="connsiteY40" fmla="*/ 676019 h 3624822"/>
              <a:gd name="connsiteX41" fmla="*/ 86628 w 2670426"/>
              <a:gd name="connsiteY41" fmla="*/ 618267 h 3624822"/>
              <a:gd name="connsiteX42" fmla="*/ 9626 w 2670426"/>
              <a:gd name="connsiteY42" fmla="*/ 570141 h 3624822"/>
              <a:gd name="connsiteX43" fmla="*/ 0 w 2670426"/>
              <a:gd name="connsiteY43" fmla="*/ 541265 h 3624822"/>
              <a:gd name="connsiteX44" fmla="*/ 606392 w 2670426"/>
              <a:gd name="connsiteY44" fmla="*/ 531640 h 3624822"/>
              <a:gd name="connsiteX45" fmla="*/ 1485097 w 2670426"/>
              <a:gd name="connsiteY45" fmla="*/ 17156 h 3624822"/>
              <a:gd name="connsiteX46" fmla="*/ 2323104 w 2670426"/>
              <a:gd name="connsiteY46" fmla="*/ 671021 h 3624822"/>
              <a:gd name="connsiteX47" fmla="*/ 2290813 w 2670426"/>
              <a:gd name="connsiteY47" fmla="*/ 1243909 h 3624822"/>
              <a:gd name="connsiteX48" fmla="*/ 2252312 w 2670426"/>
              <a:gd name="connsiteY48" fmla="*/ 1320911 h 3624822"/>
              <a:gd name="connsiteX49" fmla="*/ 2156059 w 2670426"/>
              <a:gd name="connsiteY49" fmla="*/ 1407539 h 3624822"/>
              <a:gd name="connsiteX50" fmla="*/ 2107933 w 2670426"/>
              <a:gd name="connsiteY50" fmla="*/ 1417164 h 3624822"/>
              <a:gd name="connsiteX51" fmla="*/ 2079057 w 2670426"/>
              <a:gd name="connsiteY51" fmla="*/ 1503791 h 3624822"/>
              <a:gd name="connsiteX52" fmla="*/ 2059807 w 2670426"/>
              <a:gd name="connsiteY52" fmla="*/ 1600044 h 3624822"/>
              <a:gd name="connsiteX53" fmla="*/ 2050181 w 2670426"/>
              <a:gd name="connsiteY53" fmla="*/ 1725172 h 3624822"/>
              <a:gd name="connsiteX54" fmla="*/ 2050181 w 2670426"/>
              <a:gd name="connsiteY54" fmla="*/ 1811800 h 3624822"/>
              <a:gd name="connsiteX55" fmla="*/ 2040556 w 2670426"/>
              <a:gd name="connsiteY55" fmla="*/ 1869551 h 3624822"/>
              <a:gd name="connsiteX56" fmla="*/ 1992430 w 2670426"/>
              <a:gd name="connsiteY56" fmla="*/ 1898427 h 3624822"/>
              <a:gd name="connsiteX57" fmla="*/ 1953929 w 2670426"/>
              <a:gd name="connsiteY57" fmla="*/ 1908052 h 3624822"/>
              <a:gd name="connsiteX58" fmla="*/ 2670426 w 2670426"/>
              <a:gd name="connsiteY58" fmla="*/ 3624822 h 3624822"/>
              <a:gd name="connsiteX59" fmla="*/ 492001 w 2670426"/>
              <a:gd name="connsiteY59" fmla="*/ 3614451 h 3624822"/>
              <a:gd name="connsiteX0" fmla="*/ 492001 w 2670426"/>
              <a:gd name="connsiteY0" fmla="*/ 3621810 h 3632181"/>
              <a:gd name="connsiteX1" fmla="*/ 1049154 w 2670426"/>
              <a:gd name="connsiteY1" fmla="*/ 2454426 h 3632181"/>
              <a:gd name="connsiteX2" fmla="*/ 885525 w 2670426"/>
              <a:gd name="connsiteY2" fmla="*/ 2117542 h 3632181"/>
              <a:gd name="connsiteX3" fmla="*/ 875899 w 2670426"/>
              <a:gd name="connsiteY3" fmla="*/ 2079041 h 3632181"/>
              <a:gd name="connsiteX4" fmla="*/ 847024 w 2670426"/>
              <a:gd name="connsiteY4" fmla="*/ 2050165 h 3632181"/>
              <a:gd name="connsiteX5" fmla="*/ 789272 w 2670426"/>
              <a:gd name="connsiteY5" fmla="*/ 2050165 h 3632181"/>
              <a:gd name="connsiteX6" fmla="*/ 721895 w 2670426"/>
              <a:gd name="connsiteY6" fmla="*/ 2069415 h 3632181"/>
              <a:gd name="connsiteX7" fmla="*/ 606392 w 2670426"/>
              <a:gd name="connsiteY7" fmla="*/ 2079041 h 3632181"/>
              <a:gd name="connsiteX8" fmla="*/ 519765 w 2670426"/>
              <a:gd name="connsiteY8" fmla="*/ 2059790 h 3632181"/>
              <a:gd name="connsiteX9" fmla="*/ 462013 w 2670426"/>
              <a:gd name="connsiteY9" fmla="*/ 2021289 h 3632181"/>
              <a:gd name="connsiteX10" fmla="*/ 433137 w 2670426"/>
              <a:gd name="connsiteY10" fmla="*/ 1963538 h 3632181"/>
              <a:gd name="connsiteX11" fmla="*/ 433137 w 2670426"/>
              <a:gd name="connsiteY11" fmla="*/ 1886535 h 3632181"/>
              <a:gd name="connsiteX12" fmla="*/ 423512 w 2670426"/>
              <a:gd name="connsiteY12" fmla="*/ 1848034 h 3632181"/>
              <a:gd name="connsiteX13" fmla="*/ 423512 w 2670426"/>
              <a:gd name="connsiteY13" fmla="*/ 1809533 h 3632181"/>
              <a:gd name="connsiteX14" fmla="*/ 423512 w 2670426"/>
              <a:gd name="connsiteY14" fmla="*/ 1780658 h 3632181"/>
              <a:gd name="connsiteX15" fmla="*/ 404261 w 2670426"/>
              <a:gd name="connsiteY15" fmla="*/ 1751782 h 3632181"/>
              <a:gd name="connsiteX16" fmla="*/ 356135 w 2670426"/>
              <a:gd name="connsiteY16" fmla="*/ 1665154 h 3632181"/>
              <a:gd name="connsiteX17" fmla="*/ 375386 w 2670426"/>
              <a:gd name="connsiteY17" fmla="*/ 1636279 h 3632181"/>
              <a:gd name="connsiteX18" fmla="*/ 375386 w 2670426"/>
              <a:gd name="connsiteY18" fmla="*/ 1607403 h 3632181"/>
              <a:gd name="connsiteX19" fmla="*/ 346510 w 2670426"/>
              <a:gd name="connsiteY19" fmla="*/ 1588152 h 3632181"/>
              <a:gd name="connsiteX20" fmla="*/ 346510 w 2670426"/>
              <a:gd name="connsiteY20" fmla="*/ 1549651 h 3632181"/>
              <a:gd name="connsiteX21" fmla="*/ 356135 w 2670426"/>
              <a:gd name="connsiteY21" fmla="*/ 1520775 h 3632181"/>
              <a:gd name="connsiteX22" fmla="*/ 336885 w 2670426"/>
              <a:gd name="connsiteY22" fmla="*/ 1443773 h 3632181"/>
              <a:gd name="connsiteX23" fmla="*/ 298384 w 2670426"/>
              <a:gd name="connsiteY23" fmla="*/ 1405272 h 3632181"/>
              <a:gd name="connsiteX24" fmla="*/ 259882 w 2670426"/>
              <a:gd name="connsiteY24" fmla="*/ 1376397 h 3632181"/>
              <a:gd name="connsiteX25" fmla="*/ 231007 w 2670426"/>
              <a:gd name="connsiteY25" fmla="*/ 1328270 h 3632181"/>
              <a:gd name="connsiteX26" fmla="*/ 231007 w 2670426"/>
              <a:gd name="connsiteY26" fmla="*/ 1289769 h 3632181"/>
              <a:gd name="connsiteX27" fmla="*/ 269508 w 2670426"/>
              <a:gd name="connsiteY27" fmla="*/ 1241643 h 3632181"/>
              <a:gd name="connsiteX28" fmla="*/ 336885 w 2670426"/>
              <a:gd name="connsiteY28" fmla="*/ 1193517 h 3632181"/>
              <a:gd name="connsiteX29" fmla="*/ 404261 w 2670426"/>
              <a:gd name="connsiteY29" fmla="*/ 1135765 h 3632181"/>
              <a:gd name="connsiteX30" fmla="*/ 442762 w 2670426"/>
              <a:gd name="connsiteY30" fmla="*/ 1068388 h 3632181"/>
              <a:gd name="connsiteX31" fmla="*/ 481264 w 2670426"/>
              <a:gd name="connsiteY31" fmla="*/ 1020262 h 3632181"/>
              <a:gd name="connsiteX32" fmla="*/ 500514 w 2670426"/>
              <a:gd name="connsiteY32" fmla="*/ 972135 h 3632181"/>
              <a:gd name="connsiteX33" fmla="*/ 510139 w 2670426"/>
              <a:gd name="connsiteY33" fmla="*/ 933634 h 3632181"/>
              <a:gd name="connsiteX34" fmla="*/ 500514 w 2670426"/>
              <a:gd name="connsiteY34" fmla="*/ 895133 h 3632181"/>
              <a:gd name="connsiteX35" fmla="*/ 490889 w 2670426"/>
              <a:gd name="connsiteY35" fmla="*/ 875883 h 3632181"/>
              <a:gd name="connsiteX36" fmla="*/ 490889 w 2670426"/>
              <a:gd name="connsiteY36" fmla="*/ 827757 h 3632181"/>
              <a:gd name="connsiteX37" fmla="*/ 490889 w 2670426"/>
              <a:gd name="connsiteY37" fmla="*/ 798881 h 3632181"/>
              <a:gd name="connsiteX38" fmla="*/ 413887 w 2670426"/>
              <a:gd name="connsiteY38" fmla="*/ 760380 h 3632181"/>
              <a:gd name="connsiteX39" fmla="*/ 298384 w 2670426"/>
              <a:gd name="connsiteY39" fmla="*/ 721879 h 3632181"/>
              <a:gd name="connsiteX40" fmla="*/ 192506 w 2670426"/>
              <a:gd name="connsiteY40" fmla="*/ 683378 h 3632181"/>
              <a:gd name="connsiteX41" fmla="*/ 86628 w 2670426"/>
              <a:gd name="connsiteY41" fmla="*/ 625626 h 3632181"/>
              <a:gd name="connsiteX42" fmla="*/ 9626 w 2670426"/>
              <a:gd name="connsiteY42" fmla="*/ 577500 h 3632181"/>
              <a:gd name="connsiteX43" fmla="*/ 0 w 2670426"/>
              <a:gd name="connsiteY43" fmla="*/ 548624 h 3632181"/>
              <a:gd name="connsiteX44" fmla="*/ 606392 w 2670426"/>
              <a:gd name="connsiteY44" fmla="*/ 538999 h 3632181"/>
              <a:gd name="connsiteX45" fmla="*/ 1485097 w 2670426"/>
              <a:gd name="connsiteY45" fmla="*/ 24515 h 3632181"/>
              <a:gd name="connsiteX46" fmla="*/ 2323104 w 2670426"/>
              <a:gd name="connsiteY46" fmla="*/ 678380 h 3632181"/>
              <a:gd name="connsiteX47" fmla="*/ 2290813 w 2670426"/>
              <a:gd name="connsiteY47" fmla="*/ 1251268 h 3632181"/>
              <a:gd name="connsiteX48" fmla="*/ 2252312 w 2670426"/>
              <a:gd name="connsiteY48" fmla="*/ 1328270 h 3632181"/>
              <a:gd name="connsiteX49" fmla="*/ 2156059 w 2670426"/>
              <a:gd name="connsiteY49" fmla="*/ 1414898 h 3632181"/>
              <a:gd name="connsiteX50" fmla="*/ 2107933 w 2670426"/>
              <a:gd name="connsiteY50" fmla="*/ 1424523 h 3632181"/>
              <a:gd name="connsiteX51" fmla="*/ 2079057 w 2670426"/>
              <a:gd name="connsiteY51" fmla="*/ 1511150 h 3632181"/>
              <a:gd name="connsiteX52" fmla="*/ 2059807 w 2670426"/>
              <a:gd name="connsiteY52" fmla="*/ 1607403 h 3632181"/>
              <a:gd name="connsiteX53" fmla="*/ 2050181 w 2670426"/>
              <a:gd name="connsiteY53" fmla="*/ 1732531 h 3632181"/>
              <a:gd name="connsiteX54" fmla="*/ 2050181 w 2670426"/>
              <a:gd name="connsiteY54" fmla="*/ 1819159 h 3632181"/>
              <a:gd name="connsiteX55" fmla="*/ 2040556 w 2670426"/>
              <a:gd name="connsiteY55" fmla="*/ 1876910 h 3632181"/>
              <a:gd name="connsiteX56" fmla="*/ 1992430 w 2670426"/>
              <a:gd name="connsiteY56" fmla="*/ 1905786 h 3632181"/>
              <a:gd name="connsiteX57" fmla="*/ 1953929 w 2670426"/>
              <a:gd name="connsiteY57" fmla="*/ 1915411 h 3632181"/>
              <a:gd name="connsiteX58" fmla="*/ 2670426 w 2670426"/>
              <a:gd name="connsiteY58" fmla="*/ 3632181 h 3632181"/>
              <a:gd name="connsiteX59" fmla="*/ 492001 w 2670426"/>
              <a:gd name="connsiteY59" fmla="*/ 3621810 h 3632181"/>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3699 h 3614070"/>
              <a:gd name="connsiteX1" fmla="*/ 1049154 w 2670426"/>
              <a:gd name="connsiteY1" fmla="*/ 2436315 h 3614070"/>
              <a:gd name="connsiteX2" fmla="*/ 885525 w 2670426"/>
              <a:gd name="connsiteY2" fmla="*/ 2099431 h 3614070"/>
              <a:gd name="connsiteX3" fmla="*/ 875899 w 2670426"/>
              <a:gd name="connsiteY3" fmla="*/ 2060930 h 3614070"/>
              <a:gd name="connsiteX4" fmla="*/ 847024 w 2670426"/>
              <a:gd name="connsiteY4" fmla="*/ 2032054 h 3614070"/>
              <a:gd name="connsiteX5" fmla="*/ 789272 w 2670426"/>
              <a:gd name="connsiteY5" fmla="*/ 2032054 h 3614070"/>
              <a:gd name="connsiteX6" fmla="*/ 721895 w 2670426"/>
              <a:gd name="connsiteY6" fmla="*/ 2051304 h 3614070"/>
              <a:gd name="connsiteX7" fmla="*/ 606392 w 2670426"/>
              <a:gd name="connsiteY7" fmla="*/ 2060930 h 3614070"/>
              <a:gd name="connsiteX8" fmla="*/ 519765 w 2670426"/>
              <a:gd name="connsiteY8" fmla="*/ 2041679 h 3614070"/>
              <a:gd name="connsiteX9" fmla="*/ 462013 w 2670426"/>
              <a:gd name="connsiteY9" fmla="*/ 2003178 h 3614070"/>
              <a:gd name="connsiteX10" fmla="*/ 433137 w 2670426"/>
              <a:gd name="connsiteY10" fmla="*/ 1945427 h 3614070"/>
              <a:gd name="connsiteX11" fmla="*/ 433137 w 2670426"/>
              <a:gd name="connsiteY11" fmla="*/ 1868424 h 3614070"/>
              <a:gd name="connsiteX12" fmla="*/ 423512 w 2670426"/>
              <a:gd name="connsiteY12" fmla="*/ 1829923 h 3614070"/>
              <a:gd name="connsiteX13" fmla="*/ 423512 w 2670426"/>
              <a:gd name="connsiteY13" fmla="*/ 1791422 h 3614070"/>
              <a:gd name="connsiteX14" fmla="*/ 423512 w 2670426"/>
              <a:gd name="connsiteY14" fmla="*/ 1762547 h 3614070"/>
              <a:gd name="connsiteX15" fmla="*/ 404261 w 2670426"/>
              <a:gd name="connsiteY15" fmla="*/ 1733671 h 3614070"/>
              <a:gd name="connsiteX16" fmla="*/ 356135 w 2670426"/>
              <a:gd name="connsiteY16" fmla="*/ 1647043 h 3614070"/>
              <a:gd name="connsiteX17" fmla="*/ 375386 w 2670426"/>
              <a:gd name="connsiteY17" fmla="*/ 1618168 h 3614070"/>
              <a:gd name="connsiteX18" fmla="*/ 375386 w 2670426"/>
              <a:gd name="connsiteY18" fmla="*/ 1589292 h 3614070"/>
              <a:gd name="connsiteX19" fmla="*/ 346510 w 2670426"/>
              <a:gd name="connsiteY19" fmla="*/ 1570041 h 3614070"/>
              <a:gd name="connsiteX20" fmla="*/ 346510 w 2670426"/>
              <a:gd name="connsiteY20" fmla="*/ 1531540 h 3614070"/>
              <a:gd name="connsiteX21" fmla="*/ 356135 w 2670426"/>
              <a:gd name="connsiteY21" fmla="*/ 1502664 h 3614070"/>
              <a:gd name="connsiteX22" fmla="*/ 336885 w 2670426"/>
              <a:gd name="connsiteY22" fmla="*/ 1425662 h 3614070"/>
              <a:gd name="connsiteX23" fmla="*/ 298384 w 2670426"/>
              <a:gd name="connsiteY23" fmla="*/ 1387161 h 3614070"/>
              <a:gd name="connsiteX24" fmla="*/ 259882 w 2670426"/>
              <a:gd name="connsiteY24" fmla="*/ 1358286 h 3614070"/>
              <a:gd name="connsiteX25" fmla="*/ 231007 w 2670426"/>
              <a:gd name="connsiteY25" fmla="*/ 1310159 h 3614070"/>
              <a:gd name="connsiteX26" fmla="*/ 231007 w 2670426"/>
              <a:gd name="connsiteY26" fmla="*/ 1271658 h 3614070"/>
              <a:gd name="connsiteX27" fmla="*/ 269508 w 2670426"/>
              <a:gd name="connsiteY27" fmla="*/ 1223532 h 3614070"/>
              <a:gd name="connsiteX28" fmla="*/ 336885 w 2670426"/>
              <a:gd name="connsiteY28" fmla="*/ 1175406 h 3614070"/>
              <a:gd name="connsiteX29" fmla="*/ 404261 w 2670426"/>
              <a:gd name="connsiteY29" fmla="*/ 1117654 h 3614070"/>
              <a:gd name="connsiteX30" fmla="*/ 442762 w 2670426"/>
              <a:gd name="connsiteY30" fmla="*/ 1050277 h 3614070"/>
              <a:gd name="connsiteX31" fmla="*/ 481264 w 2670426"/>
              <a:gd name="connsiteY31" fmla="*/ 1002151 h 3614070"/>
              <a:gd name="connsiteX32" fmla="*/ 500514 w 2670426"/>
              <a:gd name="connsiteY32" fmla="*/ 954024 h 3614070"/>
              <a:gd name="connsiteX33" fmla="*/ 510139 w 2670426"/>
              <a:gd name="connsiteY33" fmla="*/ 915523 h 3614070"/>
              <a:gd name="connsiteX34" fmla="*/ 500514 w 2670426"/>
              <a:gd name="connsiteY34" fmla="*/ 877022 h 3614070"/>
              <a:gd name="connsiteX35" fmla="*/ 490889 w 2670426"/>
              <a:gd name="connsiteY35" fmla="*/ 857772 h 3614070"/>
              <a:gd name="connsiteX36" fmla="*/ 490889 w 2670426"/>
              <a:gd name="connsiteY36" fmla="*/ 809646 h 3614070"/>
              <a:gd name="connsiteX37" fmla="*/ 490889 w 2670426"/>
              <a:gd name="connsiteY37" fmla="*/ 780770 h 3614070"/>
              <a:gd name="connsiteX38" fmla="*/ 413887 w 2670426"/>
              <a:gd name="connsiteY38" fmla="*/ 742269 h 3614070"/>
              <a:gd name="connsiteX39" fmla="*/ 298384 w 2670426"/>
              <a:gd name="connsiteY39" fmla="*/ 703768 h 3614070"/>
              <a:gd name="connsiteX40" fmla="*/ 192506 w 2670426"/>
              <a:gd name="connsiteY40" fmla="*/ 665267 h 3614070"/>
              <a:gd name="connsiteX41" fmla="*/ 86628 w 2670426"/>
              <a:gd name="connsiteY41" fmla="*/ 607515 h 3614070"/>
              <a:gd name="connsiteX42" fmla="*/ 9626 w 2670426"/>
              <a:gd name="connsiteY42" fmla="*/ 559389 h 3614070"/>
              <a:gd name="connsiteX43" fmla="*/ 0 w 2670426"/>
              <a:gd name="connsiteY43" fmla="*/ 530513 h 3614070"/>
              <a:gd name="connsiteX44" fmla="*/ 606392 w 2670426"/>
              <a:gd name="connsiteY44" fmla="*/ 520888 h 3614070"/>
              <a:gd name="connsiteX45" fmla="*/ 1485097 w 2670426"/>
              <a:gd name="connsiteY45" fmla="*/ 6404 h 3614070"/>
              <a:gd name="connsiteX46" fmla="*/ 2312858 w 2670426"/>
              <a:gd name="connsiteY46" fmla="*/ 632945 h 3614070"/>
              <a:gd name="connsiteX47" fmla="*/ 2290813 w 2670426"/>
              <a:gd name="connsiteY47" fmla="*/ 1233157 h 3614070"/>
              <a:gd name="connsiteX48" fmla="*/ 2252312 w 2670426"/>
              <a:gd name="connsiteY48" fmla="*/ 1310159 h 3614070"/>
              <a:gd name="connsiteX49" fmla="*/ 2156059 w 2670426"/>
              <a:gd name="connsiteY49" fmla="*/ 1396787 h 3614070"/>
              <a:gd name="connsiteX50" fmla="*/ 2107933 w 2670426"/>
              <a:gd name="connsiteY50" fmla="*/ 1406412 h 3614070"/>
              <a:gd name="connsiteX51" fmla="*/ 2079057 w 2670426"/>
              <a:gd name="connsiteY51" fmla="*/ 1493039 h 3614070"/>
              <a:gd name="connsiteX52" fmla="*/ 2059807 w 2670426"/>
              <a:gd name="connsiteY52" fmla="*/ 1589292 h 3614070"/>
              <a:gd name="connsiteX53" fmla="*/ 2050181 w 2670426"/>
              <a:gd name="connsiteY53" fmla="*/ 1714420 h 3614070"/>
              <a:gd name="connsiteX54" fmla="*/ 2050181 w 2670426"/>
              <a:gd name="connsiteY54" fmla="*/ 1801048 h 3614070"/>
              <a:gd name="connsiteX55" fmla="*/ 2040556 w 2670426"/>
              <a:gd name="connsiteY55" fmla="*/ 1858799 h 3614070"/>
              <a:gd name="connsiteX56" fmla="*/ 1992430 w 2670426"/>
              <a:gd name="connsiteY56" fmla="*/ 1887675 h 3614070"/>
              <a:gd name="connsiteX57" fmla="*/ 1953929 w 2670426"/>
              <a:gd name="connsiteY57" fmla="*/ 1897300 h 3614070"/>
              <a:gd name="connsiteX58" fmla="*/ 2670426 w 2670426"/>
              <a:gd name="connsiteY58" fmla="*/ 3614070 h 3614070"/>
              <a:gd name="connsiteX59" fmla="*/ 492001 w 2670426"/>
              <a:gd name="connsiteY59" fmla="*/ 3603699 h 361407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56059 w 2670426"/>
              <a:gd name="connsiteY49" fmla="*/ 1399277 h 3616560"/>
              <a:gd name="connsiteX50" fmla="*/ 2107933 w 2670426"/>
              <a:gd name="connsiteY50" fmla="*/ 1408902 h 3616560"/>
              <a:gd name="connsiteX51" fmla="*/ 2079057 w 2670426"/>
              <a:gd name="connsiteY51" fmla="*/ 1495529 h 3616560"/>
              <a:gd name="connsiteX52" fmla="*/ 2059807 w 2670426"/>
              <a:gd name="connsiteY52" fmla="*/ 1591782 h 3616560"/>
              <a:gd name="connsiteX53" fmla="*/ 2050181 w 2670426"/>
              <a:gd name="connsiteY53" fmla="*/ 1716910 h 3616560"/>
              <a:gd name="connsiteX54" fmla="*/ 2050181 w 2670426"/>
              <a:gd name="connsiteY54" fmla="*/ 1803538 h 3616560"/>
              <a:gd name="connsiteX55" fmla="*/ 2040556 w 2670426"/>
              <a:gd name="connsiteY55" fmla="*/ 1861289 h 3616560"/>
              <a:gd name="connsiteX56" fmla="*/ 1992430 w 2670426"/>
              <a:gd name="connsiteY56" fmla="*/ 1890165 h 3616560"/>
              <a:gd name="connsiteX57" fmla="*/ 1953929 w 2670426"/>
              <a:gd name="connsiteY57" fmla="*/ 1899790 h 3616560"/>
              <a:gd name="connsiteX58" fmla="*/ 2670426 w 2670426"/>
              <a:gd name="connsiteY58" fmla="*/ 3616560 h 3616560"/>
              <a:gd name="connsiteX59" fmla="*/ 492001 w 2670426"/>
              <a:gd name="connsiteY59"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07933 w 2670426"/>
              <a:gd name="connsiteY49" fmla="*/ 1408902 h 3616560"/>
              <a:gd name="connsiteX50" fmla="*/ 2079057 w 2670426"/>
              <a:gd name="connsiteY50" fmla="*/ 1495529 h 3616560"/>
              <a:gd name="connsiteX51" fmla="*/ 2059807 w 2670426"/>
              <a:gd name="connsiteY51" fmla="*/ 1591782 h 3616560"/>
              <a:gd name="connsiteX52" fmla="*/ 2050181 w 2670426"/>
              <a:gd name="connsiteY52" fmla="*/ 1716910 h 3616560"/>
              <a:gd name="connsiteX53" fmla="*/ 2050181 w 2670426"/>
              <a:gd name="connsiteY53" fmla="*/ 1803538 h 3616560"/>
              <a:gd name="connsiteX54" fmla="*/ 2040556 w 2670426"/>
              <a:gd name="connsiteY54" fmla="*/ 1861289 h 3616560"/>
              <a:gd name="connsiteX55" fmla="*/ 1992430 w 2670426"/>
              <a:gd name="connsiteY55" fmla="*/ 1890165 h 3616560"/>
              <a:gd name="connsiteX56" fmla="*/ 1953929 w 2670426"/>
              <a:gd name="connsiteY56" fmla="*/ 1899790 h 3616560"/>
              <a:gd name="connsiteX57" fmla="*/ 2670426 w 2670426"/>
              <a:gd name="connsiteY57" fmla="*/ 3616560 h 3616560"/>
              <a:gd name="connsiteX58" fmla="*/ 492001 w 2670426"/>
              <a:gd name="connsiteY58"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107933 w 2670426"/>
              <a:gd name="connsiteY48" fmla="*/ 1408902 h 3616560"/>
              <a:gd name="connsiteX49" fmla="*/ 2079057 w 2670426"/>
              <a:gd name="connsiteY49" fmla="*/ 1495529 h 3616560"/>
              <a:gd name="connsiteX50" fmla="*/ 2059807 w 2670426"/>
              <a:gd name="connsiteY50" fmla="*/ 1591782 h 3616560"/>
              <a:gd name="connsiteX51" fmla="*/ 2050181 w 2670426"/>
              <a:gd name="connsiteY51" fmla="*/ 1716910 h 3616560"/>
              <a:gd name="connsiteX52" fmla="*/ 2050181 w 2670426"/>
              <a:gd name="connsiteY52" fmla="*/ 1803538 h 3616560"/>
              <a:gd name="connsiteX53" fmla="*/ 2040556 w 2670426"/>
              <a:gd name="connsiteY53" fmla="*/ 1861289 h 3616560"/>
              <a:gd name="connsiteX54" fmla="*/ 1992430 w 2670426"/>
              <a:gd name="connsiteY54" fmla="*/ 1890165 h 3616560"/>
              <a:gd name="connsiteX55" fmla="*/ 1953929 w 2670426"/>
              <a:gd name="connsiteY55" fmla="*/ 1899790 h 3616560"/>
              <a:gd name="connsiteX56" fmla="*/ 2670426 w 2670426"/>
              <a:gd name="connsiteY56" fmla="*/ 3616560 h 3616560"/>
              <a:gd name="connsiteX57" fmla="*/ 492001 w 2670426"/>
              <a:gd name="connsiteY57"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84122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50181 w 2670426"/>
              <a:gd name="connsiteY49" fmla="*/ 1793388 h 3627686"/>
              <a:gd name="connsiteX50" fmla="*/ 2043596 w 2670426"/>
              <a:gd name="connsiteY50" fmla="*/ 1887611 h 3627686"/>
              <a:gd name="connsiteX51" fmla="*/ 1980272 w 2670426"/>
              <a:gd name="connsiteY51" fmla="*/ 1849622 h 3627686"/>
              <a:gd name="connsiteX52" fmla="*/ 1953929 w 2670426"/>
              <a:gd name="connsiteY52" fmla="*/ 1910916 h 3627686"/>
              <a:gd name="connsiteX53" fmla="*/ 2670426 w 2670426"/>
              <a:gd name="connsiteY53" fmla="*/ 3627686 h 3627686"/>
              <a:gd name="connsiteX54" fmla="*/ 492001 w 2670426"/>
              <a:gd name="connsiteY54"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43596 w 2670426"/>
              <a:gd name="connsiteY49" fmla="*/ 1887611 h 3627686"/>
              <a:gd name="connsiteX50" fmla="*/ 1980272 w 2670426"/>
              <a:gd name="connsiteY50" fmla="*/ 1849622 h 3627686"/>
              <a:gd name="connsiteX51" fmla="*/ 1953929 w 2670426"/>
              <a:gd name="connsiteY51" fmla="*/ 1910916 h 3627686"/>
              <a:gd name="connsiteX52" fmla="*/ 2670426 w 2670426"/>
              <a:gd name="connsiteY52" fmla="*/ 3627686 h 3627686"/>
              <a:gd name="connsiteX53" fmla="*/ 492001 w 2670426"/>
              <a:gd name="connsiteY53"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43596 w 2670426"/>
              <a:gd name="connsiteY48" fmla="*/ 1887611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0 w 2670426"/>
              <a:gd name="connsiteY42" fmla="*/ 544129 h 3627686"/>
              <a:gd name="connsiteX43" fmla="*/ 606392 w 2670426"/>
              <a:gd name="connsiteY43" fmla="*/ 534504 h 3627686"/>
              <a:gd name="connsiteX44" fmla="*/ 1485097 w 2670426"/>
              <a:gd name="connsiteY44" fmla="*/ 7863 h 3627686"/>
              <a:gd name="connsiteX45" fmla="*/ 2312858 w 2670426"/>
              <a:gd name="connsiteY45" fmla="*/ 646561 h 3627686"/>
              <a:gd name="connsiteX46" fmla="*/ 2107933 w 2670426"/>
              <a:gd name="connsiteY46" fmla="*/ 1420028 h 3627686"/>
              <a:gd name="connsiteX47" fmla="*/ 2028399 w 2670426"/>
              <a:gd name="connsiteY47" fmla="*/ 1896729 h 3627686"/>
              <a:gd name="connsiteX48" fmla="*/ 1980272 w 2670426"/>
              <a:gd name="connsiteY48" fmla="*/ 1849622 h 3627686"/>
              <a:gd name="connsiteX49" fmla="*/ 1953929 w 2670426"/>
              <a:gd name="connsiteY49" fmla="*/ 1910916 h 3627686"/>
              <a:gd name="connsiteX50" fmla="*/ 2670426 w 2670426"/>
              <a:gd name="connsiteY50" fmla="*/ 3627686 h 3627686"/>
              <a:gd name="connsiteX51" fmla="*/ 492001 w 2670426"/>
              <a:gd name="connsiteY51"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0 w 2670426"/>
              <a:gd name="connsiteY41" fmla="*/ 544129 h 3627686"/>
              <a:gd name="connsiteX42" fmla="*/ 606392 w 2670426"/>
              <a:gd name="connsiteY42" fmla="*/ 534504 h 3627686"/>
              <a:gd name="connsiteX43" fmla="*/ 1485097 w 2670426"/>
              <a:gd name="connsiteY43" fmla="*/ 7863 h 3627686"/>
              <a:gd name="connsiteX44" fmla="*/ 2312858 w 2670426"/>
              <a:gd name="connsiteY44" fmla="*/ 646561 h 3627686"/>
              <a:gd name="connsiteX45" fmla="*/ 2107933 w 2670426"/>
              <a:gd name="connsiteY45" fmla="*/ 1420028 h 3627686"/>
              <a:gd name="connsiteX46" fmla="*/ 2028399 w 2670426"/>
              <a:gd name="connsiteY46" fmla="*/ 1896729 h 3627686"/>
              <a:gd name="connsiteX47" fmla="*/ 1980272 w 2670426"/>
              <a:gd name="connsiteY47" fmla="*/ 1849622 h 3627686"/>
              <a:gd name="connsiteX48" fmla="*/ 1953929 w 2670426"/>
              <a:gd name="connsiteY48" fmla="*/ 1910916 h 3627686"/>
              <a:gd name="connsiteX49" fmla="*/ 2670426 w 2670426"/>
              <a:gd name="connsiteY49" fmla="*/ 3627686 h 3627686"/>
              <a:gd name="connsiteX50" fmla="*/ 492001 w 2670426"/>
              <a:gd name="connsiteY50"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0 w 2670426"/>
              <a:gd name="connsiteY40" fmla="*/ 544129 h 3627686"/>
              <a:gd name="connsiteX41" fmla="*/ 606392 w 2670426"/>
              <a:gd name="connsiteY41" fmla="*/ 534504 h 3627686"/>
              <a:gd name="connsiteX42" fmla="*/ 1485097 w 2670426"/>
              <a:gd name="connsiteY42" fmla="*/ 7863 h 3627686"/>
              <a:gd name="connsiteX43" fmla="*/ 2312858 w 2670426"/>
              <a:gd name="connsiteY43" fmla="*/ 646561 h 3627686"/>
              <a:gd name="connsiteX44" fmla="*/ 2107933 w 2670426"/>
              <a:gd name="connsiteY44" fmla="*/ 1420028 h 3627686"/>
              <a:gd name="connsiteX45" fmla="*/ 2028399 w 2670426"/>
              <a:gd name="connsiteY45" fmla="*/ 1896729 h 3627686"/>
              <a:gd name="connsiteX46" fmla="*/ 1980272 w 2670426"/>
              <a:gd name="connsiteY46" fmla="*/ 1849622 h 3627686"/>
              <a:gd name="connsiteX47" fmla="*/ 1953929 w 2670426"/>
              <a:gd name="connsiteY47" fmla="*/ 1910916 h 3627686"/>
              <a:gd name="connsiteX48" fmla="*/ 2670426 w 2670426"/>
              <a:gd name="connsiteY48" fmla="*/ 3627686 h 3627686"/>
              <a:gd name="connsiteX49" fmla="*/ 492001 w 2670426"/>
              <a:gd name="connsiteY49"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0 w 2670426"/>
              <a:gd name="connsiteY39" fmla="*/ 544129 h 3627686"/>
              <a:gd name="connsiteX40" fmla="*/ 606392 w 2670426"/>
              <a:gd name="connsiteY40" fmla="*/ 534504 h 3627686"/>
              <a:gd name="connsiteX41" fmla="*/ 1485097 w 2670426"/>
              <a:gd name="connsiteY41" fmla="*/ 7863 h 3627686"/>
              <a:gd name="connsiteX42" fmla="*/ 2312858 w 2670426"/>
              <a:gd name="connsiteY42" fmla="*/ 646561 h 3627686"/>
              <a:gd name="connsiteX43" fmla="*/ 2107933 w 2670426"/>
              <a:gd name="connsiteY43" fmla="*/ 1420028 h 3627686"/>
              <a:gd name="connsiteX44" fmla="*/ 2028399 w 2670426"/>
              <a:gd name="connsiteY44" fmla="*/ 1896729 h 3627686"/>
              <a:gd name="connsiteX45" fmla="*/ 1980272 w 2670426"/>
              <a:gd name="connsiteY45" fmla="*/ 1849622 h 3627686"/>
              <a:gd name="connsiteX46" fmla="*/ 1953929 w 2670426"/>
              <a:gd name="connsiteY46" fmla="*/ 1910916 h 3627686"/>
              <a:gd name="connsiteX47" fmla="*/ 2670426 w 2670426"/>
              <a:gd name="connsiteY47" fmla="*/ 3627686 h 3627686"/>
              <a:gd name="connsiteX48" fmla="*/ 492001 w 2670426"/>
              <a:gd name="connsiteY48"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0 w 2670426"/>
              <a:gd name="connsiteY38" fmla="*/ 544129 h 3627686"/>
              <a:gd name="connsiteX39" fmla="*/ 606392 w 2670426"/>
              <a:gd name="connsiteY39" fmla="*/ 534504 h 3627686"/>
              <a:gd name="connsiteX40" fmla="*/ 1485097 w 2670426"/>
              <a:gd name="connsiteY40" fmla="*/ 7863 h 3627686"/>
              <a:gd name="connsiteX41" fmla="*/ 2312858 w 2670426"/>
              <a:gd name="connsiteY41" fmla="*/ 646561 h 3627686"/>
              <a:gd name="connsiteX42" fmla="*/ 2107933 w 2670426"/>
              <a:gd name="connsiteY42" fmla="*/ 1420028 h 3627686"/>
              <a:gd name="connsiteX43" fmla="*/ 2028399 w 2670426"/>
              <a:gd name="connsiteY43" fmla="*/ 1896729 h 3627686"/>
              <a:gd name="connsiteX44" fmla="*/ 1980272 w 2670426"/>
              <a:gd name="connsiteY44" fmla="*/ 1849622 h 3627686"/>
              <a:gd name="connsiteX45" fmla="*/ 1953929 w 2670426"/>
              <a:gd name="connsiteY45" fmla="*/ 1910916 h 3627686"/>
              <a:gd name="connsiteX46" fmla="*/ 2670426 w 2670426"/>
              <a:gd name="connsiteY46" fmla="*/ 3627686 h 3627686"/>
              <a:gd name="connsiteX47" fmla="*/ 492001 w 2670426"/>
              <a:gd name="connsiteY47" fmla="*/ 3617315 h 3627686"/>
              <a:gd name="connsiteX0" fmla="*/ 507198 w 2685623"/>
              <a:gd name="connsiteY0" fmla="*/ 3617315 h 3627686"/>
              <a:gd name="connsiteX1" fmla="*/ 1064351 w 2685623"/>
              <a:gd name="connsiteY1" fmla="*/ 2449931 h 3627686"/>
              <a:gd name="connsiteX2" fmla="*/ 900722 w 2685623"/>
              <a:gd name="connsiteY2" fmla="*/ 2113047 h 3627686"/>
              <a:gd name="connsiteX3" fmla="*/ 891096 w 2685623"/>
              <a:gd name="connsiteY3" fmla="*/ 2074546 h 3627686"/>
              <a:gd name="connsiteX4" fmla="*/ 862221 w 2685623"/>
              <a:gd name="connsiteY4" fmla="*/ 2045670 h 3627686"/>
              <a:gd name="connsiteX5" fmla="*/ 804469 w 2685623"/>
              <a:gd name="connsiteY5" fmla="*/ 2045670 h 3627686"/>
              <a:gd name="connsiteX6" fmla="*/ 737092 w 2685623"/>
              <a:gd name="connsiteY6" fmla="*/ 2064920 h 3627686"/>
              <a:gd name="connsiteX7" fmla="*/ 621589 w 2685623"/>
              <a:gd name="connsiteY7" fmla="*/ 2074546 h 3627686"/>
              <a:gd name="connsiteX8" fmla="*/ 534962 w 2685623"/>
              <a:gd name="connsiteY8" fmla="*/ 2055295 h 3627686"/>
              <a:gd name="connsiteX9" fmla="*/ 477210 w 2685623"/>
              <a:gd name="connsiteY9" fmla="*/ 2016794 h 3627686"/>
              <a:gd name="connsiteX10" fmla="*/ 448334 w 2685623"/>
              <a:gd name="connsiteY10" fmla="*/ 1959043 h 3627686"/>
              <a:gd name="connsiteX11" fmla="*/ 448334 w 2685623"/>
              <a:gd name="connsiteY11" fmla="*/ 1882040 h 3627686"/>
              <a:gd name="connsiteX12" fmla="*/ 438709 w 2685623"/>
              <a:gd name="connsiteY12" fmla="*/ 1843539 h 3627686"/>
              <a:gd name="connsiteX13" fmla="*/ 438709 w 2685623"/>
              <a:gd name="connsiteY13" fmla="*/ 1805038 h 3627686"/>
              <a:gd name="connsiteX14" fmla="*/ 438709 w 2685623"/>
              <a:gd name="connsiteY14" fmla="*/ 1776163 h 3627686"/>
              <a:gd name="connsiteX15" fmla="*/ 419458 w 2685623"/>
              <a:gd name="connsiteY15" fmla="*/ 1747287 h 3627686"/>
              <a:gd name="connsiteX16" fmla="*/ 371332 w 2685623"/>
              <a:gd name="connsiteY16" fmla="*/ 1660659 h 3627686"/>
              <a:gd name="connsiteX17" fmla="*/ 390583 w 2685623"/>
              <a:gd name="connsiteY17" fmla="*/ 1631784 h 3627686"/>
              <a:gd name="connsiteX18" fmla="*/ 390583 w 2685623"/>
              <a:gd name="connsiteY18" fmla="*/ 1602908 h 3627686"/>
              <a:gd name="connsiteX19" fmla="*/ 361707 w 2685623"/>
              <a:gd name="connsiteY19" fmla="*/ 1583657 h 3627686"/>
              <a:gd name="connsiteX20" fmla="*/ 361707 w 2685623"/>
              <a:gd name="connsiteY20" fmla="*/ 1545156 h 3627686"/>
              <a:gd name="connsiteX21" fmla="*/ 371332 w 2685623"/>
              <a:gd name="connsiteY21" fmla="*/ 1516280 h 3627686"/>
              <a:gd name="connsiteX22" fmla="*/ 352082 w 2685623"/>
              <a:gd name="connsiteY22" fmla="*/ 1439278 h 3627686"/>
              <a:gd name="connsiteX23" fmla="*/ 313581 w 2685623"/>
              <a:gd name="connsiteY23" fmla="*/ 1400777 h 3627686"/>
              <a:gd name="connsiteX24" fmla="*/ 275079 w 2685623"/>
              <a:gd name="connsiteY24" fmla="*/ 1371902 h 3627686"/>
              <a:gd name="connsiteX25" fmla="*/ 246204 w 2685623"/>
              <a:gd name="connsiteY25" fmla="*/ 1323775 h 3627686"/>
              <a:gd name="connsiteX26" fmla="*/ 246204 w 2685623"/>
              <a:gd name="connsiteY26" fmla="*/ 1285274 h 3627686"/>
              <a:gd name="connsiteX27" fmla="*/ 284705 w 2685623"/>
              <a:gd name="connsiteY27" fmla="*/ 1237148 h 3627686"/>
              <a:gd name="connsiteX28" fmla="*/ 352082 w 2685623"/>
              <a:gd name="connsiteY28" fmla="*/ 1189022 h 3627686"/>
              <a:gd name="connsiteX29" fmla="*/ 419458 w 2685623"/>
              <a:gd name="connsiteY29" fmla="*/ 1131270 h 3627686"/>
              <a:gd name="connsiteX30" fmla="*/ 457959 w 2685623"/>
              <a:gd name="connsiteY30" fmla="*/ 1063893 h 3627686"/>
              <a:gd name="connsiteX31" fmla="*/ 496461 w 2685623"/>
              <a:gd name="connsiteY31" fmla="*/ 1015767 h 3627686"/>
              <a:gd name="connsiteX32" fmla="*/ 515711 w 2685623"/>
              <a:gd name="connsiteY32" fmla="*/ 967640 h 3627686"/>
              <a:gd name="connsiteX33" fmla="*/ 525336 w 2685623"/>
              <a:gd name="connsiteY33" fmla="*/ 929139 h 3627686"/>
              <a:gd name="connsiteX34" fmla="*/ 515711 w 2685623"/>
              <a:gd name="connsiteY34" fmla="*/ 890638 h 3627686"/>
              <a:gd name="connsiteX35" fmla="*/ 506086 w 2685623"/>
              <a:gd name="connsiteY35" fmla="*/ 871388 h 3627686"/>
              <a:gd name="connsiteX36" fmla="*/ 506086 w 2685623"/>
              <a:gd name="connsiteY36" fmla="*/ 823262 h 3627686"/>
              <a:gd name="connsiteX37" fmla="*/ 506086 w 2685623"/>
              <a:gd name="connsiteY37" fmla="*/ 794386 h 3627686"/>
              <a:gd name="connsiteX38" fmla="*/ 0 w 2685623"/>
              <a:gd name="connsiteY38" fmla="*/ 556286 h 3627686"/>
              <a:gd name="connsiteX39" fmla="*/ 621589 w 2685623"/>
              <a:gd name="connsiteY39" fmla="*/ 534504 h 3627686"/>
              <a:gd name="connsiteX40" fmla="*/ 1500294 w 2685623"/>
              <a:gd name="connsiteY40" fmla="*/ 7863 h 3627686"/>
              <a:gd name="connsiteX41" fmla="*/ 2328055 w 2685623"/>
              <a:gd name="connsiteY41" fmla="*/ 646561 h 3627686"/>
              <a:gd name="connsiteX42" fmla="*/ 2123130 w 2685623"/>
              <a:gd name="connsiteY42" fmla="*/ 1420028 h 3627686"/>
              <a:gd name="connsiteX43" fmla="*/ 2043596 w 2685623"/>
              <a:gd name="connsiteY43" fmla="*/ 1896729 h 3627686"/>
              <a:gd name="connsiteX44" fmla="*/ 1995469 w 2685623"/>
              <a:gd name="connsiteY44" fmla="*/ 1849622 h 3627686"/>
              <a:gd name="connsiteX45" fmla="*/ 1969126 w 2685623"/>
              <a:gd name="connsiteY45" fmla="*/ 1910916 h 3627686"/>
              <a:gd name="connsiteX46" fmla="*/ 2685623 w 2685623"/>
              <a:gd name="connsiteY46" fmla="*/ 3627686 h 3627686"/>
              <a:gd name="connsiteX47" fmla="*/ 507198 w 2685623"/>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23262 h 3627686"/>
              <a:gd name="connsiteX36" fmla="*/ 500007 w 2679544"/>
              <a:gd name="connsiteY36" fmla="*/ 794386 h 3627686"/>
              <a:gd name="connsiteX37" fmla="*/ 0 w 2679544"/>
              <a:gd name="connsiteY37" fmla="*/ 547168 h 3627686"/>
              <a:gd name="connsiteX38" fmla="*/ 615510 w 2679544"/>
              <a:gd name="connsiteY38" fmla="*/ 534504 h 3627686"/>
              <a:gd name="connsiteX39" fmla="*/ 1494215 w 2679544"/>
              <a:gd name="connsiteY39" fmla="*/ 7863 h 3627686"/>
              <a:gd name="connsiteX40" fmla="*/ 2321976 w 2679544"/>
              <a:gd name="connsiteY40" fmla="*/ 646561 h 3627686"/>
              <a:gd name="connsiteX41" fmla="*/ 2117051 w 2679544"/>
              <a:gd name="connsiteY41" fmla="*/ 1420028 h 3627686"/>
              <a:gd name="connsiteX42" fmla="*/ 2037517 w 2679544"/>
              <a:gd name="connsiteY42" fmla="*/ 1896729 h 3627686"/>
              <a:gd name="connsiteX43" fmla="*/ 1989390 w 2679544"/>
              <a:gd name="connsiteY43" fmla="*/ 1849622 h 3627686"/>
              <a:gd name="connsiteX44" fmla="*/ 1963047 w 2679544"/>
              <a:gd name="connsiteY44" fmla="*/ 1910916 h 3627686"/>
              <a:gd name="connsiteX45" fmla="*/ 2679544 w 2679544"/>
              <a:gd name="connsiteY45" fmla="*/ 3627686 h 3627686"/>
              <a:gd name="connsiteX46" fmla="*/ 501119 w 2679544"/>
              <a:gd name="connsiteY4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794386 h 3627686"/>
              <a:gd name="connsiteX36" fmla="*/ 0 w 2679544"/>
              <a:gd name="connsiteY36" fmla="*/ 547168 h 3627686"/>
              <a:gd name="connsiteX37" fmla="*/ 615510 w 2679544"/>
              <a:gd name="connsiteY37" fmla="*/ 534504 h 3627686"/>
              <a:gd name="connsiteX38" fmla="*/ 1494215 w 2679544"/>
              <a:gd name="connsiteY38" fmla="*/ 7863 h 3627686"/>
              <a:gd name="connsiteX39" fmla="*/ 2321976 w 2679544"/>
              <a:gd name="connsiteY39" fmla="*/ 646561 h 3627686"/>
              <a:gd name="connsiteX40" fmla="*/ 2117051 w 2679544"/>
              <a:gd name="connsiteY40" fmla="*/ 1420028 h 3627686"/>
              <a:gd name="connsiteX41" fmla="*/ 2037517 w 2679544"/>
              <a:gd name="connsiteY41" fmla="*/ 1896729 h 3627686"/>
              <a:gd name="connsiteX42" fmla="*/ 1989390 w 2679544"/>
              <a:gd name="connsiteY42" fmla="*/ 1849622 h 3627686"/>
              <a:gd name="connsiteX43" fmla="*/ 1963047 w 2679544"/>
              <a:gd name="connsiteY43" fmla="*/ 1910916 h 3627686"/>
              <a:gd name="connsiteX44" fmla="*/ 2679544 w 2679544"/>
              <a:gd name="connsiteY44" fmla="*/ 3627686 h 3627686"/>
              <a:gd name="connsiteX45" fmla="*/ 501119 w 2679544"/>
              <a:gd name="connsiteY4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9632 w 2679544"/>
              <a:gd name="connsiteY33" fmla="*/ 890638 h 3627686"/>
              <a:gd name="connsiteX34" fmla="*/ 500007 w 2679544"/>
              <a:gd name="connsiteY34" fmla="*/ 794386 h 3627686"/>
              <a:gd name="connsiteX35" fmla="*/ 0 w 2679544"/>
              <a:gd name="connsiteY35" fmla="*/ 547168 h 3627686"/>
              <a:gd name="connsiteX36" fmla="*/ 615510 w 2679544"/>
              <a:gd name="connsiteY36" fmla="*/ 534504 h 3627686"/>
              <a:gd name="connsiteX37" fmla="*/ 1494215 w 2679544"/>
              <a:gd name="connsiteY37" fmla="*/ 7863 h 3627686"/>
              <a:gd name="connsiteX38" fmla="*/ 2321976 w 2679544"/>
              <a:gd name="connsiteY38" fmla="*/ 646561 h 3627686"/>
              <a:gd name="connsiteX39" fmla="*/ 2117051 w 2679544"/>
              <a:gd name="connsiteY39" fmla="*/ 1420028 h 3627686"/>
              <a:gd name="connsiteX40" fmla="*/ 2037517 w 2679544"/>
              <a:gd name="connsiteY40" fmla="*/ 1896729 h 3627686"/>
              <a:gd name="connsiteX41" fmla="*/ 1989390 w 2679544"/>
              <a:gd name="connsiteY41" fmla="*/ 1849622 h 3627686"/>
              <a:gd name="connsiteX42" fmla="*/ 1963047 w 2679544"/>
              <a:gd name="connsiteY42" fmla="*/ 1910916 h 3627686"/>
              <a:gd name="connsiteX43" fmla="*/ 2679544 w 2679544"/>
              <a:gd name="connsiteY43" fmla="*/ 3627686 h 3627686"/>
              <a:gd name="connsiteX44" fmla="*/ 501119 w 2679544"/>
              <a:gd name="connsiteY4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0007 w 2679544"/>
              <a:gd name="connsiteY33" fmla="*/ 794386 h 3627686"/>
              <a:gd name="connsiteX34" fmla="*/ 0 w 2679544"/>
              <a:gd name="connsiteY34" fmla="*/ 547168 h 3627686"/>
              <a:gd name="connsiteX35" fmla="*/ 615510 w 2679544"/>
              <a:gd name="connsiteY35" fmla="*/ 534504 h 3627686"/>
              <a:gd name="connsiteX36" fmla="*/ 1494215 w 2679544"/>
              <a:gd name="connsiteY36" fmla="*/ 7863 h 3627686"/>
              <a:gd name="connsiteX37" fmla="*/ 2321976 w 2679544"/>
              <a:gd name="connsiteY37" fmla="*/ 646561 h 3627686"/>
              <a:gd name="connsiteX38" fmla="*/ 2117051 w 2679544"/>
              <a:gd name="connsiteY38" fmla="*/ 1420028 h 3627686"/>
              <a:gd name="connsiteX39" fmla="*/ 2037517 w 2679544"/>
              <a:gd name="connsiteY39" fmla="*/ 1896729 h 3627686"/>
              <a:gd name="connsiteX40" fmla="*/ 1989390 w 2679544"/>
              <a:gd name="connsiteY40" fmla="*/ 1849622 h 3627686"/>
              <a:gd name="connsiteX41" fmla="*/ 1963047 w 2679544"/>
              <a:gd name="connsiteY41" fmla="*/ 1910916 h 3627686"/>
              <a:gd name="connsiteX42" fmla="*/ 2679544 w 2679544"/>
              <a:gd name="connsiteY42" fmla="*/ 3627686 h 3627686"/>
              <a:gd name="connsiteX43" fmla="*/ 501119 w 2679544"/>
              <a:gd name="connsiteY4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0007 w 2679544"/>
              <a:gd name="connsiteY32" fmla="*/ 794386 h 3627686"/>
              <a:gd name="connsiteX33" fmla="*/ 0 w 2679544"/>
              <a:gd name="connsiteY33" fmla="*/ 547168 h 3627686"/>
              <a:gd name="connsiteX34" fmla="*/ 615510 w 2679544"/>
              <a:gd name="connsiteY34" fmla="*/ 534504 h 3627686"/>
              <a:gd name="connsiteX35" fmla="*/ 1494215 w 2679544"/>
              <a:gd name="connsiteY35" fmla="*/ 7863 h 3627686"/>
              <a:gd name="connsiteX36" fmla="*/ 2321976 w 2679544"/>
              <a:gd name="connsiteY36" fmla="*/ 646561 h 3627686"/>
              <a:gd name="connsiteX37" fmla="*/ 2117051 w 2679544"/>
              <a:gd name="connsiteY37" fmla="*/ 1420028 h 3627686"/>
              <a:gd name="connsiteX38" fmla="*/ 2037517 w 2679544"/>
              <a:gd name="connsiteY38" fmla="*/ 1896729 h 3627686"/>
              <a:gd name="connsiteX39" fmla="*/ 1989390 w 2679544"/>
              <a:gd name="connsiteY39" fmla="*/ 1849622 h 3627686"/>
              <a:gd name="connsiteX40" fmla="*/ 1963047 w 2679544"/>
              <a:gd name="connsiteY40" fmla="*/ 1910916 h 3627686"/>
              <a:gd name="connsiteX41" fmla="*/ 2679544 w 2679544"/>
              <a:gd name="connsiteY41" fmla="*/ 3627686 h 3627686"/>
              <a:gd name="connsiteX42" fmla="*/ 501119 w 2679544"/>
              <a:gd name="connsiteY4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500007 w 2679544"/>
              <a:gd name="connsiteY31" fmla="*/ 794386 h 3627686"/>
              <a:gd name="connsiteX32" fmla="*/ 0 w 2679544"/>
              <a:gd name="connsiteY32" fmla="*/ 547168 h 3627686"/>
              <a:gd name="connsiteX33" fmla="*/ 615510 w 2679544"/>
              <a:gd name="connsiteY33" fmla="*/ 534504 h 3627686"/>
              <a:gd name="connsiteX34" fmla="*/ 1494215 w 2679544"/>
              <a:gd name="connsiteY34" fmla="*/ 7863 h 3627686"/>
              <a:gd name="connsiteX35" fmla="*/ 2321976 w 2679544"/>
              <a:gd name="connsiteY35" fmla="*/ 646561 h 3627686"/>
              <a:gd name="connsiteX36" fmla="*/ 2117051 w 2679544"/>
              <a:gd name="connsiteY36" fmla="*/ 1420028 h 3627686"/>
              <a:gd name="connsiteX37" fmla="*/ 2037517 w 2679544"/>
              <a:gd name="connsiteY37" fmla="*/ 1896729 h 3627686"/>
              <a:gd name="connsiteX38" fmla="*/ 1989390 w 2679544"/>
              <a:gd name="connsiteY38" fmla="*/ 1849622 h 3627686"/>
              <a:gd name="connsiteX39" fmla="*/ 1963047 w 2679544"/>
              <a:gd name="connsiteY39" fmla="*/ 1910916 h 3627686"/>
              <a:gd name="connsiteX40" fmla="*/ 2679544 w 2679544"/>
              <a:gd name="connsiteY40" fmla="*/ 3627686 h 3627686"/>
              <a:gd name="connsiteX41" fmla="*/ 501119 w 2679544"/>
              <a:gd name="connsiteY41"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500007 w 2679544"/>
              <a:gd name="connsiteY30" fmla="*/ 794386 h 3627686"/>
              <a:gd name="connsiteX31" fmla="*/ 0 w 2679544"/>
              <a:gd name="connsiteY31" fmla="*/ 547168 h 3627686"/>
              <a:gd name="connsiteX32" fmla="*/ 615510 w 2679544"/>
              <a:gd name="connsiteY32" fmla="*/ 534504 h 3627686"/>
              <a:gd name="connsiteX33" fmla="*/ 1494215 w 2679544"/>
              <a:gd name="connsiteY33" fmla="*/ 7863 h 3627686"/>
              <a:gd name="connsiteX34" fmla="*/ 2321976 w 2679544"/>
              <a:gd name="connsiteY34" fmla="*/ 646561 h 3627686"/>
              <a:gd name="connsiteX35" fmla="*/ 2117051 w 2679544"/>
              <a:gd name="connsiteY35" fmla="*/ 1420028 h 3627686"/>
              <a:gd name="connsiteX36" fmla="*/ 2037517 w 2679544"/>
              <a:gd name="connsiteY36" fmla="*/ 1896729 h 3627686"/>
              <a:gd name="connsiteX37" fmla="*/ 1989390 w 2679544"/>
              <a:gd name="connsiteY37" fmla="*/ 1849622 h 3627686"/>
              <a:gd name="connsiteX38" fmla="*/ 1963047 w 2679544"/>
              <a:gd name="connsiteY38" fmla="*/ 1910916 h 3627686"/>
              <a:gd name="connsiteX39" fmla="*/ 2679544 w 2679544"/>
              <a:gd name="connsiteY39" fmla="*/ 3627686 h 3627686"/>
              <a:gd name="connsiteX40" fmla="*/ 501119 w 2679544"/>
              <a:gd name="connsiteY40"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500007 w 2679544"/>
              <a:gd name="connsiteY29" fmla="*/ 794386 h 3627686"/>
              <a:gd name="connsiteX30" fmla="*/ 0 w 2679544"/>
              <a:gd name="connsiteY30" fmla="*/ 547168 h 3627686"/>
              <a:gd name="connsiteX31" fmla="*/ 615510 w 2679544"/>
              <a:gd name="connsiteY31" fmla="*/ 534504 h 3627686"/>
              <a:gd name="connsiteX32" fmla="*/ 1494215 w 2679544"/>
              <a:gd name="connsiteY32" fmla="*/ 7863 h 3627686"/>
              <a:gd name="connsiteX33" fmla="*/ 2321976 w 2679544"/>
              <a:gd name="connsiteY33" fmla="*/ 646561 h 3627686"/>
              <a:gd name="connsiteX34" fmla="*/ 2117051 w 2679544"/>
              <a:gd name="connsiteY34" fmla="*/ 1420028 h 3627686"/>
              <a:gd name="connsiteX35" fmla="*/ 2037517 w 2679544"/>
              <a:gd name="connsiteY35" fmla="*/ 1896729 h 3627686"/>
              <a:gd name="connsiteX36" fmla="*/ 1989390 w 2679544"/>
              <a:gd name="connsiteY36" fmla="*/ 1849622 h 3627686"/>
              <a:gd name="connsiteX37" fmla="*/ 1963047 w 2679544"/>
              <a:gd name="connsiteY37" fmla="*/ 1910916 h 3627686"/>
              <a:gd name="connsiteX38" fmla="*/ 2679544 w 2679544"/>
              <a:gd name="connsiteY38" fmla="*/ 3627686 h 3627686"/>
              <a:gd name="connsiteX39" fmla="*/ 501119 w 2679544"/>
              <a:gd name="connsiteY39"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882040 h 3627686"/>
              <a:gd name="connsiteX11" fmla="*/ 432630 w 2679544"/>
              <a:gd name="connsiteY11" fmla="*/ 1843539 h 3627686"/>
              <a:gd name="connsiteX12" fmla="*/ 432630 w 2679544"/>
              <a:gd name="connsiteY12" fmla="*/ 1805038 h 3627686"/>
              <a:gd name="connsiteX13" fmla="*/ 432630 w 2679544"/>
              <a:gd name="connsiteY13" fmla="*/ 1776163 h 3627686"/>
              <a:gd name="connsiteX14" fmla="*/ 413379 w 2679544"/>
              <a:gd name="connsiteY14" fmla="*/ 1747287 h 3627686"/>
              <a:gd name="connsiteX15" fmla="*/ 365253 w 2679544"/>
              <a:gd name="connsiteY15" fmla="*/ 1660659 h 3627686"/>
              <a:gd name="connsiteX16" fmla="*/ 384504 w 2679544"/>
              <a:gd name="connsiteY16" fmla="*/ 1631784 h 3627686"/>
              <a:gd name="connsiteX17" fmla="*/ 384504 w 2679544"/>
              <a:gd name="connsiteY17" fmla="*/ 1602908 h 3627686"/>
              <a:gd name="connsiteX18" fmla="*/ 355628 w 2679544"/>
              <a:gd name="connsiteY18" fmla="*/ 1583657 h 3627686"/>
              <a:gd name="connsiteX19" fmla="*/ 355628 w 2679544"/>
              <a:gd name="connsiteY19" fmla="*/ 1545156 h 3627686"/>
              <a:gd name="connsiteX20" fmla="*/ 365253 w 2679544"/>
              <a:gd name="connsiteY20" fmla="*/ 1516280 h 3627686"/>
              <a:gd name="connsiteX21" fmla="*/ 346003 w 2679544"/>
              <a:gd name="connsiteY21" fmla="*/ 1439278 h 3627686"/>
              <a:gd name="connsiteX22" fmla="*/ 307502 w 2679544"/>
              <a:gd name="connsiteY22" fmla="*/ 1400777 h 3627686"/>
              <a:gd name="connsiteX23" fmla="*/ 269000 w 2679544"/>
              <a:gd name="connsiteY23" fmla="*/ 1371902 h 3627686"/>
              <a:gd name="connsiteX24" fmla="*/ 240125 w 2679544"/>
              <a:gd name="connsiteY24" fmla="*/ 1323775 h 3627686"/>
              <a:gd name="connsiteX25" fmla="*/ 240125 w 2679544"/>
              <a:gd name="connsiteY25" fmla="*/ 1285274 h 3627686"/>
              <a:gd name="connsiteX26" fmla="*/ 287744 w 2679544"/>
              <a:gd name="connsiteY26" fmla="*/ 1240187 h 3627686"/>
              <a:gd name="connsiteX27" fmla="*/ 500007 w 2679544"/>
              <a:gd name="connsiteY27" fmla="*/ 794386 h 3627686"/>
              <a:gd name="connsiteX28" fmla="*/ 0 w 2679544"/>
              <a:gd name="connsiteY28" fmla="*/ 547168 h 3627686"/>
              <a:gd name="connsiteX29" fmla="*/ 615510 w 2679544"/>
              <a:gd name="connsiteY29" fmla="*/ 534504 h 3627686"/>
              <a:gd name="connsiteX30" fmla="*/ 1494215 w 2679544"/>
              <a:gd name="connsiteY30" fmla="*/ 7863 h 3627686"/>
              <a:gd name="connsiteX31" fmla="*/ 2321976 w 2679544"/>
              <a:gd name="connsiteY31" fmla="*/ 646561 h 3627686"/>
              <a:gd name="connsiteX32" fmla="*/ 2117051 w 2679544"/>
              <a:gd name="connsiteY32" fmla="*/ 1420028 h 3627686"/>
              <a:gd name="connsiteX33" fmla="*/ 2037517 w 2679544"/>
              <a:gd name="connsiteY33" fmla="*/ 1896729 h 3627686"/>
              <a:gd name="connsiteX34" fmla="*/ 1989390 w 2679544"/>
              <a:gd name="connsiteY34" fmla="*/ 1849622 h 3627686"/>
              <a:gd name="connsiteX35" fmla="*/ 1963047 w 2679544"/>
              <a:gd name="connsiteY35" fmla="*/ 1910916 h 3627686"/>
              <a:gd name="connsiteX36" fmla="*/ 2679544 w 2679544"/>
              <a:gd name="connsiteY36" fmla="*/ 3627686 h 3627686"/>
              <a:gd name="connsiteX37" fmla="*/ 501119 w 2679544"/>
              <a:gd name="connsiteY3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42255 w 2679544"/>
              <a:gd name="connsiteY9" fmla="*/ 1882040 h 3627686"/>
              <a:gd name="connsiteX10" fmla="*/ 432630 w 2679544"/>
              <a:gd name="connsiteY10" fmla="*/ 1843539 h 3627686"/>
              <a:gd name="connsiteX11" fmla="*/ 432630 w 2679544"/>
              <a:gd name="connsiteY11" fmla="*/ 1805038 h 3627686"/>
              <a:gd name="connsiteX12" fmla="*/ 432630 w 2679544"/>
              <a:gd name="connsiteY12" fmla="*/ 1776163 h 3627686"/>
              <a:gd name="connsiteX13" fmla="*/ 413379 w 2679544"/>
              <a:gd name="connsiteY13" fmla="*/ 1747287 h 3627686"/>
              <a:gd name="connsiteX14" fmla="*/ 365253 w 2679544"/>
              <a:gd name="connsiteY14" fmla="*/ 1660659 h 3627686"/>
              <a:gd name="connsiteX15" fmla="*/ 384504 w 2679544"/>
              <a:gd name="connsiteY15" fmla="*/ 1631784 h 3627686"/>
              <a:gd name="connsiteX16" fmla="*/ 384504 w 2679544"/>
              <a:gd name="connsiteY16" fmla="*/ 1602908 h 3627686"/>
              <a:gd name="connsiteX17" fmla="*/ 355628 w 2679544"/>
              <a:gd name="connsiteY17" fmla="*/ 1583657 h 3627686"/>
              <a:gd name="connsiteX18" fmla="*/ 355628 w 2679544"/>
              <a:gd name="connsiteY18" fmla="*/ 1545156 h 3627686"/>
              <a:gd name="connsiteX19" fmla="*/ 365253 w 2679544"/>
              <a:gd name="connsiteY19" fmla="*/ 1516280 h 3627686"/>
              <a:gd name="connsiteX20" fmla="*/ 346003 w 2679544"/>
              <a:gd name="connsiteY20" fmla="*/ 1439278 h 3627686"/>
              <a:gd name="connsiteX21" fmla="*/ 307502 w 2679544"/>
              <a:gd name="connsiteY21" fmla="*/ 1400777 h 3627686"/>
              <a:gd name="connsiteX22" fmla="*/ 269000 w 2679544"/>
              <a:gd name="connsiteY22" fmla="*/ 1371902 h 3627686"/>
              <a:gd name="connsiteX23" fmla="*/ 240125 w 2679544"/>
              <a:gd name="connsiteY23" fmla="*/ 1323775 h 3627686"/>
              <a:gd name="connsiteX24" fmla="*/ 240125 w 2679544"/>
              <a:gd name="connsiteY24" fmla="*/ 1285274 h 3627686"/>
              <a:gd name="connsiteX25" fmla="*/ 287744 w 2679544"/>
              <a:gd name="connsiteY25" fmla="*/ 1240187 h 3627686"/>
              <a:gd name="connsiteX26" fmla="*/ 500007 w 2679544"/>
              <a:gd name="connsiteY26" fmla="*/ 794386 h 3627686"/>
              <a:gd name="connsiteX27" fmla="*/ 0 w 2679544"/>
              <a:gd name="connsiteY27" fmla="*/ 547168 h 3627686"/>
              <a:gd name="connsiteX28" fmla="*/ 615510 w 2679544"/>
              <a:gd name="connsiteY28" fmla="*/ 534504 h 3627686"/>
              <a:gd name="connsiteX29" fmla="*/ 1494215 w 2679544"/>
              <a:gd name="connsiteY29" fmla="*/ 7863 h 3627686"/>
              <a:gd name="connsiteX30" fmla="*/ 2321976 w 2679544"/>
              <a:gd name="connsiteY30" fmla="*/ 646561 h 3627686"/>
              <a:gd name="connsiteX31" fmla="*/ 2117051 w 2679544"/>
              <a:gd name="connsiteY31" fmla="*/ 1420028 h 3627686"/>
              <a:gd name="connsiteX32" fmla="*/ 2037517 w 2679544"/>
              <a:gd name="connsiteY32" fmla="*/ 1896729 h 3627686"/>
              <a:gd name="connsiteX33" fmla="*/ 1989390 w 2679544"/>
              <a:gd name="connsiteY33" fmla="*/ 1849622 h 3627686"/>
              <a:gd name="connsiteX34" fmla="*/ 1963047 w 2679544"/>
              <a:gd name="connsiteY34" fmla="*/ 1910916 h 3627686"/>
              <a:gd name="connsiteX35" fmla="*/ 2679544 w 2679544"/>
              <a:gd name="connsiteY35" fmla="*/ 3627686 h 3627686"/>
              <a:gd name="connsiteX36" fmla="*/ 501119 w 2679544"/>
              <a:gd name="connsiteY3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442255 w 2679544"/>
              <a:gd name="connsiteY8" fmla="*/ 1882040 h 3627686"/>
              <a:gd name="connsiteX9" fmla="*/ 432630 w 2679544"/>
              <a:gd name="connsiteY9" fmla="*/ 1843539 h 3627686"/>
              <a:gd name="connsiteX10" fmla="*/ 432630 w 2679544"/>
              <a:gd name="connsiteY10" fmla="*/ 1805038 h 3627686"/>
              <a:gd name="connsiteX11" fmla="*/ 432630 w 2679544"/>
              <a:gd name="connsiteY11" fmla="*/ 1776163 h 3627686"/>
              <a:gd name="connsiteX12" fmla="*/ 413379 w 2679544"/>
              <a:gd name="connsiteY12" fmla="*/ 1747287 h 3627686"/>
              <a:gd name="connsiteX13" fmla="*/ 365253 w 2679544"/>
              <a:gd name="connsiteY13" fmla="*/ 1660659 h 3627686"/>
              <a:gd name="connsiteX14" fmla="*/ 384504 w 2679544"/>
              <a:gd name="connsiteY14" fmla="*/ 1631784 h 3627686"/>
              <a:gd name="connsiteX15" fmla="*/ 384504 w 2679544"/>
              <a:gd name="connsiteY15" fmla="*/ 1602908 h 3627686"/>
              <a:gd name="connsiteX16" fmla="*/ 355628 w 2679544"/>
              <a:gd name="connsiteY16" fmla="*/ 1583657 h 3627686"/>
              <a:gd name="connsiteX17" fmla="*/ 355628 w 2679544"/>
              <a:gd name="connsiteY17" fmla="*/ 1545156 h 3627686"/>
              <a:gd name="connsiteX18" fmla="*/ 365253 w 2679544"/>
              <a:gd name="connsiteY18" fmla="*/ 1516280 h 3627686"/>
              <a:gd name="connsiteX19" fmla="*/ 346003 w 2679544"/>
              <a:gd name="connsiteY19" fmla="*/ 1439278 h 3627686"/>
              <a:gd name="connsiteX20" fmla="*/ 307502 w 2679544"/>
              <a:gd name="connsiteY20" fmla="*/ 1400777 h 3627686"/>
              <a:gd name="connsiteX21" fmla="*/ 269000 w 2679544"/>
              <a:gd name="connsiteY21" fmla="*/ 1371902 h 3627686"/>
              <a:gd name="connsiteX22" fmla="*/ 240125 w 2679544"/>
              <a:gd name="connsiteY22" fmla="*/ 1323775 h 3627686"/>
              <a:gd name="connsiteX23" fmla="*/ 240125 w 2679544"/>
              <a:gd name="connsiteY23" fmla="*/ 1285274 h 3627686"/>
              <a:gd name="connsiteX24" fmla="*/ 287744 w 2679544"/>
              <a:gd name="connsiteY24" fmla="*/ 1240187 h 3627686"/>
              <a:gd name="connsiteX25" fmla="*/ 500007 w 2679544"/>
              <a:gd name="connsiteY25" fmla="*/ 794386 h 3627686"/>
              <a:gd name="connsiteX26" fmla="*/ 0 w 2679544"/>
              <a:gd name="connsiteY26" fmla="*/ 547168 h 3627686"/>
              <a:gd name="connsiteX27" fmla="*/ 615510 w 2679544"/>
              <a:gd name="connsiteY27" fmla="*/ 534504 h 3627686"/>
              <a:gd name="connsiteX28" fmla="*/ 1494215 w 2679544"/>
              <a:gd name="connsiteY28" fmla="*/ 7863 h 3627686"/>
              <a:gd name="connsiteX29" fmla="*/ 2321976 w 2679544"/>
              <a:gd name="connsiteY29" fmla="*/ 646561 h 3627686"/>
              <a:gd name="connsiteX30" fmla="*/ 2117051 w 2679544"/>
              <a:gd name="connsiteY30" fmla="*/ 1420028 h 3627686"/>
              <a:gd name="connsiteX31" fmla="*/ 2037517 w 2679544"/>
              <a:gd name="connsiteY31" fmla="*/ 1896729 h 3627686"/>
              <a:gd name="connsiteX32" fmla="*/ 1989390 w 2679544"/>
              <a:gd name="connsiteY32" fmla="*/ 1849622 h 3627686"/>
              <a:gd name="connsiteX33" fmla="*/ 1963047 w 2679544"/>
              <a:gd name="connsiteY33" fmla="*/ 1910916 h 3627686"/>
              <a:gd name="connsiteX34" fmla="*/ 2679544 w 2679544"/>
              <a:gd name="connsiteY34" fmla="*/ 3627686 h 3627686"/>
              <a:gd name="connsiteX35" fmla="*/ 501119 w 2679544"/>
              <a:gd name="connsiteY3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442255 w 2679544"/>
              <a:gd name="connsiteY7" fmla="*/ 1882040 h 3627686"/>
              <a:gd name="connsiteX8" fmla="*/ 432630 w 2679544"/>
              <a:gd name="connsiteY8" fmla="*/ 1843539 h 3627686"/>
              <a:gd name="connsiteX9" fmla="*/ 432630 w 2679544"/>
              <a:gd name="connsiteY9" fmla="*/ 1805038 h 3627686"/>
              <a:gd name="connsiteX10" fmla="*/ 432630 w 2679544"/>
              <a:gd name="connsiteY10" fmla="*/ 1776163 h 3627686"/>
              <a:gd name="connsiteX11" fmla="*/ 413379 w 2679544"/>
              <a:gd name="connsiteY11" fmla="*/ 1747287 h 3627686"/>
              <a:gd name="connsiteX12" fmla="*/ 365253 w 2679544"/>
              <a:gd name="connsiteY12" fmla="*/ 1660659 h 3627686"/>
              <a:gd name="connsiteX13" fmla="*/ 384504 w 2679544"/>
              <a:gd name="connsiteY13" fmla="*/ 1631784 h 3627686"/>
              <a:gd name="connsiteX14" fmla="*/ 384504 w 2679544"/>
              <a:gd name="connsiteY14" fmla="*/ 1602908 h 3627686"/>
              <a:gd name="connsiteX15" fmla="*/ 355628 w 2679544"/>
              <a:gd name="connsiteY15" fmla="*/ 1583657 h 3627686"/>
              <a:gd name="connsiteX16" fmla="*/ 355628 w 2679544"/>
              <a:gd name="connsiteY16" fmla="*/ 1545156 h 3627686"/>
              <a:gd name="connsiteX17" fmla="*/ 365253 w 2679544"/>
              <a:gd name="connsiteY17" fmla="*/ 1516280 h 3627686"/>
              <a:gd name="connsiteX18" fmla="*/ 346003 w 2679544"/>
              <a:gd name="connsiteY18" fmla="*/ 1439278 h 3627686"/>
              <a:gd name="connsiteX19" fmla="*/ 307502 w 2679544"/>
              <a:gd name="connsiteY19" fmla="*/ 1400777 h 3627686"/>
              <a:gd name="connsiteX20" fmla="*/ 269000 w 2679544"/>
              <a:gd name="connsiteY20" fmla="*/ 1371902 h 3627686"/>
              <a:gd name="connsiteX21" fmla="*/ 240125 w 2679544"/>
              <a:gd name="connsiteY21" fmla="*/ 1323775 h 3627686"/>
              <a:gd name="connsiteX22" fmla="*/ 240125 w 2679544"/>
              <a:gd name="connsiteY22" fmla="*/ 1285274 h 3627686"/>
              <a:gd name="connsiteX23" fmla="*/ 287744 w 2679544"/>
              <a:gd name="connsiteY23" fmla="*/ 1240187 h 3627686"/>
              <a:gd name="connsiteX24" fmla="*/ 500007 w 2679544"/>
              <a:gd name="connsiteY24" fmla="*/ 794386 h 3627686"/>
              <a:gd name="connsiteX25" fmla="*/ 0 w 2679544"/>
              <a:gd name="connsiteY25" fmla="*/ 547168 h 3627686"/>
              <a:gd name="connsiteX26" fmla="*/ 615510 w 2679544"/>
              <a:gd name="connsiteY26" fmla="*/ 534504 h 3627686"/>
              <a:gd name="connsiteX27" fmla="*/ 1494215 w 2679544"/>
              <a:gd name="connsiteY27" fmla="*/ 7863 h 3627686"/>
              <a:gd name="connsiteX28" fmla="*/ 2321976 w 2679544"/>
              <a:gd name="connsiteY28" fmla="*/ 646561 h 3627686"/>
              <a:gd name="connsiteX29" fmla="*/ 2117051 w 2679544"/>
              <a:gd name="connsiteY29" fmla="*/ 1420028 h 3627686"/>
              <a:gd name="connsiteX30" fmla="*/ 2037517 w 2679544"/>
              <a:gd name="connsiteY30" fmla="*/ 1896729 h 3627686"/>
              <a:gd name="connsiteX31" fmla="*/ 1989390 w 2679544"/>
              <a:gd name="connsiteY31" fmla="*/ 1849622 h 3627686"/>
              <a:gd name="connsiteX32" fmla="*/ 1963047 w 2679544"/>
              <a:gd name="connsiteY32" fmla="*/ 1910916 h 3627686"/>
              <a:gd name="connsiteX33" fmla="*/ 2679544 w 2679544"/>
              <a:gd name="connsiteY33" fmla="*/ 3627686 h 3627686"/>
              <a:gd name="connsiteX34" fmla="*/ 501119 w 2679544"/>
              <a:gd name="connsiteY3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442255 w 2679544"/>
              <a:gd name="connsiteY6" fmla="*/ 1882040 h 3627686"/>
              <a:gd name="connsiteX7" fmla="*/ 432630 w 2679544"/>
              <a:gd name="connsiteY7" fmla="*/ 1843539 h 3627686"/>
              <a:gd name="connsiteX8" fmla="*/ 432630 w 2679544"/>
              <a:gd name="connsiteY8" fmla="*/ 1805038 h 3627686"/>
              <a:gd name="connsiteX9" fmla="*/ 432630 w 2679544"/>
              <a:gd name="connsiteY9" fmla="*/ 1776163 h 3627686"/>
              <a:gd name="connsiteX10" fmla="*/ 413379 w 2679544"/>
              <a:gd name="connsiteY10" fmla="*/ 1747287 h 3627686"/>
              <a:gd name="connsiteX11" fmla="*/ 365253 w 2679544"/>
              <a:gd name="connsiteY11" fmla="*/ 1660659 h 3627686"/>
              <a:gd name="connsiteX12" fmla="*/ 384504 w 2679544"/>
              <a:gd name="connsiteY12" fmla="*/ 1631784 h 3627686"/>
              <a:gd name="connsiteX13" fmla="*/ 384504 w 2679544"/>
              <a:gd name="connsiteY13" fmla="*/ 1602908 h 3627686"/>
              <a:gd name="connsiteX14" fmla="*/ 355628 w 2679544"/>
              <a:gd name="connsiteY14" fmla="*/ 1583657 h 3627686"/>
              <a:gd name="connsiteX15" fmla="*/ 355628 w 2679544"/>
              <a:gd name="connsiteY15" fmla="*/ 1545156 h 3627686"/>
              <a:gd name="connsiteX16" fmla="*/ 365253 w 2679544"/>
              <a:gd name="connsiteY16" fmla="*/ 1516280 h 3627686"/>
              <a:gd name="connsiteX17" fmla="*/ 346003 w 2679544"/>
              <a:gd name="connsiteY17" fmla="*/ 1439278 h 3627686"/>
              <a:gd name="connsiteX18" fmla="*/ 307502 w 2679544"/>
              <a:gd name="connsiteY18" fmla="*/ 1400777 h 3627686"/>
              <a:gd name="connsiteX19" fmla="*/ 269000 w 2679544"/>
              <a:gd name="connsiteY19" fmla="*/ 1371902 h 3627686"/>
              <a:gd name="connsiteX20" fmla="*/ 240125 w 2679544"/>
              <a:gd name="connsiteY20" fmla="*/ 1323775 h 3627686"/>
              <a:gd name="connsiteX21" fmla="*/ 240125 w 2679544"/>
              <a:gd name="connsiteY21" fmla="*/ 1285274 h 3627686"/>
              <a:gd name="connsiteX22" fmla="*/ 287744 w 2679544"/>
              <a:gd name="connsiteY22" fmla="*/ 1240187 h 3627686"/>
              <a:gd name="connsiteX23" fmla="*/ 500007 w 2679544"/>
              <a:gd name="connsiteY23" fmla="*/ 794386 h 3627686"/>
              <a:gd name="connsiteX24" fmla="*/ 0 w 2679544"/>
              <a:gd name="connsiteY24" fmla="*/ 547168 h 3627686"/>
              <a:gd name="connsiteX25" fmla="*/ 615510 w 2679544"/>
              <a:gd name="connsiteY25" fmla="*/ 534504 h 3627686"/>
              <a:gd name="connsiteX26" fmla="*/ 1494215 w 2679544"/>
              <a:gd name="connsiteY26" fmla="*/ 7863 h 3627686"/>
              <a:gd name="connsiteX27" fmla="*/ 2321976 w 2679544"/>
              <a:gd name="connsiteY27" fmla="*/ 646561 h 3627686"/>
              <a:gd name="connsiteX28" fmla="*/ 2117051 w 2679544"/>
              <a:gd name="connsiteY28" fmla="*/ 1420028 h 3627686"/>
              <a:gd name="connsiteX29" fmla="*/ 2037517 w 2679544"/>
              <a:gd name="connsiteY29" fmla="*/ 1896729 h 3627686"/>
              <a:gd name="connsiteX30" fmla="*/ 1989390 w 2679544"/>
              <a:gd name="connsiteY30" fmla="*/ 1849622 h 3627686"/>
              <a:gd name="connsiteX31" fmla="*/ 1963047 w 2679544"/>
              <a:gd name="connsiteY31" fmla="*/ 1910916 h 3627686"/>
              <a:gd name="connsiteX32" fmla="*/ 2679544 w 2679544"/>
              <a:gd name="connsiteY32" fmla="*/ 3627686 h 3627686"/>
              <a:gd name="connsiteX33" fmla="*/ 501119 w 2679544"/>
              <a:gd name="connsiteY3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442255 w 2679544"/>
              <a:gd name="connsiteY5" fmla="*/ 1882040 h 3627686"/>
              <a:gd name="connsiteX6" fmla="*/ 432630 w 2679544"/>
              <a:gd name="connsiteY6" fmla="*/ 1843539 h 3627686"/>
              <a:gd name="connsiteX7" fmla="*/ 432630 w 2679544"/>
              <a:gd name="connsiteY7" fmla="*/ 1805038 h 3627686"/>
              <a:gd name="connsiteX8" fmla="*/ 432630 w 2679544"/>
              <a:gd name="connsiteY8" fmla="*/ 1776163 h 3627686"/>
              <a:gd name="connsiteX9" fmla="*/ 413379 w 2679544"/>
              <a:gd name="connsiteY9" fmla="*/ 1747287 h 3627686"/>
              <a:gd name="connsiteX10" fmla="*/ 365253 w 2679544"/>
              <a:gd name="connsiteY10" fmla="*/ 1660659 h 3627686"/>
              <a:gd name="connsiteX11" fmla="*/ 384504 w 2679544"/>
              <a:gd name="connsiteY11" fmla="*/ 1631784 h 3627686"/>
              <a:gd name="connsiteX12" fmla="*/ 384504 w 2679544"/>
              <a:gd name="connsiteY12" fmla="*/ 1602908 h 3627686"/>
              <a:gd name="connsiteX13" fmla="*/ 355628 w 2679544"/>
              <a:gd name="connsiteY13" fmla="*/ 1583657 h 3627686"/>
              <a:gd name="connsiteX14" fmla="*/ 355628 w 2679544"/>
              <a:gd name="connsiteY14" fmla="*/ 1545156 h 3627686"/>
              <a:gd name="connsiteX15" fmla="*/ 365253 w 2679544"/>
              <a:gd name="connsiteY15" fmla="*/ 1516280 h 3627686"/>
              <a:gd name="connsiteX16" fmla="*/ 346003 w 2679544"/>
              <a:gd name="connsiteY16" fmla="*/ 1439278 h 3627686"/>
              <a:gd name="connsiteX17" fmla="*/ 307502 w 2679544"/>
              <a:gd name="connsiteY17" fmla="*/ 1400777 h 3627686"/>
              <a:gd name="connsiteX18" fmla="*/ 269000 w 2679544"/>
              <a:gd name="connsiteY18" fmla="*/ 1371902 h 3627686"/>
              <a:gd name="connsiteX19" fmla="*/ 240125 w 2679544"/>
              <a:gd name="connsiteY19" fmla="*/ 1323775 h 3627686"/>
              <a:gd name="connsiteX20" fmla="*/ 240125 w 2679544"/>
              <a:gd name="connsiteY20" fmla="*/ 1285274 h 3627686"/>
              <a:gd name="connsiteX21" fmla="*/ 287744 w 2679544"/>
              <a:gd name="connsiteY21" fmla="*/ 1240187 h 3627686"/>
              <a:gd name="connsiteX22" fmla="*/ 500007 w 2679544"/>
              <a:gd name="connsiteY22" fmla="*/ 794386 h 3627686"/>
              <a:gd name="connsiteX23" fmla="*/ 0 w 2679544"/>
              <a:gd name="connsiteY23" fmla="*/ 547168 h 3627686"/>
              <a:gd name="connsiteX24" fmla="*/ 615510 w 2679544"/>
              <a:gd name="connsiteY24" fmla="*/ 534504 h 3627686"/>
              <a:gd name="connsiteX25" fmla="*/ 1494215 w 2679544"/>
              <a:gd name="connsiteY25" fmla="*/ 7863 h 3627686"/>
              <a:gd name="connsiteX26" fmla="*/ 2321976 w 2679544"/>
              <a:gd name="connsiteY26" fmla="*/ 646561 h 3627686"/>
              <a:gd name="connsiteX27" fmla="*/ 2117051 w 2679544"/>
              <a:gd name="connsiteY27" fmla="*/ 1420028 h 3627686"/>
              <a:gd name="connsiteX28" fmla="*/ 2037517 w 2679544"/>
              <a:gd name="connsiteY28" fmla="*/ 1896729 h 3627686"/>
              <a:gd name="connsiteX29" fmla="*/ 1989390 w 2679544"/>
              <a:gd name="connsiteY29" fmla="*/ 1849622 h 3627686"/>
              <a:gd name="connsiteX30" fmla="*/ 1963047 w 2679544"/>
              <a:gd name="connsiteY30" fmla="*/ 1910916 h 3627686"/>
              <a:gd name="connsiteX31" fmla="*/ 2679544 w 2679544"/>
              <a:gd name="connsiteY31" fmla="*/ 3627686 h 3627686"/>
              <a:gd name="connsiteX32" fmla="*/ 501119 w 2679544"/>
              <a:gd name="connsiteY3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56142 w 2679544"/>
              <a:gd name="connsiteY3" fmla="*/ 2045670 h 3627686"/>
              <a:gd name="connsiteX4" fmla="*/ 442255 w 2679544"/>
              <a:gd name="connsiteY4" fmla="*/ 1882040 h 3627686"/>
              <a:gd name="connsiteX5" fmla="*/ 432630 w 2679544"/>
              <a:gd name="connsiteY5" fmla="*/ 1843539 h 3627686"/>
              <a:gd name="connsiteX6" fmla="*/ 432630 w 2679544"/>
              <a:gd name="connsiteY6" fmla="*/ 1805038 h 3627686"/>
              <a:gd name="connsiteX7" fmla="*/ 432630 w 2679544"/>
              <a:gd name="connsiteY7" fmla="*/ 1776163 h 3627686"/>
              <a:gd name="connsiteX8" fmla="*/ 413379 w 2679544"/>
              <a:gd name="connsiteY8" fmla="*/ 1747287 h 3627686"/>
              <a:gd name="connsiteX9" fmla="*/ 365253 w 2679544"/>
              <a:gd name="connsiteY9" fmla="*/ 1660659 h 3627686"/>
              <a:gd name="connsiteX10" fmla="*/ 384504 w 2679544"/>
              <a:gd name="connsiteY10" fmla="*/ 1631784 h 3627686"/>
              <a:gd name="connsiteX11" fmla="*/ 384504 w 2679544"/>
              <a:gd name="connsiteY11" fmla="*/ 1602908 h 3627686"/>
              <a:gd name="connsiteX12" fmla="*/ 355628 w 2679544"/>
              <a:gd name="connsiteY12" fmla="*/ 1583657 h 3627686"/>
              <a:gd name="connsiteX13" fmla="*/ 355628 w 2679544"/>
              <a:gd name="connsiteY13" fmla="*/ 1545156 h 3627686"/>
              <a:gd name="connsiteX14" fmla="*/ 365253 w 2679544"/>
              <a:gd name="connsiteY14" fmla="*/ 1516280 h 3627686"/>
              <a:gd name="connsiteX15" fmla="*/ 346003 w 2679544"/>
              <a:gd name="connsiteY15" fmla="*/ 1439278 h 3627686"/>
              <a:gd name="connsiteX16" fmla="*/ 307502 w 2679544"/>
              <a:gd name="connsiteY16" fmla="*/ 1400777 h 3627686"/>
              <a:gd name="connsiteX17" fmla="*/ 269000 w 2679544"/>
              <a:gd name="connsiteY17" fmla="*/ 1371902 h 3627686"/>
              <a:gd name="connsiteX18" fmla="*/ 240125 w 2679544"/>
              <a:gd name="connsiteY18" fmla="*/ 1323775 h 3627686"/>
              <a:gd name="connsiteX19" fmla="*/ 240125 w 2679544"/>
              <a:gd name="connsiteY19" fmla="*/ 1285274 h 3627686"/>
              <a:gd name="connsiteX20" fmla="*/ 287744 w 2679544"/>
              <a:gd name="connsiteY20" fmla="*/ 1240187 h 3627686"/>
              <a:gd name="connsiteX21" fmla="*/ 500007 w 2679544"/>
              <a:gd name="connsiteY21" fmla="*/ 794386 h 3627686"/>
              <a:gd name="connsiteX22" fmla="*/ 0 w 2679544"/>
              <a:gd name="connsiteY22" fmla="*/ 547168 h 3627686"/>
              <a:gd name="connsiteX23" fmla="*/ 615510 w 2679544"/>
              <a:gd name="connsiteY23" fmla="*/ 534504 h 3627686"/>
              <a:gd name="connsiteX24" fmla="*/ 1494215 w 2679544"/>
              <a:gd name="connsiteY24" fmla="*/ 7863 h 3627686"/>
              <a:gd name="connsiteX25" fmla="*/ 2321976 w 2679544"/>
              <a:gd name="connsiteY25" fmla="*/ 646561 h 3627686"/>
              <a:gd name="connsiteX26" fmla="*/ 2117051 w 2679544"/>
              <a:gd name="connsiteY26" fmla="*/ 1420028 h 3627686"/>
              <a:gd name="connsiteX27" fmla="*/ 2037517 w 2679544"/>
              <a:gd name="connsiteY27" fmla="*/ 1896729 h 3627686"/>
              <a:gd name="connsiteX28" fmla="*/ 1989390 w 2679544"/>
              <a:gd name="connsiteY28" fmla="*/ 1849622 h 3627686"/>
              <a:gd name="connsiteX29" fmla="*/ 1963047 w 2679544"/>
              <a:gd name="connsiteY29" fmla="*/ 1910916 h 3627686"/>
              <a:gd name="connsiteX30" fmla="*/ 2679544 w 2679544"/>
              <a:gd name="connsiteY30" fmla="*/ 3627686 h 3627686"/>
              <a:gd name="connsiteX31" fmla="*/ 501119 w 2679544"/>
              <a:gd name="connsiteY3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87744 w 2679544"/>
              <a:gd name="connsiteY18" fmla="*/ 1240187 h 3627686"/>
              <a:gd name="connsiteX19" fmla="*/ 500007 w 2679544"/>
              <a:gd name="connsiteY19" fmla="*/ 794386 h 3627686"/>
              <a:gd name="connsiteX20" fmla="*/ 0 w 2679544"/>
              <a:gd name="connsiteY20" fmla="*/ 547168 h 3627686"/>
              <a:gd name="connsiteX21" fmla="*/ 615510 w 2679544"/>
              <a:gd name="connsiteY21" fmla="*/ 534504 h 3627686"/>
              <a:gd name="connsiteX22" fmla="*/ 1494215 w 2679544"/>
              <a:gd name="connsiteY22" fmla="*/ 7863 h 3627686"/>
              <a:gd name="connsiteX23" fmla="*/ 2321976 w 2679544"/>
              <a:gd name="connsiteY23" fmla="*/ 646561 h 3627686"/>
              <a:gd name="connsiteX24" fmla="*/ 2117051 w 2679544"/>
              <a:gd name="connsiteY24" fmla="*/ 1420028 h 3627686"/>
              <a:gd name="connsiteX25" fmla="*/ 2037517 w 2679544"/>
              <a:gd name="connsiteY25" fmla="*/ 1896729 h 3627686"/>
              <a:gd name="connsiteX26" fmla="*/ 1989390 w 2679544"/>
              <a:gd name="connsiteY26" fmla="*/ 1849622 h 3627686"/>
              <a:gd name="connsiteX27" fmla="*/ 1963047 w 2679544"/>
              <a:gd name="connsiteY27" fmla="*/ 1910916 h 3627686"/>
              <a:gd name="connsiteX28" fmla="*/ 2679544 w 2679544"/>
              <a:gd name="connsiteY28" fmla="*/ 3627686 h 3627686"/>
              <a:gd name="connsiteX29" fmla="*/ 501119 w 2679544"/>
              <a:gd name="connsiteY2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87744 w 2679544"/>
              <a:gd name="connsiteY17" fmla="*/ 1240187 h 3627686"/>
              <a:gd name="connsiteX18" fmla="*/ 500007 w 2679544"/>
              <a:gd name="connsiteY18" fmla="*/ 794386 h 3627686"/>
              <a:gd name="connsiteX19" fmla="*/ 0 w 2679544"/>
              <a:gd name="connsiteY19" fmla="*/ 547168 h 3627686"/>
              <a:gd name="connsiteX20" fmla="*/ 615510 w 2679544"/>
              <a:gd name="connsiteY20" fmla="*/ 534504 h 3627686"/>
              <a:gd name="connsiteX21" fmla="*/ 1494215 w 2679544"/>
              <a:gd name="connsiteY21" fmla="*/ 7863 h 3627686"/>
              <a:gd name="connsiteX22" fmla="*/ 2321976 w 2679544"/>
              <a:gd name="connsiteY22" fmla="*/ 646561 h 3627686"/>
              <a:gd name="connsiteX23" fmla="*/ 2117051 w 2679544"/>
              <a:gd name="connsiteY23" fmla="*/ 1420028 h 3627686"/>
              <a:gd name="connsiteX24" fmla="*/ 2037517 w 2679544"/>
              <a:gd name="connsiteY24" fmla="*/ 1896729 h 3627686"/>
              <a:gd name="connsiteX25" fmla="*/ 1989390 w 2679544"/>
              <a:gd name="connsiteY25" fmla="*/ 1849622 h 3627686"/>
              <a:gd name="connsiteX26" fmla="*/ 1963047 w 2679544"/>
              <a:gd name="connsiteY26" fmla="*/ 1910916 h 3627686"/>
              <a:gd name="connsiteX27" fmla="*/ 2679544 w 2679544"/>
              <a:gd name="connsiteY27" fmla="*/ 3627686 h 3627686"/>
              <a:gd name="connsiteX28" fmla="*/ 501119 w 2679544"/>
              <a:gd name="connsiteY2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87744 w 2679544"/>
              <a:gd name="connsiteY16" fmla="*/ 1240187 h 3627686"/>
              <a:gd name="connsiteX17" fmla="*/ 500007 w 2679544"/>
              <a:gd name="connsiteY17" fmla="*/ 794386 h 3627686"/>
              <a:gd name="connsiteX18" fmla="*/ 0 w 2679544"/>
              <a:gd name="connsiteY18" fmla="*/ 547168 h 3627686"/>
              <a:gd name="connsiteX19" fmla="*/ 615510 w 2679544"/>
              <a:gd name="connsiteY19" fmla="*/ 534504 h 3627686"/>
              <a:gd name="connsiteX20" fmla="*/ 1494215 w 2679544"/>
              <a:gd name="connsiteY20" fmla="*/ 7863 h 3627686"/>
              <a:gd name="connsiteX21" fmla="*/ 2321976 w 2679544"/>
              <a:gd name="connsiteY21" fmla="*/ 646561 h 3627686"/>
              <a:gd name="connsiteX22" fmla="*/ 2117051 w 2679544"/>
              <a:gd name="connsiteY22" fmla="*/ 1420028 h 3627686"/>
              <a:gd name="connsiteX23" fmla="*/ 2037517 w 2679544"/>
              <a:gd name="connsiteY23" fmla="*/ 1896729 h 3627686"/>
              <a:gd name="connsiteX24" fmla="*/ 1989390 w 2679544"/>
              <a:gd name="connsiteY24" fmla="*/ 1849622 h 3627686"/>
              <a:gd name="connsiteX25" fmla="*/ 1963047 w 2679544"/>
              <a:gd name="connsiteY25" fmla="*/ 1910916 h 3627686"/>
              <a:gd name="connsiteX26" fmla="*/ 2679544 w 2679544"/>
              <a:gd name="connsiteY26" fmla="*/ 3627686 h 3627686"/>
              <a:gd name="connsiteX27" fmla="*/ 501119 w 2679544"/>
              <a:gd name="connsiteY2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50972 w 2679544"/>
              <a:gd name="connsiteY13" fmla="*/ 1434308 h 3627686"/>
              <a:gd name="connsiteX14" fmla="*/ 287744 w 2679544"/>
              <a:gd name="connsiteY14" fmla="*/ 1240187 h 3627686"/>
              <a:gd name="connsiteX15" fmla="*/ 500007 w 2679544"/>
              <a:gd name="connsiteY15" fmla="*/ 794386 h 3627686"/>
              <a:gd name="connsiteX16" fmla="*/ 0 w 2679544"/>
              <a:gd name="connsiteY16" fmla="*/ 547168 h 3627686"/>
              <a:gd name="connsiteX17" fmla="*/ 615510 w 2679544"/>
              <a:gd name="connsiteY17" fmla="*/ 534504 h 3627686"/>
              <a:gd name="connsiteX18" fmla="*/ 1494215 w 2679544"/>
              <a:gd name="connsiteY18" fmla="*/ 7863 h 3627686"/>
              <a:gd name="connsiteX19" fmla="*/ 2321976 w 2679544"/>
              <a:gd name="connsiteY19" fmla="*/ 646561 h 3627686"/>
              <a:gd name="connsiteX20" fmla="*/ 2117051 w 2679544"/>
              <a:gd name="connsiteY20" fmla="*/ 1420028 h 3627686"/>
              <a:gd name="connsiteX21" fmla="*/ 2037517 w 2679544"/>
              <a:gd name="connsiteY21" fmla="*/ 1896729 h 3627686"/>
              <a:gd name="connsiteX22" fmla="*/ 1989390 w 2679544"/>
              <a:gd name="connsiteY22" fmla="*/ 1849622 h 3627686"/>
              <a:gd name="connsiteX23" fmla="*/ 1963047 w 2679544"/>
              <a:gd name="connsiteY23" fmla="*/ 1910916 h 3627686"/>
              <a:gd name="connsiteX24" fmla="*/ 2679544 w 2679544"/>
              <a:gd name="connsiteY24" fmla="*/ 3627686 h 3627686"/>
              <a:gd name="connsiteX25" fmla="*/ 501119 w 2679544"/>
              <a:gd name="connsiteY25"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0972 w 2679544"/>
              <a:gd name="connsiteY12" fmla="*/ 1434308 h 3627686"/>
              <a:gd name="connsiteX13" fmla="*/ 287744 w 2679544"/>
              <a:gd name="connsiteY13" fmla="*/ 1240187 h 3627686"/>
              <a:gd name="connsiteX14" fmla="*/ 500007 w 2679544"/>
              <a:gd name="connsiteY14" fmla="*/ 794386 h 3627686"/>
              <a:gd name="connsiteX15" fmla="*/ 0 w 2679544"/>
              <a:gd name="connsiteY15" fmla="*/ 547168 h 3627686"/>
              <a:gd name="connsiteX16" fmla="*/ 615510 w 2679544"/>
              <a:gd name="connsiteY16" fmla="*/ 534504 h 3627686"/>
              <a:gd name="connsiteX17" fmla="*/ 1494215 w 2679544"/>
              <a:gd name="connsiteY17" fmla="*/ 7863 h 3627686"/>
              <a:gd name="connsiteX18" fmla="*/ 2321976 w 2679544"/>
              <a:gd name="connsiteY18" fmla="*/ 646561 h 3627686"/>
              <a:gd name="connsiteX19" fmla="*/ 2117051 w 2679544"/>
              <a:gd name="connsiteY19" fmla="*/ 1420028 h 3627686"/>
              <a:gd name="connsiteX20" fmla="*/ 2037517 w 2679544"/>
              <a:gd name="connsiteY20" fmla="*/ 1896729 h 3627686"/>
              <a:gd name="connsiteX21" fmla="*/ 1989390 w 2679544"/>
              <a:gd name="connsiteY21" fmla="*/ 1849622 h 3627686"/>
              <a:gd name="connsiteX22" fmla="*/ 1963047 w 2679544"/>
              <a:gd name="connsiteY22" fmla="*/ 1910916 h 3627686"/>
              <a:gd name="connsiteX23" fmla="*/ 2679544 w 2679544"/>
              <a:gd name="connsiteY23" fmla="*/ 3627686 h 3627686"/>
              <a:gd name="connsiteX24" fmla="*/ 501119 w 2679544"/>
              <a:gd name="connsiteY24"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55628 w 2679544"/>
              <a:gd name="connsiteY10" fmla="*/ 1583657 h 3627686"/>
              <a:gd name="connsiteX11" fmla="*/ 350972 w 2679544"/>
              <a:gd name="connsiteY11" fmla="*/ 1434308 h 3627686"/>
              <a:gd name="connsiteX12" fmla="*/ 287744 w 2679544"/>
              <a:gd name="connsiteY12" fmla="*/ 1240187 h 3627686"/>
              <a:gd name="connsiteX13" fmla="*/ 500007 w 2679544"/>
              <a:gd name="connsiteY13" fmla="*/ 794386 h 3627686"/>
              <a:gd name="connsiteX14" fmla="*/ 0 w 2679544"/>
              <a:gd name="connsiteY14" fmla="*/ 547168 h 3627686"/>
              <a:gd name="connsiteX15" fmla="*/ 615510 w 2679544"/>
              <a:gd name="connsiteY15" fmla="*/ 534504 h 3627686"/>
              <a:gd name="connsiteX16" fmla="*/ 1494215 w 2679544"/>
              <a:gd name="connsiteY16" fmla="*/ 7863 h 3627686"/>
              <a:gd name="connsiteX17" fmla="*/ 2321976 w 2679544"/>
              <a:gd name="connsiteY17" fmla="*/ 646561 h 3627686"/>
              <a:gd name="connsiteX18" fmla="*/ 2117051 w 2679544"/>
              <a:gd name="connsiteY18" fmla="*/ 1420028 h 3627686"/>
              <a:gd name="connsiteX19" fmla="*/ 2037517 w 2679544"/>
              <a:gd name="connsiteY19" fmla="*/ 1896729 h 3627686"/>
              <a:gd name="connsiteX20" fmla="*/ 1989390 w 2679544"/>
              <a:gd name="connsiteY20" fmla="*/ 1849622 h 3627686"/>
              <a:gd name="connsiteX21" fmla="*/ 1963047 w 2679544"/>
              <a:gd name="connsiteY21" fmla="*/ 1910916 h 3627686"/>
              <a:gd name="connsiteX22" fmla="*/ 2679544 w 2679544"/>
              <a:gd name="connsiteY22" fmla="*/ 3627686 h 3627686"/>
              <a:gd name="connsiteX23" fmla="*/ 501119 w 2679544"/>
              <a:gd name="connsiteY23"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00647 w 2679544"/>
              <a:gd name="connsiteY8" fmla="*/ 1678053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300647 w 2679544"/>
              <a:gd name="connsiteY7" fmla="*/ 1678053 h 3627686"/>
              <a:gd name="connsiteX8" fmla="*/ 355628 w 2679544"/>
              <a:gd name="connsiteY8" fmla="*/ 1583657 h 3627686"/>
              <a:gd name="connsiteX9" fmla="*/ 350972 w 2679544"/>
              <a:gd name="connsiteY9" fmla="*/ 1434308 h 3627686"/>
              <a:gd name="connsiteX10" fmla="*/ 287744 w 2679544"/>
              <a:gd name="connsiteY10" fmla="*/ 1240187 h 3627686"/>
              <a:gd name="connsiteX11" fmla="*/ 500007 w 2679544"/>
              <a:gd name="connsiteY11" fmla="*/ 794386 h 3627686"/>
              <a:gd name="connsiteX12" fmla="*/ 0 w 2679544"/>
              <a:gd name="connsiteY12" fmla="*/ 547168 h 3627686"/>
              <a:gd name="connsiteX13" fmla="*/ 615510 w 2679544"/>
              <a:gd name="connsiteY13" fmla="*/ 534504 h 3627686"/>
              <a:gd name="connsiteX14" fmla="*/ 1494215 w 2679544"/>
              <a:gd name="connsiteY14" fmla="*/ 7863 h 3627686"/>
              <a:gd name="connsiteX15" fmla="*/ 2321976 w 2679544"/>
              <a:gd name="connsiteY15" fmla="*/ 646561 h 3627686"/>
              <a:gd name="connsiteX16" fmla="*/ 2117051 w 2679544"/>
              <a:gd name="connsiteY16" fmla="*/ 1420028 h 3627686"/>
              <a:gd name="connsiteX17" fmla="*/ 2037517 w 2679544"/>
              <a:gd name="connsiteY17" fmla="*/ 1896729 h 3627686"/>
              <a:gd name="connsiteX18" fmla="*/ 1989390 w 2679544"/>
              <a:gd name="connsiteY18" fmla="*/ 1849622 h 3627686"/>
              <a:gd name="connsiteX19" fmla="*/ 1963047 w 2679544"/>
              <a:gd name="connsiteY19" fmla="*/ 1910916 h 3627686"/>
              <a:gd name="connsiteX20" fmla="*/ 2679544 w 2679544"/>
              <a:gd name="connsiteY20" fmla="*/ 3627686 h 3627686"/>
              <a:gd name="connsiteX21" fmla="*/ 501119 w 2679544"/>
              <a:gd name="connsiteY2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300647 w 2679544"/>
              <a:gd name="connsiteY6" fmla="*/ 1678053 h 3627686"/>
              <a:gd name="connsiteX7" fmla="*/ 355628 w 2679544"/>
              <a:gd name="connsiteY7" fmla="*/ 1583657 h 3627686"/>
              <a:gd name="connsiteX8" fmla="*/ 350972 w 2679544"/>
              <a:gd name="connsiteY8" fmla="*/ 1434308 h 3627686"/>
              <a:gd name="connsiteX9" fmla="*/ 287744 w 2679544"/>
              <a:gd name="connsiteY9" fmla="*/ 1240187 h 3627686"/>
              <a:gd name="connsiteX10" fmla="*/ 500007 w 2679544"/>
              <a:gd name="connsiteY10" fmla="*/ 794386 h 3627686"/>
              <a:gd name="connsiteX11" fmla="*/ 0 w 2679544"/>
              <a:gd name="connsiteY11" fmla="*/ 547168 h 3627686"/>
              <a:gd name="connsiteX12" fmla="*/ 615510 w 2679544"/>
              <a:gd name="connsiteY12" fmla="*/ 534504 h 3627686"/>
              <a:gd name="connsiteX13" fmla="*/ 1494215 w 2679544"/>
              <a:gd name="connsiteY13" fmla="*/ 7863 h 3627686"/>
              <a:gd name="connsiteX14" fmla="*/ 2321976 w 2679544"/>
              <a:gd name="connsiteY14" fmla="*/ 646561 h 3627686"/>
              <a:gd name="connsiteX15" fmla="*/ 2117051 w 2679544"/>
              <a:gd name="connsiteY15" fmla="*/ 1420028 h 3627686"/>
              <a:gd name="connsiteX16" fmla="*/ 2037517 w 2679544"/>
              <a:gd name="connsiteY16" fmla="*/ 1896729 h 3627686"/>
              <a:gd name="connsiteX17" fmla="*/ 1989390 w 2679544"/>
              <a:gd name="connsiteY17" fmla="*/ 1849622 h 3627686"/>
              <a:gd name="connsiteX18" fmla="*/ 1963047 w 2679544"/>
              <a:gd name="connsiteY18" fmla="*/ 1910916 h 3627686"/>
              <a:gd name="connsiteX19" fmla="*/ 2679544 w 2679544"/>
              <a:gd name="connsiteY19" fmla="*/ 3627686 h 3627686"/>
              <a:gd name="connsiteX20" fmla="*/ 501119 w 2679544"/>
              <a:gd name="connsiteY2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300647 w 2679544"/>
              <a:gd name="connsiteY5" fmla="*/ 1678053 h 3627686"/>
              <a:gd name="connsiteX6" fmla="*/ 355628 w 2679544"/>
              <a:gd name="connsiteY6" fmla="*/ 1583657 h 3627686"/>
              <a:gd name="connsiteX7" fmla="*/ 350972 w 2679544"/>
              <a:gd name="connsiteY7" fmla="*/ 1434308 h 3627686"/>
              <a:gd name="connsiteX8" fmla="*/ 287744 w 2679544"/>
              <a:gd name="connsiteY8" fmla="*/ 1240187 h 3627686"/>
              <a:gd name="connsiteX9" fmla="*/ 500007 w 2679544"/>
              <a:gd name="connsiteY9" fmla="*/ 794386 h 3627686"/>
              <a:gd name="connsiteX10" fmla="*/ 0 w 2679544"/>
              <a:gd name="connsiteY10" fmla="*/ 547168 h 3627686"/>
              <a:gd name="connsiteX11" fmla="*/ 615510 w 2679544"/>
              <a:gd name="connsiteY11" fmla="*/ 534504 h 3627686"/>
              <a:gd name="connsiteX12" fmla="*/ 1494215 w 2679544"/>
              <a:gd name="connsiteY12" fmla="*/ 7863 h 3627686"/>
              <a:gd name="connsiteX13" fmla="*/ 2321976 w 2679544"/>
              <a:gd name="connsiteY13" fmla="*/ 646561 h 3627686"/>
              <a:gd name="connsiteX14" fmla="*/ 2117051 w 2679544"/>
              <a:gd name="connsiteY14" fmla="*/ 1420028 h 3627686"/>
              <a:gd name="connsiteX15" fmla="*/ 2037517 w 2679544"/>
              <a:gd name="connsiteY15" fmla="*/ 1896729 h 3627686"/>
              <a:gd name="connsiteX16" fmla="*/ 1989390 w 2679544"/>
              <a:gd name="connsiteY16" fmla="*/ 1849622 h 3627686"/>
              <a:gd name="connsiteX17" fmla="*/ 1963047 w 2679544"/>
              <a:gd name="connsiteY17" fmla="*/ 1910916 h 3627686"/>
              <a:gd name="connsiteX18" fmla="*/ 2679544 w 2679544"/>
              <a:gd name="connsiteY18" fmla="*/ 3627686 h 3627686"/>
              <a:gd name="connsiteX19" fmla="*/ 501119 w 2679544"/>
              <a:gd name="connsiteY1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345348 w 2679544"/>
              <a:gd name="connsiteY3" fmla="*/ 1884526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95386 w 2679544"/>
              <a:gd name="connsiteY5" fmla="*/ 1623414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67097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5339 h 3628255"/>
              <a:gd name="connsiteX1" fmla="*/ 1058272 w 2679544"/>
              <a:gd name="connsiteY1" fmla="*/ 2450500 h 3628255"/>
              <a:gd name="connsiteX2" fmla="*/ 856142 w 2679544"/>
              <a:gd name="connsiteY2" fmla="*/ 2046239 h 3628255"/>
              <a:gd name="connsiteX3" fmla="*/ 427346 w 2679544"/>
              <a:gd name="connsiteY3" fmla="*/ 1790671 h 3628255"/>
              <a:gd name="connsiteX4" fmla="*/ 395386 w 2679544"/>
              <a:gd name="connsiteY4" fmla="*/ 1623983 h 3628255"/>
              <a:gd name="connsiteX5" fmla="*/ 360911 w 2679544"/>
              <a:gd name="connsiteY5" fmla="*/ 1434877 h 3628255"/>
              <a:gd name="connsiteX6" fmla="*/ 287744 w 2679544"/>
              <a:gd name="connsiteY6" fmla="*/ 1240756 h 3628255"/>
              <a:gd name="connsiteX7" fmla="*/ 567097 w 2679544"/>
              <a:gd name="connsiteY7" fmla="*/ 802409 h 3628255"/>
              <a:gd name="connsiteX8" fmla="*/ 0 w 2679544"/>
              <a:gd name="connsiteY8" fmla="*/ 547737 h 3628255"/>
              <a:gd name="connsiteX9" fmla="*/ 615510 w 2679544"/>
              <a:gd name="connsiteY9" fmla="*/ 535073 h 3628255"/>
              <a:gd name="connsiteX10" fmla="*/ 1494215 w 2679544"/>
              <a:gd name="connsiteY10" fmla="*/ 8432 h 3628255"/>
              <a:gd name="connsiteX11" fmla="*/ 2321976 w 2679544"/>
              <a:gd name="connsiteY11" fmla="*/ 647130 h 3628255"/>
              <a:gd name="connsiteX12" fmla="*/ 2117051 w 2679544"/>
              <a:gd name="connsiteY12" fmla="*/ 1420597 h 3628255"/>
              <a:gd name="connsiteX13" fmla="*/ 2037517 w 2679544"/>
              <a:gd name="connsiteY13" fmla="*/ 1897298 h 3628255"/>
              <a:gd name="connsiteX14" fmla="*/ 1989390 w 2679544"/>
              <a:gd name="connsiteY14" fmla="*/ 1850191 h 3628255"/>
              <a:gd name="connsiteX15" fmla="*/ 1963047 w 2679544"/>
              <a:gd name="connsiteY15" fmla="*/ 1911485 h 3628255"/>
              <a:gd name="connsiteX16" fmla="*/ 2679544 w 2679544"/>
              <a:gd name="connsiteY16" fmla="*/ 3628255 h 3628255"/>
              <a:gd name="connsiteX17" fmla="*/ 503604 w 2679544"/>
              <a:gd name="connsiteY17" fmla="*/ 3625339 h 3628255"/>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67097 w 2679544"/>
              <a:gd name="connsiteY7" fmla="*/ 799626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15568 w 2679544"/>
              <a:gd name="connsiteY7" fmla="*/ 785311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23644 w 2699584"/>
              <a:gd name="connsiteY0" fmla="*/ 3622556 h 3625472"/>
              <a:gd name="connsiteX1" fmla="*/ 1078312 w 2699584"/>
              <a:gd name="connsiteY1" fmla="*/ 2447717 h 3625472"/>
              <a:gd name="connsiteX2" fmla="*/ 876182 w 2699584"/>
              <a:gd name="connsiteY2" fmla="*/ 2043456 h 3625472"/>
              <a:gd name="connsiteX3" fmla="*/ 447386 w 2699584"/>
              <a:gd name="connsiteY3" fmla="*/ 1787888 h 3625472"/>
              <a:gd name="connsiteX4" fmla="*/ 415426 w 2699584"/>
              <a:gd name="connsiteY4" fmla="*/ 1621200 h 3625472"/>
              <a:gd name="connsiteX5" fmla="*/ 380951 w 2699584"/>
              <a:gd name="connsiteY5" fmla="*/ 1432094 h 3625472"/>
              <a:gd name="connsiteX6" fmla="*/ 307784 w 2699584"/>
              <a:gd name="connsiteY6" fmla="*/ 1237973 h 3625472"/>
              <a:gd name="connsiteX7" fmla="*/ 535608 w 2699584"/>
              <a:gd name="connsiteY7" fmla="*/ 785311 h 3625472"/>
              <a:gd name="connsiteX8" fmla="*/ 0 w 2699584"/>
              <a:gd name="connsiteY8" fmla="*/ 533503 h 3625472"/>
              <a:gd name="connsiteX9" fmla="*/ 635550 w 2699584"/>
              <a:gd name="connsiteY9" fmla="*/ 532290 h 3625472"/>
              <a:gd name="connsiteX10" fmla="*/ 1514255 w 2699584"/>
              <a:gd name="connsiteY10" fmla="*/ 5649 h 3625472"/>
              <a:gd name="connsiteX11" fmla="*/ 2342016 w 2699584"/>
              <a:gd name="connsiteY11" fmla="*/ 644347 h 3625472"/>
              <a:gd name="connsiteX12" fmla="*/ 2137091 w 2699584"/>
              <a:gd name="connsiteY12" fmla="*/ 1417814 h 3625472"/>
              <a:gd name="connsiteX13" fmla="*/ 2057557 w 2699584"/>
              <a:gd name="connsiteY13" fmla="*/ 1894515 h 3625472"/>
              <a:gd name="connsiteX14" fmla="*/ 2009430 w 2699584"/>
              <a:gd name="connsiteY14" fmla="*/ 1847408 h 3625472"/>
              <a:gd name="connsiteX15" fmla="*/ 1983087 w 2699584"/>
              <a:gd name="connsiteY15" fmla="*/ 1908702 h 3625472"/>
              <a:gd name="connsiteX16" fmla="*/ 2699584 w 2699584"/>
              <a:gd name="connsiteY16" fmla="*/ 3625472 h 3625472"/>
              <a:gd name="connsiteX17" fmla="*/ 523644 w 2699584"/>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1714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7440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55538 h 3658454"/>
              <a:gd name="connsiteX1" fmla="*/ 1086899 w 2708171"/>
              <a:gd name="connsiteY1" fmla="*/ 2480699 h 3658454"/>
              <a:gd name="connsiteX2" fmla="*/ 893357 w 2708171"/>
              <a:gd name="connsiteY2" fmla="*/ 2085025 h 3658454"/>
              <a:gd name="connsiteX3" fmla="*/ 455973 w 2708171"/>
              <a:gd name="connsiteY3" fmla="*/ 1820870 h 3658454"/>
              <a:gd name="connsiteX4" fmla="*/ 424013 w 2708171"/>
              <a:gd name="connsiteY4" fmla="*/ 1654182 h 3658454"/>
              <a:gd name="connsiteX5" fmla="*/ 389538 w 2708171"/>
              <a:gd name="connsiteY5" fmla="*/ 1465076 h 3658454"/>
              <a:gd name="connsiteX6" fmla="*/ 316371 w 2708171"/>
              <a:gd name="connsiteY6" fmla="*/ 1270955 h 3658454"/>
              <a:gd name="connsiteX7" fmla="*/ 544195 w 2708171"/>
              <a:gd name="connsiteY7" fmla="*/ 818293 h 3658454"/>
              <a:gd name="connsiteX8" fmla="*/ 0 w 2708171"/>
              <a:gd name="connsiteY8" fmla="*/ 546446 h 3658454"/>
              <a:gd name="connsiteX9" fmla="*/ 644137 w 2708171"/>
              <a:gd name="connsiteY9" fmla="*/ 565272 h 3658454"/>
              <a:gd name="connsiteX10" fmla="*/ 1457000 w 2708171"/>
              <a:gd name="connsiteY10" fmla="*/ 4279 h 3658454"/>
              <a:gd name="connsiteX11" fmla="*/ 2350603 w 2708171"/>
              <a:gd name="connsiteY11" fmla="*/ 677329 h 3658454"/>
              <a:gd name="connsiteX12" fmla="*/ 2174306 w 2708171"/>
              <a:gd name="connsiteY12" fmla="*/ 1479423 h 3658454"/>
              <a:gd name="connsiteX13" fmla="*/ 2066144 w 2708171"/>
              <a:gd name="connsiteY13" fmla="*/ 1927497 h 3658454"/>
              <a:gd name="connsiteX14" fmla="*/ 2018017 w 2708171"/>
              <a:gd name="connsiteY14" fmla="*/ 1880390 h 3658454"/>
              <a:gd name="connsiteX15" fmla="*/ 2017440 w 2708171"/>
              <a:gd name="connsiteY15" fmla="*/ 1961723 h 3658454"/>
              <a:gd name="connsiteX16" fmla="*/ 2708171 w 2708171"/>
              <a:gd name="connsiteY16" fmla="*/ 3658454 h 3658454"/>
              <a:gd name="connsiteX17" fmla="*/ 532231 w 2708171"/>
              <a:gd name="connsiteY17" fmla="*/ 3655538 h 3658454"/>
              <a:gd name="connsiteX0" fmla="*/ 532231 w 2708171"/>
              <a:gd name="connsiteY0" fmla="*/ 3673612 h 3676528"/>
              <a:gd name="connsiteX1" fmla="*/ 1086899 w 2708171"/>
              <a:gd name="connsiteY1" fmla="*/ 2498773 h 3676528"/>
              <a:gd name="connsiteX2" fmla="*/ 893357 w 2708171"/>
              <a:gd name="connsiteY2" fmla="*/ 2103099 h 3676528"/>
              <a:gd name="connsiteX3" fmla="*/ 455973 w 2708171"/>
              <a:gd name="connsiteY3" fmla="*/ 1838944 h 3676528"/>
              <a:gd name="connsiteX4" fmla="*/ 424013 w 2708171"/>
              <a:gd name="connsiteY4" fmla="*/ 1672256 h 3676528"/>
              <a:gd name="connsiteX5" fmla="*/ 389538 w 2708171"/>
              <a:gd name="connsiteY5" fmla="*/ 1483150 h 3676528"/>
              <a:gd name="connsiteX6" fmla="*/ 316371 w 2708171"/>
              <a:gd name="connsiteY6" fmla="*/ 1289029 h 3676528"/>
              <a:gd name="connsiteX7" fmla="*/ 544195 w 2708171"/>
              <a:gd name="connsiteY7" fmla="*/ 836367 h 3676528"/>
              <a:gd name="connsiteX8" fmla="*/ 0 w 2708171"/>
              <a:gd name="connsiteY8" fmla="*/ 564520 h 3676528"/>
              <a:gd name="connsiteX9" fmla="*/ 644137 w 2708171"/>
              <a:gd name="connsiteY9" fmla="*/ 583346 h 3676528"/>
              <a:gd name="connsiteX10" fmla="*/ 1457000 w 2708171"/>
              <a:gd name="connsiteY10" fmla="*/ 22353 h 3676528"/>
              <a:gd name="connsiteX11" fmla="*/ 1854405 w 2708171"/>
              <a:gd name="connsiteY11" fmla="*/ 168573 h 3676528"/>
              <a:gd name="connsiteX12" fmla="*/ 2350603 w 2708171"/>
              <a:gd name="connsiteY12" fmla="*/ 695403 h 3676528"/>
              <a:gd name="connsiteX13" fmla="*/ 2174306 w 2708171"/>
              <a:gd name="connsiteY13" fmla="*/ 1497497 h 3676528"/>
              <a:gd name="connsiteX14" fmla="*/ 2066144 w 2708171"/>
              <a:gd name="connsiteY14" fmla="*/ 1945571 h 3676528"/>
              <a:gd name="connsiteX15" fmla="*/ 2018017 w 2708171"/>
              <a:gd name="connsiteY15" fmla="*/ 1898464 h 3676528"/>
              <a:gd name="connsiteX16" fmla="*/ 2017440 w 2708171"/>
              <a:gd name="connsiteY16" fmla="*/ 1979797 h 3676528"/>
              <a:gd name="connsiteX17" fmla="*/ 2708171 w 2708171"/>
              <a:gd name="connsiteY17" fmla="*/ 3676528 h 3676528"/>
              <a:gd name="connsiteX18" fmla="*/ 532231 w 2708171"/>
              <a:gd name="connsiteY18" fmla="*/ 3673612 h 3676528"/>
              <a:gd name="connsiteX0" fmla="*/ 532231 w 2708171"/>
              <a:gd name="connsiteY0" fmla="*/ 3694027 h 3696943"/>
              <a:gd name="connsiteX1" fmla="*/ 1086899 w 2708171"/>
              <a:gd name="connsiteY1" fmla="*/ 2519188 h 3696943"/>
              <a:gd name="connsiteX2" fmla="*/ 893357 w 2708171"/>
              <a:gd name="connsiteY2" fmla="*/ 2123514 h 3696943"/>
              <a:gd name="connsiteX3" fmla="*/ 455973 w 2708171"/>
              <a:gd name="connsiteY3" fmla="*/ 1859359 h 3696943"/>
              <a:gd name="connsiteX4" fmla="*/ 424013 w 2708171"/>
              <a:gd name="connsiteY4" fmla="*/ 1692671 h 3696943"/>
              <a:gd name="connsiteX5" fmla="*/ 389538 w 2708171"/>
              <a:gd name="connsiteY5" fmla="*/ 1503565 h 3696943"/>
              <a:gd name="connsiteX6" fmla="*/ 316371 w 2708171"/>
              <a:gd name="connsiteY6" fmla="*/ 1309444 h 3696943"/>
              <a:gd name="connsiteX7" fmla="*/ 544195 w 2708171"/>
              <a:gd name="connsiteY7" fmla="*/ 856782 h 3696943"/>
              <a:gd name="connsiteX8" fmla="*/ 0 w 2708171"/>
              <a:gd name="connsiteY8" fmla="*/ 584935 h 3696943"/>
              <a:gd name="connsiteX9" fmla="*/ 644137 w 2708171"/>
              <a:gd name="connsiteY9" fmla="*/ 603761 h 3696943"/>
              <a:gd name="connsiteX10" fmla="*/ 1457000 w 2708171"/>
              <a:gd name="connsiteY10" fmla="*/ 42768 h 3696943"/>
              <a:gd name="connsiteX11" fmla="*/ 1820053 w 2708171"/>
              <a:gd name="connsiteY11" fmla="*/ 114557 h 3696943"/>
              <a:gd name="connsiteX12" fmla="*/ 2350603 w 2708171"/>
              <a:gd name="connsiteY12" fmla="*/ 715818 h 3696943"/>
              <a:gd name="connsiteX13" fmla="*/ 2174306 w 2708171"/>
              <a:gd name="connsiteY13" fmla="*/ 1517912 h 3696943"/>
              <a:gd name="connsiteX14" fmla="*/ 2066144 w 2708171"/>
              <a:gd name="connsiteY14" fmla="*/ 1965986 h 3696943"/>
              <a:gd name="connsiteX15" fmla="*/ 2018017 w 2708171"/>
              <a:gd name="connsiteY15" fmla="*/ 1918879 h 3696943"/>
              <a:gd name="connsiteX16" fmla="*/ 2017440 w 2708171"/>
              <a:gd name="connsiteY16" fmla="*/ 2000212 h 3696943"/>
              <a:gd name="connsiteX17" fmla="*/ 2708171 w 2708171"/>
              <a:gd name="connsiteY17" fmla="*/ 3696943 h 3696943"/>
              <a:gd name="connsiteX18" fmla="*/ 532231 w 2708171"/>
              <a:gd name="connsiteY18" fmla="*/ 3694027 h 3696943"/>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57000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16921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51289 h 3654205"/>
              <a:gd name="connsiteX1" fmla="*/ 1086899 w 2708171"/>
              <a:gd name="connsiteY1" fmla="*/ 2476450 h 3654205"/>
              <a:gd name="connsiteX2" fmla="*/ 893357 w 2708171"/>
              <a:gd name="connsiteY2" fmla="*/ 2080776 h 3654205"/>
              <a:gd name="connsiteX3" fmla="*/ 455973 w 2708171"/>
              <a:gd name="connsiteY3" fmla="*/ 1816621 h 3654205"/>
              <a:gd name="connsiteX4" fmla="*/ 424013 w 2708171"/>
              <a:gd name="connsiteY4" fmla="*/ 1649933 h 3654205"/>
              <a:gd name="connsiteX5" fmla="*/ 389538 w 2708171"/>
              <a:gd name="connsiteY5" fmla="*/ 1460827 h 3654205"/>
              <a:gd name="connsiteX6" fmla="*/ 316371 w 2708171"/>
              <a:gd name="connsiteY6" fmla="*/ 1266706 h 3654205"/>
              <a:gd name="connsiteX7" fmla="*/ 544195 w 2708171"/>
              <a:gd name="connsiteY7" fmla="*/ 814044 h 3654205"/>
              <a:gd name="connsiteX8" fmla="*/ 0 w 2708171"/>
              <a:gd name="connsiteY8" fmla="*/ 542197 h 3654205"/>
              <a:gd name="connsiteX9" fmla="*/ 644137 w 2708171"/>
              <a:gd name="connsiteY9" fmla="*/ 561023 h 3654205"/>
              <a:gd name="connsiteX10" fmla="*/ 1416921 w 2708171"/>
              <a:gd name="connsiteY10" fmla="*/ 30 h 3654205"/>
              <a:gd name="connsiteX11" fmla="*/ 1820053 w 2708171"/>
              <a:gd name="connsiteY11" fmla="*/ 71819 h 3654205"/>
              <a:gd name="connsiteX12" fmla="*/ 1943150 w 2708171"/>
              <a:gd name="connsiteY12" fmla="*/ 172016 h 3654205"/>
              <a:gd name="connsiteX13" fmla="*/ 2350603 w 2708171"/>
              <a:gd name="connsiteY13" fmla="*/ 673080 h 3654205"/>
              <a:gd name="connsiteX14" fmla="*/ 2174306 w 2708171"/>
              <a:gd name="connsiteY14" fmla="*/ 1475174 h 3654205"/>
              <a:gd name="connsiteX15" fmla="*/ 2066144 w 2708171"/>
              <a:gd name="connsiteY15" fmla="*/ 1923248 h 3654205"/>
              <a:gd name="connsiteX16" fmla="*/ 2018017 w 2708171"/>
              <a:gd name="connsiteY16" fmla="*/ 1876141 h 3654205"/>
              <a:gd name="connsiteX17" fmla="*/ 2017440 w 2708171"/>
              <a:gd name="connsiteY17" fmla="*/ 1957474 h 3654205"/>
              <a:gd name="connsiteX18" fmla="*/ 2708171 w 2708171"/>
              <a:gd name="connsiteY18" fmla="*/ 3654205 h 3654205"/>
              <a:gd name="connsiteX19" fmla="*/ 532231 w 2708171"/>
              <a:gd name="connsiteY19" fmla="*/ 3651289 h 3654205"/>
              <a:gd name="connsiteX0" fmla="*/ 532231 w 2708171"/>
              <a:gd name="connsiteY0" fmla="*/ 3654150 h 3657066"/>
              <a:gd name="connsiteX1" fmla="*/ 1086899 w 2708171"/>
              <a:gd name="connsiteY1" fmla="*/ 2479311 h 3657066"/>
              <a:gd name="connsiteX2" fmla="*/ 893357 w 2708171"/>
              <a:gd name="connsiteY2" fmla="*/ 2083637 h 3657066"/>
              <a:gd name="connsiteX3" fmla="*/ 455973 w 2708171"/>
              <a:gd name="connsiteY3" fmla="*/ 1819482 h 3657066"/>
              <a:gd name="connsiteX4" fmla="*/ 424013 w 2708171"/>
              <a:gd name="connsiteY4" fmla="*/ 1652794 h 3657066"/>
              <a:gd name="connsiteX5" fmla="*/ 389538 w 2708171"/>
              <a:gd name="connsiteY5" fmla="*/ 1463688 h 3657066"/>
              <a:gd name="connsiteX6" fmla="*/ 316371 w 2708171"/>
              <a:gd name="connsiteY6" fmla="*/ 1269567 h 3657066"/>
              <a:gd name="connsiteX7" fmla="*/ 544195 w 2708171"/>
              <a:gd name="connsiteY7" fmla="*/ 816905 h 3657066"/>
              <a:gd name="connsiteX8" fmla="*/ 0 w 2708171"/>
              <a:gd name="connsiteY8" fmla="*/ 545058 h 3657066"/>
              <a:gd name="connsiteX9" fmla="*/ 644137 w 2708171"/>
              <a:gd name="connsiteY9" fmla="*/ 563884 h 3657066"/>
              <a:gd name="connsiteX10" fmla="*/ 1302413 w 2708171"/>
              <a:gd name="connsiteY10" fmla="*/ 28 h 3657066"/>
              <a:gd name="connsiteX11" fmla="*/ 1820053 w 2708171"/>
              <a:gd name="connsiteY11" fmla="*/ 74680 h 3657066"/>
              <a:gd name="connsiteX12" fmla="*/ 1943150 w 2708171"/>
              <a:gd name="connsiteY12" fmla="*/ 174877 h 3657066"/>
              <a:gd name="connsiteX13" fmla="*/ 2350603 w 2708171"/>
              <a:gd name="connsiteY13" fmla="*/ 675941 h 3657066"/>
              <a:gd name="connsiteX14" fmla="*/ 2174306 w 2708171"/>
              <a:gd name="connsiteY14" fmla="*/ 1478035 h 3657066"/>
              <a:gd name="connsiteX15" fmla="*/ 2066144 w 2708171"/>
              <a:gd name="connsiteY15" fmla="*/ 1926109 h 3657066"/>
              <a:gd name="connsiteX16" fmla="*/ 2018017 w 2708171"/>
              <a:gd name="connsiteY16" fmla="*/ 1879002 h 3657066"/>
              <a:gd name="connsiteX17" fmla="*/ 2017440 w 2708171"/>
              <a:gd name="connsiteY17" fmla="*/ 1960335 h 3657066"/>
              <a:gd name="connsiteX18" fmla="*/ 2708171 w 2708171"/>
              <a:gd name="connsiteY18" fmla="*/ 3657066 h 3657066"/>
              <a:gd name="connsiteX19" fmla="*/ 532231 w 2708171"/>
              <a:gd name="connsiteY19" fmla="*/ 3654150 h 3657066"/>
              <a:gd name="connsiteX0" fmla="*/ 532231 w 2708171"/>
              <a:gd name="connsiteY0" fmla="*/ 3680371 h 3683287"/>
              <a:gd name="connsiteX1" fmla="*/ 1086899 w 2708171"/>
              <a:gd name="connsiteY1" fmla="*/ 2505532 h 3683287"/>
              <a:gd name="connsiteX2" fmla="*/ 893357 w 2708171"/>
              <a:gd name="connsiteY2" fmla="*/ 2109858 h 3683287"/>
              <a:gd name="connsiteX3" fmla="*/ 455973 w 2708171"/>
              <a:gd name="connsiteY3" fmla="*/ 1845703 h 3683287"/>
              <a:gd name="connsiteX4" fmla="*/ 424013 w 2708171"/>
              <a:gd name="connsiteY4" fmla="*/ 1679015 h 3683287"/>
              <a:gd name="connsiteX5" fmla="*/ 389538 w 2708171"/>
              <a:gd name="connsiteY5" fmla="*/ 1489909 h 3683287"/>
              <a:gd name="connsiteX6" fmla="*/ 316371 w 2708171"/>
              <a:gd name="connsiteY6" fmla="*/ 1295788 h 3683287"/>
              <a:gd name="connsiteX7" fmla="*/ 544195 w 2708171"/>
              <a:gd name="connsiteY7" fmla="*/ 843126 h 3683287"/>
              <a:gd name="connsiteX8" fmla="*/ 0 w 2708171"/>
              <a:gd name="connsiteY8" fmla="*/ 571279 h 3683287"/>
              <a:gd name="connsiteX9" fmla="*/ 644137 w 2708171"/>
              <a:gd name="connsiteY9" fmla="*/ 590105 h 3683287"/>
              <a:gd name="connsiteX10" fmla="*/ 1302413 w 2708171"/>
              <a:gd name="connsiteY10" fmla="*/ 26249 h 3683287"/>
              <a:gd name="connsiteX11" fmla="*/ 1811465 w 2708171"/>
              <a:gd name="connsiteY11" fmla="*/ 103764 h 3683287"/>
              <a:gd name="connsiteX12" fmla="*/ 1943150 w 2708171"/>
              <a:gd name="connsiteY12" fmla="*/ 201098 h 3683287"/>
              <a:gd name="connsiteX13" fmla="*/ 2350603 w 2708171"/>
              <a:gd name="connsiteY13" fmla="*/ 702162 h 3683287"/>
              <a:gd name="connsiteX14" fmla="*/ 2174306 w 2708171"/>
              <a:gd name="connsiteY14" fmla="*/ 1504256 h 3683287"/>
              <a:gd name="connsiteX15" fmla="*/ 2066144 w 2708171"/>
              <a:gd name="connsiteY15" fmla="*/ 1952330 h 3683287"/>
              <a:gd name="connsiteX16" fmla="*/ 2018017 w 2708171"/>
              <a:gd name="connsiteY16" fmla="*/ 1905223 h 3683287"/>
              <a:gd name="connsiteX17" fmla="*/ 2017440 w 2708171"/>
              <a:gd name="connsiteY17" fmla="*/ 1986556 h 3683287"/>
              <a:gd name="connsiteX18" fmla="*/ 2708171 w 2708171"/>
              <a:gd name="connsiteY18" fmla="*/ 3683287 h 3683287"/>
              <a:gd name="connsiteX19" fmla="*/ 532231 w 2708171"/>
              <a:gd name="connsiteY19" fmla="*/ 3680371 h 3683287"/>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3150 w 2708171"/>
              <a:gd name="connsiteY12" fmla="*/ 17790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63142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0364 w 2708171"/>
              <a:gd name="connsiteY12" fmla="*/ 129157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8171" h="3660090">
                <a:moveTo>
                  <a:pt x="532231" y="3657174"/>
                </a:moveTo>
                <a:cubicBezTo>
                  <a:pt x="624074" y="3228620"/>
                  <a:pt x="1011065" y="2760372"/>
                  <a:pt x="1086899" y="2482335"/>
                </a:cubicBezTo>
                <a:cubicBezTo>
                  <a:pt x="1019522" y="2347581"/>
                  <a:pt x="957514" y="2243170"/>
                  <a:pt x="887663" y="2063885"/>
                </a:cubicBezTo>
                <a:cubicBezTo>
                  <a:pt x="347721" y="2163138"/>
                  <a:pt x="478602" y="1927611"/>
                  <a:pt x="455973" y="1822506"/>
                </a:cubicBezTo>
                <a:cubicBezTo>
                  <a:pt x="422956" y="1744580"/>
                  <a:pt x="365092" y="1711381"/>
                  <a:pt x="424013" y="1655818"/>
                </a:cubicBezTo>
                <a:cubicBezTo>
                  <a:pt x="309816" y="1627571"/>
                  <a:pt x="431675" y="1542171"/>
                  <a:pt x="389538" y="1466712"/>
                </a:cubicBezTo>
                <a:cubicBezTo>
                  <a:pt x="337815" y="1417743"/>
                  <a:pt x="189188" y="1391137"/>
                  <a:pt x="316371" y="1272591"/>
                </a:cubicBezTo>
                <a:cubicBezTo>
                  <a:pt x="591246" y="1046651"/>
                  <a:pt x="558740" y="1026614"/>
                  <a:pt x="544195" y="819929"/>
                </a:cubicBezTo>
                <a:cubicBezTo>
                  <a:pt x="325856" y="743602"/>
                  <a:pt x="108883" y="687885"/>
                  <a:pt x="0" y="548082"/>
                </a:cubicBezTo>
                <a:lnTo>
                  <a:pt x="644137" y="566908"/>
                </a:lnTo>
                <a:cubicBezTo>
                  <a:pt x="949848" y="56862"/>
                  <a:pt x="1084956" y="21129"/>
                  <a:pt x="1302413" y="3052"/>
                </a:cubicBezTo>
                <a:cubicBezTo>
                  <a:pt x="1519870" y="-15025"/>
                  <a:pt x="1730440" y="51903"/>
                  <a:pt x="1811465" y="80567"/>
                </a:cubicBezTo>
                <a:cubicBezTo>
                  <a:pt x="1855275" y="23350"/>
                  <a:pt x="1951993" y="54681"/>
                  <a:pt x="1940364" y="129157"/>
                </a:cubicBezTo>
                <a:cubicBezTo>
                  <a:pt x="2120397" y="226504"/>
                  <a:pt x="2388907" y="550981"/>
                  <a:pt x="2427897" y="776298"/>
                </a:cubicBezTo>
                <a:cubicBezTo>
                  <a:pt x="2466887" y="1001615"/>
                  <a:pt x="2422991" y="1419774"/>
                  <a:pt x="2174306" y="1481059"/>
                </a:cubicBezTo>
                <a:cubicBezTo>
                  <a:pt x="2129429" y="1687901"/>
                  <a:pt x="2075264" y="1735959"/>
                  <a:pt x="2066144" y="1929133"/>
                </a:cubicBezTo>
                <a:lnTo>
                  <a:pt x="2018017" y="1882026"/>
                </a:lnTo>
                <a:cubicBezTo>
                  <a:pt x="2017825" y="1909137"/>
                  <a:pt x="2017632" y="1936248"/>
                  <a:pt x="2017440" y="1963359"/>
                </a:cubicBezTo>
                <a:cubicBezTo>
                  <a:pt x="2053019" y="2575574"/>
                  <a:pt x="2692240" y="2521787"/>
                  <a:pt x="2708171" y="3660090"/>
                </a:cubicBezTo>
                <a:lnTo>
                  <a:pt x="532231" y="3657174"/>
                </a:lnTo>
                <a:close/>
              </a:path>
            </a:pathLst>
          </a:cu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11B7DECE-855F-48DE-B030-77D400D30B75}"/>
              </a:ext>
            </a:extLst>
          </p:cNvPr>
          <p:cNvSpPr/>
          <p:nvPr/>
        </p:nvSpPr>
        <p:spPr>
          <a:xfrm>
            <a:off x="10876200" y="5867824"/>
            <a:ext cx="773398" cy="990176"/>
          </a:xfrm>
          <a:custGeom>
            <a:avLst/>
            <a:gdLst>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04948 w 2638697"/>
              <a:gd name="connsiteY2" fmla="*/ 230559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57199 w 2638697"/>
              <a:gd name="connsiteY2" fmla="*/ 216843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202474 w 2638697"/>
              <a:gd name="connsiteY4" fmla="*/ 1809206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8783 w 2638697"/>
              <a:gd name="connsiteY4" fmla="*/ 1933303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35286 w 2664532"/>
              <a:gd name="connsiteY0" fmla="*/ 2873829 h 2873829"/>
              <a:gd name="connsiteX1" fmla="*/ 816138 w 2664532"/>
              <a:gd name="connsiteY1" fmla="*/ 2344783 h 2873829"/>
              <a:gd name="connsiteX2" fmla="*/ 424251 w 2664532"/>
              <a:gd name="connsiteY2" fmla="*/ 2266405 h 2873829"/>
              <a:gd name="connsiteX3" fmla="*/ 130338 w 2664532"/>
              <a:gd name="connsiteY3" fmla="*/ 2011680 h 2873829"/>
              <a:gd name="connsiteX4" fmla="*/ 104212 w 2664532"/>
              <a:gd name="connsiteY4" fmla="*/ 2018212 h 2873829"/>
              <a:gd name="connsiteX5" fmla="*/ 25835 w 2664532"/>
              <a:gd name="connsiteY5" fmla="*/ 1645920 h 2873829"/>
              <a:gd name="connsiteX6" fmla="*/ 91149 w 2664532"/>
              <a:gd name="connsiteY6" fmla="*/ 1214846 h 2873829"/>
              <a:gd name="connsiteX7" fmla="*/ 123806 w 2664532"/>
              <a:gd name="connsiteY7" fmla="*/ 509451 h 2873829"/>
              <a:gd name="connsiteX8" fmla="*/ 522223 w 2664532"/>
              <a:gd name="connsiteY8" fmla="*/ 261257 h 2873829"/>
              <a:gd name="connsiteX9" fmla="*/ 992486 w 2664532"/>
              <a:gd name="connsiteY9" fmla="*/ 0 h 2873829"/>
              <a:gd name="connsiteX10" fmla="*/ 2076703 w 2664532"/>
              <a:gd name="connsiteY10" fmla="*/ 1123406 h 2873829"/>
              <a:gd name="connsiteX11" fmla="*/ 2102829 w 2664532"/>
              <a:gd name="connsiteY11" fmla="*/ 1391194 h 2873829"/>
              <a:gd name="connsiteX12" fmla="*/ 2664532 w 2664532"/>
              <a:gd name="connsiteY12" fmla="*/ 1639389 h 2873829"/>
              <a:gd name="connsiteX13" fmla="*/ 2370618 w 2664532"/>
              <a:gd name="connsiteY13" fmla="*/ 2338251 h 2873829"/>
              <a:gd name="connsiteX14" fmla="*/ 1919949 w 2664532"/>
              <a:gd name="connsiteY14" fmla="*/ 2266406 h 2873829"/>
              <a:gd name="connsiteX15" fmla="*/ 2403275 w 2664532"/>
              <a:gd name="connsiteY15" fmla="*/ 2873829 h 2873829"/>
              <a:gd name="connsiteX16" fmla="*/ 535286 w 2664532"/>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815566"/>
              <a:gd name="connsiteY0" fmla="*/ 2873829 h 2873829"/>
              <a:gd name="connsiteX1" fmla="*/ 914729 w 2815566"/>
              <a:gd name="connsiteY1" fmla="*/ 2344783 h 2873829"/>
              <a:gd name="connsiteX2" fmla="*/ 522842 w 2815566"/>
              <a:gd name="connsiteY2" fmla="*/ 2266405 h 2873829"/>
              <a:gd name="connsiteX3" fmla="*/ 228929 w 2815566"/>
              <a:gd name="connsiteY3" fmla="*/ 2011680 h 2873829"/>
              <a:gd name="connsiteX4" fmla="*/ 202803 w 2815566"/>
              <a:gd name="connsiteY4" fmla="*/ 2018212 h 2873829"/>
              <a:gd name="connsiteX5" fmla="*/ 124426 w 2815566"/>
              <a:gd name="connsiteY5" fmla="*/ 1645920 h 2873829"/>
              <a:gd name="connsiteX6" fmla="*/ 189740 w 2815566"/>
              <a:gd name="connsiteY6" fmla="*/ 1214846 h 2873829"/>
              <a:gd name="connsiteX7" fmla="*/ 222397 w 2815566"/>
              <a:gd name="connsiteY7" fmla="*/ 509451 h 2873829"/>
              <a:gd name="connsiteX8" fmla="*/ 620814 w 2815566"/>
              <a:gd name="connsiteY8" fmla="*/ 222068 h 2873829"/>
              <a:gd name="connsiteX9" fmla="*/ 1091077 w 2815566"/>
              <a:gd name="connsiteY9" fmla="*/ 0 h 2873829"/>
              <a:gd name="connsiteX10" fmla="*/ 2175294 w 2815566"/>
              <a:gd name="connsiteY10" fmla="*/ 1123406 h 2873829"/>
              <a:gd name="connsiteX11" fmla="*/ 2201420 w 2815566"/>
              <a:gd name="connsiteY11" fmla="*/ 1391194 h 2873829"/>
              <a:gd name="connsiteX12" fmla="*/ 2789249 w 2815566"/>
              <a:gd name="connsiteY12" fmla="*/ 1639389 h 2873829"/>
              <a:gd name="connsiteX13" fmla="*/ 2469209 w 2815566"/>
              <a:gd name="connsiteY13" fmla="*/ 2338251 h 2873829"/>
              <a:gd name="connsiteX14" fmla="*/ 2018540 w 2815566"/>
              <a:gd name="connsiteY14" fmla="*/ 2266406 h 2873829"/>
              <a:gd name="connsiteX15" fmla="*/ 2501866 w 2815566"/>
              <a:gd name="connsiteY15" fmla="*/ 2873829 h 2873829"/>
              <a:gd name="connsiteX16" fmla="*/ 633877 w 2815566"/>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99955"/>
              <a:gd name="connsiteX1" fmla="*/ 914729 w 2835078"/>
              <a:gd name="connsiteY1" fmla="*/ 2344783 h 2899955"/>
              <a:gd name="connsiteX2" fmla="*/ 522842 w 2835078"/>
              <a:gd name="connsiteY2" fmla="*/ 2266405 h 2899955"/>
              <a:gd name="connsiteX3" fmla="*/ 228929 w 2835078"/>
              <a:gd name="connsiteY3" fmla="*/ 2011680 h 2899955"/>
              <a:gd name="connsiteX4" fmla="*/ 202803 w 2835078"/>
              <a:gd name="connsiteY4" fmla="*/ 2018212 h 2899955"/>
              <a:gd name="connsiteX5" fmla="*/ 124426 w 2835078"/>
              <a:gd name="connsiteY5" fmla="*/ 1645920 h 2899955"/>
              <a:gd name="connsiteX6" fmla="*/ 189740 w 2835078"/>
              <a:gd name="connsiteY6" fmla="*/ 1214846 h 2899955"/>
              <a:gd name="connsiteX7" fmla="*/ 222397 w 2835078"/>
              <a:gd name="connsiteY7" fmla="*/ 509451 h 2899955"/>
              <a:gd name="connsiteX8" fmla="*/ 620814 w 2835078"/>
              <a:gd name="connsiteY8" fmla="*/ 222068 h 2899955"/>
              <a:gd name="connsiteX9" fmla="*/ 1091077 w 2835078"/>
              <a:gd name="connsiteY9" fmla="*/ 0 h 2899955"/>
              <a:gd name="connsiteX10" fmla="*/ 2175294 w 2835078"/>
              <a:gd name="connsiteY10" fmla="*/ 1123406 h 2899955"/>
              <a:gd name="connsiteX11" fmla="*/ 2201420 w 2835078"/>
              <a:gd name="connsiteY11" fmla="*/ 1391194 h 2899955"/>
              <a:gd name="connsiteX12" fmla="*/ 2789249 w 2835078"/>
              <a:gd name="connsiteY12" fmla="*/ 1639389 h 2899955"/>
              <a:gd name="connsiteX13" fmla="*/ 2469209 w 2835078"/>
              <a:gd name="connsiteY13" fmla="*/ 2338251 h 2899955"/>
              <a:gd name="connsiteX14" fmla="*/ 2018540 w 2835078"/>
              <a:gd name="connsiteY14" fmla="*/ 2266406 h 2899955"/>
              <a:gd name="connsiteX15" fmla="*/ 2456146 w 2835078"/>
              <a:gd name="connsiteY15" fmla="*/ 2899955 h 2899955"/>
              <a:gd name="connsiteX16" fmla="*/ 633877 w 2835078"/>
              <a:gd name="connsiteY16" fmla="*/ 2873829 h 2899955"/>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1077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47703 h 2847704"/>
              <a:gd name="connsiteX1" fmla="*/ 914729 w 2835078"/>
              <a:gd name="connsiteY1" fmla="*/ 2318657 h 2847704"/>
              <a:gd name="connsiteX2" fmla="*/ 522842 w 2835078"/>
              <a:gd name="connsiteY2" fmla="*/ 2240279 h 2847704"/>
              <a:gd name="connsiteX3" fmla="*/ 228929 w 2835078"/>
              <a:gd name="connsiteY3" fmla="*/ 1985554 h 2847704"/>
              <a:gd name="connsiteX4" fmla="*/ 202803 w 2835078"/>
              <a:gd name="connsiteY4" fmla="*/ 1992086 h 2847704"/>
              <a:gd name="connsiteX5" fmla="*/ 124426 w 2835078"/>
              <a:gd name="connsiteY5" fmla="*/ 1619794 h 2847704"/>
              <a:gd name="connsiteX6" fmla="*/ 189740 w 2835078"/>
              <a:gd name="connsiteY6" fmla="*/ 1188720 h 2847704"/>
              <a:gd name="connsiteX7" fmla="*/ 222397 w 2835078"/>
              <a:gd name="connsiteY7" fmla="*/ 483325 h 2847704"/>
              <a:gd name="connsiteX8" fmla="*/ 620814 w 2835078"/>
              <a:gd name="connsiteY8" fmla="*/ 195942 h 2847704"/>
              <a:gd name="connsiteX9" fmla="*/ 1117203 w 2835078"/>
              <a:gd name="connsiteY9" fmla="*/ 0 h 2847704"/>
              <a:gd name="connsiteX10" fmla="*/ 2175294 w 2835078"/>
              <a:gd name="connsiteY10" fmla="*/ 1097280 h 2847704"/>
              <a:gd name="connsiteX11" fmla="*/ 2201420 w 2835078"/>
              <a:gd name="connsiteY11" fmla="*/ 1365068 h 2847704"/>
              <a:gd name="connsiteX12" fmla="*/ 2789249 w 2835078"/>
              <a:gd name="connsiteY12" fmla="*/ 1613263 h 2847704"/>
              <a:gd name="connsiteX13" fmla="*/ 2469209 w 2835078"/>
              <a:gd name="connsiteY13" fmla="*/ 2312125 h 2847704"/>
              <a:gd name="connsiteX14" fmla="*/ 2018540 w 2835078"/>
              <a:gd name="connsiteY14" fmla="*/ 2240280 h 2847704"/>
              <a:gd name="connsiteX15" fmla="*/ 2495335 w 2835078"/>
              <a:gd name="connsiteY15" fmla="*/ 2847704 h 2847704"/>
              <a:gd name="connsiteX16" fmla="*/ 633877 w 2835078"/>
              <a:gd name="connsiteY16" fmla="*/ 2847703 h 2847704"/>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7609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02803 w 2835078"/>
              <a:gd name="connsiteY4" fmla="*/ 2018915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47143 w 2835078"/>
              <a:gd name="connsiteY4" fmla="*/ 1878442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31957 w 2835078"/>
              <a:gd name="connsiteY4" fmla="*/ 1822783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50572"/>
              <a:gd name="connsiteY0" fmla="*/ 2874532 h 2874533"/>
              <a:gd name="connsiteX1" fmla="*/ 914729 w 2850572"/>
              <a:gd name="connsiteY1" fmla="*/ 2345486 h 2874533"/>
              <a:gd name="connsiteX2" fmla="*/ 522842 w 2850572"/>
              <a:gd name="connsiteY2" fmla="*/ 2267108 h 2874533"/>
              <a:gd name="connsiteX3" fmla="*/ 236880 w 2850572"/>
              <a:gd name="connsiteY3" fmla="*/ 2033587 h 2874533"/>
              <a:gd name="connsiteX4" fmla="*/ 181598 w 2850572"/>
              <a:gd name="connsiteY4" fmla="*/ 1904946 h 2874533"/>
              <a:gd name="connsiteX5" fmla="*/ 124426 w 2850572"/>
              <a:gd name="connsiteY5" fmla="*/ 1646623 h 2874533"/>
              <a:gd name="connsiteX6" fmla="*/ 189740 w 2850572"/>
              <a:gd name="connsiteY6" fmla="*/ 1215549 h 2874533"/>
              <a:gd name="connsiteX7" fmla="*/ 222397 w 2850572"/>
              <a:gd name="connsiteY7" fmla="*/ 510154 h 2874533"/>
              <a:gd name="connsiteX8" fmla="*/ 620814 w 2850572"/>
              <a:gd name="connsiteY8" fmla="*/ 222771 h 2874533"/>
              <a:gd name="connsiteX9" fmla="*/ 1097609 w 2850572"/>
              <a:gd name="connsiteY9" fmla="*/ 703 h 2874533"/>
              <a:gd name="connsiteX10" fmla="*/ 2175294 w 2850572"/>
              <a:gd name="connsiteY10" fmla="*/ 1124109 h 2874533"/>
              <a:gd name="connsiteX11" fmla="*/ 2201420 w 2850572"/>
              <a:gd name="connsiteY11" fmla="*/ 1391897 h 2874533"/>
              <a:gd name="connsiteX12" fmla="*/ 2789249 w 2850572"/>
              <a:gd name="connsiteY12" fmla="*/ 1640092 h 2874533"/>
              <a:gd name="connsiteX13" fmla="*/ 2546072 w 2850572"/>
              <a:gd name="connsiteY13" fmla="*/ 2275344 h 2874533"/>
              <a:gd name="connsiteX14" fmla="*/ 2018540 w 2850572"/>
              <a:gd name="connsiteY14" fmla="*/ 2267109 h 2874533"/>
              <a:gd name="connsiteX15" fmla="*/ 2495335 w 2850572"/>
              <a:gd name="connsiteY15" fmla="*/ 2874533 h 2874533"/>
              <a:gd name="connsiteX16" fmla="*/ 633877 w 2850572"/>
              <a:gd name="connsiteY16" fmla="*/ 2874532 h 2874533"/>
              <a:gd name="connsiteX0" fmla="*/ 633877 w 2824289"/>
              <a:gd name="connsiteY0" fmla="*/ 2874532 h 2874533"/>
              <a:gd name="connsiteX1" fmla="*/ 914729 w 2824289"/>
              <a:gd name="connsiteY1" fmla="*/ 2345486 h 2874533"/>
              <a:gd name="connsiteX2" fmla="*/ 522842 w 2824289"/>
              <a:gd name="connsiteY2" fmla="*/ 2267108 h 2874533"/>
              <a:gd name="connsiteX3" fmla="*/ 236880 w 2824289"/>
              <a:gd name="connsiteY3" fmla="*/ 2033587 h 2874533"/>
              <a:gd name="connsiteX4" fmla="*/ 181598 w 2824289"/>
              <a:gd name="connsiteY4" fmla="*/ 1904946 h 2874533"/>
              <a:gd name="connsiteX5" fmla="*/ 124426 w 2824289"/>
              <a:gd name="connsiteY5" fmla="*/ 1646623 h 2874533"/>
              <a:gd name="connsiteX6" fmla="*/ 189740 w 2824289"/>
              <a:gd name="connsiteY6" fmla="*/ 1215549 h 2874533"/>
              <a:gd name="connsiteX7" fmla="*/ 222397 w 2824289"/>
              <a:gd name="connsiteY7" fmla="*/ 510154 h 2874533"/>
              <a:gd name="connsiteX8" fmla="*/ 620814 w 2824289"/>
              <a:gd name="connsiteY8" fmla="*/ 222771 h 2874533"/>
              <a:gd name="connsiteX9" fmla="*/ 1097609 w 2824289"/>
              <a:gd name="connsiteY9" fmla="*/ 703 h 2874533"/>
              <a:gd name="connsiteX10" fmla="*/ 2175294 w 2824289"/>
              <a:gd name="connsiteY10" fmla="*/ 1124109 h 2874533"/>
              <a:gd name="connsiteX11" fmla="*/ 2201420 w 2824289"/>
              <a:gd name="connsiteY11" fmla="*/ 1391897 h 2874533"/>
              <a:gd name="connsiteX12" fmla="*/ 2789249 w 2824289"/>
              <a:gd name="connsiteY12" fmla="*/ 1640092 h 2874533"/>
              <a:gd name="connsiteX13" fmla="*/ 2546072 w 2824289"/>
              <a:gd name="connsiteY13" fmla="*/ 2275344 h 2874533"/>
              <a:gd name="connsiteX14" fmla="*/ 2018540 w 2824289"/>
              <a:gd name="connsiteY14" fmla="*/ 2267109 h 2874533"/>
              <a:gd name="connsiteX15" fmla="*/ 2495335 w 2824289"/>
              <a:gd name="connsiteY15" fmla="*/ 2874533 h 2874533"/>
              <a:gd name="connsiteX16" fmla="*/ 633877 w 2824289"/>
              <a:gd name="connsiteY16" fmla="*/ 2874532 h 2874533"/>
              <a:gd name="connsiteX0" fmla="*/ 633877 w 2738229"/>
              <a:gd name="connsiteY0" fmla="*/ 2874532 h 2874533"/>
              <a:gd name="connsiteX1" fmla="*/ 914729 w 2738229"/>
              <a:gd name="connsiteY1" fmla="*/ 2345486 h 2874533"/>
              <a:gd name="connsiteX2" fmla="*/ 522842 w 2738229"/>
              <a:gd name="connsiteY2" fmla="*/ 2267108 h 2874533"/>
              <a:gd name="connsiteX3" fmla="*/ 236880 w 2738229"/>
              <a:gd name="connsiteY3" fmla="*/ 2033587 h 2874533"/>
              <a:gd name="connsiteX4" fmla="*/ 181598 w 2738229"/>
              <a:gd name="connsiteY4" fmla="*/ 1904946 h 2874533"/>
              <a:gd name="connsiteX5" fmla="*/ 124426 w 2738229"/>
              <a:gd name="connsiteY5" fmla="*/ 1646623 h 2874533"/>
              <a:gd name="connsiteX6" fmla="*/ 189740 w 2738229"/>
              <a:gd name="connsiteY6" fmla="*/ 1215549 h 2874533"/>
              <a:gd name="connsiteX7" fmla="*/ 222397 w 2738229"/>
              <a:gd name="connsiteY7" fmla="*/ 510154 h 2874533"/>
              <a:gd name="connsiteX8" fmla="*/ 620814 w 2738229"/>
              <a:gd name="connsiteY8" fmla="*/ 222771 h 2874533"/>
              <a:gd name="connsiteX9" fmla="*/ 1097609 w 2738229"/>
              <a:gd name="connsiteY9" fmla="*/ 703 h 2874533"/>
              <a:gd name="connsiteX10" fmla="*/ 2175294 w 2738229"/>
              <a:gd name="connsiteY10" fmla="*/ 1124109 h 2874533"/>
              <a:gd name="connsiteX11" fmla="*/ 2201420 w 2738229"/>
              <a:gd name="connsiteY11" fmla="*/ 1391897 h 2874533"/>
              <a:gd name="connsiteX12" fmla="*/ 2688532 w 2738229"/>
              <a:gd name="connsiteY12" fmla="*/ 1658645 h 2874533"/>
              <a:gd name="connsiteX13" fmla="*/ 2546072 w 2738229"/>
              <a:gd name="connsiteY13" fmla="*/ 2275344 h 2874533"/>
              <a:gd name="connsiteX14" fmla="*/ 2018540 w 2738229"/>
              <a:gd name="connsiteY14" fmla="*/ 2267109 h 2874533"/>
              <a:gd name="connsiteX15" fmla="*/ 2495335 w 2738229"/>
              <a:gd name="connsiteY15" fmla="*/ 2874533 h 2874533"/>
              <a:gd name="connsiteX16" fmla="*/ 633877 w 2738229"/>
              <a:gd name="connsiteY16" fmla="*/ 2874532 h 2874533"/>
              <a:gd name="connsiteX0" fmla="*/ 633877 w 2757703"/>
              <a:gd name="connsiteY0" fmla="*/ 2874532 h 2874533"/>
              <a:gd name="connsiteX1" fmla="*/ 914729 w 2757703"/>
              <a:gd name="connsiteY1" fmla="*/ 2345486 h 2874533"/>
              <a:gd name="connsiteX2" fmla="*/ 522842 w 2757703"/>
              <a:gd name="connsiteY2" fmla="*/ 2267108 h 2874533"/>
              <a:gd name="connsiteX3" fmla="*/ 236880 w 2757703"/>
              <a:gd name="connsiteY3" fmla="*/ 2033587 h 2874533"/>
              <a:gd name="connsiteX4" fmla="*/ 181598 w 2757703"/>
              <a:gd name="connsiteY4" fmla="*/ 1904946 h 2874533"/>
              <a:gd name="connsiteX5" fmla="*/ 124426 w 2757703"/>
              <a:gd name="connsiteY5" fmla="*/ 1646623 h 2874533"/>
              <a:gd name="connsiteX6" fmla="*/ 189740 w 2757703"/>
              <a:gd name="connsiteY6" fmla="*/ 1215549 h 2874533"/>
              <a:gd name="connsiteX7" fmla="*/ 222397 w 2757703"/>
              <a:gd name="connsiteY7" fmla="*/ 510154 h 2874533"/>
              <a:gd name="connsiteX8" fmla="*/ 620814 w 2757703"/>
              <a:gd name="connsiteY8" fmla="*/ 222771 h 2874533"/>
              <a:gd name="connsiteX9" fmla="*/ 1097609 w 2757703"/>
              <a:gd name="connsiteY9" fmla="*/ 703 h 2874533"/>
              <a:gd name="connsiteX10" fmla="*/ 2175294 w 2757703"/>
              <a:gd name="connsiteY10" fmla="*/ 1124109 h 2874533"/>
              <a:gd name="connsiteX11" fmla="*/ 2201420 w 2757703"/>
              <a:gd name="connsiteY11" fmla="*/ 1391897 h 2874533"/>
              <a:gd name="connsiteX12" fmla="*/ 2712386 w 2757703"/>
              <a:gd name="connsiteY12" fmla="*/ 1666596 h 2874533"/>
              <a:gd name="connsiteX13" fmla="*/ 2546072 w 2757703"/>
              <a:gd name="connsiteY13" fmla="*/ 2275344 h 2874533"/>
              <a:gd name="connsiteX14" fmla="*/ 2018540 w 2757703"/>
              <a:gd name="connsiteY14" fmla="*/ 2267109 h 2874533"/>
              <a:gd name="connsiteX15" fmla="*/ 2495335 w 2757703"/>
              <a:gd name="connsiteY15" fmla="*/ 2874533 h 2874533"/>
              <a:gd name="connsiteX16" fmla="*/ 633877 w 2757703"/>
              <a:gd name="connsiteY16" fmla="*/ 2874532 h 2874533"/>
              <a:gd name="connsiteX0" fmla="*/ 633877 w 2757259"/>
              <a:gd name="connsiteY0" fmla="*/ 2874532 h 2874533"/>
              <a:gd name="connsiteX1" fmla="*/ 914729 w 2757259"/>
              <a:gd name="connsiteY1" fmla="*/ 2345486 h 2874533"/>
              <a:gd name="connsiteX2" fmla="*/ 522842 w 2757259"/>
              <a:gd name="connsiteY2" fmla="*/ 2267108 h 2874533"/>
              <a:gd name="connsiteX3" fmla="*/ 236880 w 2757259"/>
              <a:gd name="connsiteY3" fmla="*/ 2033587 h 2874533"/>
              <a:gd name="connsiteX4" fmla="*/ 181598 w 2757259"/>
              <a:gd name="connsiteY4" fmla="*/ 1904946 h 2874533"/>
              <a:gd name="connsiteX5" fmla="*/ 124426 w 2757259"/>
              <a:gd name="connsiteY5" fmla="*/ 1646623 h 2874533"/>
              <a:gd name="connsiteX6" fmla="*/ 189740 w 2757259"/>
              <a:gd name="connsiteY6" fmla="*/ 1215549 h 2874533"/>
              <a:gd name="connsiteX7" fmla="*/ 222397 w 2757259"/>
              <a:gd name="connsiteY7" fmla="*/ 510154 h 2874533"/>
              <a:gd name="connsiteX8" fmla="*/ 620814 w 2757259"/>
              <a:gd name="connsiteY8" fmla="*/ 222771 h 2874533"/>
              <a:gd name="connsiteX9" fmla="*/ 1097609 w 2757259"/>
              <a:gd name="connsiteY9" fmla="*/ 703 h 2874533"/>
              <a:gd name="connsiteX10" fmla="*/ 2175294 w 2757259"/>
              <a:gd name="connsiteY10" fmla="*/ 1124109 h 2874533"/>
              <a:gd name="connsiteX11" fmla="*/ 2201420 w 2757259"/>
              <a:gd name="connsiteY11" fmla="*/ 1391897 h 2874533"/>
              <a:gd name="connsiteX12" fmla="*/ 2712386 w 2757259"/>
              <a:gd name="connsiteY12" fmla="*/ 1666596 h 2874533"/>
              <a:gd name="connsiteX13" fmla="*/ 2543422 w 2757259"/>
              <a:gd name="connsiteY13" fmla="*/ 2275344 h 2874533"/>
              <a:gd name="connsiteX14" fmla="*/ 2018540 w 2757259"/>
              <a:gd name="connsiteY14" fmla="*/ 2267109 h 2874533"/>
              <a:gd name="connsiteX15" fmla="*/ 2495335 w 2757259"/>
              <a:gd name="connsiteY15" fmla="*/ 2874533 h 2874533"/>
              <a:gd name="connsiteX16" fmla="*/ 633877 w 2757259"/>
              <a:gd name="connsiteY16" fmla="*/ 2874532 h 2874533"/>
              <a:gd name="connsiteX0" fmla="*/ 633877 w 2712386"/>
              <a:gd name="connsiteY0" fmla="*/ 2874532 h 2874533"/>
              <a:gd name="connsiteX1" fmla="*/ 914729 w 2712386"/>
              <a:gd name="connsiteY1" fmla="*/ 2345486 h 2874533"/>
              <a:gd name="connsiteX2" fmla="*/ 522842 w 2712386"/>
              <a:gd name="connsiteY2" fmla="*/ 2267108 h 2874533"/>
              <a:gd name="connsiteX3" fmla="*/ 236880 w 2712386"/>
              <a:gd name="connsiteY3" fmla="*/ 2033587 h 2874533"/>
              <a:gd name="connsiteX4" fmla="*/ 181598 w 2712386"/>
              <a:gd name="connsiteY4" fmla="*/ 1904946 h 2874533"/>
              <a:gd name="connsiteX5" fmla="*/ 124426 w 2712386"/>
              <a:gd name="connsiteY5" fmla="*/ 1646623 h 2874533"/>
              <a:gd name="connsiteX6" fmla="*/ 189740 w 2712386"/>
              <a:gd name="connsiteY6" fmla="*/ 1215549 h 2874533"/>
              <a:gd name="connsiteX7" fmla="*/ 222397 w 2712386"/>
              <a:gd name="connsiteY7" fmla="*/ 510154 h 2874533"/>
              <a:gd name="connsiteX8" fmla="*/ 620814 w 2712386"/>
              <a:gd name="connsiteY8" fmla="*/ 222771 h 2874533"/>
              <a:gd name="connsiteX9" fmla="*/ 1097609 w 2712386"/>
              <a:gd name="connsiteY9" fmla="*/ 703 h 2874533"/>
              <a:gd name="connsiteX10" fmla="*/ 2175294 w 2712386"/>
              <a:gd name="connsiteY10" fmla="*/ 1124109 h 2874533"/>
              <a:gd name="connsiteX11" fmla="*/ 2201420 w 2712386"/>
              <a:gd name="connsiteY11" fmla="*/ 1391897 h 2874533"/>
              <a:gd name="connsiteX12" fmla="*/ 2712386 w 2712386"/>
              <a:gd name="connsiteY12" fmla="*/ 1666596 h 2874533"/>
              <a:gd name="connsiteX13" fmla="*/ 2018540 w 2712386"/>
              <a:gd name="connsiteY13" fmla="*/ 2267109 h 2874533"/>
              <a:gd name="connsiteX14" fmla="*/ 2495335 w 2712386"/>
              <a:gd name="connsiteY14" fmla="*/ 2874533 h 2874533"/>
              <a:gd name="connsiteX15" fmla="*/ 633877 w 2712386"/>
              <a:gd name="connsiteY15" fmla="*/ 2874532 h 2874533"/>
              <a:gd name="connsiteX0" fmla="*/ 633877 w 2797788"/>
              <a:gd name="connsiteY0" fmla="*/ 2874532 h 2874533"/>
              <a:gd name="connsiteX1" fmla="*/ 914729 w 2797788"/>
              <a:gd name="connsiteY1" fmla="*/ 2345486 h 2874533"/>
              <a:gd name="connsiteX2" fmla="*/ 522842 w 2797788"/>
              <a:gd name="connsiteY2" fmla="*/ 2267108 h 2874533"/>
              <a:gd name="connsiteX3" fmla="*/ 236880 w 2797788"/>
              <a:gd name="connsiteY3" fmla="*/ 2033587 h 2874533"/>
              <a:gd name="connsiteX4" fmla="*/ 181598 w 2797788"/>
              <a:gd name="connsiteY4" fmla="*/ 1904946 h 2874533"/>
              <a:gd name="connsiteX5" fmla="*/ 124426 w 2797788"/>
              <a:gd name="connsiteY5" fmla="*/ 1646623 h 2874533"/>
              <a:gd name="connsiteX6" fmla="*/ 189740 w 2797788"/>
              <a:gd name="connsiteY6" fmla="*/ 1215549 h 2874533"/>
              <a:gd name="connsiteX7" fmla="*/ 222397 w 2797788"/>
              <a:gd name="connsiteY7" fmla="*/ 510154 h 2874533"/>
              <a:gd name="connsiteX8" fmla="*/ 620814 w 2797788"/>
              <a:gd name="connsiteY8" fmla="*/ 222771 h 2874533"/>
              <a:gd name="connsiteX9" fmla="*/ 1097609 w 2797788"/>
              <a:gd name="connsiteY9" fmla="*/ 703 h 2874533"/>
              <a:gd name="connsiteX10" fmla="*/ 2175294 w 2797788"/>
              <a:gd name="connsiteY10" fmla="*/ 1124109 h 2874533"/>
              <a:gd name="connsiteX11" fmla="*/ 2201420 w 2797788"/>
              <a:gd name="connsiteY11" fmla="*/ 1391897 h 2874533"/>
              <a:gd name="connsiteX12" fmla="*/ 2712386 w 2797788"/>
              <a:gd name="connsiteY12" fmla="*/ 1666596 h 2874533"/>
              <a:gd name="connsiteX13" fmla="*/ 2018540 w 2797788"/>
              <a:gd name="connsiteY13" fmla="*/ 2267109 h 2874533"/>
              <a:gd name="connsiteX14" fmla="*/ 2495335 w 2797788"/>
              <a:gd name="connsiteY14" fmla="*/ 2874533 h 2874533"/>
              <a:gd name="connsiteX15" fmla="*/ 633877 w 2797788"/>
              <a:gd name="connsiteY15" fmla="*/ 2874532 h 2874533"/>
              <a:gd name="connsiteX0" fmla="*/ 633877 w 2819326"/>
              <a:gd name="connsiteY0" fmla="*/ 2874532 h 2874533"/>
              <a:gd name="connsiteX1" fmla="*/ 914729 w 2819326"/>
              <a:gd name="connsiteY1" fmla="*/ 2345486 h 2874533"/>
              <a:gd name="connsiteX2" fmla="*/ 522842 w 2819326"/>
              <a:gd name="connsiteY2" fmla="*/ 2267108 h 2874533"/>
              <a:gd name="connsiteX3" fmla="*/ 236880 w 2819326"/>
              <a:gd name="connsiteY3" fmla="*/ 2033587 h 2874533"/>
              <a:gd name="connsiteX4" fmla="*/ 181598 w 2819326"/>
              <a:gd name="connsiteY4" fmla="*/ 1904946 h 2874533"/>
              <a:gd name="connsiteX5" fmla="*/ 124426 w 2819326"/>
              <a:gd name="connsiteY5" fmla="*/ 1646623 h 2874533"/>
              <a:gd name="connsiteX6" fmla="*/ 189740 w 2819326"/>
              <a:gd name="connsiteY6" fmla="*/ 1215549 h 2874533"/>
              <a:gd name="connsiteX7" fmla="*/ 222397 w 2819326"/>
              <a:gd name="connsiteY7" fmla="*/ 510154 h 2874533"/>
              <a:gd name="connsiteX8" fmla="*/ 620814 w 2819326"/>
              <a:gd name="connsiteY8" fmla="*/ 222771 h 2874533"/>
              <a:gd name="connsiteX9" fmla="*/ 1097609 w 2819326"/>
              <a:gd name="connsiteY9" fmla="*/ 703 h 2874533"/>
              <a:gd name="connsiteX10" fmla="*/ 2175294 w 2819326"/>
              <a:gd name="connsiteY10" fmla="*/ 1124109 h 2874533"/>
              <a:gd name="connsiteX11" fmla="*/ 2201420 w 2819326"/>
              <a:gd name="connsiteY11" fmla="*/ 1391897 h 2874533"/>
              <a:gd name="connsiteX12" fmla="*/ 2712386 w 2819326"/>
              <a:gd name="connsiteY12" fmla="*/ 1666596 h 2874533"/>
              <a:gd name="connsiteX13" fmla="*/ 2018540 w 2819326"/>
              <a:gd name="connsiteY13" fmla="*/ 2267109 h 2874533"/>
              <a:gd name="connsiteX14" fmla="*/ 2495335 w 2819326"/>
              <a:gd name="connsiteY14" fmla="*/ 2874533 h 2874533"/>
              <a:gd name="connsiteX15" fmla="*/ 633877 w 2819326"/>
              <a:gd name="connsiteY15" fmla="*/ 2874532 h 2874533"/>
              <a:gd name="connsiteX0" fmla="*/ 633877 w 2727756"/>
              <a:gd name="connsiteY0" fmla="*/ 2874532 h 2874533"/>
              <a:gd name="connsiteX1" fmla="*/ 914729 w 2727756"/>
              <a:gd name="connsiteY1" fmla="*/ 2345486 h 2874533"/>
              <a:gd name="connsiteX2" fmla="*/ 522842 w 2727756"/>
              <a:gd name="connsiteY2" fmla="*/ 2267108 h 2874533"/>
              <a:gd name="connsiteX3" fmla="*/ 236880 w 2727756"/>
              <a:gd name="connsiteY3" fmla="*/ 2033587 h 2874533"/>
              <a:gd name="connsiteX4" fmla="*/ 181598 w 2727756"/>
              <a:gd name="connsiteY4" fmla="*/ 1904946 h 2874533"/>
              <a:gd name="connsiteX5" fmla="*/ 124426 w 2727756"/>
              <a:gd name="connsiteY5" fmla="*/ 1646623 h 2874533"/>
              <a:gd name="connsiteX6" fmla="*/ 189740 w 2727756"/>
              <a:gd name="connsiteY6" fmla="*/ 1215549 h 2874533"/>
              <a:gd name="connsiteX7" fmla="*/ 222397 w 2727756"/>
              <a:gd name="connsiteY7" fmla="*/ 510154 h 2874533"/>
              <a:gd name="connsiteX8" fmla="*/ 620814 w 2727756"/>
              <a:gd name="connsiteY8" fmla="*/ 222771 h 2874533"/>
              <a:gd name="connsiteX9" fmla="*/ 1097609 w 2727756"/>
              <a:gd name="connsiteY9" fmla="*/ 703 h 2874533"/>
              <a:gd name="connsiteX10" fmla="*/ 2175294 w 2727756"/>
              <a:gd name="connsiteY10" fmla="*/ 1124109 h 2874533"/>
              <a:gd name="connsiteX11" fmla="*/ 2201420 w 2727756"/>
              <a:gd name="connsiteY11" fmla="*/ 1391897 h 2874533"/>
              <a:gd name="connsiteX12" fmla="*/ 2712386 w 2727756"/>
              <a:gd name="connsiteY12" fmla="*/ 1666596 h 2874533"/>
              <a:gd name="connsiteX13" fmla="*/ 2018540 w 2727756"/>
              <a:gd name="connsiteY13" fmla="*/ 2267109 h 2874533"/>
              <a:gd name="connsiteX14" fmla="*/ 2495335 w 2727756"/>
              <a:gd name="connsiteY14" fmla="*/ 2874533 h 2874533"/>
              <a:gd name="connsiteX15" fmla="*/ 633877 w 2727756"/>
              <a:gd name="connsiteY15" fmla="*/ 2874532 h 2874533"/>
              <a:gd name="connsiteX0" fmla="*/ 633877 w 2750568"/>
              <a:gd name="connsiteY0" fmla="*/ 2874532 h 2874533"/>
              <a:gd name="connsiteX1" fmla="*/ 914729 w 2750568"/>
              <a:gd name="connsiteY1" fmla="*/ 2345486 h 2874533"/>
              <a:gd name="connsiteX2" fmla="*/ 522842 w 2750568"/>
              <a:gd name="connsiteY2" fmla="*/ 2267108 h 2874533"/>
              <a:gd name="connsiteX3" fmla="*/ 236880 w 2750568"/>
              <a:gd name="connsiteY3" fmla="*/ 2033587 h 2874533"/>
              <a:gd name="connsiteX4" fmla="*/ 181598 w 2750568"/>
              <a:gd name="connsiteY4" fmla="*/ 1904946 h 2874533"/>
              <a:gd name="connsiteX5" fmla="*/ 124426 w 2750568"/>
              <a:gd name="connsiteY5" fmla="*/ 1646623 h 2874533"/>
              <a:gd name="connsiteX6" fmla="*/ 189740 w 2750568"/>
              <a:gd name="connsiteY6" fmla="*/ 1215549 h 2874533"/>
              <a:gd name="connsiteX7" fmla="*/ 222397 w 2750568"/>
              <a:gd name="connsiteY7" fmla="*/ 510154 h 2874533"/>
              <a:gd name="connsiteX8" fmla="*/ 620814 w 2750568"/>
              <a:gd name="connsiteY8" fmla="*/ 222771 h 2874533"/>
              <a:gd name="connsiteX9" fmla="*/ 1097609 w 2750568"/>
              <a:gd name="connsiteY9" fmla="*/ 703 h 2874533"/>
              <a:gd name="connsiteX10" fmla="*/ 2175294 w 2750568"/>
              <a:gd name="connsiteY10" fmla="*/ 1124109 h 2874533"/>
              <a:gd name="connsiteX11" fmla="*/ 2201420 w 2750568"/>
              <a:gd name="connsiteY11" fmla="*/ 1391897 h 2874533"/>
              <a:gd name="connsiteX12" fmla="*/ 2712386 w 2750568"/>
              <a:gd name="connsiteY12" fmla="*/ 1666596 h 2874533"/>
              <a:gd name="connsiteX13" fmla="*/ 2018540 w 2750568"/>
              <a:gd name="connsiteY13" fmla="*/ 2267109 h 2874533"/>
              <a:gd name="connsiteX14" fmla="*/ 2495335 w 2750568"/>
              <a:gd name="connsiteY14" fmla="*/ 2874533 h 2874533"/>
              <a:gd name="connsiteX15" fmla="*/ 633877 w 27505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23580 w 2770471"/>
              <a:gd name="connsiteY0" fmla="*/ 2874532 h 2874533"/>
              <a:gd name="connsiteX1" fmla="*/ 904432 w 2770471"/>
              <a:gd name="connsiteY1" fmla="*/ 2345486 h 2874533"/>
              <a:gd name="connsiteX2" fmla="*/ 512545 w 2770471"/>
              <a:gd name="connsiteY2" fmla="*/ 2267108 h 2874533"/>
              <a:gd name="connsiteX3" fmla="*/ 226583 w 2770471"/>
              <a:gd name="connsiteY3" fmla="*/ 2033587 h 2874533"/>
              <a:gd name="connsiteX4" fmla="*/ 171301 w 2770471"/>
              <a:gd name="connsiteY4" fmla="*/ 1904946 h 2874533"/>
              <a:gd name="connsiteX5" fmla="*/ 127381 w 2770471"/>
              <a:gd name="connsiteY5" fmla="*/ 1617468 h 2874533"/>
              <a:gd name="connsiteX6" fmla="*/ 179443 w 2770471"/>
              <a:gd name="connsiteY6" fmla="*/ 1215549 h 2874533"/>
              <a:gd name="connsiteX7" fmla="*/ 212100 w 2770471"/>
              <a:gd name="connsiteY7" fmla="*/ 510154 h 2874533"/>
              <a:gd name="connsiteX8" fmla="*/ 610517 w 2770471"/>
              <a:gd name="connsiteY8" fmla="*/ 222771 h 2874533"/>
              <a:gd name="connsiteX9" fmla="*/ 1087312 w 2770471"/>
              <a:gd name="connsiteY9" fmla="*/ 703 h 2874533"/>
              <a:gd name="connsiteX10" fmla="*/ 2164997 w 2770471"/>
              <a:gd name="connsiteY10" fmla="*/ 1124109 h 2874533"/>
              <a:gd name="connsiteX11" fmla="*/ 2191123 w 2770471"/>
              <a:gd name="connsiteY11" fmla="*/ 1391897 h 2874533"/>
              <a:gd name="connsiteX12" fmla="*/ 2733894 w 2770471"/>
              <a:gd name="connsiteY12" fmla="*/ 1637441 h 2874533"/>
              <a:gd name="connsiteX13" fmla="*/ 2008243 w 2770471"/>
              <a:gd name="connsiteY13" fmla="*/ 2267109 h 2874533"/>
              <a:gd name="connsiteX14" fmla="*/ 2485038 w 2770471"/>
              <a:gd name="connsiteY14" fmla="*/ 2874533 h 2874533"/>
              <a:gd name="connsiteX15" fmla="*/ 623580 w 2770471"/>
              <a:gd name="connsiteY15" fmla="*/ 2874532 h 2874533"/>
              <a:gd name="connsiteX0" fmla="*/ 568792 w 2715683"/>
              <a:gd name="connsiteY0" fmla="*/ 2874532 h 2874533"/>
              <a:gd name="connsiteX1" fmla="*/ 849644 w 2715683"/>
              <a:gd name="connsiteY1" fmla="*/ 2345486 h 2874533"/>
              <a:gd name="connsiteX2" fmla="*/ 457757 w 2715683"/>
              <a:gd name="connsiteY2" fmla="*/ 2267108 h 2874533"/>
              <a:gd name="connsiteX3" fmla="*/ 171795 w 2715683"/>
              <a:gd name="connsiteY3" fmla="*/ 2033587 h 2874533"/>
              <a:gd name="connsiteX4" fmla="*/ 116513 w 2715683"/>
              <a:gd name="connsiteY4" fmla="*/ 1904946 h 2874533"/>
              <a:gd name="connsiteX5" fmla="*/ 146806 w 2715683"/>
              <a:gd name="connsiteY5" fmla="*/ 1612167 h 2874533"/>
              <a:gd name="connsiteX6" fmla="*/ 124655 w 2715683"/>
              <a:gd name="connsiteY6" fmla="*/ 1215549 h 2874533"/>
              <a:gd name="connsiteX7" fmla="*/ 157312 w 2715683"/>
              <a:gd name="connsiteY7" fmla="*/ 510154 h 2874533"/>
              <a:gd name="connsiteX8" fmla="*/ 555729 w 2715683"/>
              <a:gd name="connsiteY8" fmla="*/ 222771 h 2874533"/>
              <a:gd name="connsiteX9" fmla="*/ 1032524 w 2715683"/>
              <a:gd name="connsiteY9" fmla="*/ 703 h 2874533"/>
              <a:gd name="connsiteX10" fmla="*/ 2110209 w 2715683"/>
              <a:gd name="connsiteY10" fmla="*/ 1124109 h 2874533"/>
              <a:gd name="connsiteX11" fmla="*/ 2136335 w 2715683"/>
              <a:gd name="connsiteY11" fmla="*/ 1391897 h 2874533"/>
              <a:gd name="connsiteX12" fmla="*/ 2679106 w 2715683"/>
              <a:gd name="connsiteY12" fmla="*/ 1637441 h 2874533"/>
              <a:gd name="connsiteX13" fmla="*/ 1953455 w 2715683"/>
              <a:gd name="connsiteY13" fmla="*/ 2267109 h 2874533"/>
              <a:gd name="connsiteX14" fmla="*/ 2430250 w 2715683"/>
              <a:gd name="connsiteY14" fmla="*/ 2874533 h 2874533"/>
              <a:gd name="connsiteX15" fmla="*/ 568792 w 2715683"/>
              <a:gd name="connsiteY15" fmla="*/ 2874532 h 2874533"/>
              <a:gd name="connsiteX0" fmla="*/ 617467 w 2764358"/>
              <a:gd name="connsiteY0" fmla="*/ 2874532 h 2874533"/>
              <a:gd name="connsiteX1" fmla="*/ 898319 w 2764358"/>
              <a:gd name="connsiteY1" fmla="*/ 2345486 h 2874533"/>
              <a:gd name="connsiteX2" fmla="*/ 506432 w 2764358"/>
              <a:gd name="connsiteY2" fmla="*/ 2267108 h 2874533"/>
              <a:gd name="connsiteX3" fmla="*/ 220470 w 2764358"/>
              <a:gd name="connsiteY3" fmla="*/ 2033587 h 2874533"/>
              <a:gd name="connsiteX4" fmla="*/ 165188 w 2764358"/>
              <a:gd name="connsiteY4" fmla="*/ 1904946 h 2874533"/>
              <a:gd name="connsiteX5" fmla="*/ 129220 w 2764358"/>
              <a:gd name="connsiteY5" fmla="*/ 1628069 h 2874533"/>
              <a:gd name="connsiteX6" fmla="*/ 173330 w 2764358"/>
              <a:gd name="connsiteY6" fmla="*/ 1215549 h 2874533"/>
              <a:gd name="connsiteX7" fmla="*/ 205987 w 2764358"/>
              <a:gd name="connsiteY7" fmla="*/ 510154 h 2874533"/>
              <a:gd name="connsiteX8" fmla="*/ 604404 w 2764358"/>
              <a:gd name="connsiteY8" fmla="*/ 222771 h 2874533"/>
              <a:gd name="connsiteX9" fmla="*/ 1081199 w 2764358"/>
              <a:gd name="connsiteY9" fmla="*/ 703 h 2874533"/>
              <a:gd name="connsiteX10" fmla="*/ 2158884 w 2764358"/>
              <a:gd name="connsiteY10" fmla="*/ 1124109 h 2874533"/>
              <a:gd name="connsiteX11" fmla="*/ 2185010 w 2764358"/>
              <a:gd name="connsiteY11" fmla="*/ 1391897 h 2874533"/>
              <a:gd name="connsiteX12" fmla="*/ 2727781 w 2764358"/>
              <a:gd name="connsiteY12" fmla="*/ 1637441 h 2874533"/>
              <a:gd name="connsiteX13" fmla="*/ 2002130 w 2764358"/>
              <a:gd name="connsiteY13" fmla="*/ 2267109 h 2874533"/>
              <a:gd name="connsiteX14" fmla="*/ 2478925 w 2764358"/>
              <a:gd name="connsiteY14" fmla="*/ 2874533 h 2874533"/>
              <a:gd name="connsiteX15" fmla="*/ 617467 w 2764358"/>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110752 w 2785516"/>
              <a:gd name="connsiteY11" fmla="*/ 1423703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68 h 2874569"/>
              <a:gd name="connsiteX1" fmla="*/ 919477 w 2785516"/>
              <a:gd name="connsiteY1" fmla="*/ 2345522 h 2874569"/>
              <a:gd name="connsiteX2" fmla="*/ 527590 w 2785516"/>
              <a:gd name="connsiteY2" fmla="*/ 2267144 h 2874569"/>
              <a:gd name="connsiteX3" fmla="*/ 241628 w 2785516"/>
              <a:gd name="connsiteY3" fmla="*/ 2033623 h 2874569"/>
              <a:gd name="connsiteX4" fmla="*/ 186346 w 2785516"/>
              <a:gd name="connsiteY4" fmla="*/ 1904982 h 2874569"/>
              <a:gd name="connsiteX5" fmla="*/ 150378 w 2785516"/>
              <a:gd name="connsiteY5" fmla="*/ 1628105 h 2874569"/>
              <a:gd name="connsiteX6" fmla="*/ 194488 w 2785516"/>
              <a:gd name="connsiteY6" fmla="*/ 1215585 h 2874569"/>
              <a:gd name="connsiteX7" fmla="*/ 227145 w 2785516"/>
              <a:gd name="connsiteY7" fmla="*/ 510190 h 2874569"/>
              <a:gd name="connsiteX8" fmla="*/ 625562 w 2785516"/>
              <a:gd name="connsiteY8" fmla="*/ 222807 h 2874569"/>
              <a:gd name="connsiteX9" fmla="*/ 1102357 w 2785516"/>
              <a:gd name="connsiteY9" fmla="*/ 739 h 2874569"/>
              <a:gd name="connsiteX10" fmla="*/ 2034268 w 2785516"/>
              <a:gd name="connsiteY10" fmla="*/ 1076437 h 2874569"/>
              <a:gd name="connsiteX11" fmla="*/ 2110752 w 2785516"/>
              <a:gd name="connsiteY11" fmla="*/ 1423739 h 2874569"/>
              <a:gd name="connsiteX12" fmla="*/ 2748939 w 2785516"/>
              <a:gd name="connsiteY12" fmla="*/ 1637477 h 2874569"/>
              <a:gd name="connsiteX13" fmla="*/ 2023288 w 2785516"/>
              <a:gd name="connsiteY13" fmla="*/ 2267145 h 2874569"/>
              <a:gd name="connsiteX14" fmla="*/ 2500083 w 2785516"/>
              <a:gd name="connsiteY14" fmla="*/ 2874569 h 2874569"/>
              <a:gd name="connsiteX15" fmla="*/ 638625 w 2785516"/>
              <a:gd name="connsiteY15" fmla="*/ 2874568 h 2874569"/>
              <a:gd name="connsiteX0" fmla="*/ 638625 w 2785516"/>
              <a:gd name="connsiteY0" fmla="*/ 2874404 h 2874405"/>
              <a:gd name="connsiteX1" fmla="*/ 919477 w 2785516"/>
              <a:gd name="connsiteY1" fmla="*/ 2345358 h 2874405"/>
              <a:gd name="connsiteX2" fmla="*/ 527590 w 2785516"/>
              <a:gd name="connsiteY2" fmla="*/ 2266980 h 2874405"/>
              <a:gd name="connsiteX3" fmla="*/ 241628 w 2785516"/>
              <a:gd name="connsiteY3" fmla="*/ 2033459 h 2874405"/>
              <a:gd name="connsiteX4" fmla="*/ 186346 w 2785516"/>
              <a:gd name="connsiteY4" fmla="*/ 1904818 h 2874405"/>
              <a:gd name="connsiteX5" fmla="*/ 150378 w 2785516"/>
              <a:gd name="connsiteY5" fmla="*/ 1627941 h 2874405"/>
              <a:gd name="connsiteX6" fmla="*/ 194488 w 2785516"/>
              <a:gd name="connsiteY6" fmla="*/ 1215421 h 2874405"/>
              <a:gd name="connsiteX7" fmla="*/ 227145 w 2785516"/>
              <a:gd name="connsiteY7" fmla="*/ 510026 h 2874405"/>
              <a:gd name="connsiteX8" fmla="*/ 625562 w 2785516"/>
              <a:gd name="connsiteY8" fmla="*/ 222643 h 2874405"/>
              <a:gd name="connsiteX9" fmla="*/ 1102357 w 2785516"/>
              <a:gd name="connsiteY9" fmla="*/ 575 h 2874405"/>
              <a:gd name="connsiteX10" fmla="*/ 2209196 w 2785516"/>
              <a:gd name="connsiteY10" fmla="*/ 1346618 h 2874405"/>
              <a:gd name="connsiteX11" fmla="*/ 2110752 w 2785516"/>
              <a:gd name="connsiteY11" fmla="*/ 1423575 h 2874405"/>
              <a:gd name="connsiteX12" fmla="*/ 2748939 w 2785516"/>
              <a:gd name="connsiteY12" fmla="*/ 1637313 h 2874405"/>
              <a:gd name="connsiteX13" fmla="*/ 2023288 w 2785516"/>
              <a:gd name="connsiteY13" fmla="*/ 2266981 h 2874405"/>
              <a:gd name="connsiteX14" fmla="*/ 2500083 w 2785516"/>
              <a:gd name="connsiteY14" fmla="*/ 2874405 h 2874405"/>
              <a:gd name="connsiteX15" fmla="*/ 638625 w 2785516"/>
              <a:gd name="connsiteY15" fmla="*/ 2874404 h 2874405"/>
              <a:gd name="connsiteX0" fmla="*/ 638625 w 2785516"/>
              <a:gd name="connsiteY0" fmla="*/ 2874453 h 2874454"/>
              <a:gd name="connsiteX1" fmla="*/ 919477 w 2785516"/>
              <a:gd name="connsiteY1" fmla="*/ 2345407 h 2874454"/>
              <a:gd name="connsiteX2" fmla="*/ 527590 w 2785516"/>
              <a:gd name="connsiteY2" fmla="*/ 2267029 h 2874454"/>
              <a:gd name="connsiteX3" fmla="*/ 241628 w 2785516"/>
              <a:gd name="connsiteY3" fmla="*/ 2033508 h 2874454"/>
              <a:gd name="connsiteX4" fmla="*/ 186346 w 2785516"/>
              <a:gd name="connsiteY4" fmla="*/ 1904867 h 2874454"/>
              <a:gd name="connsiteX5" fmla="*/ 150378 w 2785516"/>
              <a:gd name="connsiteY5" fmla="*/ 1627990 h 2874454"/>
              <a:gd name="connsiteX6" fmla="*/ 194488 w 2785516"/>
              <a:gd name="connsiteY6" fmla="*/ 1215470 h 2874454"/>
              <a:gd name="connsiteX7" fmla="*/ 227145 w 2785516"/>
              <a:gd name="connsiteY7" fmla="*/ 510075 h 2874454"/>
              <a:gd name="connsiteX8" fmla="*/ 625562 w 2785516"/>
              <a:gd name="connsiteY8" fmla="*/ 222692 h 2874454"/>
              <a:gd name="connsiteX9" fmla="*/ 1102357 w 2785516"/>
              <a:gd name="connsiteY9" fmla="*/ 624 h 2874454"/>
              <a:gd name="connsiteX10" fmla="*/ 2209196 w 2785516"/>
              <a:gd name="connsiteY10" fmla="*/ 1346667 h 2874454"/>
              <a:gd name="connsiteX11" fmla="*/ 2110752 w 2785516"/>
              <a:gd name="connsiteY11" fmla="*/ 1423624 h 2874454"/>
              <a:gd name="connsiteX12" fmla="*/ 2748939 w 2785516"/>
              <a:gd name="connsiteY12" fmla="*/ 1637362 h 2874454"/>
              <a:gd name="connsiteX13" fmla="*/ 2023288 w 2785516"/>
              <a:gd name="connsiteY13" fmla="*/ 2267030 h 2874454"/>
              <a:gd name="connsiteX14" fmla="*/ 2500083 w 2785516"/>
              <a:gd name="connsiteY14" fmla="*/ 2874454 h 2874454"/>
              <a:gd name="connsiteX15" fmla="*/ 638625 w 2785516"/>
              <a:gd name="connsiteY15" fmla="*/ 2874453 h 2874454"/>
              <a:gd name="connsiteX0" fmla="*/ 638625 w 2785516"/>
              <a:gd name="connsiteY0" fmla="*/ 2874519 h 2874520"/>
              <a:gd name="connsiteX1" fmla="*/ 919477 w 2785516"/>
              <a:gd name="connsiteY1" fmla="*/ 2345473 h 2874520"/>
              <a:gd name="connsiteX2" fmla="*/ 527590 w 2785516"/>
              <a:gd name="connsiteY2" fmla="*/ 2267095 h 2874520"/>
              <a:gd name="connsiteX3" fmla="*/ 241628 w 2785516"/>
              <a:gd name="connsiteY3" fmla="*/ 2033574 h 2874520"/>
              <a:gd name="connsiteX4" fmla="*/ 186346 w 2785516"/>
              <a:gd name="connsiteY4" fmla="*/ 1904933 h 2874520"/>
              <a:gd name="connsiteX5" fmla="*/ 150378 w 2785516"/>
              <a:gd name="connsiteY5" fmla="*/ 1628056 h 2874520"/>
              <a:gd name="connsiteX6" fmla="*/ 194488 w 2785516"/>
              <a:gd name="connsiteY6" fmla="*/ 1215536 h 2874520"/>
              <a:gd name="connsiteX7" fmla="*/ 227145 w 2785516"/>
              <a:gd name="connsiteY7" fmla="*/ 510141 h 2874520"/>
              <a:gd name="connsiteX8" fmla="*/ 625562 w 2785516"/>
              <a:gd name="connsiteY8" fmla="*/ 222758 h 2874520"/>
              <a:gd name="connsiteX9" fmla="*/ 1102357 w 2785516"/>
              <a:gd name="connsiteY9" fmla="*/ 690 h 2874520"/>
              <a:gd name="connsiteX10" fmla="*/ 2209196 w 2785516"/>
              <a:gd name="connsiteY10" fmla="*/ 1346733 h 2874520"/>
              <a:gd name="connsiteX11" fmla="*/ 2110752 w 2785516"/>
              <a:gd name="connsiteY11" fmla="*/ 1423690 h 2874520"/>
              <a:gd name="connsiteX12" fmla="*/ 2748939 w 2785516"/>
              <a:gd name="connsiteY12" fmla="*/ 1637428 h 2874520"/>
              <a:gd name="connsiteX13" fmla="*/ 2023288 w 2785516"/>
              <a:gd name="connsiteY13" fmla="*/ 2267096 h 2874520"/>
              <a:gd name="connsiteX14" fmla="*/ 2500083 w 2785516"/>
              <a:gd name="connsiteY14" fmla="*/ 2874520 h 2874520"/>
              <a:gd name="connsiteX15" fmla="*/ 638625 w 2785516"/>
              <a:gd name="connsiteY15" fmla="*/ 2874519 h 2874520"/>
              <a:gd name="connsiteX0" fmla="*/ 638625 w 2785516"/>
              <a:gd name="connsiteY0" fmla="*/ 2873829 h 2873830"/>
              <a:gd name="connsiteX1" fmla="*/ 919477 w 2785516"/>
              <a:gd name="connsiteY1" fmla="*/ 2344783 h 2873830"/>
              <a:gd name="connsiteX2" fmla="*/ 527590 w 2785516"/>
              <a:gd name="connsiteY2" fmla="*/ 2266405 h 2873830"/>
              <a:gd name="connsiteX3" fmla="*/ 241628 w 2785516"/>
              <a:gd name="connsiteY3" fmla="*/ 2032884 h 2873830"/>
              <a:gd name="connsiteX4" fmla="*/ 186346 w 2785516"/>
              <a:gd name="connsiteY4" fmla="*/ 1904243 h 2873830"/>
              <a:gd name="connsiteX5" fmla="*/ 150378 w 2785516"/>
              <a:gd name="connsiteY5" fmla="*/ 1627366 h 2873830"/>
              <a:gd name="connsiteX6" fmla="*/ 194488 w 2785516"/>
              <a:gd name="connsiteY6" fmla="*/ 1214846 h 2873830"/>
              <a:gd name="connsiteX7" fmla="*/ 227145 w 2785516"/>
              <a:gd name="connsiteY7" fmla="*/ 509451 h 2873830"/>
              <a:gd name="connsiteX8" fmla="*/ 625562 w 2785516"/>
              <a:gd name="connsiteY8" fmla="*/ 222068 h 2873830"/>
              <a:gd name="connsiteX9" fmla="*/ 1102357 w 2785516"/>
              <a:gd name="connsiteY9" fmla="*/ 0 h 2873830"/>
              <a:gd name="connsiteX10" fmla="*/ 2209196 w 2785516"/>
              <a:gd name="connsiteY10" fmla="*/ 1346043 h 2873830"/>
              <a:gd name="connsiteX11" fmla="*/ 2110752 w 2785516"/>
              <a:gd name="connsiteY11" fmla="*/ 1423000 h 2873830"/>
              <a:gd name="connsiteX12" fmla="*/ 2748939 w 2785516"/>
              <a:gd name="connsiteY12" fmla="*/ 1636738 h 2873830"/>
              <a:gd name="connsiteX13" fmla="*/ 2023288 w 2785516"/>
              <a:gd name="connsiteY13" fmla="*/ 2266406 h 2873830"/>
              <a:gd name="connsiteX14" fmla="*/ 2500083 w 2785516"/>
              <a:gd name="connsiteY14" fmla="*/ 2873830 h 2873830"/>
              <a:gd name="connsiteX15" fmla="*/ 638625 w 2785516"/>
              <a:gd name="connsiteY15" fmla="*/ 2873829 h 2873830"/>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424064 w 2785516"/>
              <a:gd name="connsiteY0" fmla="*/ 3515040 h 3515040"/>
              <a:gd name="connsiteX1" fmla="*/ 919477 w 2785516"/>
              <a:gd name="connsiteY1" fmla="*/ 2348717 h 3515040"/>
              <a:gd name="connsiteX2" fmla="*/ 527590 w 2785516"/>
              <a:gd name="connsiteY2" fmla="*/ 2270339 h 3515040"/>
              <a:gd name="connsiteX3" fmla="*/ 241628 w 2785516"/>
              <a:gd name="connsiteY3" fmla="*/ 2036818 h 3515040"/>
              <a:gd name="connsiteX4" fmla="*/ 186346 w 2785516"/>
              <a:gd name="connsiteY4" fmla="*/ 1908177 h 3515040"/>
              <a:gd name="connsiteX5" fmla="*/ 150378 w 2785516"/>
              <a:gd name="connsiteY5" fmla="*/ 1631300 h 3515040"/>
              <a:gd name="connsiteX6" fmla="*/ 194488 w 2785516"/>
              <a:gd name="connsiteY6" fmla="*/ 1218780 h 3515040"/>
              <a:gd name="connsiteX7" fmla="*/ 227145 w 2785516"/>
              <a:gd name="connsiteY7" fmla="*/ 513385 h 3515040"/>
              <a:gd name="connsiteX8" fmla="*/ 625562 w 2785516"/>
              <a:gd name="connsiteY8" fmla="*/ 226002 h 3515040"/>
              <a:gd name="connsiteX9" fmla="*/ 1102357 w 2785516"/>
              <a:gd name="connsiteY9" fmla="*/ 3934 h 3515040"/>
              <a:gd name="connsiteX10" fmla="*/ 2209196 w 2785516"/>
              <a:gd name="connsiteY10" fmla="*/ 1349977 h 3515040"/>
              <a:gd name="connsiteX11" fmla="*/ 2748939 w 2785516"/>
              <a:gd name="connsiteY11" fmla="*/ 1640672 h 3515040"/>
              <a:gd name="connsiteX12" fmla="*/ 2023288 w 2785516"/>
              <a:gd name="connsiteY12" fmla="*/ 2270340 h 3515040"/>
              <a:gd name="connsiteX13" fmla="*/ 2500083 w 2785516"/>
              <a:gd name="connsiteY13" fmla="*/ 2877764 h 3515040"/>
              <a:gd name="connsiteX14" fmla="*/ 424064 w 2785516"/>
              <a:gd name="connsiteY14" fmla="*/ 3515040 h 351504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14457 w 2861953"/>
              <a:gd name="connsiteY0" fmla="*/ 3547064 h 3547064"/>
              <a:gd name="connsiteX1" fmla="*/ 919477 w 2861953"/>
              <a:gd name="connsiteY1" fmla="*/ 2358324 h 3547064"/>
              <a:gd name="connsiteX2" fmla="*/ 527590 w 2861953"/>
              <a:gd name="connsiteY2" fmla="*/ 2270339 h 3547064"/>
              <a:gd name="connsiteX3" fmla="*/ 241628 w 2861953"/>
              <a:gd name="connsiteY3" fmla="*/ 2036818 h 3547064"/>
              <a:gd name="connsiteX4" fmla="*/ 186346 w 2861953"/>
              <a:gd name="connsiteY4" fmla="*/ 1908177 h 3547064"/>
              <a:gd name="connsiteX5" fmla="*/ 150378 w 2861953"/>
              <a:gd name="connsiteY5" fmla="*/ 1631300 h 3547064"/>
              <a:gd name="connsiteX6" fmla="*/ 194488 w 2861953"/>
              <a:gd name="connsiteY6" fmla="*/ 1218780 h 3547064"/>
              <a:gd name="connsiteX7" fmla="*/ 227145 w 2861953"/>
              <a:gd name="connsiteY7" fmla="*/ 513385 h 3547064"/>
              <a:gd name="connsiteX8" fmla="*/ 625562 w 2861953"/>
              <a:gd name="connsiteY8" fmla="*/ 226002 h 3547064"/>
              <a:gd name="connsiteX9" fmla="*/ 1102357 w 2861953"/>
              <a:gd name="connsiteY9" fmla="*/ 3934 h 3547064"/>
              <a:gd name="connsiteX10" fmla="*/ 2209196 w 2861953"/>
              <a:gd name="connsiteY10" fmla="*/ 1349977 h 3547064"/>
              <a:gd name="connsiteX11" fmla="*/ 2748939 w 2861953"/>
              <a:gd name="connsiteY11" fmla="*/ 1640672 h 3547064"/>
              <a:gd name="connsiteX12" fmla="*/ 2023288 w 2861953"/>
              <a:gd name="connsiteY12" fmla="*/ 2270340 h 3547064"/>
              <a:gd name="connsiteX13" fmla="*/ 2861953 w 2861953"/>
              <a:gd name="connsiteY13" fmla="*/ 3527850 h 3547064"/>
              <a:gd name="connsiteX14" fmla="*/ 414457 w 2861953"/>
              <a:gd name="connsiteY14" fmla="*/ 3547064 h 3547064"/>
              <a:gd name="connsiteX0" fmla="*/ 257539 w 2861953"/>
              <a:gd name="connsiteY0" fmla="*/ 3563076 h 3563076"/>
              <a:gd name="connsiteX1" fmla="*/ 919477 w 2861953"/>
              <a:gd name="connsiteY1" fmla="*/ 2358324 h 3563076"/>
              <a:gd name="connsiteX2" fmla="*/ 527590 w 2861953"/>
              <a:gd name="connsiteY2" fmla="*/ 2270339 h 3563076"/>
              <a:gd name="connsiteX3" fmla="*/ 241628 w 2861953"/>
              <a:gd name="connsiteY3" fmla="*/ 2036818 h 3563076"/>
              <a:gd name="connsiteX4" fmla="*/ 186346 w 2861953"/>
              <a:gd name="connsiteY4" fmla="*/ 1908177 h 3563076"/>
              <a:gd name="connsiteX5" fmla="*/ 150378 w 2861953"/>
              <a:gd name="connsiteY5" fmla="*/ 1631300 h 3563076"/>
              <a:gd name="connsiteX6" fmla="*/ 194488 w 2861953"/>
              <a:gd name="connsiteY6" fmla="*/ 1218780 h 3563076"/>
              <a:gd name="connsiteX7" fmla="*/ 227145 w 2861953"/>
              <a:gd name="connsiteY7" fmla="*/ 513385 h 3563076"/>
              <a:gd name="connsiteX8" fmla="*/ 625562 w 2861953"/>
              <a:gd name="connsiteY8" fmla="*/ 226002 h 3563076"/>
              <a:gd name="connsiteX9" fmla="*/ 1102357 w 2861953"/>
              <a:gd name="connsiteY9" fmla="*/ 3934 h 3563076"/>
              <a:gd name="connsiteX10" fmla="*/ 2209196 w 2861953"/>
              <a:gd name="connsiteY10" fmla="*/ 1349977 h 3563076"/>
              <a:gd name="connsiteX11" fmla="*/ 2748939 w 2861953"/>
              <a:gd name="connsiteY11" fmla="*/ 1640672 h 3563076"/>
              <a:gd name="connsiteX12" fmla="*/ 2023288 w 2861953"/>
              <a:gd name="connsiteY12" fmla="*/ 2270340 h 3563076"/>
              <a:gd name="connsiteX13" fmla="*/ 2861953 w 2861953"/>
              <a:gd name="connsiteY13" fmla="*/ 3527850 h 3563076"/>
              <a:gd name="connsiteX14" fmla="*/ 257539 w 2861953"/>
              <a:gd name="connsiteY14" fmla="*/ 3563076 h 3563076"/>
              <a:gd name="connsiteX0" fmla="*/ 257539 w 2890775"/>
              <a:gd name="connsiteY0" fmla="*/ 3563076 h 3569481"/>
              <a:gd name="connsiteX1" fmla="*/ 919477 w 2890775"/>
              <a:gd name="connsiteY1" fmla="*/ 2358324 h 3569481"/>
              <a:gd name="connsiteX2" fmla="*/ 527590 w 2890775"/>
              <a:gd name="connsiteY2" fmla="*/ 2270339 h 3569481"/>
              <a:gd name="connsiteX3" fmla="*/ 241628 w 2890775"/>
              <a:gd name="connsiteY3" fmla="*/ 2036818 h 3569481"/>
              <a:gd name="connsiteX4" fmla="*/ 186346 w 2890775"/>
              <a:gd name="connsiteY4" fmla="*/ 1908177 h 3569481"/>
              <a:gd name="connsiteX5" fmla="*/ 150378 w 2890775"/>
              <a:gd name="connsiteY5" fmla="*/ 1631300 h 3569481"/>
              <a:gd name="connsiteX6" fmla="*/ 194488 w 2890775"/>
              <a:gd name="connsiteY6" fmla="*/ 1218780 h 3569481"/>
              <a:gd name="connsiteX7" fmla="*/ 227145 w 2890775"/>
              <a:gd name="connsiteY7" fmla="*/ 513385 h 3569481"/>
              <a:gd name="connsiteX8" fmla="*/ 625562 w 2890775"/>
              <a:gd name="connsiteY8" fmla="*/ 226002 h 3569481"/>
              <a:gd name="connsiteX9" fmla="*/ 1102357 w 2890775"/>
              <a:gd name="connsiteY9" fmla="*/ 3934 h 3569481"/>
              <a:gd name="connsiteX10" fmla="*/ 2209196 w 2890775"/>
              <a:gd name="connsiteY10" fmla="*/ 1349977 h 3569481"/>
              <a:gd name="connsiteX11" fmla="*/ 2748939 w 2890775"/>
              <a:gd name="connsiteY11" fmla="*/ 1640672 h 3569481"/>
              <a:gd name="connsiteX12" fmla="*/ 2023288 w 2890775"/>
              <a:gd name="connsiteY12" fmla="*/ 2270340 h 3569481"/>
              <a:gd name="connsiteX13" fmla="*/ 2890775 w 2890775"/>
              <a:gd name="connsiteY13" fmla="*/ 3569481 h 3569481"/>
              <a:gd name="connsiteX14" fmla="*/ 257539 w 2890775"/>
              <a:gd name="connsiteY14" fmla="*/ 3563076 h 3569481"/>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85516" h="3566279">
                <a:moveTo>
                  <a:pt x="257539" y="3563076"/>
                </a:moveTo>
                <a:cubicBezTo>
                  <a:pt x="374791" y="3072180"/>
                  <a:pt x="938387" y="2738747"/>
                  <a:pt x="919477" y="2358324"/>
                </a:cubicBezTo>
                <a:cubicBezTo>
                  <a:pt x="697407" y="2436700"/>
                  <a:pt x="658219" y="2296465"/>
                  <a:pt x="527590" y="2270339"/>
                </a:cubicBezTo>
                <a:cubicBezTo>
                  <a:pt x="387212" y="2272896"/>
                  <a:pt x="235096" y="2402577"/>
                  <a:pt x="241628" y="2036818"/>
                </a:cubicBezTo>
                <a:cubicBezTo>
                  <a:pt x="210832" y="2042529"/>
                  <a:pt x="76670" y="1997881"/>
                  <a:pt x="186346" y="1908177"/>
                </a:cubicBezTo>
                <a:cubicBezTo>
                  <a:pt x="-5716" y="1842958"/>
                  <a:pt x="169972" y="1727094"/>
                  <a:pt x="150378" y="1631300"/>
                </a:cubicBezTo>
                <a:cubicBezTo>
                  <a:pt x="-202130" y="1504552"/>
                  <a:pt x="172717" y="1362471"/>
                  <a:pt x="194488" y="1218780"/>
                </a:cubicBezTo>
                <a:cubicBezTo>
                  <a:pt x="100871" y="983648"/>
                  <a:pt x="98693" y="964054"/>
                  <a:pt x="227145" y="513385"/>
                </a:cubicBezTo>
                <a:cubicBezTo>
                  <a:pt x="386076" y="260837"/>
                  <a:pt x="492756" y="308733"/>
                  <a:pt x="625562" y="226002"/>
                </a:cubicBezTo>
                <a:cubicBezTo>
                  <a:pt x="782316" y="151979"/>
                  <a:pt x="730066" y="32237"/>
                  <a:pt x="1102357" y="3934"/>
                </a:cubicBezTo>
                <a:cubicBezTo>
                  <a:pt x="2058691" y="-71603"/>
                  <a:pt x="2340488" y="960835"/>
                  <a:pt x="2209196" y="1349977"/>
                </a:cubicBezTo>
                <a:cubicBezTo>
                  <a:pt x="2571990" y="1436274"/>
                  <a:pt x="2680344" y="1519921"/>
                  <a:pt x="2748939" y="1640672"/>
                </a:cubicBezTo>
                <a:cubicBezTo>
                  <a:pt x="2938444" y="2210611"/>
                  <a:pt x="2345710" y="2426825"/>
                  <a:pt x="2023288" y="2270340"/>
                </a:cubicBezTo>
                <a:cubicBezTo>
                  <a:pt x="2513827" y="2564128"/>
                  <a:pt x="2745679" y="3363805"/>
                  <a:pt x="2733858" y="3566279"/>
                </a:cubicBezTo>
                <a:lnTo>
                  <a:pt x="257539" y="3563076"/>
                </a:lnTo>
                <a:close/>
              </a:path>
            </a:pathLst>
          </a:cu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See the source image">
            <a:extLst>
              <a:ext uri="{FF2B5EF4-FFF2-40B4-BE49-F238E27FC236}">
                <a16:creationId xmlns:a16="http://schemas.microsoft.com/office/drawing/2014/main" id="{50B49CE7-EF20-4F6E-AD96-9F5848EBA6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579"/>
          <a:stretch/>
        </p:blipFill>
        <p:spPr bwMode="auto">
          <a:xfrm>
            <a:off x="9292051" y="6245280"/>
            <a:ext cx="1660097" cy="61339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2CEF8C7E-7B36-4683-8FAA-E530C86DD5F7}"/>
              </a:ext>
            </a:extLst>
          </p:cNvPr>
          <p:cNvSpPr>
            <a:spLocks noChangeAspect="1"/>
          </p:cNvSpPr>
          <p:nvPr/>
        </p:nvSpPr>
        <p:spPr>
          <a:xfrm>
            <a:off x="6210094" y="5753824"/>
            <a:ext cx="890553" cy="1104176"/>
          </a:xfrm>
          <a:custGeom>
            <a:avLst/>
            <a:gdLst>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97642 w 5216893"/>
              <a:gd name="connsiteY61" fmla="*/ 2107932 h 6294922"/>
              <a:gd name="connsiteX62" fmla="*/ 5168766 w 5216893"/>
              <a:gd name="connsiteY62" fmla="*/ 2175309 h 6294922"/>
              <a:gd name="connsiteX63" fmla="*/ 5111015 w 5216893"/>
              <a:gd name="connsiteY63" fmla="*/ 2281187 h 6294922"/>
              <a:gd name="connsiteX64" fmla="*/ 5062888 w 5216893"/>
              <a:gd name="connsiteY64" fmla="*/ 2329313 h 6294922"/>
              <a:gd name="connsiteX65" fmla="*/ 5072514 w 5216893"/>
              <a:gd name="connsiteY65" fmla="*/ 2415941 h 6294922"/>
              <a:gd name="connsiteX66" fmla="*/ 5101389 w 5216893"/>
              <a:gd name="connsiteY66" fmla="*/ 2521819 h 6294922"/>
              <a:gd name="connsiteX67" fmla="*/ 5130265 w 5216893"/>
              <a:gd name="connsiteY67" fmla="*/ 2637322 h 6294922"/>
              <a:gd name="connsiteX68" fmla="*/ 5159141 w 5216893"/>
              <a:gd name="connsiteY68" fmla="*/ 2762450 h 6294922"/>
              <a:gd name="connsiteX69" fmla="*/ 5159141 w 5216893"/>
              <a:gd name="connsiteY69" fmla="*/ 2887579 h 6294922"/>
              <a:gd name="connsiteX70" fmla="*/ 5111015 w 5216893"/>
              <a:gd name="connsiteY70" fmla="*/ 2926080 h 6294922"/>
              <a:gd name="connsiteX71" fmla="*/ 5034013 w 5216893"/>
              <a:gd name="connsiteY71" fmla="*/ 2954955 h 6294922"/>
              <a:gd name="connsiteX72" fmla="*/ 4957011 w 5216893"/>
              <a:gd name="connsiteY72" fmla="*/ 2954955 h 6294922"/>
              <a:gd name="connsiteX73" fmla="*/ 4908884 w 5216893"/>
              <a:gd name="connsiteY73" fmla="*/ 2935705 h 6294922"/>
              <a:gd name="connsiteX74" fmla="*/ 4870383 w 5216893"/>
              <a:gd name="connsiteY74" fmla="*/ 2916454 h 6294922"/>
              <a:gd name="connsiteX75" fmla="*/ 4812632 w 5216893"/>
              <a:gd name="connsiteY75" fmla="*/ 2916454 h 6294922"/>
              <a:gd name="connsiteX76" fmla="*/ 4745255 w 5216893"/>
              <a:gd name="connsiteY76" fmla="*/ 2926080 h 6294922"/>
              <a:gd name="connsiteX77" fmla="*/ 4697128 w 5216893"/>
              <a:gd name="connsiteY77" fmla="*/ 2993456 h 6294922"/>
              <a:gd name="connsiteX78" fmla="*/ 4677878 w 5216893"/>
              <a:gd name="connsiteY78" fmla="*/ 3060833 h 6294922"/>
              <a:gd name="connsiteX79" fmla="*/ 4677878 w 5216893"/>
              <a:gd name="connsiteY79" fmla="*/ 3118585 h 6294922"/>
              <a:gd name="connsiteX80" fmla="*/ 4639377 w 5216893"/>
              <a:gd name="connsiteY80" fmla="*/ 3166711 h 6294922"/>
              <a:gd name="connsiteX81" fmla="*/ 4610501 w 5216893"/>
              <a:gd name="connsiteY81" fmla="*/ 3214838 h 6294922"/>
              <a:gd name="connsiteX82" fmla="*/ 4581625 w 5216893"/>
              <a:gd name="connsiteY82" fmla="*/ 3224463 h 6294922"/>
              <a:gd name="connsiteX83" fmla="*/ 4591251 w 5216893"/>
              <a:gd name="connsiteY83" fmla="*/ 3272589 h 6294922"/>
              <a:gd name="connsiteX84" fmla="*/ 4572000 w 5216893"/>
              <a:gd name="connsiteY84" fmla="*/ 3311090 h 6294922"/>
              <a:gd name="connsiteX85" fmla="*/ 4543124 w 5216893"/>
              <a:gd name="connsiteY85" fmla="*/ 3368842 h 6294922"/>
              <a:gd name="connsiteX86" fmla="*/ 4494998 w 5216893"/>
              <a:gd name="connsiteY86" fmla="*/ 3416968 h 6294922"/>
              <a:gd name="connsiteX87" fmla="*/ 4543124 w 5216893"/>
              <a:gd name="connsiteY87" fmla="*/ 3493970 h 6294922"/>
              <a:gd name="connsiteX88" fmla="*/ 4552749 w 5216893"/>
              <a:gd name="connsiteY88" fmla="*/ 3580598 h 6294922"/>
              <a:gd name="connsiteX89" fmla="*/ 4514248 w 5216893"/>
              <a:gd name="connsiteY89" fmla="*/ 3667225 h 6294922"/>
              <a:gd name="connsiteX90" fmla="*/ 4475747 w 5216893"/>
              <a:gd name="connsiteY90" fmla="*/ 3744227 h 6294922"/>
              <a:gd name="connsiteX91" fmla="*/ 4437246 w 5216893"/>
              <a:gd name="connsiteY91" fmla="*/ 3792353 h 6294922"/>
              <a:gd name="connsiteX92" fmla="*/ 4369869 w 5216893"/>
              <a:gd name="connsiteY92" fmla="*/ 3830854 h 6294922"/>
              <a:gd name="connsiteX93" fmla="*/ 4292867 w 5216893"/>
              <a:gd name="connsiteY93" fmla="*/ 3850105 h 6294922"/>
              <a:gd name="connsiteX94" fmla="*/ 4215865 w 5216893"/>
              <a:gd name="connsiteY94" fmla="*/ 3869355 h 6294922"/>
              <a:gd name="connsiteX95" fmla="*/ 4148488 w 5216893"/>
              <a:gd name="connsiteY95" fmla="*/ 3869355 h 6294922"/>
              <a:gd name="connsiteX96" fmla="*/ 4100362 w 5216893"/>
              <a:gd name="connsiteY96" fmla="*/ 3878981 h 6294922"/>
              <a:gd name="connsiteX97" fmla="*/ 3936733 w 5216893"/>
              <a:gd name="connsiteY97" fmla="*/ 3965608 h 6294922"/>
              <a:gd name="connsiteX98" fmla="*/ 3869356 w 5216893"/>
              <a:gd name="connsiteY98" fmla="*/ 4013734 h 6294922"/>
              <a:gd name="connsiteX99" fmla="*/ 3773103 w 5216893"/>
              <a:gd name="connsiteY99" fmla="*/ 4100362 h 6294922"/>
              <a:gd name="connsiteX100" fmla="*/ 3647975 w 5216893"/>
              <a:gd name="connsiteY100" fmla="*/ 4206240 h 6294922"/>
              <a:gd name="connsiteX101" fmla="*/ 3811604 w 5216893"/>
              <a:gd name="connsiteY101" fmla="*/ 4312118 h 6294922"/>
              <a:gd name="connsiteX102" fmla="*/ 3946358 w 5216893"/>
              <a:gd name="connsiteY102" fmla="*/ 4475747 h 6294922"/>
              <a:gd name="connsiteX103" fmla="*/ 4119613 w 5216893"/>
              <a:gd name="connsiteY103" fmla="*/ 4754880 h 6294922"/>
              <a:gd name="connsiteX104" fmla="*/ 4283242 w 5216893"/>
              <a:gd name="connsiteY104" fmla="*/ 5043638 h 6294922"/>
              <a:gd name="connsiteX105" fmla="*/ 4562375 w 5216893"/>
              <a:gd name="connsiteY105" fmla="*/ 5573027 h 6294922"/>
              <a:gd name="connsiteX106" fmla="*/ 4706754 w 5216893"/>
              <a:gd name="connsiteY106" fmla="*/ 5958038 h 6294922"/>
              <a:gd name="connsiteX107" fmla="*/ 4764505 w 5216893"/>
              <a:gd name="connsiteY107" fmla="*/ 6169793 h 6294922"/>
              <a:gd name="connsiteX108" fmla="*/ 4774131 w 5216893"/>
              <a:gd name="connsiteY108" fmla="*/ 6294922 h 6294922"/>
              <a:gd name="connsiteX109" fmla="*/ 0 w 5216893"/>
              <a:gd name="connsiteY109" fmla="*/ 6246795 h 6294922"/>
              <a:gd name="connsiteX110" fmla="*/ 28876 w 5216893"/>
              <a:gd name="connsiteY110" fmla="*/ 6198669 h 6294922"/>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68766 w 5216893"/>
              <a:gd name="connsiteY61" fmla="*/ 2175309 h 6294922"/>
              <a:gd name="connsiteX62" fmla="*/ 5111015 w 5216893"/>
              <a:gd name="connsiteY62" fmla="*/ 2281187 h 6294922"/>
              <a:gd name="connsiteX63" fmla="*/ 5062888 w 5216893"/>
              <a:gd name="connsiteY63" fmla="*/ 2329313 h 6294922"/>
              <a:gd name="connsiteX64" fmla="*/ 5072514 w 5216893"/>
              <a:gd name="connsiteY64" fmla="*/ 2415941 h 6294922"/>
              <a:gd name="connsiteX65" fmla="*/ 5101389 w 5216893"/>
              <a:gd name="connsiteY65" fmla="*/ 2521819 h 6294922"/>
              <a:gd name="connsiteX66" fmla="*/ 5130265 w 5216893"/>
              <a:gd name="connsiteY66" fmla="*/ 2637322 h 6294922"/>
              <a:gd name="connsiteX67" fmla="*/ 5159141 w 5216893"/>
              <a:gd name="connsiteY67" fmla="*/ 2762450 h 6294922"/>
              <a:gd name="connsiteX68" fmla="*/ 5159141 w 5216893"/>
              <a:gd name="connsiteY68" fmla="*/ 2887579 h 6294922"/>
              <a:gd name="connsiteX69" fmla="*/ 5111015 w 5216893"/>
              <a:gd name="connsiteY69" fmla="*/ 2926080 h 6294922"/>
              <a:gd name="connsiteX70" fmla="*/ 5034013 w 5216893"/>
              <a:gd name="connsiteY70" fmla="*/ 2954955 h 6294922"/>
              <a:gd name="connsiteX71" fmla="*/ 4957011 w 5216893"/>
              <a:gd name="connsiteY71" fmla="*/ 2954955 h 6294922"/>
              <a:gd name="connsiteX72" fmla="*/ 4908884 w 5216893"/>
              <a:gd name="connsiteY72" fmla="*/ 2935705 h 6294922"/>
              <a:gd name="connsiteX73" fmla="*/ 4870383 w 5216893"/>
              <a:gd name="connsiteY73" fmla="*/ 2916454 h 6294922"/>
              <a:gd name="connsiteX74" fmla="*/ 4812632 w 5216893"/>
              <a:gd name="connsiteY74" fmla="*/ 2916454 h 6294922"/>
              <a:gd name="connsiteX75" fmla="*/ 4745255 w 5216893"/>
              <a:gd name="connsiteY75" fmla="*/ 2926080 h 6294922"/>
              <a:gd name="connsiteX76" fmla="*/ 4697128 w 5216893"/>
              <a:gd name="connsiteY76" fmla="*/ 2993456 h 6294922"/>
              <a:gd name="connsiteX77" fmla="*/ 4677878 w 5216893"/>
              <a:gd name="connsiteY77" fmla="*/ 3060833 h 6294922"/>
              <a:gd name="connsiteX78" fmla="*/ 4677878 w 5216893"/>
              <a:gd name="connsiteY78" fmla="*/ 3118585 h 6294922"/>
              <a:gd name="connsiteX79" fmla="*/ 4639377 w 5216893"/>
              <a:gd name="connsiteY79" fmla="*/ 3166711 h 6294922"/>
              <a:gd name="connsiteX80" fmla="*/ 4610501 w 5216893"/>
              <a:gd name="connsiteY80" fmla="*/ 3214838 h 6294922"/>
              <a:gd name="connsiteX81" fmla="*/ 4581625 w 5216893"/>
              <a:gd name="connsiteY81" fmla="*/ 3224463 h 6294922"/>
              <a:gd name="connsiteX82" fmla="*/ 4591251 w 5216893"/>
              <a:gd name="connsiteY82" fmla="*/ 3272589 h 6294922"/>
              <a:gd name="connsiteX83" fmla="*/ 4572000 w 5216893"/>
              <a:gd name="connsiteY83" fmla="*/ 3311090 h 6294922"/>
              <a:gd name="connsiteX84" fmla="*/ 4543124 w 5216893"/>
              <a:gd name="connsiteY84" fmla="*/ 3368842 h 6294922"/>
              <a:gd name="connsiteX85" fmla="*/ 4494998 w 5216893"/>
              <a:gd name="connsiteY85" fmla="*/ 3416968 h 6294922"/>
              <a:gd name="connsiteX86" fmla="*/ 4543124 w 5216893"/>
              <a:gd name="connsiteY86" fmla="*/ 3493970 h 6294922"/>
              <a:gd name="connsiteX87" fmla="*/ 4552749 w 5216893"/>
              <a:gd name="connsiteY87" fmla="*/ 3580598 h 6294922"/>
              <a:gd name="connsiteX88" fmla="*/ 4514248 w 5216893"/>
              <a:gd name="connsiteY88" fmla="*/ 3667225 h 6294922"/>
              <a:gd name="connsiteX89" fmla="*/ 4475747 w 5216893"/>
              <a:gd name="connsiteY89" fmla="*/ 3744227 h 6294922"/>
              <a:gd name="connsiteX90" fmla="*/ 4437246 w 5216893"/>
              <a:gd name="connsiteY90" fmla="*/ 3792353 h 6294922"/>
              <a:gd name="connsiteX91" fmla="*/ 4369869 w 5216893"/>
              <a:gd name="connsiteY91" fmla="*/ 3830854 h 6294922"/>
              <a:gd name="connsiteX92" fmla="*/ 4292867 w 5216893"/>
              <a:gd name="connsiteY92" fmla="*/ 3850105 h 6294922"/>
              <a:gd name="connsiteX93" fmla="*/ 4215865 w 5216893"/>
              <a:gd name="connsiteY93" fmla="*/ 3869355 h 6294922"/>
              <a:gd name="connsiteX94" fmla="*/ 4148488 w 5216893"/>
              <a:gd name="connsiteY94" fmla="*/ 3869355 h 6294922"/>
              <a:gd name="connsiteX95" fmla="*/ 4100362 w 5216893"/>
              <a:gd name="connsiteY95" fmla="*/ 3878981 h 6294922"/>
              <a:gd name="connsiteX96" fmla="*/ 3936733 w 5216893"/>
              <a:gd name="connsiteY96" fmla="*/ 3965608 h 6294922"/>
              <a:gd name="connsiteX97" fmla="*/ 3869356 w 5216893"/>
              <a:gd name="connsiteY97" fmla="*/ 4013734 h 6294922"/>
              <a:gd name="connsiteX98" fmla="*/ 3773103 w 5216893"/>
              <a:gd name="connsiteY98" fmla="*/ 4100362 h 6294922"/>
              <a:gd name="connsiteX99" fmla="*/ 3647975 w 5216893"/>
              <a:gd name="connsiteY99" fmla="*/ 4206240 h 6294922"/>
              <a:gd name="connsiteX100" fmla="*/ 3811604 w 5216893"/>
              <a:gd name="connsiteY100" fmla="*/ 4312118 h 6294922"/>
              <a:gd name="connsiteX101" fmla="*/ 3946358 w 5216893"/>
              <a:gd name="connsiteY101" fmla="*/ 4475747 h 6294922"/>
              <a:gd name="connsiteX102" fmla="*/ 4119613 w 5216893"/>
              <a:gd name="connsiteY102" fmla="*/ 4754880 h 6294922"/>
              <a:gd name="connsiteX103" fmla="*/ 4283242 w 5216893"/>
              <a:gd name="connsiteY103" fmla="*/ 5043638 h 6294922"/>
              <a:gd name="connsiteX104" fmla="*/ 4562375 w 5216893"/>
              <a:gd name="connsiteY104" fmla="*/ 5573027 h 6294922"/>
              <a:gd name="connsiteX105" fmla="*/ 4706754 w 5216893"/>
              <a:gd name="connsiteY105" fmla="*/ 5958038 h 6294922"/>
              <a:gd name="connsiteX106" fmla="*/ 4764505 w 5216893"/>
              <a:gd name="connsiteY106" fmla="*/ 6169793 h 6294922"/>
              <a:gd name="connsiteX107" fmla="*/ 4774131 w 5216893"/>
              <a:gd name="connsiteY107" fmla="*/ 6294922 h 6294922"/>
              <a:gd name="connsiteX108" fmla="*/ 0 w 5216893"/>
              <a:gd name="connsiteY108" fmla="*/ 6246795 h 6294922"/>
              <a:gd name="connsiteX109" fmla="*/ 28876 w 5216893"/>
              <a:gd name="connsiteY109"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59141 w 5168766"/>
              <a:gd name="connsiteY59" fmla="*/ 2040555 h 6294922"/>
              <a:gd name="connsiteX60" fmla="*/ 5168766 w 5168766"/>
              <a:gd name="connsiteY60" fmla="*/ 2175309 h 6294922"/>
              <a:gd name="connsiteX61" fmla="*/ 5111015 w 5168766"/>
              <a:gd name="connsiteY61" fmla="*/ 2281187 h 6294922"/>
              <a:gd name="connsiteX62" fmla="*/ 5062888 w 5168766"/>
              <a:gd name="connsiteY62" fmla="*/ 2329313 h 6294922"/>
              <a:gd name="connsiteX63" fmla="*/ 5072514 w 5168766"/>
              <a:gd name="connsiteY63" fmla="*/ 2415941 h 6294922"/>
              <a:gd name="connsiteX64" fmla="*/ 5101389 w 5168766"/>
              <a:gd name="connsiteY64" fmla="*/ 2521819 h 6294922"/>
              <a:gd name="connsiteX65" fmla="*/ 5130265 w 5168766"/>
              <a:gd name="connsiteY65" fmla="*/ 2637322 h 6294922"/>
              <a:gd name="connsiteX66" fmla="*/ 5159141 w 5168766"/>
              <a:gd name="connsiteY66" fmla="*/ 2762450 h 6294922"/>
              <a:gd name="connsiteX67" fmla="*/ 5159141 w 5168766"/>
              <a:gd name="connsiteY67" fmla="*/ 2887579 h 6294922"/>
              <a:gd name="connsiteX68" fmla="*/ 5111015 w 5168766"/>
              <a:gd name="connsiteY68" fmla="*/ 2926080 h 6294922"/>
              <a:gd name="connsiteX69" fmla="*/ 5034013 w 5168766"/>
              <a:gd name="connsiteY69" fmla="*/ 2954955 h 6294922"/>
              <a:gd name="connsiteX70" fmla="*/ 4957011 w 5168766"/>
              <a:gd name="connsiteY70" fmla="*/ 2954955 h 6294922"/>
              <a:gd name="connsiteX71" fmla="*/ 4908884 w 5168766"/>
              <a:gd name="connsiteY71" fmla="*/ 2935705 h 6294922"/>
              <a:gd name="connsiteX72" fmla="*/ 4870383 w 5168766"/>
              <a:gd name="connsiteY72" fmla="*/ 2916454 h 6294922"/>
              <a:gd name="connsiteX73" fmla="*/ 4812632 w 5168766"/>
              <a:gd name="connsiteY73" fmla="*/ 2916454 h 6294922"/>
              <a:gd name="connsiteX74" fmla="*/ 4745255 w 5168766"/>
              <a:gd name="connsiteY74" fmla="*/ 2926080 h 6294922"/>
              <a:gd name="connsiteX75" fmla="*/ 4697128 w 5168766"/>
              <a:gd name="connsiteY75" fmla="*/ 2993456 h 6294922"/>
              <a:gd name="connsiteX76" fmla="*/ 4677878 w 5168766"/>
              <a:gd name="connsiteY76" fmla="*/ 3060833 h 6294922"/>
              <a:gd name="connsiteX77" fmla="*/ 4677878 w 5168766"/>
              <a:gd name="connsiteY77" fmla="*/ 3118585 h 6294922"/>
              <a:gd name="connsiteX78" fmla="*/ 4639377 w 5168766"/>
              <a:gd name="connsiteY78" fmla="*/ 3166711 h 6294922"/>
              <a:gd name="connsiteX79" fmla="*/ 4610501 w 5168766"/>
              <a:gd name="connsiteY79" fmla="*/ 3214838 h 6294922"/>
              <a:gd name="connsiteX80" fmla="*/ 4581625 w 5168766"/>
              <a:gd name="connsiteY80" fmla="*/ 3224463 h 6294922"/>
              <a:gd name="connsiteX81" fmla="*/ 4591251 w 5168766"/>
              <a:gd name="connsiteY81" fmla="*/ 3272589 h 6294922"/>
              <a:gd name="connsiteX82" fmla="*/ 4572000 w 5168766"/>
              <a:gd name="connsiteY82" fmla="*/ 3311090 h 6294922"/>
              <a:gd name="connsiteX83" fmla="*/ 4543124 w 5168766"/>
              <a:gd name="connsiteY83" fmla="*/ 3368842 h 6294922"/>
              <a:gd name="connsiteX84" fmla="*/ 4494998 w 5168766"/>
              <a:gd name="connsiteY84" fmla="*/ 3416968 h 6294922"/>
              <a:gd name="connsiteX85" fmla="*/ 4543124 w 5168766"/>
              <a:gd name="connsiteY85" fmla="*/ 3493970 h 6294922"/>
              <a:gd name="connsiteX86" fmla="*/ 4552749 w 5168766"/>
              <a:gd name="connsiteY86" fmla="*/ 3580598 h 6294922"/>
              <a:gd name="connsiteX87" fmla="*/ 4514248 w 5168766"/>
              <a:gd name="connsiteY87" fmla="*/ 3667225 h 6294922"/>
              <a:gd name="connsiteX88" fmla="*/ 4475747 w 5168766"/>
              <a:gd name="connsiteY88" fmla="*/ 3744227 h 6294922"/>
              <a:gd name="connsiteX89" fmla="*/ 4437246 w 5168766"/>
              <a:gd name="connsiteY89" fmla="*/ 3792353 h 6294922"/>
              <a:gd name="connsiteX90" fmla="*/ 4369869 w 5168766"/>
              <a:gd name="connsiteY90" fmla="*/ 3830854 h 6294922"/>
              <a:gd name="connsiteX91" fmla="*/ 4292867 w 5168766"/>
              <a:gd name="connsiteY91" fmla="*/ 3850105 h 6294922"/>
              <a:gd name="connsiteX92" fmla="*/ 4215865 w 5168766"/>
              <a:gd name="connsiteY92" fmla="*/ 3869355 h 6294922"/>
              <a:gd name="connsiteX93" fmla="*/ 4148488 w 5168766"/>
              <a:gd name="connsiteY93" fmla="*/ 3869355 h 6294922"/>
              <a:gd name="connsiteX94" fmla="*/ 4100362 w 5168766"/>
              <a:gd name="connsiteY94" fmla="*/ 3878981 h 6294922"/>
              <a:gd name="connsiteX95" fmla="*/ 3936733 w 5168766"/>
              <a:gd name="connsiteY95" fmla="*/ 3965608 h 6294922"/>
              <a:gd name="connsiteX96" fmla="*/ 3869356 w 5168766"/>
              <a:gd name="connsiteY96" fmla="*/ 4013734 h 6294922"/>
              <a:gd name="connsiteX97" fmla="*/ 3773103 w 5168766"/>
              <a:gd name="connsiteY97" fmla="*/ 4100362 h 6294922"/>
              <a:gd name="connsiteX98" fmla="*/ 3647975 w 5168766"/>
              <a:gd name="connsiteY98" fmla="*/ 4206240 h 6294922"/>
              <a:gd name="connsiteX99" fmla="*/ 3811604 w 5168766"/>
              <a:gd name="connsiteY99" fmla="*/ 4312118 h 6294922"/>
              <a:gd name="connsiteX100" fmla="*/ 3946358 w 5168766"/>
              <a:gd name="connsiteY100" fmla="*/ 4475747 h 6294922"/>
              <a:gd name="connsiteX101" fmla="*/ 4119613 w 5168766"/>
              <a:gd name="connsiteY101" fmla="*/ 4754880 h 6294922"/>
              <a:gd name="connsiteX102" fmla="*/ 4283242 w 5168766"/>
              <a:gd name="connsiteY102" fmla="*/ 5043638 h 6294922"/>
              <a:gd name="connsiteX103" fmla="*/ 4562375 w 5168766"/>
              <a:gd name="connsiteY103" fmla="*/ 5573027 h 6294922"/>
              <a:gd name="connsiteX104" fmla="*/ 4706754 w 5168766"/>
              <a:gd name="connsiteY104" fmla="*/ 5958038 h 6294922"/>
              <a:gd name="connsiteX105" fmla="*/ 4764505 w 5168766"/>
              <a:gd name="connsiteY105" fmla="*/ 6169793 h 6294922"/>
              <a:gd name="connsiteX106" fmla="*/ 4774131 w 5168766"/>
              <a:gd name="connsiteY106" fmla="*/ 6294922 h 6294922"/>
              <a:gd name="connsiteX107" fmla="*/ 0 w 5168766"/>
              <a:gd name="connsiteY107" fmla="*/ 6246795 h 6294922"/>
              <a:gd name="connsiteX108" fmla="*/ 28876 w 5168766"/>
              <a:gd name="connsiteY108"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68766 w 5168766"/>
              <a:gd name="connsiteY59" fmla="*/ 2175309 h 6294922"/>
              <a:gd name="connsiteX60" fmla="*/ 5111015 w 5168766"/>
              <a:gd name="connsiteY60" fmla="*/ 2281187 h 6294922"/>
              <a:gd name="connsiteX61" fmla="*/ 5062888 w 5168766"/>
              <a:gd name="connsiteY61" fmla="*/ 2329313 h 6294922"/>
              <a:gd name="connsiteX62" fmla="*/ 5072514 w 5168766"/>
              <a:gd name="connsiteY62" fmla="*/ 2415941 h 6294922"/>
              <a:gd name="connsiteX63" fmla="*/ 5101389 w 5168766"/>
              <a:gd name="connsiteY63" fmla="*/ 2521819 h 6294922"/>
              <a:gd name="connsiteX64" fmla="*/ 5130265 w 5168766"/>
              <a:gd name="connsiteY64" fmla="*/ 2637322 h 6294922"/>
              <a:gd name="connsiteX65" fmla="*/ 5159141 w 5168766"/>
              <a:gd name="connsiteY65" fmla="*/ 2762450 h 6294922"/>
              <a:gd name="connsiteX66" fmla="*/ 5159141 w 5168766"/>
              <a:gd name="connsiteY66" fmla="*/ 2887579 h 6294922"/>
              <a:gd name="connsiteX67" fmla="*/ 5111015 w 5168766"/>
              <a:gd name="connsiteY67" fmla="*/ 2926080 h 6294922"/>
              <a:gd name="connsiteX68" fmla="*/ 5034013 w 5168766"/>
              <a:gd name="connsiteY68" fmla="*/ 2954955 h 6294922"/>
              <a:gd name="connsiteX69" fmla="*/ 4957011 w 5168766"/>
              <a:gd name="connsiteY69" fmla="*/ 2954955 h 6294922"/>
              <a:gd name="connsiteX70" fmla="*/ 4908884 w 5168766"/>
              <a:gd name="connsiteY70" fmla="*/ 2935705 h 6294922"/>
              <a:gd name="connsiteX71" fmla="*/ 4870383 w 5168766"/>
              <a:gd name="connsiteY71" fmla="*/ 2916454 h 6294922"/>
              <a:gd name="connsiteX72" fmla="*/ 4812632 w 5168766"/>
              <a:gd name="connsiteY72" fmla="*/ 2916454 h 6294922"/>
              <a:gd name="connsiteX73" fmla="*/ 4745255 w 5168766"/>
              <a:gd name="connsiteY73" fmla="*/ 2926080 h 6294922"/>
              <a:gd name="connsiteX74" fmla="*/ 4697128 w 5168766"/>
              <a:gd name="connsiteY74" fmla="*/ 2993456 h 6294922"/>
              <a:gd name="connsiteX75" fmla="*/ 4677878 w 5168766"/>
              <a:gd name="connsiteY75" fmla="*/ 3060833 h 6294922"/>
              <a:gd name="connsiteX76" fmla="*/ 4677878 w 5168766"/>
              <a:gd name="connsiteY76" fmla="*/ 3118585 h 6294922"/>
              <a:gd name="connsiteX77" fmla="*/ 4639377 w 5168766"/>
              <a:gd name="connsiteY77" fmla="*/ 3166711 h 6294922"/>
              <a:gd name="connsiteX78" fmla="*/ 4610501 w 5168766"/>
              <a:gd name="connsiteY78" fmla="*/ 3214838 h 6294922"/>
              <a:gd name="connsiteX79" fmla="*/ 4581625 w 5168766"/>
              <a:gd name="connsiteY79" fmla="*/ 3224463 h 6294922"/>
              <a:gd name="connsiteX80" fmla="*/ 4591251 w 5168766"/>
              <a:gd name="connsiteY80" fmla="*/ 3272589 h 6294922"/>
              <a:gd name="connsiteX81" fmla="*/ 4572000 w 5168766"/>
              <a:gd name="connsiteY81" fmla="*/ 3311090 h 6294922"/>
              <a:gd name="connsiteX82" fmla="*/ 4543124 w 5168766"/>
              <a:gd name="connsiteY82" fmla="*/ 3368842 h 6294922"/>
              <a:gd name="connsiteX83" fmla="*/ 4494998 w 5168766"/>
              <a:gd name="connsiteY83" fmla="*/ 3416968 h 6294922"/>
              <a:gd name="connsiteX84" fmla="*/ 4543124 w 5168766"/>
              <a:gd name="connsiteY84" fmla="*/ 3493970 h 6294922"/>
              <a:gd name="connsiteX85" fmla="*/ 4552749 w 5168766"/>
              <a:gd name="connsiteY85" fmla="*/ 3580598 h 6294922"/>
              <a:gd name="connsiteX86" fmla="*/ 4514248 w 5168766"/>
              <a:gd name="connsiteY86" fmla="*/ 3667225 h 6294922"/>
              <a:gd name="connsiteX87" fmla="*/ 4475747 w 5168766"/>
              <a:gd name="connsiteY87" fmla="*/ 3744227 h 6294922"/>
              <a:gd name="connsiteX88" fmla="*/ 4437246 w 5168766"/>
              <a:gd name="connsiteY88" fmla="*/ 3792353 h 6294922"/>
              <a:gd name="connsiteX89" fmla="*/ 4369869 w 5168766"/>
              <a:gd name="connsiteY89" fmla="*/ 3830854 h 6294922"/>
              <a:gd name="connsiteX90" fmla="*/ 4292867 w 5168766"/>
              <a:gd name="connsiteY90" fmla="*/ 3850105 h 6294922"/>
              <a:gd name="connsiteX91" fmla="*/ 4215865 w 5168766"/>
              <a:gd name="connsiteY91" fmla="*/ 3869355 h 6294922"/>
              <a:gd name="connsiteX92" fmla="*/ 4148488 w 5168766"/>
              <a:gd name="connsiteY92" fmla="*/ 3869355 h 6294922"/>
              <a:gd name="connsiteX93" fmla="*/ 4100362 w 5168766"/>
              <a:gd name="connsiteY93" fmla="*/ 3878981 h 6294922"/>
              <a:gd name="connsiteX94" fmla="*/ 3936733 w 5168766"/>
              <a:gd name="connsiteY94" fmla="*/ 3965608 h 6294922"/>
              <a:gd name="connsiteX95" fmla="*/ 3869356 w 5168766"/>
              <a:gd name="connsiteY95" fmla="*/ 4013734 h 6294922"/>
              <a:gd name="connsiteX96" fmla="*/ 3773103 w 5168766"/>
              <a:gd name="connsiteY96" fmla="*/ 4100362 h 6294922"/>
              <a:gd name="connsiteX97" fmla="*/ 3647975 w 5168766"/>
              <a:gd name="connsiteY97" fmla="*/ 4206240 h 6294922"/>
              <a:gd name="connsiteX98" fmla="*/ 3811604 w 5168766"/>
              <a:gd name="connsiteY98" fmla="*/ 4312118 h 6294922"/>
              <a:gd name="connsiteX99" fmla="*/ 3946358 w 5168766"/>
              <a:gd name="connsiteY99" fmla="*/ 4475747 h 6294922"/>
              <a:gd name="connsiteX100" fmla="*/ 4119613 w 5168766"/>
              <a:gd name="connsiteY100" fmla="*/ 4754880 h 6294922"/>
              <a:gd name="connsiteX101" fmla="*/ 4283242 w 5168766"/>
              <a:gd name="connsiteY101" fmla="*/ 5043638 h 6294922"/>
              <a:gd name="connsiteX102" fmla="*/ 4562375 w 5168766"/>
              <a:gd name="connsiteY102" fmla="*/ 5573027 h 6294922"/>
              <a:gd name="connsiteX103" fmla="*/ 4706754 w 5168766"/>
              <a:gd name="connsiteY103" fmla="*/ 5958038 h 6294922"/>
              <a:gd name="connsiteX104" fmla="*/ 4764505 w 5168766"/>
              <a:gd name="connsiteY104" fmla="*/ 6169793 h 6294922"/>
              <a:gd name="connsiteX105" fmla="*/ 4774131 w 5168766"/>
              <a:gd name="connsiteY105" fmla="*/ 6294922 h 6294922"/>
              <a:gd name="connsiteX106" fmla="*/ 0 w 5168766"/>
              <a:gd name="connsiteY106" fmla="*/ 6246795 h 6294922"/>
              <a:gd name="connsiteX107" fmla="*/ 28876 w 5168766"/>
              <a:gd name="connsiteY107"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111015 w 5159141"/>
              <a:gd name="connsiteY59" fmla="*/ 2281187 h 6294922"/>
              <a:gd name="connsiteX60" fmla="*/ 5062888 w 5159141"/>
              <a:gd name="connsiteY60" fmla="*/ 2329313 h 6294922"/>
              <a:gd name="connsiteX61" fmla="*/ 5072514 w 5159141"/>
              <a:gd name="connsiteY61" fmla="*/ 2415941 h 6294922"/>
              <a:gd name="connsiteX62" fmla="*/ 5101389 w 5159141"/>
              <a:gd name="connsiteY62" fmla="*/ 2521819 h 6294922"/>
              <a:gd name="connsiteX63" fmla="*/ 5130265 w 5159141"/>
              <a:gd name="connsiteY63" fmla="*/ 2637322 h 6294922"/>
              <a:gd name="connsiteX64" fmla="*/ 5159141 w 5159141"/>
              <a:gd name="connsiteY64" fmla="*/ 2762450 h 6294922"/>
              <a:gd name="connsiteX65" fmla="*/ 5159141 w 5159141"/>
              <a:gd name="connsiteY65" fmla="*/ 2887579 h 6294922"/>
              <a:gd name="connsiteX66" fmla="*/ 5111015 w 5159141"/>
              <a:gd name="connsiteY66" fmla="*/ 2926080 h 6294922"/>
              <a:gd name="connsiteX67" fmla="*/ 5034013 w 5159141"/>
              <a:gd name="connsiteY67" fmla="*/ 2954955 h 6294922"/>
              <a:gd name="connsiteX68" fmla="*/ 4957011 w 5159141"/>
              <a:gd name="connsiteY68" fmla="*/ 2954955 h 6294922"/>
              <a:gd name="connsiteX69" fmla="*/ 4908884 w 5159141"/>
              <a:gd name="connsiteY69" fmla="*/ 2935705 h 6294922"/>
              <a:gd name="connsiteX70" fmla="*/ 4870383 w 5159141"/>
              <a:gd name="connsiteY70" fmla="*/ 2916454 h 6294922"/>
              <a:gd name="connsiteX71" fmla="*/ 4812632 w 5159141"/>
              <a:gd name="connsiteY71" fmla="*/ 2916454 h 6294922"/>
              <a:gd name="connsiteX72" fmla="*/ 4745255 w 5159141"/>
              <a:gd name="connsiteY72" fmla="*/ 2926080 h 6294922"/>
              <a:gd name="connsiteX73" fmla="*/ 4697128 w 5159141"/>
              <a:gd name="connsiteY73" fmla="*/ 2993456 h 6294922"/>
              <a:gd name="connsiteX74" fmla="*/ 4677878 w 5159141"/>
              <a:gd name="connsiteY74" fmla="*/ 3060833 h 6294922"/>
              <a:gd name="connsiteX75" fmla="*/ 4677878 w 5159141"/>
              <a:gd name="connsiteY75" fmla="*/ 3118585 h 6294922"/>
              <a:gd name="connsiteX76" fmla="*/ 4639377 w 5159141"/>
              <a:gd name="connsiteY76" fmla="*/ 3166711 h 6294922"/>
              <a:gd name="connsiteX77" fmla="*/ 4610501 w 5159141"/>
              <a:gd name="connsiteY77" fmla="*/ 3214838 h 6294922"/>
              <a:gd name="connsiteX78" fmla="*/ 4581625 w 5159141"/>
              <a:gd name="connsiteY78" fmla="*/ 3224463 h 6294922"/>
              <a:gd name="connsiteX79" fmla="*/ 4591251 w 5159141"/>
              <a:gd name="connsiteY79" fmla="*/ 3272589 h 6294922"/>
              <a:gd name="connsiteX80" fmla="*/ 4572000 w 5159141"/>
              <a:gd name="connsiteY80" fmla="*/ 3311090 h 6294922"/>
              <a:gd name="connsiteX81" fmla="*/ 4543124 w 5159141"/>
              <a:gd name="connsiteY81" fmla="*/ 3368842 h 6294922"/>
              <a:gd name="connsiteX82" fmla="*/ 4494998 w 5159141"/>
              <a:gd name="connsiteY82" fmla="*/ 3416968 h 6294922"/>
              <a:gd name="connsiteX83" fmla="*/ 4543124 w 5159141"/>
              <a:gd name="connsiteY83" fmla="*/ 3493970 h 6294922"/>
              <a:gd name="connsiteX84" fmla="*/ 4552749 w 5159141"/>
              <a:gd name="connsiteY84" fmla="*/ 3580598 h 6294922"/>
              <a:gd name="connsiteX85" fmla="*/ 4514248 w 5159141"/>
              <a:gd name="connsiteY85" fmla="*/ 3667225 h 6294922"/>
              <a:gd name="connsiteX86" fmla="*/ 4475747 w 5159141"/>
              <a:gd name="connsiteY86" fmla="*/ 3744227 h 6294922"/>
              <a:gd name="connsiteX87" fmla="*/ 4437246 w 5159141"/>
              <a:gd name="connsiteY87" fmla="*/ 3792353 h 6294922"/>
              <a:gd name="connsiteX88" fmla="*/ 4369869 w 5159141"/>
              <a:gd name="connsiteY88" fmla="*/ 3830854 h 6294922"/>
              <a:gd name="connsiteX89" fmla="*/ 4292867 w 5159141"/>
              <a:gd name="connsiteY89" fmla="*/ 3850105 h 6294922"/>
              <a:gd name="connsiteX90" fmla="*/ 4215865 w 5159141"/>
              <a:gd name="connsiteY90" fmla="*/ 3869355 h 6294922"/>
              <a:gd name="connsiteX91" fmla="*/ 4148488 w 5159141"/>
              <a:gd name="connsiteY91" fmla="*/ 3869355 h 6294922"/>
              <a:gd name="connsiteX92" fmla="*/ 4100362 w 5159141"/>
              <a:gd name="connsiteY92" fmla="*/ 3878981 h 6294922"/>
              <a:gd name="connsiteX93" fmla="*/ 3936733 w 5159141"/>
              <a:gd name="connsiteY93" fmla="*/ 3965608 h 6294922"/>
              <a:gd name="connsiteX94" fmla="*/ 3869356 w 5159141"/>
              <a:gd name="connsiteY94" fmla="*/ 4013734 h 6294922"/>
              <a:gd name="connsiteX95" fmla="*/ 3773103 w 5159141"/>
              <a:gd name="connsiteY95" fmla="*/ 4100362 h 6294922"/>
              <a:gd name="connsiteX96" fmla="*/ 3647975 w 5159141"/>
              <a:gd name="connsiteY96" fmla="*/ 4206240 h 6294922"/>
              <a:gd name="connsiteX97" fmla="*/ 3811604 w 5159141"/>
              <a:gd name="connsiteY97" fmla="*/ 4312118 h 6294922"/>
              <a:gd name="connsiteX98" fmla="*/ 3946358 w 5159141"/>
              <a:gd name="connsiteY98" fmla="*/ 4475747 h 6294922"/>
              <a:gd name="connsiteX99" fmla="*/ 4119613 w 5159141"/>
              <a:gd name="connsiteY99" fmla="*/ 4754880 h 6294922"/>
              <a:gd name="connsiteX100" fmla="*/ 4283242 w 5159141"/>
              <a:gd name="connsiteY100" fmla="*/ 5043638 h 6294922"/>
              <a:gd name="connsiteX101" fmla="*/ 4562375 w 5159141"/>
              <a:gd name="connsiteY101" fmla="*/ 5573027 h 6294922"/>
              <a:gd name="connsiteX102" fmla="*/ 4706754 w 5159141"/>
              <a:gd name="connsiteY102" fmla="*/ 5958038 h 6294922"/>
              <a:gd name="connsiteX103" fmla="*/ 4764505 w 5159141"/>
              <a:gd name="connsiteY103" fmla="*/ 6169793 h 6294922"/>
              <a:gd name="connsiteX104" fmla="*/ 4774131 w 5159141"/>
              <a:gd name="connsiteY104" fmla="*/ 6294922 h 6294922"/>
              <a:gd name="connsiteX105" fmla="*/ 0 w 5159141"/>
              <a:gd name="connsiteY105" fmla="*/ 6246795 h 6294922"/>
              <a:gd name="connsiteX106" fmla="*/ 28876 w 5159141"/>
              <a:gd name="connsiteY106"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062888 w 5159141"/>
              <a:gd name="connsiteY59" fmla="*/ 2329313 h 6294922"/>
              <a:gd name="connsiteX60" fmla="*/ 5072514 w 5159141"/>
              <a:gd name="connsiteY60" fmla="*/ 2415941 h 6294922"/>
              <a:gd name="connsiteX61" fmla="*/ 5101389 w 5159141"/>
              <a:gd name="connsiteY61" fmla="*/ 2521819 h 6294922"/>
              <a:gd name="connsiteX62" fmla="*/ 5130265 w 5159141"/>
              <a:gd name="connsiteY62" fmla="*/ 2637322 h 6294922"/>
              <a:gd name="connsiteX63" fmla="*/ 5159141 w 5159141"/>
              <a:gd name="connsiteY63" fmla="*/ 2762450 h 6294922"/>
              <a:gd name="connsiteX64" fmla="*/ 5159141 w 5159141"/>
              <a:gd name="connsiteY64" fmla="*/ 2887579 h 6294922"/>
              <a:gd name="connsiteX65" fmla="*/ 5111015 w 5159141"/>
              <a:gd name="connsiteY65" fmla="*/ 2926080 h 6294922"/>
              <a:gd name="connsiteX66" fmla="*/ 5034013 w 5159141"/>
              <a:gd name="connsiteY66" fmla="*/ 2954955 h 6294922"/>
              <a:gd name="connsiteX67" fmla="*/ 4957011 w 5159141"/>
              <a:gd name="connsiteY67" fmla="*/ 2954955 h 6294922"/>
              <a:gd name="connsiteX68" fmla="*/ 4908884 w 5159141"/>
              <a:gd name="connsiteY68" fmla="*/ 2935705 h 6294922"/>
              <a:gd name="connsiteX69" fmla="*/ 4870383 w 5159141"/>
              <a:gd name="connsiteY69" fmla="*/ 2916454 h 6294922"/>
              <a:gd name="connsiteX70" fmla="*/ 4812632 w 5159141"/>
              <a:gd name="connsiteY70" fmla="*/ 2916454 h 6294922"/>
              <a:gd name="connsiteX71" fmla="*/ 4745255 w 5159141"/>
              <a:gd name="connsiteY71" fmla="*/ 2926080 h 6294922"/>
              <a:gd name="connsiteX72" fmla="*/ 4697128 w 5159141"/>
              <a:gd name="connsiteY72" fmla="*/ 2993456 h 6294922"/>
              <a:gd name="connsiteX73" fmla="*/ 4677878 w 5159141"/>
              <a:gd name="connsiteY73" fmla="*/ 3060833 h 6294922"/>
              <a:gd name="connsiteX74" fmla="*/ 4677878 w 5159141"/>
              <a:gd name="connsiteY74" fmla="*/ 3118585 h 6294922"/>
              <a:gd name="connsiteX75" fmla="*/ 4639377 w 5159141"/>
              <a:gd name="connsiteY75" fmla="*/ 3166711 h 6294922"/>
              <a:gd name="connsiteX76" fmla="*/ 4610501 w 5159141"/>
              <a:gd name="connsiteY76" fmla="*/ 3214838 h 6294922"/>
              <a:gd name="connsiteX77" fmla="*/ 4581625 w 5159141"/>
              <a:gd name="connsiteY77" fmla="*/ 3224463 h 6294922"/>
              <a:gd name="connsiteX78" fmla="*/ 4591251 w 5159141"/>
              <a:gd name="connsiteY78" fmla="*/ 3272589 h 6294922"/>
              <a:gd name="connsiteX79" fmla="*/ 4572000 w 5159141"/>
              <a:gd name="connsiteY79" fmla="*/ 3311090 h 6294922"/>
              <a:gd name="connsiteX80" fmla="*/ 4543124 w 5159141"/>
              <a:gd name="connsiteY80" fmla="*/ 3368842 h 6294922"/>
              <a:gd name="connsiteX81" fmla="*/ 4494998 w 5159141"/>
              <a:gd name="connsiteY81" fmla="*/ 3416968 h 6294922"/>
              <a:gd name="connsiteX82" fmla="*/ 4543124 w 5159141"/>
              <a:gd name="connsiteY82" fmla="*/ 3493970 h 6294922"/>
              <a:gd name="connsiteX83" fmla="*/ 4552749 w 5159141"/>
              <a:gd name="connsiteY83" fmla="*/ 3580598 h 6294922"/>
              <a:gd name="connsiteX84" fmla="*/ 4514248 w 5159141"/>
              <a:gd name="connsiteY84" fmla="*/ 3667225 h 6294922"/>
              <a:gd name="connsiteX85" fmla="*/ 4475747 w 5159141"/>
              <a:gd name="connsiteY85" fmla="*/ 3744227 h 6294922"/>
              <a:gd name="connsiteX86" fmla="*/ 4437246 w 5159141"/>
              <a:gd name="connsiteY86" fmla="*/ 3792353 h 6294922"/>
              <a:gd name="connsiteX87" fmla="*/ 4369869 w 5159141"/>
              <a:gd name="connsiteY87" fmla="*/ 3830854 h 6294922"/>
              <a:gd name="connsiteX88" fmla="*/ 4292867 w 5159141"/>
              <a:gd name="connsiteY88" fmla="*/ 3850105 h 6294922"/>
              <a:gd name="connsiteX89" fmla="*/ 4215865 w 5159141"/>
              <a:gd name="connsiteY89" fmla="*/ 3869355 h 6294922"/>
              <a:gd name="connsiteX90" fmla="*/ 4148488 w 5159141"/>
              <a:gd name="connsiteY90" fmla="*/ 3869355 h 6294922"/>
              <a:gd name="connsiteX91" fmla="*/ 4100362 w 5159141"/>
              <a:gd name="connsiteY91" fmla="*/ 3878981 h 6294922"/>
              <a:gd name="connsiteX92" fmla="*/ 3936733 w 5159141"/>
              <a:gd name="connsiteY92" fmla="*/ 3965608 h 6294922"/>
              <a:gd name="connsiteX93" fmla="*/ 3869356 w 5159141"/>
              <a:gd name="connsiteY93" fmla="*/ 4013734 h 6294922"/>
              <a:gd name="connsiteX94" fmla="*/ 3773103 w 5159141"/>
              <a:gd name="connsiteY94" fmla="*/ 4100362 h 6294922"/>
              <a:gd name="connsiteX95" fmla="*/ 3647975 w 5159141"/>
              <a:gd name="connsiteY95" fmla="*/ 4206240 h 6294922"/>
              <a:gd name="connsiteX96" fmla="*/ 3811604 w 5159141"/>
              <a:gd name="connsiteY96" fmla="*/ 4312118 h 6294922"/>
              <a:gd name="connsiteX97" fmla="*/ 3946358 w 5159141"/>
              <a:gd name="connsiteY97" fmla="*/ 4475747 h 6294922"/>
              <a:gd name="connsiteX98" fmla="*/ 4119613 w 5159141"/>
              <a:gd name="connsiteY98" fmla="*/ 4754880 h 6294922"/>
              <a:gd name="connsiteX99" fmla="*/ 4283242 w 5159141"/>
              <a:gd name="connsiteY99" fmla="*/ 5043638 h 6294922"/>
              <a:gd name="connsiteX100" fmla="*/ 4562375 w 5159141"/>
              <a:gd name="connsiteY100" fmla="*/ 5573027 h 6294922"/>
              <a:gd name="connsiteX101" fmla="*/ 4706754 w 5159141"/>
              <a:gd name="connsiteY101" fmla="*/ 5958038 h 6294922"/>
              <a:gd name="connsiteX102" fmla="*/ 4764505 w 5159141"/>
              <a:gd name="connsiteY102" fmla="*/ 6169793 h 6294922"/>
              <a:gd name="connsiteX103" fmla="*/ 4774131 w 5159141"/>
              <a:gd name="connsiteY103" fmla="*/ 6294922 h 6294922"/>
              <a:gd name="connsiteX104" fmla="*/ 0 w 5159141"/>
              <a:gd name="connsiteY104" fmla="*/ 6246795 h 6294922"/>
              <a:gd name="connsiteX105" fmla="*/ 28876 w 5159141"/>
              <a:gd name="connsiteY105"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88 w 5159141"/>
              <a:gd name="connsiteY57" fmla="*/ 2329313 h 6294922"/>
              <a:gd name="connsiteX58" fmla="*/ 5072514 w 5159141"/>
              <a:gd name="connsiteY58" fmla="*/ 2415941 h 6294922"/>
              <a:gd name="connsiteX59" fmla="*/ 5101389 w 5159141"/>
              <a:gd name="connsiteY59" fmla="*/ 2521819 h 6294922"/>
              <a:gd name="connsiteX60" fmla="*/ 5130265 w 5159141"/>
              <a:gd name="connsiteY60" fmla="*/ 2637322 h 6294922"/>
              <a:gd name="connsiteX61" fmla="*/ 5159141 w 5159141"/>
              <a:gd name="connsiteY61" fmla="*/ 2762450 h 6294922"/>
              <a:gd name="connsiteX62" fmla="*/ 5159141 w 5159141"/>
              <a:gd name="connsiteY62" fmla="*/ 2887579 h 6294922"/>
              <a:gd name="connsiteX63" fmla="*/ 5111015 w 5159141"/>
              <a:gd name="connsiteY63" fmla="*/ 2926080 h 6294922"/>
              <a:gd name="connsiteX64" fmla="*/ 5034013 w 5159141"/>
              <a:gd name="connsiteY64" fmla="*/ 2954955 h 6294922"/>
              <a:gd name="connsiteX65" fmla="*/ 4957011 w 5159141"/>
              <a:gd name="connsiteY65" fmla="*/ 2954955 h 6294922"/>
              <a:gd name="connsiteX66" fmla="*/ 4908884 w 5159141"/>
              <a:gd name="connsiteY66" fmla="*/ 2935705 h 6294922"/>
              <a:gd name="connsiteX67" fmla="*/ 4870383 w 5159141"/>
              <a:gd name="connsiteY67" fmla="*/ 2916454 h 6294922"/>
              <a:gd name="connsiteX68" fmla="*/ 4812632 w 5159141"/>
              <a:gd name="connsiteY68" fmla="*/ 2916454 h 6294922"/>
              <a:gd name="connsiteX69" fmla="*/ 4745255 w 5159141"/>
              <a:gd name="connsiteY69" fmla="*/ 2926080 h 6294922"/>
              <a:gd name="connsiteX70" fmla="*/ 4697128 w 5159141"/>
              <a:gd name="connsiteY70" fmla="*/ 2993456 h 6294922"/>
              <a:gd name="connsiteX71" fmla="*/ 4677878 w 5159141"/>
              <a:gd name="connsiteY71" fmla="*/ 3060833 h 6294922"/>
              <a:gd name="connsiteX72" fmla="*/ 4677878 w 5159141"/>
              <a:gd name="connsiteY72" fmla="*/ 3118585 h 6294922"/>
              <a:gd name="connsiteX73" fmla="*/ 4639377 w 5159141"/>
              <a:gd name="connsiteY73" fmla="*/ 3166711 h 6294922"/>
              <a:gd name="connsiteX74" fmla="*/ 4610501 w 5159141"/>
              <a:gd name="connsiteY74" fmla="*/ 3214838 h 6294922"/>
              <a:gd name="connsiteX75" fmla="*/ 4581625 w 5159141"/>
              <a:gd name="connsiteY75" fmla="*/ 3224463 h 6294922"/>
              <a:gd name="connsiteX76" fmla="*/ 4591251 w 5159141"/>
              <a:gd name="connsiteY76" fmla="*/ 3272589 h 6294922"/>
              <a:gd name="connsiteX77" fmla="*/ 4572000 w 5159141"/>
              <a:gd name="connsiteY77" fmla="*/ 3311090 h 6294922"/>
              <a:gd name="connsiteX78" fmla="*/ 4543124 w 5159141"/>
              <a:gd name="connsiteY78" fmla="*/ 3368842 h 6294922"/>
              <a:gd name="connsiteX79" fmla="*/ 4494998 w 5159141"/>
              <a:gd name="connsiteY79" fmla="*/ 3416968 h 6294922"/>
              <a:gd name="connsiteX80" fmla="*/ 4543124 w 5159141"/>
              <a:gd name="connsiteY80" fmla="*/ 3493970 h 6294922"/>
              <a:gd name="connsiteX81" fmla="*/ 4552749 w 5159141"/>
              <a:gd name="connsiteY81" fmla="*/ 3580598 h 6294922"/>
              <a:gd name="connsiteX82" fmla="*/ 4514248 w 5159141"/>
              <a:gd name="connsiteY82" fmla="*/ 3667225 h 6294922"/>
              <a:gd name="connsiteX83" fmla="*/ 4475747 w 5159141"/>
              <a:gd name="connsiteY83" fmla="*/ 3744227 h 6294922"/>
              <a:gd name="connsiteX84" fmla="*/ 4437246 w 5159141"/>
              <a:gd name="connsiteY84" fmla="*/ 3792353 h 6294922"/>
              <a:gd name="connsiteX85" fmla="*/ 4369869 w 5159141"/>
              <a:gd name="connsiteY85" fmla="*/ 3830854 h 6294922"/>
              <a:gd name="connsiteX86" fmla="*/ 4292867 w 5159141"/>
              <a:gd name="connsiteY86" fmla="*/ 3850105 h 6294922"/>
              <a:gd name="connsiteX87" fmla="*/ 4215865 w 5159141"/>
              <a:gd name="connsiteY87" fmla="*/ 3869355 h 6294922"/>
              <a:gd name="connsiteX88" fmla="*/ 4148488 w 5159141"/>
              <a:gd name="connsiteY88" fmla="*/ 3869355 h 6294922"/>
              <a:gd name="connsiteX89" fmla="*/ 4100362 w 5159141"/>
              <a:gd name="connsiteY89" fmla="*/ 3878981 h 6294922"/>
              <a:gd name="connsiteX90" fmla="*/ 3936733 w 5159141"/>
              <a:gd name="connsiteY90" fmla="*/ 3965608 h 6294922"/>
              <a:gd name="connsiteX91" fmla="*/ 3869356 w 5159141"/>
              <a:gd name="connsiteY91" fmla="*/ 4013734 h 6294922"/>
              <a:gd name="connsiteX92" fmla="*/ 3773103 w 5159141"/>
              <a:gd name="connsiteY92" fmla="*/ 4100362 h 6294922"/>
              <a:gd name="connsiteX93" fmla="*/ 3647975 w 5159141"/>
              <a:gd name="connsiteY93" fmla="*/ 4206240 h 6294922"/>
              <a:gd name="connsiteX94" fmla="*/ 3811604 w 5159141"/>
              <a:gd name="connsiteY94" fmla="*/ 4312118 h 6294922"/>
              <a:gd name="connsiteX95" fmla="*/ 3946358 w 5159141"/>
              <a:gd name="connsiteY95" fmla="*/ 4475747 h 6294922"/>
              <a:gd name="connsiteX96" fmla="*/ 4119613 w 5159141"/>
              <a:gd name="connsiteY96" fmla="*/ 4754880 h 6294922"/>
              <a:gd name="connsiteX97" fmla="*/ 4283242 w 5159141"/>
              <a:gd name="connsiteY97" fmla="*/ 5043638 h 6294922"/>
              <a:gd name="connsiteX98" fmla="*/ 4562375 w 5159141"/>
              <a:gd name="connsiteY98" fmla="*/ 5573027 h 6294922"/>
              <a:gd name="connsiteX99" fmla="*/ 4706754 w 5159141"/>
              <a:gd name="connsiteY99" fmla="*/ 5958038 h 6294922"/>
              <a:gd name="connsiteX100" fmla="*/ 4764505 w 5159141"/>
              <a:gd name="connsiteY100" fmla="*/ 6169793 h 6294922"/>
              <a:gd name="connsiteX101" fmla="*/ 4774131 w 5159141"/>
              <a:gd name="connsiteY101" fmla="*/ 6294922 h 6294922"/>
              <a:gd name="connsiteX102" fmla="*/ 0 w 5159141"/>
              <a:gd name="connsiteY102" fmla="*/ 6246795 h 6294922"/>
              <a:gd name="connsiteX103" fmla="*/ 28876 w 5159141"/>
              <a:gd name="connsiteY103"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269550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269550 h 6294922"/>
              <a:gd name="connsiteX0" fmla="*/ 0 w 5159141"/>
              <a:gd name="connsiteY0" fmla="*/ 6246795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0" fmla="*/ 0 w 5088260"/>
              <a:gd name="connsiteY0" fmla="*/ 6308816 h 6308816"/>
              <a:gd name="connsiteX1" fmla="*/ 54247 w 5088260"/>
              <a:gd name="connsiteY1" fmla="*/ 5967663 h 6308816"/>
              <a:gd name="connsiteX2" fmla="*/ 169751 w 5088260"/>
              <a:gd name="connsiteY2" fmla="*/ 5457524 h 6308816"/>
              <a:gd name="connsiteX3" fmla="*/ 314130 w 5088260"/>
              <a:gd name="connsiteY3" fmla="*/ 4976261 h 6308816"/>
              <a:gd name="connsiteX4" fmla="*/ 420007 w 5088260"/>
              <a:gd name="connsiteY4" fmla="*/ 4591250 h 6308816"/>
              <a:gd name="connsiteX5" fmla="*/ 545136 w 5088260"/>
              <a:gd name="connsiteY5" fmla="*/ 4263991 h 6308816"/>
              <a:gd name="connsiteX6" fmla="*/ 699140 w 5088260"/>
              <a:gd name="connsiteY6" fmla="*/ 4023360 h 6308816"/>
              <a:gd name="connsiteX7" fmla="*/ 882020 w 5088260"/>
              <a:gd name="connsiteY7" fmla="*/ 3753852 h 6308816"/>
              <a:gd name="connsiteX8" fmla="*/ 1074525 w 5088260"/>
              <a:gd name="connsiteY8" fmla="*/ 3513221 h 6308816"/>
              <a:gd name="connsiteX9" fmla="*/ 1170778 w 5088260"/>
              <a:gd name="connsiteY9" fmla="*/ 3416968 h 6308816"/>
              <a:gd name="connsiteX10" fmla="*/ 1257405 w 5088260"/>
              <a:gd name="connsiteY10" fmla="*/ 3291840 h 6308816"/>
              <a:gd name="connsiteX11" fmla="*/ 1334407 w 5088260"/>
              <a:gd name="connsiteY11" fmla="*/ 3195587 h 6308816"/>
              <a:gd name="connsiteX12" fmla="*/ 1382534 w 5088260"/>
              <a:gd name="connsiteY12" fmla="*/ 3003082 h 6308816"/>
              <a:gd name="connsiteX13" fmla="*/ 1449911 w 5088260"/>
              <a:gd name="connsiteY13" fmla="*/ 2926080 h 6308816"/>
              <a:gd name="connsiteX14" fmla="*/ 1555788 w 5088260"/>
              <a:gd name="connsiteY14" fmla="*/ 2868328 h 6308816"/>
              <a:gd name="connsiteX15" fmla="*/ 1652041 w 5088260"/>
              <a:gd name="connsiteY15" fmla="*/ 2849078 h 6308816"/>
              <a:gd name="connsiteX16" fmla="*/ 1700167 w 5088260"/>
              <a:gd name="connsiteY16" fmla="*/ 2695073 h 6308816"/>
              <a:gd name="connsiteX17" fmla="*/ 1680917 w 5088260"/>
              <a:gd name="connsiteY17" fmla="*/ 2107932 h 6308816"/>
              <a:gd name="connsiteX18" fmla="*/ 1700167 w 5088260"/>
              <a:gd name="connsiteY18" fmla="*/ 2002054 h 6308816"/>
              <a:gd name="connsiteX19" fmla="*/ 1709793 w 5088260"/>
              <a:gd name="connsiteY19" fmla="*/ 1857675 h 6308816"/>
              <a:gd name="connsiteX20" fmla="*/ 1690542 w 5088260"/>
              <a:gd name="connsiteY20" fmla="*/ 1530416 h 6308816"/>
              <a:gd name="connsiteX21" fmla="*/ 1690542 w 5088260"/>
              <a:gd name="connsiteY21" fmla="*/ 1405288 h 6308816"/>
              <a:gd name="connsiteX22" fmla="*/ 1729043 w 5088260"/>
              <a:gd name="connsiteY22" fmla="*/ 1251284 h 6308816"/>
              <a:gd name="connsiteX23" fmla="*/ 1796420 w 5088260"/>
              <a:gd name="connsiteY23" fmla="*/ 1116530 h 6308816"/>
              <a:gd name="connsiteX24" fmla="*/ 1854172 w 5088260"/>
              <a:gd name="connsiteY24" fmla="*/ 1001027 h 6308816"/>
              <a:gd name="connsiteX25" fmla="*/ 1883047 w 5088260"/>
              <a:gd name="connsiteY25" fmla="*/ 856648 h 6308816"/>
              <a:gd name="connsiteX26" fmla="*/ 1931174 w 5088260"/>
              <a:gd name="connsiteY26" fmla="*/ 712269 h 6308816"/>
              <a:gd name="connsiteX27" fmla="*/ 2027426 w 5088260"/>
              <a:gd name="connsiteY27" fmla="*/ 567890 h 6308816"/>
              <a:gd name="connsiteX28" fmla="*/ 2268058 w 5088260"/>
              <a:gd name="connsiteY28" fmla="*/ 336884 h 6308816"/>
              <a:gd name="connsiteX29" fmla="*/ 2306559 w 5088260"/>
              <a:gd name="connsiteY29" fmla="*/ 240631 h 6308816"/>
              <a:gd name="connsiteX30" fmla="*/ 2527940 w 5088260"/>
              <a:gd name="connsiteY30" fmla="*/ 125128 h 6308816"/>
              <a:gd name="connsiteX31" fmla="*/ 2624193 w 5088260"/>
              <a:gd name="connsiteY31" fmla="*/ 96252 h 6308816"/>
              <a:gd name="connsiteX32" fmla="*/ 2730071 w 5088260"/>
              <a:gd name="connsiteY32" fmla="*/ 96252 h 6308816"/>
              <a:gd name="connsiteX33" fmla="*/ 2961077 w 5088260"/>
              <a:gd name="connsiteY33" fmla="*/ 19250 h 6308816"/>
              <a:gd name="connsiteX34" fmla="*/ 3605970 w 5088260"/>
              <a:gd name="connsiteY34" fmla="*/ 0 h 6308816"/>
              <a:gd name="connsiteX35" fmla="*/ 3731098 w 5088260"/>
              <a:gd name="connsiteY35" fmla="*/ 38501 h 6308816"/>
              <a:gd name="connsiteX36" fmla="*/ 4010231 w 5088260"/>
              <a:gd name="connsiteY36" fmla="*/ 86627 h 6308816"/>
              <a:gd name="connsiteX37" fmla="*/ 4193111 w 5088260"/>
              <a:gd name="connsiteY37" fmla="*/ 125128 h 6308816"/>
              <a:gd name="connsiteX38" fmla="*/ 4529995 w 5088260"/>
              <a:gd name="connsiteY38" fmla="*/ 298383 h 6308816"/>
              <a:gd name="connsiteX39" fmla="*/ 4664748 w 5088260"/>
              <a:gd name="connsiteY39" fmla="*/ 433136 h 6308816"/>
              <a:gd name="connsiteX40" fmla="*/ 4789877 w 5088260"/>
              <a:gd name="connsiteY40" fmla="*/ 539014 h 6308816"/>
              <a:gd name="connsiteX41" fmla="*/ 4886130 w 5088260"/>
              <a:gd name="connsiteY41" fmla="*/ 625642 h 6308816"/>
              <a:gd name="connsiteX42" fmla="*/ 4982382 w 5088260"/>
              <a:gd name="connsiteY42" fmla="*/ 721894 h 6308816"/>
              <a:gd name="connsiteX43" fmla="*/ 4992007 w 5088260"/>
              <a:gd name="connsiteY43" fmla="*/ 856648 h 6308816"/>
              <a:gd name="connsiteX44" fmla="*/ 5030508 w 5088260"/>
              <a:gd name="connsiteY44" fmla="*/ 981776 h 6308816"/>
              <a:gd name="connsiteX45" fmla="*/ 5040134 w 5088260"/>
              <a:gd name="connsiteY45" fmla="*/ 1087654 h 6308816"/>
              <a:gd name="connsiteX46" fmla="*/ 4953506 w 5088260"/>
              <a:gd name="connsiteY46" fmla="*/ 1155031 h 6308816"/>
              <a:gd name="connsiteX47" fmla="*/ 4963132 w 5088260"/>
              <a:gd name="connsiteY47" fmla="*/ 1232033 h 6308816"/>
              <a:gd name="connsiteX48" fmla="*/ 4982382 w 5088260"/>
              <a:gd name="connsiteY48" fmla="*/ 1328286 h 6308816"/>
              <a:gd name="connsiteX49" fmla="*/ 5020883 w 5088260"/>
              <a:gd name="connsiteY49" fmla="*/ 1347536 h 6308816"/>
              <a:gd name="connsiteX50" fmla="*/ 5011258 w 5088260"/>
              <a:gd name="connsiteY50" fmla="*/ 1463040 h 6308816"/>
              <a:gd name="connsiteX51" fmla="*/ 5059384 w 5088260"/>
              <a:gd name="connsiteY51" fmla="*/ 1597793 h 6308816"/>
              <a:gd name="connsiteX52" fmla="*/ 5049759 w 5088260"/>
              <a:gd name="connsiteY52" fmla="*/ 1674795 h 6308816"/>
              <a:gd name="connsiteX53" fmla="*/ 5049759 w 5088260"/>
              <a:gd name="connsiteY53" fmla="*/ 1809549 h 6308816"/>
              <a:gd name="connsiteX54" fmla="*/ 5040134 w 5088260"/>
              <a:gd name="connsiteY54" fmla="*/ 1876926 h 6308816"/>
              <a:gd name="connsiteX55" fmla="*/ 5020883 w 5088260"/>
              <a:gd name="connsiteY55" fmla="*/ 1925052 h 6308816"/>
              <a:gd name="connsiteX56" fmla="*/ 4982382 w 5088260"/>
              <a:gd name="connsiteY56" fmla="*/ 1963553 h 6308816"/>
              <a:gd name="connsiteX57" fmla="*/ 4895756 w 5088260"/>
              <a:gd name="connsiteY57" fmla="*/ 2144027 h 6308816"/>
              <a:gd name="connsiteX58" fmla="*/ 4992007 w 5088260"/>
              <a:gd name="connsiteY58" fmla="*/ 2329313 h 6308816"/>
              <a:gd name="connsiteX59" fmla="*/ 5001633 w 5088260"/>
              <a:gd name="connsiteY59" fmla="*/ 2415941 h 6308816"/>
              <a:gd name="connsiteX60" fmla="*/ 5030508 w 5088260"/>
              <a:gd name="connsiteY60" fmla="*/ 2521819 h 6308816"/>
              <a:gd name="connsiteX61" fmla="*/ 5059384 w 5088260"/>
              <a:gd name="connsiteY61" fmla="*/ 2637322 h 6308816"/>
              <a:gd name="connsiteX62" fmla="*/ 5088260 w 5088260"/>
              <a:gd name="connsiteY62" fmla="*/ 2762450 h 6308816"/>
              <a:gd name="connsiteX63" fmla="*/ 5088260 w 5088260"/>
              <a:gd name="connsiteY63" fmla="*/ 2887579 h 6308816"/>
              <a:gd name="connsiteX64" fmla="*/ 5040134 w 5088260"/>
              <a:gd name="connsiteY64" fmla="*/ 2926080 h 6308816"/>
              <a:gd name="connsiteX65" fmla="*/ 4963132 w 5088260"/>
              <a:gd name="connsiteY65" fmla="*/ 2954955 h 6308816"/>
              <a:gd name="connsiteX66" fmla="*/ 4886130 w 5088260"/>
              <a:gd name="connsiteY66" fmla="*/ 2954955 h 6308816"/>
              <a:gd name="connsiteX67" fmla="*/ 4838003 w 5088260"/>
              <a:gd name="connsiteY67" fmla="*/ 2935705 h 6308816"/>
              <a:gd name="connsiteX68" fmla="*/ 4799502 w 5088260"/>
              <a:gd name="connsiteY68" fmla="*/ 2916454 h 6308816"/>
              <a:gd name="connsiteX69" fmla="*/ 4741751 w 5088260"/>
              <a:gd name="connsiteY69" fmla="*/ 2916454 h 6308816"/>
              <a:gd name="connsiteX70" fmla="*/ 4674374 w 5088260"/>
              <a:gd name="connsiteY70" fmla="*/ 2926080 h 6308816"/>
              <a:gd name="connsiteX71" fmla="*/ 4626247 w 5088260"/>
              <a:gd name="connsiteY71" fmla="*/ 2993456 h 6308816"/>
              <a:gd name="connsiteX72" fmla="*/ 4606997 w 5088260"/>
              <a:gd name="connsiteY72" fmla="*/ 3060833 h 6308816"/>
              <a:gd name="connsiteX73" fmla="*/ 4606997 w 5088260"/>
              <a:gd name="connsiteY73" fmla="*/ 3118585 h 6308816"/>
              <a:gd name="connsiteX74" fmla="*/ 4568496 w 5088260"/>
              <a:gd name="connsiteY74" fmla="*/ 3166711 h 6308816"/>
              <a:gd name="connsiteX75" fmla="*/ 4539620 w 5088260"/>
              <a:gd name="connsiteY75" fmla="*/ 3214838 h 6308816"/>
              <a:gd name="connsiteX76" fmla="*/ 4510744 w 5088260"/>
              <a:gd name="connsiteY76" fmla="*/ 3224463 h 6308816"/>
              <a:gd name="connsiteX77" fmla="*/ 4520370 w 5088260"/>
              <a:gd name="connsiteY77" fmla="*/ 3272589 h 6308816"/>
              <a:gd name="connsiteX78" fmla="*/ 4501119 w 5088260"/>
              <a:gd name="connsiteY78" fmla="*/ 3311090 h 6308816"/>
              <a:gd name="connsiteX79" fmla="*/ 4472243 w 5088260"/>
              <a:gd name="connsiteY79" fmla="*/ 3368842 h 6308816"/>
              <a:gd name="connsiteX80" fmla="*/ 4424117 w 5088260"/>
              <a:gd name="connsiteY80" fmla="*/ 3416968 h 6308816"/>
              <a:gd name="connsiteX81" fmla="*/ 4472243 w 5088260"/>
              <a:gd name="connsiteY81" fmla="*/ 3493970 h 6308816"/>
              <a:gd name="connsiteX82" fmla="*/ 4481868 w 5088260"/>
              <a:gd name="connsiteY82" fmla="*/ 3580598 h 6308816"/>
              <a:gd name="connsiteX83" fmla="*/ 4443367 w 5088260"/>
              <a:gd name="connsiteY83" fmla="*/ 3667225 h 6308816"/>
              <a:gd name="connsiteX84" fmla="*/ 4404866 w 5088260"/>
              <a:gd name="connsiteY84" fmla="*/ 3744227 h 6308816"/>
              <a:gd name="connsiteX85" fmla="*/ 4366365 w 5088260"/>
              <a:gd name="connsiteY85" fmla="*/ 3792353 h 6308816"/>
              <a:gd name="connsiteX86" fmla="*/ 4298988 w 5088260"/>
              <a:gd name="connsiteY86" fmla="*/ 3830854 h 6308816"/>
              <a:gd name="connsiteX87" fmla="*/ 4221986 w 5088260"/>
              <a:gd name="connsiteY87" fmla="*/ 3850105 h 6308816"/>
              <a:gd name="connsiteX88" fmla="*/ 4144984 w 5088260"/>
              <a:gd name="connsiteY88" fmla="*/ 3869355 h 6308816"/>
              <a:gd name="connsiteX89" fmla="*/ 4077607 w 5088260"/>
              <a:gd name="connsiteY89" fmla="*/ 3869355 h 6308816"/>
              <a:gd name="connsiteX90" fmla="*/ 4029481 w 5088260"/>
              <a:gd name="connsiteY90" fmla="*/ 3878981 h 6308816"/>
              <a:gd name="connsiteX91" fmla="*/ 3865852 w 5088260"/>
              <a:gd name="connsiteY91" fmla="*/ 3965608 h 6308816"/>
              <a:gd name="connsiteX92" fmla="*/ 3798475 w 5088260"/>
              <a:gd name="connsiteY92" fmla="*/ 4013734 h 6308816"/>
              <a:gd name="connsiteX93" fmla="*/ 3702222 w 5088260"/>
              <a:gd name="connsiteY93" fmla="*/ 4100362 h 6308816"/>
              <a:gd name="connsiteX94" fmla="*/ 3577094 w 5088260"/>
              <a:gd name="connsiteY94" fmla="*/ 4206240 h 6308816"/>
              <a:gd name="connsiteX95" fmla="*/ 3740723 w 5088260"/>
              <a:gd name="connsiteY95" fmla="*/ 4312118 h 6308816"/>
              <a:gd name="connsiteX96" fmla="*/ 3875477 w 5088260"/>
              <a:gd name="connsiteY96" fmla="*/ 4475747 h 6308816"/>
              <a:gd name="connsiteX97" fmla="*/ 4048732 w 5088260"/>
              <a:gd name="connsiteY97" fmla="*/ 4754880 h 6308816"/>
              <a:gd name="connsiteX98" fmla="*/ 4212361 w 5088260"/>
              <a:gd name="connsiteY98" fmla="*/ 5043638 h 6308816"/>
              <a:gd name="connsiteX99" fmla="*/ 4491494 w 5088260"/>
              <a:gd name="connsiteY99" fmla="*/ 5573027 h 6308816"/>
              <a:gd name="connsiteX100" fmla="*/ 4635873 w 5088260"/>
              <a:gd name="connsiteY100" fmla="*/ 5958038 h 6308816"/>
              <a:gd name="connsiteX101" fmla="*/ 4693624 w 5088260"/>
              <a:gd name="connsiteY101" fmla="*/ 6169793 h 6308816"/>
              <a:gd name="connsiteX102" fmla="*/ 4703250 w 5088260"/>
              <a:gd name="connsiteY102" fmla="*/ 6294922 h 6308816"/>
              <a:gd name="connsiteX103" fmla="*/ 0 w 5088260"/>
              <a:gd name="connsiteY103" fmla="*/ 6308816 h 630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88260" h="6308816">
                <a:moveTo>
                  <a:pt x="0" y="6308816"/>
                </a:moveTo>
                <a:lnTo>
                  <a:pt x="54247" y="5967663"/>
                </a:lnTo>
                <a:lnTo>
                  <a:pt x="169751" y="5457524"/>
                </a:lnTo>
                <a:lnTo>
                  <a:pt x="314130" y="4976261"/>
                </a:lnTo>
                <a:lnTo>
                  <a:pt x="420007" y="4591250"/>
                </a:lnTo>
                <a:lnTo>
                  <a:pt x="545136" y="4263991"/>
                </a:lnTo>
                <a:lnTo>
                  <a:pt x="699140" y="4023360"/>
                </a:lnTo>
                <a:lnTo>
                  <a:pt x="882020" y="3753852"/>
                </a:lnTo>
                <a:lnTo>
                  <a:pt x="1074525" y="3513221"/>
                </a:lnTo>
                <a:lnTo>
                  <a:pt x="1170778" y="3416968"/>
                </a:lnTo>
                <a:lnTo>
                  <a:pt x="1257405" y="3291840"/>
                </a:lnTo>
                <a:lnTo>
                  <a:pt x="1334407" y="3195587"/>
                </a:lnTo>
                <a:lnTo>
                  <a:pt x="1382534" y="3003082"/>
                </a:lnTo>
                <a:lnTo>
                  <a:pt x="1449911" y="2926080"/>
                </a:lnTo>
                <a:lnTo>
                  <a:pt x="1555788" y="2868328"/>
                </a:lnTo>
                <a:lnTo>
                  <a:pt x="1652041" y="2849078"/>
                </a:lnTo>
                <a:lnTo>
                  <a:pt x="1700167" y="2695073"/>
                </a:lnTo>
                <a:lnTo>
                  <a:pt x="1680917" y="2107932"/>
                </a:lnTo>
                <a:lnTo>
                  <a:pt x="1700167" y="2002054"/>
                </a:lnTo>
                <a:lnTo>
                  <a:pt x="1709793" y="1857675"/>
                </a:lnTo>
                <a:lnTo>
                  <a:pt x="1690542" y="1530416"/>
                </a:lnTo>
                <a:lnTo>
                  <a:pt x="1690542" y="1405288"/>
                </a:lnTo>
                <a:lnTo>
                  <a:pt x="1729043" y="1251284"/>
                </a:lnTo>
                <a:lnTo>
                  <a:pt x="1796420" y="1116530"/>
                </a:lnTo>
                <a:lnTo>
                  <a:pt x="1854172" y="1001027"/>
                </a:lnTo>
                <a:lnTo>
                  <a:pt x="1883047" y="856648"/>
                </a:lnTo>
                <a:lnTo>
                  <a:pt x="1931174" y="712269"/>
                </a:lnTo>
                <a:lnTo>
                  <a:pt x="2027426" y="567890"/>
                </a:lnTo>
                <a:lnTo>
                  <a:pt x="2268058" y="336884"/>
                </a:lnTo>
                <a:lnTo>
                  <a:pt x="2306559" y="240631"/>
                </a:lnTo>
                <a:lnTo>
                  <a:pt x="2527940" y="125128"/>
                </a:lnTo>
                <a:lnTo>
                  <a:pt x="2624193" y="96252"/>
                </a:lnTo>
                <a:lnTo>
                  <a:pt x="2730071" y="96252"/>
                </a:lnTo>
                <a:lnTo>
                  <a:pt x="2961077" y="19250"/>
                </a:lnTo>
                <a:lnTo>
                  <a:pt x="3605970" y="0"/>
                </a:lnTo>
                <a:lnTo>
                  <a:pt x="3731098" y="38501"/>
                </a:lnTo>
                <a:lnTo>
                  <a:pt x="4010231" y="86627"/>
                </a:lnTo>
                <a:lnTo>
                  <a:pt x="4193111" y="125128"/>
                </a:lnTo>
                <a:lnTo>
                  <a:pt x="4529995" y="298383"/>
                </a:lnTo>
                <a:lnTo>
                  <a:pt x="4664748" y="433136"/>
                </a:lnTo>
                <a:lnTo>
                  <a:pt x="4789877" y="539014"/>
                </a:lnTo>
                <a:lnTo>
                  <a:pt x="4886130" y="625642"/>
                </a:lnTo>
                <a:lnTo>
                  <a:pt x="4982382" y="721894"/>
                </a:lnTo>
                <a:lnTo>
                  <a:pt x="4992007" y="856648"/>
                </a:lnTo>
                <a:lnTo>
                  <a:pt x="5030508" y="981776"/>
                </a:lnTo>
                <a:lnTo>
                  <a:pt x="5040134" y="1087654"/>
                </a:lnTo>
                <a:lnTo>
                  <a:pt x="4953506" y="1155031"/>
                </a:lnTo>
                <a:lnTo>
                  <a:pt x="4963132" y="1232033"/>
                </a:lnTo>
                <a:lnTo>
                  <a:pt x="4982382" y="1328286"/>
                </a:lnTo>
                <a:lnTo>
                  <a:pt x="5020883" y="1347536"/>
                </a:lnTo>
                <a:lnTo>
                  <a:pt x="5011258" y="1463040"/>
                </a:lnTo>
                <a:lnTo>
                  <a:pt x="5059384" y="1597793"/>
                </a:lnTo>
                <a:lnTo>
                  <a:pt x="5049759" y="1674795"/>
                </a:lnTo>
                <a:lnTo>
                  <a:pt x="5049759" y="1809549"/>
                </a:lnTo>
                <a:lnTo>
                  <a:pt x="5040134" y="1876926"/>
                </a:lnTo>
                <a:lnTo>
                  <a:pt x="5020883" y="1925052"/>
                </a:lnTo>
                <a:lnTo>
                  <a:pt x="4982382" y="1963553"/>
                </a:lnTo>
                <a:lnTo>
                  <a:pt x="4895756" y="2144027"/>
                </a:lnTo>
                <a:cubicBezTo>
                  <a:pt x="4895755" y="2205789"/>
                  <a:pt x="4992008" y="2267551"/>
                  <a:pt x="4992007" y="2329313"/>
                </a:cubicBezTo>
                <a:lnTo>
                  <a:pt x="5001633" y="2415941"/>
                </a:lnTo>
                <a:lnTo>
                  <a:pt x="5030508" y="2521819"/>
                </a:lnTo>
                <a:lnTo>
                  <a:pt x="5059384" y="2637322"/>
                </a:lnTo>
                <a:lnTo>
                  <a:pt x="5088260" y="2762450"/>
                </a:lnTo>
                <a:lnTo>
                  <a:pt x="5088260" y="2887579"/>
                </a:lnTo>
                <a:lnTo>
                  <a:pt x="5040134" y="2926080"/>
                </a:lnTo>
                <a:lnTo>
                  <a:pt x="4963132" y="2954955"/>
                </a:lnTo>
                <a:lnTo>
                  <a:pt x="4886130" y="2954955"/>
                </a:lnTo>
                <a:lnTo>
                  <a:pt x="4838003" y="2935705"/>
                </a:lnTo>
                <a:lnTo>
                  <a:pt x="4799502" y="2916454"/>
                </a:lnTo>
                <a:lnTo>
                  <a:pt x="4741751" y="2916454"/>
                </a:lnTo>
                <a:lnTo>
                  <a:pt x="4674374" y="2926080"/>
                </a:lnTo>
                <a:lnTo>
                  <a:pt x="4626247" y="2993456"/>
                </a:lnTo>
                <a:lnTo>
                  <a:pt x="4606997" y="3060833"/>
                </a:lnTo>
                <a:lnTo>
                  <a:pt x="4606997" y="3118585"/>
                </a:lnTo>
                <a:lnTo>
                  <a:pt x="4568496" y="3166711"/>
                </a:lnTo>
                <a:lnTo>
                  <a:pt x="4539620" y="3214838"/>
                </a:lnTo>
                <a:lnTo>
                  <a:pt x="4510744" y="3224463"/>
                </a:lnTo>
                <a:lnTo>
                  <a:pt x="4520370" y="3272589"/>
                </a:lnTo>
                <a:lnTo>
                  <a:pt x="4501119" y="3311090"/>
                </a:lnTo>
                <a:lnTo>
                  <a:pt x="4472243" y="3368842"/>
                </a:lnTo>
                <a:lnTo>
                  <a:pt x="4424117" y="3416968"/>
                </a:lnTo>
                <a:lnTo>
                  <a:pt x="4472243" y="3493970"/>
                </a:lnTo>
                <a:lnTo>
                  <a:pt x="4481868" y="3580598"/>
                </a:lnTo>
                <a:lnTo>
                  <a:pt x="4443367" y="3667225"/>
                </a:lnTo>
                <a:lnTo>
                  <a:pt x="4404866" y="3744227"/>
                </a:lnTo>
                <a:lnTo>
                  <a:pt x="4366365" y="3792353"/>
                </a:lnTo>
                <a:lnTo>
                  <a:pt x="4298988" y="3830854"/>
                </a:lnTo>
                <a:lnTo>
                  <a:pt x="4221986" y="3850105"/>
                </a:lnTo>
                <a:lnTo>
                  <a:pt x="4144984" y="3869355"/>
                </a:lnTo>
                <a:lnTo>
                  <a:pt x="4077607" y="3869355"/>
                </a:lnTo>
                <a:lnTo>
                  <a:pt x="4029481" y="3878981"/>
                </a:lnTo>
                <a:lnTo>
                  <a:pt x="3865852" y="3965608"/>
                </a:lnTo>
                <a:lnTo>
                  <a:pt x="3798475" y="4013734"/>
                </a:lnTo>
                <a:lnTo>
                  <a:pt x="3702222" y="4100362"/>
                </a:lnTo>
                <a:lnTo>
                  <a:pt x="3577094" y="4206240"/>
                </a:lnTo>
                <a:lnTo>
                  <a:pt x="3740723" y="4312118"/>
                </a:lnTo>
                <a:lnTo>
                  <a:pt x="3875477" y="4475747"/>
                </a:lnTo>
                <a:lnTo>
                  <a:pt x="4048732" y="4754880"/>
                </a:lnTo>
                <a:lnTo>
                  <a:pt x="4212361" y="5043638"/>
                </a:lnTo>
                <a:lnTo>
                  <a:pt x="4491494" y="5573027"/>
                </a:lnTo>
                <a:lnTo>
                  <a:pt x="4635873" y="5958038"/>
                </a:lnTo>
                <a:lnTo>
                  <a:pt x="4693624" y="6169793"/>
                </a:lnTo>
                <a:lnTo>
                  <a:pt x="4703250" y="6294922"/>
                </a:lnTo>
                <a:lnTo>
                  <a:pt x="0" y="6308816"/>
                </a:lnTo>
                <a:close/>
              </a:path>
            </a:pathLst>
          </a:cu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4954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3A415E0-2827-4A1B-9C5E-F0FB1EAF9C20}"/>
              </a:ext>
            </a:extLst>
          </p:cNvPr>
          <p:cNvSpPr>
            <a:spLocks noChangeAspect="1"/>
          </p:cNvSpPr>
          <p:nvPr/>
        </p:nvSpPr>
        <p:spPr>
          <a:xfrm>
            <a:off x="8818625" y="5720380"/>
            <a:ext cx="1094029" cy="1137619"/>
          </a:xfrm>
          <a:custGeom>
            <a:avLst/>
            <a:gdLst>
              <a:gd name="connsiteX0" fmla="*/ 0 w 4676775"/>
              <a:gd name="connsiteY0" fmla="*/ 4810125 h 4819650"/>
              <a:gd name="connsiteX1" fmla="*/ 133350 w 4676775"/>
              <a:gd name="connsiteY1" fmla="*/ 4610100 h 4819650"/>
              <a:gd name="connsiteX2" fmla="*/ 352425 w 4676775"/>
              <a:gd name="connsiteY2" fmla="*/ 4391025 h 4819650"/>
              <a:gd name="connsiteX3" fmla="*/ 476250 w 4676775"/>
              <a:gd name="connsiteY3" fmla="*/ 4238625 h 4819650"/>
              <a:gd name="connsiteX4" fmla="*/ 600075 w 4676775"/>
              <a:gd name="connsiteY4" fmla="*/ 4124325 h 4819650"/>
              <a:gd name="connsiteX5" fmla="*/ 695325 w 4676775"/>
              <a:gd name="connsiteY5" fmla="*/ 3962400 h 4819650"/>
              <a:gd name="connsiteX6" fmla="*/ 781050 w 4676775"/>
              <a:gd name="connsiteY6" fmla="*/ 3829050 h 4819650"/>
              <a:gd name="connsiteX7" fmla="*/ 866775 w 4676775"/>
              <a:gd name="connsiteY7" fmla="*/ 3667125 h 4819650"/>
              <a:gd name="connsiteX8" fmla="*/ 962025 w 4676775"/>
              <a:gd name="connsiteY8" fmla="*/ 3476625 h 4819650"/>
              <a:gd name="connsiteX9" fmla="*/ 1095375 w 4676775"/>
              <a:gd name="connsiteY9" fmla="*/ 3371850 h 4819650"/>
              <a:gd name="connsiteX10" fmla="*/ 1200150 w 4676775"/>
              <a:gd name="connsiteY10" fmla="*/ 3276600 h 4819650"/>
              <a:gd name="connsiteX11" fmla="*/ 1295400 w 4676775"/>
              <a:gd name="connsiteY11" fmla="*/ 3190875 h 4819650"/>
              <a:gd name="connsiteX12" fmla="*/ 1343025 w 4676775"/>
              <a:gd name="connsiteY12" fmla="*/ 3057525 h 4819650"/>
              <a:gd name="connsiteX13" fmla="*/ 1333500 w 4676775"/>
              <a:gd name="connsiteY13" fmla="*/ 2971800 h 4819650"/>
              <a:gd name="connsiteX14" fmla="*/ 1285875 w 4676775"/>
              <a:gd name="connsiteY14" fmla="*/ 2847975 h 4819650"/>
              <a:gd name="connsiteX15" fmla="*/ 1247775 w 4676775"/>
              <a:gd name="connsiteY15" fmla="*/ 2752725 h 4819650"/>
              <a:gd name="connsiteX16" fmla="*/ 1219200 w 4676775"/>
              <a:gd name="connsiteY16" fmla="*/ 2695575 h 4819650"/>
              <a:gd name="connsiteX17" fmla="*/ 1171575 w 4676775"/>
              <a:gd name="connsiteY17" fmla="*/ 2657475 h 4819650"/>
              <a:gd name="connsiteX18" fmla="*/ 1057275 w 4676775"/>
              <a:gd name="connsiteY18" fmla="*/ 2667000 h 4819650"/>
              <a:gd name="connsiteX19" fmla="*/ 952500 w 4676775"/>
              <a:gd name="connsiteY19" fmla="*/ 2676525 h 4819650"/>
              <a:gd name="connsiteX20" fmla="*/ 866775 w 4676775"/>
              <a:gd name="connsiteY20" fmla="*/ 2686050 h 4819650"/>
              <a:gd name="connsiteX21" fmla="*/ 781050 w 4676775"/>
              <a:gd name="connsiteY21" fmla="*/ 2695575 h 4819650"/>
              <a:gd name="connsiteX22" fmla="*/ 685800 w 4676775"/>
              <a:gd name="connsiteY22" fmla="*/ 2686050 h 4819650"/>
              <a:gd name="connsiteX23" fmla="*/ 638175 w 4676775"/>
              <a:gd name="connsiteY23" fmla="*/ 2628900 h 4819650"/>
              <a:gd name="connsiteX24" fmla="*/ 619125 w 4676775"/>
              <a:gd name="connsiteY24" fmla="*/ 2571750 h 4819650"/>
              <a:gd name="connsiteX25" fmla="*/ 619125 w 4676775"/>
              <a:gd name="connsiteY25" fmla="*/ 2495550 h 4819650"/>
              <a:gd name="connsiteX26" fmla="*/ 590550 w 4676775"/>
              <a:gd name="connsiteY26" fmla="*/ 2438400 h 4819650"/>
              <a:gd name="connsiteX27" fmla="*/ 533400 w 4676775"/>
              <a:gd name="connsiteY27" fmla="*/ 2400300 h 4819650"/>
              <a:gd name="connsiteX28" fmla="*/ 476250 w 4676775"/>
              <a:gd name="connsiteY28" fmla="*/ 2371725 h 4819650"/>
              <a:gd name="connsiteX29" fmla="*/ 466725 w 4676775"/>
              <a:gd name="connsiteY29" fmla="*/ 2314575 h 4819650"/>
              <a:gd name="connsiteX30" fmla="*/ 495300 w 4676775"/>
              <a:gd name="connsiteY30" fmla="*/ 2266950 h 4819650"/>
              <a:gd name="connsiteX31" fmla="*/ 523875 w 4676775"/>
              <a:gd name="connsiteY31" fmla="*/ 2257425 h 4819650"/>
              <a:gd name="connsiteX32" fmla="*/ 476250 w 4676775"/>
              <a:gd name="connsiteY32" fmla="*/ 2219325 h 4819650"/>
              <a:gd name="connsiteX33" fmla="*/ 447675 w 4676775"/>
              <a:gd name="connsiteY33" fmla="*/ 2181225 h 4819650"/>
              <a:gd name="connsiteX34" fmla="*/ 447675 w 4676775"/>
              <a:gd name="connsiteY34" fmla="*/ 2114550 h 4819650"/>
              <a:gd name="connsiteX35" fmla="*/ 466725 w 4676775"/>
              <a:gd name="connsiteY35" fmla="*/ 2066925 h 4819650"/>
              <a:gd name="connsiteX36" fmla="*/ 485775 w 4676775"/>
              <a:gd name="connsiteY36" fmla="*/ 2019300 h 4819650"/>
              <a:gd name="connsiteX37" fmla="*/ 476250 w 4676775"/>
              <a:gd name="connsiteY37" fmla="*/ 1962150 h 4819650"/>
              <a:gd name="connsiteX38" fmla="*/ 419100 w 4676775"/>
              <a:gd name="connsiteY38" fmla="*/ 1924050 h 4819650"/>
              <a:gd name="connsiteX39" fmla="*/ 400050 w 4676775"/>
              <a:gd name="connsiteY39" fmla="*/ 1885950 h 4819650"/>
              <a:gd name="connsiteX40" fmla="*/ 381000 w 4676775"/>
              <a:gd name="connsiteY40" fmla="*/ 1819275 h 4819650"/>
              <a:gd name="connsiteX41" fmla="*/ 400050 w 4676775"/>
              <a:gd name="connsiteY41" fmla="*/ 1771650 h 4819650"/>
              <a:gd name="connsiteX42" fmla="*/ 438150 w 4676775"/>
              <a:gd name="connsiteY42" fmla="*/ 1724025 h 4819650"/>
              <a:gd name="connsiteX43" fmla="*/ 495300 w 4676775"/>
              <a:gd name="connsiteY43" fmla="*/ 1676400 h 4819650"/>
              <a:gd name="connsiteX44" fmla="*/ 542925 w 4676775"/>
              <a:gd name="connsiteY44" fmla="*/ 1609725 h 4819650"/>
              <a:gd name="connsiteX45" fmla="*/ 581025 w 4676775"/>
              <a:gd name="connsiteY45" fmla="*/ 1552575 h 4819650"/>
              <a:gd name="connsiteX46" fmla="*/ 609600 w 4676775"/>
              <a:gd name="connsiteY46" fmla="*/ 1485900 h 4819650"/>
              <a:gd name="connsiteX47" fmla="*/ 609600 w 4676775"/>
              <a:gd name="connsiteY47" fmla="*/ 1409700 h 4819650"/>
              <a:gd name="connsiteX48" fmla="*/ 600075 w 4676775"/>
              <a:gd name="connsiteY48" fmla="*/ 1343025 h 4819650"/>
              <a:gd name="connsiteX49" fmla="*/ 609600 w 4676775"/>
              <a:gd name="connsiteY49" fmla="*/ 1276350 h 4819650"/>
              <a:gd name="connsiteX50" fmla="*/ 619125 w 4676775"/>
              <a:gd name="connsiteY50" fmla="*/ 1171575 h 4819650"/>
              <a:gd name="connsiteX51" fmla="*/ 638175 w 4676775"/>
              <a:gd name="connsiteY51" fmla="*/ 1066800 h 4819650"/>
              <a:gd name="connsiteX52" fmla="*/ 704850 w 4676775"/>
              <a:gd name="connsiteY52" fmla="*/ 933450 h 4819650"/>
              <a:gd name="connsiteX53" fmla="*/ 800100 w 4676775"/>
              <a:gd name="connsiteY53" fmla="*/ 838200 h 4819650"/>
              <a:gd name="connsiteX54" fmla="*/ 904875 w 4676775"/>
              <a:gd name="connsiteY54" fmla="*/ 762000 h 4819650"/>
              <a:gd name="connsiteX55" fmla="*/ 990600 w 4676775"/>
              <a:gd name="connsiteY55" fmla="*/ 685800 h 4819650"/>
              <a:gd name="connsiteX56" fmla="*/ 1047750 w 4676775"/>
              <a:gd name="connsiteY56" fmla="*/ 647700 h 4819650"/>
              <a:gd name="connsiteX57" fmla="*/ 1171575 w 4676775"/>
              <a:gd name="connsiteY57" fmla="*/ 542925 h 4819650"/>
              <a:gd name="connsiteX58" fmla="*/ 1304925 w 4676775"/>
              <a:gd name="connsiteY58" fmla="*/ 438150 h 4819650"/>
              <a:gd name="connsiteX59" fmla="*/ 1466850 w 4676775"/>
              <a:gd name="connsiteY59" fmla="*/ 371475 h 4819650"/>
              <a:gd name="connsiteX60" fmla="*/ 1609725 w 4676775"/>
              <a:gd name="connsiteY60" fmla="*/ 323850 h 4819650"/>
              <a:gd name="connsiteX61" fmla="*/ 1752600 w 4676775"/>
              <a:gd name="connsiteY61" fmla="*/ 295275 h 4819650"/>
              <a:gd name="connsiteX62" fmla="*/ 1895475 w 4676775"/>
              <a:gd name="connsiteY62" fmla="*/ 304800 h 4819650"/>
              <a:gd name="connsiteX63" fmla="*/ 1981200 w 4676775"/>
              <a:gd name="connsiteY63" fmla="*/ 304800 h 4819650"/>
              <a:gd name="connsiteX64" fmla="*/ 2076450 w 4676775"/>
              <a:gd name="connsiteY64" fmla="*/ 247650 h 4819650"/>
              <a:gd name="connsiteX65" fmla="*/ 2133600 w 4676775"/>
              <a:gd name="connsiteY65" fmla="*/ 247650 h 4819650"/>
              <a:gd name="connsiteX66" fmla="*/ 2190750 w 4676775"/>
              <a:gd name="connsiteY66" fmla="*/ 247650 h 4819650"/>
              <a:gd name="connsiteX67" fmla="*/ 2238375 w 4676775"/>
              <a:gd name="connsiteY67" fmla="*/ 219075 h 4819650"/>
              <a:gd name="connsiteX68" fmla="*/ 2305050 w 4676775"/>
              <a:gd name="connsiteY68" fmla="*/ 180975 h 4819650"/>
              <a:gd name="connsiteX69" fmla="*/ 2371725 w 4676775"/>
              <a:gd name="connsiteY69" fmla="*/ 180975 h 4819650"/>
              <a:gd name="connsiteX70" fmla="*/ 2447925 w 4676775"/>
              <a:gd name="connsiteY70" fmla="*/ 190500 h 4819650"/>
              <a:gd name="connsiteX71" fmla="*/ 2524125 w 4676775"/>
              <a:gd name="connsiteY71" fmla="*/ 152400 h 4819650"/>
              <a:gd name="connsiteX72" fmla="*/ 2619375 w 4676775"/>
              <a:gd name="connsiteY72" fmla="*/ 104775 h 4819650"/>
              <a:gd name="connsiteX73" fmla="*/ 2695575 w 4676775"/>
              <a:gd name="connsiteY73" fmla="*/ 76200 h 4819650"/>
              <a:gd name="connsiteX74" fmla="*/ 2752725 w 4676775"/>
              <a:gd name="connsiteY74" fmla="*/ 28575 h 4819650"/>
              <a:gd name="connsiteX75" fmla="*/ 2838450 w 4676775"/>
              <a:gd name="connsiteY75" fmla="*/ 0 h 4819650"/>
              <a:gd name="connsiteX76" fmla="*/ 2952750 w 4676775"/>
              <a:gd name="connsiteY76" fmla="*/ 19050 h 4819650"/>
              <a:gd name="connsiteX77" fmla="*/ 2981325 w 4676775"/>
              <a:gd name="connsiteY77" fmla="*/ 47625 h 4819650"/>
              <a:gd name="connsiteX78" fmla="*/ 3067050 w 4676775"/>
              <a:gd name="connsiteY78" fmla="*/ 19050 h 4819650"/>
              <a:gd name="connsiteX79" fmla="*/ 3124200 w 4676775"/>
              <a:gd name="connsiteY79" fmla="*/ 57150 h 4819650"/>
              <a:gd name="connsiteX80" fmla="*/ 3238500 w 4676775"/>
              <a:gd name="connsiteY80" fmla="*/ 9525 h 4819650"/>
              <a:gd name="connsiteX81" fmla="*/ 3286125 w 4676775"/>
              <a:gd name="connsiteY81" fmla="*/ 38100 h 4819650"/>
              <a:gd name="connsiteX82" fmla="*/ 3314700 w 4676775"/>
              <a:gd name="connsiteY82" fmla="*/ 104775 h 4819650"/>
              <a:gd name="connsiteX83" fmla="*/ 3400425 w 4676775"/>
              <a:gd name="connsiteY83" fmla="*/ 123825 h 4819650"/>
              <a:gd name="connsiteX84" fmla="*/ 3486150 w 4676775"/>
              <a:gd name="connsiteY84" fmla="*/ 114300 h 4819650"/>
              <a:gd name="connsiteX85" fmla="*/ 3543300 w 4676775"/>
              <a:gd name="connsiteY85" fmla="*/ 142875 h 4819650"/>
              <a:gd name="connsiteX86" fmla="*/ 3581400 w 4676775"/>
              <a:gd name="connsiteY86" fmla="*/ 200025 h 4819650"/>
              <a:gd name="connsiteX87" fmla="*/ 3638550 w 4676775"/>
              <a:gd name="connsiteY87" fmla="*/ 266700 h 4819650"/>
              <a:gd name="connsiteX88" fmla="*/ 3771900 w 4676775"/>
              <a:gd name="connsiteY88" fmla="*/ 304800 h 4819650"/>
              <a:gd name="connsiteX89" fmla="*/ 3829050 w 4676775"/>
              <a:gd name="connsiteY89" fmla="*/ 333375 h 4819650"/>
              <a:gd name="connsiteX90" fmla="*/ 3886200 w 4676775"/>
              <a:gd name="connsiteY90" fmla="*/ 409575 h 4819650"/>
              <a:gd name="connsiteX91" fmla="*/ 4010025 w 4676775"/>
              <a:gd name="connsiteY91" fmla="*/ 419100 h 4819650"/>
              <a:gd name="connsiteX92" fmla="*/ 4057650 w 4676775"/>
              <a:gd name="connsiteY92" fmla="*/ 466725 h 4819650"/>
              <a:gd name="connsiteX93" fmla="*/ 4095750 w 4676775"/>
              <a:gd name="connsiteY93" fmla="*/ 552450 h 4819650"/>
              <a:gd name="connsiteX94" fmla="*/ 4162425 w 4676775"/>
              <a:gd name="connsiteY94" fmla="*/ 600075 h 4819650"/>
              <a:gd name="connsiteX95" fmla="*/ 4229100 w 4676775"/>
              <a:gd name="connsiteY95" fmla="*/ 628650 h 4819650"/>
              <a:gd name="connsiteX96" fmla="*/ 4295775 w 4676775"/>
              <a:gd name="connsiteY96" fmla="*/ 695325 h 4819650"/>
              <a:gd name="connsiteX97" fmla="*/ 4295775 w 4676775"/>
              <a:gd name="connsiteY97" fmla="*/ 781050 h 4819650"/>
              <a:gd name="connsiteX98" fmla="*/ 4343400 w 4676775"/>
              <a:gd name="connsiteY98" fmla="*/ 857250 h 4819650"/>
              <a:gd name="connsiteX99" fmla="*/ 4419600 w 4676775"/>
              <a:gd name="connsiteY99" fmla="*/ 895350 h 4819650"/>
              <a:gd name="connsiteX100" fmla="*/ 4486275 w 4676775"/>
              <a:gd name="connsiteY100" fmla="*/ 962025 h 4819650"/>
              <a:gd name="connsiteX101" fmla="*/ 4514850 w 4676775"/>
              <a:gd name="connsiteY101" fmla="*/ 1047750 h 4819650"/>
              <a:gd name="connsiteX102" fmla="*/ 4505325 w 4676775"/>
              <a:gd name="connsiteY102" fmla="*/ 1104900 h 4819650"/>
              <a:gd name="connsiteX103" fmla="*/ 4476750 w 4676775"/>
              <a:gd name="connsiteY103" fmla="*/ 1171575 h 4819650"/>
              <a:gd name="connsiteX104" fmla="*/ 4467225 w 4676775"/>
              <a:gd name="connsiteY104" fmla="*/ 1247775 h 4819650"/>
              <a:gd name="connsiteX105" fmla="*/ 4505325 w 4676775"/>
              <a:gd name="connsiteY105" fmla="*/ 1304925 h 4819650"/>
              <a:gd name="connsiteX106" fmla="*/ 4572000 w 4676775"/>
              <a:gd name="connsiteY106" fmla="*/ 1362075 h 4819650"/>
              <a:gd name="connsiteX107" fmla="*/ 4591050 w 4676775"/>
              <a:gd name="connsiteY107" fmla="*/ 1447800 h 4819650"/>
              <a:gd name="connsiteX108" fmla="*/ 4562475 w 4676775"/>
              <a:gd name="connsiteY108" fmla="*/ 1504950 h 4819650"/>
              <a:gd name="connsiteX109" fmla="*/ 4610100 w 4676775"/>
              <a:gd name="connsiteY109" fmla="*/ 1647825 h 4819650"/>
              <a:gd name="connsiteX110" fmla="*/ 4657725 w 4676775"/>
              <a:gd name="connsiteY110" fmla="*/ 1733550 h 4819650"/>
              <a:gd name="connsiteX111" fmla="*/ 4676775 w 4676775"/>
              <a:gd name="connsiteY111" fmla="*/ 1828800 h 4819650"/>
              <a:gd name="connsiteX112" fmla="*/ 4657725 w 4676775"/>
              <a:gd name="connsiteY112" fmla="*/ 1924050 h 4819650"/>
              <a:gd name="connsiteX113" fmla="*/ 4638675 w 4676775"/>
              <a:gd name="connsiteY113" fmla="*/ 1990725 h 4819650"/>
              <a:gd name="connsiteX114" fmla="*/ 4600575 w 4676775"/>
              <a:gd name="connsiteY114" fmla="*/ 2066925 h 4819650"/>
              <a:gd name="connsiteX115" fmla="*/ 4543425 w 4676775"/>
              <a:gd name="connsiteY115" fmla="*/ 2162175 h 4819650"/>
              <a:gd name="connsiteX116" fmla="*/ 4514850 w 4676775"/>
              <a:gd name="connsiteY116" fmla="*/ 2238375 h 4819650"/>
              <a:gd name="connsiteX117" fmla="*/ 4514850 w 4676775"/>
              <a:gd name="connsiteY117" fmla="*/ 2352675 h 4819650"/>
              <a:gd name="connsiteX118" fmla="*/ 4543425 w 4676775"/>
              <a:gd name="connsiteY118" fmla="*/ 2447925 h 4819650"/>
              <a:gd name="connsiteX119" fmla="*/ 4552950 w 4676775"/>
              <a:gd name="connsiteY119" fmla="*/ 2543175 h 4819650"/>
              <a:gd name="connsiteX120" fmla="*/ 4524375 w 4676775"/>
              <a:gd name="connsiteY120" fmla="*/ 2628900 h 4819650"/>
              <a:gd name="connsiteX121" fmla="*/ 4476750 w 4676775"/>
              <a:gd name="connsiteY121" fmla="*/ 2695575 h 4819650"/>
              <a:gd name="connsiteX122" fmla="*/ 4410075 w 4676775"/>
              <a:gd name="connsiteY122" fmla="*/ 2762250 h 4819650"/>
              <a:gd name="connsiteX123" fmla="*/ 4352925 w 4676775"/>
              <a:gd name="connsiteY123" fmla="*/ 2819400 h 4819650"/>
              <a:gd name="connsiteX124" fmla="*/ 4343400 w 4676775"/>
              <a:gd name="connsiteY124" fmla="*/ 2952750 h 4819650"/>
              <a:gd name="connsiteX125" fmla="*/ 4333875 w 4676775"/>
              <a:gd name="connsiteY125" fmla="*/ 3067050 h 4819650"/>
              <a:gd name="connsiteX126" fmla="*/ 4286250 w 4676775"/>
              <a:gd name="connsiteY126" fmla="*/ 3200400 h 4819650"/>
              <a:gd name="connsiteX127" fmla="*/ 4229100 w 4676775"/>
              <a:gd name="connsiteY127" fmla="*/ 3238500 h 4819650"/>
              <a:gd name="connsiteX128" fmla="*/ 4124325 w 4676775"/>
              <a:gd name="connsiteY128" fmla="*/ 3209925 h 4819650"/>
              <a:gd name="connsiteX129" fmla="*/ 4048125 w 4676775"/>
              <a:gd name="connsiteY129" fmla="*/ 3238500 h 4819650"/>
              <a:gd name="connsiteX130" fmla="*/ 4038600 w 4676775"/>
              <a:gd name="connsiteY130" fmla="*/ 3390900 h 4819650"/>
              <a:gd name="connsiteX131" fmla="*/ 4019550 w 4676775"/>
              <a:gd name="connsiteY131" fmla="*/ 3495675 h 4819650"/>
              <a:gd name="connsiteX132" fmla="*/ 3971925 w 4676775"/>
              <a:gd name="connsiteY132" fmla="*/ 3571875 h 4819650"/>
              <a:gd name="connsiteX133" fmla="*/ 3857625 w 4676775"/>
              <a:gd name="connsiteY133" fmla="*/ 3600450 h 4819650"/>
              <a:gd name="connsiteX134" fmla="*/ 3790950 w 4676775"/>
              <a:gd name="connsiteY134" fmla="*/ 3743325 h 4819650"/>
              <a:gd name="connsiteX135" fmla="*/ 3724275 w 4676775"/>
              <a:gd name="connsiteY135" fmla="*/ 3857625 h 4819650"/>
              <a:gd name="connsiteX136" fmla="*/ 3629025 w 4676775"/>
              <a:gd name="connsiteY136" fmla="*/ 3857625 h 4819650"/>
              <a:gd name="connsiteX137" fmla="*/ 3552825 w 4676775"/>
              <a:gd name="connsiteY137" fmla="*/ 3790950 h 4819650"/>
              <a:gd name="connsiteX138" fmla="*/ 3476625 w 4676775"/>
              <a:gd name="connsiteY138" fmla="*/ 3838575 h 4819650"/>
              <a:gd name="connsiteX139" fmla="*/ 3400425 w 4676775"/>
              <a:gd name="connsiteY139" fmla="*/ 3981450 h 4819650"/>
              <a:gd name="connsiteX140" fmla="*/ 3352800 w 4676775"/>
              <a:gd name="connsiteY140" fmla="*/ 4114800 h 4819650"/>
              <a:gd name="connsiteX141" fmla="*/ 3276600 w 4676775"/>
              <a:gd name="connsiteY141" fmla="*/ 4210050 h 4819650"/>
              <a:gd name="connsiteX142" fmla="*/ 3133725 w 4676775"/>
              <a:gd name="connsiteY142" fmla="*/ 4219575 h 4819650"/>
              <a:gd name="connsiteX143" fmla="*/ 3038475 w 4676775"/>
              <a:gd name="connsiteY143" fmla="*/ 4133850 h 4819650"/>
              <a:gd name="connsiteX144" fmla="*/ 2943225 w 4676775"/>
              <a:gd name="connsiteY144" fmla="*/ 4038600 h 4819650"/>
              <a:gd name="connsiteX145" fmla="*/ 2847975 w 4676775"/>
              <a:gd name="connsiteY145" fmla="*/ 4124325 h 4819650"/>
              <a:gd name="connsiteX146" fmla="*/ 2781300 w 4676775"/>
              <a:gd name="connsiteY146" fmla="*/ 4248150 h 4819650"/>
              <a:gd name="connsiteX147" fmla="*/ 2714625 w 4676775"/>
              <a:gd name="connsiteY147" fmla="*/ 4362450 h 4819650"/>
              <a:gd name="connsiteX148" fmla="*/ 2628900 w 4676775"/>
              <a:gd name="connsiteY148" fmla="*/ 4419600 h 4819650"/>
              <a:gd name="connsiteX149" fmla="*/ 2524125 w 4676775"/>
              <a:gd name="connsiteY149" fmla="*/ 4333875 h 4819650"/>
              <a:gd name="connsiteX150" fmla="*/ 2476500 w 4676775"/>
              <a:gd name="connsiteY150" fmla="*/ 4143375 h 4819650"/>
              <a:gd name="connsiteX151" fmla="*/ 2476500 w 4676775"/>
              <a:gd name="connsiteY151" fmla="*/ 4019550 h 4819650"/>
              <a:gd name="connsiteX152" fmla="*/ 2466975 w 4676775"/>
              <a:gd name="connsiteY152" fmla="*/ 4133850 h 4819650"/>
              <a:gd name="connsiteX153" fmla="*/ 2447925 w 4676775"/>
              <a:gd name="connsiteY153" fmla="*/ 4295775 h 4819650"/>
              <a:gd name="connsiteX154" fmla="*/ 2428875 w 4676775"/>
              <a:gd name="connsiteY154" fmla="*/ 4467225 h 4819650"/>
              <a:gd name="connsiteX155" fmla="*/ 2409825 w 4676775"/>
              <a:gd name="connsiteY155" fmla="*/ 4619625 h 4819650"/>
              <a:gd name="connsiteX156" fmla="*/ 2371725 w 4676775"/>
              <a:gd name="connsiteY156" fmla="*/ 4762500 h 4819650"/>
              <a:gd name="connsiteX157" fmla="*/ 2362200 w 4676775"/>
              <a:gd name="connsiteY157" fmla="*/ 4819650 h 4819650"/>
              <a:gd name="connsiteX158" fmla="*/ 0 w 4676775"/>
              <a:gd name="connsiteY158" fmla="*/ 4810125 h 4819650"/>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371725 w 4676775"/>
              <a:gd name="connsiteY156" fmla="*/ 4762500 h 4848225"/>
              <a:gd name="connsiteX157" fmla="*/ 2619375 w 4676775"/>
              <a:gd name="connsiteY157" fmla="*/ 4848225 h 4848225"/>
              <a:gd name="connsiteX158" fmla="*/ 0 w 4676775"/>
              <a:gd name="connsiteY158"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409825 w 4676775"/>
              <a:gd name="connsiteY155" fmla="*/ 4619625 h 4848225"/>
              <a:gd name="connsiteX156" fmla="*/ 2619375 w 4676775"/>
              <a:gd name="connsiteY156" fmla="*/ 4848225 h 4848225"/>
              <a:gd name="connsiteX157" fmla="*/ 0 w 4676775"/>
              <a:gd name="connsiteY157"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428875 w 4676775"/>
              <a:gd name="connsiteY154" fmla="*/ 4467225 h 4848225"/>
              <a:gd name="connsiteX155" fmla="*/ 2619375 w 4676775"/>
              <a:gd name="connsiteY155" fmla="*/ 4848225 h 4848225"/>
              <a:gd name="connsiteX156" fmla="*/ 0 w 4676775"/>
              <a:gd name="connsiteY156"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447925 w 4676775"/>
              <a:gd name="connsiteY153" fmla="*/ 4295775 h 4848225"/>
              <a:gd name="connsiteX154" fmla="*/ 2619375 w 4676775"/>
              <a:gd name="connsiteY154" fmla="*/ 4848225 h 4848225"/>
              <a:gd name="connsiteX155" fmla="*/ 0 w 4676775"/>
              <a:gd name="connsiteY155" fmla="*/ 4810125 h 4848225"/>
              <a:gd name="connsiteX0" fmla="*/ 0 w 4676775"/>
              <a:gd name="connsiteY0" fmla="*/ 4810125 h 4848225"/>
              <a:gd name="connsiteX1" fmla="*/ 133350 w 4676775"/>
              <a:gd name="connsiteY1" fmla="*/ 4610100 h 4848225"/>
              <a:gd name="connsiteX2" fmla="*/ 352425 w 4676775"/>
              <a:gd name="connsiteY2" fmla="*/ 4391025 h 4848225"/>
              <a:gd name="connsiteX3" fmla="*/ 476250 w 4676775"/>
              <a:gd name="connsiteY3" fmla="*/ 4238625 h 4848225"/>
              <a:gd name="connsiteX4" fmla="*/ 600075 w 4676775"/>
              <a:gd name="connsiteY4" fmla="*/ 4124325 h 4848225"/>
              <a:gd name="connsiteX5" fmla="*/ 695325 w 4676775"/>
              <a:gd name="connsiteY5" fmla="*/ 3962400 h 4848225"/>
              <a:gd name="connsiteX6" fmla="*/ 781050 w 4676775"/>
              <a:gd name="connsiteY6" fmla="*/ 3829050 h 4848225"/>
              <a:gd name="connsiteX7" fmla="*/ 866775 w 4676775"/>
              <a:gd name="connsiteY7" fmla="*/ 3667125 h 4848225"/>
              <a:gd name="connsiteX8" fmla="*/ 962025 w 4676775"/>
              <a:gd name="connsiteY8" fmla="*/ 3476625 h 4848225"/>
              <a:gd name="connsiteX9" fmla="*/ 1095375 w 4676775"/>
              <a:gd name="connsiteY9" fmla="*/ 3371850 h 4848225"/>
              <a:gd name="connsiteX10" fmla="*/ 1200150 w 4676775"/>
              <a:gd name="connsiteY10" fmla="*/ 3276600 h 4848225"/>
              <a:gd name="connsiteX11" fmla="*/ 1295400 w 4676775"/>
              <a:gd name="connsiteY11" fmla="*/ 3190875 h 4848225"/>
              <a:gd name="connsiteX12" fmla="*/ 1343025 w 4676775"/>
              <a:gd name="connsiteY12" fmla="*/ 3057525 h 4848225"/>
              <a:gd name="connsiteX13" fmla="*/ 1333500 w 4676775"/>
              <a:gd name="connsiteY13" fmla="*/ 2971800 h 4848225"/>
              <a:gd name="connsiteX14" fmla="*/ 1285875 w 4676775"/>
              <a:gd name="connsiteY14" fmla="*/ 2847975 h 4848225"/>
              <a:gd name="connsiteX15" fmla="*/ 1247775 w 4676775"/>
              <a:gd name="connsiteY15" fmla="*/ 2752725 h 4848225"/>
              <a:gd name="connsiteX16" fmla="*/ 1219200 w 4676775"/>
              <a:gd name="connsiteY16" fmla="*/ 2695575 h 4848225"/>
              <a:gd name="connsiteX17" fmla="*/ 1171575 w 4676775"/>
              <a:gd name="connsiteY17" fmla="*/ 2657475 h 4848225"/>
              <a:gd name="connsiteX18" fmla="*/ 1057275 w 4676775"/>
              <a:gd name="connsiteY18" fmla="*/ 2667000 h 4848225"/>
              <a:gd name="connsiteX19" fmla="*/ 952500 w 4676775"/>
              <a:gd name="connsiteY19" fmla="*/ 2676525 h 4848225"/>
              <a:gd name="connsiteX20" fmla="*/ 866775 w 4676775"/>
              <a:gd name="connsiteY20" fmla="*/ 2686050 h 4848225"/>
              <a:gd name="connsiteX21" fmla="*/ 781050 w 4676775"/>
              <a:gd name="connsiteY21" fmla="*/ 2695575 h 4848225"/>
              <a:gd name="connsiteX22" fmla="*/ 685800 w 4676775"/>
              <a:gd name="connsiteY22" fmla="*/ 2686050 h 4848225"/>
              <a:gd name="connsiteX23" fmla="*/ 638175 w 4676775"/>
              <a:gd name="connsiteY23" fmla="*/ 2628900 h 4848225"/>
              <a:gd name="connsiteX24" fmla="*/ 619125 w 4676775"/>
              <a:gd name="connsiteY24" fmla="*/ 2571750 h 4848225"/>
              <a:gd name="connsiteX25" fmla="*/ 619125 w 4676775"/>
              <a:gd name="connsiteY25" fmla="*/ 2495550 h 4848225"/>
              <a:gd name="connsiteX26" fmla="*/ 590550 w 4676775"/>
              <a:gd name="connsiteY26" fmla="*/ 2438400 h 4848225"/>
              <a:gd name="connsiteX27" fmla="*/ 533400 w 4676775"/>
              <a:gd name="connsiteY27" fmla="*/ 2400300 h 4848225"/>
              <a:gd name="connsiteX28" fmla="*/ 476250 w 4676775"/>
              <a:gd name="connsiteY28" fmla="*/ 2371725 h 4848225"/>
              <a:gd name="connsiteX29" fmla="*/ 466725 w 4676775"/>
              <a:gd name="connsiteY29" fmla="*/ 2314575 h 4848225"/>
              <a:gd name="connsiteX30" fmla="*/ 495300 w 4676775"/>
              <a:gd name="connsiteY30" fmla="*/ 2266950 h 4848225"/>
              <a:gd name="connsiteX31" fmla="*/ 523875 w 4676775"/>
              <a:gd name="connsiteY31" fmla="*/ 2257425 h 4848225"/>
              <a:gd name="connsiteX32" fmla="*/ 476250 w 4676775"/>
              <a:gd name="connsiteY32" fmla="*/ 2219325 h 4848225"/>
              <a:gd name="connsiteX33" fmla="*/ 447675 w 4676775"/>
              <a:gd name="connsiteY33" fmla="*/ 2181225 h 4848225"/>
              <a:gd name="connsiteX34" fmla="*/ 447675 w 4676775"/>
              <a:gd name="connsiteY34" fmla="*/ 2114550 h 4848225"/>
              <a:gd name="connsiteX35" fmla="*/ 466725 w 4676775"/>
              <a:gd name="connsiteY35" fmla="*/ 2066925 h 4848225"/>
              <a:gd name="connsiteX36" fmla="*/ 485775 w 4676775"/>
              <a:gd name="connsiteY36" fmla="*/ 2019300 h 4848225"/>
              <a:gd name="connsiteX37" fmla="*/ 476250 w 4676775"/>
              <a:gd name="connsiteY37" fmla="*/ 1962150 h 4848225"/>
              <a:gd name="connsiteX38" fmla="*/ 419100 w 4676775"/>
              <a:gd name="connsiteY38" fmla="*/ 1924050 h 4848225"/>
              <a:gd name="connsiteX39" fmla="*/ 400050 w 4676775"/>
              <a:gd name="connsiteY39" fmla="*/ 1885950 h 4848225"/>
              <a:gd name="connsiteX40" fmla="*/ 381000 w 4676775"/>
              <a:gd name="connsiteY40" fmla="*/ 1819275 h 4848225"/>
              <a:gd name="connsiteX41" fmla="*/ 400050 w 4676775"/>
              <a:gd name="connsiteY41" fmla="*/ 1771650 h 4848225"/>
              <a:gd name="connsiteX42" fmla="*/ 438150 w 4676775"/>
              <a:gd name="connsiteY42" fmla="*/ 1724025 h 4848225"/>
              <a:gd name="connsiteX43" fmla="*/ 495300 w 4676775"/>
              <a:gd name="connsiteY43" fmla="*/ 1676400 h 4848225"/>
              <a:gd name="connsiteX44" fmla="*/ 542925 w 4676775"/>
              <a:gd name="connsiteY44" fmla="*/ 1609725 h 4848225"/>
              <a:gd name="connsiteX45" fmla="*/ 581025 w 4676775"/>
              <a:gd name="connsiteY45" fmla="*/ 1552575 h 4848225"/>
              <a:gd name="connsiteX46" fmla="*/ 609600 w 4676775"/>
              <a:gd name="connsiteY46" fmla="*/ 1485900 h 4848225"/>
              <a:gd name="connsiteX47" fmla="*/ 609600 w 4676775"/>
              <a:gd name="connsiteY47" fmla="*/ 1409700 h 4848225"/>
              <a:gd name="connsiteX48" fmla="*/ 600075 w 4676775"/>
              <a:gd name="connsiteY48" fmla="*/ 1343025 h 4848225"/>
              <a:gd name="connsiteX49" fmla="*/ 609600 w 4676775"/>
              <a:gd name="connsiteY49" fmla="*/ 1276350 h 4848225"/>
              <a:gd name="connsiteX50" fmla="*/ 619125 w 4676775"/>
              <a:gd name="connsiteY50" fmla="*/ 1171575 h 4848225"/>
              <a:gd name="connsiteX51" fmla="*/ 638175 w 4676775"/>
              <a:gd name="connsiteY51" fmla="*/ 1066800 h 4848225"/>
              <a:gd name="connsiteX52" fmla="*/ 704850 w 4676775"/>
              <a:gd name="connsiteY52" fmla="*/ 933450 h 4848225"/>
              <a:gd name="connsiteX53" fmla="*/ 800100 w 4676775"/>
              <a:gd name="connsiteY53" fmla="*/ 838200 h 4848225"/>
              <a:gd name="connsiteX54" fmla="*/ 904875 w 4676775"/>
              <a:gd name="connsiteY54" fmla="*/ 762000 h 4848225"/>
              <a:gd name="connsiteX55" fmla="*/ 990600 w 4676775"/>
              <a:gd name="connsiteY55" fmla="*/ 685800 h 4848225"/>
              <a:gd name="connsiteX56" fmla="*/ 1047750 w 4676775"/>
              <a:gd name="connsiteY56" fmla="*/ 647700 h 4848225"/>
              <a:gd name="connsiteX57" fmla="*/ 1171575 w 4676775"/>
              <a:gd name="connsiteY57" fmla="*/ 542925 h 4848225"/>
              <a:gd name="connsiteX58" fmla="*/ 1304925 w 4676775"/>
              <a:gd name="connsiteY58" fmla="*/ 438150 h 4848225"/>
              <a:gd name="connsiteX59" fmla="*/ 1466850 w 4676775"/>
              <a:gd name="connsiteY59" fmla="*/ 371475 h 4848225"/>
              <a:gd name="connsiteX60" fmla="*/ 1609725 w 4676775"/>
              <a:gd name="connsiteY60" fmla="*/ 323850 h 4848225"/>
              <a:gd name="connsiteX61" fmla="*/ 1752600 w 4676775"/>
              <a:gd name="connsiteY61" fmla="*/ 295275 h 4848225"/>
              <a:gd name="connsiteX62" fmla="*/ 1895475 w 4676775"/>
              <a:gd name="connsiteY62" fmla="*/ 304800 h 4848225"/>
              <a:gd name="connsiteX63" fmla="*/ 1981200 w 4676775"/>
              <a:gd name="connsiteY63" fmla="*/ 304800 h 4848225"/>
              <a:gd name="connsiteX64" fmla="*/ 2076450 w 4676775"/>
              <a:gd name="connsiteY64" fmla="*/ 247650 h 4848225"/>
              <a:gd name="connsiteX65" fmla="*/ 2133600 w 4676775"/>
              <a:gd name="connsiteY65" fmla="*/ 247650 h 4848225"/>
              <a:gd name="connsiteX66" fmla="*/ 2190750 w 4676775"/>
              <a:gd name="connsiteY66" fmla="*/ 247650 h 4848225"/>
              <a:gd name="connsiteX67" fmla="*/ 2238375 w 4676775"/>
              <a:gd name="connsiteY67" fmla="*/ 219075 h 4848225"/>
              <a:gd name="connsiteX68" fmla="*/ 2305050 w 4676775"/>
              <a:gd name="connsiteY68" fmla="*/ 180975 h 4848225"/>
              <a:gd name="connsiteX69" fmla="*/ 2371725 w 4676775"/>
              <a:gd name="connsiteY69" fmla="*/ 180975 h 4848225"/>
              <a:gd name="connsiteX70" fmla="*/ 2447925 w 4676775"/>
              <a:gd name="connsiteY70" fmla="*/ 190500 h 4848225"/>
              <a:gd name="connsiteX71" fmla="*/ 2524125 w 4676775"/>
              <a:gd name="connsiteY71" fmla="*/ 152400 h 4848225"/>
              <a:gd name="connsiteX72" fmla="*/ 2619375 w 4676775"/>
              <a:gd name="connsiteY72" fmla="*/ 104775 h 4848225"/>
              <a:gd name="connsiteX73" fmla="*/ 2695575 w 4676775"/>
              <a:gd name="connsiteY73" fmla="*/ 76200 h 4848225"/>
              <a:gd name="connsiteX74" fmla="*/ 2752725 w 4676775"/>
              <a:gd name="connsiteY74" fmla="*/ 28575 h 4848225"/>
              <a:gd name="connsiteX75" fmla="*/ 2838450 w 4676775"/>
              <a:gd name="connsiteY75" fmla="*/ 0 h 4848225"/>
              <a:gd name="connsiteX76" fmla="*/ 2952750 w 4676775"/>
              <a:gd name="connsiteY76" fmla="*/ 19050 h 4848225"/>
              <a:gd name="connsiteX77" fmla="*/ 2981325 w 4676775"/>
              <a:gd name="connsiteY77" fmla="*/ 47625 h 4848225"/>
              <a:gd name="connsiteX78" fmla="*/ 3067050 w 4676775"/>
              <a:gd name="connsiteY78" fmla="*/ 19050 h 4848225"/>
              <a:gd name="connsiteX79" fmla="*/ 3124200 w 4676775"/>
              <a:gd name="connsiteY79" fmla="*/ 57150 h 4848225"/>
              <a:gd name="connsiteX80" fmla="*/ 3238500 w 4676775"/>
              <a:gd name="connsiteY80" fmla="*/ 9525 h 4848225"/>
              <a:gd name="connsiteX81" fmla="*/ 3286125 w 4676775"/>
              <a:gd name="connsiteY81" fmla="*/ 38100 h 4848225"/>
              <a:gd name="connsiteX82" fmla="*/ 3314700 w 4676775"/>
              <a:gd name="connsiteY82" fmla="*/ 104775 h 4848225"/>
              <a:gd name="connsiteX83" fmla="*/ 3400425 w 4676775"/>
              <a:gd name="connsiteY83" fmla="*/ 123825 h 4848225"/>
              <a:gd name="connsiteX84" fmla="*/ 3486150 w 4676775"/>
              <a:gd name="connsiteY84" fmla="*/ 114300 h 4848225"/>
              <a:gd name="connsiteX85" fmla="*/ 3543300 w 4676775"/>
              <a:gd name="connsiteY85" fmla="*/ 142875 h 4848225"/>
              <a:gd name="connsiteX86" fmla="*/ 3581400 w 4676775"/>
              <a:gd name="connsiteY86" fmla="*/ 200025 h 4848225"/>
              <a:gd name="connsiteX87" fmla="*/ 3638550 w 4676775"/>
              <a:gd name="connsiteY87" fmla="*/ 266700 h 4848225"/>
              <a:gd name="connsiteX88" fmla="*/ 3771900 w 4676775"/>
              <a:gd name="connsiteY88" fmla="*/ 304800 h 4848225"/>
              <a:gd name="connsiteX89" fmla="*/ 3829050 w 4676775"/>
              <a:gd name="connsiteY89" fmla="*/ 333375 h 4848225"/>
              <a:gd name="connsiteX90" fmla="*/ 3886200 w 4676775"/>
              <a:gd name="connsiteY90" fmla="*/ 409575 h 4848225"/>
              <a:gd name="connsiteX91" fmla="*/ 4010025 w 4676775"/>
              <a:gd name="connsiteY91" fmla="*/ 419100 h 4848225"/>
              <a:gd name="connsiteX92" fmla="*/ 4057650 w 4676775"/>
              <a:gd name="connsiteY92" fmla="*/ 466725 h 4848225"/>
              <a:gd name="connsiteX93" fmla="*/ 4095750 w 4676775"/>
              <a:gd name="connsiteY93" fmla="*/ 552450 h 4848225"/>
              <a:gd name="connsiteX94" fmla="*/ 4162425 w 4676775"/>
              <a:gd name="connsiteY94" fmla="*/ 600075 h 4848225"/>
              <a:gd name="connsiteX95" fmla="*/ 4229100 w 4676775"/>
              <a:gd name="connsiteY95" fmla="*/ 628650 h 4848225"/>
              <a:gd name="connsiteX96" fmla="*/ 4295775 w 4676775"/>
              <a:gd name="connsiteY96" fmla="*/ 695325 h 4848225"/>
              <a:gd name="connsiteX97" fmla="*/ 4295775 w 4676775"/>
              <a:gd name="connsiteY97" fmla="*/ 781050 h 4848225"/>
              <a:gd name="connsiteX98" fmla="*/ 4343400 w 4676775"/>
              <a:gd name="connsiteY98" fmla="*/ 857250 h 4848225"/>
              <a:gd name="connsiteX99" fmla="*/ 4419600 w 4676775"/>
              <a:gd name="connsiteY99" fmla="*/ 895350 h 4848225"/>
              <a:gd name="connsiteX100" fmla="*/ 4486275 w 4676775"/>
              <a:gd name="connsiteY100" fmla="*/ 962025 h 4848225"/>
              <a:gd name="connsiteX101" fmla="*/ 4514850 w 4676775"/>
              <a:gd name="connsiteY101" fmla="*/ 1047750 h 4848225"/>
              <a:gd name="connsiteX102" fmla="*/ 4505325 w 4676775"/>
              <a:gd name="connsiteY102" fmla="*/ 1104900 h 4848225"/>
              <a:gd name="connsiteX103" fmla="*/ 4476750 w 4676775"/>
              <a:gd name="connsiteY103" fmla="*/ 1171575 h 4848225"/>
              <a:gd name="connsiteX104" fmla="*/ 4467225 w 4676775"/>
              <a:gd name="connsiteY104" fmla="*/ 1247775 h 4848225"/>
              <a:gd name="connsiteX105" fmla="*/ 4505325 w 4676775"/>
              <a:gd name="connsiteY105" fmla="*/ 1304925 h 4848225"/>
              <a:gd name="connsiteX106" fmla="*/ 4572000 w 4676775"/>
              <a:gd name="connsiteY106" fmla="*/ 1362075 h 4848225"/>
              <a:gd name="connsiteX107" fmla="*/ 4591050 w 4676775"/>
              <a:gd name="connsiteY107" fmla="*/ 1447800 h 4848225"/>
              <a:gd name="connsiteX108" fmla="*/ 4562475 w 4676775"/>
              <a:gd name="connsiteY108" fmla="*/ 1504950 h 4848225"/>
              <a:gd name="connsiteX109" fmla="*/ 4610100 w 4676775"/>
              <a:gd name="connsiteY109" fmla="*/ 1647825 h 4848225"/>
              <a:gd name="connsiteX110" fmla="*/ 4657725 w 4676775"/>
              <a:gd name="connsiteY110" fmla="*/ 1733550 h 4848225"/>
              <a:gd name="connsiteX111" fmla="*/ 4676775 w 4676775"/>
              <a:gd name="connsiteY111" fmla="*/ 1828800 h 4848225"/>
              <a:gd name="connsiteX112" fmla="*/ 4657725 w 4676775"/>
              <a:gd name="connsiteY112" fmla="*/ 1924050 h 4848225"/>
              <a:gd name="connsiteX113" fmla="*/ 4638675 w 4676775"/>
              <a:gd name="connsiteY113" fmla="*/ 1990725 h 4848225"/>
              <a:gd name="connsiteX114" fmla="*/ 4600575 w 4676775"/>
              <a:gd name="connsiteY114" fmla="*/ 2066925 h 4848225"/>
              <a:gd name="connsiteX115" fmla="*/ 4543425 w 4676775"/>
              <a:gd name="connsiteY115" fmla="*/ 2162175 h 4848225"/>
              <a:gd name="connsiteX116" fmla="*/ 4514850 w 4676775"/>
              <a:gd name="connsiteY116" fmla="*/ 2238375 h 4848225"/>
              <a:gd name="connsiteX117" fmla="*/ 4514850 w 4676775"/>
              <a:gd name="connsiteY117" fmla="*/ 2352675 h 4848225"/>
              <a:gd name="connsiteX118" fmla="*/ 4543425 w 4676775"/>
              <a:gd name="connsiteY118" fmla="*/ 2447925 h 4848225"/>
              <a:gd name="connsiteX119" fmla="*/ 4552950 w 4676775"/>
              <a:gd name="connsiteY119" fmla="*/ 2543175 h 4848225"/>
              <a:gd name="connsiteX120" fmla="*/ 4524375 w 4676775"/>
              <a:gd name="connsiteY120" fmla="*/ 2628900 h 4848225"/>
              <a:gd name="connsiteX121" fmla="*/ 4476750 w 4676775"/>
              <a:gd name="connsiteY121" fmla="*/ 2695575 h 4848225"/>
              <a:gd name="connsiteX122" fmla="*/ 4410075 w 4676775"/>
              <a:gd name="connsiteY122" fmla="*/ 2762250 h 4848225"/>
              <a:gd name="connsiteX123" fmla="*/ 4352925 w 4676775"/>
              <a:gd name="connsiteY123" fmla="*/ 2819400 h 4848225"/>
              <a:gd name="connsiteX124" fmla="*/ 4343400 w 4676775"/>
              <a:gd name="connsiteY124" fmla="*/ 2952750 h 4848225"/>
              <a:gd name="connsiteX125" fmla="*/ 4333875 w 4676775"/>
              <a:gd name="connsiteY125" fmla="*/ 3067050 h 4848225"/>
              <a:gd name="connsiteX126" fmla="*/ 4286250 w 4676775"/>
              <a:gd name="connsiteY126" fmla="*/ 3200400 h 4848225"/>
              <a:gd name="connsiteX127" fmla="*/ 4229100 w 4676775"/>
              <a:gd name="connsiteY127" fmla="*/ 3238500 h 4848225"/>
              <a:gd name="connsiteX128" fmla="*/ 4124325 w 4676775"/>
              <a:gd name="connsiteY128" fmla="*/ 3209925 h 4848225"/>
              <a:gd name="connsiteX129" fmla="*/ 4048125 w 4676775"/>
              <a:gd name="connsiteY129" fmla="*/ 3238500 h 4848225"/>
              <a:gd name="connsiteX130" fmla="*/ 4038600 w 4676775"/>
              <a:gd name="connsiteY130" fmla="*/ 3390900 h 4848225"/>
              <a:gd name="connsiteX131" fmla="*/ 4019550 w 4676775"/>
              <a:gd name="connsiteY131" fmla="*/ 3495675 h 4848225"/>
              <a:gd name="connsiteX132" fmla="*/ 3971925 w 4676775"/>
              <a:gd name="connsiteY132" fmla="*/ 3571875 h 4848225"/>
              <a:gd name="connsiteX133" fmla="*/ 3857625 w 4676775"/>
              <a:gd name="connsiteY133" fmla="*/ 3600450 h 4848225"/>
              <a:gd name="connsiteX134" fmla="*/ 3790950 w 4676775"/>
              <a:gd name="connsiteY134" fmla="*/ 3743325 h 4848225"/>
              <a:gd name="connsiteX135" fmla="*/ 3724275 w 4676775"/>
              <a:gd name="connsiteY135" fmla="*/ 3857625 h 4848225"/>
              <a:gd name="connsiteX136" fmla="*/ 3629025 w 4676775"/>
              <a:gd name="connsiteY136" fmla="*/ 3857625 h 4848225"/>
              <a:gd name="connsiteX137" fmla="*/ 3552825 w 4676775"/>
              <a:gd name="connsiteY137" fmla="*/ 3790950 h 4848225"/>
              <a:gd name="connsiteX138" fmla="*/ 3476625 w 4676775"/>
              <a:gd name="connsiteY138" fmla="*/ 3838575 h 4848225"/>
              <a:gd name="connsiteX139" fmla="*/ 3400425 w 4676775"/>
              <a:gd name="connsiteY139" fmla="*/ 3981450 h 4848225"/>
              <a:gd name="connsiteX140" fmla="*/ 3352800 w 4676775"/>
              <a:gd name="connsiteY140" fmla="*/ 4114800 h 4848225"/>
              <a:gd name="connsiteX141" fmla="*/ 3276600 w 4676775"/>
              <a:gd name="connsiteY141" fmla="*/ 4210050 h 4848225"/>
              <a:gd name="connsiteX142" fmla="*/ 3133725 w 4676775"/>
              <a:gd name="connsiteY142" fmla="*/ 4219575 h 4848225"/>
              <a:gd name="connsiteX143" fmla="*/ 3038475 w 4676775"/>
              <a:gd name="connsiteY143" fmla="*/ 4133850 h 4848225"/>
              <a:gd name="connsiteX144" fmla="*/ 2943225 w 4676775"/>
              <a:gd name="connsiteY144" fmla="*/ 4038600 h 4848225"/>
              <a:gd name="connsiteX145" fmla="*/ 2847975 w 4676775"/>
              <a:gd name="connsiteY145" fmla="*/ 4124325 h 4848225"/>
              <a:gd name="connsiteX146" fmla="*/ 2781300 w 4676775"/>
              <a:gd name="connsiteY146" fmla="*/ 4248150 h 4848225"/>
              <a:gd name="connsiteX147" fmla="*/ 2714625 w 4676775"/>
              <a:gd name="connsiteY147" fmla="*/ 4362450 h 4848225"/>
              <a:gd name="connsiteX148" fmla="*/ 2628900 w 4676775"/>
              <a:gd name="connsiteY148" fmla="*/ 4419600 h 4848225"/>
              <a:gd name="connsiteX149" fmla="*/ 2524125 w 4676775"/>
              <a:gd name="connsiteY149" fmla="*/ 4333875 h 4848225"/>
              <a:gd name="connsiteX150" fmla="*/ 2476500 w 4676775"/>
              <a:gd name="connsiteY150" fmla="*/ 4143375 h 4848225"/>
              <a:gd name="connsiteX151" fmla="*/ 2476500 w 4676775"/>
              <a:gd name="connsiteY151" fmla="*/ 4019550 h 4848225"/>
              <a:gd name="connsiteX152" fmla="*/ 2466975 w 4676775"/>
              <a:gd name="connsiteY152" fmla="*/ 4133850 h 4848225"/>
              <a:gd name="connsiteX153" fmla="*/ 2619375 w 4676775"/>
              <a:gd name="connsiteY153" fmla="*/ 4848225 h 4848225"/>
              <a:gd name="connsiteX154" fmla="*/ 0 w 4676775"/>
              <a:gd name="connsiteY154" fmla="*/ 4810125 h 4848225"/>
              <a:gd name="connsiteX0" fmla="*/ 0 w 4663657"/>
              <a:gd name="connsiteY0" fmla="*/ 4849475 h 4849475"/>
              <a:gd name="connsiteX1" fmla="*/ 120232 w 4663657"/>
              <a:gd name="connsiteY1" fmla="*/ 4610100 h 4849475"/>
              <a:gd name="connsiteX2" fmla="*/ 339307 w 4663657"/>
              <a:gd name="connsiteY2" fmla="*/ 4391025 h 4849475"/>
              <a:gd name="connsiteX3" fmla="*/ 463132 w 4663657"/>
              <a:gd name="connsiteY3" fmla="*/ 4238625 h 4849475"/>
              <a:gd name="connsiteX4" fmla="*/ 586957 w 4663657"/>
              <a:gd name="connsiteY4" fmla="*/ 4124325 h 4849475"/>
              <a:gd name="connsiteX5" fmla="*/ 682207 w 4663657"/>
              <a:gd name="connsiteY5" fmla="*/ 3962400 h 4849475"/>
              <a:gd name="connsiteX6" fmla="*/ 767932 w 4663657"/>
              <a:gd name="connsiteY6" fmla="*/ 3829050 h 4849475"/>
              <a:gd name="connsiteX7" fmla="*/ 853657 w 4663657"/>
              <a:gd name="connsiteY7" fmla="*/ 3667125 h 4849475"/>
              <a:gd name="connsiteX8" fmla="*/ 948907 w 4663657"/>
              <a:gd name="connsiteY8" fmla="*/ 3476625 h 4849475"/>
              <a:gd name="connsiteX9" fmla="*/ 1082257 w 4663657"/>
              <a:gd name="connsiteY9" fmla="*/ 3371850 h 4849475"/>
              <a:gd name="connsiteX10" fmla="*/ 1187032 w 4663657"/>
              <a:gd name="connsiteY10" fmla="*/ 3276600 h 4849475"/>
              <a:gd name="connsiteX11" fmla="*/ 1282282 w 4663657"/>
              <a:gd name="connsiteY11" fmla="*/ 3190875 h 4849475"/>
              <a:gd name="connsiteX12" fmla="*/ 1329907 w 4663657"/>
              <a:gd name="connsiteY12" fmla="*/ 3057525 h 4849475"/>
              <a:gd name="connsiteX13" fmla="*/ 1320382 w 4663657"/>
              <a:gd name="connsiteY13" fmla="*/ 2971800 h 4849475"/>
              <a:gd name="connsiteX14" fmla="*/ 1272757 w 4663657"/>
              <a:gd name="connsiteY14" fmla="*/ 2847975 h 4849475"/>
              <a:gd name="connsiteX15" fmla="*/ 1234657 w 4663657"/>
              <a:gd name="connsiteY15" fmla="*/ 2752725 h 4849475"/>
              <a:gd name="connsiteX16" fmla="*/ 1206082 w 4663657"/>
              <a:gd name="connsiteY16" fmla="*/ 2695575 h 4849475"/>
              <a:gd name="connsiteX17" fmla="*/ 1158457 w 4663657"/>
              <a:gd name="connsiteY17" fmla="*/ 2657475 h 4849475"/>
              <a:gd name="connsiteX18" fmla="*/ 1044157 w 4663657"/>
              <a:gd name="connsiteY18" fmla="*/ 2667000 h 4849475"/>
              <a:gd name="connsiteX19" fmla="*/ 939382 w 4663657"/>
              <a:gd name="connsiteY19" fmla="*/ 2676525 h 4849475"/>
              <a:gd name="connsiteX20" fmla="*/ 853657 w 4663657"/>
              <a:gd name="connsiteY20" fmla="*/ 2686050 h 4849475"/>
              <a:gd name="connsiteX21" fmla="*/ 767932 w 4663657"/>
              <a:gd name="connsiteY21" fmla="*/ 2695575 h 4849475"/>
              <a:gd name="connsiteX22" fmla="*/ 672682 w 4663657"/>
              <a:gd name="connsiteY22" fmla="*/ 2686050 h 4849475"/>
              <a:gd name="connsiteX23" fmla="*/ 625057 w 4663657"/>
              <a:gd name="connsiteY23" fmla="*/ 2628900 h 4849475"/>
              <a:gd name="connsiteX24" fmla="*/ 606007 w 4663657"/>
              <a:gd name="connsiteY24" fmla="*/ 2571750 h 4849475"/>
              <a:gd name="connsiteX25" fmla="*/ 606007 w 4663657"/>
              <a:gd name="connsiteY25" fmla="*/ 2495550 h 4849475"/>
              <a:gd name="connsiteX26" fmla="*/ 577432 w 4663657"/>
              <a:gd name="connsiteY26" fmla="*/ 2438400 h 4849475"/>
              <a:gd name="connsiteX27" fmla="*/ 520282 w 4663657"/>
              <a:gd name="connsiteY27" fmla="*/ 2400300 h 4849475"/>
              <a:gd name="connsiteX28" fmla="*/ 463132 w 4663657"/>
              <a:gd name="connsiteY28" fmla="*/ 2371725 h 4849475"/>
              <a:gd name="connsiteX29" fmla="*/ 453607 w 4663657"/>
              <a:gd name="connsiteY29" fmla="*/ 2314575 h 4849475"/>
              <a:gd name="connsiteX30" fmla="*/ 482182 w 4663657"/>
              <a:gd name="connsiteY30" fmla="*/ 2266950 h 4849475"/>
              <a:gd name="connsiteX31" fmla="*/ 510757 w 4663657"/>
              <a:gd name="connsiteY31" fmla="*/ 2257425 h 4849475"/>
              <a:gd name="connsiteX32" fmla="*/ 463132 w 4663657"/>
              <a:gd name="connsiteY32" fmla="*/ 2219325 h 4849475"/>
              <a:gd name="connsiteX33" fmla="*/ 434557 w 4663657"/>
              <a:gd name="connsiteY33" fmla="*/ 2181225 h 4849475"/>
              <a:gd name="connsiteX34" fmla="*/ 434557 w 4663657"/>
              <a:gd name="connsiteY34" fmla="*/ 2114550 h 4849475"/>
              <a:gd name="connsiteX35" fmla="*/ 453607 w 4663657"/>
              <a:gd name="connsiteY35" fmla="*/ 2066925 h 4849475"/>
              <a:gd name="connsiteX36" fmla="*/ 472657 w 4663657"/>
              <a:gd name="connsiteY36" fmla="*/ 2019300 h 4849475"/>
              <a:gd name="connsiteX37" fmla="*/ 463132 w 4663657"/>
              <a:gd name="connsiteY37" fmla="*/ 1962150 h 4849475"/>
              <a:gd name="connsiteX38" fmla="*/ 405982 w 4663657"/>
              <a:gd name="connsiteY38" fmla="*/ 1924050 h 4849475"/>
              <a:gd name="connsiteX39" fmla="*/ 386932 w 4663657"/>
              <a:gd name="connsiteY39" fmla="*/ 1885950 h 4849475"/>
              <a:gd name="connsiteX40" fmla="*/ 367882 w 4663657"/>
              <a:gd name="connsiteY40" fmla="*/ 1819275 h 4849475"/>
              <a:gd name="connsiteX41" fmla="*/ 386932 w 4663657"/>
              <a:gd name="connsiteY41" fmla="*/ 1771650 h 4849475"/>
              <a:gd name="connsiteX42" fmla="*/ 425032 w 4663657"/>
              <a:gd name="connsiteY42" fmla="*/ 1724025 h 4849475"/>
              <a:gd name="connsiteX43" fmla="*/ 482182 w 4663657"/>
              <a:gd name="connsiteY43" fmla="*/ 1676400 h 4849475"/>
              <a:gd name="connsiteX44" fmla="*/ 529807 w 4663657"/>
              <a:gd name="connsiteY44" fmla="*/ 1609725 h 4849475"/>
              <a:gd name="connsiteX45" fmla="*/ 567907 w 4663657"/>
              <a:gd name="connsiteY45" fmla="*/ 1552575 h 4849475"/>
              <a:gd name="connsiteX46" fmla="*/ 596482 w 4663657"/>
              <a:gd name="connsiteY46" fmla="*/ 1485900 h 4849475"/>
              <a:gd name="connsiteX47" fmla="*/ 596482 w 4663657"/>
              <a:gd name="connsiteY47" fmla="*/ 1409700 h 4849475"/>
              <a:gd name="connsiteX48" fmla="*/ 586957 w 4663657"/>
              <a:gd name="connsiteY48" fmla="*/ 1343025 h 4849475"/>
              <a:gd name="connsiteX49" fmla="*/ 596482 w 4663657"/>
              <a:gd name="connsiteY49" fmla="*/ 1276350 h 4849475"/>
              <a:gd name="connsiteX50" fmla="*/ 606007 w 4663657"/>
              <a:gd name="connsiteY50" fmla="*/ 1171575 h 4849475"/>
              <a:gd name="connsiteX51" fmla="*/ 625057 w 4663657"/>
              <a:gd name="connsiteY51" fmla="*/ 1066800 h 4849475"/>
              <a:gd name="connsiteX52" fmla="*/ 691732 w 4663657"/>
              <a:gd name="connsiteY52" fmla="*/ 933450 h 4849475"/>
              <a:gd name="connsiteX53" fmla="*/ 786982 w 4663657"/>
              <a:gd name="connsiteY53" fmla="*/ 838200 h 4849475"/>
              <a:gd name="connsiteX54" fmla="*/ 891757 w 4663657"/>
              <a:gd name="connsiteY54" fmla="*/ 762000 h 4849475"/>
              <a:gd name="connsiteX55" fmla="*/ 977482 w 4663657"/>
              <a:gd name="connsiteY55" fmla="*/ 685800 h 4849475"/>
              <a:gd name="connsiteX56" fmla="*/ 1034632 w 4663657"/>
              <a:gd name="connsiteY56" fmla="*/ 647700 h 4849475"/>
              <a:gd name="connsiteX57" fmla="*/ 1158457 w 4663657"/>
              <a:gd name="connsiteY57" fmla="*/ 542925 h 4849475"/>
              <a:gd name="connsiteX58" fmla="*/ 1291807 w 4663657"/>
              <a:gd name="connsiteY58" fmla="*/ 438150 h 4849475"/>
              <a:gd name="connsiteX59" fmla="*/ 1453732 w 4663657"/>
              <a:gd name="connsiteY59" fmla="*/ 371475 h 4849475"/>
              <a:gd name="connsiteX60" fmla="*/ 1596607 w 4663657"/>
              <a:gd name="connsiteY60" fmla="*/ 323850 h 4849475"/>
              <a:gd name="connsiteX61" fmla="*/ 1739482 w 4663657"/>
              <a:gd name="connsiteY61" fmla="*/ 295275 h 4849475"/>
              <a:gd name="connsiteX62" fmla="*/ 1882357 w 4663657"/>
              <a:gd name="connsiteY62" fmla="*/ 304800 h 4849475"/>
              <a:gd name="connsiteX63" fmla="*/ 1968082 w 4663657"/>
              <a:gd name="connsiteY63" fmla="*/ 304800 h 4849475"/>
              <a:gd name="connsiteX64" fmla="*/ 2063332 w 4663657"/>
              <a:gd name="connsiteY64" fmla="*/ 247650 h 4849475"/>
              <a:gd name="connsiteX65" fmla="*/ 2120482 w 4663657"/>
              <a:gd name="connsiteY65" fmla="*/ 247650 h 4849475"/>
              <a:gd name="connsiteX66" fmla="*/ 2177632 w 4663657"/>
              <a:gd name="connsiteY66" fmla="*/ 247650 h 4849475"/>
              <a:gd name="connsiteX67" fmla="*/ 2225257 w 4663657"/>
              <a:gd name="connsiteY67" fmla="*/ 219075 h 4849475"/>
              <a:gd name="connsiteX68" fmla="*/ 2291932 w 4663657"/>
              <a:gd name="connsiteY68" fmla="*/ 180975 h 4849475"/>
              <a:gd name="connsiteX69" fmla="*/ 2358607 w 4663657"/>
              <a:gd name="connsiteY69" fmla="*/ 180975 h 4849475"/>
              <a:gd name="connsiteX70" fmla="*/ 2434807 w 4663657"/>
              <a:gd name="connsiteY70" fmla="*/ 190500 h 4849475"/>
              <a:gd name="connsiteX71" fmla="*/ 2511007 w 4663657"/>
              <a:gd name="connsiteY71" fmla="*/ 152400 h 4849475"/>
              <a:gd name="connsiteX72" fmla="*/ 2606257 w 4663657"/>
              <a:gd name="connsiteY72" fmla="*/ 104775 h 4849475"/>
              <a:gd name="connsiteX73" fmla="*/ 2682457 w 4663657"/>
              <a:gd name="connsiteY73" fmla="*/ 76200 h 4849475"/>
              <a:gd name="connsiteX74" fmla="*/ 2739607 w 4663657"/>
              <a:gd name="connsiteY74" fmla="*/ 28575 h 4849475"/>
              <a:gd name="connsiteX75" fmla="*/ 2825332 w 4663657"/>
              <a:gd name="connsiteY75" fmla="*/ 0 h 4849475"/>
              <a:gd name="connsiteX76" fmla="*/ 2939632 w 4663657"/>
              <a:gd name="connsiteY76" fmla="*/ 19050 h 4849475"/>
              <a:gd name="connsiteX77" fmla="*/ 2968207 w 4663657"/>
              <a:gd name="connsiteY77" fmla="*/ 47625 h 4849475"/>
              <a:gd name="connsiteX78" fmla="*/ 3053932 w 4663657"/>
              <a:gd name="connsiteY78" fmla="*/ 19050 h 4849475"/>
              <a:gd name="connsiteX79" fmla="*/ 3111082 w 4663657"/>
              <a:gd name="connsiteY79" fmla="*/ 57150 h 4849475"/>
              <a:gd name="connsiteX80" fmla="*/ 3225382 w 4663657"/>
              <a:gd name="connsiteY80" fmla="*/ 9525 h 4849475"/>
              <a:gd name="connsiteX81" fmla="*/ 3273007 w 4663657"/>
              <a:gd name="connsiteY81" fmla="*/ 38100 h 4849475"/>
              <a:gd name="connsiteX82" fmla="*/ 3301582 w 4663657"/>
              <a:gd name="connsiteY82" fmla="*/ 104775 h 4849475"/>
              <a:gd name="connsiteX83" fmla="*/ 3387307 w 4663657"/>
              <a:gd name="connsiteY83" fmla="*/ 123825 h 4849475"/>
              <a:gd name="connsiteX84" fmla="*/ 3473032 w 4663657"/>
              <a:gd name="connsiteY84" fmla="*/ 114300 h 4849475"/>
              <a:gd name="connsiteX85" fmla="*/ 3530182 w 4663657"/>
              <a:gd name="connsiteY85" fmla="*/ 142875 h 4849475"/>
              <a:gd name="connsiteX86" fmla="*/ 3568282 w 4663657"/>
              <a:gd name="connsiteY86" fmla="*/ 200025 h 4849475"/>
              <a:gd name="connsiteX87" fmla="*/ 3625432 w 4663657"/>
              <a:gd name="connsiteY87" fmla="*/ 266700 h 4849475"/>
              <a:gd name="connsiteX88" fmla="*/ 3758782 w 4663657"/>
              <a:gd name="connsiteY88" fmla="*/ 304800 h 4849475"/>
              <a:gd name="connsiteX89" fmla="*/ 3815932 w 4663657"/>
              <a:gd name="connsiteY89" fmla="*/ 333375 h 4849475"/>
              <a:gd name="connsiteX90" fmla="*/ 3873082 w 4663657"/>
              <a:gd name="connsiteY90" fmla="*/ 409575 h 4849475"/>
              <a:gd name="connsiteX91" fmla="*/ 3996907 w 4663657"/>
              <a:gd name="connsiteY91" fmla="*/ 419100 h 4849475"/>
              <a:gd name="connsiteX92" fmla="*/ 4044532 w 4663657"/>
              <a:gd name="connsiteY92" fmla="*/ 466725 h 4849475"/>
              <a:gd name="connsiteX93" fmla="*/ 4082632 w 4663657"/>
              <a:gd name="connsiteY93" fmla="*/ 552450 h 4849475"/>
              <a:gd name="connsiteX94" fmla="*/ 4149307 w 4663657"/>
              <a:gd name="connsiteY94" fmla="*/ 600075 h 4849475"/>
              <a:gd name="connsiteX95" fmla="*/ 4215982 w 4663657"/>
              <a:gd name="connsiteY95" fmla="*/ 628650 h 4849475"/>
              <a:gd name="connsiteX96" fmla="*/ 4282657 w 4663657"/>
              <a:gd name="connsiteY96" fmla="*/ 695325 h 4849475"/>
              <a:gd name="connsiteX97" fmla="*/ 4282657 w 4663657"/>
              <a:gd name="connsiteY97" fmla="*/ 781050 h 4849475"/>
              <a:gd name="connsiteX98" fmla="*/ 4330282 w 4663657"/>
              <a:gd name="connsiteY98" fmla="*/ 857250 h 4849475"/>
              <a:gd name="connsiteX99" fmla="*/ 4406482 w 4663657"/>
              <a:gd name="connsiteY99" fmla="*/ 895350 h 4849475"/>
              <a:gd name="connsiteX100" fmla="*/ 4473157 w 4663657"/>
              <a:gd name="connsiteY100" fmla="*/ 962025 h 4849475"/>
              <a:gd name="connsiteX101" fmla="*/ 4501732 w 4663657"/>
              <a:gd name="connsiteY101" fmla="*/ 1047750 h 4849475"/>
              <a:gd name="connsiteX102" fmla="*/ 4492207 w 4663657"/>
              <a:gd name="connsiteY102" fmla="*/ 1104900 h 4849475"/>
              <a:gd name="connsiteX103" fmla="*/ 4463632 w 4663657"/>
              <a:gd name="connsiteY103" fmla="*/ 1171575 h 4849475"/>
              <a:gd name="connsiteX104" fmla="*/ 4454107 w 4663657"/>
              <a:gd name="connsiteY104" fmla="*/ 1247775 h 4849475"/>
              <a:gd name="connsiteX105" fmla="*/ 4492207 w 4663657"/>
              <a:gd name="connsiteY105" fmla="*/ 1304925 h 4849475"/>
              <a:gd name="connsiteX106" fmla="*/ 4558882 w 4663657"/>
              <a:gd name="connsiteY106" fmla="*/ 1362075 h 4849475"/>
              <a:gd name="connsiteX107" fmla="*/ 4577932 w 4663657"/>
              <a:gd name="connsiteY107" fmla="*/ 1447800 h 4849475"/>
              <a:gd name="connsiteX108" fmla="*/ 4549357 w 4663657"/>
              <a:gd name="connsiteY108" fmla="*/ 1504950 h 4849475"/>
              <a:gd name="connsiteX109" fmla="*/ 4596982 w 4663657"/>
              <a:gd name="connsiteY109" fmla="*/ 1647825 h 4849475"/>
              <a:gd name="connsiteX110" fmla="*/ 4644607 w 4663657"/>
              <a:gd name="connsiteY110" fmla="*/ 1733550 h 4849475"/>
              <a:gd name="connsiteX111" fmla="*/ 4663657 w 4663657"/>
              <a:gd name="connsiteY111" fmla="*/ 1828800 h 4849475"/>
              <a:gd name="connsiteX112" fmla="*/ 4644607 w 4663657"/>
              <a:gd name="connsiteY112" fmla="*/ 1924050 h 4849475"/>
              <a:gd name="connsiteX113" fmla="*/ 4625557 w 4663657"/>
              <a:gd name="connsiteY113" fmla="*/ 1990725 h 4849475"/>
              <a:gd name="connsiteX114" fmla="*/ 4587457 w 4663657"/>
              <a:gd name="connsiteY114" fmla="*/ 2066925 h 4849475"/>
              <a:gd name="connsiteX115" fmla="*/ 4530307 w 4663657"/>
              <a:gd name="connsiteY115" fmla="*/ 2162175 h 4849475"/>
              <a:gd name="connsiteX116" fmla="*/ 4501732 w 4663657"/>
              <a:gd name="connsiteY116" fmla="*/ 2238375 h 4849475"/>
              <a:gd name="connsiteX117" fmla="*/ 4501732 w 4663657"/>
              <a:gd name="connsiteY117" fmla="*/ 2352675 h 4849475"/>
              <a:gd name="connsiteX118" fmla="*/ 4530307 w 4663657"/>
              <a:gd name="connsiteY118" fmla="*/ 2447925 h 4849475"/>
              <a:gd name="connsiteX119" fmla="*/ 4539832 w 4663657"/>
              <a:gd name="connsiteY119" fmla="*/ 2543175 h 4849475"/>
              <a:gd name="connsiteX120" fmla="*/ 4511257 w 4663657"/>
              <a:gd name="connsiteY120" fmla="*/ 2628900 h 4849475"/>
              <a:gd name="connsiteX121" fmla="*/ 4463632 w 4663657"/>
              <a:gd name="connsiteY121" fmla="*/ 2695575 h 4849475"/>
              <a:gd name="connsiteX122" fmla="*/ 4396957 w 4663657"/>
              <a:gd name="connsiteY122" fmla="*/ 2762250 h 4849475"/>
              <a:gd name="connsiteX123" fmla="*/ 4339807 w 4663657"/>
              <a:gd name="connsiteY123" fmla="*/ 2819400 h 4849475"/>
              <a:gd name="connsiteX124" fmla="*/ 4330282 w 4663657"/>
              <a:gd name="connsiteY124" fmla="*/ 2952750 h 4849475"/>
              <a:gd name="connsiteX125" fmla="*/ 4320757 w 4663657"/>
              <a:gd name="connsiteY125" fmla="*/ 3067050 h 4849475"/>
              <a:gd name="connsiteX126" fmla="*/ 4273132 w 4663657"/>
              <a:gd name="connsiteY126" fmla="*/ 3200400 h 4849475"/>
              <a:gd name="connsiteX127" fmla="*/ 4215982 w 4663657"/>
              <a:gd name="connsiteY127" fmla="*/ 3238500 h 4849475"/>
              <a:gd name="connsiteX128" fmla="*/ 4111207 w 4663657"/>
              <a:gd name="connsiteY128" fmla="*/ 3209925 h 4849475"/>
              <a:gd name="connsiteX129" fmla="*/ 4035007 w 4663657"/>
              <a:gd name="connsiteY129" fmla="*/ 3238500 h 4849475"/>
              <a:gd name="connsiteX130" fmla="*/ 4025482 w 4663657"/>
              <a:gd name="connsiteY130" fmla="*/ 3390900 h 4849475"/>
              <a:gd name="connsiteX131" fmla="*/ 4006432 w 4663657"/>
              <a:gd name="connsiteY131" fmla="*/ 3495675 h 4849475"/>
              <a:gd name="connsiteX132" fmla="*/ 3958807 w 4663657"/>
              <a:gd name="connsiteY132" fmla="*/ 3571875 h 4849475"/>
              <a:gd name="connsiteX133" fmla="*/ 3844507 w 4663657"/>
              <a:gd name="connsiteY133" fmla="*/ 3600450 h 4849475"/>
              <a:gd name="connsiteX134" fmla="*/ 3777832 w 4663657"/>
              <a:gd name="connsiteY134" fmla="*/ 3743325 h 4849475"/>
              <a:gd name="connsiteX135" fmla="*/ 3711157 w 4663657"/>
              <a:gd name="connsiteY135" fmla="*/ 3857625 h 4849475"/>
              <a:gd name="connsiteX136" fmla="*/ 3615907 w 4663657"/>
              <a:gd name="connsiteY136" fmla="*/ 3857625 h 4849475"/>
              <a:gd name="connsiteX137" fmla="*/ 3539707 w 4663657"/>
              <a:gd name="connsiteY137" fmla="*/ 3790950 h 4849475"/>
              <a:gd name="connsiteX138" fmla="*/ 3463507 w 4663657"/>
              <a:gd name="connsiteY138" fmla="*/ 3838575 h 4849475"/>
              <a:gd name="connsiteX139" fmla="*/ 3387307 w 4663657"/>
              <a:gd name="connsiteY139" fmla="*/ 3981450 h 4849475"/>
              <a:gd name="connsiteX140" fmla="*/ 3339682 w 4663657"/>
              <a:gd name="connsiteY140" fmla="*/ 4114800 h 4849475"/>
              <a:gd name="connsiteX141" fmla="*/ 3263482 w 4663657"/>
              <a:gd name="connsiteY141" fmla="*/ 4210050 h 4849475"/>
              <a:gd name="connsiteX142" fmla="*/ 3120607 w 4663657"/>
              <a:gd name="connsiteY142" fmla="*/ 4219575 h 4849475"/>
              <a:gd name="connsiteX143" fmla="*/ 3025357 w 4663657"/>
              <a:gd name="connsiteY143" fmla="*/ 4133850 h 4849475"/>
              <a:gd name="connsiteX144" fmla="*/ 2930107 w 4663657"/>
              <a:gd name="connsiteY144" fmla="*/ 4038600 h 4849475"/>
              <a:gd name="connsiteX145" fmla="*/ 2834857 w 4663657"/>
              <a:gd name="connsiteY145" fmla="*/ 4124325 h 4849475"/>
              <a:gd name="connsiteX146" fmla="*/ 2768182 w 4663657"/>
              <a:gd name="connsiteY146" fmla="*/ 4248150 h 4849475"/>
              <a:gd name="connsiteX147" fmla="*/ 2701507 w 4663657"/>
              <a:gd name="connsiteY147" fmla="*/ 4362450 h 4849475"/>
              <a:gd name="connsiteX148" fmla="*/ 2615782 w 4663657"/>
              <a:gd name="connsiteY148" fmla="*/ 4419600 h 4849475"/>
              <a:gd name="connsiteX149" fmla="*/ 2511007 w 4663657"/>
              <a:gd name="connsiteY149" fmla="*/ 4333875 h 4849475"/>
              <a:gd name="connsiteX150" fmla="*/ 2463382 w 4663657"/>
              <a:gd name="connsiteY150" fmla="*/ 4143375 h 4849475"/>
              <a:gd name="connsiteX151" fmla="*/ 2463382 w 4663657"/>
              <a:gd name="connsiteY151" fmla="*/ 4019550 h 4849475"/>
              <a:gd name="connsiteX152" fmla="*/ 2453857 w 4663657"/>
              <a:gd name="connsiteY152" fmla="*/ 4133850 h 4849475"/>
              <a:gd name="connsiteX153" fmla="*/ 2606257 w 4663657"/>
              <a:gd name="connsiteY153" fmla="*/ 4848225 h 4849475"/>
              <a:gd name="connsiteX154" fmla="*/ 0 w 4663657"/>
              <a:gd name="connsiteY154" fmla="*/ 4849475 h 48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663657" h="4849475">
                <a:moveTo>
                  <a:pt x="0" y="4849475"/>
                </a:moveTo>
                <a:lnTo>
                  <a:pt x="120232" y="4610100"/>
                </a:lnTo>
                <a:lnTo>
                  <a:pt x="339307" y="4391025"/>
                </a:lnTo>
                <a:lnTo>
                  <a:pt x="463132" y="4238625"/>
                </a:lnTo>
                <a:lnTo>
                  <a:pt x="586957" y="4124325"/>
                </a:lnTo>
                <a:lnTo>
                  <a:pt x="682207" y="3962400"/>
                </a:lnTo>
                <a:lnTo>
                  <a:pt x="767932" y="3829050"/>
                </a:lnTo>
                <a:lnTo>
                  <a:pt x="853657" y="3667125"/>
                </a:lnTo>
                <a:lnTo>
                  <a:pt x="948907" y="3476625"/>
                </a:lnTo>
                <a:lnTo>
                  <a:pt x="1082257" y="3371850"/>
                </a:lnTo>
                <a:lnTo>
                  <a:pt x="1187032" y="3276600"/>
                </a:lnTo>
                <a:lnTo>
                  <a:pt x="1282282" y="3190875"/>
                </a:lnTo>
                <a:lnTo>
                  <a:pt x="1329907" y="3057525"/>
                </a:lnTo>
                <a:lnTo>
                  <a:pt x="1320382" y="2971800"/>
                </a:lnTo>
                <a:lnTo>
                  <a:pt x="1272757" y="2847975"/>
                </a:lnTo>
                <a:lnTo>
                  <a:pt x="1234657" y="2752725"/>
                </a:lnTo>
                <a:lnTo>
                  <a:pt x="1206082" y="2695575"/>
                </a:lnTo>
                <a:lnTo>
                  <a:pt x="1158457" y="2657475"/>
                </a:lnTo>
                <a:lnTo>
                  <a:pt x="1044157" y="2667000"/>
                </a:lnTo>
                <a:lnTo>
                  <a:pt x="939382" y="2676525"/>
                </a:lnTo>
                <a:lnTo>
                  <a:pt x="853657" y="2686050"/>
                </a:lnTo>
                <a:lnTo>
                  <a:pt x="767932" y="2695575"/>
                </a:lnTo>
                <a:lnTo>
                  <a:pt x="672682" y="2686050"/>
                </a:lnTo>
                <a:lnTo>
                  <a:pt x="625057" y="2628900"/>
                </a:lnTo>
                <a:lnTo>
                  <a:pt x="606007" y="2571750"/>
                </a:lnTo>
                <a:lnTo>
                  <a:pt x="606007" y="2495550"/>
                </a:lnTo>
                <a:lnTo>
                  <a:pt x="577432" y="2438400"/>
                </a:lnTo>
                <a:lnTo>
                  <a:pt x="520282" y="2400300"/>
                </a:lnTo>
                <a:lnTo>
                  <a:pt x="463132" y="2371725"/>
                </a:lnTo>
                <a:lnTo>
                  <a:pt x="453607" y="2314575"/>
                </a:lnTo>
                <a:lnTo>
                  <a:pt x="482182" y="2266950"/>
                </a:lnTo>
                <a:lnTo>
                  <a:pt x="510757" y="2257425"/>
                </a:lnTo>
                <a:lnTo>
                  <a:pt x="463132" y="2219325"/>
                </a:lnTo>
                <a:lnTo>
                  <a:pt x="434557" y="2181225"/>
                </a:lnTo>
                <a:lnTo>
                  <a:pt x="434557" y="2114550"/>
                </a:lnTo>
                <a:lnTo>
                  <a:pt x="453607" y="2066925"/>
                </a:lnTo>
                <a:lnTo>
                  <a:pt x="472657" y="2019300"/>
                </a:lnTo>
                <a:lnTo>
                  <a:pt x="463132" y="1962150"/>
                </a:lnTo>
                <a:lnTo>
                  <a:pt x="405982" y="1924050"/>
                </a:lnTo>
                <a:lnTo>
                  <a:pt x="386932" y="1885950"/>
                </a:lnTo>
                <a:lnTo>
                  <a:pt x="367882" y="1819275"/>
                </a:lnTo>
                <a:lnTo>
                  <a:pt x="386932" y="1771650"/>
                </a:lnTo>
                <a:lnTo>
                  <a:pt x="425032" y="1724025"/>
                </a:lnTo>
                <a:lnTo>
                  <a:pt x="482182" y="1676400"/>
                </a:lnTo>
                <a:lnTo>
                  <a:pt x="529807" y="1609725"/>
                </a:lnTo>
                <a:lnTo>
                  <a:pt x="567907" y="1552575"/>
                </a:lnTo>
                <a:lnTo>
                  <a:pt x="596482" y="1485900"/>
                </a:lnTo>
                <a:lnTo>
                  <a:pt x="596482" y="1409700"/>
                </a:lnTo>
                <a:lnTo>
                  <a:pt x="586957" y="1343025"/>
                </a:lnTo>
                <a:lnTo>
                  <a:pt x="596482" y="1276350"/>
                </a:lnTo>
                <a:lnTo>
                  <a:pt x="606007" y="1171575"/>
                </a:lnTo>
                <a:lnTo>
                  <a:pt x="625057" y="1066800"/>
                </a:lnTo>
                <a:lnTo>
                  <a:pt x="691732" y="933450"/>
                </a:lnTo>
                <a:lnTo>
                  <a:pt x="786982" y="838200"/>
                </a:lnTo>
                <a:lnTo>
                  <a:pt x="891757" y="762000"/>
                </a:lnTo>
                <a:lnTo>
                  <a:pt x="977482" y="685800"/>
                </a:lnTo>
                <a:lnTo>
                  <a:pt x="1034632" y="647700"/>
                </a:lnTo>
                <a:lnTo>
                  <a:pt x="1158457" y="542925"/>
                </a:lnTo>
                <a:lnTo>
                  <a:pt x="1291807" y="438150"/>
                </a:lnTo>
                <a:lnTo>
                  <a:pt x="1453732" y="371475"/>
                </a:lnTo>
                <a:lnTo>
                  <a:pt x="1596607" y="323850"/>
                </a:lnTo>
                <a:lnTo>
                  <a:pt x="1739482" y="295275"/>
                </a:lnTo>
                <a:lnTo>
                  <a:pt x="1882357" y="304800"/>
                </a:lnTo>
                <a:lnTo>
                  <a:pt x="1968082" y="304800"/>
                </a:lnTo>
                <a:lnTo>
                  <a:pt x="2063332" y="247650"/>
                </a:lnTo>
                <a:lnTo>
                  <a:pt x="2120482" y="247650"/>
                </a:lnTo>
                <a:lnTo>
                  <a:pt x="2177632" y="247650"/>
                </a:lnTo>
                <a:lnTo>
                  <a:pt x="2225257" y="219075"/>
                </a:lnTo>
                <a:lnTo>
                  <a:pt x="2291932" y="180975"/>
                </a:lnTo>
                <a:lnTo>
                  <a:pt x="2358607" y="180975"/>
                </a:lnTo>
                <a:lnTo>
                  <a:pt x="2434807" y="190500"/>
                </a:lnTo>
                <a:lnTo>
                  <a:pt x="2511007" y="152400"/>
                </a:lnTo>
                <a:lnTo>
                  <a:pt x="2606257" y="104775"/>
                </a:lnTo>
                <a:lnTo>
                  <a:pt x="2682457" y="76200"/>
                </a:lnTo>
                <a:lnTo>
                  <a:pt x="2739607" y="28575"/>
                </a:lnTo>
                <a:lnTo>
                  <a:pt x="2825332" y="0"/>
                </a:lnTo>
                <a:lnTo>
                  <a:pt x="2939632" y="19050"/>
                </a:lnTo>
                <a:lnTo>
                  <a:pt x="2968207" y="47625"/>
                </a:lnTo>
                <a:lnTo>
                  <a:pt x="3053932" y="19050"/>
                </a:lnTo>
                <a:lnTo>
                  <a:pt x="3111082" y="57150"/>
                </a:lnTo>
                <a:lnTo>
                  <a:pt x="3225382" y="9525"/>
                </a:lnTo>
                <a:lnTo>
                  <a:pt x="3273007" y="38100"/>
                </a:lnTo>
                <a:lnTo>
                  <a:pt x="3301582" y="104775"/>
                </a:lnTo>
                <a:lnTo>
                  <a:pt x="3387307" y="123825"/>
                </a:lnTo>
                <a:lnTo>
                  <a:pt x="3473032" y="114300"/>
                </a:lnTo>
                <a:lnTo>
                  <a:pt x="3530182" y="142875"/>
                </a:lnTo>
                <a:lnTo>
                  <a:pt x="3568282" y="200025"/>
                </a:lnTo>
                <a:lnTo>
                  <a:pt x="3625432" y="266700"/>
                </a:lnTo>
                <a:lnTo>
                  <a:pt x="3758782" y="304800"/>
                </a:lnTo>
                <a:lnTo>
                  <a:pt x="3815932" y="333375"/>
                </a:lnTo>
                <a:lnTo>
                  <a:pt x="3873082" y="409575"/>
                </a:lnTo>
                <a:lnTo>
                  <a:pt x="3996907" y="419100"/>
                </a:lnTo>
                <a:lnTo>
                  <a:pt x="4044532" y="466725"/>
                </a:lnTo>
                <a:lnTo>
                  <a:pt x="4082632" y="552450"/>
                </a:lnTo>
                <a:lnTo>
                  <a:pt x="4149307" y="600075"/>
                </a:lnTo>
                <a:lnTo>
                  <a:pt x="4215982" y="628650"/>
                </a:lnTo>
                <a:lnTo>
                  <a:pt x="4282657" y="695325"/>
                </a:lnTo>
                <a:lnTo>
                  <a:pt x="4282657" y="781050"/>
                </a:lnTo>
                <a:lnTo>
                  <a:pt x="4330282" y="857250"/>
                </a:lnTo>
                <a:lnTo>
                  <a:pt x="4406482" y="895350"/>
                </a:lnTo>
                <a:lnTo>
                  <a:pt x="4473157" y="962025"/>
                </a:lnTo>
                <a:lnTo>
                  <a:pt x="4501732" y="1047750"/>
                </a:lnTo>
                <a:lnTo>
                  <a:pt x="4492207" y="1104900"/>
                </a:lnTo>
                <a:lnTo>
                  <a:pt x="4463632" y="1171575"/>
                </a:lnTo>
                <a:lnTo>
                  <a:pt x="4454107" y="1247775"/>
                </a:lnTo>
                <a:lnTo>
                  <a:pt x="4492207" y="1304925"/>
                </a:lnTo>
                <a:lnTo>
                  <a:pt x="4558882" y="1362075"/>
                </a:lnTo>
                <a:lnTo>
                  <a:pt x="4577932" y="1447800"/>
                </a:lnTo>
                <a:lnTo>
                  <a:pt x="4549357" y="1504950"/>
                </a:lnTo>
                <a:lnTo>
                  <a:pt x="4596982" y="1647825"/>
                </a:lnTo>
                <a:lnTo>
                  <a:pt x="4644607" y="1733550"/>
                </a:lnTo>
                <a:lnTo>
                  <a:pt x="4663657" y="1828800"/>
                </a:lnTo>
                <a:lnTo>
                  <a:pt x="4644607" y="1924050"/>
                </a:lnTo>
                <a:lnTo>
                  <a:pt x="4625557" y="1990725"/>
                </a:lnTo>
                <a:lnTo>
                  <a:pt x="4587457" y="2066925"/>
                </a:lnTo>
                <a:lnTo>
                  <a:pt x="4530307" y="2162175"/>
                </a:lnTo>
                <a:lnTo>
                  <a:pt x="4501732" y="2238375"/>
                </a:lnTo>
                <a:lnTo>
                  <a:pt x="4501732" y="2352675"/>
                </a:lnTo>
                <a:lnTo>
                  <a:pt x="4530307" y="2447925"/>
                </a:lnTo>
                <a:lnTo>
                  <a:pt x="4539832" y="2543175"/>
                </a:lnTo>
                <a:lnTo>
                  <a:pt x="4511257" y="2628900"/>
                </a:lnTo>
                <a:lnTo>
                  <a:pt x="4463632" y="2695575"/>
                </a:lnTo>
                <a:lnTo>
                  <a:pt x="4396957" y="2762250"/>
                </a:lnTo>
                <a:lnTo>
                  <a:pt x="4339807" y="2819400"/>
                </a:lnTo>
                <a:lnTo>
                  <a:pt x="4330282" y="2952750"/>
                </a:lnTo>
                <a:lnTo>
                  <a:pt x="4320757" y="3067050"/>
                </a:lnTo>
                <a:lnTo>
                  <a:pt x="4273132" y="3200400"/>
                </a:lnTo>
                <a:lnTo>
                  <a:pt x="4215982" y="3238500"/>
                </a:lnTo>
                <a:lnTo>
                  <a:pt x="4111207" y="3209925"/>
                </a:lnTo>
                <a:lnTo>
                  <a:pt x="4035007" y="3238500"/>
                </a:lnTo>
                <a:lnTo>
                  <a:pt x="4025482" y="3390900"/>
                </a:lnTo>
                <a:lnTo>
                  <a:pt x="4006432" y="3495675"/>
                </a:lnTo>
                <a:lnTo>
                  <a:pt x="3958807" y="3571875"/>
                </a:lnTo>
                <a:lnTo>
                  <a:pt x="3844507" y="3600450"/>
                </a:lnTo>
                <a:lnTo>
                  <a:pt x="3777832" y="3743325"/>
                </a:lnTo>
                <a:lnTo>
                  <a:pt x="3711157" y="3857625"/>
                </a:lnTo>
                <a:lnTo>
                  <a:pt x="3615907" y="3857625"/>
                </a:lnTo>
                <a:lnTo>
                  <a:pt x="3539707" y="3790950"/>
                </a:lnTo>
                <a:lnTo>
                  <a:pt x="3463507" y="3838575"/>
                </a:lnTo>
                <a:lnTo>
                  <a:pt x="3387307" y="3981450"/>
                </a:lnTo>
                <a:lnTo>
                  <a:pt x="3339682" y="4114800"/>
                </a:lnTo>
                <a:lnTo>
                  <a:pt x="3263482" y="4210050"/>
                </a:lnTo>
                <a:lnTo>
                  <a:pt x="3120607" y="4219575"/>
                </a:lnTo>
                <a:lnTo>
                  <a:pt x="3025357" y="4133850"/>
                </a:lnTo>
                <a:lnTo>
                  <a:pt x="2930107" y="4038600"/>
                </a:lnTo>
                <a:lnTo>
                  <a:pt x="2834857" y="4124325"/>
                </a:lnTo>
                <a:lnTo>
                  <a:pt x="2768182" y="4248150"/>
                </a:lnTo>
                <a:lnTo>
                  <a:pt x="2701507" y="4362450"/>
                </a:lnTo>
                <a:lnTo>
                  <a:pt x="2615782" y="4419600"/>
                </a:lnTo>
                <a:lnTo>
                  <a:pt x="2511007" y="4333875"/>
                </a:lnTo>
                <a:lnTo>
                  <a:pt x="2463382" y="4143375"/>
                </a:lnTo>
                <a:lnTo>
                  <a:pt x="2463382" y="4019550"/>
                </a:lnTo>
                <a:lnTo>
                  <a:pt x="2453857" y="4133850"/>
                </a:lnTo>
                <a:lnTo>
                  <a:pt x="2606257" y="4848225"/>
                </a:lnTo>
                <a:lnTo>
                  <a:pt x="0" y="4849475"/>
                </a:lnTo>
                <a:close/>
              </a:path>
            </a:pathLst>
          </a:custGeom>
          <a:solidFill>
            <a:srgbClr val="D9D9D9">
              <a:alpha val="49804"/>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Autofit/>
          </a:bodyPr>
          <a:lstStyle/>
          <a:p>
            <a:r>
              <a:rPr lang="en-GB" dirty="0">
                <a:solidFill>
                  <a:srgbClr val="0563C1"/>
                </a:solidFill>
                <a:cs typeface="Arial" panose="020B0604020202020204" pitchFamily="34" charset="0"/>
              </a:rPr>
              <a:t>The effect of Psychological Safety</a:t>
            </a:r>
          </a:p>
        </p:txBody>
      </p:sp>
      <p:sp>
        <p:nvSpPr>
          <p:cNvPr id="3" name="Content Placeholder 2"/>
          <p:cNvSpPr>
            <a:spLocks noGrp="1"/>
          </p:cNvSpPr>
          <p:nvPr>
            <p:ph idx="1"/>
          </p:nvPr>
        </p:nvSpPr>
        <p:spPr/>
        <p:txBody>
          <a:bodyPr>
            <a:normAutofit/>
          </a:bodyPr>
          <a:lstStyle/>
          <a:p>
            <a:pPr marL="0" indent="0">
              <a:spcAft>
                <a:spcPts val="1200"/>
              </a:spcAft>
              <a:buNone/>
            </a:pPr>
            <a:r>
              <a:rPr lang="en-US" b="1" dirty="0">
                <a:cs typeface="Arial" panose="020B0604020202020204" pitchFamily="34" charset="0"/>
              </a:rPr>
              <a:t>Research tells us that when psychological safety is high,</a:t>
            </a:r>
            <a:endParaRPr lang="en-US" dirty="0">
              <a:cs typeface="Arial" panose="020B0604020202020204" pitchFamily="34" charset="0"/>
            </a:endParaRPr>
          </a:p>
          <a:p>
            <a:pPr marL="400050" indent="-311150"/>
            <a:r>
              <a:rPr lang="en-GB" dirty="0">
                <a:cs typeface="Arial" panose="020B0604020202020204" pitchFamily="34" charset="0"/>
              </a:rPr>
              <a:t>nurses speak about errors more often.</a:t>
            </a:r>
          </a:p>
          <a:p>
            <a:pPr marL="400050" indent="-311150"/>
            <a:r>
              <a:rPr lang="en-GB" dirty="0">
                <a:cs typeface="Arial" panose="020B0604020202020204" pitchFamily="34" charset="0"/>
              </a:rPr>
              <a:t>people are more committed to the organisation and to patient safety.</a:t>
            </a:r>
          </a:p>
          <a:p>
            <a:pPr marL="400050" indent="-311150"/>
            <a:r>
              <a:rPr lang="en-GB" dirty="0">
                <a:cs typeface="Arial" panose="020B0604020202020204" pitchFamily="34" charset="0"/>
              </a:rPr>
              <a:t>there is a reduction in work-arounds.</a:t>
            </a:r>
          </a:p>
          <a:p>
            <a:pPr marL="400050" indent="-311150"/>
            <a:r>
              <a:rPr lang="en-GB" b="1" dirty="0">
                <a:cs typeface="Arial" panose="020B0604020202020204" pitchFamily="34" charset="0"/>
              </a:rPr>
              <a:t>team-based learning in QI </a:t>
            </a:r>
            <a:r>
              <a:rPr lang="en-GB" dirty="0">
                <a:cs typeface="Arial" panose="020B0604020202020204" pitchFamily="34" charset="0"/>
              </a:rPr>
              <a:t>is more likely to happen.</a:t>
            </a:r>
          </a:p>
          <a:p>
            <a:pPr marL="400050" indent="-311150"/>
            <a:r>
              <a:rPr lang="en-GB" dirty="0">
                <a:cs typeface="Arial" panose="020B0604020202020204" pitchFamily="34" charset="0"/>
              </a:rPr>
              <a:t>engagement and performance is more likely to be high.</a:t>
            </a:r>
          </a:p>
          <a:p>
            <a:pPr marL="400050" indent="-311150"/>
            <a:r>
              <a:rPr lang="en-GB" dirty="0">
                <a:cs typeface="Arial" panose="020B0604020202020204" pitchFamily="34" charset="0"/>
              </a:rPr>
              <a:t>organisations are more able to </a:t>
            </a:r>
            <a:r>
              <a:rPr lang="en-GB" b="1" dirty="0">
                <a:cs typeface="Arial" panose="020B0604020202020204" pitchFamily="34" charset="0"/>
              </a:rPr>
              <a:t>learn from failure</a:t>
            </a:r>
            <a:r>
              <a:rPr lang="en-GB" dirty="0">
                <a:cs typeface="Arial" panose="020B0604020202020204" pitchFamily="34" charset="0"/>
              </a:rPr>
              <a:t>.</a:t>
            </a:r>
          </a:p>
          <a:p>
            <a:pPr marL="0" indent="0">
              <a:buNone/>
            </a:pPr>
            <a:endParaRPr lang="en-GB" dirty="0">
              <a:cs typeface="Arial" panose="020B0604020202020204" pitchFamily="34" charset="0"/>
            </a:endParaRPr>
          </a:p>
        </p:txBody>
      </p:sp>
      <p:sp>
        <p:nvSpPr>
          <p:cNvPr id="6" name="Slide Number Placeholder 3">
            <a:extLst>
              <a:ext uri="{FF2B5EF4-FFF2-40B4-BE49-F238E27FC236}">
                <a16:creationId xmlns:a16="http://schemas.microsoft.com/office/drawing/2014/main" id="{923462A3-35FD-4F3C-BBF4-272C113AB2D0}"/>
              </a:ext>
            </a:extLst>
          </p:cNvPr>
          <p:cNvSpPr>
            <a:spLocks noGrp="1"/>
          </p:cNvSpPr>
          <p:nvPr>
            <p:ph type="sldNum" sz="quarter" idx="12"/>
          </p:nvPr>
        </p:nvSpPr>
        <p:spPr/>
        <p:txBody>
          <a:bodyPr/>
          <a:lstStyle/>
          <a:p>
            <a:fld id="{6859C1A8-8460-4F16-8402-9B3D81EC032B}" type="slidenum">
              <a:rPr lang="en-GB" smtClean="0"/>
              <a:t>9</a:t>
            </a:fld>
            <a:endParaRPr lang="en-GB" dirty="0"/>
          </a:p>
        </p:txBody>
      </p:sp>
      <p:sp>
        <p:nvSpPr>
          <p:cNvPr id="4" name="Speech Bubble: Oval 3">
            <a:extLst>
              <a:ext uri="{FF2B5EF4-FFF2-40B4-BE49-F238E27FC236}">
                <a16:creationId xmlns:a16="http://schemas.microsoft.com/office/drawing/2014/main" id="{E7DF3D0F-A794-4557-B8B7-4091F85785A1}"/>
              </a:ext>
            </a:extLst>
          </p:cNvPr>
          <p:cNvSpPr/>
          <p:nvPr/>
        </p:nvSpPr>
        <p:spPr>
          <a:xfrm>
            <a:off x="9257870" y="5067425"/>
            <a:ext cx="1334409" cy="935573"/>
          </a:xfrm>
          <a:prstGeom prst="wedgeEllipseCallout">
            <a:avLst>
              <a:gd name="adj1" fmla="val 36596"/>
              <a:gd name="adj2" fmla="val 80657"/>
            </a:avLst>
          </a:prstGeom>
          <a:solidFill>
            <a:schemeClr val="bg1"/>
          </a:solidFill>
          <a:ln>
            <a:solidFill>
              <a:srgbClr val="0563C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Broken Fire Hydrant with solid fill">
            <a:extLst>
              <a:ext uri="{FF2B5EF4-FFF2-40B4-BE49-F238E27FC236}">
                <a16:creationId xmlns:a16="http://schemas.microsoft.com/office/drawing/2014/main" id="{221703E2-1C5B-497A-953C-7D790AC929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9665" y="5228020"/>
            <a:ext cx="614381" cy="614381"/>
          </a:xfrm>
          <a:prstGeom prst="rect">
            <a:avLst/>
          </a:prstGeom>
        </p:spPr>
      </p:pic>
      <p:sp>
        <p:nvSpPr>
          <p:cNvPr id="18" name="Freeform: Shape 17">
            <a:extLst>
              <a:ext uri="{FF2B5EF4-FFF2-40B4-BE49-F238E27FC236}">
                <a16:creationId xmlns:a16="http://schemas.microsoft.com/office/drawing/2014/main" id="{1FD57924-5605-414F-B76C-85FD143875E7}"/>
              </a:ext>
            </a:extLst>
          </p:cNvPr>
          <p:cNvSpPr/>
          <p:nvPr/>
        </p:nvSpPr>
        <p:spPr>
          <a:xfrm flipH="1">
            <a:off x="10480495" y="5973049"/>
            <a:ext cx="620499" cy="884951"/>
          </a:xfrm>
          <a:custGeom>
            <a:avLst/>
            <a:gdLst>
              <a:gd name="connsiteX0" fmla="*/ 0 w 2436575"/>
              <a:gd name="connsiteY0" fmla="*/ 3433106 h 3455008"/>
              <a:gd name="connsiteX1" fmla="*/ 0 w 2436575"/>
              <a:gd name="connsiteY1" fmla="*/ 3433106 h 3455008"/>
              <a:gd name="connsiteX2" fmla="*/ 10951 w 2436575"/>
              <a:gd name="connsiteY2" fmla="*/ 3367401 h 3455008"/>
              <a:gd name="connsiteX3" fmla="*/ 27377 w 2436575"/>
              <a:gd name="connsiteY3" fmla="*/ 3340024 h 3455008"/>
              <a:gd name="connsiteX4" fmla="*/ 32853 w 2436575"/>
              <a:gd name="connsiteY4" fmla="*/ 3290745 h 3455008"/>
              <a:gd name="connsiteX5" fmla="*/ 164264 w 2436575"/>
              <a:gd name="connsiteY5" fmla="*/ 793940 h 3455008"/>
              <a:gd name="connsiteX6" fmla="*/ 1363387 w 2436575"/>
              <a:gd name="connsiteY6" fmla="*/ 0 h 3455008"/>
              <a:gd name="connsiteX7" fmla="*/ 1998539 w 2436575"/>
              <a:gd name="connsiteY7" fmla="*/ 388757 h 3455008"/>
              <a:gd name="connsiteX8" fmla="*/ 2239459 w 2436575"/>
              <a:gd name="connsiteY8" fmla="*/ 1056761 h 3455008"/>
              <a:gd name="connsiteX9" fmla="*/ 2436575 w 2436575"/>
              <a:gd name="connsiteY9" fmla="*/ 1642634 h 3455008"/>
              <a:gd name="connsiteX10" fmla="*/ 2420149 w 2436575"/>
              <a:gd name="connsiteY10" fmla="*/ 1943784 h 3455008"/>
              <a:gd name="connsiteX11" fmla="*/ 2359919 w 2436575"/>
              <a:gd name="connsiteY11" fmla="*/ 2124474 h 3455008"/>
              <a:gd name="connsiteX12" fmla="*/ 1445519 w 2436575"/>
              <a:gd name="connsiteY12" fmla="*/ 2995070 h 3455008"/>
              <a:gd name="connsiteX13" fmla="*/ 1697389 w 2436575"/>
              <a:gd name="connsiteY13" fmla="*/ 3455008 h 3455008"/>
              <a:gd name="connsiteX14" fmla="*/ 0 w 2436575"/>
              <a:gd name="connsiteY14" fmla="*/ 3433106 h 3455008"/>
              <a:gd name="connsiteX0" fmla="*/ 7146 w 2443721"/>
              <a:gd name="connsiteY0" fmla="*/ 3433106 h 3455008"/>
              <a:gd name="connsiteX1" fmla="*/ 7146 w 2443721"/>
              <a:gd name="connsiteY1" fmla="*/ 3433106 h 3455008"/>
              <a:gd name="connsiteX2" fmla="*/ 18097 w 2443721"/>
              <a:gd name="connsiteY2" fmla="*/ 3367401 h 3455008"/>
              <a:gd name="connsiteX3" fmla="*/ 34523 w 2443721"/>
              <a:gd name="connsiteY3" fmla="*/ 3340024 h 3455008"/>
              <a:gd name="connsiteX4" fmla="*/ 428960 w 2443721"/>
              <a:gd name="connsiteY4" fmla="*/ 2331989 h 3455008"/>
              <a:gd name="connsiteX5" fmla="*/ 171410 w 2443721"/>
              <a:gd name="connsiteY5" fmla="*/ 793940 h 3455008"/>
              <a:gd name="connsiteX6" fmla="*/ 1370533 w 2443721"/>
              <a:gd name="connsiteY6" fmla="*/ 0 h 3455008"/>
              <a:gd name="connsiteX7" fmla="*/ 2005685 w 2443721"/>
              <a:gd name="connsiteY7" fmla="*/ 388757 h 3455008"/>
              <a:gd name="connsiteX8" fmla="*/ 2246605 w 2443721"/>
              <a:gd name="connsiteY8" fmla="*/ 1056761 h 3455008"/>
              <a:gd name="connsiteX9" fmla="*/ 2443721 w 2443721"/>
              <a:gd name="connsiteY9" fmla="*/ 1642634 h 3455008"/>
              <a:gd name="connsiteX10" fmla="*/ 2427295 w 2443721"/>
              <a:gd name="connsiteY10" fmla="*/ 1943784 h 3455008"/>
              <a:gd name="connsiteX11" fmla="*/ 2367065 w 2443721"/>
              <a:gd name="connsiteY11" fmla="*/ 2124474 h 3455008"/>
              <a:gd name="connsiteX12" fmla="*/ 1452665 w 2443721"/>
              <a:gd name="connsiteY12" fmla="*/ 2995070 h 3455008"/>
              <a:gd name="connsiteX13" fmla="*/ 1704535 w 2443721"/>
              <a:gd name="connsiteY13" fmla="*/ 3455008 h 3455008"/>
              <a:gd name="connsiteX14" fmla="*/ 7146 w 2443721"/>
              <a:gd name="connsiteY14" fmla="*/ 3433106 h 3455008"/>
              <a:gd name="connsiteX0" fmla="*/ 0 w 2436575"/>
              <a:gd name="connsiteY0" fmla="*/ 3433106 h 3535618"/>
              <a:gd name="connsiteX1" fmla="*/ 0 w 2436575"/>
              <a:gd name="connsiteY1" fmla="*/ 3433106 h 3535618"/>
              <a:gd name="connsiteX2" fmla="*/ 10951 w 2436575"/>
              <a:gd name="connsiteY2" fmla="*/ 3367401 h 3535618"/>
              <a:gd name="connsiteX3" fmla="*/ 27377 w 2436575"/>
              <a:gd name="connsiteY3" fmla="*/ 3340024 h 3535618"/>
              <a:gd name="connsiteX4" fmla="*/ 164264 w 2436575"/>
              <a:gd name="connsiteY4" fmla="*/ 793940 h 3535618"/>
              <a:gd name="connsiteX5" fmla="*/ 1363387 w 2436575"/>
              <a:gd name="connsiteY5" fmla="*/ 0 h 3535618"/>
              <a:gd name="connsiteX6" fmla="*/ 1998539 w 2436575"/>
              <a:gd name="connsiteY6" fmla="*/ 388757 h 3535618"/>
              <a:gd name="connsiteX7" fmla="*/ 2239459 w 2436575"/>
              <a:gd name="connsiteY7" fmla="*/ 1056761 h 3535618"/>
              <a:gd name="connsiteX8" fmla="*/ 2436575 w 2436575"/>
              <a:gd name="connsiteY8" fmla="*/ 1642634 h 3535618"/>
              <a:gd name="connsiteX9" fmla="*/ 2420149 w 2436575"/>
              <a:gd name="connsiteY9" fmla="*/ 1943784 h 3535618"/>
              <a:gd name="connsiteX10" fmla="*/ 2359919 w 2436575"/>
              <a:gd name="connsiteY10" fmla="*/ 2124474 h 3535618"/>
              <a:gd name="connsiteX11" fmla="*/ 1445519 w 2436575"/>
              <a:gd name="connsiteY11" fmla="*/ 2995070 h 3535618"/>
              <a:gd name="connsiteX12" fmla="*/ 1697389 w 2436575"/>
              <a:gd name="connsiteY12" fmla="*/ 3455008 h 3535618"/>
              <a:gd name="connsiteX13" fmla="*/ 0 w 2436575"/>
              <a:gd name="connsiteY13" fmla="*/ 3433106 h 3535618"/>
              <a:gd name="connsiteX0" fmla="*/ 3705 w 2440280"/>
              <a:gd name="connsiteY0" fmla="*/ 3433106 h 3575947"/>
              <a:gd name="connsiteX1" fmla="*/ 3705 w 2440280"/>
              <a:gd name="connsiteY1" fmla="*/ 3433106 h 3575947"/>
              <a:gd name="connsiteX2" fmla="*/ 14656 w 2440280"/>
              <a:gd name="connsiteY2" fmla="*/ 3367401 h 3575947"/>
              <a:gd name="connsiteX3" fmla="*/ 167969 w 2440280"/>
              <a:gd name="connsiteY3" fmla="*/ 793940 h 3575947"/>
              <a:gd name="connsiteX4" fmla="*/ 1367092 w 2440280"/>
              <a:gd name="connsiteY4" fmla="*/ 0 h 3575947"/>
              <a:gd name="connsiteX5" fmla="*/ 2002244 w 2440280"/>
              <a:gd name="connsiteY5" fmla="*/ 388757 h 3575947"/>
              <a:gd name="connsiteX6" fmla="*/ 2243164 w 2440280"/>
              <a:gd name="connsiteY6" fmla="*/ 1056761 h 3575947"/>
              <a:gd name="connsiteX7" fmla="*/ 2440280 w 2440280"/>
              <a:gd name="connsiteY7" fmla="*/ 1642634 h 3575947"/>
              <a:gd name="connsiteX8" fmla="*/ 2423854 w 2440280"/>
              <a:gd name="connsiteY8" fmla="*/ 1943784 h 3575947"/>
              <a:gd name="connsiteX9" fmla="*/ 2363624 w 2440280"/>
              <a:gd name="connsiteY9" fmla="*/ 2124474 h 3575947"/>
              <a:gd name="connsiteX10" fmla="*/ 1449224 w 2440280"/>
              <a:gd name="connsiteY10" fmla="*/ 2995070 h 3575947"/>
              <a:gd name="connsiteX11" fmla="*/ 1701094 w 2440280"/>
              <a:gd name="connsiteY11" fmla="*/ 3455008 h 3575947"/>
              <a:gd name="connsiteX12" fmla="*/ 3705 w 2440280"/>
              <a:gd name="connsiteY12" fmla="*/ 3433106 h 3575947"/>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64264 w 2436575"/>
              <a:gd name="connsiteY2" fmla="*/ 793940 h 3455008"/>
              <a:gd name="connsiteX3" fmla="*/ 1363387 w 2436575"/>
              <a:gd name="connsiteY3" fmla="*/ 0 h 3455008"/>
              <a:gd name="connsiteX4" fmla="*/ 1998539 w 2436575"/>
              <a:gd name="connsiteY4" fmla="*/ 388757 h 3455008"/>
              <a:gd name="connsiteX5" fmla="*/ 2239459 w 2436575"/>
              <a:gd name="connsiteY5" fmla="*/ 1056761 h 3455008"/>
              <a:gd name="connsiteX6" fmla="*/ 2436575 w 2436575"/>
              <a:gd name="connsiteY6" fmla="*/ 1642634 h 3455008"/>
              <a:gd name="connsiteX7" fmla="*/ 2420149 w 2436575"/>
              <a:gd name="connsiteY7" fmla="*/ 1943784 h 3455008"/>
              <a:gd name="connsiteX8" fmla="*/ 2359919 w 2436575"/>
              <a:gd name="connsiteY8" fmla="*/ 2124474 h 3455008"/>
              <a:gd name="connsiteX9" fmla="*/ 1445519 w 2436575"/>
              <a:gd name="connsiteY9" fmla="*/ 2995070 h 3455008"/>
              <a:gd name="connsiteX10" fmla="*/ 1697389 w 2436575"/>
              <a:gd name="connsiteY10" fmla="*/ 3455008 h 3455008"/>
              <a:gd name="connsiteX11" fmla="*/ 0 w 2436575"/>
              <a:gd name="connsiteY11"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0 w 2436575"/>
              <a:gd name="connsiteY0" fmla="*/ 3433106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12" fmla="*/ 0 w 2436575"/>
              <a:gd name="connsiteY12" fmla="*/ 3433106 h 3455008"/>
              <a:gd name="connsiteX0" fmla="*/ 1697389 w 2436575"/>
              <a:gd name="connsiteY0" fmla="*/ 3455008 h 3455008"/>
              <a:gd name="connsiteX1" fmla="*/ 0 w 2436575"/>
              <a:gd name="connsiteY1" fmla="*/ 3433106 h 3455008"/>
              <a:gd name="connsiteX2" fmla="*/ 18960 w 2436575"/>
              <a:gd name="connsiteY2" fmla="*/ 3077590 h 3455008"/>
              <a:gd name="connsiteX3" fmla="*/ 164264 w 2436575"/>
              <a:gd name="connsiteY3" fmla="*/ 793940 h 3455008"/>
              <a:gd name="connsiteX4" fmla="*/ 1363387 w 2436575"/>
              <a:gd name="connsiteY4" fmla="*/ 0 h 3455008"/>
              <a:gd name="connsiteX5" fmla="*/ 1998539 w 2436575"/>
              <a:gd name="connsiteY5" fmla="*/ 388757 h 3455008"/>
              <a:gd name="connsiteX6" fmla="*/ 2239459 w 2436575"/>
              <a:gd name="connsiteY6" fmla="*/ 1056761 h 3455008"/>
              <a:gd name="connsiteX7" fmla="*/ 2436575 w 2436575"/>
              <a:gd name="connsiteY7" fmla="*/ 1642634 h 3455008"/>
              <a:gd name="connsiteX8" fmla="*/ 2420149 w 2436575"/>
              <a:gd name="connsiteY8" fmla="*/ 1943784 h 3455008"/>
              <a:gd name="connsiteX9" fmla="*/ 2359919 w 2436575"/>
              <a:gd name="connsiteY9" fmla="*/ 2124474 h 3455008"/>
              <a:gd name="connsiteX10" fmla="*/ 1445519 w 2436575"/>
              <a:gd name="connsiteY10" fmla="*/ 2995070 h 3455008"/>
              <a:gd name="connsiteX11" fmla="*/ 1697389 w 2436575"/>
              <a:gd name="connsiteY11" fmla="*/ 3455008 h 3455008"/>
              <a:gd name="connsiteX0" fmla="*/ 1680339 w 2419525"/>
              <a:gd name="connsiteY0" fmla="*/ 3455008 h 3455008"/>
              <a:gd name="connsiteX1" fmla="*/ 1910 w 2419525"/>
              <a:gd name="connsiteY1" fmla="*/ 3077590 h 3455008"/>
              <a:gd name="connsiteX2" fmla="*/ 147214 w 2419525"/>
              <a:gd name="connsiteY2" fmla="*/ 793940 h 3455008"/>
              <a:gd name="connsiteX3" fmla="*/ 1346337 w 2419525"/>
              <a:gd name="connsiteY3" fmla="*/ 0 h 3455008"/>
              <a:gd name="connsiteX4" fmla="*/ 1981489 w 2419525"/>
              <a:gd name="connsiteY4" fmla="*/ 388757 h 3455008"/>
              <a:gd name="connsiteX5" fmla="*/ 2222409 w 2419525"/>
              <a:gd name="connsiteY5" fmla="*/ 1056761 h 3455008"/>
              <a:gd name="connsiteX6" fmla="*/ 2419525 w 2419525"/>
              <a:gd name="connsiteY6" fmla="*/ 1642634 h 3455008"/>
              <a:gd name="connsiteX7" fmla="*/ 2403099 w 2419525"/>
              <a:gd name="connsiteY7" fmla="*/ 1943784 h 3455008"/>
              <a:gd name="connsiteX8" fmla="*/ 2342869 w 2419525"/>
              <a:gd name="connsiteY8" fmla="*/ 2124474 h 3455008"/>
              <a:gd name="connsiteX9" fmla="*/ 1428469 w 2419525"/>
              <a:gd name="connsiteY9" fmla="*/ 2995070 h 3455008"/>
              <a:gd name="connsiteX10" fmla="*/ 1680339 w 2419525"/>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61256 h 3461256"/>
              <a:gd name="connsiteX1" fmla="*/ 0 w 2431263"/>
              <a:gd name="connsiteY1" fmla="*/ 3435268 h 3461256"/>
              <a:gd name="connsiteX2" fmla="*/ 158952 w 2431263"/>
              <a:gd name="connsiteY2" fmla="*/ 800188 h 3461256"/>
              <a:gd name="connsiteX3" fmla="*/ 1358075 w 2431263"/>
              <a:gd name="connsiteY3" fmla="*/ 6248 h 3461256"/>
              <a:gd name="connsiteX4" fmla="*/ 1993227 w 2431263"/>
              <a:gd name="connsiteY4" fmla="*/ 395005 h 3461256"/>
              <a:gd name="connsiteX5" fmla="*/ 2234147 w 2431263"/>
              <a:gd name="connsiteY5" fmla="*/ 1063009 h 3461256"/>
              <a:gd name="connsiteX6" fmla="*/ 2431263 w 2431263"/>
              <a:gd name="connsiteY6" fmla="*/ 1648882 h 3461256"/>
              <a:gd name="connsiteX7" fmla="*/ 2414837 w 2431263"/>
              <a:gd name="connsiteY7" fmla="*/ 1950032 h 3461256"/>
              <a:gd name="connsiteX8" fmla="*/ 2354607 w 2431263"/>
              <a:gd name="connsiteY8" fmla="*/ 2130722 h 3461256"/>
              <a:gd name="connsiteX9" fmla="*/ 1440207 w 2431263"/>
              <a:gd name="connsiteY9" fmla="*/ 3001318 h 3461256"/>
              <a:gd name="connsiteX10" fmla="*/ 1692077 w 2431263"/>
              <a:gd name="connsiteY10" fmla="*/ 3461256 h 3461256"/>
              <a:gd name="connsiteX0" fmla="*/ 1692077 w 2431263"/>
              <a:gd name="connsiteY0" fmla="*/ 3468757 h 3468757"/>
              <a:gd name="connsiteX1" fmla="*/ 0 w 2431263"/>
              <a:gd name="connsiteY1" fmla="*/ 3442769 h 3468757"/>
              <a:gd name="connsiteX2" fmla="*/ 158952 w 2431263"/>
              <a:gd name="connsiteY2" fmla="*/ 807689 h 3468757"/>
              <a:gd name="connsiteX3" fmla="*/ 1358075 w 2431263"/>
              <a:gd name="connsiteY3" fmla="*/ 13749 h 3468757"/>
              <a:gd name="connsiteX4" fmla="*/ 1993227 w 2431263"/>
              <a:gd name="connsiteY4" fmla="*/ 402506 h 3468757"/>
              <a:gd name="connsiteX5" fmla="*/ 2234147 w 2431263"/>
              <a:gd name="connsiteY5" fmla="*/ 1070510 h 3468757"/>
              <a:gd name="connsiteX6" fmla="*/ 2431263 w 2431263"/>
              <a:gd name="connsiteY6" fmla="*/ 1656383 h 3468757"/>
              <a:gd name="connsiteX7" fmla="*/ 2414837 w 2431263"/>
              <a:gd name="connsiteY7" fmla="*/ 1957533 h 3468757"/>
              <a:gd name="connsiteX8" fmla="*/ 2354607 w 2431263"/>
              <a:gd name="connsiteY8" fmla="*/ 2138223 h 3468757"/>
              <a:gd name="connsiteX9" fmla="*/ 1440207 w 2431263"/>
              <a:gd name="connsiteY9" fmla="*/ 3008819 h 3468757"/>
              <a:gd name="connsiteX10" fmla="*/ 1692077 w 2431263"/>
              <a:gd name="connsiteY10" fmla="*/ 3468757 h 3468757"/>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692077 w 2431263"/>
              <a:gd name="connsiteY0" fmla="*/ 3455008 h 3455008"/>
              <a:gd name="connsiteX1" fmla="*/ 0 w 2431263"/>
              <a:gd name="connsiteY1" fmla="*/ 3429020 h 3455008"/>
              <a:gd name="connsiteX2" fmla="*/ 158952 w 2431263"/>
              <a:gd name="connsiteY2" fmla="*/ 793940 h 3455008"/>
              <a:gd name="connsiteX3" fmla="*/ 1358075 w 2431263"/>
              <a:gd name="connsiteY3" fmla="*/ 0 h 3455008"/>
              <a:gd name="connsiteX4" fmla="*/ 1993227 w 2431263"/>
              <a:gd name="connsiteY4" fmla="*/ 388757 h 3455008"/>
              <a:gd name="connsiteX5" fmla="*/ 2234147 w 2431263"/>
              <a:gd name="connsiteY5" fmla="*/ 1056761 h 3455008"/>
              <a:gd name="connsiteX6" fmla="*/ 2431263 w 2431263"/>
              <a:gd name="connsiteY6" fmla="*/ 1642634 h 3455008"/>
              <a:gd name="connsiteX7" fmla="*/ 2414837 w 2431263"/>
              <a:gd name="connsiteY7" fmla="*/ 1943784 h 3455008"/>
              <a:gd name="connsiteX8" fmla="*/ 2354607 w 2431263"/>
              <a:gd name="connsiteY8" fmla="*/ 2124474 h 3455008"/>
              <a:gd name="connsiteX9" fmla="*/ 1440207 w 2431263"/>
              <a:gd name="connsiteY9" fmla="*/ 2995070 h 3455008"/>
              <a:gd name="connsiteX10" fmla="*/ 1692077 w 2431263"/>
              <a:gd name="connsiteY10" fmla="*/ 3455008 h 3455008"/>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31263"/>
              <a:gd name="connsiteY0" fmla="*/ 3434536 h 3434536"/>
              <a:gd name="connsiteX1" fmla="*/ 0 w 2431263"/>
              <a:gd name="connsiteY1" fmla="*/ 3429020 h 3434536"/>
              <a:gd name="connsiteX2" fmla="*/ 158952 w 2431263"/>
              <a:gd name="connsiteY2" fmla="*/ 793940 h 3434536"/>
              <a:gd name="connsiteX3" fmla="*/ 1358075 w 2431263"/>
              <a:gd name="connsiteY3" fmla="*/ 0 h 3434536"/>
              <a:gd name="connsiteX4" fmla="*/ 1993227 w 2431263"/>
              <a:gd name="connsiteY4" fmla="*/ 388757 h 3434536"/>
              <a:gd name="connsiteX5" fmla="*/ 2234147 w 2431263"/>
              <a:gd name="connsiteY5" fmla="*/ 1056761 h 3434536"/>
              <a:gd name="connsiteX6" fmla="*/ 2431263 w 2431263"/>
              <a:gd name="connsiteY6" fmla="*/ 1642634 h 3434536"/>
              <a:gd name="connsiteX7" fmla="*/ 2414837 w 2431263"/>
              <a:gd name="connsiteY7" fmla="*/ 1943784 h 3434536"/>
              <a:gd name="connsiteX8" fmla="*/ 2354607 w 2431263"/>
              <a:gd name="connsiteY8" fmla="*/ 2124474 h 3434536"/>
              <a:gd name="connsiteX9" fmla="*/ 1440207 w 2431263"/>
              <a:gd name="connsiteY9" fmla="*/ 2995070 h 3434536"/>
              <a:gd name="connsiteX10" fmla="*/ 1719372 w 2431263"/>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45544"/>
              <a:gd name="connsiteY0" fmla="*/ 3434536 h 3434536"/>
              <a:gd name="connsiteX1" fmla="*/ 0 w 2445544"/>
              <a:gd name="connsiteY1" fmla="*/ 3429020 h 3434536"/>
              <a:gd name="connsiteX2" fmla="*/ 158952 w 2445544"/>
              <a:gd name="connsiteY2" fmla="*/ 793940 h 3434536"/>
              <a:gd name="connsiteX3" fmla="*/ 1358075 w 2445544"/>
              <a:gd name="connsiteY3" fmla="*/ 0 h 3434536"/>
              <a:gd name="connsiteX4" fmla="*/ 1993227 w 2445544"/>
              <a:gd name="connsiteY4" fmla="*/ 388757 h 3434536"/>
              <a:gd name="connsiteX5" fmla="*/ 2234147 w 2445544"/>
              <a:gd name="connsiteY5" fmla="*/ 1056761 h 3434536"/>
              <a:gd name="connsiteX6" fmla="*/ 2431263 w 2445544"/>
              <a:gd name="connsiteY6" fmla="*/ 1642634 h 3434536"/>
              <a:gd name="connsiteX7" fmla="*/ 2445544 w 2445544"/>
              <a:gd name="connsiteY7" fmla="*/ 1943784 h 3434536"/>
              <a:gd name="connsiteX8" fmla="*/ 2354607 w 2445544"/>
              <a:gd name="connsiteY8" fmla="*/ 2124474 h 3434536"/>
              <a:gd name="connsiteX9" fmla="*/ 1440207 w 2445544"/>
              <a:gd name="connsiteY9" fmla="*/ 2995070 h 3434536"/>
              <a:gd name="connsiteX10" fmla="*/ 1719372 w 2445544"/>
              <a:gd name="connsiteY10" fmla="*/ 3434536 h 3434536"/>
              <a:gd name="connsiteX0" fmla="*/ 1719372 w 2472858"/>
              <a:gd name="connsiteY0" fmla="*/ 3434536 h 3434536"/>
              <a:gd name="connsiteX1" fmla="*/ 0 w 2472858"/>
              <a:gd name="connsiteY1" fmla="*/ 3429020 h 3434536"/>
              <a:gd name="connsiteX2" fmla="*/ 158952 w 2472858"/>
              <a:gd name="connsiteY2" fmla="*/ 793940 h 3434536"/>
              <a:gd name="connsiteX3" fmla="*/ 1358075 w 2472858"/>
              <a:gd name="connsiteY3" fmla="*/ 0 h 3434536"/>
              <a:gd name="connsiteX4" fmla="*/ 1993227 w 2472858"/>
              <a:gd name="connsiteY4" fmla="*/ 388757 h 3434536"/>
              <a:gd name="connsiteX5" fmla="*/ 2234147 w 2472858"/>
              <a:gd name="connsiteY5" fmla="*/ 1056761 h 3434536"/>
              <a:gd name="connsiteX6" fmla="*/ 2431263 w 2472858"/>
              <a:gd name="connsiteY6" fmla="*/ 1642634 h 3434536"/>
              <a:gd name="connsiteX7" fmla="*/ 2445544 w 2472858"/>
              <a:gd name="connsiteY7" fmla="*/ 1943784 h 3434536"/>
              <a:gd name="connsiteX8" fmla="*/ 2354607 w 2472858"/>
              <a:gd name="connsiteY8" fmla="*/ 2124474 h 3434536"/>
              <a:gd name="connsiteX9" fmla="*/ 1440207 w 2472858"/>
              <a:gd name="connsiteY9" fmla="*/ 2995070 h 3434536"/>
              <a:gd name="connsiteX10" fmla="*/ 1719372 w 2472858"/>
              <a:gd name="connsiteY10" fmla="*/ 3434536 h 3434536"/>
              <a:gd name="connsiteX0" fmla="*/ 1719372 w 2639064"/>
              <a:gd name="connsiteY0" fmla="*/ 3434536 h 3434536"/>
              <a:gd name="connsiteX1" fmla="*/ 0 w 2639064"/>
              <a:gd name="connsiteY1" fmla="*/ 3429020 h 3434536"/>
              <a:gd name="connsiteX2" fmla="*/ 158952 w 2639064"/>
              <a:gd name="connsiteY2" fmla="*/ 793940 h 3434536"/>
              <a:gd name="connsiteX3" fmla="*/ 1358075 w 2639064"/>
              <a:gd name="connsiteY3" fmla="*/ 0 h 3434536"/>
              <a:gd name="connsiteX4" fmla="*/ 1993227 w 2639064"/>
              <a:gd name="connsiteY4" fmla="*/ 388757 h 3434536"/>
              <a:gd name="connsiteX5" fmla="*/ 2234147 w 2639064"/>
              <a:gd name="connsiteY5" fmla="*/ 1056761 h 3434536"/>
              <a:gd name="connsiteX6" fmla="*/ 2431263 w 2639064"/>
              <a:gd name="connsiteY6" fmla="*/ 1642634 h 3434536"/>
              <a:gd name="connsiteX7" fmla="*/ 2445544 w 2639064"/>
              <a:gd name="connsiteY7" fmla="*/ 1943784 h 3434536"/>
              <a:gd name="connsiteX8" fmla="*/ 2354607 w 2639064"/>
              <a:gd name="connsiteY8" fmla="*/ 2124474 h 3434536"/>
              <a:gd name="connsiteX9" fmla="*/ 1440207 w 2639064"/>
              <a:gd name="connsiteY9" fmla="*/ 2995070 h 3434536"/>
              <a:gd name="connsiteX10" fmla="*/ 1719372 w 2639064"/>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34536"/>
              <a:gd name="connsiteX1" fmla="*/ 0 w 2647342"/>
              <a:gd name="connsiteY1" fmla="*/ 3429020 h 3434536"/>
              <a:gd name="connsiteX2" fmla="*/ 158952 w 2647342"/>
              <a:gd name="connsiteY2" fmla="*/ 793940 h 3434536"/>
              <a:gd name="connsiteX3" fmla="*/ 1358075 w 2647342"/>
              <a:gd name="connsiteY3" fmla="*/ 0 h 3434536"/>
              <a:gd name="connsiteX4" fmla="*/ 1993227 w 2647342"/>
              <a:gd name="connsiteY4" fmla="*/ 388757 h 3434536"/>
              <a:gd name="connsiteX5" fmla="*/ 2275090 w 2647342"/>
              <a:gd name="connsiteY5" fmla="*/ 1053349 h 3434536"/>
              <a:gd name="connsiteX6" fmla="*/ 2431263 w 2647342"/>
              <a:gd name="connsiteY6" fmla="*/ 1642634 h 3434536"/>
              <a:gd name="connsiteX7" fmla="*/ 2445544 w 2647342"/>
              <a:gd name="connsiteY7" fmla="*/ 1943784 h 3434536"/>
              <a:gd name="connsiteX8" fmla="*/ 2354607 w 2647342"/>
              <a:gd name="connsiteY8" fmla="*/ 2124474 h 3434536"/>
              <a:gd name="connsiteX9" fmla="*/ 1440207 w 2647342"/>
              <a:gd name="connsiteY9" fmla="*/ 2995070 h 3434536"/>
              <a:gd name="connsiteX10" fmla="*/ 1719372 w 2647342"/>
              <a:gd name="connsiteY10" fmla="*/ 3434536 h 3434536"/>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54607 w 2647342"/>
              <a:gd name="connsiteY8" fmla="*/ 2124474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45544 w 2647342"/>
              <a:gd name="connsiteY7" fmla="*/ 1943784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7342"/>
              <a:gd name="connsiteY0" fmla="*/ 3434536 h 3442668"/>
              <a:gd name="connsiteX1" fmla="*/ 0 w 2647342"/>
              <a:gd name="connsiteY1" fmla="*/ 3442668 h 3442668"/>
              <a:gd name="connsiteX2" fmla="*/ 158952 w 2647342"/>
              <a:gd name="connsiteY2" fmla="*/ 793940 h 3442668"/>
              <a:gd name="connsiteX3" fmla="*/ 1358075 w 2647342"/>
              <a:gd name="connsiteY3" fmla="*/ 0 h 3442668"/>
              <a:gd name="connsiteX4" fmla="*/ 1993227 w 2647342"/>
              <a:gd name="connsiteY4" fmla="*/ 388757 h 3442668"/>
              <a:gd name="connsiteX5" fmla="*/ 2275090 w 2647342"/>
              <a:gd name="connsiteY5" fmla="*/ 1053349 h 3442668"/>
              <a:gd name="connsiteX6" fmla="*/ 2431263 w 2647342"/>
              <a:gd name="connsiteY6" fmla="*/ 1642634 h 3442668"/>
              <a:gd name="connsiteX7" fmla="*/ 2419702 w 2647342"/>
              <a:gd name="connsiteY7" fmla="*/ 1951735 h 3442668"/>
              <a:gd name="connsiteX8" fmla="*/ 2370509 w 2647342"/>
              <a:gd name="connsiteY8" fmla="*/ 2156280 h 3442668"/>
              <a:gd name="connsiteX9" fmla="*/ 1440207 w 2647342"/>
              <a:gd name="connsiteY9" fmla="*/ 2995070 h 3442668"/>
              <a:gd name="connsiteX10" fmla="*/ 1719372 w 2647342"/>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4458"/>
              <a:gd name="connsiteY0" fmla="*/ 3434536 h 3442668"/>
              <a:gd name="connsiteX1" fmla="*/ 0 w 2644458"/>
              <a:gd name="connsiteY1" fmla="*/ 3442668 h 3442668"/>
              <a:gd name="connsiteX2" fmla="*/ 158952 w 2644458"/>
              <a:gd name="connsiteY2" fmla="*/ 793940 h 3442668"/>
              <a:gd name="connsiteX3" fmla="*/ 1358075 w 2644458"/>
              <a:gd name="connsiteY3" fmla="*/ 0 h 3442668"/>
              <a:gd name="connsiteX4" fmla="*/ 1993227 w 2644458"/>
              <a:gd name="connsiteY4" fmla="*/ 388757 h 3442668"/>
              <a:gd name="connsiteX5" fmla="*/ 2261175 w 2644458"/>
              <a:gd name="connsiteY5" fmla="*/ 1053349 h 3442668"/>
              <a:gd name="connsiteX6" fmla="*/ 2431263 w 2644458"/>
              <a:gd name="connsiteY6" fmla="*/ 1642634 h 3442668"/>
              <a:gd name="connsiteX7" fmla="*/ 2419702 w 2644458"/>
              <a:gd name="connsiteY7" fmla="*/ 1951735 h 3442668"/>
              <a:gd name="connsiteX8" fmla="*/ 2370509 w 2644458"/>
              <a:gd name="connsiteY8" fmla="*/ 2156280 h 3442668"/>
              <a:gd name="connsiteX9" fmla="*/ 1440207 w 2644458"/>
              <a:gd name="connsiteY9" fmla="*/ 2995070 h 3442668"/>
              <a:gd name="connsiteX10" fmla="*/ 1719372 w 2644458"/>
              <a:gd name="connsiteY10" fmla="*/ 3434536 h 3442668"/>
              <a:gd name="connsiteX0" fmla="*/ 1719372 w 2643744"/>
              <a:gd name="connsiteY0" fmla="*/ 3434536 h 3442668"/>
              <a:gd name="connsiteX1" fmla="*/ 0 w 2643744"/>
              <a:gd name="connsiteY1" fmla="*/ 3442668 h 3442668"/>
              <a:gd name="connsiteX2" fmla="*/ 158952 w 2643744"/>
              <a:gd name="connsiteY2" fmla="*/ 793940 h 3442668"/>
              <a:gd name="connsiteX3" fmla="*/ 1358075 w 2643744"/>
              <a:gd name="connsiteY3" fmla="*/ 0 h 3442668"/>
              <a:gd name="connsiteX4" fmla="*/ 1993227 w 2643744"/>
              <a:gd name="connsiteY4" fmla="*/ 388757 h 3442668"/>
              <a:gd name="connsiteX5" fmla="*/ 2261175 w 2643744"/>
              <a:gd name="connsiteY5" fmla="*/ 1053349 h 3442668"/>
              <a:gd name="connsiteX6" fmla="*/ 2431263 w 2643744"/>
              <a:gd name="connsiteY6" fmla="*/ 1642634 h 3442668"/>
              <a:gd name="connsiteX7" fmla="*/ 2419702 w 2643744"/>
              <a:gd name="connsiteY7" fmla="*/ 1951735 h 3442668"/>
              <a:gd name="connsiteX8" fmla="*/ 2370509 w 2643744"/>
              <a:gd name="connsiteY8" fmla="*/ 2156280 h 3442668"/>
              <a:gd name="connsiteX9" fmla="*/ 1440207 w 2643744"/>
              <a:gd name="connsiteY9" fmla="*/ 2995070 h 3442668"/>
              <a:gd name="connsiteX10" fmla="*/ 1719372 w 2643744"/>
              <a:gd name="connsiteY10" fmla="*/ 3434536 h 3442668"/>
              <a:gd name="connsiteX0" fmla="*/ 1719372 w 2628067"/>
              <a:gd name="connsiteY0" fmla="*/ 3434536 h 3442668"/>
              <a:gd name="connsiteX1" fmla="*/ 0 w 2628067"/>
              <a:gd name="connsiteY1" fmla="*/ 3442668 h 3442668"/>
              <a:gd name="connsiteX2" fmla="*/ 158952 w 2628067"/>
              <a:gd name="connsiteY2" fmla="*/ 793940 h 3442668"/>
              <a:gd name="connsiteX3" fmla="*/ 1358075 w 2628067"/>
              <a:gd name="connsiteY3" fmla="*/ 0 h 3442668"/>
              <a:gd name="connsiteX4" fmla="*/ 1993227 w 2628067"/>
              <a:gd name="connsiteY4" fmla="*/ 388757 h 3442668"/>
              <a:gd name="connsiteX5" fmla="*/ 2261175 w 2628067"/>
              <a:gd name="connsiteY5" fmla="*/ 1053349 h 3442668"/>
              <a:gd name="connsiteX6" fmla="*/ 2431263 w 2628067"/>
              <a:gd name="connsiteY6" fmla="*/ 1642634 h 3442668"/>
              <a:gd name="connsiteX7" fmla="*/ 2419702 w 2628067"/>
              <a:gd name="connsiteY7" fmla="*/ 1951735 h 3442668"/>
              <a:gd name="connsiteX8" fmla="*/ 2370509 w 2628067"/>
              <a:gd name="connsiteY8" fmla="*/ 2156280 h 3442668"/>
              <a:gd name="connsiteX9" fmla="*/ 1440207 w 2628067"/>
              <a:gd name="connsiteY9" fmla="*/ 2995070 h 3442668"/>
              <a:gd name="connsiteX10" fmla="*/ 1719372 w 2628067"/>
              <a:gd name="connsiteY10" fmla="*/ 3434536 h 3442668"/>
              <a:gd name="connsiteX0" fmla="*/ 1719372 w 2628937"/>
              <a:gd name="connsiteY0" fmla="*/ 3434536 h 3442668"/>
              <a:gd name="connsiteX1" fmla="*/ 0 w 2628937"/>
              <a:gd name="connsiteY1" fmla="*/ 3442668 h 3442668"/>
              <a:gd name="connsiteX2" fmla="*/ 158952 w 2628937"/>
              <a:gd name="connsiteY2" fmla="*/ 793940 h 3442668"/>
              <a:gd name="connsiteX3" fmla="*/ 1358075 w 2628937"/>
              <a:gd name="connsiteY3" fmla="*/ 0 h 3442668"/>
              <a:gd name="connsiteX4" fmla="*/ 1993227 w 2628937"/>
              <a:gd name="connsiteY4" fmla="*/ 388757 h 3442668"/>
              <a:gd name="connsiteX5" fmla="*/ 2261175 w 2628937"/>
              <a:gd name="connsiteY5" fmla="*/ 1053349 h 3442668"/>
              <a:gd name="connsiteX6" fmla="*/ 2431263 w 2628937"/>
              <a:gd name="connsiteY6" fmla="*/ 1642634 h 3442668"/>
              <a:gd name="connsiteX7" fmla="*/ 2419702 w 2628937"/>
              <a:gd name="connsiteY7" fmla="*/ 1951735 h 3442668"/>
              <a:gd name="connsiteX8" fmla="*/ 2370509 w 2628937"/>
              <a:gd name="connsiteY8" fmla="*/ 2156280 h 3442668"/>
              <a:gd name="connsiteX9" fmla="*/ 1440207 w 2628937"/>
              <a:gd name="connsiteY9" fmla="*/ 2995070 h 3442668"/>
              <a:gd name="connsiteX10" fmla="*/ 1719372 w 2628937"/>
              <a:gd name="connsiteY10" fmla="*/ 3434536 h 3442668"/>
              <a:gd name="connsiteX0" fmla="*/ 1719372 w 2638516"/>
              <a:gd name="connsiteY0" fmla="*/ 3434536 h 3442668"/>
              <a:gd name="connsiteX1" fmla="*/ 0 w 2638516"/>
              <a:gd name="connsiteY1" fmla="*/ 3442668 h 3442668"/>
              <a:gd name="connsiteX2" fmla="*/ 158952 w 2638516"/>
              <a:gd name="connsiteY2" fmla="*/ 793940 h 3442668"/>
              <a:gd name="connsiteX3" fmla="*/ 1358075 w 2638516"/>
              <a:gd name="connsiteY3" fmla="*/ 0 h 3442668"/>
              <a:gd name="connsiteX4" fmla="*/ 1993227 w 2638516"/>
              <a:gd name="connsiteY4" fmla="*/ 388757 h 3442668"/>
              <a:gd name="connsiteX5" fmla="*/ 2261175 w 2638516"/>
              <a:gd name="connsiteY5" fmla="*/ 1053349 h 3442668"/>
              <a:gd name="connsiteX6" fmla="*/ 2431263 w 2638516"/>
              <a:gd name="connsiteY6" fmla="*/ 1642634 h 3442668"/>
              <a:gd name="connsiteX7" fmla="*/ 2419702 w 2638516"/>
              <a:gd name="connsiteY7" fmla="*/ 1951735 h 3442668"/>
              <a:gd name="connsiteX8" fmla="*/ 2370509 w 2638516"/>
              <a:gd name="connsiteY8" fmla="*/ 2156280 h 3442668"/>
              <a:gd name="connsiteX9" fmla="*/ 1440207 w 2638516"/>
              <a:gd name="connsiteY9" fmla="*/ 2995070 h 3442668"/>
              <a:gd name="connsiteX10" fmla="*/ 1719372 w 2638516"/>
              <a:gd name="connsiteY10" fmla="*/ 3434536 h 3442668"/>
              <a:gd name="connsiteX0" fmla="*/ 1719372 w 2637316"/>
              <a:gd name="connsiteY0" fmla="*/ 3434536 h 3442668"/>
              <a:gd name="connsiteX1" fmla="*/ 0 w 2637316"/>
              <a:gd name="connsiteY1" fmla="*/ 3442668 h 3442668"/>
              <a:gd name="connsiteX2" fmla="*/ 158952 w 2637316"/>
              <a:gd name="connsiteY2" fmla="*/ 793940 h 3442668"/>
              <a:gd name="connsiteX3" fmla="*/ 1358075 w 2637316"/>
              <a:gd name="connsiteY3" fmla="*/ 0 h 3442668"/>
              <a:gd name="connsiteX4" fmla="*/ 1993227 w 2637316"/>
              <a:gd name="connsiteY4" fmla="*/ 388757 h 3442668"/>
              <a:gd name="connsiteX5" fmla="*/ 2255211 w 2637316"/>
              <a:gd name="connsiteY5" fmla="*/ 1043410 h 3442668"/>
              <a:gd name="connsiteX6" fmla="*/ 2431263 w 2637316"/>
              <a:gd name="connsiteY6" fmla="*/ 1642634 h 3442668"/>
              <a:gd name="connsiteX7" fmla="*/ 2419702 w 2637316"/>
              <a:gd name="connsiteY7" fmla="*/ 1951735 h 3442668"/>
              <a:gd name="connsiteX8" fmla="*/ 2370509 w 2637316"/>
              <a:gd name="connsiteY8" fmla="*/ 2156280 h 3442668"/>
              <a:gd name="connsiteX9" fmla="*/ 1440207 w 2637316"/>
              <a:gd name="connsiteY9" fmla="*/ 2995070 h 3442668"/>
              <a:gd name="connsiteX10" fmla="*/ 1719372 w 2637316"/>
              <a:gd name="connsiteY10" fmla="*/ 3434536 h 3442668"/>
              <a:gd name="connsiteX0" fmla="*/ 1719372 w 2637316"/>
              <a:gd name="connsiteY0" fmla="*/ 3434536 h 3442668"/>
              <a:gd name="connsiteX1" fmla="*/ 806518 w 2637316"/>
              <a:gd name="connsiteY1" fmla="*/ 3440489 h 3442668"/>
              <a:gd name="connsiteX2" fmla="*/ 0 w 2637316"/>
              <a:gd name="connsiteY2" fmla="*/ 3442668 h 3442668"/>
              <a:gd name="connsiteX3" fmla="*/ 158952 w 2637316"/>
              <a:gd name="connsiteY3" fmla="*/ 793940 h 3442668"/>
              <a:gd name="connsiteX4" fmla="*/ 1358075 w 2637316"/>
              <a:gd name="connsiteY4" fmla="*/ 0 h 3442668"/>
              <a:gd name="connsiteX5" fmla="*/ 1993227 w 2637316"/>
              <a:gd name="connsiteY5" fmla="*/ 388757 h 3442668"/>
              <a:gd name="connsiteX6" fmla="*/ 2255211 w 2637316"/>
              <a:gd name="connsiteY6" fmla="*/ 1043410 h 3442668"/>
              <a:gd name="connsiteX7" fmla="*/ 2431263 w 2637316"/>
              <a:gd name="connsiteY7" fmla="*/ 1642634 h 3442668"/>
              <a:gd name="connsiteX8" fmla="*/ 2419702 w 2637316"/>
              <a:gd name="connsiteY8" fmla="*/ 1951735 h 3442668"/>
              <a:gd name="connsiteX9" fmla="*/ 2370509 w 2637316"/>
              <a:gd name="connsiteY9" fmla="*/ 2156280 h 3442668"/>
              <a:gd name="connsiteX10" fmla="*/ 1440207 w 2637316"/>
              <a:gd name="connsiteY10" fmla="*/ 2995070 h 3442668"/>
              <a:gd name="connsiteX11" fmla="*/ 1719372 w 2637316"/>
              <a:gd name="connsiteY11" fmla="*/ 3434536 h 3442668"/>
              <a:gd name="connsiteX0" fmla="*/ 1938934 w 2856878"/>
              <a:gd name="connsiteY0" fmla="*/ 3434536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1938934 w 2856878"/>
              <a:gd name="connsiteY11" fmla="*/ 3434536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579057 w 2856878"/>
              <a:gd name="connsiteY0" fmla="*/ 4672421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579057 w 2856878"/>
              <a:gd name="connsiteY11" fmla="*/ 4672421 h 4716028"/>
              <a:gd name="connsiteX0" fmla="*/ 2682606 w 2856878"/>
              <a:gd name="connsiteY0" fmla="*/ 4710075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682606 w 2856878"/>
              <a:gd name="connsiteY11" fmla="*/ 4710075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701434 w 2856878"/>
              <a:gd name="connsiteY0" fmla="*/ 4714782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701434 w 2856878"/>
              <a:gd name="connsiteY11" fmla="*/ 4714782 h 4716028"/>
              <a:gd name="connsiteX0" fmla="*/ 2320010 w 2856878"/>
              <a:gd name="connsiteY0" fmla="*/ 3991053 h 4716028"/>
              <a:gd name="connsiteX1" fmla="*/ 0 w 2856878"/>
              <a:gd name="connsiteY1" fmla="*/ 4716028 h 4716028"/>
              <a:gd name="connsiteX2" fmla="*/ 219562 w 2856878"/>
              <a:gd name="connsiteY2" fmla="*/ 3442668 h 4716028"/>
              <a:gd name="connsiteX3" fmla="*/ 378514 w 2856878"/>
              <a:gd name="connsiteY3" fmla="*/ 793940 h 4716028"/>
              <a:gd name="connsiteX4" fmla="*/ 1577637 w 2856878"/>
              <a:gd name="connsiteY4" fmla="*/ 0 h 4716028"/>
              <a:gd name="connsiteX5" fmla="*/ 2212789 w 2856878"/>
              <a:gd name="connsiteY5" fmla="*/ 388757 h 4716028"/>
              <a:gd name="connsiteX6" fmla="*/ 2474773 w 2856878"/>
              <a:gd name="connsiteY6" fmla="*/ 1043410 h 4716028"/>
              <a:gd name="connsiteX7" fmla="*/ 2650825 w 2856878"/>
              <a:gd name="connsiteY7" fmla="*/ 1642634 h 4716028"/>
              <a:gd name="connsiteX8" fmla="*/ 2639264 w 2856878"/>
              <a:gd name="connsiteY8" fmla="*/ 1951735 h 4716028"/>
              <a:gd name="connsiteX9" fmla="*/ 2590071 w 2856878"/>
              <a:gd name="connsiteY9" fmla="*/ 2156280 h 4716028"/>
              <a:gd name="connsiteX10" fmla="*/ 1659769 w 2856878"/>
              <a:gd name="connsiteY10" fmla="*/ 2995070 h 4716028"/>
              <a:gd name="connsiteX11" fmla="*/ 2320010 w 2856878"/>
              <a:gd name="connsiteY11" fmla="*/ 3991053 h 4716028"/>
              <a:gd name="connsiteX0" fmla="*/ 2100447 w 2637315"/>
              <a:gd name="connsiteY0" fmla="*/ 3991053 h 3991053"/>
              <a:gd name="connsiteX1" fmla="*/ -1 w 2637315"/>
              <a:gd name="connsiteY1" fmla="*/ 3442668 h 3991053"/>
              <a:gd name="connsiteX2" fmla="*/ 158951 w 2637315"/>
              <a:gd name="connsiteY2" fmla="*/ 793940 h 3991053"/>
              <a:gd name="connsiteX3" fmla="*/ 1358074 w 2637315"/>
              <a:gd name="connsiteY3" fmla="*/ 0 h 3991053"/>
              <a:gd name="connsiteX4" fmla="*/ 1993226 w 2637315"/>
              <a:gd name="connsiteY4" fmla="*/ 388757 h 3991053"/>
              <a:gd name="connsiteX5" fmla="*/ 2255210 w 2637315"/>
              <a:gd name="connsiteY5" fmla="*/ 1043410 h 3991053"/>
              <a:gd name="connsiteX6" fmla="*/ 2431262 w 2637315"/>
              <a:gd name="connsiteY6" fmla="*/ 1642634 h 3991053"/>
              <a:gd name="connsiteX7" fmla="*/ 2419701 w 2637315"/>
              <a:gd name="connsiteY7" fmla="*/ 1951735 h 3991053"/>
              <a:gd name="connsiteX8" fmla="*/ 2370508 w 2637315"/>
              <a:gd name="connsiteY8" fmla="*/ 2156280 h 3991053"/>
              <a:gd name="connsiteX9" fmla="*/ 1440206 w 2637315"/>
              <a:gd name="connsiteY9" fmla="*/ 2995070 h 3991053"/>
              <a:gd name="connsiteX10" fmla="*/ 2100447 w 2637315"/>
              <a:gd name="connsiteY10" fmla="*/ 3991053 h 3991053"/>
              <a:gd name="connsiteX0" fmla="*/ 2208027 w 2744895"/>
              <a:gd name="connsiteY0" fmla="*/ 3991053 h 3991053"/>
              <a:gd name="connsiteX1" fmla="*/ 0 w 2744895"/>
              <a:gd name="connsiteY1" fmla="*/ 3912119 h 3991053"/>
              <a:gd name="connsiteX2" fmla="*/ 266531 w 2744895"/>
              <a:gd name="connsiteY2" fmla="*/ 793940 h 3991053"/>
              <a:gd name="connsiteX3" fmla="*/ 1465654 w 2744895"/>
              <a:gd name="connsiteY3" fmla="*/ 0 h 3991053"/>
              <a:gd name="connsiteX4" fmla="*/ 2100806 w 2744895"/>
              <a:gd name="connsiteY4" fmla="*/ 388757 h 3991053"/>
              <a:gd name="connsiteX5" fmla="*/ 2362790 w 2744895"/>
              <a:gd name="connsiteY5" fmla="*/ 1043410 h 3991053"/>
              <a:gd name="connsiteX6" fmla="*/ 2538842 w 2744895"/>
              <a:gd name="connsiteY6" fmla="*/ 1642634 h 3991053"/>
              <a:gd name="connsiteX7" fmla="*/ 2527281 w 2744895"/>
              <a:gd name="connsiteY7" fmla="*/ 1951735 h 3991053"/>
              <a:gd name="connsiteX8" fmla="*/ 2478088 w 2744895"/>
              <a:gd name="connsiteY8" fmla="*/ 2156280 h 3991053"/>
              <a:gd name="connsiteX9" fmla="*/ 1547786 w 2744895"/>
              <a:gd name="connsiteY9" fmla="*/ 2995070 h 3991053"/>
              <a:gd name="connsiteX10" fmla="*/ 2208027 w 2744895"/>
              <a:gd name="connsiteY10" fmla="*/ 3991053 h 3991053"/>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481870 w 2744895"/>
              <a:gd name="connsiteY0" fmla="*/ 3912812 h 3912812"/>
              <a:gd name="connsiteX1" fmla="*/ 0 w 2744895"/>
              <a:gd name="connsiteY1" fmla="*/ 3912119 h 3912812"/>
              <a:gd name="connsiteX2" fmla="*/ 266531 w 2744895"/>
              <a:gd name="connsiteY2" fmla="*/ 793940 h 3912812"/>
              <a:gd name="connsiteX3" fmla="*/ 1465654 w 2744895"/>
              <a:gd name="connsiteY3" fmla="*/ 0 h 3912812"/>
              <a:gd name="connsiteX4" fmla="*/ 2100806 w 2744895"/>
              <a:gd name="connsiteY4" fmla="*/ 388757 h 3912812"/>
              <a:gd name="connsiteX5" fmla="*/ 2362790 w 2744895"/>
              <a:gd name="connsiteY5" fmla="*/ 1043410 h 3912812"/>
              <a:gd name="connsiteX6" fmla="*/ 2538842 w 2744895"/>
              <a:gd name="connsiteY6" fmla="*/ 1642634 h 3912812"/>
              <a:gd name="connsiteX7" fmla="*/ 2527281 w 2744895"/>
              <a:gd name="connsiteY7" fmla="*/ 1951735 h 3912812"/>
              <a:gd name="connsiteX8" fmla="*/ 2478088 w 2744895"/>
              <a:gd name="connsiteY8" fmla="*/ 2156280 h 3912812"/>
              <a:gd name="connsiteX9" fmla="*/ 1547786 w 2744895"/>
              <a:gd name="connsiteY9" fmla="*/ 2995070 h 3912812"/>
              <a:gd name="connsiteX10" fmla="*/ 2481870 w 2744895"/>
              <a:gd name="connsiteY10" fmla="*/ 3912812 h 3912812"/>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44948 w 2744895"/>
              <a:gd name="connsiteY0" fmla="*/ 3883473 h 3912119"/>
              <a:gd name="connsiteX1" fmla="*/ 0 w 2744895"/>
              <a:gd name="connsiteY1" fmla="*/ 3912119 h 3912119"/>
              <a:gd name="connsiteX2" fmla="*/ 266531 w 2744895"/>
              <a:gd name="connsiteY2" fmla="*/ 793940 h 3912119"/>
              <a:gd name="connsiteX3" fmla="*/ 1465654 w 2744895"/>
              <a:gd name="connsiteY3" fmla="*/ 0 h 3912119"/>
              <a:gd name="connsiteX4" fmla="*/ 2100806 w 2744895"/>
              <a:gd name="connsiteY4" fmla="*/ 388757 h 3912119"/>
              <a:gd name="connsiteX5" fmla="*/ 2362790 w 2744895"/>
              <a:gd name="connsiteY5" fmla="*/ 1043410 h 3912119"/>
              <a:gd name="connsiteX6" fmla="*/ 2538842 w 2744895"/>
              <a:gd name="connsiteY6" fmla="*/ 1642634 h 3912119"/>
              <a:gd name="connsiteX7" fmla="*/ 2527281 w 2744895"/>
              <a:gd name="connsiteY7" fmla="*/ 1951735 h 3912119"/>
              <a:gd name="connsiteX8" fmla="*/ 2478088 w 2744895"/>
              <a:gd name="connsiteY8" fmla="*/ 2156280 h 3912119"/>
              <a:gd name="connsiteX9" fmla="*/ 1547786 w 2744895"/>
              <a:gd name="connsiteY9" fmla="*/ 2995070 h 3912119"/>
              <a:gd name="connsiteX10" fmla="*/ 2344948 w 2744895"/>
              <a:gd name="connsiteY10" fmla="*/ 3883473 h 3912119"/>
              <a:gd name="connsiteX0" fmla="*/ 2313672 w 2744895"/>
              <a:gd name="connsiteY0" fmla="*/ 3914749 h 3914749"/>
              <a:gd name="connsiteX1" fmla="*/ 0 w 2744895"/>
              <a:gd name="connsiteY1" fmla="*/ 3912119 h 3914749"/>
              <a:gd name="connsiteX2" fmla="*/ 266531 w 2744895"/>
              <a:gd name="connsiteY2" fmla="*/ 793940 h 3914749"/>
              <a:gd name="connsiteX3" fmla="*/ 1465654 w 2744895"/>
              <a:gd name="connsiteY3" fmla="*/ 0 h 3914749"/>
              <a:gd name="connsiteX4" fmla="*/ 2100806 w 2744895"/>
              <a:gd name="connsiteY4" fmla="*/ 388757 h 3914749"/>
              <a:gd name="connsiteX5" fmla="*/ 2362790 w 2744895"/>
              <a:gd name="connsiteY5" fmla="*/ 1043410 h 3914749"/>
              <a:gd name="connsiteX6" fmla="*/ 2538842 w 2744895"/>
              <a:gd name="connsiteY6" fmla="*/ 1642634 h 3914749"/>
              <a:gd name="connsiteX7" fmla="*/ 2527281 w 2744895"/>
              <a:gd name="connsiteY7" fmla="*/ 1951735 h 3914749"/>
              <a:gd name="connsiteX8" fmla="*/ 2478088 w 2744895"/>
              <a:gd name="connsiteY8" fmla="*/ 2156280 h 3914749"/>
              <a:gd name="connsiteX9" fmla="*/ 1547786 w 2744895"/>
              <a:gd name="connsiteY9" fmla="*/ 2995070 h 3914749"/>
              <a:gd name="connsiteX10" fmla="*/ 2313672 w 2744895"/>
              <a:gd name="connsiteY10" fmla="*/ 3914749 h 39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4895" h="3914749">
                <a:moveTo>
                  <a:pt x="2313672" y="3914749"/>
                </a:moveTo>
                <a:lnTo>
                  <a:pt x="0" y="3912119"/>
                </a:lnTo>
                <a:cubicBezTo>
                  <a:pt x="614231" y="2049480"/>
                  <a:pt x="247176" y="2480580"/>
                  <a:pt x="266531" y="793940"/>
                </a:cubicBezTo>
                <a:cubicBezTo>
                  <a:pt x="553645" y="-54149"/>
                  <a:pt x="1297958" y="12165"/>
                  <a:pt x="1465654" y="0"/>
                </a:cubicBezTo>
                <a:cubicBezTo>
                  <a:pt x="1752433" y="74995"/>
                  <a:pt x="1824262" y="95398"/>
                  <a:pt x="2100806" y="388757"/>
                </a:cubicBezTo>
                <a:cubicBezTo>
                  <a:pt x="2265935" y="789489"/>
                  <a:pt x="2430293" y="793485"/>
                  <a:pt x="2362790" y="1043410"/>
                </a:cubicBezTo>
                <a:cubicBezTo>
                  <a:pt x="2424520" y="1228762"/>
                  <a:pt x="3065125" y="1587500"/>
                  <a:pt x="2538842" y="1642634"/>
                </a:cubicBezTo>
                <a:cubicBezTo>
                  <a:pt x="2557517" y="1743017"/>
                  <a:pt x="2639892" y="1884819"/>
                  <a:pt x="2527281" y="1951735"/>
                </a:cubicBezTo>
                <a:cubicBezTo>
                  <a:pt x="2561440" y="2086167"/>
                  <a:pt x="2508400" y="2096050"/>
                  <a:pt x="2478088" y="2156280"/>
                </a:cubicBezTo>
                <a:cubicBezTo>
                  <a:pt x="2695315" y="2685314"/>
                  <a:pt x="1661517" y="2421680"/>
                  <a:pt x="1547786" y="2995070"/>
                </a:cubicBezTo>
                <a:cubicBezTo>
                  <a:pt x="1833819" y="3701667"/>
                  <a:pt x="1981506" y="3564014"/>
                  <a:pt x="2313672" y="3914749"/>
                </a:cubicBezTo>
                <a:close/>
              </a:path>
            </a:pathLst>
          </a:cu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Shape 20">
            <a:extLst>
              <a:ext uri="{FF2B5EF4-FFF2-40B4-BE49-F238E27FC236}">
                <a16:creationId xmlns:a16="http://schemas.microsoft.com/office/drawing/2014/main" id="{2E5B903C-53FA-4ECD-9784-3872743C5B72}"/>
              </a:ext>
            </a:extLst>
          </p:cNvPr>
          <p:cNvSpPr>
            <a:spLocks noChangeAspect="1"/>
          </p:cNvSpPr>
          <p:nvPr/>
        </p:nvSpPr>
        <p:spPr>
          <a:xfrm>
            <a:off x="7683565" y="5897518"/>
            <a:ext cx="710680" cy="960482"/>
          </a:xfrm>
          <a:custGeom>
            <a:avLst/>
            <a:gdLst>
              <a:gd name="connsiteX0" fmla="*/ 96253 w 2704699"/>
              <a:gd name="connsiteY0" fmla="*/ 5303520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94" fmla="*/ 96253 w 2704699"/>
              <a:gd name="connsiteY94" fmla="*/ 5303520 h 5332395"/>
              <a:gd name="connsiteX0" fmla="*/ 2685449 w 2704699"/>
              <a:gd name="connsiteY0" fmla="*/ 5332395 h 5332395"/>
              <a:gd name="connsiteX1" fmla="*/ 154005 w 2704699"/>
              <a:gd name="connsiteY1" fmla="*/ 4851132 h 5332395"/>
              <a:gd name="connsiteX2" fmla="*/ 231007 w 2704699"/>
              <a:gd name="connsiteY2" fmla="*/ 4504623 h 5332395"/>
              <a:gd name="connsiteX3" fmla="*/ 298384 w 2704699"/>
              <a:gd name="connsiteY3" fmla="*/ 4138863 h 5332395"/>
              <a:gd name="connsiteX4" fmla="*/ 433137 w 2704699"/>
              <a:gd name="connsiteY4" fmla="*/ 3734602 h 5332395"/>
              <a:gd name="connsiteX5" fmla="*/ 558266 w 2704699"/>
              <a:gd name="connsiteY5" fmla="*/ 3378467 h 5332395"/>
              <a:gd name="connsiteX6" fmla="*/ 779647 w 2704699"/>
              <a:gd name="connsiteY6" fmla="*/ 2964581 h 5332395"/>
              <a:gd name="connsiteX7" fmla="*/ 952901 w 2704699"/>
              <a:gd name="connsiteY7" fmla="*/ 2695073 h 5332395"/>
              <a:gd name="connsiteX8" fmla="*/ 1049154 w 2704699"/>
              <a:gd name="connsiteY8" fmla="*/ 2464067 h 5332395"/>
              <a:gd name="connsiteX9" fmla="*/ 885525 w 2704699"/>
              <a:gd name="connsiteY9" fmla="*/ 2127183 h 5332395"/>
              <a:gd name="connsiteX10" fmla="*/ 875899 w 2704699"/>
              <a:gd name="connsiteY10" fmla="*/ 2088682 h 5332395"/>
              <a:gd name="connsiteX11" fmla="*/ 847024 w 2704699"/>
              <a:gd name="connsiteY11" fmla="*/ 2059806 h 5332395"/>
              <a:gd name="connsiteX12" fmla="*/ 789272 w 2704699"/>
              <a:gd name="connsiteY12" fmla="*/ 2059806 h 5332395"/>
              <a:gd name="connsiteX13" fmla="*/ 721895 w 2704699"/>
              <a:gd name="connsiteY13" fmla="*/ 2079056 h 5332395"/>
              <a:gd name="connsiteX14" fmla="*/ 606392 w 2704699"/>
              <a:gd name="connsiteY14" fmla="*/ 2088682 h 5332395"/>
              <a:gd name="connsiteX15" fmla="*/ 519765 w 2704699"/>
              <a:gd name="connsiteY15" fmla="*/ 2069431 h 5332395"/>
              <a:gd name="connsiteX16" fmla="*/ 462013 w 2704699"/>
              <a:gd name="connsiteY16" fmla="*/ 2030930 h 5332395"/>
              <a:gd name="connsiteX17" fmla="*/ 433137 w 2704699"/>
              <a:gd name="connsiteY17" fmla="*/ 1973179 h 5332395"/>
              <a:gd name="connsiteX18" fmla="*/ 433137 w 2704699"/>
              <a:gd name="connsiteY18" fmla="*/ 1896176 h 5332395"/>
              <a:gd name="connsiteX19" fmla="*/ 423512 w 2704699"/>
              <a:gd name="connsiteY19" fmla="*/ 1857675 h 5332395"/>
              <a:gd name="connsiteX20" fmla="*/ 423512 w 2704699"/>
              <a:gd name="connsiteY20" fmla="*/ 1819174 h 5332395"/>
              <a:gd name="connsiteX21" fmla="*/ 423512 w 2704699"/>
              <a:gd name="connsiteY21" fmla="*/ 1790299 h 5332395"/>
              <a:gd name="connsiteX22" fmla="*/ 404261 w 2704699"/>
              <a:gd name="connsiteY22" fmla="*/ 1761423 h 5332395"/>
              <a:gd name="connsiteX23" fmla="*/ 356135 w 2704699"/>
              <a:gd name="connsiteY23" fmla="*/ 1674795 h 5332395"/>
              <a:gd name="connsiteX24" fmla="*/ 375386 w 2704699"/>
              <a:gd name="connsiteY24" fmla="*/ 1645920 h 5332395"/>
              <a:gd name="connsiteX25" fmla="*/ 375386 w 2704699"/>
              <a:gd name="connsiteY25" fmla="*/ 1617044 h 5332395"/>
              <a:gd name="connsiteX26" fmla="*/ 346510 w 2704699"/>
              <a:gd name="connsiteY26" fmla="*/ 1597793 h 5332395"/>
              <a:gd name="connsiteX27" fmla="*/ 346510 w 2704699"/>
              <a:gd name="connsiteY27" fmla="*/ 1559292 h 5332395"/>
              <a:gd name="connsiteX28" fmla="*/ 356135 w 2704699"/>
              <a:gd name="connsiteY28" fmla="*/ 1530416 h 5332395"/>
              <a:gd name="connsiteX29" fmla="*/ 336885 w 2704699"/>
              <a:gd name="connsiteY29" fmla="*/ 1453414 h 5332395"/>
              <a:gd name="connsiteX30" fmla="*/ 298384 w 2704699"/>
              <a:gd name="connsiteY30" fmla="*/ 1414913 h 5332395"/>
              <a:gd name="connsiteX31" fmla="*/ 259882 w 2704699"/>
              <a:gd name="connsiteY31" fmla="*/ 1386038 h 5332395"/>
              <a:gd name="connsiteX32" fmla="*/ 231007 w 2704699"/>
              <a:gd name="connsiteY32" fmla="*/ 1337911 h 5332395"/>
              <a:gd name="connsiteX33" fmla="*/ 231007 w 2704699"/>
              <a:gd name="connsiteY33" fmla="*/ 1299410 h 5332395"/>
              <a:gd name="connsiteX34" fmla="*/ 269508 w 2704699"/>
              <a:gd name="connsiteY34" fmla="*/ 1251284 h 5332395"/>
              <a:gd name="connsiteX35" fmla="*/ 336885 w 2704699"/>
              <a:gd name="connsiteY35" fmla="*/ 1203158 h 5332395"/>
              <a:gd name="connsiteX36" fmla="*/ 404261 w 2704699"/>
              <a:gd name="connsiteY36" fmla="*/ 1145406 h 5332395"/>
              <a:gd name="connsiteX37" fmla="*/ 442762 w 2704699"/>
              <a:gd name="connsiteY37" fmla="*/ 1078029 h 5332395"/>
              <a:gd name="connsiteX38" fmla="*/ 481264 w 2704699"/>
              <a:gd name="connsiteY38" fmla="*/ 1029903 h 5332395"/>
              <a:gd name="connsiteX39" fmla="*/ 500514 w 2704699"/>
              <a:gd name="connsiteY39" fmla="*/ 981776 h 5332395"/>
              <a:gd name="connsiteX40" fmla="*/ 510139 w 2704699"/>
              <a:gd name="connsiteY40" fmla="*/ 943275 h 5332395"/>
              <a:gd name="connsiteX41" fmla="*/ 500514 w 2704699"/>
              <a:gd name="connsiteY41" fmla="*/ 904774 h 5332395"/>
              <a:gd name="connsiteX42" fmla="*/ 490889 w 2704699"/>
              <a:gd name="connsiteY42" fmla="*/ 885524 h 5332395"/>
              <a:gd name="connsiteX43" fmla="*/ 490889 w 2704699"/>
              <a:gd name="connsiteY43" fmla="*/ 837398 h 5332395"/>
              <a:gd name="connsiteX44" fmla="*/ 490889 w 2704699"/>
              <a:gd name="connsiteY44" fmla="*/ 808522 h 5332395"/>
              <a:gd name="connsiteX45" fmla="*/ 413887 w 2704699"/>
              <a:gd name="connsiteY45" fmla="*/ 770021 h 5332395"/>
              <a:gd name="connsiteX46" fmla="*/ 298384 w 2704699"/>
              <a:gd name="connsiteY46" fmla="*/ 731520 h 5332395"/>
              <a:gd name="connsiteX47" fmla="*/ 192506 w 2704699"/>
              <a:gd name="connsiteY47" fmla="*/ 693019 h 5332395"/>
              <a:gd name="connsiteX48" fmla="*/ 86628 w 2704699"/>
              <a:gd name="connsiteY48" fmla="*/ 635267 h 5332395"/>
              <a:gd name="connsiteX49" fmla="*/ 9626 w 2704699"/>
              <a:gd name="connsiteY49" fmla="*/ 587141 h 5332395"/>
              <a:gd name="connsiteX50" fmla="*/ 0 w 2704699"/>
              <a:gd name="connsiteY50" fmla="*/ 558265 h 5332395"/>
              <a:gd name="connsiteX51" fmla="*/ 115504 w 2704699"/>
              <a:gd name="connsiteY51" fmla="*/ 548640 h 5332395"/>
              <a:gd name="connsiteX52" fmla="*/ 240632 w 2704699"/>
              <a:gd name="connsiteY52" fmla="*/ 558265 h 5332395"/>
              <a:gd name="connsiteX53" fmla="*/ 365760 w 2704699"/>
              <a:gd name="connsiteY53" fmla="*/ 548640 h 5332395"/>
              <a:gd name="connsiteX54" fmla="*/ 548640 w 2704699"/>
              <a:gd name="connsiteY54" fmla="*/ 558265 h 5332395"/>
              <a:gd name="connsiteX55" fmla="*/ 606392 w 2704699"/>
              <a:gd name="connsiteY55" fmla="*/ 548640 h 5332395"/>
              <a:gd name="connsiteX56" fmla="*/ 721895 w 2704699"/>
              <a:gd name="connsiteY56" fmla="*/ 404261 h 5332395"/>
              <a:gd name="connsiteX57" fmla="*/ 933651 w 2704699"/>
              <a:gd name="connsiteY57" fmla="*/ 134753 h 5332395"/>
              <a:gd name="connsiteX58" fmla="*/ 1078030 w 2704699"/>
              <a:gd name="connsiteY58" fmla="*/ 28875 h 5332395"/>
              <a:gd name="connsiteX59" fmla="*/ 1280160 w 2704699"/>
              <a:gd name="connsiteY59" fmla="*/ 0 h 5332395"/>
              <a:gd name="connsiteX60" fmla="*/ 1491916 w 2704699"/>
              <a:gd name="connsiteY60" fmla="*/ 19250 h 5332395"/>
              <a:gd name="connsiteX61" fmla="*/ 1703672 w 2704699"/>
              <a:gd name="connsiteY61" fmla="*/ 67376 h 5332395"/>
              <a:gd name="connsiteX62" fmla="*/ 1848051 w 2704699"/>
              <a:gd name="connsiteY62" fmla="*/ 105878 h 5332395"/>
              <a:gd name="connsiteX63" fmla="*/ 2117558 w 2704699"/>
              <a:gd name="connsiteY63" fmla="*/ 356134 h 5332395"/>
              <a:gd name="connsiteX64" fmla="*/ 2252312 w 2704699"/>
              <a:gd name="connsiteY64" fmla="*/ 529389 h 5332395"/>
              <a:gd name="connsiteX65" fmla="*/ 2310064 w 2704699"/>
              <a:gd name="connsiteY65" fmla="*/ 693019 h 5332395"/>
              <a:gd name="connsiteX66" fmla="*/ 2338939 w 2704699"/>
              <a:gd name="connsiteY66" fmla="*/ 904774 h 5332395"/>
              <a:gd name="connsiteX67" fmla="*/ 2338939 w 2704699"/>
              <a:gd name="connsiteY67" fmla="*/ 1078029 h 5332395"/>
              <a:gd name="connsiteX68" fmla="*/ 2319689 w 2704699"/>
              <a:gd name="connsiteY68" fmla="*/ 1193532 h 5332395"/>
              <a:gd name="connsiteX69" fmla="*/ 2290813 w 2704699"/>
              <a:gd name="connsiteY69" fmla="*/ 1260909 h 5332395"/>
              <a:gd name="connsiteX70" fmla="*/ 2252312 w 2704699"/>
              <a:gd name="connsiteY70" fmla="*/ 1337911 h 5332395"/>
              <a:gd name="connsiteX71" fmla="*/ 2156059 w 2704699"/>
              <a:gd name="connsiteY71" fmla="*/ 1424539 h 5332395"/>
              <a:gd name="connsiteX72" fmla="*/ 2107933 w 2704699"/>
              <a:gd name="connsiteY72" fmla="*/ 1434164 h 5332395"/>
              <a:gd name="connsiteX73" fmla="*/ 2079057 w 2704699"/>
              <a:gd name="connsiteY73" fmla="*/ 1520791 h 5332395"/>
              <a:gd name="connsiteX74" fmla="*/ 2059807 w 2704699"/>
              <a:gd name="connsiteY74" fmla="*/ 1617044 h 5332395"/>
              <a:gd name="connsiteX75" fmla="*/ 2050181 w 2704699"/>
              <a:gd name="connsiteY75" fmla="*/ 1742172 h 5332395"/>
              <a:gd name="connsiteX76" fmla="*/ 2050181 w 2704699"/>
              <a:gd name="connsiteY76" fmla="*/ 1828800 h 5332395"/>
              <a:gd name="connsiteX77" fmla="*/ 2040556 w 2704699"/>
              <a:gd name="connsiteY77" fmla="*/ 1886551 h 5332395"/>
              <a:gd name="connsiteX78" fmla="*/ 1992430 w 2704699"/>
              <a:gd name="connsiteY78" fmla="*/ 1915427 h 5332395"/>
              <a:gd name="connsiteX79" fmla="*/ 1953929 w 2704699"/>
              <a:gd name="connsiteY79" fmla="*/ 1925052 h 5332395"/>
              <a:gd name="connsiteX80" fmla="*/ 1953929 w 2704699"/>
              <a:gd name="connsiteY80" fmla="*/ 2040555 h 5332395"/>
              <a:gd name="connsiteX81" fmla="*/ 2011680 w 2704699"/>
              <a:gd name="connsiteY81" fmla="*/ 2204185 h 5332395"/>
              <a:gd name="connsiteX82" fmla="*/ 2050181 w 2704699"/>
              <a:gd name="connsiteY82" fmla="*/ 2281187 h 5332395"/>
              <a:gd name="connsiteX83" fmla="*/ 2204186 w 2704699"/>
              <a:gd name="connsiteY83" fmla="*/ 2425566 h 5332395"/>
              <a:gd name="connsiteX84" fmla="*/ 2310064 w 2704699"/>
              <a:gd name="connsiteY84" fmla="*/ 2521819 h 5332395"/>
              <a:gd name="connsiteX85" fmla="*/ 2464068 w 2704699"/>
              <a:gd name="connsiteY85" fmla="*/ 2762450 h 5332395"/>
              <a:gd name="connsiteX86" fmla="*/ 2569946 w 2704699"/>
              <a:gd name="connsiteY86" fmla="*/ 3012707 h 5332395"/>
              <a:gd name="connsiteX87" fmla="*/ 2666198 w 2704699"/>
              <a:gd name="connsiteY87" fmla="*/ 3311090 h 5332395"/>
              <a:gd name="connsiteX88" fmla="*/ 2666198 w 2704699"/>
              <a:gd name="connsiteY88" fmla="*/ 3570972 h 5332395"/>
              <a:gd name="connsiteX89" fmla="*/ 2656573 w 2704699"/>
              <a:gd name="connsiteY89" fmla="*/ 3821229 h 5332395"/>
              <a:gd name="connsiteX90" fmla="*/ 2666198 w 2704699"/>
              <a:gd name="connsiteY90" fmla="*/ 4177364 h 5332395"/>
              <a:gd name="connsiteX91" fmla="*/ 2685449 w 2704699"/>
              <a:gd name="connsiteY91" fmla="*/ 4639376 h 5332395"/>
              <a:gd name="connsiteX92" fmla="*/ 2704699 w 2704699"/>
              <a:gd name="connsiteY92" fmla="*/ 5130265 h 5332395"/>
              <a:gd name="connsiteX93" fmla="*/ 2685449 w 2704699"/>
              <a:gd name="connsiteY93" fmla="*/ 5332395 h 5332395"/>
              <a:gd name="connsiteX0" fmla="*/ 2685449 w 2704699"/>
              <a:gd name="connsiteY0" fmla="*/ 5332395 h 5332395"/>
              <a:gd name="connsiteX1" fmla="*/ 231007 w 2704699"/>
              <a:gd name="connsiteY1" fmla="*/ 4504623 h 5332395"/>
              <a:gd name="connsiteX2" fmla="*/ 298384 w 2704699"/>
              <a:gd name="connsiteY2" fmla="*/ 4138863 h 5332395"/>
              <a:gd name="connsiteX3" fmla="*/ 433137 w 2704699"/>
              <a:gd name="connsiteY3" fmla="*/ 3734602 h 5332395"/>
              <a:gd name="connsiteX4" fmla="*/ 558266 w 2704699"/>
              <a:gd name="connsiteY4" fmla="*/ 3378467 h 5332395"/>
              <a:gd name="connsiteX5" fmla="*/ 779647 w 2704699"/>
              <a:gd name="connsiteY5" fmla="*/ 2964581 h 5332395"/>
              <a:gd name="connsiteX6" fmla="*/ 952901 w 2704699"/>
              <a:gd name="connsiteY6" fmla="*/ 2695073 h 5332395"/>
              <a:gd name="connsiteX7" fmla="*/ 1049154 w 2704699"/>
              <a:gd name="connsiteY7" fmla="*/ 2464067 h 5332395"/>
              <a:gd name="connsiteX8" fmla="*/ 885525 w 2704699"/>
              <a:gd name="connsiteY8" fmla="*/ 2127183 h 5332395"/>
              <a:gd name="connsiteX9" fmla="*/ 875899 w 2704699"/>
              <a:gd name="connsiteY9" fmla="*/ 2088682 h 5332395"/>
              <a:gd name="connsiteX10" fmla="*/ 847024 w 2704699"/>
              <a:gd name="connsiteY10" fmla="*/ 2059806 h 5332395"/>
              <a:gd name="connsiteX11" fmla="*/ 789272 w 2704699"/>
              <a:gd name="connsiteY11" fmla="*/ 2059806 h 5332395"/>
              <a:gd name="connsiteX12" fmla="*/ 721895 w 2704699"/>
              <a:gd name="connsiteY12" fmla="*/ 2079056 h 5332395"/>
              <a:gd name="connsiteX13" fmla="*/ 606392 w 2704699"/>
              <a:gd name="connsiteY13" fmla="*/ 2088682 h 5332395"/>
              <a:gd name="connsiteX14" fmla="*/ 519765 w 2704699"/>
              <a:gd name="connsiteY14" fmla="*/ 2069431 h 5332395"/>
              <a:gd name="connsiteX15" fmla="*/ 462013 w 2704699"/>
              <a:gd name="connsiteY15" fmla="*/ 2030930 h 5332395"/>
              <a:gd name="connsiteX16" fmla="*/ 433137 w 2704699"/>
              <a:gd name="connsiteY16" fmla="*/ 1973179 h 5332395"/>
              <a:gd name="connsiteX17" fmla="*/ 433137 w 2704699"/>
              <a:gd name="connsiteY17" fmla="*/ 1896176 h 5332395"/>
              <a:gd name="connsiteX18" fmla="*/ 423512 w 2704699"/>
              <a:gd name="connsiteY18" fmla="*/ 1857675 h 5332395"/>
              <a:gd name="connsiteX19" fmla="*/ 423512 w 2704699"/>
              <a:gd name="connsiteY19" fmla="*/ 1819174 h 5332395"/>
              <a:gd name="connsiteX20" fmla="*/ 423512 w 2704699"/>
              <a:gd name="connsiteY20" fmla="*/ 1790299 h 5332395"/>
              <a:gd name="connsiteX21" fmla="*/ 404261 w 2704699"/>
              <a:gd name="connsiteY21" fmla="*/ 1761423 h 5332395"/>
              <a:gd name="connsiteX22" fmla="*/ 356135 w 2704699"/>
              <a:gd name="connsiteY22" fmla="*/ 1674795 h 5332395"/>
              <a:gd name="connsiteX23" fmla="*/ 375386 w 2704699"/>
              <a:gd name="connsiteY23" fmla="*/ 1645920 h 5332395"/>
              <a:gd name="connsiteX24" fmla="*/ 375386 w 2704699"/>
              <a:gd name="connsiteY24" fmla="*/ 1617044 h 5332395"/>
              <a:gd name="connsiteX25" fmla="*/ 346510 w 2704699"/>
              <a:gd name="connsiteY25" fmla="*/ 1597793 h 5332395"/>
              <a:gd name="connsiteX26" fmla="*/ 346510 w 2704699"/>
              <a:gd name="connsiteY26" fmla="*/ 1559292 h 5332395"/>
              <a:gd name="connsiteX27" fmla="*/ 356135 w 2704699"/>
              <a:gd name="connsiteY27" fmla="*/ 1530416 h 5332395"/>
              <a:gd name="connsiteX28" fmla="*/ 336885 w 2704699"/>
              <a:gd name="connsiteY28" fmla="*/ 1453414 h 5332395"/>
              <a:gd name="connsiteX29" fmla="*/ 298384 w 2704699"/>
              <a:gd name="connsiteY29" fmla="*/ 1414913 h 5332395"/>
              <a:gd name="connsiteX30" fmla="*/ 259882 w 2704699"/>
              <a:gd name="connsiteY30" fmla="*/ 1386038 h 5332395"/>
              <a:gd name="connsiteX31" fmla="*/ 231007 w 2704699"/>
              <a:gd name="connsiteY31" fmla="*/ 1337911 h 5332395"/>
              <a:gd name="connsiteX32" fmla="*/ 231007 w 2704699"/>
              <a:gd name="connsiteY32" fmla="*/ 1299410 h 5332395"/>
              <a:gd name="connsiteX33" fmla="*/ 269508 w 2704699"/>
              <a:gd name="connsiteY33" fmla="*/ 1251284 h 5332395"/>
              <a:gd name="connsiteX34" fmla="*/ 336885 w 2704699"/>
              <a:gd name="connsiteY34" fmla="*/ 1203158 h 5332395"/>
              <a:gd name="connsiteX35" fmla="*/ 404261 w 2704699"/>
              <a:gd name="connsiteY35" fmla="*/ 1145406 h 5332395"/>
              <a:gd name="connsiteX36" fmla="*/ 442762 w 2704699"/>
              <a:gd name="connsiteY36" fmla="*/ 1078029 h 5332395"/>
              <a:gd name="connsiteX37" fmla="*/ 481264 w 2704699"/>
              <a:gd name="connsiteY37" fmla="*/ 1029903 h 5332395"/>
              <a:gd name="connsiteX38" fmla="*/ 500514 w 2704699"/>
              <a:gd name="connsiteY38" fmla="*/ 981776 h 5332395"/>
              <a:gd name="connsiteX39" fmla="*/ 510139 w 2704699"/>
              <a:gd name="connsiteY39" fmla="*/ 943275 h 5332395"/>
              <a:gd name="connsiteX40" fmla="*/ 500514 w 2704699"/>
              <a:gd name="connsiteY40" fmla="*/ 904774 h 5332395"/>
              <a:gd name="connsiteX41" fmla="*/ 490889 w 2704699"/>
              <a:gd name="connsiteY41" fmla="*/ 885524 h 5332395"/>
              <a:gd name="connsiteX42" fmla="*/ 490889 w 2704699"/>
              <a:gd name="connsiteY42" fmla="*/ 837398 h 5332395"/>
              <a:gd name="connsiteX43" fmla="*/ 490889 w 2704699"/>
              <a:gd name="connsiteY43" fmla="*/ 808522 h 5332395"/>
              <a:gd name="connsiteX44" fmla="*/ 413887 w 2704699"/>
              <a:gd name="connsiteY44" fmla="*/ 770021 h 5332395"/>
              <a:gd name="connsiteX45" fmla="*/ 298384 w 2704699"/>
              <a:gd name="connsiteY45" fmla="*/ 731520 h 5332395"/>
              <a:gd name="connsiteX46" fmla="*/ 192506 w 2704699"/>
              <a:gd name="connsiteY46" fmla="*/ 693019 h 5332395"/>
              <a:gd name="connsiteX47" fmla="*/ 86628 w 2704699"/>
              <a:gd name="connsiteY47" fmla="*/ 635267 h 5332395"/>
              <a:gd name="connsiteX48" fmla="*/ 9626 w 2704699"/>
              <a:gd name="connsiteY48" fmla="*/ 587141 h 5332395"/>
              <a:gd name="connsiteX49" fmla="*/ 0 w 2704699"/>
              <a:gd name="connsiteY49" fmla="*/ 558265 h 5332395"/>
              <a:gd name="connsiteX50" fmla="*/ 115504 w 2704699"/>
              <a:gd name="connsiteY50" fmla="*/ 548640 h 5332395"/>
              <a:gd name="connsiteX51" fmla="*/ 240632 w 2704699"/>
              <a:gd name="connsiteY51" fmla="*/ 558265 h 5332395"/>
              <a:gd name="connsiteX52" fmla="*/ 365760 w 2704699"/>
              <a:gd name="connsiteY52" fmla="*/ 548640 h 5332395"/>
              <a:gd name="connsiteX53" fmla="*/ 548640 w 2704699"/>
              <a:gd name="connsiteY53" fmla="*/ 558265 h 5332395"/>
              <a:gd name="connsiteX54" fmla="*/ 606392 w 2704699"/>
              <a:gd name="connsiteY54" fmla="*/ 548640 h 5332395"/>
              <a:gd name="connsiteX55" fmla="*/ 721895 w 2704699"/>
              <a:gd name="connsiteY55" fmla="*/ 404261 h 5332395"/>
              <a:gd name="connsiteX56" fmla="*/ 933651 w 2704699"/>
              <a:gd name="connsiteY56" fmla="*/ 134753 h 5332395"/>
              <a:gd name="connsiteX57" fmla="*/ 1078030 w 2704699"/>
              <a:gd name="connsiteY57" fmla="*/ 28875 h 5332395"/>
              <a:gd name="connsiteX58" fmla="*/ 1280160 w 2704699"/>
              <a:gd name="connsiteY58" fmla="*/ 0 h 5332395"/>
              <a:gd name="connsiteX59" fmla="*/ 1491916 w 2704699"/>
              <a:gd name="connsiteY59" fmla="*/ 19250 h 5332395"/>
              <a:gd name="connsiteX60" fmla="*/ 1703672 w 2704699"/>
              <a:gd name="connsiteY60" fmla="*/ 67376 h 5332395"/>
              <a:gd name="connsiteX61" fmla="*/ 1848051 w 2704699"/>
              <a:gd name="connsiteY61" fmla="*/ 105878 h 5332395"/>
              <a:gd name="connsiteX62" fmla="*/ 2117558 w 2704699"/>
              <a:gd name="connsiteY62" fmla="*/ 356134 h 5332395"/>
              <a:gd name="connsiteX63" fmla="*/ 2252312 w 2704699"/>
              <a:gd name="connsiteY63" fmla="*/ 529389 h 5332395"/>
              <a:gd name="connsiteX64" fmla="*/ 2310064 w 2704699"/>
              <a:gd name="connsiteY64" fmla="*/ 693019 h 5332395"/>
              <a:gd name="connsiteX65" fmla="*/ 2338939 w 2704699"/>
              <a:gd name="connsiteY65" fmla="*/ 904774 h 5332395"/>
              <a:gd name="connsiteX66" fmla="*/ 2338939 w 2704699"/>
              <a:gd name="connsiteY66" fmla="*/ 1078029 h 5332395"/>
              <a:gd name="connsiteX67" fmla="*/ 2319689 w 2704699"/>
              <a:gd name="connsiteY67" fmla="*/ 1193532 h 5332395"/>
              <a:gd name="connsiteX68" fmla="*/ 2290813 w 2704699"/>
              <a:gd name="connsiteY68" fmla="*/ 1260909 h 5332395"/>
              <a:gd name="connsiteX69" fmla="*/ 2252312 w 2704699"/>
              <a:gd name="connsiteY69" fmla="*/ 1337911 h 5332395"/>
              <a:gd name="connsiteX70" fmla="*/ 2156059 w 2704699"/>
              <a:gd name="connsiteY70" fmla="*/ 1424539 h 5332395"/>
              <a:gd name="connsiteX71" fmla="*/ 2107933 w 2704699"/>
              <a:gd name="connsiteY71" fmla="*/ 1434164 h 5332395"/>
              <a:gd name="connsiteX72" fmla="*/ 2079057 w 2704699"/>
              <a:gd name="connsiteY72" fmla="*/ 1520791 h 5332395"/>
              <a:gd name="connsiteX73" fmla="*/ 2059807 w 2704699"/>
              <a:gd name="connsiteY73" fmla="*/ 1617044 h 5332395"/>
              <a:gd name="connsiteX74" fmla="*/ 2050181 w 2704699"/>
              <a:gd name="connsiteY74" fmla="*/ 1742172 h 5332395"/>
              <a:gd name="connsiteX75" fmla="*/ 2050181 w 2704699"/>
              <a:gd name="connsiteY75" fmla="*/ 1828800 h 5332395"/>
              <a:gd name="connsiteX76" fmla="*/ 2040556 w 2704699"/>
              <a:gd name="connsiteY76" fmla="*/ 1886551 h 5332395"/>
              <a:gd name="connsiteX77" fmla="*/ 1992430 w 2704699"/>
              <a:gd name="connsiteY77" fmla="*/ 1915427 h 5332395"/>
              <a:gd name="connsiteX78" fmla="*/ 1953929 w 2704699"/>
              <a:gd name="connsiteY78" fmla="*/ 1925052 h 5332395"/>
              <a:gd name="connsiteX79" fmla="*/ 1953929 w 2704699"/>
              <a:gd name="connsiteY79" fmla="*/ 2040555 h 5332395"/>
              <a:gd name="connsiteX80" fmla="*/ 2011680 w 2704699"/>
              <a:gd name="connsiteY80" fmla="*/ 2204185 h 5332395"/>
              <a:gd name="connsiteX81" fmla="*/ 2050181 w 2704699"/>
              <a:gd name="connsiteY81" fmla="*/ 2281187 h 5332395"/>
              <a:gd name="connsiteX82" fmla="*/ 2204186 w 2704699"/>
              <a:gd name="connsiteY82" fmla="*/ 2425566 h 5332395"/>
              <a:gd name="connsiteX83" fmla="*/ 2310064 w 2704699"/>
              <a:gd name="connsiteY83" fmla="*/ 2521819 h 5332395"/>
              <a:gd name="connsiteX84" fmla="*/ 2464068 w 2704699"/>
              <a:gd name="connsiteY84" fmla="*/ 2762450 h 5332395"/>
              <a:gd name="connsiteX85" fmla="*/ 2569946 w 2704699"/>
              <a:gd name="connsiteY85" fmla="*/ 3012707 h 5332395"/>
              <a:gd name="connsiteX86" fmla="*/ 2666198 w 2704699"/>
              <a:gd name="connsiteY86" fmla="*/ 3311090 h 5332395"/>
              <a:gd name="connsiteX87" fmla="*/ 2666198 w 2704699"/>
              <a:gd name="connsiteY87" fmla="*/ 3570972 h 5332395"/>
              <a:gd name="connsiteX88" fmla="*/ 2656573 w 2704699"/>
              <a:gd name="connsiteY88" fmla="*/ 3821229 h 5332395"/>
              <a:gd name="connsiteX89" fmla="*/ 2666198 w 2704699"/>
              <a:gd name="connsiteY89" fmla="*/ 4177364 h 5332395"/>
              <a:gd name="connsiteX90" fmla="*/ 2685449 w 2704699"/>
              <a:gd name="connsiteY90" fmla="*/ 4639376 h 5332395"/>
              <a:gd name="connsiteX91" fmla="*/ 2704699 w 2704699"/>
              <a:gd name="connsiteY91" fmla="*/ 5130265 h 5332395"/>
              <a:gd name="connsiteX92" fmla="*/ 2685449 w 2704699"/>
              <a:gd name="connsiteY92" fmla="*/ 5332395 h 5332395"/>
              <a:gd name="connsiteX0" fmla="*/ 298384 w 2704699"/>
              <a:gd name="connsiteY0" fmla="*/ 4138863 h 5332395"/>
              <a:gd name="connsiteX1" fmla="*/ 433137 w 2704699"/>
              <a:gd name="connsiteY1" fmla="*/ 3734602 h 5332395"/>
              <a:gd name="connsiteX2" fmla="*/ 558266 w 2704699"/>
              <a:gd name="connsiteY2" fmla="*/ 3378467 h 5332395"/>
              <a:gd name="connsiteX3" fmla="*/ 779647 w 2704699"/>
              <a:gd name="connsiteY3" fmla="*/ 2964581 h 5332395"/>
              <a:gd name="connsiteX4" fmla="*/ 952901 w 2704699"/>
              <a:gd name="connsiteY4" fmla="*/ 2695073 h 5332395"/>
              <a:gd name="connsiteX5" fmla="*/ 1049154 w 2704699"/>
              <a:gd name="connsiteY5" fmla="*/ 2464067 h 5332395"/>
              <a:gd name="connsiteX6" fmla="*/ 885525 w 2704699"/>
              <a:gd name="connsiteY6" fmla="*/ 2127183 h 5332395"/>
              <a:gd name="connsiteX7" fmla="*/ 875899 w 2704699"/>
              <a:gd name="connsiteY7" fmla="*/ 2088682 h 5332395"/>
              <a:gd name="connsiteX8" fmla="*/ 847024 w 2704699"/>
              <a:gd name="connsiteY8" fmla="*/ 2059806 h 5332395"/>
              <a:gd name="connsiteX9" fmla="*/ 789272 w 2704699"/>
              <a:gd name="connsiteY9" fmla="*/ 2059806 h 5332395"/>
              <a:gd name="connsiteX10" fmla="*/ 721895 w 2704699"/>
              <a:gd name="connsiteY10" fmla="*/ 2079056 h 5332395"/>
              <a:gd name="connsiteX11" fmla="*/ 606392 w 2704699"/>
              <a:gd name="connsiteY11" fmla="*/ 2088682 h 5332395"/>
              <a:gd name="connsiteX12" fmla="*/ 519765 w 2704699"/>
              <a:gd name="connsiteY12" fmla="*/ 2069431 h 5332395"/>
              <a:gd name="connsiteX13" fmla="*/ 462013 w 2704699"/>
              <a:gd name="connsiteY13" fmla="*/ 2030930 h 5332395"/>
              <a:gd name="connsiteX14" fmla="*/ 433137 w 2704699"/>
              <a:gd name="connsiteY14" fmla="*/ 1973179 h 5332395"/>
              <a:gd name="connsiteX15" fmla="*/ 433137 w 2704699"/>
              <a:gd name="connsiteY15" fmla="*/ 1896176 h 5332395"/>
              <a:gd name="connsiteX16" fmla="*/ 423512 w 2704699"/>
              <a:gd name="connsiteY16" fmla="*/ 1857675 h 5332395"/>
              <a:gd name="connsiteX17" fmla="*/ 423512 w 2704699"/>
              <a:gd name="connsiteY17" fmla="*/ 1819174 h 5332395"/>
              <a:gd name="connsiteX18" fmla="*/ 423512 w 2704699"/>
              <a:gd name="connsiteY18" fmla="*/ 1790299 h 5332395"/>
              <a:gd name="connsiteX19" fmla="*/ 404261 w 2704699"/>
              <a:gd name="connsiteY19" fmla="*/ 1761423 h 5332395"/>
              <a:gd name="connsiteX20" fmla="*/ 356135 w 2704699"/>
              <a:gd name="connsiteY20" fmla="*/ 1674795 h 5332395"/>
              <a:gd name="connsiteX21" fmla="*/ 375386 w 2704699"/>
              <a:gd name="connsiteY21" fmla="*/ 1645920 h 5332395"/>
              <a:gd name="connsiteX22" fmla="*/ 375386 w 2704699"/>
              <a:gd name="connsiteY22" fmla="*/ 1617044 h 5332395"/>
              <a:gd name="connsiteX23" fmla="*/ 346510 w 2704699"/>
              <a:gd name="connsiteY23" fmla="*/ 1597793 h 5332395"/>
              <a:gd name="connsiteX24" fmla="*/ 346510 w 2704699"/>
              <a:gd name="connsiteY24" fmla="*/ 1559292 h 5332395"/>
              <a:gd name="connsiteX25" fmla="*/ 356135 w 2704699"/>
              <a:gd name="connsiteY25" fmla="*/ 1530416 h 5332395"/>
              <a:gd name="connsiteX26" fmla="*/ 336885 w 2704699"/>
              <a:gd name="connsiteY26" fmla="*/ 1453414 h 5332395"/>
              <a:gd name="connsiteX27" fmla="*/ 298384 w 2704699"/>
              <a:gd name="connsiteY27" fmla="*/ 1414913 h 5332395"/>
              <a:gd name="connsiteX28" fmla="*/ 259882 w 2704699"/>
              <a:gd name="connsiteY28" fmla="*/ 1386038 h 5332395"/>
              <a:gd name="connsiteX29" fmla="*/ 231007 w 2704699"/>
              <a:gd name="connsiteY29" fmla="*/ 1337911 h 5332395"/>
              <a:gd name="connsiteX30" fmla="*/ 231007 w 2704699"/>
              <a:gd name="connsiteY30" fmla="*/ 1299410 h 5332395"/>
              <a:gd name="connsiteX31" fmla="*/ 269508 w 2704699"/>
              <a:gd name="connsiteY31" fmla="*/ 1251284 h 5332395"/>
              <a:gd name="connsiteX32" fmla="*/ 336885 w 2704699"/>
              <a:gd name="connsiteY32" fmla="*/ 1203158 h 5332395"/>
              <a:gd name="connsiteX33" fmla="*/ 404261 w 2704699"/>
              <a:gd name="connsiteY33" fmla="*/ 1145406 h 5332395"/>
              <a:gd name="connsiteX34" fmla="*/ 442762 w 2704699"/>
              <a:gd name="connsiteY34" fmla="*/ 1078029 h 5332395"/>
              <a:gd name="connsiteX35" fmla="*/ 481264 w 2704699"/>
              <a:gd name="connsiteY35" fmla="*/ 1029903 h 5332395"/>
              <a:gd name="connsiteX36" fmla="*/ 500514 w 2704699"/>
              <a:gd name="connsiteY36" fmla="*/ 981776 h 5332395"/>
              <a:gd name="connsiteX37" fmla="*/ 510139 w 2704699"/>
              <a:gd name="connsiteY37" fmla="*/ 943275 h 5332395"/>
              <a:gd name="connsiteX38" fmla="*/ 500514 w 2704699"/>
              <a:gd name="connsiteY38" fmla="*/ 904774 h 5332395"/>
              <a:gd name="connsiteX39" fmla="*/ 490889 w 2704699"/>
              <a:gd name="connsiteY39" fmla="*/ 885524 h 5332395"/>
              <a:gd name="connsiteX40" fmla="*/ 490889 w 2704699"/>
              <a:gd name="connsiteY40" fmla="*/ 837398 h 5332395"/>
              <a:gd name="connsiteX41" fmla="*/ 490889 w 2704699"/>
              <a:gd name="connsiteY41" fmla="*/ 808522 h 5332395"/>
              <a:gd name="connsiteX42" fmla="*/ 413887 w 2704699"/>
              <a:gd name="connsiteY42" fmla="*/ 770021 h 5332395"/>
              <a:gd name="connsiteX43" fmla="*/ 298384 w 2704699"/>
              <a:gd name="connsiteY43" fmla="*/ 731520 h 5332395"/>
              <a:gd name="connsiteX44" fmla="*/ 192506 w 2704699"/>
              <a:gd name="connsiteY44" fmla="*/ 693019 h 5332395"/>
              <a:gd name="connsiteX45" fmla="*/ 86628 w 2704699"/>
              <a:gd name="connsiteY45" fmla="*/ 635267 h 5332395"/>
              <a:gd name="connsiteX46" fmla="*/ 9626 w 2704699"/>
              <a:gd name="connsiteY46" fmla="*/ 587141 h 5332395"/>
              <a:gd name="connsiteX47" fmla="*/ 0 w 2704699"/>
              <a:gd name="connsiteY47" fmla="*/ 558265 h 5332395"/>
              <a:gd name="connsiteX48" fmla="*/ 115504 w 2704699"/>
              <a:gd name="connsiteY48" fmla="*/ 548640 h 5332395"/>
              <a:gd name="connsiteX49" fmla="*/ 240632 w 2704699"/>
              <a:gd name="connsiteY49" fmla="*/ 558265 h 5332395"/>
              <a:gd name="connsiteX50" fmla="*/ 365760 w 2704699"/>
              <a:gd name="connsiteY50" fmla="*/ 548640 h 5332395"/>
              <a:gd name="connsiteX51" fmla="*/ 548640 w 2704699"/>
              <a:gd name="connsiteY51" fmla="*/ 558265 h 5332395"/>
              <a:gd name="connsiteX52" fmla="*/ 606392 w 2704699"/>
              <a:gd name="connsiteY52" fmla="*/ 548640 h 5332395"/>
              <a:gd name="connsiteX53" fmla="*/ 721895 w 2704699"/>
              <a:gd name="connsiteY53" fmla="*/ 404261 h 5332395"/>
              <a:gd name="connsiteX54" fmla="*/ 933651 w 2704699"/>
              <a:gd name="connsiteY54" fmla="*/ 134753 h 5332395"/>
              <a:gd name="connsiteX55" fmla="*/ 1078030 w 2704699"/>
              <a:gd name="connsiteY55" fmla="*/ 28875 h 5332395"/>
              <a:gd name="connsiteX56" fmla="*/ 1280160 w 2704699"/>
              <a:gd name="connsiteY56" fmla="*/ 0 h 5332395"/>
              <a:gd name="connsiteX57" fmla="*/ 1491916 w 2704699"/>
              <a:gd name="connsiteY57" fmla="*/ 19250 h 5332395"/>
              <a:gd name="connsiteX58" fmla="*/ 1703672 w 2704699"/>
              <a:gd name="connsiteY58" fmla="*/ 67376 h 5332395"/>
              <a:gd name="connsiteX59" fmla="*/ 1848051 w 2704699"/>
              <a:gd name="connsiteY59" fmla="*/ 105878 h 5332395"/>
              <a:gd name="connsiteX60" fmla="*/ 2117558 w 2704699"/>
              <a:gd name="connsiteY60" fmla="*/ 356134 h 5332395"/>
              <a:gd name="connsiteX61" fmla="*/ 2252312 w 2704699"/>
              <a:gd name="connsiteY61" fmla="*/ 529389 h 5332395"/>
              <a:gd name="connsiteX62" fmla="*/ 2310064 w 2704699"/>
              <a:gd name="connsiteY62" fmla="*/ 693019 h 5332395"/>
              <a:gd name="connsiteX63" fmla="*/ 2338939 w 2704699"/>
              <a:gd name="connsiteY63" fmla="*/ 904774 h 5332395"/>
              <a:gd name="connsiteX64" fmla="*/ 2338939 w 2704699"/>
              <a:gd name="connsiteY64" fmla="*/ 1078029 h 5332395"/>
              <a:gd name="connsiteX65" fmla="*/ 2319689 w 2704699"/>
              <a:gd name="connsiteY65" fmla="*/ 1193532 h 5332395"/>
              <a:gd name="connsiteX66" fmla="*/ 2290813 w 2704699"/>
              <a:gd name="connsiteY66" fmla="*/ 1260909 h 5332395"/>
              <a:gd name="connsiteX67" fmla="*/ 2252312 w 2704699"/>
              <a:gd name="connsiteY67" fmla="*/ 1337911 h 5332395"/>
              <a:gd name="connsiteX68" fmla="*/ 2156059 w 2704699"/>
              <a:gd name="connsiteY68" fmla="*/ 1424539 h 5332395"/>
              <a:gd name="connsiteX69" fmla="*/ 2107933 w 2704699"/>
              <a:gd name="connsiteY69" fmla="*/ 1434164 h 5332395"/>
              <a:gd name="connsiteX70" fmla="*/ 2079057 w 2704699"/>
              <a:gd name="connsiteY70" fmla="*/ 1520791 h 5332395"/>
              <a:gd name="connsiteX71" fmla="*/ 2059807 w 2704699"/>
              <a:gd name="connsiteY71" fmla="*/ 1617044 h 5332395"/>
              <a:gd name="connsiteX72" fmla="*/ 2050181 w 2704699"/>
              <a:gd name="connsiteY72" fmla="*/ 1742172 h 5332395"/>
              <a:gd name="connsiteX73" fmla="*/ 2050181 w 2704699"/>
              <a:gd name="connsiteY73" fmla="*/ 1828800 h 5332395"/>
              <a:gd name="connsiteX74" fmla="*/ 2040556 w 2704699"/>
              <a:gd name="connsiteY74" fmla="*/ 1886551 h 5332395"/>
              <a:gd name="connsiteX75" fmla="*/ 1992430 w 2704699"/>
              <a:gd name="connsiteY75" fmla="*/ 1915427 h 5332395"/>
              <a:gd name="connsiteX76" fmla="*/ 1953929 w 2704699"/>
              <a:gd name="connsiteY76" fmla="*/ 1925052 h 5332395"/>
              <a:gd name="connsiteX77" fmla="*/ 1953929 w 2704699"/>
              <a:gd name="connsiteY77" fmla="*/ 2040555 h 5332395"/>
              <a:gd name="connsiteX78" fmla="*/ 2011680 w 2704699"/>
              <a:gd name="connsiteY78" fmla="*/ 2204185 h 5332395"/>
              <a:gd name="connsiteX79" fmla="*/ 2050181 w 2704699"/>
              <a:gd name="connsiteY79" fmla="*/ 2281187 h 5332395"/>
              <a:gd name="connsiteX80" fmla="*/ 2204186 w 2704699"/>
              <a:gd name="connsiteY80" fmla="*/ 2425566 h 5332395"/>
              <a:gd name="connsiteX81" fmla="*/ 2310064 w 2704699"/>
              <a:gd name="connsiteY81" fmla="*/ 2521819 h 5332395"/>
              <a:gd name="connsiteX82" fmla="*/ 2464068 w 2704699"/>
              <a:gd name="connsiteY82" fmla="*/ 2762450 h 5332395"/>
              <a:gd name="connsiteX83" fmla="*/ 2569946 w 2704699"/>
              <a:gd name="connsiteY83" fmla="*/ 3012707 h 5332395"/>
              <a:gd name="connsiteX84" fmla="*/ 2666198 w 2704699"/>
              <a:gd name="connsiteY84" fmla="*/ 3311090 h 5332395"/>
              <a:gd name="connsiteX85" fmla="*/ 2666198 w 2704699"/>
              <a:gd name="connsiteY85" fmla="*/ 3570972 h 5332395"/>
              <a:gd name="connsiteX86" fmla="*/ 2656573 w 2704699"/>
              <a:gd name="connsiteY86" fmla="*/ 3821229 h 5332395"/>
              <a:gd name="connsiteX87" fmla="*/ 2666198 w 2704699"/>
              <a:gd name="connsiteY87" fmla="*/ 4177364 h 5332395"/>
              <a:gd name="connsiteX88" fmla="*/ 2685449 w 2704699"/>
              <a:gd name="connsiteY88" fmla="*/ 4639376 h 5332395"/>
              <a:gd name="connsiteX89" fmla="*/ 2704699 w 2704699"/>
              <a:gd name="connsiteY89" fmla="*/ 5130265 h 5332395"/>
              <a:gd name="connsiteX90" fmla="*/ 2685449 w 2704699"/>
              <a:gd name="connsiteY90" fmla="*/ 5332395 h 5332395"/>
              <a:gd name="connsiteX91" fmla="*/ 565908 w 2704699"/>
              <a:gd name="connsiteY91"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90" fmla="*/ 565908 w 2704699"/>
              <a:gd name="connsiteY90" fmla="*/ 4839524 h 5332395"/>
              <a:gd name="connsiteX0" fmla="*/ 433137 w 2704699"/>
              <a:gd name="connsiteY0" fmla="*/ 3734602 h 5332395"/>
              <a:gd name="connsiteX1" fmla="*/ 558266 w 2704699"/>
              <a:gd name="connsiteY1" fmla="*/ 3378467 h 5332395"/>
              <a:gd name="connsiteX2" fmla="*/ 779647 w 2704699"/>
              <a:gd name="connsiteY2" fmla="*/ 2964581 h 5332395"/>
              <a:gd name="connsiteX3" fmla="*/ 952901 w 2704699"/>
              <a:gd name="connsiteY3" fmla="*/ 2695073 h 5332395"/>
              <a:gd name="connsiteX4" fmla="*/ 1049154 w 2704699"/>
              <a:gd name="connsiteY4" fmla="*/ 2464067 h 5332395"/>
              <a:gd name="connsiteX5" fmla="*/ 885525 w 2704699"/>
              <a:gd name="connsiteY5" fmla="*/ 2127183 h 5332395"/>
              <a:gd name="connsiteX6" fmla="*/ 875899 w 2704699"/>
              <a:gd name="connsiteY6" fmla="*/ 2088682 h 5332395"/>
              <a:gd name="connsiteX7" fmla="*/ 847024 w 2704699"/>
              <a:gd name="connsiteY7" fmla="*/ 2059806 h 5332395"/>
              <a:gd name="connsiteX8" fmla="*/ 789272 w 2704699"/>
              <a:gd name="connsiteY8" fmla="*/ 2059806 h 5332395"/>
              <a:gd name="connsiteX9" fmla="*/ 721895 w 2704699"/>
              <a:gd name="connsiteY9" fmla="*/ 2079056 h 5332395"/>
              <a:gd name="connsiteX10" fmla="*/ 606392 w 2704699"/>
              <a:gd name="connsiteY10" fmla="*/ 2088682 h 5332395"/>
              <a:gd name="connsiteX11" fmla="*/ 519765 w 2704699"/>
              <a:gd name="connsiteY11" fmla="*/ 2069431 h 5332395"/>
              <a:gd name="connsiteX12" fmla="*/ 462013 w 2704699"/>
              <a:gd name="connsiteY12" fmla="*/ 2030930 h 5332395"/>
              <a:gd name="connsiteX13" fmla="*/ 433137 w 2704699"/>
              <a:gd name="connsiteY13" fmla="*/ 1973179 h 5332395"/>
              <a:gd name="connsiteX14" fmla="*/ 433137 w 2704699"/>
              <a:gd name="connsiteY14" fmla="*/ 1896176 h 5332395"/>
              <a:gd name="connsiteX15" fmla="*/ 423512 w 2704699"/>
              <a:gd name="connsiteY15" fmla="*/ 1857675 h 5332395"/>
              <a:gd name="connsiteX16" fmla="*/ 423512 w 2704699"/>
              <a:gd name="connsiteY16" fmla="*/ 1819174 h 5332395"/>
              <a:gd name="connsiteX17" fmla="*/ 423512 w 2704699"/>
              <a:gd name="connsiteY17" fmla="*/ 1790299 h 5332395"/>
              <a:gd name="connsiteX18" fmla="*/ 404261 w 2704699"/>
              <a:gd name="connsiteY18" fmla="*/ 1761423 h 5332395"/>
              <a:gd name="connsiteX19" fmla="*/ 356135 w 2704699"/>
              <a:gd name="connsiteY19" fmla="*/ 1674795 h 5332395"/>
              <a:gd name="connsiteX20" fmla="*/ 375386 w 2704699"/>
              <a:gd name="connsiteY20" fmla="*/ 1645920 h 5332395"/>
              <a:gd name="connsiteX21" fmla="*/ 375386 w 2704699"/>
              <a:gd name="connsiteY21" fmla="*/ 1617044 h 5332395"/>
              <a:gd name="connsiteX22" fmla="*/ 346510 w 2704699"/>
              <a:gd name="connsiteY22" fmla="*/ 1597793 h 5332395"/>
              <a:gd name="connsiteX23" fmla="*/ 346510 w 2704699"/>
              <a:gd name="connsiteY23" fmla="*/ 1559292 h 5332395"/>
              <a:gd name="connsiteX24" fmla="*/ 356135 w 2704699"/>
              <a:gd name="connsiteY24" fmla="*/ 1530416 h 5332395"/>
              <a:gd name="connsiteX25" fmla="*/ 336885 w 2704699"/>
              <a:gd name="connsiteY25" fmla="*/ 1453414 h 5332395"/>
              <a:gd name="connsiteX26" fmla="*/ 298384 w 2704699"/>
              <a:gd name="connsiteY26" fmla="*/ 1414913 h 5332395"/>
              <a:gd name="connsiteX27" fmla="*/ 259882 w 2704699"/>
              <a:gd name="connsiteY27" fmla="*/ 1386038 h 5332395"/>
              <a:gd name="connsiteX28" fmla="*/ 231007 w 2704699"/>
              <a:gd name="connsiteY28" fmla="*/ 1337911 h 5332395"/>
              <a:gd name="connsiteX29" fmla="*/ 231007 w 2704699"/>
              <a:gd name="connsiteY29" fmla="*/ 1299410 h 5332395"/>
              <a:gd name="connsiteX30" fmla="*/ 269508 w 2704699"/>
              <a:gd name="connsiteY30" fmla="*/ 1251284 h 5332395"/>
              <a:gd name="connsiteX31" fmla="*/ 336885 w 2704699"/>
              <a:gd name="connsiteY31" fmla="*/ 1203158 h 5332395"/>
              <a:gd name="connsiteX32" fmla="*/ 404261 w 2704699"/>
              <a:gd name="connsiteY32" fmla="*/ 1145406 h 5332395"/>
              <a:gd name="connsiteX33" fmla="*/ 442762 w 2704699"/>
              <a:gd name="connsiteY33" fmla="*/ 1078029 h 5332395"/>
              <a:gd name="connsiteX34" fmla="*/ 481264 w 2704699"/>
              <a:gd name="connsiteY34" fmla="*/ 1029903 h 5332395"/>
              <a:gd name="connsiteX35" fmla="*/ 500514 w 2704699"/>
              <a:gd name="connsiteY35" fmla="*/ 981776 h 5332395"/>
              <a:gd name="connsiteX36" fmla="*/ 510139 w 2704699"/>
              <a:gd name="connsiteY36" fmla="*/ 943275 h 5332395"/>
              <a:gd name="connsiteX37" fmla="*/ 500514 w 2704699"/>
              <a:gd name="connsiteY37" fmla="*/ 904774 h 5332395"/>
              <a:gd name="connsiteX38" fmla="*/ 490889 w 2704699"/>
              <a:gd name="connsiteY38" fmla="*/ 885524 h 5332395"/>
              <a:gd name="connsiteX39" fmla="*/ 490889 w 2704699"/>
              <a:gd name="connsiteY39" fmla="*/ 837398 h 5332395"/>
              <a:gd name="connsiteX40" fmla="*/ 490889 w 2704699"/>
              <a:gd name="connsiteY40" fmla="*/ 808522 h 5332395"/>
              <a:gd name="connsiteX41" fmla="*/ 413887 w 2704699"/>
              <a:gd name="connsiteY41" fmla="*/ 770021 h 5332395"/>
              <a:gd name="connsiteX42" fmla="*/ 298384 w 2704699"/>
              <a:gd name="connsiteY42" fmla="*/ 731520 h 5332395"/>
              <a:gd name="connsiteX43" fmla="*/ 192506 w 2704699"/>
              <a:gd name="connsiteY43" fmla="*/ 693019 h 5332395"/>
              <a:gd name="connsiteX44" fmla="*/ 86628 w 2704699"/>
              <a:gd name="connsiteY44" fmla="*/ 635267 h 5332395"/>
              <a:gd name="connsiteX45" fmla="*/ 9626 w 2704699"/>
              <a:gd name="connsiteY45" fmla="*/ 587141 h 5332395"/>
              <a:gd name="connsiteX46" fmla="*/ 0 w 2704699"/>
              <a:gd name="connsiteY46" fmla="*/ 558265 h 5332395"/>
              <a:gd name="connsiteX47" fmla="*/ 115504 w 2704699"/>
              <a:gd name="connsiteY47" fmla="*/ 548640 h 5332395"/>
              <a:gd name="connsiteX48" fmla="*/ 240632 w 2704699"/>
              <a:gd name="connsiteY48" fmla="*/ 558265 h 5332395"/>
              <a:gd name="connsiteX49" fmla="*/ 365760 w 2704699"/>
              <a:gd name="connsiteY49" fmla="*/ 548640 h 5332395"/>
              <a:gd name="connsiteX50" fmla="*/ 548640 w 2704699"/>
              <a:gd name="connsiteY50" fmla="*/ 558265 h 5332395"/>
              <a:gd name="connsiteX51" fmla="*/ 606392 w 2704699"/>
              <a:gd name="connsiteY51" fmla="*/ 548640 h 5332395"/>
              <a:gd name="connsiteX52" fmla="*/ 721895 w 2704699"/>
              <a:gd name="connsiteY52" fmla="*/ 404261 h 5332395"/>
              <a:gd name="connsiteX53" fmla="*/ 933651 w 2704699"/>
              <a:gd name="connsiteY53" fmla="*/ 134753 h 5332395"/>
              <a:gd name="connsiteX54" fmla="*/ 1078030 w 2704699"/>
              <a:gd name="connsiteY54" fmla="*/ 28875 h 5332395"/>
              <a:gd name="connsiteX55" fmla="*/ 1280160 w 2704699"/>
              <a:gd name="connsiteY55" fmla="*/ 0 h 5332395"/>
              <a:gd name="connsiteX56" fmla="*/ 1491916 w 2704699"/>
              <a:gd name="connsiteY56" fmla="*/ 19250 h 5332395"/>
              <a:gd name="connsiteX57" fmla="*/ 1703672 w 2704699"/>
              <a:gd name="connsiteY57" fmla="*/ 67376 h 5332395"/>
              <a:gd name="connsiteX58" fmla="*/ 1848051 w 2704699"/>
              <a:gd name="connsiteY58" fmla="*/ 105878 h 5332395"/>
              <a:gd name="connsiteX59" fmla="*/ 2117558 w 2704699"/>
              <a:gd name="connsiteY59" fmla="*/ 356134 h 5332395"/>
              <a:gd name="connsiteX60" fmla="*/ 2252312 w 2704699"/>
              <a:gd name="connsiteY60" fmla="*/ 529389 h 5332395"/>
              <a:gd name="connsiteX61" fmla="*/ 2310064 w 2704699"/>
              <a:gd name="connsiteY61" fmla="*/ 693019 h 5332395"/>
              <a:gd name="connsiteX62" fmla="*/ 2338939 w 2704699"/>
              <a:gd name="connsiteY62" fmla="*/ 904774 h 5332395"/>
              <a:gd name="connsiteX63" fmla="*/ 2338939 w 2704699"/>
              <a:gd name="connsiteY63" fmla="*/ 1078029 h 5332395"/>
              <a:gd name="connsiteX64" fmla="*/ 2319689 w 2704699"/>
              <a:gd name="connsiteY64" fmla="*/ 1193532 h 5332395"/>
              <a:gd name="connsiteX65" fmla="*/ 2290813 w 2704699"/>
              <a:gd name="connsiteY65" fmla="*/ 1260909 h 5332395"/>
              <a:gd name="connsiteX66" fmla="*/ 2252312 w 2704699"/>
              <a:gd name="connsiteY66" fmla="*/ 1337911 h 5332395"/>
              <a:gd name="connsiteX67" fmla="*/ 2156059 w 2704699"/>
              <a:gd name="connsiteY67" fmla="*/ 1424539 h 5332395"/>
              <a:gd name="connsiteX68" fmla="*/ 2107933 w 2704699"/>
              <a:gd name="connsiteY68" fmla="*/ 1434164 h 5332395"/>
              <a:gd name="connsiteX69" fmla="*/ 2079057 w 2704699"/>
              <a:gd name="connsiteY69" fmla="*/ 1520791 h 5332395"/>
              <a:gd name="connsiteX70" fmla="*/ 2059807 w 2704699"/>
              <a:gd name="connsiteY70" fmla="*/ 1617044 h 5332395"/>
              <a:gd name="connsiteX71" fmla="*/ 2050181 w 2704699"/>
              <a:gd name="connsiteY71" fmla="*/ 1742172 h 5332395"/>
              <a:gd name="connsiteX72" fmla="*/ 2050181 w 2704699"/>
              <a:gd name="connsiteY72" fmla="*/ 1828800 h 5332395"/>
              <a:gd name="connsiteX73" fmla="*/ 2040556 w 2704699"/>
              <a:gd name="connsiteY73" fmla="*/ 1886551 h 5332395"/>
              <a:gd name="connsiteX74" fmla="*/ 1992430 w 2704699"/>
              <a:gd name="connsiteY74" fmla="*/ 1915427 h 5332395"/>
              <a:gd name="connsiteX75" fmla="*/ 1953929 w 2704699"/>
              <a:gd name="connsiteY75" fmla="*/ 1925052 h 5332395"/>
              <a:gd name="connsiteX76" fmla="*/ 1953929 w 2704699"/>
              <a:gd name="connsiteY76" fmla="*/ 2040555 h 5332395"/>
              <a:gd name="connsiteX77" fmla="*/ 2011680 w 2704699"/>
              <a:gd name="connsiteY77" fmla="*/ 2204185 h 5332395"/>
              <a:gd name="connsiteX78" fmla="*/ 2050181 w 2704699"/>
              <a:gd name="connsiteY78" fmla="*/ 2281187 h 5332395"/>
              <a:gd name="connsiteX79" fmla="*/ 2204186 w 2704699"/>
              <a:gd name="connsiteY79" fmla="*/ 2425566 h 5332395"/>
              <a:gd name="connsiteX80" fmla="*/ 2310064 w 2704699"/>
              <a:gd name="connsiteY80" fmla="*/ 2521819 h 5332395"/>
              <a:gd name="connsiteX81" fmla="*/ 2464068 w 2704699"/>
              <a:gd name="connsiteY81" fmla="*/ 2762450 h 5332395"/>
              <a:gd name="connsiteX82" fmla="*/ 2569946 w 2704699"/>
              <a:gd name="connsiteY82" fmla="*/ 3012707 h 5332395"/>
              <a:gd name="connsiteX83" fmla="*/ 2666198 w 2704699"/>
              <a:gd name="connsiteY83" fmla="*/ 3311090 h 5332395"/>
              <a:gd name="connsiteX84" fmla="*/ 2666198 w 2704699"/>
              <a:gd name="connsiteY84" fmla="*/ 3570972 h 5332395"/>
              <a:gd name="connsiteX85" fmla="*/ 2656573 w 2704699"/>
              <a:gd name="connsiteY85" fmla="*/ 3821229 h 5332395"/>
              <a:gd name="connsiteX86" fmla="*/ 2666198 w 2704699"/>
              <a:gd name="connsiteY86" fmla="*/ 4177364 h 5332395"/>
              <a:gd name="connsiteX87" fmla="*/ 2685449 w 2704699"/>
              <a:gd name="connsiteY87" fmla="*/ 4639376 h 5332395"/>
              <a:gd name="connsiteX88" fmla="*/ 2704699 w 2704699"/>
              <a:gd name="connsiteY88" fmla="*/ 5130265 h 5332395"/>
              <a:gd name="connsiteX89" fmla="*/ 2685449 w 2704699"/>
              <a:gd name="connsiteY89" fmla="*/ 5332395 h 5332395"/>
              <a:gd name="connsiteX0" fmla="*/ 433137 w 2704699"/>
              <a:gd name="connsiteY0" fmla="*/ 3734602 h 5130264"/>
              <a:gd name="connsiteX1" fmla="*/ 558266 w 2704699"/>
              <a:gd name="connsiteY1" fmla="*/ 3378467 h 5130264"/>
              <a:gd name="connsiteX2" fmla="*/ 779647 w 2704699"/>
              <a:gd name="connsiteY2" fmla="*/ 2964581 h 5130264"/>
              <a:gd name="connsiteX3" fmla="*/ 952901 w 2704699"/>
              <a:gd name="connsiteY3" fmla="*/ 2695073 h 5130264"/>
              <a:gd name="connsiteX4" fmla="*/ 1049154 w 2704699"/>
              <a:gd name="connsiteY4" fmla="*/ 2464067 h 5130264"/>
              <a:gd name="connsiteX5" fmla="*/ 885525 w 2704699"/>
              <a:gd name="connsiteY5" fmla="*/ 2127183 h 5130264"/>
              <a:gd name="connsiteX6" fmla="*/ 875899 w 2704699"/>
              <a:gd name="connsiteY6" fmla="*/ 2088682 h 5130264"/>
              <a:gd name="connsiteX7" fmla="*/ 847024 w 2704699"/>
              <a:gd name="connsiteY7" fmla="*/ 2059806 h 5130264"/>
              <a:gd name="connsiteX8" fmla="*/ 789272 w 2704699"/>
              <a:gd name="connsiteY8" fmla="*/ 2059806 h 5130264"/>
              <a:gd name="connsiteX9" fmla="*/ 721895 w 2704699"/>
              <a:gd name="connsiteY9" fmla="*/ 2079056 h 5130264"/>
              <a:gd name="connsiteX10" fmla="*/ 606392 w 2704699"/>
              <a:gd name="connsiteY10" fmla="*/ 2088682 h 5130264"/>
              <a:gd name="connsiteX11" fmla="*/ 519765 w 2704699"/>
              <a:gd name="connsiteY11" fmla="*/ 2069431 h 5130264"/>
              <a:gd name="connsiteX12" fmla="*/ 462013 w 2704699"/>
              <a:gd name="connsiteY12" fmla="*/ 2030930 h 5130264"/>
              <a:gd name="connsiteX13" fmla="*/ 433137 w 2704699"/>
              <a:gd name="connsiteY13" fmla="*/ 1973179 h 5130264"/>
              <a:gd name="connsiteX14" fmla="*/ 433137 w 2704699"/>
              <a:gd name="connsiteY14" fmla="*/ 1896176 h 5130264"/>
              <a:gd name="connsiteX15" fmla="*/ 423512 w 2704699"/>
              <a:gd name="connsiteY15" fmla="*/ 1857675 h 5130264"/>
              <a:gd name="connsiteX16" fmla="*/ 423512 w 2704699"/>
              <a:gd name="connsiteY16" fmla="*/ 1819174 h 5130264"/>
              <a:gd name="connsiteX17" fmla="*/ 423512 w 2704699"/>
              <a:gd name="connsiteY17" fmla="*/ 1790299 h 5130264"/>
              <a:gd name="connsiteX18" fmla="*/ 404261 w 2704699"/>
              <a:gd name="connsiteY18" fmla="*/ 1761423 h 5130264"/>
              <a:gd name="connsiteX19" fmla="*/ 356135 w 2704699"/>
              <a:gd name="connsiteY19" fmla="*/ 1674795 h 5130264"/>
              <a:gd name="connsiteX20" fmla="*/ 375386 w 2704699"/>
              <a:gd name="connsiteY20" fmla="*/ 1645920 h 5130264"/>
              <a:gd name="connsiteX21" fmla="*/ 375386 w 2704699"/>
              <a:gd name="connsiteY21" fmla="*/ 1617044 h 5130264"/>
              <a:gd name="connsiteX22" fmla="*/ 346510 w 2704699"/>
              <a:gd name="connsiteY22" fmla="*/ 1597793 h 5130264"/>
              <a:gd name="connsiteX23" fmla="*/ 346510 w 2704699"/>
              <a:gd name="connsiteY23" fmla="*/ 1559292 h 5130264"/>
              <a:gd name="connsiteX24" fmla="*/ 356135 w 2704699"/>
              <a:gd name="connsiteY24" fmla="*/ 1530416 h 5130264"/>
              <a:gd name="connsiteX25" fmla="*/ 336885 w 2704699"/>
              <a:gd name="connsiteY25" fmla="*/ 1453414 h 5130264"/>
              <a:gd name="connsiteX26" fmla="*/ 298384 w 2704699"/>
              <a:gd name="connsiteY26" fmla="*/ 1414913 h 5130264"/>
              <a:gd name="connsiteX27" fmla="*/ 259882 w 2704699"/>
              <a:gd name="connsiteY27" fmla="*/ 1386038 h 5130264"/>
              <a:gd name="connsiteX28" fmla="*/ 231007 w 2704699"/>
              <a:gd name="connsiteY28" fmla="*/ 1337911 h 5130264"/>
              <a:gd name="connsiteX29" fmla="*/ 231007 w 2704699"/>
              <a:gd name="connsiteY29" fmla="*/ 1299410 h 5130264"/>
              <a:gd name="connsiteX30" fmla="*/ 269508 w 2704699"/>
              <a:gd name="connsiteY30" fmla="*/ 1251284 h 5130264"/>
              <a:gd name="connsiteX31" fmla="*/ 336885 w 2704699"/>
              <a:gd name="connsiteY31" fmla="*/ 1203158 h 5130264"/>
              <a:gd name="connsiteX32" fmla="*/ 404261 w 2704699"/>
              <a:gd name="connsiteY32" fmla="*/ 1145406 h 5130264"/>
              <a:gd name="connsiteX33" fmla="*/ 442762 w 2704699"/>
              <a:gd name="connsiteY33" fmla="*/ 1078029 h 5130264"/>
              <a:gd name="connsiteX34" fmla="*/ 481264 w 2704699"/>
              <a:gd name="connsiteY34" fmla="*/ 1029903 h 5130264"/>
              <a:gd name="connsiteX35" fmla="*/ 500514 w 2704699"/>
              <a:gd name="connsiteY35" fmla="*/ 981776 h 5130264"/>
              <a:gd name="connsiteX36" fmla="*/ 510139 w 2704699"/>
              <a:gd name="connsiteY36" fmla="*/ 943275 h 5130264"/>
              <a:gd name="connsiteX37" fmla="*/ 500514 w 2704699"/>
              <a:gd name="connsiteY37" fmla="*/ 904774 h 5130264"/>
              <a:gd name="connsiteX38" fmla="*/ 490889 w 2704699"/>
              <a:gd name="connsiteY38" fmla="*/ 885524 h 5130264"/>
              <a:gd name="connsiteX39" fmla="*/ 490889 w 2704699"/>
              <a:gd name="connsiteY39" fmla="*/ 837398 h 5130264"/>
              <a:gd name="connsiteX40" fmla="*/ 490889 w 2704699"/>
              <a:gd name="connsiteY40" fmla="*/ 808522 h 5130264"/>
              <a:gd name="connsiteX41" fmla="*/ 413887 w 2704699"/>
              <a:gd name="connsiteY41" fmla="*/ 770021 h 5130264"/>
              <a:gd name="connsiteX42" fmla="*/ 298384 w 2704699"/>
              <a:gd name="connsiteY42" fmla="*/ 731520 h 5130264"/>
              <a:gd name="connsiteX43" fmla="*/ 192506 w 2704699"/>
              <a:gd name="connsiteY43" fmla="*/ 693019 h 5130264"/>
              <a:gd name="connsiteX44" fmla="*/ 86628 w 2704699"/>
              <a:gd name="connsiteY44" fmla="*/ 635267 h 5130264"/>
              <a:gd name="connsiteX45" fmla="*/ 9626 w 2704699"/>
              <a:gd name="connsiteY45" fmla="*/ 587141 h 5130264"/>
              <a:gd name="connsiteX46" fmla="*/ 0 w 2704699"/>
              <a:gd name="connsiteY46" fmla="*/ 558265 h 5130264"/>
              <a:gd name="connsiteX47" fmla="*/ 115504 w 2704699"/>
              <a:gd name="connsiteY47" fmla="*/ 548640 h 5130264"/>
              <a:gd name="connsiteX48" fmla="*/ 240632 w 2704699"/>
              <a:gd name="connsiteY48" fmla="*/ 558265 h 5130264"/>
              <a:gd name="connsiteX49" fmla="*/ 365760 w 2704699"/>
              <a:gd name="connsiteY49" fmla="*/ 548640 h 5130264"/>
              <a:gd name="connsiteX50" fmla="*/ 548640 w 2704699"/>
              <a:gd name="connsiteY50" fmla="*/ 558265 h 5130264"/>
              <a:gd name="connsiteX51" fmla="*/ 606392 w 2704699"/>
              <a:gd name="connsiteY51" fmla="*/ 548640 h 5130264"/>
              <a:gd name="connsiteX52" fmla="*/ 721895 w 2704699"/>
              <a:gd name="connsiteY52" fmla="*/ 404261 h 5130264"/>
              <a:gd name="connsiteX53" fmla="*/ 933651 w 2704699"/>
              <a:gd name="connsiteY53" fmla="*/ 134753 h 5130264"/>
              <a:gd name="connsiteX54" fmla="*/ 1078030 w 2704699"/>
              <a:gd name="connsiteY54" fmla="*/ 28875 h 5130264"/>
              <a:gd name="connsiteX55" fmla="*/ 1280160 w 2704699"/>
              <a:gd name="connsiteY55" fmla="*/ 0 h 5130264"/>
              <a:gd name="connsiteX56" fmla="*/ 1491916 w 2704699"/>
              <a:gd name="connsiteY56" fmla="*/ 19250 h 5130264"/>
              <a:gd name="connsiteX57" fmla="*/ 1703672 w 2704699"/>
              <a:gd name="connsiteY57" fmla="*/ 67376 h 5130264"/>
              <a:gd name="connsiteX58" fmla="*/ 1848051 w 2704699"/>
              <a:gd name="connsiteY58" fmla="*/ 105878 h 5130264"/>
              <a:gd name="connsiteX59" fmla="*/ 2117558 w 2704699"/>
              <a:gd name="connsiteY59" fmla="*/ 356134 h 5130264"/>
              <a:gd name="connsiteX60" fmla="*/ 2252312 w 2704699"/>
              <a:gd name="connsiteY60" fmla="*/ 529389 h 5130264"/>
              <a:gd name="connsiteX61" fmla="*/ 2310064 w 2704699"/>
              <a:gd name="connsiteY61" fmla="*/ 693019 h 5130264"/>
              <a:gd name="connsiteX62" fmla="*/ 2338939 w 2704699"/>
              <a:gd name="connsiteY62" fmla="*/ 904774 h 5130264"/>
              <a:gd name="connsiteX63" fmla="*/ 2338939 w 2704699"/>
              <a:gd name="connsiteY63" fmla="*/ 1078029 h 5130264"/>
              <a:gd name="connsiteX64" fmla="*/ 2319689 w 2704699"/>
              <a:gd name="connsiteY64" fmla="*/ 1193532 h 5130264"/>
              <a:gd name="connsiteX65" fmla="*/ 2290813 w 2704699"/>
              <a:gd name="connsiteY65" fmla="*/ 1260909 h 5130264"/>
              <a:gd name="connsiteX66" fmla="*/ 2252312 w 2704699"/>
              <a:gd name="connsiteY66" fmla="*/ 1337911 h 5130264"/>
              <a:gd name="connsiteX67" fmla="*/ 2156059 w 2704699"/>
              <a:gd name="connsiteY67" fmla="*/ 1424539 h 5130264"/>
              <a:gd name="connsiteX68" fmla="*/ 2107933 w 2704699"/>
              <a:gd name="connsiteY68" fmla="*/ 1434164 h 5130264"/>
              <a:gd name="connsiteX69" fmla="*/ 2079057 w 2704699"/>
              <a:gd name="connsiteY69" fmla="*/ 1520791 h 5130264"/>
              <a:gd name="connsiteX70" fmla="*/ 2059807 w 2704699"/>
              <a:gd name="connsiteY70" fmla="*/ 1617044 h 5130264"/>
              <a:gd name="connsiteX71" fmla="*/ 2050181 w 2704699"/>
              <a:gd name="connsiteY71" fmla="*/ 1742172 h 5130264"/>
              <a:gd name="connsiteX72" fmla="*/ 2050181 w 2704699"/>
              <a:gd name="connsiteY72" fmla="*/ 1828800 h 5130264"/>
              <a:gd name="connsiteX73" fmla="*/ 2040556 w 2704699"/>
              <a:gd name="connsiteY73" fmla="*/ 1886551 h 5130264"/>
              <a:gd name="connsiteX74" fmla="*/ 1992430 w 2704699"/>
              <a:gd name="connsiteY74" fmla="*/ 1915427 h 5130264"/>
              <a:gd name="connsiteX75" fmla="*/ 1953929 w 2704699"/>
              <a:gd name="connsiteY75" fmla="*/ 1925052 h 5130264"/>
              <a:gd name="connsiteX76" fmla="*/ 1953929 w 2704699"/>
              <a:gd name="connsiteY76" fmla="*/ 2040555 h 5130264"/>
              <a:gd name="connsiteX77" fmla="*/ 2011680 w 2704699"/>
              <a:gd name="connsiteY77" fmla="*/ 2204185 h 5130264"/>
              <a:gd name="connsiteX78" fmla="*/ 2050181 w 2704699"/>
              <a:gd name="connsiteY78" fmla="*/ 2281187 h 5130264"/>
              <a:gd name="connsiteX79" fmla="*/ 2204186 w 2704699"/>
              <a:gd name="connsiteY79" fmla="*/ 2425566 h 5130264"/>
              <a:gd name="connsiteX80" fmla="*/ 2310064 w 2704699"/>
              <a:gd name="connsiteY80" fmla="*/ 2521819 h 5130264"/>
              <a:gd name="connsiteX81" fmla="*/ 2464068 w 2704699"/>
              <a:gd name="connsiteY81" fmla="*/ 2762450 h 5130264"/>
              <a:gd name="connsiteX82" fmla="*/ 2569946 w 2704699"/>
              <a:gd name="connsiteY82" fmla="*/ 3012707 h 5130264"/>
              <a:gd name="connsiteX83" fmla="*/ 2666198 w 2704699"/>
              <a:gd name="connsiteY83" fmla="*/ 3311090 h 5130264"/>
              <a:gd name="connsiteX84" fmla="*/ 2666198 w 2704699"/>
              <a:gd name="connsiteY84" fmla="*/ 3570972 h 5130264"/>
              <a:gd name="connsiteX85" fmla="*/ 2656573 w 2704699"/>
              <a:gd name="connsiteY85" fmla="*/ 3821229 h 5130264"/>
              <a:gd name="connsiteX86" fmla="*/ 2666198 w 2704699"/>
              <a:gd name="connsiteY86" fmla="*/ 4177364 h 5130264"/>
              <a:gd name="connsiteX87" fmla="*/ 2685449 w 2704699"/>
              <a:gd name="connsiteY87" fmla="*/ 4639376 h 5130264"/>
              <a:gd name="connsiteX88" fmla="*/ 2704699 w 2704699"/>
              <a:gd name="connsiteY88" fmla="*/ 5130265 h 5130264"/>
              <a:gd name="connsiteX0" fmla="*/ 433137 w 2685449"/>
              <a:gd name="connsiteY0" fmla="*/ 3734602 h 4639376"/>
              <a:gd name="connsiteX1" fmla="*/ 558266 w 2685449"/>
              <a:gd name="connsiteY1" fmla="*/ 3378467 h 4639376"/>
              <a:gd name="connsiteX2" fmla="*/ 779647 w 2685449"/>
              <a:gd name="connsiteY2" fmla="*/ 2964581 h 4639376"/>
              <a:gd name="connsiteX3" fmla="*/ 952901 w 2685449"/>
              <a:gd name="connsiteY3" fmla="*/ 2695073 h 4639376"/>
              <a:gd name="connsiteX4" fmla="*/ 1049154 w 2685449"/>
              <a:gd name="connsiteY4" fmla="*/ 2464067 h 4639376"/>
              <a:gd name="connsiteX5" fmla="*/ 885525 w 2685449"/>
              <a:gd name="connsiteY5" fmla="*/ 2127183 h 4639376"/>
              <a:gd name="connsiteX6" fmla="*/ 875899 w 2685449"/>
              <a:gd name="connsiteY6" fmla="*/ 2088682 h 4639376"/>
              <a:gd name="connsiteX7" fmla="*/ 847024 w 2685449"/>
              <a:gd name="connsiteY7" fmla="*/ 2059806 h 4639376"/>
              <a:gd name="connsiteX8" fmla="*/ 789272 w 2685449"/>
              <a:gd name="connsiteY8" fmla="*/ 2059806 h 4639376"/>
              <a:gd name="connsiteX9" fmla="*/ 721895 w 2685449"/>
              <a:gd name="connsiteY9" fmla="*/ 2079056 h 4639376"/>
              <a:gd name="connsiteX10" fmla="*/ 606392 w 2685449"/>
              <a:gd name="connsiteY10" fmla="*/ 2088682 h 4639376"/>
              <a:gd name="connsiteX11" fmla="*/ 519765 w 2685449"/>
              <a:gd name="connsiteY11" fmla="*/ 2069431 h 4639376"/>
              <a:gd name="connsiteX12" fmla="*/ 462013 w 2685449"/>
              <a:gd name="connsiteY12" fmla="*/ 2030930 h 4639376"/>
              <a:gd name="connsiteX13" fmla="*/ 433137 w 2685449"/>
              <a:gd name="connsiteY13" fmla="*/ 1973179 h 4639376"/>
              <a:gd name="connsiteX14" fmla="*/ 433137 w 2685449"/>
              <a:gd name="connsiteY14" fmla="*/ 1896176 h 4639376"/>
              <a:gd name="connsiteX15" fmla="*/ 423512 w 2685449"/>
              <a:gd name="connsiteY15" fmla="*/ 1857675 h 4639376"/>
              <a:gd name="connsiteX16" fmla="*/ 423512 w 2685449"/>
              <a:gd name="connsiteY16" fmla="*/ 1819174 h 4639376"/>
              <a:gd name="connsiteX17" fmla="*/ 423512 w 2685449"/>
              <a:gd name="connsiteY17" fmla="*/ 1790299 h 4639376"/>
              <a:gd name="connsiteX18" fmla="*/ 404261 w 2685449"/>
              <a:gd name="connsiteY18" fmla="*/ 1761423 h 4639376"/>
              <a:gd name="connsiteX19" fmla="*/ 356135 w 2685449"/>
              <a:gd name="connsiteY19" fmla="*/ 1674795 h 4639376"/>
              <a:gd name="connsiteX20" fmla="*/ 375386 w 2685449"/>
              <a:gd name="connsiteY20" fmla="*/ 1645920 h 4639376"/>
              <a:gd name="connsiteX21" fmla="*/ 375386 w 2685449"/>
              <a:gd name="connsiteY21" fmla="*/ 1617044 h 4639376"/>
              <a:gd name="connsiteX22" fmla="*/ 346510 w 2685449"/>
              <a:gd name="connsiteY22" fmla="*/ 1597793 h 4639376"/>
              <a:gd name="connsiteX23" fmla="*/ 346510 w 2685449"/>
              <a:gd name="connsiteY23" fmla="*/ 1559292 h 4639376"/>
              <a:gd name="connsiteX24" fmla="*/ 356135 w 2685449"/>
              <a:gd name="connsiteY24" fmla="*/ 1530416 h 4639376"/>
              <a:gd name="connsiteX25" fmla="*/ 336885 w 2685449"/>
              <a:gd name="connsiteY25" fmla="*/ 1453414 h 4639376"/>
              <a:gd name="connsiteX26" fmla="*/ 298384 w 2685449"/>
              <a:gd name="connsiteY26" fmla="*/ 1414913 h 4639376"/>
              <a:gd name="connsiteX27" fmla="*/ 259882 w 2685449"/>
              <a:gd name="connsiteY27" fmla="*/ 1386038 h 4639376"/>
              <a:gd name="connsiteX28" fmla="*/ 231007 w 2685449"/>
              <a:gd name="connsiteY28" fmla="*/ 1337911 h 4639376"/>
              <a:gd name="connsiteX29" fmla="*/ 231007 w 2685449"/>
              <a:gd name="connsiteY29" fmla="*/ 1299410 h 4639376"/>
              <a:gd name="connsiteX30" fmla="*/ 269508 w 2685449"/>
              <a:gd name="connsiteY30" fmla="*/ 1251284 h 4639376"/>
              <a:gd name="connsiteX31" fmla="*/ 336885 w 2685449"/>
              <a:gd name="connsiteY31" fmla="*/ 1203158 h 4639376"/>
              <a:gd name="connsiteX32" fmla="*/ 404261 w 2685449"/>
              <a:gd name="connsiteY32" fmla="*/ 1145406 h 4639376"/>
              <a:gd name="connsiteX33" fmla="*/ 442762 w 2685449"/>
              <a:gd name="connsiteY33" fmla="*/ 1078029 h 4639376"/>
              <a:gd name="connsiteX34" fmla="*/ 481264 w 2685449"/>
              <a:gd name="connsiteY34" fmla="*/ 1029903 h 4639376"/>
              <a:gd name="connsiteX35" fmla="*/ 500514 w 2685449"/>
              <a:gd name="connsiteY35" fmla="*/ 981776 h 4639376"/>
              <a:gd name="connsiteX36" fmla="*/ 510139 w 2685449"/>
              <a:gd name="connsiteY36" fmla="*/ 943275 h 4639376"/>
              <a:gd name="connsiteX37" fmla="*/ 500514 w 2685449"/>
              <a:gd name="connsiteY37" fmla="*/ 904774 h 4639376"/>
              <a:gd name="connsiteX38" fmla="*/ 490889 w 2685449"/>
              <a:gd name="connsiteY38" fmla="*/ 885524 h 4639376"/>
              <a:gd name="connsiteX39" fmla="*/ 490889 w 2685449"/>
              <a:gd name="connsiteY39" fmla="*/ 837398 h 4639376"/>
              <a:gd name="connsiteX40" fmla="*/ 490889 w 2685449"/>
              <a:gd name="connsiteY40" fmla="*/ 808522 h 4639376"/>
              <a:gd name="connsiteX41" fmla="*/ 413887 w 2685449"/>
              <a:gd name="connsiteY41" fmla="*/ 770021 h 4639376"/>
              <a:gd name="connsiteX42" fmla="*/ 298384 w 2685449"/>
              <a:gd name="connsiteY42" fmla="*/ 731520 h 4639376"/>
              <a:gd name="connsiteX43" fmla="*/ 192506 w 2685449"/>
              <a:gd name="connsiteY43" fmla="*/ 693019 h 4639376"/>
              <a:gd name="connsiteX44" fmla="*/ 86628 w 2685449"/>
              <a:gd name="connsiteY44" fmla="*/ 635267 h 4639376"/>
              <a:gd name="connsiteX45" fmla="*/ 9626 w 2685449"/>
              <a:gd name="connsiteY45" fmla="*/ 587141 h 4639376"/>
              <a:gd name="connsiteX46" fmla="*/ 0 w 2685449"/>
              <a:gd name="connsiteY46" fmla="*/ 558265 h 4639376"/>
              <a:gd name="connsiteX47" fmla="*/ 115504 w 2685449"/>
              <a:gd name="connsiteY47" fmla="*/ 548640 h 4639376"/>
              <a:gd name="connsiteX48" fmla="*/ 240632 w 2685449"/>
              <a:gd name="connsiteY48" fmla="*/ 558265 h 4639376"/>
              <a:gd name="connsiteX49" fmla="*/ 365760 w 2685449"/>
              <a:gd name="connsiteY49" fmla="*/ 548640 h 4639376"/>
              <a:gd name="connsiteX50" fmla="*/ 548640 w 2685449"/>
              <a:gd name="connsiteY50" fmla="*/ 558265 h 4639376"/>
              <a:gd name="connsiteX51" fmla="*/ 606392 w 2685449"/>
              <a:gd name="connsiteY51" fmla="*/ 548640 h 4639376"/>
              <a:gd name="connsiteX52" fmla="*/ 721895 w 2685449"/>
              <a:gd name="connsiteY52" fmla="*/ 404261 h 4639376"/>
              <a:gd name="connsiteX53" fmla="*/ 933651 w 2685449"/>
              <a:gd name="connsiteY53" fmla="*/ 134753 h 4639376"/>
              <a:gd name="connsiteX54" fmla="*/ 1078030 w 2685449"/>
              <a:gd name="connsiteY54" fmla="*/ 28875 h 4639376"/>
              <a:gd name="connsiteX55" fmla="*/ 1280160 w 2685449"/>
              <a:gd name="connsiteY55" fmla="*/ 0 h 4639376"/>
              <a:gd name="connsiteX56" fmla="*/ 1491916 w 2685449"/>
              <a:gd name="connsiteY56" fmla="*/ 19250 h 4639376"/>
              <a:gd name="connsiteX57" fmla="*/ 1703672 w 2685449"/>
              <a:gd name="connsiteY57" fmla="*/ 67376 h 4639376"/>
              <a:gd name="connsiteX58" fmla="*/ 1848051 w 2685449"/>
              <a:gd name="connsiteY58" fmla="*/ 105878 h 4639376"/>
              <a:gd name="connsiteX59" fmla="*/ 2117558 w 2685449"/>
              <a:gd name="connsiteY59" fmla="*/ 356134 h 4639376"/>
              <a:gd name="connsiteX60" fmla="*/ 2252312 w 2685449"/>
              <a:gd name="connsiteY60" fmla="*/ 529389 h 4639376"/>
              <a:gd name="connsiteX61" fmla="*/ 2310064 w 2685449"/>
              <a:gd name="connsiteY61" fmla="*/ 693019 h 4639376"/>
              <a:gd name="connsiteX62" fmla="*/ 2338939 w 2685449"/>
              <a:gd name="connsiteY62" fmla="*/ 904774 h 4639376"/>
              <a:gd name="connsiteX63" fmla="*/ 2338939 w 2685449"/>
              <a:gd name="connsiteY63" fmla="*/ 1078029 h 4639376"/>
              <a:gd name="connsiteX64" fmla="*/ 2319689 w 2685449"/>
              <a:gd name="connsiteY64" fmla="*/ 1193532 h 4639376"/>
              <a:gd name="connsiteX65" fmla="*/ 2290813 w 2685449"/>
              <a:gd name="connsiteY65" fmla="*/ 1260909 h 4639376"/>
              <a:gd name="connsiteX66" fmla="*/ 2252312 w 2685449"/>
              <a:gd name="connsiteY66" fmla="*/ 1337911 h 4639376"/>
              <a:gd name="connsiteX67" fmla="*/ 2156059 w 2685449"/>
              <a:gd name="connsiteY67" fmla="*/ 1424539 h 4639376"/>
              <a:gd name="connsiteX68" fmla="*/ 2107933 w 2685449"/>
              <a:gd name="connsiteY68" fmla="*/ 1434164 h 4639376"/>
              <a:gd name="connsiteX69" fmla="*/ 2079057 w 2685449"/>
              <a:gd name="connsiteY69" fmla="*/ 1520791 h 4639376"/>
              <a:gd name="connsiteX70" fmla="*/ 2059807 w 2685449"/>
              <a:gd name="connsiteY70" fmla="*/ 1617044 h 4639376"/>
              <a:gd name="connsiteX71" fmla="*/ 2050181 w 2685449"/>
              <a:gd name="connsiteY71" fmla="*/ 1742172 h 4639376"/>
              <a:gd name="connsiteX72" fmla="*/ 2050181 w 2685449"/>
              <a:gd name="connsiteY72" fmla="*/ 1828800 h 4639376"/>
              <a:gd name="connsiteX73" fmla="*/ 2040556 w 2685449"/>
              <a:gd name="connsiteY73" fmla="*/ 1886551 h 4639376"/>
              <a:gd name="connsiteX74" fmla="*/ 1992430 w 2685449"/>
              <a:gd name="connsiteY74" fmla="*/ 1915427 h 4639376"/>
              <a:gd name="connsiteX75" fmla="*/ 1953929 w 2685449"/>
              <a:gd name="connsiteY75" fmla="*/ 1925052 h 4639376"/>
              <a:gd name="connsiteX76" fmla="*/ 1953929 w 2685449"/>
              <a:gd name="connsiteY76" fmla="*/ 2040555 h 4639376"/>
              <a:gd name="connsiteX77" fmla="*/ 2011680 w 2685449"/>
              <a:gd name="connsiteY77" fmla="*/ 2204185 h 4639376"/>
              <a:gd name="connsiteX78" fmla="*/ 2050181 w 2685449"/>
              <a:gd name="connsiteY78" fmla="*/ 2281187 h 4639376"/>
              <a:gd name="connsiteX79" fmla="*/ 2204186 w 2685449"/>
              <a:gd name="connsiteY79" fmla="*/ 2425566 h 4639376"/>
              <a:gd name="connsiteX80" fmla="*/ 2310064 w 2685449"/>
              <a:gd name="connsiteY80" fmla="*/ 2521819 h 4639376"/>
              <a:gd name="connsiteX81" fmla="*/ 2464068 w 2685449"/>
              <a:gd name="connsiteY81" fmla="*/ 2762450 h 4639376"/>
              <a:gd name="connsiteX82" fmla="*/ 2569946 w 2685449"/>
              <a:gd name="connsiteY82" fmla="*/ 3012707 h 4639376"/>
              <a:gd name="connsiteX83" fmla="*/ 2666198 w 2685449"/>
              <a:gd name="connsiteY83" fmla="*/ 3311090 h 4639376"/>
              <a:gd name="connsiteX84" fmla="*/ 2666198 w 2685449"/>
              <a:gd name="connsiteY84" fmla="*/ 3570972 h 4639376"/>
              <a:gd name="connsiteX85" fmla="*/ 2656573 w 2685449"/>
              <a:gd name="connsiteY85" fmla="*/ 3821229 h 4639376"/>
              <a:gd name="connsiteX86" fmla="*/ 2666198 w 2685449"/>
              <a:gd name="connsiteY86" fmla="*/ 4177364 h 4639376"/>
              <a:gd name="connsiteX87" fmla="*/ 2685449 w 2685449"/>
              <a:gd name="connsiteY87" fmla="*/ 4639376 h 4639376"/>
              <a:gd name="connsiteX0" fmla="*/ 433137 w 2666199"/>
              <a:gd name="connsiteY0" fmla="*/ 3734602 h 4177364"/>
              <a:gd name="connsiteX1" fmla="*/ 558266 w 2666199"/>
              <a:gd name="connsiteY1" fmla="*/ 3378467 h 4177364"/>
              <a:gd name="connsiteX2" fmla="*/ 779647 w 2666199"/>
              <a:gd name="connsiteY2" fmla="*/ 2964581 h 4177364"/>
              <a:gd name="connsiteX3" fmla="*/ 952901 w 2666199"/>
              <a:gd name="connsiteY3" fmla="*/ 2695073 h 4177364"/>
              <a:gd name="connsiteX4" fmla="*/ 1049154 w 2666199"/>
              <a:gd name="connsiteY4" fmla="*/ 2464067 h 4177364"/>
              <a:gd name="connsiteX5" fmla="*/ 885525 w 2666199"/>
              <a:gd name="connsiteY5" fmla="*/ 2127183 h 4177364"/>
              <a:gd name="connsiteX6" fmla="*/ 875899 w 2666199"/>
              <a:gd name="connsiteY6" fmla="*/ 2088682 h 4177364"/>
              <a:gd name="connsiteX7" fmla="*/ 847024 w 2666199"/>
              <a:gd name="connsiteY7" fmla="*/ 2059806 h 4177364"/>
              <a:gd name="connsiteX8" fmla="*/ 789272 w 2666199"/>
              <a:gd name="connsiteY8" fmla="*/ 2059806 h 4177364"/>
              <a:gd name="connsiteX9" fmla="*/ 721895 w 2666199"/>
              <a:gd name="connsiteY9" fmla="*/ 2079056 h 4177364"/>
              <a:gd name="connsiteX10" fmla="*/ 606392 w 2666199"/>
              <a:gd name="connsiteY10" fmla="*/ 2088682 h 4177364"/>
              <a:gd name="connsiteX11" fmla="*/ 519765 w 2666199"/>
              <a:gd name="connsiteY11" fmla="*/ 2069431 h 4177364"/>
              <a:gd name="connsiteX12" fmla="*/ 462013 w 2666199"/>
              <a:gd name="connsiteY12" fmla="*/ 2030930 h 4177364"/>
              <a:gd name="connsiteX13" fmla="*/ 433137 w 2666199"/>
              <a:gd name="connsiteY13" fmla="*/ 1973179 h 4177364"/>
              <a:gd name="connsiteX14" fmla="*/ 433137 w 2666199"/>
              <a:gd name="connsiteY14" fmla="*/ 1896176 h 4177364"/>
              <a:gd name="connsiteX15" fmla="*/ 423512 w 2666199"/>
              <a:gd name="connsiteY15" fmla="*/ 1857675 h 4177364"/>
              <a:gd name="connsiteX16" fmla="*/ 423512 w 2666199"/>
              <a:gd name="connsiteY16" fmla="*/ 1819174 h 4177364"/>
              <a:gd name="connsiteX17" fmla="*/ 423512 w 2666199"/>
              <a:gd name="connsiteY17" fmla="*/ 1790299 h 4177364"/>
              <a:gd name="connsiteX18" fmla="*/ 404261 w 2666199"/>
              <a:gd name="connsiteY18" fmla="*/ 1761423 h 4177364"/>
              <a:gd name="connsiteX19" fmla="*/ 356135 w 2666199"/>
              <a:gd name="connsiteY19" fmla="*/ 1674795 h 4177364"/>
              <a:gd name="connsiteX20" fmla="*/ 375386 w 2666199"/>
              <a:gd name="connsiteY20" fmla="*/ 1645920 h 4177364"/>
              <a:gd name="connsiteX21" fmla="*/ 375386 w 2666199"/>
              <a:gd name="connsiteY21" fmla="*/ 1617044 h 4177364"/>
              <a:gd name="connsiteX22" fmla="*/ 346510 w 2666199"/>
              <a:gd name="connsiteY22" fmla="*/ 1597793 h 4177364"/>
              <a:gd name="connsiteX23" fmla="*/ 346510 w 2666199"/>
              <a:gd name="connsiteY23" fmla="*/ 1559292 h 4177364"/>
              <a:gd name="connsiteX24" fmla="*/ 356135 w 2666199"/>
              <a:gd name="connsiteY24" fmla="*/ 1530416 h 4177364"/>
              <a:gd name="connsiteX25" fmla="*/ 336885 w 2666199"/>
              <a:gd name="connsiteY25" fmla="*/ 1453414 h 4177364"/>
              <a:gd name="connsiteX26" fmla="*/ 298384 w 2666199"/>
              <a:gd name="connsiteY26" fmla="*/ 1414913 h 4177364"/>
              <a:gd name="connsiteX27" fmla="*/ 259882 w 2666199"/>
              <a:gd name="connsiteY27" fmla="*/ 1386038 h 4177364"/>
              <a:gd name="connsiteX28" fmla="*/ 231007 w 2666199"/>
              <a:gd name="connsiteY28" fmla="*/ 1337911 h 4177364"/>
              <a:gd name="connsiteX29" fmla="*/ 231007 w 2666199"/>
              <a:gd name="connsiteY29" fmla="*/ 1299410 h 4177364"/>
              <a:gd name="connsiteX30" fmla="*/ 269508 w 2666199"/>
              <a:gd name="connsiteY30" fmla="*/ 1251284 h 4177364"/>
              <a:gd name="connsiteX31" fmla="*/ 336885 w 2666199"/>
              <a:gd name="connsiteY31" fmla="*/ 1203158 h 4177364"/>
              <a:gd name="connsiteX32" fmla="*/ 404261 w 2666199"/>
              <a:gd name="connsiteY32" fmla="*/ 1145406 h 4177364"/>
              <a:gd name="connsiteX33" fmla="*/ 442762 w 2666199"/>
              <a:gd name="connsiteY33" fmla="*/ 1078029 h 4177364"/>
              <a:gd name="connsiteX34" fmla="*/ 481264 w 2666199"/>
              <a:gd name="connsiteY34" fmla="*/ 1029903 h 4177364"/>
              <a:gd name="connsiteX35" fmla="*/ 500514 w 2666199"/>
              <a:gd name="connsiteY35" fmla="*/ 981776 h 4177364"/>
              <a:gd name="connsiteX36" fmla="*/ 510139 w 2666199"/>
              <a:gd name="connsiteY36" fmla="*/ 943275 h 4177364"/>
              <a:gd name="connsiteX37" fmla="*/ 500514 w 2666199"/>
              <a:gd name="connsiteY37" fmla="*/ 904774 h 4177364"/>
              <a:gd name="connsiteX38" fmla="*/ 490889 w 2666199"/>
              <a:gd name="connsiteY38" fmla="*/ 885524 h 4177364"/>
              <a:gd name="connsiteX39" fmla="*/ 490889 w 2666199"/>
              <a:gd name="connsiteY39" fmla="*/ 837398 h 4177364"/>
              <a:gd name="connsiteX40" fmla="*/ 490889 w 2666199"/>
              <a:gd name="connsiteY40" fmla="*/ 808522 h 4177364"/>
              <a:gd name="connsiteX41" fmla="*/ 413887 w 2666199"/>
              <a:gd name="connsiteY41" fmla="*/ 770021 h 4177364"/>
              <a:gd name="connsiteX42" fmla="*/ 298384 w 2666199"/>
              <a:gd name="connsiteY42" fmla="*/ 731520 h 4177364"/>
              <a:gd name="connsiteX43" fmla="*/ 192506 w 2666199"/>
              <a:gd name="connsiteY43" fmla="*/ 693019 h 4177364"/>
              <a:gd name="connsiteX44" fmla="*/ 86628 w 2666199"/>
              <a:gd name="connsiteY44" fmla="*/ 635267 h 4177364"/>
              <a:gd name="connsiteX45" fmla="*/ 9626 w 2666199"/>
              <a:gd name="connsiteY45" fmla="*/ 587141 h 4177364"/>
              <a:gd name="connsiteX46" fmla="*/ 0 w 2666199"/>
              <a:gd name="connsiteY46" fmla="*/ 558265 h 4177364"/>
              <a:gd name="connsiteX47" fmla="*/ 115504 w 2666199"/>
              <a:gd name="connsiteY47" fmla="*/ 548640 h 4177364"/>
              <a:gd name="connsiteX48" fmla="*/ 240632 w 2666199"/>
              <a:gd name="connsiteY48" fmla="*/ 558265 h 4177364"/>
              <a:gd name="connsiteX49" fmla="*/ 365760 w 2666199"/>
              <a:gd name="connsiteY49" fmla="*/ 548640 h 4177364"/>
              <a:gd name="connsiteX50" fmla="*/ 548640 w 2666199"/>
              <a:gd name="connsiteY50" fmla="*/ 558265 h 4177364"/>
              <a:gd name="connsiteX51" fmla="*/ 606392 w 2666199"/>
              <a:gd name="connsiteY51" fmla="*/ 548640 h 4177364"/>
              <a:gd name="connsiteX52" fmla="*/ 721895 w 2666199"/>
              <a:gd name="connsiteY52" fmla="*/ 404261 h 4177364"/>
              <a:gd name="connsiteX53" fmla="*/ 933651 w 2666199"/>
              <a:gd name="connsiteY53" fmla="*/ 134753 h 4177364"/>
              <a:gd name="connsiteX54" fmla="*/ 1078030 w 2666199"/>
              <a:gd name="connsiteY54" fmla="*/ 28875 h 4177364"/>
              <a:gd name="connsiteX55" fmla="*/ 1280160 w 2666199"/>
              <a:gd name="connsiteY55" fmla="*/ 0 h 4177364"/>
              <a:gd name="connsiteX56" fmla="*/ 1491916 w 2666199"/>
              <a:gd name="connsiteY56" fmla="*/ 19250 h 4177364"/>
              <a:gd name="connsiteX57" fmla="*/ 1703672 w 2666199"/>
              <a:gd name="connsiteY57" fmla="*/ 67376 h 4177364"/>
              <a:gd name="connsiteX58" fmla="*/ 1848051 w 2666199"/>
              <a:gd name="connsiteY58" fmla="*/ 105878 h 4177364"/>
              <a:gd name="connsiteX59" fmla="*/ 2117558 w 2666199"/>
              <a:gd name="connsiteY59" fmla="*/ 356134 h 4177364"/>
              <a:gd name="connsiteX60" fmla="*/ 2252312 w 2666199"/>
              <a:gd name="connsiteY60" fmla="*/ 529389 h 4177364"/>
              <a:gd name="connsiteX61" fmla="*/ 2310064 w 2666199"/>
              <a:gd name="connsiteY61" fmla="*/ 693019 h 4177364"/>
              <a:gd name="connsiteX62" fmla="*/ 2338939 w 2666199"/>
              <a:gd name="connsiteY62" fmla="*/ 904774 h 4177364"/>
              <a:gd name="connsiteX63" fmla="*/ 2338939 w 2666199"/>
              <a:gd name="connsiteY63" fmla="*/ 1078029 h 4177364"/>
              <a:gd name="connsiteX64" fmla="*/ 2319689 w 2666199"/>
              <a:gd name="connsiteY64" fmla="*/ 1193532 h 4177364"/>
              <a:gd name="connsiteX65" fmla="*/ 2290813 w 2666199"/>
              <a:gd name="connsiteY65" fmla="*/ 1260909 h 4177364"/>
              <a:gd name="connsiteX66" fmla="*/ 2252312 w 2666199"/>
              <a:gd name="connsiteY66" fmla="*/ 1337911 h 4177364"/>
              <a:gd name="connsiteX67" fmla="*/ 2156059 w 2666199"/>
              <a:gd name="connsiteY67" fmla="*/ 1424539 h 4177364"/>
              <a:gd name="connsiteX68" fmla="*/ 2107933 w 2666199"/>
              <a:gd name="connsiteY68" fmla="*/ 1434164 h 4177364"/>
              <a:gd name="connsiteX69" fmla="*/ 2079057 w 2666199"/>
              <a:gd name="connsiteY69" fmla="*/ 1520791 h 4177364"/>
              <a:gd name="connsiteX70" fmla="*/ 2059807 w 2666199"/>
              <a:gd name="connsiteY70" fmla="*/ 1617044 h 4177364"/>
              <a:gd name="connsiteX71" fmla="*/ 2050181 w 2666199"/>
              <a:gd name="connsiteY71" fmla="*/ 1742172 h 4177364"/>
              <a:gd name="connsiteX72" fmla="*/ 2050181 w 2666199"/>
              <a:gd name="connsiteY72" fmla="*/ 1828800 h 4177364"/>
              <a:gd name="connsiteX73" fmla="*/ 2040556 w 2666199"/>
              <a:gd name="connsiteY73" fmla="*/ 1886551 h 4177364"/>
              <a:gd name="connsiteX74" fmla="*/ 1992430 w 2666199"/>
              <a:gd name="connsiteY74" fmla="*/ 1915427 h 4177364"/>
              <a:gd name="connsiteX75" fmla="*/ 1953929 w 2666199"/>
              <a:gd name="connsiteY75" fmla="*/ 1925052 h 4177364"/>
              <a:gd name="connsiteX76" fmla="*/ 1953929 w 2666199"/>
              <a:gd name="connsiteY76" fmla="*/ 2040555 h 4177364"/>
              <a:gd name="connsiteX77" fmla="*/ 2011680 w 2666199"/>
              <a:gd name="connsiteY77" fmla="*/ 2204185 h 4177364"/>
              <a:gd name="connsiteX78" fmla="*/ 2050181 w 2666199"/>
              <a:gd name="connsiteY78" fmla="*/ 2281187 h 4177364"/>
              <a:gd name="connsiteX79" fmla="*/ 2204186 w 2666199"/>
              <a:gd name="connsiteY79" fmla="*/ 2425566 h 4177364"/>
              <a:gd name="connsiteX80" fmla="*/ 2310064 w 2666199"/>
              <a:gd name="connsiteY80" fmla="*/ 2521819 h 4177364"/>
              <a:gd name="connsiteX81" fmla="*/ 2464068 w 2666199"/>
              <a:gd name="connsiteY81" fmla="*/ 2762450 h 4177364"/>
              <a:gd name="connsiteX82" fmla="*/ 2569946 w 2666199"/>
              <a:gd name="connsiteY82" fmla="*/ 3012707 h 4177364"/>
              <a:gd name="connsiteX83" fmla="*/ 2666198 w 2666199"/>
              <a:gd name="connsiteY83" fmla="*/ 3311090 h 4177364"/>
              <a:gd name="connsiteX84" fmla="*/ 2666198 w 2666199"/>
              <a:gd name="connsiteY84" fmla="*/ 3570972 h 4177364"/>
              <a:gd name="connsiteX85" fmla="*/ 2656573 w 2666199"/>
              <a:gd name="connsiteY85" fmla="*/ 3821229 h 4177364"/>
              <a:gd name="connsiteX86" fmla="*/ 2666198 w 2666199"/>
              <a:gd name="connsiteY86" fmla="*/ 4177364 h 4177364"/>
              <a:gd name="connsiteX0" fmla="*/ 433137 w 2666199"/>
              <a:gd name="connsiteY0" fmla="*/ 3734602 h 3821228"/>
              <a:gd name="connsiteX1" fmla="*/ 558266 w 2666199"/>
              <a:gd name="connsiteY1" fmla="*/ 3378467 h 3821228"/>
              <a:gd name="connsiteX2" fmla="*/ 779647 w 2666199"/>
              <a:gd name="connsiteY2" fmla="*/ 2964581 h 3821228"/>
              <a:gd name="connsiteX3" fmla="*/ 952901 w 2666199"/>
              <a:gd name="connsiteY3" fmla="*/ 2695073 h 3821228"/>
              <a:gd name="connsiteX4" fmla="*/ 1049154 w 2666199"/>
              <a:gd name="connsiteY4" fmla="*/ 2464067 h 3821228"/>
              <a:gd name="connsiteX5" fmla="*/ 885525 w 2666199"/>
              <a:gd name="connsiteY5" fmla="*/ 2127183 h 3821228"/>
              <a:gd name="connsiteX6" fmla="*/ 875899 w 2666199"/>
              <a:gd name="connsiteY6" fmla="*/ 2088682 h 3821228"/>
              <a:gd name="connsiteX7" fmla="*/ 847024 w 2666199"/>
              <a:gd name="connsiteY7" fmla="*/ 2059806 h 3821228"/>
              <a:gd name="connsiteX8" fmla="*/ 789272 w 2666199"/>
              <a:gd name="connsiteY8" fmla="*/ 2059806 h 3821228"/>
              <a:gd name="connsiteX9" fmla="*/ 721895 w 2666199"/>
              <a:gd name="connsiteY9" fmla="*/ 2079056 h 3821228"/>
              <a:gd name="connsiteX10" fmla="*/ 606392 w 2666199"/>
              <a:gd name="connsiteY10" fmla="*/ 2088682 h 3821228"/>
              <a:gd name="connsiteX11" fmla="*/ 519765 w 2666199"/>
              <a:gd name="connsiteY11" fmla="*/ 2069431 h 3821228"/>
              <a:gd name="connsiteX12" fmla="*/ 462013 w 2666199"/>
              <a:gd name="connsiteY12" fmla="*/ 2030930 h 3821228"/>
              <a:gd name="connsiteX13" fmla="*/ 433137 w 2666199"/>
              <a:gd name="connsiteY13" fmla="*/ 1973179 h 3821228"/>
              <a:gd name="connsiteX14" fmla="*/ 433137 w 2666199"/>
              <a:gd name="connsiteY14" fmla="*/ 1896176 h 3821228"/>
              <a:gd name="connsiteX15" fmla="*/ 423512 w 2666199"/>
              <a:gd name="connsiteY15" fmla="*/ 1857675 h 3821228"/>
              <a:gd name="connsiteX16" fmla="*/ 423512 w 2666199"/>
              <a:gd name="connsiteY16" fmla="*/ 1819174 h 3821228"/>
              <a:gd name="connsiteX17" fmla="*/ 423512 w 2666199"/>
              <a:gd name="connsiteY17" fmla="*/ 1790299 h 3821228"/>
              <a:gd name="connsiteX18" fmla="*/ 404261 w 2666199"/>
              <a:gd name="connsiteY18" fmla="*/ 1761423 h 3821228"/>
              <a:gd name="connsiteX19" fmla="*/ 356135 w 2666199"/>
              <a:gd name="connsiteY19" fmla="*/ 1674795 h 3821228"/>
              <a:gd name="connsiteX20" fmla="*/ 375386 w 2666199"/>
              <a:gd name="connsiteY20" fmla="*/ 1645920 h 3821228"/>
              <a:gd name="connsiteX21" fmla="*/ 375386 w 2666199"/>
              <a:gd name="connsiteY21" fmla="*/ 1617044 h 3821228"/>
              <a:gd name="connsiteX22" fmla="*/ 346510 w 2666199"/>
              <a:gd name="connsiteY22" fmla="*/ 1597793 h 3821228"/>
              <a:gd name="connsiteX23" fmla="*/ 346510 w 2666199"/>
              <a:gd name="connsiteY23" fmla="*/ 1559292 h 3821228"/>
              <a:gd name="connsiteX24" fmla="*/ 356135 w 2666199"/>
              <a:gd name="connsiteY24" fmla="*/ 1530416 h 3821228"/>
              <a:gd name="connsiteX25" fmla="*/ 336885 w 2666199"/>
              <a:gd name="connsiteY25" fmla="*/ 1453414 h 3821228"/>
              <a:gd name="connsiteX26" fmla="*/ 298384 w 2666199"/>
              <a:gd name="connsiteY26" fmla="*/ 1414913 h 3821228"/>
              <a:gd name="connsiteX27" fmla="*/ 259882 w 2666199"/>
              <a:gd name="connsiteY27" fmla="*/ 1386038 h 3821228"/>
              <a:gd name="connsiteX28" fmla="*/ 231007 w 2666199"/>
              <a:gd name="connsiteY28" fmla="*/ 1337911 h 3821228"/>
              <a:gd name="connsiteX29" fmla="*/ 231007 w 2666199"/>
              <a:gd name="connsiteY29" fmla="*/ 1299410 h 3821228"/>
              <a:gd name="connsiteX30" fmla="*/ 269508 w 2666199"/>
              <a:gd name="connsiteY30" fmla="*/ 1251284 h 3821228"/>
              <a:gd name="connsiteX31" fmla="*/ 336885 w 2666199"/>
              <a:gd name="connsiteY31" fmla="*/ 1203158 h 3821228"/>
              <a:gd name="connsiteX32" fmla="*/ 404261 w 2666199"/>
              <a:gd name="connsiteY32" fmla="*/ 1145406 h 3821228"/>
              <a:gd name="connsiteX33" fmla="*/ 442762 w 2666199"/>
              <a:gd name="connsiteY33" fmla="*/ 1078029 h 3821228"/>
              <a:gd name="connsiteX34" fmla="*/ 481264 w 2666199"/>
              <a:gd name="connsiteY34" fmla="*/ 1029903 h 3821228"/>
              <a:gd name="connsiteX35" fmla="*/ 500514 w 2666199"/>
              <a:gd name="connsiteY35" fmla="*/ 981776 h 3821228"/>
              <a:gd name="connsiteX36" fmla="*/ 510139 w 2666199"/>
              <a:gd name="connsiteY36" fmla="*/ 943275 h 3821228"/>
              <a:gd name="connsiteX37" fmla="*/ 500514 w 2666199"/>
              <a:gd name="connsiteY37" fmla="*/ 904774 h 3821228"/>
              <a:gd name="connsiteX38" fmla="*/ 490889 w 2666199"/>
              <a:gd name="connsiteY38" fmla="*/ 885524 h 3821228"/>
              <a:gd name="connsiteX39" fmla="*/ 490889 w 2666199"/>
              <a:gd name="connsiteY39" fmla="*/ 837398 h 3821228"/>
              <a:gd name="connsiteX40" fmla="*/ 490889 w 2666199"/>
              <a:gd name="connsiteY40" fmla="*/ 808522 h 3821228"/>
              <a:gd name="connsiteX41" fmla="*/ 413887 w 2666199"/>
              <a:gd name="connsiteY41" fmla="*/ 770021 h 3821228"/>
              <a:gd name="connsiteX42" fmla="*/ 298384 w 2666199"/>
              <a:gd name="connsiteY42" fmla="*/ 731520 h 3821228"/>
              <a:gd name="connsiteX43" fmla="*/ 192506 w 2666199"/>
              <a:gd name="connsiteY43" fmla="*/ 693019 h 3821228"/>
              <a:gd name="connsiteX44" fmla="*/ 86628 w 2666199"/>
              <a:gd name="connsiteY44" fmla="*/ 635267 h 3821228"/>
              <a:gd name="connsiteX45" fmla="*/ 9626 w 2666199"/>
              <a:gd name="connsiteY45" fmla="*/ 587141 h 3821228"/>
              <a:gd name="connsiteX46" fmla="*/ 0 w 2666199"/>
              <a:gd name="connsiteY46" fmla="*/ 558265 h 3821228"/>
              <a:gd name="connsiteX47" fmla="*/ 115504 w 2666199"/>
              <a:gd name="connsiteY47" fmla="*/ 548640 h 3821228"/>
              <a:gd name="connsiteX48" fmla="*/ 240632 w 2666199"/>
              <a:gd name="connsiteY48" fmla="*/ 558265 h 3821228"/>
              <a:gd name="connsiteX49" fmla="*/ 365760 w 2666199"/>
              <a:gd name="connsiteY49" fmla="*/ 548640 h 3821228"/>
              <a:gd name="connsiteX50" fmla="*/ 548640 w 2666199"/>
              <a:gd name="connsiteY50" fmla="*/ 558265 h 3821228"/>
              <a:gd name="connsiteX51" fmla="*/ 606392 w 2666199"/>
              <a:gd name="connsiteY51" fmla="*/ 548640 h 3821228"/>
              <a:gd name="connsiteX52" fmla="*/ 721895 w 2666199"/>
              <a:gd name="connsiteY52" fmla="*/ 404261 h 3821228"/>
              <a:gd name="connsiteX53" fmla="*/ 933651 w 2666199"/>
              <a:gd name="connsiteY53" fmla="*/ 134753 h 3821228"/>
              <a:gd name="connsiteX54" fmla="*/ 1078030 w 2666199"/>
              <a:gd name="connsiteY54" fmla="*/ 28875 h 3821228"/>
              <a:gd name="connsiteX55" fmla="*/ 1280160 w 2666199"/>
              <a:gd name="connsiteY55" fmla="*/ 0 h 3821228"/>
              <a:gd name="connsiteX56" fmla="*/ 1491916 w 2666199"/>
              <a:gd name="connsiteY56" fmla="*/ 19250 h 3821228"/>
              <a:gd name="connsiteX57" fmla="*/ 1703672 w 2666199"/>
              <a:gd name="connsiteY57" fmla="*/ 67376 h 3821228"/>
              <a:gd name="connsiteX58" fmla="*/ 1848051 w 2666199"/>
              <a:gd name="connsiteY58" fmla="*/ 105878 h 3821228"/>
              <a:gd name="connsiteX59" fmla="*/ 2117558 w 2666199"/>
              <a:gd name="connsiteY59" fmla="*/ 356134 h 3821228"/>
              <a:gd name="connsiteX60" fmla="*/ 2252312 w 2666199"/>
              <a:gd name="connsiteY60" fmla="*/ 529389 h 3821228"/>
              <a:gd name="connsiteX61" fmla="*/ 2310064 w 2666199"/>
              <a:gd name="connsiteY61" fmla="*/ 693019 h 3821228"/>
              <a:gd name="connsiteX62" fmla="*/ 2338939 w 2666199"/>
              <a:gd name="connsiteY62" fmla="*/ 904774 h 3821228"/>
              <a:gd name="connsiteX63" fmla="*/ 2338939 w 2666199"/>
              <a:gd name="connsiteY63" fmla="*/ 1078029 h 3821228"/>
              <a:gd name="connsiteX64" fmla="*/ 2319689 w 2666199"/>
              <a:gd name="connsiteY64" fmla="*/ 1193532 h 3821228"/>
              <a:gd name="connsiteX65" fmla="*/ 2290813 w 2666199"/>
              <a:gd name="connsiteY65" fmla="*/ 1260909 h 3821228"/>
              <a:gd name="connsiteX66" fmla="*/ 2252312 w 2666199"/>
              <a:gd name="connsiteY66" fmla="*/ 1337911 h 3821228"/>
              <a:gd name="connsiteX67" fmla="*/ 2156059 w 2666199"/>
              <a:gd name="connsiteY67" fmla="*/ 1424539 h 3821228"/>
              <a:gd name="connsiteX68" fmla="*/ 2107933 w 2666199"/>
              <a:gd name="connsiteY68" fmla="*/ 1434164 h 3821228"/>
              <a:gd name="connsiteX69" fmla="*/ 2079057 w 2666199"/>
              <a:gd name="connsiteY69" fmla="*/ 1520791 h 3821228"/>
              <a:gd name="connsiteX70" fmla="*/ 2059807 w 2666199"/>
              <a:gd name="connsiteY70" fmla="*/ 1617044 h 3821228"/>
              <a:gd name="connsiteX71" fmla="*/ 2050181 w 2666199"/>
              <a:gd name="connsiteY71" fmla="*/ 1742172 h 3821228"/>
              <a:gd name="connsiteX72" fmla="*/ 2050181 w 2666199"/>
              <a:gd name="connsiteY72" fmla="*/ 1828800 h 3821228"/>
              <a:gd name="connsiteX73" fmla="*/ 2040556 w 2666199"/>
              <a:gd name="connsiteY73" fmla="*/ 1886551 h 3821228"/>
              <a:gd name="connsiteX74" fmla="*/ 1992430 w 2666199"/>
              <a:gd name="connsiteY74" fmla="*/ 1915427 h 3821228"/>
              <a:gd name="connsiteX75" fmla="*/ 1953929 w 2666199"/>
              <a:gd name="connsiteY75" fmla="*/ 1925052 h 3821228"/>
              <a:gd name="connsiteX76" fmla="*/ 1953929 w 2666199"/>
              <a:gd name="connsiteY76" fmla="*/ 2040555 h 3821228"/>
              <a:gd name="connsiteX77" fmla="*/ 2011680 w 2666199"/>
              <a:gd name="connsiteY77" fmla="*/ 2204185 h 3821228"/>
              <a:gd name="connsiteX78" fmla="*/ 2050181 w 2666199"/>
              <a:gd name="connsiteY78" fmla="*/ 2281187 h 3821228"/>
              <a:gd name="connsiteX79" fmla="*/ 2204186 w 2666199"/>
              <a:gd name="connsiteY79" fmla="*/ 2425566 h 3821228"/>
              <a:gd name="connsiteX80" fmla="*/ 2310064 w 2666199"/>
              <a:gd name="connsiteY80" fmla="*/ 2521819 h 3821228"/>
              <a:gd name="connsiteX81" fmla="*/ 2464068 w 2666199"/>
              <a:gd name="connsiteY81" fmla="*/ 2762450 h 3821228"/>
              <a:gd name="connsiteX82" fmla="*/ 2569946 w 2666199"/>
              <a:gd name="connsiteY82" fmla="*/ 3012707 h 3821228"/>
              <a:gd name="connsiteX83" fmla="*/ 2666198 w 2666199"/>
              <a:gd name="connsiteY83" fmla="*/ 3311090 h 3821228"/>
              <a:gd name="connsiteX84" fmla="*/ 2666198 w 2666199"/>
              <a:gd name="connsiteY84" fmla="*/ 3570972 h 3821228"/>
              <a:gd name="connsiteX85" fmla="*/ 2656573 w 2666199"/>
              <a:gd name="connsiteY85" fmla="*/ 3821229 h 3821228"/>
              <a:gd name="connsiteX0" fmla="*/ 433137 w 2666199"/>
              <a:gd name="connsiteY0" fmla="*/ 3734602 h 3734602"/>
              <a:gd name="connsiteX1" fmla="*/ 558266 w 2666199"/>
              <a:gd name="connsiteY1" fmla="*/ 3378467 h 3734602"/>
              <a:gd name="connsiteX2" fmla="*/ 779647 w 2666199"/>
              <a:gd name="connsiteY2" fmla="*/ 2964581 h 3734602"/>
              <a:gd name="connsiteX3" fmla="*/ 952901 w 2666199"/>
              <a:gd name="connsiteY3" fmla="*/ 2695073 h 3734602"/>
              <a:gd name="connsiteX4" fmla="*/ 1049154 w 2666199"/>
              <a:gd name="connsiteY4" fmla="*/ 2464067 h 3734602"/>
              <a:gd name="connsiteX5" fmla="*/ 885525 w 2666199"/>
              <a:gd name="connsiteY5" fmla="*/ 2127183 h 3734602"/>
              <a:gd name="connsiteX6" fmla="*/ 875899 w 2666199"/>
              <a:gd name="connsiteY6" fmla="*/ 2088682 h 3734602"/>
              <a:gd name="connsiteX7" fmla="*/ 847024 w 2666199"/>
              <a:gd name="connsiteY7" fmla="*/ 2059806 h 3734602"/>
              <a:gd name="connsiteX8" fmla="*/ 789272 w 2666199"/>
              <a:gd name="connsiteY8" fmla="*/ 2059806 h 3734602"/>
              <a:gd name="connsiteX9" fmla="*/ 721895 w 2666199"/>
              <a:gd name="connsiteY9" fmla="*/ 2079056 h 3734602"/>
              <a:gd name="connsiteX10" fmla="*/ 606392 w 2666199"/>
              <a:gd name="connsiteY10" fmla="*/ 2088682 h 3734602"/>
              <a:gd name="connsiteX11" fmla="*/ 519765 w 2666199"/>
              <a:gd name="connsiteY11" fmla="*/ 2069431 h 3734602"/>
              <a:gd name="connsiteX12" fmla="*/ 462013 w 2666199"/>
              <a:gd name="connsiteY12" fmla="*/ 2030930 h 3734602"/>
              <a:gd name="connsiteX13" fmla="*/ 433137 w 2666199"/>
              <a:gd name="connsiteY13" fmla="*/ 1973179 h 3734602"/>
              <a:gd name="connsiteX14" fmla="*/ 433137 w 2666199"/>
              <a:gd name="connsiteY14" fmla="*/ 1896176 h 3734602"/>
              <a:gd name="connsiteX15" fmla="*/ 423512 w 2666199"/>
              <a:gd name="connsiteY15" fmla="*/ 1857675 h 3734602"/>
              <a:gd name="connsiteX16" fmla="*/ 423512 w 2666199"/>
              <a:gd name="connsiteY16" fmla="*/ 1819174 h 3734602"/>
              <a:gd name="connsiteX17" fmla="*/ 423512 w 2666199"/>
              <a:gd name="connsiteY17" fmla="*/ 1790299 h 3734602"/>
              <a:gd name="connsiteX18" fmla="*/ 404261 w 2666199"/>
              <a:gd name="connsiteY18" fmla="*/ 1761423 h 3734602"/>
              <a:gd name="connsiteX19" fmla="*/ 356135 w 2666199"/>
              <a:gd name="connsiteY19" fmla="*/ 1674795 h 3734602"/>
              <a:gd name="connsiteX20" fmla="*/ 375386 w 2666199"/>
              <a:gd name="connsiteY20" fmla="*/ 1645920 h 3734602"/>
              <a:gd name="connsiteX21" fmla="*/ 375386 w 2666199"/>
              <a:gd name="connsiteY21" fmla="*/ 1617044 h 3734602"/>
              <a:gd name="connsiteX22" fmla="*/ 346510 w 2666199"/>
              <a:gd name="connsiteY22" fmla="*/ 1597793 h 3734602"/>
              <a:gd name="connsiteX23" fmla="*/ 346510 w 2666199"/>
              <a:gd name="connsiteY23" fmla="*/ 1559292 h 3734602"/>
              <a:gd name="connsiteX24" fmla="*/ 356135 w 2666199"/>
              <a:gd name="connsiteY24" fmla="*/ 1530416 h 3734602"/>
              <a:gd name="connsiteX25" fmla="*/ 336885 w 2666199"/>
              <a:gd name="connsiteY25" fmla="*/ 1453414 h 3734602"/>
              <a:gd name="connsiteX26" fmla="*/ 298384 w 2666199"/>
              <a:gd name="connsiteY26" fmla="*/ 1414913 h 3734602"/>
              <a:gd name="connsiteX27" fmla="*/ 259882 w 2666199"/>
              <a:gd name="connsiteY27" fmla="*/ 1386038 h 3734602"/>
              <a:gd name="connsiteX28" fmla="*/ 231007 w 2666199"/>
              <a:gd name="connsiteY28" fmla="*/ 1337911 h 3734602"/>
              <a:gd name="connsiteX29" fmla="*/ 231007 w 2666199"/>
              <a:gd name="connsiteY29" fmla="*/ 1299410 h 3734602"/>
              <a:gd name="connsiteX30" fmla="*/ 269508 w 2666199"/>
              <a:gd name="connsiteY30" fmla="*/ 1251284 h 3734602"/>
              <a:gd name="connsiteX31" fmla="*/ 336885 w 2666199"/>
              <a:gd name="connsiteY31" fmla="*/ 1203158 h 3734602"/>
              <a:gd name="connsiteX32" fmla="*/ 404261 w 2666199"/>
              <a:gd name="connsiteY32" fmla="*/ 1145406 h 3734602"/>
              <a:gd name="connsiteX33" fmla="*/ 442762 w 2666199"/>
              <a:gd name="connsiteY33" fmla="*/ 1078029 h 3734602"/>
              <a:gd name="connsiteX34" fmla="*/ 481264 w 2666199"/>
              <a:gd name="connsiteY34" fmla="*/ 1029903 h 3734602"/>
              <a:gd name="connsiteX35" fmla="*/ 500514 w 2666199"/>
              <a:gd name="connsiteY35" fmla="*/ 981776 h 3734602"/>
              <a:gd name="connsiteX36" fmla="*/ 510139 w 2666199"/>
              <a:gd name="connsiteY36" fmla="*/ 943275 h 3734602"/>
              <a:gd name="connsiteX37" fmla="*/ 500514 w 2666199"/>
              <a:gd name="connsiteY37" fmla="*/ 904774 h 3734602"/>
              <a:gd name="connsiteX38" fmla="*/ 490889 w 2666199"/>
              <a:gd name="connsiteY38" fmla="*/ 885524 h 3734602"/>
              <a:gd name="connsiteX39" fmla="*/ 490889 w 2666199"/>
              <a:gd name="connsiteY39" fmla="*/ 837398 h 3734602"/>
              <a:gd name="connsiteX40" fmla="*/ 490889 w 2666199"/>
              <a:gd name="connsiteY40" fmla="*/ 808522 h 3734602"/>
              <a:gd name="connsiteX41" fmla="*/ 413887 w 2666199"/>
              <a:gd name="connsiteY41" fmla="*/ 770021 h 3734602"/>
              <a:gd name="connsiteX42" fmla="*/ 298384 w 2666199"/>
              <a:gd name="connsiteY42" fmla="*/ 731520 h 3734602"/>
              <a:gd name="connsiteX43" fmla="*/ 192506 w 2666199"/>
              <a:gd name="connsiteY43" fmla="*/ 693019 h 3734602"/>
              <a:gd name="connsiteX44" fmla="*/ 86628 w 2666199"/>
              <a:gd name="connsiteY44" fmla="*/ 635267 h 3734602"/>
              <a:gd name="connsiteX45" fmla="*/ 9626 w 2666199"/>
              <a:gd name="connsiteY45" fmla="*/ 587141 h 3734602"/>
              <a:gd name="connsiteX46" fmla="*/ 0 w 2666199"/>
              <a:gd name="connsiteY46" fmla="*/ 558265 h 3734602"/>
              <a:gd name="connsiteX47" fmla="*/ 115504 w 2666199"/>
              <a:gd name="connsiteY47" fmla="*/ 548640 h 3734602"/>
              <a:gd name="connsiteX48" fmla="*/ 240632 w 2666199"/>
              <a:gd name="connsiteY48" fmla="*/ 558265 h 3734602"/>
              <a:gd name="connsiteX49" fmla="*/ 365760 w 2666199"/>
              <a:gd name="connsiteY49" fmla="*/ 548640 h 3734602"/>
              <a:gd name="connsiteX50" fmla="*/ 548640 w 2666199"/>
              <a:gd name="connsiteY50" fmla="*/ 558265 h 3734602"/>
              <a:gd name="connsiteX51" fmla="*/ 606392 w 2666199"/>
              <a:gd name="connsiteY51" fmla="*/ 548640 h 3734602"/>
              <a:gd name="connsiteX52" fmla="*/ 721895 w 2666199"/>
              <a:gd name="connsiteY52" fmla="*/ 404261 h 3734602"/>
              <a:gd name="connsiteX53" fmla="*/ 933651 w 2666199"/>
              <a:gd name="connsiteY53" fmla="*/ 134753 h 3734602"/>
              <a:gd name="connsiteX54" fmla="*/ 1078030 w 2666199"/>
              <a:gd name="connsiteY54" fmla="*/ 28875 h 3734602"/>
              <a:gd name="connsiteX55" fmla="*/ 1280160 w 2666199"/>
              <a:gd name="connsiteY55" fmla="*/ 0 h 3734602"/>
              <a:gd name="connsiteX56" fmla="*/ 1491916 w 2666199"/>
              <a:gd name="connsiteY56" fmla="*/ 19250 h 3734602"/>
              <a:gd name="connsiteX57" fmla="*/ 1703672 w 2666199"/>
              <a:gd name="connsiteY57" fmla="*/ 67376 h 3734602"/>
              <a:gd name="connsiteX58" fmla="*/ 1848051 w 2666199"/>
              <a:gd name="connsiteY58" fmla="*/ 105878 h 3734602"/>
              <a:gd name="connsiteX59" fmla="*/ 2117558 w 2666199"/>
              <a:gd name="connsiteY59" fmla="*/ 356134 h 3734602"/>
              <a:gd name="connsiteX60" fmla="*/ 2252312 w 2666199"/>
              <a:gd name="connsiteY60" fmla="*/ 529389 h 3734602"/>
              <a:gd name="connsiteX61" fmla="*/ 2310064 w 2666199"/>
              <a:gd name="connsiteY61" fmla="*/ 693019 h 3734602"/>
              <a:gd name="connsiteX62" fmla="*/ 2338939 w 2666199"/>
              <a:gd name="connsiteY62" fmla="*/ 904774 h 3734602"/>
              <a:gd name="connsiteX63" fmla="*/ 2338939 w 2666199"/>
              <a:gd name="connsiteY63" fmla="*/ 1078029 h 3734602"/>
              <a:gd name="connsiteX64" fmla="*/ 2319689 w 2666199"/>
              <a:gd name="connsiteY64" fmla="*/ 1193532 h 3734602"/>
              <a:gd name="connsiteX65" fmla="*/ 2290813 w 2666199"/>
              <a:gd name="connsiteY65" fmla="*/ 1260909 h 3734602"/>
              <a:gd name="connsiteX66" fmla="*/ 2252312 w 2666199"/>
              <a:gd name="connsiteY66" fmla="*/ 1337911 h 3734602"/>
              <a:gd name="connsiteX67" fmla="*/ 2156059 w 2666199"/>
              <a:gd name="connsiteY67" fmla="*/ 1424539 h 3734602"/>
              <a:gd name="connsiteX68" fmla="*/ 2107933 w 2666199"/>
              <a:gd name="connsiteY68" fmla="*/ 1434164 h 3734602"/>
              <a:gd name="connsiteX69" fmla="*/ 2079057 w 2666199"/>
              <a:gd name="connsiteY69" fmla="*/ 1520791 h 3734602"/>
              <a:gd name="connsiteX70" fmla="*/ 2059807 w 2666199"/>
              <a:gd name="connsiteY70" fmla="*/ 1617044 h 3734602"/>
              <a:gd name="connsiteX71" fmla="*/ 2050181 w 2666199"/>
              <a:gd name="connsiteY71" fmla="*/ 1742172 h 3734602"/>
              <a:gd name="connsiteX72" fmla="*/ 2050181 w 2666199"/>
              <a:gd name="connsiteY72" fmla="*/ 1828800 h 3734602"/>
              <a:gd name="connsiteX73" fmla="*/ 2040556 w 2666199"/>
              <a:gd name="connsiteY73" fmla="*/ 1886551 h 3734602"/>
              <a:gd name="connsiteX74" fmla="*/ 1992430 w 2666199"/>
              <a:gd name="connsiteY74" fmla="*/ 1915427 h 3734602"/>
              <a:gd name="connsiteX75" fmla="*/ 1953929 w 2666199"/>
              <a:gd name="connsiteY75" fmla="*/ 1925052 h 3734602"/>
              <a:gd name="connsiteX76" fmla="*/ 1953929 w 2666199"/>
              <a:gd name="connsiteY76" fmla="*/ 2040555 h 3734602"/>
              <a:gd name="connsiteX77" fmla="*/ 2011680 w 2666199"/>
              <a:gd name="connsiteY77" fmla="*/ 2204185 h 3734602"/>
              <a:gd name="connsiteX78" fmla="*/ 2050181 w 2666199"/>
              <a:gd name="connsiteY78" fmla="*/ 2281187 h 3734602"/>
              <a:gd name="connsiteX79" fmla="*/ 2204186 w 2666199"/>
              <a:gd name="connsiteY79" fmla="*/ 2425566 h 3734602"/>
              <a:gd name="connsiteX80" fmla="*/ 2310064 w 2666199"/>
              <a:gd name="connsiteY80" fmla="*/ 2521819 h 3734602"/>
              <a:gd name="connsiteX81" fmla="*/ 2464068 w 2666199"/>
              <a:gd name="connsiteY81" fmla="*/ 2762450 h 3734602"/>
              <a:gd name="connsiteX82" fmla="*/ 2569946 w 2666199"/>
              <a:gd name="connsiteY82" fmla="*/ 3012707 h 3734602"/>
              <a:gd name="connsiteX83" fmla="*/ 2666198 w 2666199"/>
              <a:gd name="connsiteY83" fmla="*/ 3311090 h 3734602"/>
              <a:gd name="connsiteX84" fmla="*/ 2666198 w 2666199"/>
              <a:gd name="connsiteY84" fmla="*/ 3570972 h 3734602"/>
              <a:gd name="connsiteX0" fmla="*/ 558266 w 2666199"/>
              <a:gd name="connsiteY0" fmla="*/ 3378467 h 3570972"/>
              <a:gd name="connsiteX1" fmla="*/ 779647 w 2666199"/>
              <a:gd name="connsiteY1" fmla="*/ 2964581 h 3570972"/>
              <a:gd name="connsiteX2" fmla="*/ 952901 w 2666199"/>
              <a:gd name="connsiteY2" fmla="*/ 2695073 h 3570972"/>
              <a:gd name="connsiteX3" fmla="*/ 1049154 w 2666199"/>
              <a:gd name="connsiteY3" fmla="*/ 2464067 h 3570972"/>
              <a:gd name="connsiteX4" fmla="*/ 885525 w 2666199"/>
              <a:gd name="connsiteY4" fmla="*/ 2127183 h 3570972"/>
              <a:gd name="connsiteX5" fmla="*/ 875899 w 2666199"/>
              <a:gd name="connsiteY5" fmla="*/ 2088682 h 3570972"/>
              <a:gd name="connsiteX6" fmla="*/ 847024 w 2666199"/>
              <a:gd name="connsiteY6" fmla="*/ 2059806 h 3570972"/>
              <a:gd name="connsiteX7" fmla="*/ 789272 w 2666199"/>
              <a:gd name="connsiteY7" fmla="*/ 2059806 h 3570972"/>
              <a:gd name="connsiteX8" fmla="*/ 721895 w 2666199"/>
              <a:gd name="connsiteY8" fmla="*/ 2079056 h 3570972"/>
              <a:gd name="connsiteX9" fmla="*/ 606392 w 2666199"/>
              <a:gd name="connsiteY9" fmla="*/ 2088682 h 3570972"/>
              <a:gd name="connsiteX10" fmla="*/ 519765 w 2666199"/>
              <a:gd name="connsiteY10" fmla="*/ 2069431 h 3570972"/>
              <a:gd name="connsiteX11" fmla="*/ 462013 w 2666199"/>
              <a:gd name="connsiteY11" fmla="*/ 2030930 h 3570972"/>
              <a:gd name="connsiteX12" fmla="*/ 433137 w 2666199"/>
              <a:gd name="connsiteY12" fmla="*/ 1973179 h 3570972"/>
              <a:gd name="connsiteX13" fmla="*/ 433137 w 2666199"/>
              <a:gd name="connsiteY13" fmla="*/ 1896176 h 3570972"/>
              <a:gd name="connsiteX14" fmla="*/ 423512 w 2666199"/>
              <a:gd name="connsiteY14" fmla="*/ 1857675 h 3570972"/>
              <a:gd name="connsiteX15" fmla="*/ 423512 w 2666199"/>
              <a:gd name="connsiteY15" fmla="*/ 1819174 h 3570972"/>
              <a:gd name="connsiteX16" fmla="*/ 423512 w 2666199"/>
              <a:gd name="connsiteY16" fmla="*/ 1790299 h 3570972"/>
              <a:gd name="connsiteX17" fmla="*/ 404261 w 2666199"/>
              <a:gd name="connsiteY17" fmla="*/ 1761423 h 3570972"/>
              <a:gd name="connsiteX18" fmla="*/ 356135 w 2666199"/>
              <a:gd name="connsiteY18" fmla="*/ 1674795 h 3570972"/>
              <a:gd name="connsiteX19" fmla="*/ 375386 w 2666199"/>
              <a:gd name="connsiteY19" fmla="*/ 1645920 h 3570972"/>
              <a:gd name="connsiteX20" fmla="*/ 375386 w 2666199"/>
              <a:gd name="connsiteY20" fmla="*/ 1617044 h 3570972"/>
              <a:gd name="connsiteX21" fmla="*/ 346510 w 2666199"/>
              <a:gd name="connsiteY21" fmla="*/ 1597793 h 3570972"/>
              <a:gd name="connsiteX22" fmla="*/ 346510 w 2666199"/>
              <a:gd name="connsiteY22" fmla="*/ 1559292 h 3570972"/>
              <a:gd name="connsiteX23" fmla="*/ 356135 w 2666199"/>
              <a:gd name="connsiteY23" fmla="*/ 1530416 h 3570972"/>
              <a:gd name="connsiteX24" fmla="*/ 336885 w 2666199"/>
              <a:gd name="connsiteY24" fmla="*/ 1453414 h 3570972"/>
              <a:gd name="connsiteX25" fmla="*/ 298384 w 2666199"/>
              <a:gd name="connsiteY25" fmla="*/ 1414913 h 3570972"/>
              <a:gd name="connsiteX26" fmla="*/ 259882 w 2666199"/>
              <a:gd name="connsiteY26" fmla="*/ 1386038 h 3570972"/>
              <a:gd name="connsiteX27" fmla="*/ 231007 w 2666199"/>
              <a:gd name="connsiteY27" fmla="*/ 1337911 h 3570972"/>
              <a:gd name="connsiteX28" fmla="*/ 231007 w 2666199"/>
              <a:gd name="connsiteY28" fmla="*/ 1299410 h 3570972"/>
              <a:gd name="connsiteX29" fmla="*/ 269508 w 2666199"/>
              <a:gd name="connsiteY29" fmla="*/ 1251284 h 3570972"/>
              <a:gd name="connsiteX30" fmla="*/ 336885 w 2666199"/>
              <a:gd name="connsiteY30" fmla="*/ 1203158 h 3570972"/>
              <a:gd name="connsiteX31" fmla="*/ 404261 w 2666199"/>
              <a:gd name="connsiteY31" fmla="*/ 1145406 h 3570972"/>
              <a:gd name="connsiteX32" fmla="*/ 442762 w 2666199"/>
              <a:gd name="connsiteY32" fmla="*/ 1078029 h 3570972"/>
              <a:gd name="connsiteX33" fmla="*/ 481264 w 2666199"/>
              <a:gd name="connsiteY33" fmla="*/ 1029903 h 3570972"/>
              <a:gd name="connsiteX34" fmla="*/ 500514 w 2666199"/>
              <a:gd name="connsiteY34" fmla="*/ 981776 h 3570972"/>
              <a:gd name="connsiteX35" fmla="*/ 510139 w 2666199"/>
              <a:gd name="connsiteY35" fmla="*/ 943275 h 3570972"/>
              <a:gd name="connsiteX36" fmla="*/ 500514 w 2666199"/>
              <a:gd name="connsiteY36" fmla="*/ 904774 h 3570972"/>
              <a:gd name="connsiteX37" fmla="*/ 490889 w 2666199"/>
              <a:gd name="connsiteY37" fmla="*/ 885524 h 3570972"/>
              <a:gd name="connsiteX38" fmla="*/ 490889 w 2666199"/>
              <a:gd name="connsiteY38" fmla="*/ 837398 h 3570972"/>
              <a:gd name="connsiteX39" fmla="*/ 490889 w 2666199"/>
              <a:gd name="connsiteY39" fmla="*/ 808522 h 3570972"/>
              <a:gd name="connsiteX40" fmla="*/ 413887 w 2666199"/>
              <a:gd name="connsiteY40" fmla="*/ 770021 h 3570972"/>
              <a:gd name="connsiteX41" fmla="*/ 298384 w 2666199"/>
              <a:gd name="connsiteY41" fmla="*/ 731520 h 3570972"/>
              <a:gd name="connsiteX42" fmla="*/ 192506 w 2666199"/>
              <a:gd name="connsiteY42" fmla="*/ 693019 h 3570972"/>
              <a:gd name="connsiteX43" fmla="*/ 86628 w 2666199"/>
              <a:gd name="connsiteY43" fmla="*/ 635267 h 3570972"/>
              <a:gd name="connsiteX44" fmla="*/ 9626 w 2666199"/>
              <a:gd name="connsiteY44" fmla="*/ 587141 h 3570972"/>
              <a:gd name="connsiteX45" fmla="*/ 0 w 2666199"/>
              <a:gd name="connsiteY45" fmla="*/ 558265 h 3570972"/>
              <a:gd name="connsiteX46" fmla="*/ 115504 w 2666199"/>
              <a:gd name="connsiteY46" fmla="*/ 548640 h 3570972"/>
              <a:gd name="connsiteX47" fmla="*/ 240632 w 2666199"/>
              <a:gd name="connsiteY47" fmla="*/ 558265 h 3570972"/>
              <a:gd name="connsiteX48" fmla="*/ 365760 w 2666199"/>
              <a:gd name="connsiteY48" fmla="*/ 548640 h 3570972"/>
              <a:gd name="connsiteX49" fmla="*/ 548640 w 2666199"/>
              <a:gd name="connsiteY49" fmla="*/ 558265 h 3570972"/>
              <a:gd name="connsiteX50" fmla="*/ 606392 w 2666199"/>
              <a:gd name="connsiteY50" fmla="*/ 548640 h 3570972"/>
              <a:gd name="connsiteX51" fmla="*/ 721895 w 2666199"/>
              <a:gd name="connsiteY51" fmla="*/ 404261 h 3570972"/>
              <a:gd name="connsiteX52" fmla="*/ 933651 w 2666199"/>
              <a:gd name="connsiteY52" fmla="*/ 134753 h 3570972"/>
              <a:gd name="connsiteX53" fmla="*/ 1078030 w 2666199"/>
              <a:gd name="connsiteY53" fmla="*/ 28875 h 3570972"/>
              <a:gd name="connsiteX54" fmla="*/ 1280160 w 2666199"/>
              <a:gd name="connsiteY54" fmla="*/ 0 h 3570972"/>
              <a:gd name="connsiteX55" fmla="*/ 1491916 w 2666199"/>
              <a:gd name="connsiteY55" fmla="*/ 19250 h 3570972"/>
              <a:gd name="connsiteX56" fmla="*/ 1703672 w 2666199"/>
              <a:gd name="connsiteY56" fmla="*/ 67376 h 3570972"/>
              <a:gd name="connsiteX57" fmla="*/ 1848051 w 2666199"/>
              <a:gd name="connsiteY57" fmla="*/ 105878 h 3570972"/>
              <a:gd name="connsiteX58" fmla="*/ 2117558 w 2666199"/>
              <a:gd name="connsiteY58" fmla="*/ 356134 h 3570972"/>
              <a:gd name="connsiteX59" fmla="*/ 2252312 w 2666199"/>
              <a:gd name="connsiteY59" fmla="*/ 529389 h 3570972"/>
              <a:gd name="connsiteX60" fmla="*/ 2310064 w 2666199"/>
              <a:gd name="connsiteY60" fmla="*/ 693019 h 3570972"/>
              <a:gd name="connsiteX61" fmla="*/ 2338939 w 2666199"/>
              <a:gd name="connsiteY61" fmla="*/ 904774 h 3570972"/>
              <a:gd name="connsiteX62" fmla="*/ 2338939 w 2666199"/>
              <a:gd name="connsiteY62" fmla="*/ 1078029 h 3570972"/>
              <a:gd name="connsiteX63" fmla="*/ 2319689 w 2666199"/>
              <a:gd name="connsiteY63" fmla="*/ 1193532 h 3570972"/>
              <a:gd name="connsiteX64" fmla="*/ 2290813 w 2666199"/>
              <a:gd name="connsiteY64" fmla="*/ 1260909 h 3570972"/>
              <a:gd name="connsiteX65" fmla="*/ 2252312 w 2666199"/>
              <a:gd name="connsiteY65" fmla="*/ 1337911 h 3570972"/>
              <a:gd name="connsiteX66" fmla="*/ 2156059 w 2666199"/>
              <a:gd name="connsiteY66" fmla="*/ 1424539 h 3570972"/>
              <a:gd name="connsiteX67" fmla="*/ 2107933 w 2666199"/>
              <a:gd name="connsiteY67" fmla="*/ 1434164 h 3570972"/>
              <a:gd name="connsiteX68" fmla="*/ 2079057 w 2666199"/>
              <a:gd name="connsiteY68" fmla="*/ 1520791 h 3570972"/>
              <a:gd name="connsiteX69" fmla="*/ 2059807 w 2666199"/>
              <a:gd name="connsiteY69" fmla="*/ 1617044 h 3570972"/>
              <a:gd name="connsiteX70" fmla="*/ 2050181 w 2666199"/>
              <a:gd name="connsiteY70" fmla="*/ 1742172 h 3570972"/>
              <a:gd name="connsiteX71" fmla="*/ 2050181 w 2666199"/>
              <a:gd name="connsiteY71" fmla="*/ 1828800 h 3570972"/>
              <a:gd name="connsiteX72" fmla="*/ 2040556 w 2666199"/>
              <a:gd name="connsiteY72" fmla="*/ 1886551 h 3570972"/>
              <a:gd name="connsiteX73" fmla="*/ 1992430 w 2666199"/>
              <a:gd name="connsiteY73" fmla="*/ 1915427 h 3570972"/>
              <a:gd name="connsiteX74" fmla="*/ 1953929 w 2666199"/>
              <a:gd name="connsiteY74" fmla="*/ 1925052 h 3570972"/>
              <a:gd name="connsiteX75" fmla="*/ 1953929 w 2666199"/>
              <a:gd name="connsiteY75" fmla="*/ 2040555 h 3570972"/>
              <a:gd name="connsiteX76" fmla="*/ 2011680 w 2666199"/>
              <a:gd name="connsiteY76" fmla="*/ 2204185 h 3570972"/>
              <a:gd name="connsiteX77" fmla="*/ 2050181 w 2666199"/>
              <a:gd name="connsiteY77" fmla="*/ 2281187 h 3570972"/>
              <a:gd name="connsiteX78" fmla="*/ 2204186 w 2666199"/>
              <a:gd name="connsiteY78" fmla="*/ 2425566 h 3570972"/>
              <a:gd name="connsiteX79" fmla="*/ 2310064 w 2666199"/>
              <a:gd name="connsiteY79" fmla="*/ 2521819 h 3570972"/>
              <a:gd name="connsiteX80" fmla="*/ 2464068 w 2666199"/>
              <a:gd name="connsiteY80" fmla="*/ 2762450 h 3570972"/>
              <a:gd name="connsiteX81" fmla="*/ 2569946 w 2666199"/>
              <a:gd name="connsiteY81" fmla="*/ 3012707 h 3570972"/>
              <a:gd name="connsiteX82" fmla="*/ 2666198 w 2666199"/>
              <a:gd name="connsiteY82" fmla="*/ 3311090 h 3570972"/>
              <a:gd name="connsiteX83" fmla="*/ 2666198 w 2666199"/>
              <a:gd name="connsiteY83" fmla="*/ 3570972 h 3570972"/>
              <a:gd name="connsiteX0" fmla="*/ 528147 w 2666199"/>
              <a:gd name="connsiteY0" fmla="*/ 3571217 h 3571217"/>
              <a:gd name="connsiteX1" fmla="*/ 779647 w 2666199"/>
              <a:gd name="connsiteY1" fmla="*/ 2964581 h 3571217"/>
              <a:gd name="connsiteX2" fmla="*/ 952901 w 2666199"/>
              <a:gd name="connsiteY2" fmla="*/ 2695073 h 3571217"/>
              <a:gd name="connsiteX3" fmla="*/ 1049154 w 2666199"/>
              <a:gd name="connsiteY3" fmla="*/ 2464067 h 3571217"/>
              <a:gd name="connsiteX4" fmla="*/ 885525 w 2666199"/>
              <a:gd name="connsiteY4" fmla="*/ 2127183 h 3571217"/>
              <a:gd name="connsiteX5" fmla="*/ 875899 w 2666199"/>
              <a:gd name="connsiteY5" fmla="*/ 2088682 h 3571217"/>
              <a:gd name="connsiteX6" fmla="*/ 847024 w 2666199"/>
              <a:gd name="connsiteY6" fmla="*/ 2059806 h 3571217"/>
              <a:gd name="connsiteX7" fmla="*/ 789272 w 2666199"/>
              <a:gd name="connsiteY7" fmla="*/ 2059806 h 3571217"/>
              <a:gd name="connsiteX8" fmla="*/ 721895 w 2666199"/>
              <a:gd name="connsiteY8" fmla="*/ 2079056 h 3571217"/>
              <a:gd name="connsiteX9" fmla="*/ 606392 w 2666199"/>
              <a:gd name="connsiteY9" fmla="*/ 2088682 h 3571217"/>
              <a:gd name="connsiteX10" fmla="*/ 519765 w 2666199"/>
              <a:gd name="connsiteY10" fmla="*/ 2069431 h 3571217"/>
              <a:gd name="connsiteX11" fmla="*/ 462013 w 2666199"/>
              <a:gd name="connsiteY11" fmla="*/ 2030930 h 3571217"/>
              <a:gd name="connsiteX12" fmla="*/ 433137 w 2666199"/>
              <a:gd name="connsiteY12" fmla="*/ 1973179 h 3571217"/>
              <a:gd name="connsiteX13" fmla="*/ 433137 w 2666199"/>
              <a:gd name="connsiteY13" fmla="*/ 1896176 h 3571217"/>
              <a:gd name="connsiteX14" fmla="*/ 423512 w 2666199"/>
              <a:gd name="connsiteY14" fmla="*/ 1857675 h 3571217"/>
              <a:gd name="connsiteX15" fmla="*/ 423512 w 2666199"/>
              <a:gd name="connsiteY15" fmla="*/ 1819174 h 3571217"/>
              <a:gd name="connsiteX16" fmla="*/ 423512 w 2666199"/>
              <a:gd name="connsiteY16" fmla="*/ 1790299 h 3571217"/>
              <a:gd name="connsiteX17" fmla="*/ 404261 w 2666199"/>
              <a:gd name="connsiteY17" fmla="*/ 1761423 h 3571217"/>
              <a:gd name="connsiteX18" fmla="*/ 356135 w 2666199"/>
              <a:gd name="connsiteY18" fmla="*/ 1674795 h 3571217"/>
              <a:gd name="connsiteX19" fmla="*/ 375386 w 2666199"/>
              <a:gd name="connsiteY19" fmla="*/ 1645920 h 3571217"/>
              <a:gd name="connsiteX20" fmla="*/ 375386 w 2666199"/>
              <a:gd name="connsiteY20" fmla="*/ 1617044 h 3571217"/>
              <a:gd name="connsiteX21" fmla="*/ 346510 w 2666199"/>
              <a:gd name="connsiteY21" fmla="*/ 1597793 h 3571217"/>
              <a:gd name="connsiteX22" fmla="*/ 346510 w 2666199"/>
              <a:gd name="connsiteY22" fmla="*/ 1559292 h 3571217"/>
              <a:gd name="connsiteX23" fmla="*/ 356135 w 2666199"/>
              <a:gd name="connsiteY23" fmla="*/ 1530416 h 3571217"/>
              <a:gd name="connsiteX24" fmla="*/ 336885 w 2666199"/>
              <a:gd name="connsiteY24" fmla="*/ 1453414 h 3571217"/>
              <a:gd name="connsiteX25" fmla="*/ 298384 w 2666199"/>
              <a:gd name="connsiteY25" fmla="*/ 1414913 h 3571217"/>
              <a:gd name="connsiteX26" fmla="*/ 259882 w 2666199"/>
              <a:gd name="connsiteY26" fmla="*/ 1386038 h 3571217"/>
              <a:gd name="connsiteX27" fmla="*/ 231007 w 2666199"/>
              <a:gd name="connsiteY27" fmla="*/ 1337911 h 3571217"/>
              <a:gd name="connsiteX28" fmla="*/ 231007 w 2666199"/>
              <a:gd name="connsiteY28" fmla="*/ 1299410 h 3571217"/>
              <a:gd name="connsiteX29" fmla="*/ 269508 w 2666199"/>
              <a:gd name="connsiteY29" fmla="*/ 1251284 h 3571217"/>
              <a:gd name="connsiteX30" fmla="*/ 336885 w 2666199"/>
              <a:gd name="connsiteY30" fmla="*/ 1203158 h 3571217"/>
              <a:gd name="connsiteX31" fmla="*/ 404261 w 2666199"/>
              <a:gd name="connsiteY31" fmla="*/ 1145406 h 3571217"/>
              <a:gd name="connsiteX32" fmla="*/ 442762 w 2666199"/>
              <a:gd name="connsiteY32" fmla="*/ 1078029 h 3571217"/>
              <a:gd name="connsiteX33" fmla="*/ 481264 w 2666199"/>
              <a:gd name="connsiteY33" fmla="*/ 1029903 h 3571217"/>
              <a:gd name="connsiteX34" fmla="*/ 500514 w 2666199"/>
              <a:gd name="connsiteY34" fmla="*/ 981776 h 3571217"/>
              <a:gd name="connsiteX35" fmla="*/ 510139 w 2666199"/>
              <a:gd name="connsiteY35" fmla="*/ 943275 h 3571217"/>
              <a:gd name="connsiteX36" fmla="*/ 500514 w 2666199"/>
              <a:gd name="connsiteY36" fmla="*/ 904774 h 3571217"/>
              <a:gd name="connsiteX37" fmla="*/ 490889 w 2666199"/>
              <a:gd name="connsiteY37" fmla="*/ 885524 h 3571217"/>
              <a:gd name="connsiteX38" fmla="*/ 490889 w 2666199"/>
              <a:gd name="connsiteY38" fmla="*/ 837398 h 3571217"/>
              <a:gd name="connsiteX39" fmla="*/ 490889 w 2666199"/>
              <a:gd name="connsiteY39" fmla="*/ 808522 h 3571217"/>
              <a:gd name="connsiteX40" fmla="*/ 413887 w 2666199"/>
              <a:gd name="connsiteY40" fmla="*/ 770021 h 3571217"/>
              <a:gd name="connsiteX41" fmla="*/ 298384 w 2666199"/>
              <a:gd name="connsiteY41" fmla="*/ 731520 h 3571217"/>
              <a:gd name="connsiteX42" fmla="*/ 192506 w 2666199"/>
              <a:gd name="connsiteY42" fmla="*/ 693019 h 3571217"/>
              <a:gd name="connsiteX43" fmla="*/ 86628 w 2666199"/>
              <a:gd name="connsiteY43" fmla="*/ 635267 h 3571217"/>
              <a:gd name="connsiteX44" fmla="*/ 9626 w 2666199"/>
              <a:gd name="connsiteY44" fmla="*/ 587141 h 3571217"/>
              <a:gd name="connsiteX45" fmla="*/ 0 w 2666199"/>
              <a:gd name="connsiteY45" fmla="*/ 558265 h 3571217"/>
              <a:gd name="connsiteX46" fmla="*/ 115504 w 2666199"/>
              <a:gd name="connsiteY46" fmla="*/ 548640 h 3571217"/>
              <a:gd name="connsiteX47" fmla="*/ 240632 w 2666199"/>
              <a:gd name="connsiteY47" fmla="*/ 558265 h 3571217"/>
              <a:gd name="connsiteX48" fmla="*/ 365760 w 2666199"/>
              <a:gd name="connsiteY48" fmla="*/ 548640 h 3571217"/>
              <a:gd name="connsiteX49" fmla="*/ 548640 w 2666199"/>
              <a:gd name="connsiteY49" fmla="*/ 558265 h 3571217"/>
              <a:gd name="connsiteX50" fmla="*/ 606392 w 2666199"/>
              <a:gd name="connsiteY50" fmla="*/ 548640 h 3571217"/>
              <a:gd name="connsiteX51" fmla="*/ 721895 w 2666199"/>
              <a:gd name="connsiteY51" fmla="*/ 404261 h 3571217"/>
              <a:gd name="connsiteX52" fmla="*/ 933651 w 2666199"/>
              <a:gd name="connsiteY52" fmla="*/ 134753 h 3571217"/>
              <a:gd name="connsiteX53" fmla="*/ 1078030 w 2666199"/>
              <a:gd name="connsiteY53" fmla="*/ 28875 h 3571217"/>
              <a:gd name="connsiteX54" fmla="*/ 1280160 w 2666199"/>
              <a:gd name="connsiteY54" fmla="*/ 0 h 3571217"/>
              <a:gd name="connsiteX55" fmla="*/ 1491916 w 2666199"/>
              <a:gd name="connsiteY55" fmla="*/ 19250 h 3571217"/>
              <a:gd name="connsiteX56" fmla="*/ 1703672 w 2666199"/>
              <a:gd name="connsiteY56" fmla="*/ 67376 h 3571217"/>
              <a:gd name="connsiteX57" fmla="*/ 1848051 w 2666199"/>
              <a:gd name="connsiteY57" fmla="*/ 105878 h 3571217"/>
              <a:gd name="connsiteX58" fmla="*/ 2117558 w 2666199"/>
              <a:gd name="connsiteY58" fmla="*/ 356134 h 3571217"/>
              <a:gd name="connsiteX59" fmla="*/ 2252312 w 2666199"/>
              <a:gd name="connsiteY59" fmla="*/ 529389 h 3571217"/>
              <a:gd name="connsiteX60" fmla="*/ 2310064 w 2666199"/>
              <a:gd name="connsiteY60" fmla="*/ 693019 h 3571217"/>
              <a:gd name="connsiteX61" fmla="*/ 2338939 w 2666199"/>
              <a:gd name="connsiteY61" fmla="*/ 904774 h 3571217"/>
              <a:gd name="connsiteX62" fmla="*/ 2338939 w 2666199"/>
              <a:gd name="connsiteY62" fmla="*/ 1078029 h 3571217"/>
              <a:gd name="connsiteX63" fmla="*/ 2319689 w 2666199"/>
              <a:gd name="connsiteY63" fmla="*/ 1193532 h 3571217"/>
              <a:gd name="connsiteX64" fmla="*/ 2290813 w 2666199"/>
              <a:gd name="connsiteY64" fmla="*/ 1260909 h 3571217"/>
              <a:gd name="connsiteX65" fmla="*/ 2252312 w 2666199"/>
              <a:gd name="connsiteY65" fmla="*/ 1337911 h 3571217"/>
              <a:gd name="connsiteX66" fmla="*/ 2156059 w 2666199"/>
              <a:gd name="connsiteY66" fmla="*/ 1424539 h 3571217"/>
              <a:gd name="connsiteX67" fmla="*/ 2107933 w 2666199"/>
              <a:gd name="connsiteY67" fmla="*/ 1434164 h 3571217"/>
              <a:gd name="connsiteX68" fmla="*/ 2079057 w 2666199"/>
              <a:gd name="connsiteY68" fmla="*/ 1520791 h 3571217"/>
              <a:gd name="connsiteX69" fmla="*/ 2059807 w 2666199"/>
              <a:gd name="connsiteY69" fmla="*/ 1617044 h 3571217"/>
              <a:gd name="connsiteX70" fmla="*/ 2050181 w 2666199"/>
              <a:gd name="connsiteY70" fmla="*/ 1742172 h 3571217"/>
              <a:gd name="connsiteX71" fmla="*/ 2050181 w 2666199"/>
              <a:gd name="connsiteY71" fmla="*/ 1828800 h 3571217"/>
              <a:gd name="connsiteX72" fmla="*/ 2040556 w 2666199"/>
              <a:gd name="connsiteY72" fmla="*/ 1886551 h 3571217"/>
              <a:gd name="connsiteX73" fmla="*/ 1992430 w 2666199"/>
              <a:gd name="connsiteY73" fmla="*/ 1915427 h 3571217"/>
              <a:gd name="connsiteX74" fmla="*/ 1953929 w 2666199"/>
              <a:gd name="connsiteY74" fmla="*/ 1925052 h 3571217"/>
              <a:gd name="connsiteX75" fmla="*/ 1953929 w 2666199"/>
              <a:gd name="connsiteY75" fmla="*/ 2040555 h 3571217"/>
              <a:gd name="connsiteX76" fmla="*/ 2011680 w 2666199"/>
              <a:gd name="connsiteY76" fmla="*/ 2204185 h 3571217"/>
              <a:gd name="connsiteX77" fmla="*/ 2050181 w 2666199"/>
              <a:gd name="connsiteY77" fmla="*/ 2281187 h 3571217"/>
              <a:gd name="connsiteX78" fmla="*/ 2204186 w 2666199"/>
              <a:gd name="connsiteY78" fmla="*/ 2425566 h 3571217"/>
              <a:gd name="connsiteX79" fmla="*/ 2310064 w 2666199"/>
              <a:gd name="connsiteY79" fmla="*/ 2521819 h 3571217"/>
              <a:gd name="connsiteX80" fmla="*/ 2464068 w 2666199"/>
              <a:gd name="connsiteY80" fmla="*/ 2762450 h 3571217"/>
              <a:gd name="connsiteX81" fmla="*/ 2569946 w 2666199"/>
              <a:gd name="connsiteY81" fmla="*/ 3012707 h 3571217"/>
              <a:gd name="connsiteX82" fmla="*/ 2666198 w 2666199"/>
              <a:gd name="connsiteY82" fmla="*/ 3311090 h 3571217"/>
              <a:gd name="connsiteX83" fmla="*/ 2666198 w 2666199"/>
              <a:gd name="connsiteY83" fmla="*/ 3570972 h 3571217"/>
              <a:gd name="connsiteX0" fmla="*/ 498026 w 2666199"/>
              <a:gd name="connsiteY0" fmla="*/ 3613380 h 3613380"/>
              <a:gd name="connsiteX1" fmla="*/ 779647 w 2666199"/>
              <a:gd name="connsiteY1" fmla="*/ 2964581 h 3613380"/>
              <a:gd name="connsiteX2" fmla="*/ 952901 w 2666199"/>
              <a:gd name="connsiteY2" fmla="*/ 2695073 h 3613380"/>
              <a:gd name="connsiteX3" fmla="*/ 1049154 w 2666199"/>
              <a:gd name="connsiteY3" fmla="*/ 2464067 h 3613380"/>
              <a:gd name="connsiteX4" fmla="*/ 885525 w 2666199"/>
              <a:gd name="connsiteY4" fmla="*/ 2127183 h 3613380"/>
              <a:gd name="connsiteX5" fmla="*/ 875899 w 2666199"/>
              <a:gd name="connsiteY5" fmla="*/ 2088682 h 3613380"/>
              <a:gd name="connsiteX6" fmla="*/ 847024 w 2666199"/>
              <a:gd name="connsiteY6" fmla="*/ 2059806 h 3613380"/>
              <a:gd name="connsiteX7" fmla="*/ 789272 w 2666199"/>
              <a:gd name="connsiteY7" fmla="*/ 2059806 h 3613380"/>
              <a:gd name="connsiteX8" fmla="*/ 721895 w 2666199"/>
              <a:gd name="connsiteY8" fmla="*/ 2079056 h 3613380"/>
              <a:gd name="connsiteX9" fmla="*/ 606392 w 2666199"/>
              <a:gd name="connsiteY9" fmla="*/ 2088682 h 3613380"/>
              <a:gd name="connsiteX10" fmla="*/ 519765 w 2666199"/>
              <a:gd name="connsiteY10" fmla="*/ 2069431 h 3613380"/>
              <a:gd name="connsiteX11" fmla="*/ 462013 w 2666199"/>
              <a:gd name="connsiteY11" fmla="*/ 2030930 h 3613380"/>
              <a:gd name="connsiteX12" fmla="*/ 433137 w 2666199"/>
              <a:gd name="connsiteY12" fmla="*/ 1973179 h 3613380"/>
              <a:gd name="connsiteX13" fmla="*/ 433137 w 2666199"/>
              <a:gd name="connsiteY13" fmla="*/ 1896176 h 3613380"/>
              <a:gd name="connsiteX14" fmla="*/ 423512 w 2666199"/>
              <a:gd name="connsiteY14" fmla="*/ 1857675 h 3613380"/>
              <a:gd name="connsiteX15" fmla="*/ 423512 w 2666199"/>
              <a:gd name="connsiteY15" fmla="*/ 1819174 h 3613380"/>
              <a:gd name="connsiteX16" fmla="*/ 423512 w 2666199"/>
              <a:gd name="connsiteY16" fmla="*/ 1790299 h 3613380"/>
              <a:gd name="connsiteX17" fmla="*/ 404261 w 2666199"/>
              <a:gd name="connsiteY17" fmla="*/ 1761423 h 3613380"/>
              <a:gd name="connsiteX18" fmla="*/ 356135 w 2666199"/>
              <a:gd name="connsiteY18" fmla="*/ 1674795 h 3613380"/>
              <a:gd name="connsiteX19" fmla="*/ 375386 w 2666199"/>
              <a:gd name="connsiteY19" fmla="*/ 1645920 h 3613380"/>
              <a:gd name="connsiteX20" fmla="*/ 375386 w 2666199"/>
              <a:gd name="connsiteY20" fmla="*/ 1617044 h 3613380"/>
              <a:gd name="connsiteX21" fmla="*/ 346510 w 2666199"/>
              <a:gd name="connsiteY21" fmla="*/ 1597793 h 3613380"/>
              <a:gd name="connsiteX22" fmla="*/ 346510 w 2666199"/>
              <a:gd name="connsiteY22" fmla="*/ 1559292 h 3613380"/>
              <a:gd name="connsiteX23" fmla="*/ 356135 w 2666199"/>
              <a:gd name="connsiteY23" fmla="*/ 1530416 h 3613380"/>
              <a:gd name="connsiteX24" fmla="*/ 336885 w 2666199"/>
              <a:gd name="connsiteY24" fmla="*/ 1453414 h 3613380"/>
              <a:gd name="connsiteX25" fmla="*/ 298384 w 2666199"/>
              <a:gd name="connsiteY25" fmla="*/ 1414913 h 3613380"/>
              <a:gd name="connsiteX26" fmla="*/ 259882 w 2666199"/>
              <a:gd name="connsiteY26" fmla="*/ 1386038 h 3613380"/>
              <a:gd name="connsiteX27" fmla="*/ 231007 w 2666199"/>
              <a:gd name="connsiteY27" fmla="*/ 1337911 h 3613380"/>
              <a:gd name="connsiteX28" fmla="*/ 231007 w 2666199"/>
              <a:gd name="connsiteY28" fmla="*/ 1299410 h 3613380"/>
              <a:gd name="connsiteX29" fmla="*/ 269508 w 2666199"/>
              <a:gd name="connsiteY29" fmla="*/ 1251284 h 3613380"/>
              <a:gd name="connsiteX30" fmla="*/ 336885 w 2666199"/>
              <a:gd name="connsiteY30" fmla="*/ 1203158 h 3613380"/>
              <a:gd name="connsiteX31" fmla="*/ 404261 w 2666199"/>
              <a:gd name="connsiteY31" fmla="*/ 1145406 h 3613380"/>
              <a:gd name="connsiteX32" fmla="*/ 442762 w 2666199"/>
              <a:gd name="connsiteY32" fmla="*/ 1078029 h 3613380"/>
              <a:gd name="connsiteX33" fmla="*/ 481264 w 2666199"/>
              <a:gd name="connsiteY33" fmla="*/ 1029903 h 3613380"/>
              <a:gd name="connsiteX34" fmla="*/ 500514 w 2666199"/>
              <a:gd name="connsiteY34" fmla="*/ 981776 h 3613380"/>
              <a:gd name="connsiteX35" fmla="*/ 510139 w 2666199"/>
              <a:gd name="connsiteY35" fmla="*/ 943275 h 3613380"/>
              <a:gd name="connsiteX36" fmla="*/ 500514 w 2666199"/>
              <a:gd name="connsiteY36" fmla="*/ 904774 h 3613380"/>
              <a:gd name="connsiteX37" fmla="*/ 490889 w 2666199"/>
              <a:gd name="connsiteY37" fmla="*/ 885524 h 3613380"/>
              <a:gd name="connsiteX38" fmla="*/ 490889 w 2666199"/>
              <a:gd name="connsiteY38" fmla="*/ 837398 h 3613380"/>
              <a:gd name="connsiteX39" fmla="*/ 490889 w 2666199"/>
              <a:gd name="connsiteY39" fmla="*/ 808522 h 3613380"/>
              <a:gd name="connsiteX40" fmla="*/ 413887 w 2666199"/>
              <a:gd name="connsiteY40" fmla="*/ 770021 h 3613380"/>
              <a:gd name="connsiteX41" fmla="*/ 298384 w 2666199"/>
              <a:gd name="connsiteY41" fmla="*/ 731520 h 3613380"/>
              <a:gd name="connsiteX42" fmla="*/ 192506 w 2666199"/>
              <a:gd name="connsiteY42" fmla="*/ 693019 h 3613380"/>
              <a:gd name="connsiteX43" fmla="*/ 86628 w 2666199"/>
              <a:gd name="connsiteY43" fmla="*/ 635267 h 3613380"/>
              <a:gd name="connsiteX44" fmla="*/ 9626 w 2666199"/>
              <a:gd name="connsiteY44" fmla="*/ 587141 h 3613380"/>
              <a:gd name="connsiteX45" fmla="*/ 0 w 2666199"/>
              <a:gd name="connsiteY45" fmla="*/ 558265 h 3613380"/>
              <a:gd name="connsiteX46" fmla="*/ 115504 w 2666199"/>
              <a:gd name="connsiteY46" fmla="*/ 548640 h 3613380"/>
              <a:gd name="connsiteX47" fmla="*/ 240632 w 2666199"/>
              <a:gd name="connsiteY47" fmla="*/ 558265 h 3613380"/>
              <a:gd name="connsiteX48" fmla="*/ 365760 w 2666199"/>
              <a:gd name="connsiteY48" fmla="*/ 548640 h 3613380"/>
              <a:gd name="connsiteX49" fmla="*/ 548640 w 2666199"/>
              <a:gd name="connsiteY49" fmla="*/ 558265 h 3613380"/>
              <a:gd name="connsiteX50" fmla="*/ 606392 w 2666199"/>
              <a:gd name="connsiteY50" fmla="*/ 548640 h 3613380"/>
              <a:gd name="connsiteX51" fmla="*/ 721895 w 2666199"/>
              <a:gd name="connsiteY51" fmla="*/ 404261 h 3613380"/>
              <a:gd name="connsiteX52" fmla="*/ 933651 w 2666199"/>
              <a:gd name="connsiteY52" fmla="*/ 134753 h 3613380"/>
              <a:gd name="connsiteX53" fmla="*/ 1078030 w 2666199"/>
              <a:gd name="connsiteY53" fmla="*/ 28875 h 3613380"/>
              <a:gd name="connsiteX54" fmla="*/ 1280160 w 2666199"/>
              <a:gd name="connsiteY54" fmla="*/ 0 h 3613380"/>
              <a:gd name="connsiteX55" fmla="*/ 1491916 w 2666199"/>
              <a:gd name="connsiteY55" fmla="*/ 19250 h 3613380"/>
              <a:gd name="connsiteX56" fmla="*/ 1703672 w 2666199"/>
              <a:gd name="connsiteY56" fmla="*/ 67376 h 3613380"/>
              <a:gd name="connsiteX57" fmla="*/ 1848051 w 2666199"/>
              <a:gd name="connsiteY57" fmla="*/ 105878 h 3613380"/>
              <a:gd name="connsiteX58" fmla="*/ 2117558 w 2666199"/>
              <a:gd name="connsiteY58" fmla="*/ 356134 h 3613380"/>
              <a:gd name="connsiteX59" fmla="*/ 2252312 w 2666199"/>
              <a:gd name="connsiteY59" fmla="*/ 529389 h 3613380"/>
              <a:gd name="connsiteX60" fmla="*/ 2310064 w 2666199"/>
              <a:gd name="connsiteY60" fmla="*/ 693019 h 3613380"/>
              <a:gd name="connsiteX61" fmla="*/ 2338939 w 2666199"/>
              <a:gd name="connsiteY61" fmla="*/ 904774 h 3613380"/>
              <a:gd name="connsiteX62" fmla="*/ 2338939 w 2666199"/>
              <a:gd name="connsiteY62" fmla="*/ 1078029 h 3613380"/>
              <a:gd name="connsiteX63" fmla="*/ 2319689 w 2666199"/>
              <a:gd name="connsiteY63" fmla="*/ 1193532 h 3613380"/>
              <a:gd name="connsiteX64" fmla="*/ 2290813 w 2666199"/>
              <a:gd name="connsiteY64" fmla="*/ 1260909 h 3613380"/>
              <a:gd name="connsiteX65" fmla="*/ 2252312 w 2666199"/>
              <a:gd name="connsiteY65" fmla="*/ 1337911 h 3613380"/>
              <a:gd name="connsiteX66" fmla="*/ 2156059 w 2666199"/>
              <a:gd name="connsiteY66" fmla="*/ 1424539 h 3613380"/>
              <a:gd name="connsiteX67" fmla="*/ 2107933 w 2666199"/>
              <a:gd name="connsiteY67" fmla="*/ 1434164 h 3613380"/>
              <a:gd name="connsiteX68" fmla="*/ 2079057 w 2666199"/>
              <a:gd name="connsiteY68" fmla="*/ 1520791 h 3613380"/>
              <a:gd name="connsiteX69" fmla="*/ 2059807 w 2666199"/>
              <a:gd name="connsiteY69" fmla="*/ 1617044 h 3613380"/>
              <a:gd name="connsiteX70" fmla="*/ 2050181 w 2666199"/>
              <a:gd name="connsiteY70" fmla="*/ 1742172 h 3613380"/>
              <a:gd name="connsiteX71" fmla="*/ 2050181 w 2666199"/>
              <a:gd name="connsiteY71" fmla="*/ 1828800 h 3613380"/>
              <a:gd name="connsiteX72" fmla="*/ 2040556 w 2666199"/>
              <a:gd name="connsiteY72" fmla="*/ 1886551 h 3613380"/>
              <a:gd name="connsiteX73" fmla="*/ 1992430 w 2666199"/>
              <a:gd name="connsiteY73" fmla="*/ 1915427 h 3613380"/>
              <a:gd name="connsiteX74" fmla="*/ 1953929 w 2666199"/>
              <a:gd name="connsiteY74" fmla="*/ 1925052 h 3613380"/>
              <a:gd name="connsiteX75" fmla="*/ 1953929 w 2666199"/>
              <a:gd name="connsiteY75" fmla="*/ 2040555 h 3613380"/>
              <a:gd name="connsiteX76" fmla="*/ 2011680 w 2666199"/>
              <a:gd name="connsiteY76" fmla="*/ 2204185 h 3613380"/>
              <a:gd name="connsiteX77" fmla="*/ 2050181 w 2666199"/>
              <a:gd name="connsiteY77" fmla="*/ 2281187 h 3613380"/>
              <a:gd name="connsiteX78" fmla="*/ 2204186 w 2666199"/>
              <a:gd name="connsiteY78" fmla="*/ 2425566 h 3613380"/>
              <a:gd name="connsiteX79" fmla="*/ 2310064 w 2666199"/>
              <a:gd name="connsiteY79" fmla="*/ 2521819 h 3613380"/>
              <a:gd name="connsiteX80" fmla="*/ 2464068 w 2666199"/>
              <a:gd name="connsiteY80" fmla="*/ 2762450 h 3613380"/>
              <a:gd name="connsiteX81" fmla="*/ 2569946 w 2666199"/>
              <a:gd name="connsiteY81" fmla="*/ 3012707 h 3613380"/>
              <a:gd name="connsiteX82" fmla="*/ 2666198 w 2666199"/>
              <a:gd name="connsiteY82" fmla="*/ 3311090 h 3613380"/>
              <a:gd name="connsiteX83" fmla="*/ 2666198 w 2666199"/>
              <a:gd name="connsiteY83" fmla="*/ 3570972 h 3613380"/>
              <a:gd name="connsiteX0" fmla="*/ 498026 w 2666199"/>
              <a:gd name="connsiteY0" fmla="*/ 3613380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9"/>
              <a:gd name="connsiteY0" fmla="*/ 3631451 h 3679393"/>
              <a:gd name="connsiteX1" fmla="*/ 779647 w 2666199"/>
              <a:gd name="connsiteY1" fmla="*/ 2964581 h 3679393"/>
              <a:gd name="connsiteX2" fmla="*/ 952901 w 2666199"/>
              <a:gd name="connsiteY2" fmla="*/ 2695073 h 3679393"/>
              <a:gd name="connsiteX3" fmla="*/ 1049154 w 2666199"/>
              <a:gd name="connsiteY3" fmla="*/ 2464067 h 3679393"/>
              <a:gd name="connsiteX4" fmla="*/ 885525 w 2666199"/>
              <a:gd name="connsiteY4" fmla="*/ 2127183 h 3679393"/>
              <a:gd name="connsiteX5" fmla="*/ 875899 w 2666199"/>
              <a:gd name="connsiteY5" fmla="*/ 2088682 h 3679393"/>
              <a:gd name="connsiteX6" fmla="*/ 847024 w 2666199"/>
              <a:gd name="connsiteY6" fmla="*/ 2059806 h 3679393"/>
              <a:gd name="connsiteX7" fmla="*/ 789272 w 2666199"/>
              <a:gd name="connsiteY7" fmla="*/ 2059806 h 3679393"/>
              <a:gd name="connsiteX8" fmla="*/ 721895 w 2666199"/>
              <a:gd name="connsiteY8" fmla="*/ 2079056 h 3679393"/>
              <a:gd name="connsiteX9" fmla="*/ 606392 w 2666199"/>
              <a:gd name="connsiteY9" fmla="*/ 2088682 h 3679393"/>
              <a:gd name="connsiteX10" fmla="*/ 519765 w 2666199"/>
              <a:gd name="connsiteY10" fmla="*/ 2069431 h 3679393"/>
              <a:gd name="connsiteX11" fmla="*/ 462013 w 2666199"/>
              <a:gd name="connsiteY11" fmla="*/ 2030930 h 3679393"/>
              <a:gd name="connsiteX12" fmla="*/ 433137 w 2666199"/>
              <a:gd name="connsiteY12" fmla="*/ 1973179 h 3679393"/>
              <a:gd name="connsiteX13" fmla="*/ 433137 w 2666199"/>
              <a:gd name="connsiteY13" fmla="*/ 1896176 h 3679393"/>
              <a:gd name="connsiteX14" fmla="*/ 423512 w 2666199"/>
              <a:gd name="connsiteY14" fmla="*/ 1857675 h 3679393"/>
              <a:gd name="connsiteX15" fmla="*/ 423512 w 2666199"/>
              <a:gd name="connsiteY15" fmla="*/ 1819174 h 3679393"/>
              <a:gd name="connsiteX16" fmla="*/ 423512 w 2666199"/>
              <a:gd name="connsiteY16" fmla="*/ 1790299 h 3679393"/>
              <a:gd name="connsiteX17" fmla="*/ 404261 w 2666199"/>
              <a:gd name="connsiteY17" fmla="*/ 1761423 h 3679393"/>
              <a:gd name="connsiteX18" fmla="*/ 356135 w 2666199"/>
              <a:gd name="connsiteY18" fmla="*/ 1674795 h 3679393"/>
              <a:gd name="connsiteX19" fmla="*/ 375386 w 2666199"/>
              <a:gd name="connsiteY19" fmla="*/ 1645920 h 3679393"/>
              <a:gd name="connsiteX20" fmla="*/ 375386 w 2666199"/>
              <a:gd name="connsiteY20" fmla="*/ 1617044 h 3679393"/>
              <a:gd name="connsiteX21" fmla="*/ 346510 w 2666199"/>
              <a:gd name="connsiteY21" fmla="*/ 1597793 h 3679393"/>
              <a:gd name="connsiteX22" fmla="*/ 346510 w 2666199"/>
              <a:gd name="connsiteY22" fmla="*/ 1559292 h 3679393"/>
              <a:gd name="connsiteX23" fmla="*/ 356135 w 2666199"/>
              <a:gd name="connsiteY23" fmla="*/ 1530416 h 3679393"/>
              <a:gd name="connsiteX24" fmla="*/ 336885 w 2666199"/>
              <a:gd name="connsiteY24" fmla="*/ 1453414 h 3679393"/>
              <a:gd name="connsiteX25" fmla="*/ 298384 w 2666199"/>
              <a:gd name="connsiteY25" fmla="*/ 1414913 h 3679393"/>
              <a:gd name="connsiteX26" fmla="*/ 259882 w 2666199"/>
              <a:gd name="connsiteY26" fmla="*/ 1386038 h 3679393"/>
              <a:gd name="connsiteX27" fmla="*/ 231007 w 2666199"/>
              <a:gd name="connsiteY27" fmla="*/ 1337911 h 3679393"/>
              <a:gd name="connsiteX28" fmla="*/ 231007 w 2666199"/>
              <a:gd name="connsiteY28" fmla="*/ 1299410 h 3679393"/>
              <a:gd name="connsiteX29" fmla="*/ 269508 w 2666199"/>
              <a:gd name="connsiteY29" fmla="*/ 1251284 h 3679393"/>
              <a:gd name="connsiteX30" fmla="*/ 336885 w 2666199"/>
              <a:gd name="connsiteY30" fmla="*/ 1203158 h 3679393"/>
              <a:gd name="connsiteX31" fmla="*/ 404261 w 2666199"/>
              <a:gd name="connsiteY31" fmla="*/ 1145406 h 3679393"/>
              <a:gd name="connsiteX32" fmla="*/ 442762 w 2666199"/>
              <a:gd name="connsiteY32" fmla="*/ 1078029 h 3679393"/>
              <a:gd name="connsiteX33" fmla="*/ 481264 w 2666199"/>
              <a:gd name="connsiteY33" fmla="*/ 1029903 h 3679393"/>
              <a:gd name="connsiteX34" fmla="*/ 500514 w 2666199"/>
              <a:gd name="connsiteY34" fmla="*/ 981776 h 3679393"/>
              <a:gd name="connsiteX35" fmla="*/ 510139 w 2666199"/>
              <a:gd name="connsiteY35" fmla="*/ 943275 h 3679393"/>
              <a:gd name="connsiteX36" fmla="*/ 500514 w 2666199"/>
              <a:gd name="connsiteY36" fmla="*/ 904774 h 3679393"/>
              <a:gd name="connsiteX37" fmla="*/ 490889 w 2666199"/>
              <a:gd name="connsiteY37" fmla="*/ 885524 h 3679393"/>
              <a:gd name="connsiteX38" fmla="*/ 490889 w 2666199"/>
              <a:gd name="connsiteY38" fmla="*/ 837398 h 3679393"/>
              <a:gd name="connsiteX39" fmla="*/ 490889 w 2666199"/>
              <a:gd name="connsiteY39" fmla="*/ 808522 h 3679393"/>
              <a:gd name="connsiteX40" fmla="*/ 413887 w 2666199"/>
              <a:gd name="connsiteY40" fmla="*/ 770021 h 3679393"/>
              <a:gd name="connsiteX41" fmla="*/ 298384 w 2666199"/>
              <a:gd name="connsiteY41" fmla="*/ 731520 h 3679393"/>
              <a:gd name="connsiteX42" fmla="*/ 192506 w 2666199"/>
              <a:gd name="connsiteY42" fmla="*/ 693019 h 3679393"/>
              <a:gd name="connsiteX43" fmla="*/ 86628 w 2666199"/>
              <a:gd name="connsiteY43" fmla="*/ 635267 h 3679393"/>
              <a:gd name="connsiteX44" fmla="*/ 9626 w 2666199"/>
              <a:gd name="connsiteY44" fmla="*/ 587141 h 3679393"/>
              <a:gd name="connsiteX45" fmla="*/ 0 w 2666199"/>
              <a:gd name="connsiteY45" fmla="*/ 558265 h 3679393"/>
              <a:gd name="connsiteX46" fmla="*/ 115504 w 2666199"/>
              <a:gd name="connsiteY46" fmla="*/ 548640 h 3679393"/>
              <a:gd name="connsiteX47" fmla="*/ 240632 w 2666199"/>
              <a:gd name="connsiteY47" fmla="*/ 558265 h 3679393"/>
              <a:gd name="connsiteX48" fmla="*/ 365760 w 2666199"/>
              <a:gd name="connsiteY48" fmla="*/ 548640 h 3679393"/>
              <a:gd name="connsiteX49" fmla="*/ 548640 w 2666199"/>
              <a:gd name="connsiteY49" fmla="*/ 558265 h 3679393"/>
              <a:gd name="connsiteX50" fmla="*/ 606392 w 2666199"/>
              <a:gd name="connsiteY50" fmla="*/ 548640 h 3679393"/>
              <a:gd name="connsiteX51" fmla="*/ 721895 w 2666199"/>
              <a:gd name="connsiteY51" fmla="*/ 404261 h 3679393"/>
              <a:gd name="connsiteX52" fmla="*/ 933651 w 2666199"/>
              <a:gd name="connsiteY52" fmla="*/ 134753 h 3679393"/>
              <a:gd name="connsiteX53" fmla="*/ 1078030 w 2666199"/>
              <a:gd name="connsiteY53" fmla="*/ 28875 h 3679393"/>
              <a:gd name="connsiteX54" fmla="*/ 1280160 w 2666199"/>
              <a:gd name="connsiteY54" fmla="*/ 0 h 3679393"/>
              <a:gd name="connsiteX55" fmla="*/ 1491916 w 2666199"/>
              <a:gd name="connsiteY55" fmla="*/ 19250 h 3679393"/>
              <a:gd name="connsiteX56" fmla="*/ 1703672 w 2666199"/>
              <a:gd name="connsiteY56" fmla="*/ 67376 h 3679393"/>
              <a:gd name="connsiteX57" fmla="*/ 1848051 w 2666199"/>
              <a:gd name="connsiteY57" fmla="*/ 105878 h 3679393"/>
              <a:gd name="connsiteX58" fmla="*/ 2117558 w 2666199"/>
              <a:gd name="connsiteY58" fmla="*/ 356134 h 3679393"/>
              <a:gd name="connsiteX59" fmla="*/ 2252312 w 2666199"/>
              <a:gd name="connsiteY59" fmla="*/ 529389 h 3679393"/>
              <a:gd name="connsiteX60" fmla="*/ 2310064 w 2666199"/>
              <a:gd name="connsiteY60" fmla="*/ 693019 h 3679393"/>
              <a:gd name="connsiteX61" fmla="*/ 2338939 w 2666199"/>
              <a:gd name="connsiteY61" fmla="*/ 904774 h 3679393"/>
              <a:gd name="connsiteX62" fmla="*/ 2338939 w 2666199"/>
              <a:gd name="connsiteY62" fmla="*/ 1078029 h 3679393"/>
              <a:gd name="connsiteX63" fmla="*/ 2319689 w 2666199"/>
              <a:gd name="connsiteY63" fmla="*/ 1193532 h 3679393"/>
              <a:gd name="connsiteX64" fmla="*/ 2290813 w 2666199"/>
              <a:gd name="connsiteY64" fmla="*/ 1260909 h 3679393"/>
              <a:gd name="connsiteX65" fmla="*/ 2252312 w 2666199"/>
              <a:gd name="connsiteY65" fmla="*/ 1337911 h 3679393"/>
              <a:gd name="connsiteX66" fmla="*/ 2156059 w 2666199"/>
              <a:gd name="connsiteY66" fmla="*/ 1424539 h 3679393"/>
              <a:gd name="connsiteX67" fmla="*/ 2107933 w 2666199"/>
              <a:gd name="connsiteY67" fmla="*/ 1434164 h 3679393"/>
              <a:gd name="connsiteX68" fmla="*/ 2079057 w 2666199"/>
              <a:gd name="connsiteY68" fmla="*/ 1520791 h 3679393"/>
              <a:gd name="connsiteX69" fmla="*/ 2059807 w 2666199"/>
              <a:gd name="connsiteY69" fmla="*/ 1617044 h 3679393"/>
              <a:gd name="connsiteX70" fmla="*/ 2050181 w 2666199"/>
              <a:gd name="connsiteY70" fmla="*/ 1742172 h 3679393"/>
              <a:gd name="connsiteX71" fmla="*/ 2050181 w 2666199"/>
              <a:gd name="connsiteY71" fmla="*/ 1828800 h 3679393"/>
              <a:gd name="connsiteX72" fmla="*/ 2040556 w 2666199"/>
              <a:gd name="connsiteY72" fmla="*/ 1886551 h 3679393"/>
              <a:gd name="connsiteX73" fmla="*/ 1992430 w 2666199"/>
              <a:gd name="connsiteY73" fmla="*/ 1915427 h 3679393"/>
              <a:gd name="connsiteX74" fmla="*/ 1953929 w 2666199"/>
              <a:gd name="connsiteY74" fmla="*/ 1925052 h 3679393"/>
              <a:gd name="connsiteX75" fmla="*/ 1953929 w 2666199"/>
              <a:gd name="connsiteY75" fmla="*/ 2040555 h 3679393"/>
              <a:gd name="connsiteX76" fmla="*/ 2011680 w 2666199"/>
              <a:gd name="connsiteY76" fmla="*/ 2204185 h 3679393"/>
              <a:gd name="connsiteX77" fmla="*/ 2050181 w 2666199"/>
              <a:gd name="connsiteY77" fmla="*/ 2281187 h 3679393"/>
              <a:gd name="connsiteX78" fmla="*/ 2204186 w 2666199"/>
              <a:gd name="connsiteY78" fmla="*/ 2425566 h 3679393"/>
              <a:gd name="connsiteX79" fmla="*/ 2310064 w 2666199"/>
              <a:gd name="connsiteY79" fmla="*/ 2521819 h 3679393"/>
              <a:gd name="connsiteX80" fmla="*/ 2464068 w 2666199"/>
              <a:gd name="connsiteY80" fmla="*/ 2762450 h 3679393"/>
              <a:gd name="connsiteX81" fmla="*/ 2569946 w 2666199"/>
              <a:gd name="connsiteY81" fmla="*/ 3012707 h 3679393"/>
              <a:gd name="connsiteX82" fmla="*/ 2666198 w 2666199"/>
              <a:gd name="connsiteY82" fmla="*/ 3311090 h 3679393"/>
              <a:gd name="connsiteX83" fmla="*/ 2660178 w 2666199"/>
              <a:gd name="connsiteY83" fmla="*/ 3679393 h 3679393"/>
              <a:gd name="connsiteX0" fmla="*/ 492001 w 2666198"/>
              <a:gd name="connsiteY0" fmla="*/ 3631451 h 3638406"/>
              <a:gd name="connsiteX1" fmla="*/ 779647 w 2666198"/>
              <a:gd name="connsiteY1" fmla="*/ 2964581 h 3638406"/>
              <a:gd name="connsiteX2" fmla="*/ 952901 w 2666198"/>
              <a:gd name="connsiteY2" fmla="*/ 2695073 h 3638406"/>
              <a:gd name="connsiteX3" fmla="*/ 1049154 w 2666198"/>
              <a:gd name="connsiteY3" fmla="*/ 2464067 h 3638406"/>
              <a:gd name="connsiteX4" fmla="*/ 885525 w 2666198"/>
              <a:gd name="connsiteY4" fmla="*/ 2127183 h 3638406"/>
              <a:gd name="connsiteX5" fmla="*/ 875899 w 2666198"/>
              <a:gd name="connsiteY5" fmla="*/ 2088682 h 3638406"/>
              <a:gd name="connsiteX6" fmla="*/ 847024 w 2666198"/>
              <a:gd name="connsiteY6" fmla="*/ 2059806 h 3638406"/>
              <a:gd name="connsiteX7" fmla="*/ 789272 w 2666198"/>
              <a:gd name="connsiteY7" fmla="*/ 2059806 h 3638406"/>
              <a:gd name="connsiteX8" fmla="*/ 721895 w 2666198"/>
              <a:gd name="connsiteY8" fmla="*/ 2079056 h 3638406"/>
              <a:gd name="connsiteX9" fmla="*/ 606392 w 2666198"/>
              <a:gd name="connsiteY9" fmla="*/ 2088682 h 3638406"/>
              <a:gd name="connsiteX10" fmla="*/ 519765 w 2666198"/>
              <a:gd name="connsiteY10" fmla="*/ 2069431 h 3638406"/>
              <a:gd name="connsiteX11" fmla="*/ 462013 w 2666198"/>
              <a:gd name="connsiteY11" fmla="*/ 2030930 h 3638406"/>
              <a:gd name="connsiteX12" fmla="*/ 433137 w 2666198"/>
              <a:gd name="connsiteY12" fmla="*/ 1973179 h 3638406"/>
              <a:gd name="connsiteX13" fmla="*/ 433137 w 2666198"/>
              <a:gd name="connsiteY13" fmla="*/ 1896176 h 3638406"/>
              <a:gd name="connsiteX14" fmla="*/ 423512 w 2666198"/>
              <a:gd name="connsiteY14" fmla="*/ 1857675 h 3638406"/>
              <a:gd name="connsiteX15" fmla="*/ 423512 w 2666198"/>
              <a:gd name="connsiteY15" fmla="*/ 1819174 h 3638406"/>
              <a:gd name="connsiteX16" fmla="*/ 423512 w 2666198"/>
              <a:gd name="connsiteY16" fmla="*/ 1790299 h 3638406"/>
              <a:gd name="connsiteX17" fmla="*/ 404261 w 2666198"/>
              <a:gd name="connsiteY17" fmla="*/ 1761423 h 3638406"/>
              <a:gd name="connsiteX18" fmla="*/ 356135 w 2666198"/>
              <a:gd name="connsiteY18" fmla="*/ 1674795 h 3638406"/>
              <a:gd name="connsiteX19" fmla="*/ 375386 w 2666198"/>
              <a:gd name="connsiteY19" fmla="*/ 1645920 h 3638406"/>
              <a:gd name="connsiteX20" fmla="*/ 375386 w 2666198"/>
              <a:gd name="connsiteY20" fmla="*/ 1617044 h 3638406"/>
              <a:gd name="connsiteX21" fmla="*/ 346510 w 2666198"/>
              <a:gd name="connsiteY21" fmla="*/ 1597793 h 3638406"/>
              <a:gd name="connsiteX22" fmla="*/ 346510 w 2666198"/>
              <a:gd name="connsiteY22" fmla="*/ 1559292 h 3638406"/>
              <a:gd name="connsiteX23" fmla="*/ 356135 w 2666198"/>
              <a:gd name="connsiteY23" fmla="*/ 1530416 h 3638406"/>
              <a:gd name="connsiteX24" fmla="*/ 336885 w 2666198"/>
              <a:gd name="connsiteY24" fmla="*/ 1453414 h 3638406"/>
              <a:gd name="connsiteX25" fmla="*/ 298384 w 2666198"/>
              <a:gd name="connsiteY25" fmla="*/ 1414913 h 3638406"/>
              <a:gd name="connsiteX26" fmla="*/ 259882 w 2666198"/>
              <a:gd name="connsiteY26" fmla="*/ 1386038 h 3638406"/>
              <a:gd name="connsiteX27" fmla="*/ 231007 w 2666198"/>
              <a:gd name="connsiteY27" fmla="*/ 1337911 h 3638406"/>
              <a:gd name="connsiteX28" fmla="*/ 231007 w 2666198"/>
              <a:gd name="connsiteY28" fmla="*/ 1299410 h 3638406"/>
              <a:gd name="connsiteX29" fmla="*/ 269508 w 2666198"/>
              <a:gd name="connsiteY29" fmla="*/ 1251284 h 3638406"/>
              <a:gd name="connsiteX30" fmla="*/ 336885 w 2666198"/>
              <a:gd name="connsiteY30" fmla="*/ 1203158 h 3638406"/>
              <a:gd name="connsiteX31" fmla="*/ 404261 w 2666198"/>
              <a:gd name="connsiteY31" fmla="*/ 1145406 h 3638406"/>
              <a:gd name="connsiteX32" fmla="*/ 442762 w 2666198"/>
              <a:gd name="connsiteY32" fmla="*/ 1078029 h 3638406"/>
              <a:gd name="connsiteX33" fmla="*/ 481264 w 2666198"/>
              <a:gd name="connsiteY33" fmla="*/ 1029903 h 3638406"/>
              <a:gd name="connsiteX34" fmla="*/ 500514 w 2666198"/>
              <a:gd name="connsiteY34" fmla="*/ 981776 h 3638406"/>
              <a:gd name="connsiteX35" fmla="*/ 510139 w 2666198"/>
              <a:gd name="connsiteY35" fmla="*/ 943275 h 3638406"/>
              <a:gd name="connsiteX36" fmla="*/ 500514 w 2666198"/>
              <a:gd name="connsiteY36" fmla="*/ 904774 h 3638406"/>
              <a:gd name="connsiteX37" fmla="*/ 490889 w 2666198"/>
              <a:gd name="connsiteY37" fmla="*/ 885524 h 3638406"/>
              <a:gd name="connsiteX38" fmla="*/ 490889 w 2666198"/>
              <a:gd name="connsiteY38" fmla="*/ 837398 h 3638406"/>
              <a:gd name="connsiteX39" fmla="*/ 490889 w 2666198"/>
              <a:gd name="connsiteY39" fmla="*/ 808522 h 3638406"/>
              <a:gd name="connsiteX40" fmla="*/ 413887 w 2666198"/>
              <a:gd name="connsiteY40" fmla="*/ 770021 h 3638406"/>
              <a:gd name="connsiteX41" fmla="*/ 298384 w 2666198"/>
              <a:gd name="connsiteY41" fmla="*/ 731520 h 3638406"/>
              <a:gd name="connsiteX42" fmla="*/ 192506 w 2666198"/>
              <a:gd name="connsiteY42" fmla="*/ 693019 h 3638406"/>
              <a:gd name="connsiteX43" fmla="*/ 86628 w 2666198"/>
              <a:gd name="connsiteY43" fmla="*/ 635267 h 3638406"/>
              <a:gd name="connsiteX44" fmla="*/ 9626 w 2666198"/>
              <a:gd name="connsiteY44" fmla="*/ 587141 h 3638406"/>
              <a:gd name="connsiteX45" fmla="*/ 0 w 2666198"/>
              <a:gd name="connsiteY45" fmla="*/ 558265 h 3638406"/>
              <a:gd name="connsiteX46" fmla="*/ 115504 w 2666198"/>
              <a:gd name="connsiteY46" fmla="*/ 548640 h 3638406"/>
              <a:gd name="connsiteX47" fmla="*/ 240632 w 2666198"/>
              <a:gd name="connsiteY47" fmla="*/ 558265 h 3638406"/>
              <a:gd name="connsiteX48" fmla="*/ 365760 w 2666198"/>
              <a:gd name="connsiteY48" fmla="*/ 548640 h 3638406"/>
              <a:gd name="connsiteX49" fmla="*/ 548640 w 2666198"/>
              <a:gd name="connsiteY49" fmla="*/ 558265 h 3638406"/>
              <a:gd name="connsiteX50" fmla="*/ 606392 w 2666198"/>
              <a:gd name="connsiteY50" fmla="*/ 548640 h 3638406"/>
              <a:gd name="connsiteX51" fmla="*/ 721895 w 2666198"/>
              <a:gd name="connsiteY51" fmla="*/ 404261 h 3638406"/>
              <a:gd name="connsiteX52" fmla="*/ 933651 w 2666198"/>
              <a:gd name="connsiteY52" fmla="*/ 134753 h 3638406"/>
              <a:gd name="connsiteX53" fmla="*/ 1078030 w 2666198"/>
              <a:gd name="connsiteY53" fmla="*/ 28875 h 3638406"/>
              <a:gd name="connsiteX54" fmla="*/ 1280160 w 2666198"/>
              <a:gd name="connsiteY54" fmla="*/ 0 h 3638406"/>
              <a:gd name="connsiteX55" fmla="*/ 1491916 w 2666198"/>
              <a:gd name="connsiteY55" fmla="*/ 19250 h 3638406"/>
              <a:gd name="connsiteX56" fmla="*/ 1703672 w 2666198"/>
              <a:gd name="connsiteY56" fmla="*/ 67376 h 3638406"/>
              <a:gd name="connsiteX57" fmla="*/ 1848051 w 2666198"/>
              <a:gd name="connsiteY57" fmla="*/ 105878 h 3638406"/>
              <a:gd name="connsiteX58" fmla="*/ 2117558 w 2666198"/>
              <a:gd name="connsiteY58" fmla="*/ 356134 h 3638406"/>
              <a:gd name="connsiteX59" fmla="*/ 2252312 w 2666198"/>
              <a:gd name="connsiteY59" fmla="*/ 529389 h 3638406"/>
              <a:gd name="connsiteX60" fmla="*/ 2310064 w 2666198"/>
              <a:gd name="connsiteY60" fmla="*/ 693019 h 3638406"/>
              <a:gd name="connsiteX61" fmla="*/ 2338939 w 2666198"/>
              <a:gd name="connsiteY61" fmla="*/ 904774 h 3638406"/>
              <a:gd name="connsiteX62" fmla="*/ 2338939 w 2666198"/>
              <a:gd name="connsiteY62" fmla="*/ 1078029 h 3638406"/>
              <a:gd name="connsiteX63" fmla="*/ 2319689 w 2666198"/>
              <a:gd name="connsiteY63" fmla="*/ 1193532 h 3638406"/>
              <a:gd name="connsiteX64" fmla="*/ 2290813 w 2666198"/>
              <a:gd name="connsiteY64" fmla="*/ 1260909 h 3638406"/>
              <a:gd name="connsiteX65" fmla="*/ 2252312 w 2666198"/>
              <a:gd name="connsiteY65" fmla="*/ 1337911 h 3638406"/>
              <a:gd name="connsiteX66" fmla="*/ 2156059 w 2666198"/>
              <a:gd name="connsiteY66" fmla="*/ 1424539 h 3638406"/>
              <a:gd name="connsiteX67" fmla="*/ 2107933 w 2666198"/>
              <a:gd name="connsiteY67" fmla="*/ 1434164 h 3638406"/>
              <a:gd name="connsiteX68" fmla="*/ 2079057 w 2666198"/>
              <a:gd name="connsiteY68" fmla="*/ 1520791 h 3638406"/>
              <a:gd name="connsiteX69" fmla="*/ 2059807 w 2666198"/>
              <a:gd name="connsiteY69" fmla="*/ 1617044 h 3638406"/>
              <a:gd name="connsiteX70" fmla="*/ 2050181 w 2666198"/>
              <a:gd name="connsiteY70" fmla="*/ 1742172 h 3638406"/>
              <a:gd name="connsiteX71" fmla="*/ 2050181 w 2666198"/>
              <a:gd name="connsiteY71" fmla="*/ 1828800 h 3638406"/>
              <a:gd name="connsiteX72" fmla="*/ 2040556 w 2666198"/>
              <a:gd name="connsiteY72" fmla="*/ 1886551 h 3638406"/>
              <a:gd name="connsiteX73" fmla="*/ 1992430 w 2666198"/>
              <a:gd name="connsiteY73" fmla="*/ 1915427 h 3638406"/>
              <a:gd name="connsiteX74" fmla="*/ 1953929 w 2666198"/>
              <a:gd name="connsiteY74" fmla="*/ 1925052 h 3638406"/>
              <a:gd name="connsiteX75" fmla="*/ 1953929 w 2666198"/>
              <a:gd name="connsiteY75" fmla="*/ 2040555 h 3638406"/>
              <a:gd name="connsiteX76" fmla="*/ 2011680 w 2666198"/>
              <a:gd name="connsiteY76" fmla="*/ 2204185 h 3638406"/>
              <a:gd name="connsiteX77" fmla="*/ 2050181 w 2666198"/>
              <a:gd name="connsiteY77" fmla="*/ 2281187 h 3638406"/>
              <a:gd name="connsiteX78" fmla="*/ 2204186 w 2666198"/>
              <a:gd name="connsiteY78" fmla="*/ 2425566 h 3638406"/>
              <a:gd name="connsiteX79" fmla="*/ 2310064 w 2666198"/>
              <a:gd name="connsiteY79" fmla="*/ 2521819 h 3638406"/>
              <a:gd name="connsiteX80" fmla="*/ 2464068 w 2666198"/>
              <a:gd name="connsiteY80" fmla="*/ 2762450 h 3638406"/>
              <a:gd name="connsiteX81" fmla="*/ 2569946 w 2666198"/>
              <a:gd name="connsiteY81" fmla="*/ 3012707 h 3638406"/>
              <a:gd name="connsiteX82" fmla="*/ 2666198 w 2666198"/>
              <a:gd name="connsiteY82" fmla="*/ 3311090 h 3638406"/>
              <a:gd name="connsiteX83" fmla="*/ 2649932 w 2666198"/>
              <a:gd name="connsiteY83" fmla="*/ 3638406 h 3638406"/>
              <a:gd name="connsiteX0" fmla="*/ 492001 w 2666198"/>
              <a:gd name="connsiteY0" fmla="*/ 3631451 h 3672562"/>
              <a:gd name="connsiteX1" fmla="*/ 779647 w 2666198"/>
              <a:gd name="connsiteY1" fmla="*/ 2964581 h 3672562"/>
              <a:gd name="connsiteX2" fmla="*/ 952901 w 2666198"/>
              <a:gd name="connsiteY2" fmla="*/ 2695073 h 3672562"/>
              <a:gd name="connsiteX3" fmla="*/ 1049154 w 2666198"/>
              <a:gd name="connsiteY3" fmla="*/ 2464067 h 3672562"/>
              <a:gd name="connsiteX4" fmla="*/ 885525 w 2666198"/>
              <a:gd name="connsiteY4" fmla="*/ 2127183 h 3672562"/>
              <a:gd name="connsiteX5" fmla="*/ 875899 w 2666198"/>
              <a:gd name="connsiteY5" fmla="*/ 2088682 h 3672562"/>
              <a:gd name="connsiteX6" fmla="*/ 847024 w 2666198"/>
              <a:gd name="connsiteY6" fmla="*/ 2059806 h 3672562"/>
              <a:gd name="connsiteX7" fmla="*/ 789272 w 2666198"/>
              <a:gd name="connsiteY7" fmla="*/ 2059806 h 3672562"/>
              <a:gd name="connsiteX8" fmla="*/ 721895 w 2666198"/>
              <a:gd name="connsiteY8" fmla="*/ 2079056 h 3672562"/>
              <a:gd name="connsiteX9" fmla="*/ 606392 w 2666198"/>
              <a:gd name="connsiteY9" fmla="*/ 2088682 h 3672562"/>
              <a:gd name="connsiteX10" fmla="*/ 519765 w 2666198"/>
              <a:gd name="connsiteY10" fmla="*/ 2069431 h 3672562"/>
              <a:gd name="connsiteX11" fmla="*/ 462013 w 2666198"/>
              <a:gd name="connsiteY11" fmla="*/ 2030930 h 3672562"/>
              <a:gd name="connsiteX12" fmla="*/ 433137 w 2666198"/>
              <a:gd name="connsiteY12" fmla="*/ 1973179 h 3672562"/>
              <a:gd name="connsiteX13" fmla="*/ 433137 w 2666198"/>
              <a:gd name="connsiteY13" fmla="*/ 1896176 h 3672562"/>
              <a:gd name="connsiteX14" fmla="*/ 423512 w 2666198"/>
              <a:gd name="connsiteY14" fmla="*/ 1857675 h 3672562"/>
              <a:gd name="connsiteX15" fmla="*/ 423512 w 2666198"/>
              <a:gd name="connsiteY15" fmla="*/ 1819174 h 3672562"/>
              <a:gd name="connsiteX16" fmla="*/ 423512 w 2666198"/>
              <a:gd name="connsiteY16" fmla="*/ 1790299 h 3672562"/>
              <a:gd name="connsiteX17" fmla="*/ 404261 w 2666198"/>
              <a:gd name="connsiteY17" fmla="*/ 1761423 h 3672562"/>
              <a:gd name="connsiteX18" fmla="*/ 356135 w 2666198"/>
              <a:gd name="connsiteY18" fmla="*/ 1674795 h 3672562"/>
              <a:gd name="connsiteX19" fmla="*/ 375386 w 2666198"/>
              <a:gd name="connsiteY19" fmla="*/ 1645920 h 3672562"/>
              <a:gd name="connsiteX20" fmla="*/ 375386 w 2666198"/>
              <a:gd name="connsiteY20" fmla="*/ 1617044 h 3672562"/>
              <a:gd name="connsiteX21" fmla="*/ 346510 w 2666198"/>
              <a:gd name="connsiteY21" fmla="*/ 1597793 h 3672562"/>
              <a:gd name="connsiteX22" fmla="*/ 346510 w 2666198"/>
              <a:gd name="connsiteY22" fmla="*/ 1559292 h 3672562"/>
              <a:gd name="connsiteX23" fmla="*/ 356135 w 2666198"/>
              <a:gd name="connsiteY23" fmla="*/ 1530416 h 3672562"/>
              <a:gd name="connsiteX24" fmla="*/ 336885 w 2666198"/>
              <a:gd name="connsiteY24" fmla="*/ 1453414 h 3672562"/>
              <a:gd name="connsiteX25" fmla="*/ 298384 w 2666198"/>
              <a:gd name="connsiteY25" fmla="*/ 1414913 h 3672562"/>
              <a:gd name="connsiteX26" fmla="*/ 259882 w 2666198"/>
              <a:gd name="connsiteY26" fmla="*/ 1386038 h 3672562"/>
              <a:gd name="connsiteX27" fmla="*/ 231007 w 2666198"/>
              <a:gd name="connsiteY27" fmla="*/ 1337911 h 3672562"/>
              <a:gd name="connsiteX28" fmla="*/ 231007 w 2666198"/>
              <a:gd name="connsiteY28" fmla="*/ 1299410 h 3672562"/>
              <a:gd name="connsiteX29" fmla="*/ 269508 w 2666198"/>
              <a:gd name="connsiteY29" fmla="*/ 1251284 h 3672562"/>
              <a:gd name="connsiteX30" fmla="*/ 336885 w 2666198"/>
              <a:gd name="connsiteY30" fmla="*/ 1203158 h 3672562"/>
              <a:gd name="connsiteX31" fmla="*/ 404261 w 2666198"/>
              <a:gd name="connsiteY31" fmla="*/ 1145406 h 3672562"/>
              <a:gd name="connsiteX32" fmla="*/ 442762 w 2666198"/>
              <a:gd name="connsiteY32" fmla="*/ 1078029 h 3672562"/>
              <a:gd name="connsiteX33" fmla="*/ 481264 w 2666198"/>
              <a:gd name="connsiteY33" fmla="*/ 1029903 h 3672562"/>
              <a:gd name="connsiteX34" fmla="*/ 500514 w 2666198"/>
              <a:gd name="connsiteY34" fmla="*/ 981776 h 3672562"/>
              <a:gd name="connsiteX35" fmla="*/ 510139 w 2666198"/>
              <a:gd name="connsiteY35" fmla="*/ 943275 h 3672562"/>
              <a:gd name="connsiteX36" fmla="*/ 500514 w 2666198"/>
              <a:gd name="connsiteY36" fmla="*/ 904774 h 3672562"/>
              <a:gd name="connsiteX37" fmla="*/ 490889 w 2666198"/>
              <a:gd name="connsiteY37" fmla="*/ 885524 h 3672562"/>
              <a:gd name="connsiteX38" fmla="*/ 490889 w 2666198"/>
              <a:gd name="connsiteY38" fmla="*/ 837398 h 3672562"/>
              <a:gd name="connsiteX39" fmla="*/ 490889 w 2666198"/>
              <a:gd name="connsiteY39" fmla="*/ 808522 h 3672562"/>
              <a:gd name="connsiteX40" fmla="*/ 413887 w 2666198"/>
              <a:gd name="connsiteY40" fmla="*/ 770021 h 3672562"/>
              <a:gd name="connsiteX41" fmla="*/ 298384 w 2666198"/>
              <a:gd name="connsiteY41" fmla="*/ 731520 h 3672562"/>
              <a:gd name="connsiteX42" fmla="*/ 192506 w 2666198"/>
              <a:gd name="connsiteY42" fmla="*/ 693019 h 3672562"/>
              <a:gd name="connsiteX43" fmla="*/ 86628 w 2666198"/>
              <a:gd name="connsiteY43" fmla="*/ 635267 h 3672562"/>
              <a:gd name="connsiteX44" fmla="*/ 9626 w 2666198"/>
              <a:gd name="connsiteY44" fmla="*/ 587141 h 3672562"/>
              <a:gd name="connsiteX45" fmla="*/ 0 w 2666198"/>
              <a:gd name="connsiteY45" fmla="*/ 558265 h 3672562"/>
              <a:gd name="connsiteX46" fmla="*/ 115504 w 2666198"/>
              <a:gd name="connsiteY46" fmla="*/ 548640 h 3672562"/>
              <a:gd name="connsiteX47" fmla="*/ 240632 w 2666198"/>
              <a:gd name="connsiteY47" fmla="*/ 558265 h 3672562"/>
              <a:gd name="connsiteX48" fmla="*/ 365760 w 2666198"/>
              <a:gd name="connsiteY48" fmla="*/ 548640 h 3672562"/>
              <a:gd name="connsiteX49" fmla="*/ 548640 w 2666198"/>
              <a:gd name="connsiteY49" fmla="*/ 558265 h 3672562"/>
              <a:gd name="connsiteX50" fmla="*/ 606392 w 2666198"/>
              <a:gd name="connsiteY50" fmla="*/ 548640 h 3672562"/>
              <a:gd name="connsiteX51" fmla="*/ 721895 w 2666198"/>
              <a:gd name="connsiteY51" fmla="*/ 404261 h 3672562"/>
              <a:gd name="connsiteX52" fmla="*/ 933651 w 2666198"/>
              <a:gd name="connsiteY52" fmla="*/ 134753 h 3672562"/>
              <a:gd name="connsiteX53" fmla="*/ 1078030 w 2666198"/>
              <a:gd name="connsiteY53" fmla="*/ 28875 h 3672562"/>
              <a:gd name="connsiteX54" fmla="*/ 1280160 w 2666198"/>
              <a:gd name="connsiteY54" fmla="*/ 0 h 3672562"/>
              <a:gd name="connsiteX55" fmla="*/ 1491916 w 2666198"/>
              <a:gd name="connsiteY55" fmla="*/ 19250 h 3672562"/>
              <a:gd name="connsiteX56" fmla="*/ 1703672 w 2666198"/>
              <a:gd name="connsiteY56" fmla="*/ 67376 h 3672562"/>
              <a:gd name="connsiteX57" fmla="*/ 1848051 w 2666198"/>
              <a:gd name="connsiteY57" fmla="*/ 105878 h 3672562"/>
              <a:gd name="connsiteX58" fmla="*/ 2117558 w 2666198"/>
              <a:gd name="connsiteY58" fmla="*/ 356134 h 3672562"/>
              <a:gd name="connsiteX59" fmla="*/ 2252312 w 2666198"/>
              <a:gd name="connsiteY59" fmla="*/ 529389 h 3672562"/>
              <a:gd name="connsiteX60" fmla="*/ 2310064 w 2666198"/>
              <a:gd name="connsiteY60" fmla="*/ 693019 h 3672562"/>
              <a:gd name="connsiteX61" fmla="*/ 2338939 w 2666198"/>
              <a:gd name="connsiteY61" fmla="*/ 904774 h 3672562"/>
              <a:gd name="connsiteX62" fmla="*/ 2338939 w 2666198"/>
              <a:gd name="connsiteY62" fmla="*/ 1078029 h 3672562"/>
              <a:gd name="connsiteX63" fmla="*/ 2319689 w 2666198"/>
              <a:gd name="connsiteY63" fmla="*/ 1193532 h 3672562"/>
              <a:gd name="connsiteX64" fmla="*/ 2290813 w 2666198"/>
              <a:gd name="connsiteY64" fmla="*/ 1260909 h 3672562"/>
              <a:gd name="connsiteX65" fmla="*/ 2252312 w 2666198"/>
              <a:gd name="connsiteY65" fmla="*/ 1337911 h 3672562"/>
              <a:gd name="connsiteX66" fmla="*/ 2156059 w 2666198"/>
              <a:gd name="connsiteY66" fmla="*/ 1424539 h 3672562"/>
              <a:gd name="connsiteX67" fmla="*/ 2107933 w 2666198"/>
              <a:gd name="connsiteY67" fmla="*/ 1434164 h 3672562"/>
              <a:gd name="connsiteX68" fmla="*/ 2079057 w 2666198"/>
              <a:gd name="connsiteY68" fmla="*/ 1520791 h 3672562"/>
              <a:gd name="connsiteX69" fmla="*/ 2059807 w 2666198"/>
              <a:gd name="connsiteY69" fmla="*/ 1617044 h 3672562"/>
              <a:gd name="connsiteX70" fmla="*/ 2050181 w 2666198"/>
              <a:gd name="connsiteY70" fmla="*/ 1742172 h 3672562"/>
              <a:gd name="connsiteX71" fmla="*/ 2050181 w 2666198"/>
              <a:gd name="connsiteY71" fmla="*/ 1828800 h 3672562"/>
              <a:gd name="connsiteX72" fmla="*/ 2040556 w 2666198"/>
              <a:gd name="connsiteY72" fmla="*/ 1886551 h 3672562"/>
              <a:gd name="connsiteX73" fmla="*/ 1992430 w 2666198"/>
              <a:gd name="connsiteY73" fmla="*/ 1915427 h 3672562"/>
              <a:gd name="connsiteX74" fmla="*/ 1953929 w 2666198"/>
              <a:gd name="connsiteY74" fmla="*/ 1925052 h 3672562"/>
              <a:gd name="connsiteX75" fmla="*/ 1953929 w 2666198"/>
              <a:gd name="connsiteY75" fmla="*/ 2040555 h 3672562"/>
              <a:gd name="connsiteX76" fmla="*/ 2011680 w 2666198"/>
              <a:gd name="connsiteY76" fmla="*/ 2204185 h 3672562"/>
              <a:gd name="connsiteX77" fmla="*/ 2050181 w 2666198"/>
              <a:gd name="connsiteY77" fmla="*/ 2281187 h 3672562"/>
              <a:gd name="connsiteX78" fmla="*/ 2204186 w 2666198"/>
              <a:gd name="connsiteY78" fmla="*/ 2425566 h 3672562"/>
              <a:gd name="connsiteX79" fmla="*/ 2310064 w 2666198"/>
              <a:gd name="connsiteY79" fmla="*/ 2521819 h 3672562"/>
              <a:gd name="connsiteX80" fmla="*/ 2464068 w 2666198"/>
              <a:gd name="connsiteY80" fmla="*/ 2762450 h 3672562"/>
              <a:gd name="connsiteX81" fmla="*/ 2569946 w 2666198"/>
              <a:gd name="connsiteY81" fmla="*/ 3012707 h 3672562"/>
              <a:gd name="connsiteX82" fmla="*/ 2666198 w 2666198"/>
              <a:gd name="connsiteY82" fmla="*/ 3311090 h 3672562"/>
              <a:gd name="connsiteX83" fmla="*/ 2660180 w 2666198"/>
              <a:gd name="connsiteY83" fmla="*/ 3672562 h 367256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1953929 w 2666198"/>
              <a:gd name="connsiteY75" fmla="*/ 2040555 h 3641822"/>
              <a:gd name="connsiteX76" fmla="*/ 2011680 w 2666198"/>
              <a:gd name="connsiteY76" fmla="*/ 2204185 h 3641822"/>
              <a:gd name="connsiteX77" fmla="*/ 2050181 w 2666198"/>
              <a:gd name="connsiteY77" fmla="*/ 2281187 h 3641822"/>
              <a:gd name="connsiteX78" fmla="*/ 2204186 w 2666198"/>
              <a:gd name="connsiteY78" fmla="*/ 2425566 h 3641822"/>
              <a:gd name="connsiteX79" fmla="*/ 2310064 w 2666198"/>
              <a:gd name="connsiteY79" fmla="*/ 2521819 h 3641822"/>
              <a:gd name="connsiteX80" fmla="*/ 2464068 w 2666198"/>
              <a:gd name="connsiteY80" fmla="*/ 2762450 h 3641822"/>
              <a:gd name="connsiteX81" fmla="*/ 2569946 w 2666198"/>
              <a:gd name="connsiteY81" fmla="*/ 3012707 h 3641822"/>
              <a:gd name="connsiteX82" fmla="*/ 2666198 w 2666198"/>
              <a:gd name="connsiteY82" fmla="*/ 3311090 h 3641822"/>
              <a:gd name="connsiteX83" fmla="*/ 2656764 w 2666198"/>
              <a:gd name="connsiteY83" fmla="*/ 3641822 h 3641822"/>
              <a:gd name="connsiteX84" fmla="*/ 492001 w 2666198"/>
              <a:gd name="connsiteY84"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11680 w 2666198"/>
              <a:gd name="connsiteY75" fmla="*/ 2204185 h 3641822"/>
              <a:gd name="connsiteX76" fmla="*/ 2050181 w 2666198"/>
              <a:gd name="connsiteY76" fmla="*/ 2281187 h 3641822"/>
              <a:gd name="connsiteX77" fmla="*/ 2204186 w 2666198"/>
              <a:gd name="connsiteY77" fmla="*/ 2425566 h 3641822"/>
              <a:gd name="connsiteX78" fmla="*/ 2310064 w 2666198"/>
              <a:gd name="connsiteY78" fmla="*/ 2521819 h 3641822"/>
              <a:gd name="connsiteX79" fmla="*/ 2464068 w 2666198"/>
              <a:gd name="connsiteY79" fmla="*/ 2762450 h 3641822"/>
              <a:gd name="connsiteX80" fmla="*/ 2569946 w 2666198"/>
              <a:gd name="connsiteY80" fmla="*/ 3012707 h 3641822"/>
              <a:gd name="connsiteX81" fmla="*/ 2666198 w 2666198"/>
              <a:gd name="connsiteY81" fmla="*/ 3311090 h 3641822"/>
              <a:gd name="connsiteX82" fmla="*/ 2656764 w 2666198"/>
              <a:gd name="connsiteY82" fmla="*/ 3641822 h 3641822"/>
              <a:gd name="connsiteX83" fmla="*/ 492001 w 2666198"/>
              <a:gd name="connsiteY83"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050181 w 2666198"/>
              <a:gd name="connsiteY75" fmla="*/ 2281187 h 3641822"/>
              <a:gd name="connsiteX76" fmla="*/ 2204186 w 2666198"/>
              <a:gd name="connsiteY76" fmla="*/ 2425566 h 3641822"/>
              <a:gd name="connsiteX77" fmla="*/ 2310064 w 2666198"/>
              <a:gd name="connsiteY77" fmla="*/ 2521819 h 3641822"/>
              <a:gd name="connsiteX78" fmla="*/ 2464068 w 2666198"/>
              <a:gd name="connsiteY78" fmla="*/ 2762450 h 3641822"/>
              <a:gd name="connsiteX79" fmla="*/ 2569946 w 2666198"/>
              <a:gd name="connsiteY79" fmla="*/ 3012707 h 3641822"/>
              <a:gd name="connsiteX80" fmla="*/ 2666198 w 2666198"/>
              <a:gd name="connsiteY80" fmla="*/ 3311090 h 3641822"/>
              <a:gd name="connsiteX81" fmla="*/ 2656764 w 2666198"/>
              <a:gd name="connsiteY81" fmla="*/ 3641822 h 3641822"/>
              <a:gd name="connsiteX82" fmla="*/ 492001 w 2666198"/>
              <a:gd name="connsiteY82"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204186 w 2666198"/>
              <a:gd name="connsiteY75" fmla="*/ 2425566 h 3641822"/>
              <a:gd name="connsiteX76" fmla="*/ 2310064 w 2666198"/>
              <a:gd name="connsiteY76" fmla="*/ 2521819 h 3641822"/>
              <a:gd name="connsiteX77" fmla="*/ 2464068 w 2666198"/>
              <a:gd name="connsiteY77" fmla="*/ 2762450 h 3641822"/>
              <a:gd name="connsiteX78" fmla="*/ 2569946 w 2666198"/>
              <a:gd name="connsiteY78" fmla="*/ 3012707 h 3641822"/>
              <a:gd name="connsiteX79" fmla="*/ 2666198 w 2666198"/>
              <a:gd name="connsiteY79" fmla="*/ 3311090 h 3641822"/>
              <a:gd name="connsiteX80" fmla="*/ 2656764 w 2666198"/>
              <a:gd name="connsiteY80" fmla="*/ 3641822 h 3641822"/>
              <a:gd name="connsiteX81" fmla="*/ 492001 w 2666198"/>
              <a:gd name="connsiteY81"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310064 w 2666198"/>
              <a:gd name="connsiteY75" fmla="*/ 2521819 h 3641822"/>
              <a:gd name="connsiteX76" fmla="*/ 2464068 w 2666198"/>
              <a:gd name="connsiteY76" fmla="*/ 2762450 h 3641822"/>
              <a:gd name="connsiteX77" fmla="*/ 2569946 w 2666198"/>
              <a:gd name="connsiteY77" fmla="*/ 3012707 h 3641822"/>
              <a:gd name="connsiteX78" fmla="*/ 2666198 w 2666198"/>
              <a:gd name="connsiteY78" fmla="*/ 3311090 h 3641822"/>
              <a:gd name="connsiteX79" fmla="*/ 2656764 w 2666198"/>
              <a:gd name="connsiteY79" fmla="*/ 3641822 h 3641822"/>
              <a:gd name="connsiteX80" fmla="*/ 492001 w 2666198"/>
              <a:gd name="connsiteY80"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464068 w 2666198"/>
              <a:gd name="connsiteY75" fmla="*/ 2762450 h 3641822"/>
              <a:gd name="connsiteX76" fmla="*/ 2569946 w 2666198"/>
              <a:gd name="connsiteY76" fmla="*/ 3012707 h 3641822"/>
              <a:gd name="connsiteX77" fmla="*/ 2666198 w 2666198"/>
              <a:gd name="connsiteY77" fmla="*/ 3311090 h 3641822"/>
              <a:gd name="connsiteX78" fmla="*/ 2656764 w 2666198"/>
              <a:gd name="connsiteY78" fmla="*/ 3641822 h 3641822"/>
              <a:gd name="connsiteX79" fmla="*/ 492001 w 2666198"/>
              <a:gd name="connsiteY79"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569946 w 2666198"/>
              <a:gd name="connsiteY75" fmla="*/ 3012707 h 3641822"/>
              <a:gd name="connsiteX76" fmla="*/ 2666198 w 2666198"/>
              <a:gd name="connsiteY76" fmla="*/ 3311090 h 3641822"/>
              <a:gd name="connsiteX77" fmla="*/ 2656764 w 2666198"/>
              <a:gd name="connsiteY77" fmla="*/ 3641822 h 3641822"/>
              <a:gd name="connsiteX78" fmla="*/ 492001 w 2666198"/>
              <a:gd name="connsiteY78" fmla="*/ 3631451 h 3641822"/>
              <a:gd name="connsiteX0" fmla="*/ 492001 w 2666198"/>
              <a:gd name="connsiteY0" fmla="*/ 3631451 h 3641822"/>
              <a:gd name="connsiteX1" fmla="*/ 779647 w 2666198"/>
              <a:gd name="connsiteY1" fmla="*/ 2964581 h 3641822"/>
              <a:gd name="connsiteX2" fmla="*/ 952901 w 2666198"/>
              <a:gd name="connsiteY2" fmla="*/ 2695073 h 3641822"/>
              <a:gd name="connsiteX3" fmla="*/ 1049154 w 2666198"/>
              <a:gd name="connsiteY3" fmla="*/ 2464067 h 3641822"/>
              <a:gd name="connsiteX4" fmla="*/ 885525 w 2666198"/>
              <a:gd name="connsiteY4" fmla="*/ 2127183 h 3641822"/>
              <a:gd name="connsiteX5" fmla="*/ 875899 w 2666198"/>
              <a:gd name="connsiteY5" fmla="*/ 2088682 h 3641822"/>
              <a:gd name="connsiteX6" fmla="*/ 847024 w 2666198"/>
              <a:gd name="connsiteY6" fmla="*/ 2059806 h 3641822"/>
              <a:gd name="connsiteX7" fmla="*/ 789272 w 2666198"/>
              <a:gd name="connsiteY7" fmla="*/ 2059806 h 3641822"/>
              <a:gd name="connsiteX8" fmla="*/ 721895 w 2666198"/>
              <a:gd name="connsiteY8" fmla="*/ 2079056 h 3641822"/>
              <a:gd name="connsiteX9" fmla="*/ 606392 w 2666198"/>
              <a:gd name="connsiteY9" fmla="*/ 2088682 h 3641822"/>
              <a:gd name="connsiteX10" fmla="*/ 519765 w 2666198"/>
              <a:gd name="connsiteY10" fmla="*/ 2069431 h 3641822"/>
              <a:gd name="connsiteX11" fmla="*/ 462013 w 2666198"/>
              <a:gd name="connsiteY11" fmla="*/ 2030930 h 3641822"/>
              <a:gd name="connsiteX12" fmla="*/ 433137 w 2666198"/>
              <a:gd name="connsiteY12" fmla="*/ 1973179 h 3641822"/>
              <a:gd name="connsiteX13" fmla="*/ 433137 w 2666198"/>
              <a:gd name="connsiteY13" fmla="*/ 1896176 h 3641822"/>
              <a:gd name="connsiteX14" fmla="*/ 423512 w 2666198"/>
              <a:gd name="connsiteY14" fmla="*/ 1857675 h 3641822"/>
              <a:gd name="connsiteX15" fmla="*/ 423512 w 2666198"/>
              <a:gd name="connsiteY15" fmla="*/ 1819174 h 3641822"/>
              <a:gd name="connsiteX16" fmla="*/ 423512 w 2666198"/>
              <a:gd name="connsiteY16" fmla="*/ 1790299 h 3641822"/>
              <a:gd name="connsiteX17" fmla="*/ 404261 w 2666198"/>
              <a:gd name="connsiteY17" fmla="*/ 1761423 h 3641822"/>
              <a:gd name="connsiteX18" fmla="*/ 356135 w 2666198"/>
              <a:gd name="connsiteY18" fmla="*/ 1674795 h 3641822"/>
              <a:gd name="connsiteX19" fmla="*/ 375386 w 2666198"/>
              <a:gd name="connsiteY19" fmla="*/ 1645920 h 3641822"/>
              <a:gd name="connsiteX20" fmla="*/ 375386 w 2666198"/>
              <a:gd name="connsiteY20" fmla="*/ 1617044 h 3641822"/>
              <a:gd name="connsiteX21" fmla="*/ 346510 w 2666198"/>
              <a:gd name="connsiteY21" fmla="*/ 1597793 h 3641822"/>
              <a:gd name="connsiteX22" fmla="*/ 346510 w 2666198"/>
              <a:gd name="connsiteY22" fmla="*/ 1559292 h 3641822"/>
              <a:gd name="connsiteX23" fmla="*/ 356135 w 2666198"/>
              <a:gd name="connsiteY23" fmla="*/ 1530416 h 3641822"/>
              <a:gd name="connsiteX24" fmla="*/ 336885 w 2666198"/>
              <a:gd name="connsiteY24" fmla="*/ 1453414 h 3641822"/>
              <a:gd name="connsiteX25" fmla="*/ 298384 w 2666198"/>
              <a:gd name="connsiteY25" fmla="*/ 1414913 h 3641822"/>
              <a:gd name="connsiteX26" fmla="*/ 259882 w 2666198"/>
              <a:gd name="connsiteY26" fmla="*/ 1386038 h 3641822"/>
              <a:gd name="connsiteX27" fmla="*/ 231007 w 2666198"/>
              <a:gd name="connsiteY27" fmla="*/ 1337911 h 3641822"/>
              <a:gd name="connsiteX28" fmla="*/ 231007 w 2666198"/>
              <a:gd name="connsiteY28" fmla="*/ 1299410 h 3641822"/>
              <a:gd name="connsiteX29" fmla="*/ 269508 w 2666198"/>
              <a:gd name="connsiteY29" fmla="*/ 1251284 h 3641822"/>
              <a:gd name="connsiteX30" fmla="*/ 336885 w 2666198"/>
              <a:gd name="connsiteY30" fmla="*/ 1203158 h 3641822"/>
              <a:gd name="connsiteX31" fmla="*/ 404261 w 2666198"/>
              <a:gd name="connsiteY31" fmla="*/ 1145406 h 3641822"/>
              <a:gd name="connsiteX32" fmla="*/ 442762 w 2666198"/>
              <a:gd name="connsiteY32" fmla="*/ 1078029 h 3641822"/>
              <a:gd name="connsiteX33" fmla="*/ 481264 w 2666198"/>
              <a:gd name="connsiteY33" fmla="*/ 1029903 h 3641822"/>
              <a:gd name="connsiteX34" fmla="*/ 500514 w 2666198"/>
              <a:gd name="connsiteY34" fmla="*/ 981776 h 3641822"/>
              <a:gd name="connsiteX35" fmla="*/ 510139 w 2666198"/>
              <a:gd name="connsiteY35" fmla="*/ 943275 h 3641822"/>
              <a:gd name="connsiteX36" fmla="*/ 500514 w 2666198"/>
              <a:gd name="connsiteY36" fmla="*/ 904774 h 3641822"/>
              <a:gd name="connsiteX37" fmla="*/ 490889 w 2666198"/>
              <a:gd name="connsiteY37" fmla="*/ 885524 h 3641822"/>
              <a:gd name="connsiteX38" fmla="*/ 490889 w 2666198"/>
              <a:gd name="connsiteY38" fmla="*/ 837398 h 3641822"/>
              <a:gd name="connsiteX39" fmla="*/ 490889 w 2666198"/>
              <a:gd name="connsiteY39" fmla="*/ 808522 h 3641822"/>
              <a:gd name="connsiteX40" fmla="*/ 413887 w 2666198"/>
              <a:gd name="connsiteY40" fmla="*/ 770021 h 3641822"/>
              <a:gd name="connsiteX41" fmla="*/ 298384 w 2666198"/>
              <a:gd name="connsiteY41" fmla="*/ 731520 h 3641822"/>
              <a:gd name="connsiteX42" fmla="*/ 192506 w 2666198"/>
              <a:gd name="connsiteY42" fmla="*/ 693019 h 3641822"/>
              <a:gd name="connsiteX43" fmla="*/ 86628 w 2666198"/>
              <a:gd name="connsiteY43" fmla="*/ 635267 h 3641822"/>
              <a:gd name="connsiteX44" fmla="*/ 9626 w 2666198"/>
              <a:gd name="connsiteY44" fmla="*/ 587141 h 3641822"/>
              <a:gd name="connsiteX45" fmla="*/ 0 w 2666198"/>
              <a:gd name="connsiteY45" fmla="*/ 558265 h 3641822"/>
              <a:gd name="connsiteX46" fmla="*/ 115504 w 2666198"/>
              <a:gd name="connsiteY46" fmla="*/ 548640 h 3641822"/>
              <a:gd name="connsiteX47" fmla="*/ 240632 w 2666198"/>
              <a:gd name="connsiteY47" fmla="*/ 558265 h 3641822"/>
              <a:gd name="connsiteX48" fmla="*/ 365760 w 2666198"/>
              <a:gd name="connsiteY48" fmla="*/ 548640 h 3641822"/>
              <a:gd name="connsiteX49" fmla="*/ 548640 w 2666198"/>
              <a:gd name="connsiteY49" fmla="*/ 558265 h 3641822"/>
              <a:gd name="connsiteX50" fmla="*/ 606392 w 2666198"/>
              <a:gd name="connsiteY50" fmla="*/ 548640 h 3641822"/>
              <a:gd name="connsiteX51" fmla="*/ 721895 w 2666198"/>
              <a:gd name="connsiteY51" fmla="*/ 404261 h 3641822"/>
              <a:gd name="connsiteX52" fmla="*/ 933651 w 2666198"/>
              <a:gd name="connsiteY52" fmla="*/ 134753 h 3641822"/>
              <a:gd name="connsiteX53" fmla="*/ 1078030 w 2666198"/>
              <a:gd name="connsiteY53" fmla="*/ 28875 h 3641822"/>
              <a:gd name="connsiteX54" fmla="*/ 1280160 w 2666198"/>
              <a:gd name="connsiteY54" fmla="*/ 0 h 3641822"/>
              <a:gd name="connsiteX55" fmla="*/ 1491916 w 2666198"/>
              <a:gd name="connsiteY55" fmla="*/ 19250 h 3641822"/>
              <a:gd name="connsiteX56" fmla="*/ 1703672 w 2666198"/>
              <a:gd name="connsiteY56" fmla="*/ 67376 h 3641822"/>
              <a:gd name="connsiteX57" fmla="*/ 1848051 w 2666198"/>
              <a:gd name="connsiteY57" fmla="*/ 105878 h 3641822"/>
              <a:gd name="connsiteX58" fmla="*/ 2117558 w 2666198"/>
              <a:gd name="connsiteY58" fmla="*/ 356134 h 3641822"/>
              <a:gd name="connsiteX59" fmla="*/ 2252312 w 2666198"/>
              <a:gd name="connsiteY59" fmla="*/ 529389 h 3641822"/>
              <a:gd name="connsiteX60" fmla="*/ 2310064 w 2666198"/>
              <a:gd name="connsiteY60" fmla="*/ 693019 h 3641822"/>
              <a:gd name="connsiteX61" fmla="*/ 2338939 w 2666198"/>
              <a:gd name="connsiteY61" fmla="*/ 904774 h 3641822"/>
              <a:gd name="connsiteX62" fmla="*/ 2338939 w 2666198"/>
              <a:gd name="connsiteY62" fmla="*/ 1078029 h 3641822"/>
              <a:gd name="connsiteX63" fmla="*/ 2319689 w 2666198"/>
              <a:gd name="connsiteY63" fmla="*/ 1193532 h 3641822"/>
              <a:gd name="connsiteX64" fmla="*/ 2290813 w 2666198"/>
              <a:gd name="connsiteY64" fmla="*/ 1260909 h 3641822"/>
              <a:gd name="connsiteX65" fmla="*/ 2252312 w 2666198"/>
              <a:gd name="connsiteY65" fmla="*/ 1337911 h 3641822"/>
              <a:gd name="connsiteX66" fmla="*/ 2156059 w 2666198"/>
              <a:gd name="connsiteY66" fmla="*/ 1424539 h 3641822"/>
              <a:gd name="connsiteX67" fmla="*/ 2107933 w 2666198"/>
              <a:gd name="connsiteY67" fmla="*/ 1434164 h 3641822"/>
              <a:gd name="connsiteX68" fmla="*/ 2079057 w 2666198"/>
              <a:gd name="connsiteY68" fmla="*/ 1520791 h 3641822"/>
              <a:gd name="connsiteX69" fmla="*/ 2059807 w 2666198"/>
              <a:gd name="connsiteY69" fmla="*/ 1617044 h 3641822"/>
              <a:gd name="connsiteX70" fmla="*/ 2050181 w 2666198"/>
              <a:gd name="connsiteY70" fmla="*/ 1742172 h 3641822"/>
              <a:gd name="connsiteX71" fmla="*/ 2050181 w 2666198"/>
              <a:gd name="connsiteY71" fmla="*/ 1828800 h 3641822"/>
              <a:gd name="connsiteX72" fmla="*/ 2040556 w 2666198"/>
              <a:gd name="connsiteY72" fmla="*/ 1886551 h 3641822"/>
              <a:gd name="connsiteX73" fmla="*/ 1992430 w 2666198"/>
              <a:gd name="connsiteY73" fmla="*/ 1915427 h 3641822"/>
              <a:gd name="connsiteX74" fmla="*/ 1953929 w 2666198"/>
              <a:gd name="connsiteY74" fmla="*/ 1925052 h 3641822"/>
              <a:gd name="connsiteX75" fmla="*/ 2666198 w 2666198"/>
              <a:gd name="connsiteY75" fmla="*/ 3311090 h 3641822"/>
              <a:gd name="connsiteX76" fmla="*/ 2656764 w 2666198"/>
              <a:gd name="connsiteY76" fmla="*/ 3641822 h 3641822"/>
              <a:gd name="connsiteX77" fmla="*/ 492001 w 2666198"/>
              <a:gd name="connsiteY77" fmla="*/ 3631451 h 3641822"/>
              <a:gd name="connsiteX0" fmla="*/ 492001 w 2656764"/>
              <a:gd name="connsiteY0" fmla="*/ 3631451 h 3641822"/>
              <a:gd name="connsiteX1" fmla="*/ 779647 w 2656764"/>
              <a:gd name="connsiteY1" fmla="*/ 2964581 h 3641822"/>
              <a:gd name="connsiteX2" fmla="*/ 952901 w 2656764"/>
              <a:gd name="connsiteY2" fmla="*/ 2695073 h 3641822"/>
              <a:gd name="connsiteX3" fmla="*/ 1049154 w 2656764"/>
              <a:gd name="connsiteY3" fmla="*/ 2464067 h 3641822"/>
              <a:gd name="connsiteX4" fmla="*/ 885525 w 2656764"/>
              <a:gd name="connsiteY4" fmla="*/ 2127183 h 3641822"/>
              <a:gd name="connsiteX5" fmla="*/ 875899 w 2656764"/>
              <a:gd name="connsiteY5" fmla="*/ 2088682 h 3641822"/>
              <a:gd name="connsiteX6" fmla="*/ 847024 w 2656764"/>
              <a:gd name="connsiteY6" fmla="*/ 2059806 h 3641822"/>
              <a:gd name="connsiteX7" fmla="*/ 789272 w 2656764"/>
              <a:gd name="connsiteY7" fmla="*/ 2059806 h 3641822"/>
              <a:gd name="connsiteX8" fmla="*/ 721895 w 2656764"/>
              <a:gd name="connsiteY8" fmla="*/ 2079056 h 3641822"/>
              <a:gd name="connsiteX9" fmla="*/ 606392 w 2656764"/>
              <a:gd name="connsiteY9" fmla="*/ 2088682 h 3641822"/>
              <a:gd name="connsiteX10" fmla="*/ 519765 w 2656764"/>
              <a:gd name="connsiteY10" fmla="*/ 2069431 h 3641822"/>
              <a:gd name="connsiteX11" fmla="*/ 462013 w 2656764"/>
              <a:gd name="connsiteY11" fmla="*/ 2030930 h 3641822"/>
              <a:gd name="connsiteX12" fmla="*/ 433137 w 2656764"/>
              <a:gd name="connsiteY12" fmla="*/ 1973179 h 3641822"/>
              <a:gd name="connsiteX13" fmla="*/ 433137 w 2656764"/>
              <a:gd name="connsiteY13" fmla="*/ 1896176 h 3641822"/>
              <a:gd name="connsiteX14" fmla="*/ 423512 w 2656764"/>
              <a:gd name="connsiteY14" fmla="*/ 1857675 h 3641822"/>
              <a:gd name="connsiteX15" fmla="*/ 423512 w 2656764"/>
              <a:gd name="connsiteY15" fmla="*/ 1819174 h 3641822"/>
              <a:gd name="connsiteX16" fmla="*/ 423512 w 2656764"/>
              <a:gd name="connsiteY16" fmla="*/ 1790299 h 3641822"/>
              <a:gd name="connsiteX17" fmla="*/ 404261 w 2656764"/>
              <a:gd name="connsiteY17" fmla="*/ 1761423 h 3641822"/>
              <a:gd name="connsiteX18" fmla="*/ 356135 w 2656764"/>
              <a:gd name="connsiteY18" fmla="*/ 1674795 h 3641822"/>
              <a:gd name="connsiteX19" fmla="*/ 375386 w 2656764"/>
              <a:gd name="connsiteY19" fmla="*/ 1645920 h 3641822"/>
              <a:gd name="connsiteX20" fmla="*/ 375386 w 2656764"/>
              <a:gd name="connsiteY20" fmla="*/ 1617044 h 3641822"/>
              <a:gd name="connsiteX21" fmla="*/ 346510 w 2656764"/>
              <a:gd name="connsiteY21" fmla="*/ 1597793 h 3641822"/>
              <a:gd name="connsiteX22" fmla="*/ 346510 w 2656764"/>
              <a:gd name="connsiteY22" fmla="*/ 1559292 h 3641822"/>
              <a:gd name="connsiteX23" fmla="*/ 356135 w 2656764"/>
              <a:gd name="connsiteY23" fmla="*/ 1530416 h 3641822"/>
              <a:gd name="connsiteX24" fmla="*/ 336885 w 2656764"/>
              <a:gd name="connsiteY24" fmla="*/ 1453414 h 3641822"/>
              <a:gd name="connsiteX25" fmla="*/ 298384 w 2656764"/>
              <a:gd name="connsiteY25" fmla="*/ 1414913 h 3641822"/>
              <a:gd name="connsiteX26" fmla="*/ 259882 w 2656764"/>
              <a:gd name="connsiteY26" fmla="*/ 1386038 h 3641822"/>
              <a:gd name="connsiteX27" fmla="*/ 231007 w 2656764"/>
              <a:gd name="connsiteY27" fmla="*/ 1337911 h 3641822"/>
              <a:gd name="connsiteX28" fmla="*/ 231007 w 2656764"/>
              <a:gd name="connsiteY28" fmla="*/ 1299410 h 3641822"/>
              <a:gd name="connsiteX29" fmla="*/ 269508 w 2656764"/>
              <a:gd name="connsiteY29" fmla="*/ 1251284 h 3641822"/>
              <a:gd name="connsiteX30" fmla="*/ 336885 w 2656764"/>
              <a:gd name="connsiteY30" fmla="*/ 1203158 h 3641822"/>
              <a:gd name="connsiteX31" fmla="*/ 404261 w 2656764"/>
              <a:gd name="connsiteY31" fmla="*/ 1145406 h 3641822"/>
              <a:gd name="connsiteX32" fmla="*/ 442762 w 2656764"/>
              <a:gd name="connsiteY32" fmla="*/ 1078029 h 3641822"/>
              <a:gd name="connsiteX33" fmla="*/ 481264 w 2656764"/>
              <a:gd name="connsiteY33" fmla="*/ 1029903 h 3641822"/>
              <a:gd name="connsiteX34" fmla="*/ 500514 w 2656764"/>
              <a:gd name="connsiteY34" fmla="*/ 981776 h 3641822"/>
              <a:gd name="connsiteX35" fmla="*/ 510139 w 2656764"/>
              <a:gd name="connsiteY35" fmla="*/ 943275 h 3641822"/>
              <a:gd name="connsiteX36" fmla="*/ 500514 w 2656764"/>
              <a:gd name="connsiteY36" fmla="*/ 904774 h 3641822"/>
              <a:gd name="connsiteX37" fmla="*/ 490889 w 2656764"/>
              <a:gd name="connsiteY37" fmla="*/ 885524 h 3641822"/>
              <a:gd name="connsiteX38" fmla="*/ 490889 w 2656764"/>
              <a:gd name="connsiteY38" fmla="*/ 837398 h 3641822"/>
              <a:gd name="connsiteX39" fmla="*/ 490889 w 2656764"/>
              <a:gd name="connsiteY39" fmla="*/ 808522 h 3641822"/>
              <a:gd name="connsiteX40" fmla="*/ 413887 w 2656764"/>
              <a:gd name="connsiteY40" fmla="*/ 770021 h 3641822"/>
              <a:gd name="connsiteX41" fmla="*/ 298384 w 2656764"/>
              <a:gd name="connsiteY41" fmla="*/ 731520 h 3641822"/>
              <a:gd name="connsiteX42" fmla="*/ 192506 w 2656764"/>
              <a:gd name="connsiteY42" fmla="*/ 693019 h 3641822"/>
              <a:gd name="connsiteX43" fmla="*/ 86628 w 2656764"/>
              <a:gd name="connsiteY43" fmla="*/ 635267 h 3641822"/>
              <a:gd name="connsiteX44" fmla="*/ 9626 w 2656764"/>
              <a:gd name="connsiteY44" fmla="*/ 587141 h 3641822"/>
              <a:gd name="connsiteX45" fmla="*/ 0 w 2656764"/>
              <a:gd name="connsiteY45" fmla="*/ 558265 h 3641822"/>
              <a:gd name="connsiteX46" fmla="*/ 115504 w 2656764"/>
              <a:gd name="connsiteY46" fmla="*/ 548640 h 3641822"/>
              <a:gd name="connsiteX47" fmla="*/ 240632 w 2656764"/>
              <a:gd name="connsiteY47" fmla="*/ 558265 h 3641822"/>
              <a:gd name="connsiteX48" fmla="*/ 365760 w 2656764"/>
              <a:gd name="connsiteY48" fmla="*/ 548640 h 3641822"/>
              <a:gd name="connsiteX49" fmla="*/ 548640 w 2656764"/>
              <a:gd name="connsiteY49" fmla="*/ 558265 h 3641822"/>
              <a:gd name="connsiteX50" fmla="*/ 606392 w 2656764"/>
              <a:gd name="connsiteY50" fmla="*/ 548640 h 3641822"/>
              <a:gd name="connsiteX51" fmla="*/ 721895 w 2656764"/>
              <a:gd name="connsiteY51" fmla="*/ 404261 h 3641822"/>
              <a:gd name="connsiteX52" fmla="*/ 933651 w 2656764"/>
              <a:gd name="connsiteY52" fmla="*/ 134753 h 3641822"/>
              <a:gd name="connsiteX53" fmla="*/ 1078030 w 2656764"/>
              <a:gd name="connsiteY53" fmla="*/ 28875 h 3641822"/>
              <a:gd name="connsiteX54" fmla="*/ 1280160 w 2656764"/>
              <a:gd name="connsiteY54" fmla="*/ 0 h 3641822"/>
              <a:gd name="connsiteX55" fmla="*/ 1491916 w 2656764"/>
              <a:gd name="connsiteY55" fmla="*/ 19250 h 3641822"/>
              <a:gd name="connsiteX56" fmla="*/ 1703672 w 2656764"/>
              <a:gd name="connsiteY56" fmla="*/ 67376 h 3641822"/>
              <a:gd name="connsiteX57" fmla="*/ 1848051 w 2656764"/>
              <a:gd name="connsiteY57" fmla="*/ 105878 h 3641822"/>
              <a:gd name="connsiteX58" fmla="*/ 2117558 w 2656764"/>
              <a:gd name="connsiteY58" fmla="*/ 356134 h 3641822"/>
              <a:gd name="connsiteX59" fmla="*/ 2252312 w 2656764"/>
              <a:gd name="connsiteY59" fmla="*/ 529389 h 3641822"/>
              <a:gd name="connsiteX60" fmla="*/ 2310064 w 2656764"/>
              <a:gd name="connsiteY60" fmla="*/ 693019 h 3641822"/>
              <a:gd name="connsiteX61" fmla="*/ 2338939 w 2656764"/>
              <a:gd name="connsiteY61" fmla="*/ 904774 h 3641822"/>
              <a:gd name="connsiteX62" fmla="*/ 2338939 w 2656764"/>
              <a:gd name="connsiteY62" fmla="*/ 1078029 h 3641822"/>
              <a:gd name="connsiteX63" fmla="*/ 2319689 w 2656764"/>
              <a:gd name="connsiteY63" fmla="*/ 1193532 h 3641822"/>
              <a:gd name="connsiteX64" fmla="*/ 2290813 w 2656764"/>
              <a:gd name="connsiteY64" fmla="*/ 1260909 h 3641822"/>
              <a:gd name="connsiteX65" fmla="*/ 2252312 w 2656764"/>
              <a:gd name="connsiteY65" fmla="*/ 1337911 h 3641822"/>
              <a:gd name="connsiteX66" fmla="*/ 2156059 w 2656764"/>
              <a:gd name="connsiteY66" fmla="*/ 1424539 h 3641822"/>
              <a:gd name="connsiteX67" fmla="*/ 2107933 w 2656764"/>
              <a:gd name="connsiteY67" fmla="*/ 1434164 h 3641822"/>
              <a:gd name="connsiteX68" fmla="*/ 2079057 w 2656764"/>
              <a:gd name="connsiteY68" fmla="*/ 1520791 h 3641822"/>
              <a:gd name="connsiteX69" fmla="*/ 2059807 w 2656764"/>
              <a:gd name="connsiteY69" fmla="*/ 1617044 h 3641822"/>
              <a:gd name="connsiteX70" fmla="*/ 2050181 w 2656764"/>
              <a:gd name="connsiteY70" fmla="*/ 1742172 h 3641822"/>
              <a:gd name="connsiteX71" fmla="*/ 2050181 w 2656764"/>
              <a:gd name="connsiteY71" fmla="*/ 1828800 h 3641822"/>
              <a:gd name="connsiteX72" fmla="*/ 2040556 w 2656764"/>
              <a:gd name="connsiteY72" fmla="*/ 1886551 h 3641822"/>
              <a:gd name="connsiteX73" fmla="*/ 1992430 w 2656764"/>
              <a:gd name="connsiteY73" fmla="*/ 1915427 h 3641822"/>
              <a:gd name="connsiteX74" fmla="*/ 1953929 w 2656764"/>
              <a:gd name="connsiteY74" fmla="*/ 1925052 h 3641822"/>
              <a:gd name="connsiteX75" fmla="*/ 2656764 w 2656764"/>
              <a:gd name="connsiteY75" fmla="*/ 3641822 h 3641822"/>
              <a:gd name="connsiteX76" fmla="*/ 492001 w 2656764"/>
              <a:gd name="connsiteY76" fmla="*/ 3631451 h 3641822"/>
              <a:gd name="connsiteX0" fmla="*/ 492001 w 2701064"/>
              <a:gd name="connsiteY0" fmla="*/ 3631451 h 3641822"/>
              <a:gd name="connsiteX1" fmla="*/ 779647 w 2701064"/>
              <a:gd name="connsiteY1" fmla="*/ 2964581 h 3641822"/>
              <a:gd name="connsiteX2" fmla="*/ 952901 w 2701064"/>
              <a:gd name="connsiteY2" fmla="*/ 2695073 h 3641822"/>
              <a:gd name="connsiteX3" fmla="*/ 1049154 w 2701064"/>
              <a:gd name="connsiteY3" fmla="*/ 2464067 h 3641822"/>
              <a:gd name="connsiteX4" fmla="*/ 885525 w 2701064"/>
              <a:gd name="connsiteY4" fmla="*/ 2127183 h 3641822"/>
              <a:gd name="connsiteX5" fmla="*/ 875899 w 2701064"/>
              <a:gd name="connsiteY5" fmla="*/ 2088682 h 3641822"/>
              <a:gd name="connsiteX6" fmla="*/ 847024 w 2701064"/>
              <a:gd name="connsiteY6" fmla="*/ 2059806 h 3641822"/>
              <a:gd name="connsiteX7" fmla="*/ 789272 w 2701064"/>
              <a:gd name="connsiteY7" fmla="*/ 2059806 h 3641822"/>
              <a:gd name="connsiteX8" fmla="*/ 721895 w 2701064"/>
              <a:gd name="connsiteY8" fmla="*/ 2079056 h 3641822"/>
              <a:gd name="connsiteX9" fmla="*/ 606392 w 2701064"/>
              <a:gd name="connsiteY9" fmla="*/ 2088682 h 3641822"/>
              <a:gd name="connsiteX10" fmla="*/ 519765 w 2701064"/>
              <a:gd name="connsiteY10" fmla="*/ 2069431 h 3641822"/>
              <a:gd name="connsiteX11" fmla="*/ 462013 w 2701064"/>
              <a:gd name="connsiteY11" fmla="*/ 2030930 h 3641822"/>
              <a:gd name="connsiteX12" fmla="*/ 433137 w 2701064"/>
              <a:gd name="connsiteY12" fmla="*/ 1973179 h 3641822"/>
              <a:gd name="connsiteX13" fmla="*/ 433137 w 2701064"/>
              <a:gd name="connsiteY13" fmla="*/ 1896176 h 3641822"/>
              <a:gd name="connsiteX14" fmla="*/ 423512 w 2701064"/>
              <a:gd name="connsiteY14" fmla="*/ 1857675 h 3641822"/>
              <a:gd name="connsiteX15" fmla="*/ 423512 w 2701064"/>
              <a:gd name="connsiteY15" fmla="*/ 1819174 h 3641822"/>
              <a:gd name="connsiteX16" fmla="*/ 423512 w 2701064"/>
              <a:gd name="connsiteY16" fmla="*/ 1790299 h 3641822"/>
              <a:gd name="connsiteX17" fmla="*/ 404261 w 2701064"/>
              <a:gd name="connsiteY17" fmla="*/ 1761423 h 3641822"/>
              <a:gd name="connsiteX18" fmla="*/ 356135 w 2701064"/>
              <a:gd name="connsiteY18" fmla="*/ 1674795 h 3641822"/>
              <a:gd name="connsiteX19" fmla="*/ 375386 w 2701064"/>
              <a:gd name="connsiteY19" fmla="*/ 1645920 h 3641822"/>
              <a:gd name="connsiteX20" fmla="*/ 375386 w 2701064"/>
              <a:gd name="connsiteY20" fmla="*/ 1617044 h 3641822"/>
              <a:gd name="connsiteX21" fmla="*/ 346510 w 2701064"/>
              <a:gd name="connsiteY21" fmla="*/ 1597793 h 3641822"/>
              <a:gd name="connsiteX22" fmla="*/ 346510 w 2701064"/>
              <a:gd name="connsiteY22" fmla="*/ 1559292 h 3641822"/>
              <a:gd name="connsiteX23" fmla="*/ 356135 w 2701064"/>
              <a:gd name="connsiteY23" fmla="*/ 1530416 h 3641822"/>
              <a:gd name="connsiteX24" fmla="*/ 336885 w 2701064"/>
              <a:gd name="connsiteY24" fmla="*/ 1453414 h 3641822"/>
              <a:gd name="connsiteX25" fmla="*/ 298384 w 2701064"/>
              <a:gd name="connsiteY25" fmla="*/ 1414913 h 3641822"/>
              <a:gd name="connsiteX26" fmla="*/ 259882 w 2701064"/>
              <a:gd name="connsiteY26" fmla="*/ 1386038 h 3641822"/>
              <a:gd name="connsiteX27" fmla="*/ 231007 w 2701064"/>
              <a:gd name="connsiteY27" fmla="*/ 1337911 h 3641822"/>
              <a:gd name="connsiteX28" fmla="*/ 231007 w 2701064"/>
              <a:gd name="connsiteY28" fmla="*/ 1299410 h 3641822"/>
              <a:gd name="connsiteX29" fmla="*/ 269508 w 2701064"/>
              <a:gd name="connsiteY29" fmla="*/ 1251284 h 3641822"/>
              <a:gd name="connsiteX30" fmla="*/ 336885 w 2701064"/>
              <a:gd name="connsiteY30" fmla="*/ 1203158 h 3641822"/>
              <a:gd name="connsiteX31" fmla="*/ 404261 w 2701064"/>
              <a:gd name="connsiteY31" fmla="*/ 1145406 h 3641822"/>
              <a:gd name="connsiteX32" fmla="*/ 442762 w 2701064"/>
              <a:gd name="connsiteY32" fmla="*/ 1078029 h 3641822"/>
              <a:gd name="connsiteX33" fmla="*/ 481264 w 2701064"/>
              <a:gd name="connsiteY33" fmla="*/ 1029903 h 3641822"/>
              <a:gd name="connsiteX34" fmla="*/ 500514 w 2701064"/>
              <a:gd name="connsiteY34" fmla="*/ 981776 h 3641822"/>
              <a:gd name="connsiteX35" fmla="*/ 510139 w 2701064"/>
              <a:gd name="connsiteY35" fmla="*/ 943275 h 3641822"/>
              <a:gd name="connsiteX36" fmla="*/ 500514 w 2701064"/>
              <a:gd name="connsiteY36" fmla="*/ 904774 h 3641822"/>
              <a:gd name="connsiteX37" fmla="*/ 490889 w 2701064"/>
              <a:gd name="connsiteY37" fmla="*/ 885524 h 3641822"/>
              <a:gd name="connsiteX38" fmla="*/ 490889 w 2701064"/>
              <a:gd name="connsiteY38" fmla="*/ 837398 h 3641822"/>
              <a:gd name="connsiteX39" fmla="*/ 490889 w 2701064"/>
              <a:gd name="connsiteY39" fmla="*/ 808522 h 3641822"/>
              <a:gd name="connsiteX40" fmla="*/ 413887 w 2701064"/>
              <a:gd name="connsiteY40" fmla="*/ 770021 h 3641822"/>
              <a:gd name="connsiteX41" fmla="*/ 298384 w 2701064"/>
              <a:gd name="connsiteY41" fmla="*/ 731520 h 3641822"/>
              <a:gd name="connsiteX42" fmla="*/ 192506 w 2701064"/>
              <a:gd name="connsiteY42" fmla="*/ 693019 h 3641822"/>
              <a:gd name="connsiteX43" fmla="*/ 86628 w 2701064"/>
              <a:gd name="connsiteY43" fmla="*/ 635267 h 3641822"/>
              <a:gd name="connsiteX44" fmla="*/ 9626 w 2701064"/>
              <a:gd name="connsiteY44" fmla="*/ 587141 h 3641822"/>
              <a:gd name="connsiteX45" fmla="*/ 0 w 2701064"/>
              <a:gd name="connsiteY45" fmla="*/ 558265 h 3641822"/>
              <a:gd name="connsiteX46" fmla="*/ 115504 w 2701064"/>
              <a:gd name="connsiteY46" fmla="*/ 548640 h 3641822"/>
              <a:gd name="connsiteX47" fmla="*/ 240632 w 2701064"/>
              <a:gd name="connsiteY47" fmla="*/ 558265 h 3641822"/>
              <a:gd name="connsiteX48" fmla="*/ 365760 w 2701064"/>
              <a:gd name="connsiteY48" fmla="*/ 548640 h 3641822"/>
              <a:gd name="connsiteX49" fmla="*/ 548640 w 2701064"/>
              <a:gd name="connsiteY49" fmla="*/ 558265 h 3641822"/>
              <a:gd name="connsiteX50" fmla="*/ 606392 w 2701064"/>
              <a:gd name="connsiteY50" fmla="*/ 548640 h 3641822"/>
              <a:gd name="connsiteX51" fmla="*/ 721895 w 2701064"/>
              <a:gd name="connsiteY51" fmla="*/ 404261 h 3641822"/>
              <a:gd name="connsiteX52" fmla="*/ 933651 w 2701064"/>
              <a:gd name="connsiteY52" fmla="*/ 134753 h 3641822"/>
              <a:gd name="connsiteX53" fmla="*/ 1078030 w 2701064"/>
              <a:gd name="connsiteY53" fmla="*/ 28875 h 3641822"/>
              <a:gd name="connsiteX54" fmla="*/ 1280160 w 2701064"/>
              <a:gd name="connsiteY54" fmla="*/ 0 h 3641822"/>
              <a:gd name="connsiteX55" fmla="*/ 1491916 w 2701064"/>
              <a:gd name="connsiteY55" fmla="*/ 19250 h 3641822"/>
              <a:gd name="connsiteX56" fmla="*/ 1703672 w 2701064"/>
              <a:gd name="connsiteY56" fmla="*/ 67376 h 3641822"/>
              <a:gd name="connsiteX57" fmla="*/ 1848051 w 2701064"/>
              <a:gd name="connsiteY57" fmla="*/ 105878 h 3641822"/>
              <a:gd name="connsiteX58" fmla="*/ 2117558 w 2701064"/>
              <a:gd name="connsiteY58" fmla="*/ 356134 h 3641822"/>
              <a:gd name="connsiteX59" fmla="*/ 2252312 w 2701064"/>
              <a:gd name="connsiteY59" fmla="*/ 529389 h 3641822"/>
              <a:gd name="connsiteX60" fmla="*/ 2310064 w 2701064"/>
              <a:gd name="connsiteY60" fmla="*/ 693019 h 3641822"/>
              <a:gd name="connsiteX61" fmla="*/ 2338939 w 2701064"/>
              <a:gd name="connsiteY61" fmla="*/ 904774 h 3641822"/>
              <a:gd name="connsiteX62" fmla="*/ 2338939 w 2701064"/>
              <a:gd name="connsiteY62" fmla="*/ 1078029 h 3641822"/>
              <a:gd name="connsiteX63" fmla="*/ 2319689 w 2701064"/>
              <a:gd name="connsiteY63" fmla="*/ 1193532 h 3641822"/>
              <a:gd name="connsiteX64" fmla="*/ 2290813 w 2701064"/>
              <a:gd name="connsiteY64" fmla="*/ 1260909 h 3641822"/>
              <a:gd name="connsiteX65" fmla="*/ 2252312 w 2701064"/>
              <a:gd name="connsiteY65" fmla="*/ 1337911 h 3641822"/>
              <a:gd name="connsiteX66" fmla="*/ 2156059 w 2701064"/>
              <a:gd name="connsiteY66" fmla="*/ 1424539 h 3641822"/>
              <a:gd name="connsiteX67" fmla="*/ 2107933 w 2701064"/>
              <a:gd name="connsiteY67" fmla="*/ 1434164 h 3641822"/>
              <a:gd name="connsiteX68" fmla="*/ 2079057 w 2701064"/>
              <a:gd name="connsiteY68" fmla="*/ 1520791 h 3641822"/>
              <a:gd name="connsiteX69" fmla="*/ 2059807 w 2701064"/>
              <a:gd name="connsiteY69" fmla="*/ 1617044 h 3641822"/>
              <a:gd name="connsiteX70" fmla="*/ 2050181 w 2701064"/>
              <a:gd name="connsiteY70" fmla="*/ 1742172 h 3641822"/>
              <a:gd name="connsiteX71" fmla="*/ 2050181 w 2701064"/>
              <a:gd name="connsiteY71" fmla="*/ 1828800 h 3641822"/>
              <a:gd name="connsiteX72" fmla="*/ 2040556 w 2701064"/>
              <a:gd name="connsiteY72" fmla="*/ 1886551 h 3641822"/>
              <a:gd name="connsiteX73" fmla="*/ 1992430 w 2701064"/>
              <a:gd name="connsiteY73" fmla="*/ 1915427 h 3641822"/>
              <a:gd name="connsiteX74" fmla="*/ 1953929 w 2701064"/>
              <a:gd name="connsiteY74" fmla="*/ 1925052 h 3641822"/>
              <a:gd name="connsiteX75" fmla="*/ 2656764 w 2701064"/>
              <a:gd name="connsiteY75" fmla="*/ 3641822 h 3641822"/>
              <a:gd name="connsiteX76" fmla="*/ 492001 w 2701064"/>
              <a:gd name="connsiteY76" fmla="*/ 3631451 h 3641822"/>
              <a:gd name="connsiteX0" fmla="*/ 492001 w 2659088"/>
              <a:gd name="connsiteY0" fmla="*/ 3631451 h 3641822"/>
              <a:gd name="connsiteX1" fmla="*/ 779647 w 2659088"/>
              <a:gd name="connsiteY1" fmla="*/ 2964581 h 3641822"/>
              <a:gd name="connsiteX2" fmla="*/ 952901 w 2659088"/>
              <a:gd name="connsiteY2" fmla="*/ 2695073 h 3641822"/>
              <a:gd name="connsiteX3" fmla="*/ 1049154 w 2659088"/>
              <a:gd name="connsiteY3" fmla="*/ 2464067 h 3641822"/>
              <a:gd name="connsiteX4" fmla="*/ 885525 w 2659088"/>
              <a:gd name="connsiteY4" fmla="*/ 2127183 h 3641822"/>
              <a:gd name="connsiteX5" fmla="*/ 875899 w 2659088"/>
              <a:gd name="connsiteY5" fmla="*/ 2088682 h 3641822"/>
              <a:gd name="connsiteX6" fmla="*/ 847024 w 2659088"/>
              <a:gd name="connsiteY6" fmla="*/ 2059806 h 3641822"/>
              <a:gd name="connsiteX7" fmla="*/ 789272 w 2659088"/>
              <a:gd name="connsiteY7" fmla="*/ 2059806 h 3641822"/>
              <a:gd name="connsiteX8" fmla="*/ 721895 w 2659088"/>
              <a:gd name="connsiteY8" fmla="*/ 2079056 h 3641822"/>
              <a:gd name="connsiteX9" fmla="*/ 606392 w 2659088"/>
              <a:gd name="connsiteY9" fmla="*/ 2088682 h 3641822"/>
              <a:gd name="connsiteX10" fmla="*/ 519765 w 2659088"/>
              <a:gd name="connsiteY10" fmla="*/ 2069431 h 3641822"/>
              <a:gd name="connsiteX11" fmla="*/ 462013 w 2659088"/>
              <a:gd name="connsiteY11" fmla="*/ 2030930 h 3641822"/>
              <a:gd name="connsiteX12" fmla="*/ 433137 w 2659088"/>
              <a:gd name="connsiteY12" fmla="*/ 1973179 h 3641822"/>
              <a:gd name="connsiteX13" fmla="*/ 433137 w 2659088"/>
              <a:gd name="connsiteY13" fmla="*/ 1896176 h 3641822"/>
              <a:gd name="connsiteX14" fmla="*/ 423512 w 2659088"/>
              <a:gd name="connsiteY14" fmla="*/ 1857675 h 3641822"/>
              <a:gd name="connsiteX15" fmla="*/ 423512 w 2659088"/>
              <a:gd name="connsiteY15" fmla="*/ 1819174 h 3641822"/>
              <a:gd name="connsiteX16" fmla="*/ 423512 w 2659088"/>
              <a:gd name="connsiteY16" fmla="*/ 1790299 h 3641822"/>
              <a:gd name="connsiteX17" fmla="*/ 404261 w 2659088"/>
              <a:gd name="connsiteY17" fmla="*/ 1761423 h 3641822"/>
              <a:gd name="connsiteX18" fmla="*/ 356135 w 2659088"/>
              <a:gd name="connsiteY18" fmla="*/ 1674795 h 3641822"/>
              <a:gd name="connsiteX19" fmla="*/ 375386 w 2659088"/>
              <a:gd name="connsiteY19" fmla="*/ 1645920 h 3641822"/>
              <a:gd name="connsiteX20" fmla="*/ 375386 w 2659088"/>
              <a:gd name="connsiteY20" fmla="*/ 1617044 h 3641822"/>
              <a:gd name="connsiteX21" fmla="*/ 346510 w 2659088"/>
              <a:gd name="connsiteY21" fmla="*/ 1597793 h 3641822"/>
              <a:gd name="connsiteX22" fmla="*/ 346510 w 2659088"/>
              <a:gd name="connsiteY22" fmla="*/ 1559292 h 3641822"/>
              <a:gd name="connsiteX23" fmla="*/ 356135 w 2659088"/>
              <a:gd name="connsiteY23" fmla="*/ 1530416 h 3641822"/>
              <a:gd name="connsiteX24" fmla="*/ 336885 w 2659088"/>
              <a:gd name="connsiteY24" fmla="*/ 1453414 h 3641822"/>
              <a:gd name="connsiteX25" fmla="*/ 298384 w 2659088"/>
              <a:gd name="connsiteY25" fmla="*/ 1414913 h 3641822"/>
              <a:gd name="connsiteX26" fmla="*/ 259882 w 2659088"/>
              <a:gd name="connsiteY26" fmla="*/ 1386038 h 3641822"/>
              <a:gd name="connsiteX27" fmla="*/ 231007 w 2659088"/>
              <a:gd name="connsiteY27" fmla="*/ 1337911 h 3641822"/>
              <a:gd name="connsiteX28" fmla="*/ 231007 w 2659088"/>
              <a:gd name="connsiteY28" fmla="*/ 1299410 h 3641822"/>
              <a:gd name="connsiteX29" fmla="*/ 269508 w 2659088"/>
              <a:gd name="connsiteY29" fmla="*/ 1251284 h 3641822"/>
              <a:gd name="connsiteX30" fmla="*/ 336885 w 2659088"/>
              <a:gd name="connsiteY30" fmla="*/ 1203158 h 3641822"/>
              <a:gd name="connsiteX31" fmla="*/ 404261 w 2659088"/>
              <a:gd name="connsiteY31" fmla="*/ 1145406 h 3641822"/>
              <a:gd name="connsiteX32" fmla="*/ 442762 w 2659088"/>
              <a:gd name="connsiteY32" fmla="*/ 1078029 h 3641822"/>
              <a:gd name="connsiteX33" fmla="*/ 481264 w 2659088"/>
              <a:gd name="connsiteY33" fmla="*/ 1029903 h 3641822"/>
              <a:gd name="connsiteX34" fmla="*/ 500514 w 2659088"/>
              <a:gd name="connsiteY34" fmla="*/ 981776 h 3641822"/>
              <a:gd name="connsiteX35" fmla="*/ 510139 w 2659088"/>
              <a:gd name="connsiteY35" fmla="*/ 943275 h 3641822"/>
              <a:gd name="connsiteX36" fmla="*/ 500514 w 2659088"/>
              <a:gd name="connsiteY36" fmla="*/ 904774 h 3641822"/>
              <a:gd name="connsiteX37" fmla="*/ 490889 w 2659088"/>
              <a:gd name="connsiteY37" fmla="*/ 885524 h 3641822"/>
              <a:gd name="connsiteX38" fmla="*/ 490889 w 2659088"/>
              <a:gd name="connsiteY38" fmla="*/ 837398 h 3641822"/>
              <a:gd name="connsiteX39" fmla="*/ 490889 w 2659088"/>
              <a:gd name="connsiteY39" fmla="*/ 808522 h 3641822"/>
              <a:gd name="connsiteX40" fmla="*/ 413887 w 2659088"/>
              <a:gd name="connsiteY40" fmla="*/ 770021 h 3641822"/>
              <a:gd name="connsiteX41" fmla="*/ 298384 w 2659088"/>
              <a:gd name="connsiteY41" fmla="*/ 731520 h 3641822"/>
              <a:gd name="connsiteX42" fmla="*/ 192506 w 2659088"/>
              <a:gd name="connsiteY42" fmla="*/ 693019 h 3641822"/>
              <a:gd name="connsiteX43" fmla="*/ 86628 w 2659088"/>
              <a:gd name="connsiteY43" fmla="*/ 635267 h 3641822"/>
              <a:gd name="connsiteX44" fmla="*/ 9626 w 2659088"/>
              <a:gd name="connsiteY44" fmla="*/ 587141 h 3641822"/>
              <a:gd name="connsiteX45" fmla="*/ 0 w 2659088"/>
              <a:gd name="connsiteY45" fmla="*/ 558265 h 3641822"/>
              <a:gd name="connsiteX46" fmla="*/ 115504 w 2659088"/>
              <a:gd name="connsiteY46" fmla="*/ 548640 h 3641822"/>
              <a:gd name="connsiteX47" fmla="*/ 240632 w 2659088"/>
              <a:gd name="connsiteY47" fmla="*/ 558265 h 3641822"/>
              <a:gd name="connsiteX48" fmla="*/ 365760 w 2659088"/>
              <a:gd name="connsiteY48" fmla="*/ 548640 h 3641822"/>
              <a:gd name="connsiteX49" fmla="*/ 548640 w 2659088"/>
              <a:gd name="connsiteY49" fmla="*/ 558265 h 3641822"/>
              <a:gd name="connsiteX50" fmla="*/ 606392 w 2659088"/>
              <a:gd name="connsiteY50" fmla="*/ 548640 h 3641822"/>
              <a:gd name="connsiteX51" fmla="*/ 721895 w 2659088"/>
              <a:gd name="connsiteY51" fmla="*/ 404261 h 3641822"/>
              <a:gd name="connsiteX52" fmla="*/ 933651 w 2659088"/>
              <a:gd name="connsiteY52" fmla="*/ 134753 h 3641822"/>
              <a:gd name="connsiteX53" fmla="*/ 1078030 w 2659088"/>
              <a:gd name="connsiteY53" fmla="*/ 28875 h 3641822"/>
              <a:gd name="connsiteX54" fmla="*/ 1280160 w 2659088"/>
              <a:gd name="connsiteY54" fmla="*/ 0 h 3641822"/>
              <a:gd name="connsiteX55" fmla="*/ 1491916 w 2659088"/>
              <a:gd name="connsiteY55" fmla="*/ 19250 h 3641822"/>
              <a:gd name="connsiteX56" fmla="*/ 1703672 w 2659088"/>
              <a:gd name="connsiteY56" fmla="*/ 67376 h 3641822"/>
              <a:gd name="connsiteX57" fmla="*/ 1848051 w 2659088"/>
              <a:gd name="connsiteY57" fmla="*/ 105878 h 3641822"/>
              <a:gd name="connsiteX58" fmla="*/ 2117558 w 2659088"/>
              <a:gd name="connsiteY58" fmla="*/ 356134 h 3641822"/>
              <a:gd name="connsiteX59" fmla="*/ 2252312 w 2659088"/>
              <a:gd name="connsiteY59" fmla="*/ 529389 h 3641822"/>
              <a:gd name="connsiteX60" fmla="*/ 2310064 w 2659088"/>
              <a:gd name="connsiteY60" fmla="*/ 693019 h 3641822"/>
              <a:gd name="connsiteX61" fmla="*/ 2338939 w 2659088"/>
              <a:gd name="connsiteY61" fmla="*/ 904774 h 3641822"/>
              <a:gd name="connsiteX62" fmla="*/ 2338939 w 2659088"/>
              <a:gd name="connsiteY62" fmla="*/ 1078029 h 3641822"/>
              <a:gd name="connsiteX63" fmla="*/ 2319689 w 2659088"/>
              <a:gd name="connsiteY63" fmla="*/ 1193532 h 3641822"/>
              <a:gd name="connsiteX64" fmla="*/ 2290813 w 2659088"/>
              <a:gd name="connsiteY64" fmla="*/ 1260909 h 3641822"/>
              <a:gd name="connsiteX65" fmla="*/ 2252312 w 2659088"/>
              <a:gd name="connsiteY65" fmla="*/ 1337911 h 3641822"/>
              <a:gd name="connsiteX66" fmla="*/ 2156059 w 2659088"/>
              <a:gd name="connsiteY66" fmla="*/ 1424539 h 3641822"/>
              <a:gd name="connsiteX67" fmla="*/ 2107933 w 2659088"/>
              <a:gd name="connsiteY67" fmla="*/ 1434164 h 3641822"/>
              <a:gd name="connsiteX68" fmla="*/ 2079057 w 2659088"/>
              <a:gd name="connsiteY68" fmla="*/ 1520791 h 3641822"/>
              <a:gd name="connsiteX69" fmla="*/ 2059807 w 2659088"/>
              <a:gd name="connsiteY69" fmla="*/ 1617044 h 3641822"/>
              <a:gd name="connsiteX70" fmla="*/ 2050181 w 2659088"/>
              <a:gd name="connsiteY70" fmla="*/ 1742172 h 3641822"/>
              <a:gd name="connsiteX71" fmla="*/ 2050181 w 2659088"/>
              <a:gd name="connsiteY71" fmla="*/ 1828800 h 3641822"/>
              <a:gd name="connsiteX72" fmla="*/ 2040556 w 2659088"/>
              <a:gd name="connsiteY72" fmla="*/ 1886551 h 3641822"/>
              <a:gd name="connsiteX73" fmla="*/ 1992430 w 2659088"/>
              <a:gd name="connsiteY73" fmla="*/ 1915427 h 3641822"/>
              <a:gd name="connsiteX74" fmla="*/ 1953929 w 2659088"/>
              <a:gd name="connsiteY74" fmla="*/ 1925052 h 3641822"/>
              <a:gd name="connsiteX75" fmla="*/ 2656764 w 2659088"/>
              <a:gd name="connsiteY75" fmla="*/ 3641822 h 3641822"/>
              <a:gd name="connsiteX76" fmla="*/ 492001 w 2659088"/>
              <a:gd name="connsiteY76" fmla="*/ 3631451 h 3641822"/>
              <a:gd name="connsiteX0" fmla="*/ 492001 w 2657505"/>
              <a:gd name="connsiteY0" fmla="*/ 3631451 h 3641822"/>
              <a:gd name="connsiteX1" fmla="*/ 779647 w 2657505"/>
              <a:gd name="connsiteY1" fmla="*/ 2964581 h 3641822"/>
              <a:gd name="connsiteX2" fmla="*/ 952901 w 2657505"/>
              <a:gd name="connsiteY2" fmla="*/ 2695073 h 3641822"/>
              <a:gd name="connsiteX3" fmla="*/ 1049154 w 2657505"/>
              <a:gd name="connsiteY3" fmla="*/ 2464067 h 3641822"/>
              <a:gd name="connsiteX4" fmla="*/ 885525 w 2657505"/>
              <a:gd name="connsiteY4" fmla="*/ 2127183 h 3641822"/>
              <a:gd name="connsiteX5" fmla="*/ 875899 w 2657505"/>
              <a:gd name="connsiteY5" fmla="*/ 2088682 h 3641822"/>
              <a:gd name="connsiteX6" fmla="*/ 847024 w 2657505"/>
              <a:gd name="connsiteY6" fmla="*/ 2059806 h 3641822"/>
              <a:gd name="connsiteX7" fmla="*/ 789272 w 2657505"/>
              <a:gd name="connsiteY7" fmla="*/ 2059806 h 3641822"/>
              <a:gd name="connsiteX8" fmla="*/ 721895 w 2657505"/>
              <a:gd name="connsiteY8" fmla="*/ 2079056 h 3641822"/>
              <a:gd name="connsiteX9" fmla="*/ 606392 w 2657505"/>
              <a:gd name="connsiteY9" fmla="*/ 2088682 h 3641822"/>
              <a:gd name="connsiteX10" fmla="*/ 519765 w 2657505"/>
              <a:gd name="connsiteY10" fmla="*/ 2069431 h 3641822"/>
              <a:gd name="connsiteX11" fmla="*/ 462013 w 2657505"/>
              <a:gd name="connsiteY11" fmla="*/ 2030930 h 3641822"/>
              <a:gd name="connsiteX12" fmla="*/ 433137 w 2657505"/>
              <a:gd name="connsiteY12" fmla="*/ 1973179 h 3641822"/>
              <a:gd name="connsiteX13" fmla="*/ 433137 w 2657505"/>
              <a:gd name="connsiteY13" fmla="*/ 1896176 h 3641822"/>
              <a:gd name="connsiteX14" fmla="*/ 423512 w 2657505"/>
              <a:gd name="connsiteY14" fmla="*/ 1857675 h 3641822"/>
              <a:gd name="connsiteX15" fmla="*/ 423512 w 2657505"/>
              <a:gd name="connsiteY15" fmla="*/ 1819174 h 3641822"/>
              <a:gd name="connsiteX16" fmla="*/ 423512 w 2657505"/>
              <a:gd name="connsiteY16" fmla="*/ 1790299 h 3641822"/>
              <a:gd name="connsiteX17" fmla="*/ 404261 w 2657505"/>
              <a:gd name="connsiteY17" fmla="*/ 1761423 h 3641822"/>
              <a:gd name="connsiteX18" fmla="*/ 356135 w 2657505"/>
              <a:gd name="connsiteY18" fmla="*/ 1674795 h 3641822"/>
              <a:gd name="connsiteX19" fmla="*/ 375386 w 2657505"/>
              <a:gd name="connsiteY19" fmla="*/ 1645920 h 3641822"/>
              <a:gd name="connsiteX20" fmla="*/ 375386 w 2657505"/>
              <a:gd name="connsiteY20" fmla="*/ 1617044 h 3641822"/>
              <a:gd name="connsiteX21" fmla="*/ 346510 w 2657505"/>
              <a:gd name="connsiteY21" fmla="*/ 1597793 h 3641822"/>
              <a:gd name="connsiteX22" fmla="*/ 346510 w 2657505"/>
              <a:gd name="connsiteY22" fmla="*/ 1559292 h 3641822"/>
              <a:gd name="connsiteX23" fmla="*/ 356135 w 2657505"/>
              <a:gd name="connsiteY23" fmla="*/ 1530416 h 3641822"/>
              <a:gd name="connsiteX24" fmla="*/ 336885 w 2657505"/>
              <a:gd name="connsiteY24" fmla="*/ 1453414 h 3641822"/>
              <a:gd name="connsiteX25" fmla="*/ 298384 w 2657505"/>
              <a:gd name="connsiteY25" fmla="*/ 1414913 h 3641822"/>
              <a:gd name="connsiteX26" fmla="*/ 259882 w 2657505"/>
              <a:gd name="connsiteY26" fmla="*/ 1386038 h 3641822"/>
              <a:gd name="connsiteX27" fmla="*/ 231007 w 2657505"/>
              <a:gd name="connsiteY27" fmla="*/ 1337911 h 3641822"/>
              <a:gd name="connsiteX28" fmla="*/ 231007 w 2657505"/>
              <a:gd name="connsiteY28" fmla="*/ 1299410 h 3641822"/>
              <a:gd name="connsiteX29" fmla="*/ 269508 w 2657505"/>
              <a:gd name="connsiteY29" fmla="*/ 1251284 h 3641822"/>
              <a:gd name="connsiteX30" fmla="*/ 336885 w 2657505"/>
              <a:gd name="connsiteY30" fmla="*/ 1203158 h 3641822"/>
              <a:gd name="connsiteX31" fmla="*/ 404261 w 2657505"/>
              <a:gd name="connsiteY31" fmla="*/ 1145406 h 3641822"/>
              <a:gd name="connsiteX32" fmla="*/ 442762 w 2657505"/>
              <a:gd name="connsiteY32" fmla="*/ 1078029 h 3641822"/>
              <a:gd name="connsiteX33" fmla="*/ 481264 w 2657505"/>
              <a:gd name="connsiteY33" fmla="*/ 1029903 h 3641822"/>
              <a:gd name="connsiteX34" fmla="*/ 500514 w 2657505"/>
              <a:gd name="connsiteY34" fmla="*/ 981776 h 3641822"/>
              <a:gd name="connsiteX35" fmla="*/ 510139 w 2657505"/>
              <a:gd name="connsiteY35" fmla="*/ 943275 h 3641822"/>
              <a:gd name="connsiteX36" fmla="*/ 500514 w 2657505"/>
              <a:gd name="connsiteY36" fmla="*/ 904774 h 3641822"/>
              <a:gd name="connsiteX37" fmla="*/ 490889 w 2657505"/>
              <a:gd name="connsiteY37" fmla="*/ 885524 h 3641822"/>
              <a:gd name="connsiteX38" fmla="*/ 490889 w 2657505"/>
              <a:gd name="connsiteY38" fmla="*/ 837398 h 3641822"/>
              <a:gd name="connsiteX39" fmla="*/ 490889 w 2657505"/>
              <a:gd name="connsiteY39" fmla="*/ 808522 h 3641822"/>
              <a:gd name="connsiteX40" fmla="*/ 413887 w 2657505"/>
              <a:gd name="connsiteY40" fmla="*/ 770021 h 3641822"/>
              <a:gd name="connsiteX41" fmla="*/ 298384 w 2657505"/>
              <a:gd name="connsiteY41" fmla="*/ 731520 h 3641822"/>
              <a:gd name="connsiteX42" fmla="*/ 192506 w 2657505"/>
              <a:gd name="connsiteY42" fmla="*/ 693019 h 3641822"/>
              <a:gd name="connsiteX43" fmla="*/ 86628 w 2657505"/>
              <a:gd name="connsiteY43" fmla="*/ 635267 h 3641822"/>
              <a:gd name="connsiteX44" fmla="*/ 9626 w 2657505"/>
              <a:gd name="connsiteY44" fmla="*/ 587141 h 3641822"/>
              <a:gd name="connsiteX45" fmla="*/ 0 w 2657505"/>
              <a:gd name="connsiteY45" fmla="*/ 558265 h 3641822"/>
              <a:gd name="connsiteX46" fmla="*/ 115504 w 2657505"/>
              <a:gd name="connsiteY46" fmla="*/ 548640 h 3641822"/>
              <a:gd name="connsiteX47" fmla="*/ 240632 w 2657505"/>
              <a:gd name="connsiteY47" fmla="*/ 558265 h 3641822"/>
              <a:gd name="connsiteX48" fmla="*/ 365760 w 2657505"/>
              <a:gd name="connsiteY48" fmla="*/ 548640 h 3641822"/>
              <a:gd name="connsiteX49" fmla="*/ 548640 w 2657505"/>
              <a:gd name="connsiteY49" fmla="*/ 558265 h 3641822"/>
              <a:gd name="connsiteX50" fmla="*/ 606392 w 2657505"/>
              <a:gd name="connsiteY50" fmla="*/ 548640 h 3641822"/>
              <a:gd name="connsiteX51" fmla="*/ 721895 w 2657505"/>
              <a:gd name="connsiteY51" fmla="*/ 404261 h 3641822"/>
              <a:gd name="connsiteX52" fmla="*/ 933651 w 2657505"/>
              <a:gd name="connsiteY52" fmla="*/ 134753 h 3641822"/>
              <a:gd name="connsiteX53" fmla="*/ 1078030 w 2657505"/>
              <a:gd name="connsiteY53" fmla="*/ 28875 h 3641822"/>
              <a:gd name="connsiteX54" fmla="*/ 1280160 w 2657505"/>
              <a:gd name="connsiteY54" fmla="*/ 0 h 3641822"/>
              <a:gd name="connsiteX55" fmla="*/ 1491916 w 2657505"/>
              <a:gd name="connsiteY55" fmla="*/ 19250 h 3641822"/>
              <a:gd name="connsiteX56" fmla="*/ 1703672 w 2657505"/>
              <a:gd name="connsiteY56" fmla="*/ 67376 h 3641822"/>
              <a:gd name="connsiteX57" fmla="*/ 1848051 w 2657505"/>
              <a:gd name="connsiteY57" fmla="*/ 105878 h 3641822"/>
              <a:gd name="connsiteX58" fmla="*/ 2117558 w 2657505"/>
              <a:gd name="connsiteY58" fmla="*/ 356134 h 3641822"/>
              <a:gd name="connsiteX59" fmla="*/ 2252312 w 2657505"/>
              <a:gd name="connsiteY59" fmla="*/ 529389 h 3641822"/>
              <a:gd name="connsiteX60" fmla="*/ 2310064 w 2657505"/>
              <a:gd name="connsiteY60" fmla="*/ 693019 h 3641822"/>
              <a:gd name="connsiteX61" fmla="*/ 2338939 w 2657505"/>
              <a:gd name="connsiteY61" fmla="*/ 904774 h 3641822"/>
              <a:gd name="connsiteX62" fmla="*/ 2338939 w 2657505"/>
              <a:gd name="connsiteY62" fmla="*/ 1078029 h 3641822"/>
              <a:gd name="connsiteX63" fmla="*/ 2319689 w 2657505"/>
              <a:gd name="connsiteY63" fmla="*/ 1193532 h 3641822"/>
              <a:gd name="connsiteX64" fmla="*/ 2290813 w 2657505"/>
              <a:gd name="connsiteY64" fmla="*/ 1260909 h 3641822"/>
              <a:gd name="connsiteX65" fmla="*/ 2252312 w 2657505"/>
              <a:gd name="connsiteY65" fmla="*/ 1337911 h 3641822"/>
              <a:gd name="connsiteX66" fmla="*/ 2156059 w 2657505"/>
              <a:gd name="connsiteY66" fmla="*/ 1424539 h 3641822"/>
              <a:gd name="connsiteX67" fmla="*/ 2107933 w 2657505"/>
              <a:gd name="connsiteY67" fmla="*/ 1434164 h 3641822"/>
              <a:gd name="connsiteX68" fmla="*/ 2079057 w 2657505"/>
              <a:gd name="connsiteY68" fmla="*/ 1520791 h 3641822"/>
              <a:gd name="connsiteX69" fmla="*/ 2059807 w 2657505"/>
              <a:gd name="connsiteY69" fmla="*/ 1617044 h 3641822"/>
              <a:gd name="connsiteX70" fmla="*/ 2050181 w 2657505"/>
              <a:gd name="connsiteY70" fmla="*/ 1742172 h 3641822"/>
              <a:gd name="connsiteX71" fmla="*/ 2050181 w 2657505"/>
              <a:gd name="connsiteY71" fmla="*/ 1828800 h 3641822"/>
              <a:gd name="connsiteX72" fmla="*/ 2040556 w 2657505"/>
              <a:gd name="connsiteY72" fmla="*/ 1886551 h 3641822"/>
              <a:gd name="connsiteX73" fmla="*/ 1992430 w 2657505"/>
              <a:gd name="connsiteY73" fmla="*/ 1915427 h 3641822"/>
              <a:gd name="connsiteX74" fmla="*/ 1953929 w 2657505"/>
              <a:gd name="connsiteY74" fmla="*/ 1925052 h 3641822"/>
              <a:gd name="connsiteX75" fmla="*/ 2656764 w 2657505"/>
              <a:gd name="connsiteY75" fmla="*/ 3641822 h 3641822"/>
              <a:gd name="connsiteX76" fmla="*/ 492001 w 2657505"/>
              <a:gd name="connsiteY76" fmla="*/ 3631451 h 3641822"/>
              <a:gd name="connsiteX0" fmla="*/ 492001 w 2657461"/>
              <a:gd name="connsiteY0" fmla="*/ 3631451 h 3641822"/>
              <a:gd name="connsiteX1" fmla="*/ 779647 w 2657461"/>
              <a:gd name="connsiteY1" fmla="*/ 2964581 h 3641822"/>
              <a:gd name="connsiteX2" fmla="*/ 952901 w 2657461"/>
              <a:gd name="connsiteY2" fmla="*/ 2695073 h 3641822"/>
              <a:gd name="connsiteX3" fmla="*/ 1049154 w 2657461"/>
              <a:gd name="connsiteY3" fmla="*/ 2464067 h 3641822"/>
              <a:gd name="connsiteX4" fmla="*/ 885525 w 2657461"/>
              <a:gd name="connsiteY4" fmla="*/ 2127183 h 3641822"/>
              <a:gd name="connsiteX5" fmla="*/ 875899 w 2657461"/>
              <a:gd name="connsiteY5" fmla="*/ 2088682 h 3641822"/>
              <a:gd name="connsiteX6" fmla="*/ 847024 w 2657461"/>
              <a:gd name="connsiteY6" fmla="*/ 2059806 h 3641822"/>
              <a:gd name="connsiteX7" fmla="*/ 789272 w 2657461"/>
              <a:gd name="connsiteY7" fmla="*/ 2059806 h 3641822"/>
              <a:gd name="connsiteX8" fmla="*/ 721895 w 2657461"/>
              <a:gd name="connsiteY8" fmla="*/ 2079056 h 3641822"/>
              <a:gd name="connsiteX9" fmla="*/ 606392 w 2657461"/>
              <a:gd name="connsiteY9" fmla="*/ 2088682 h 3641822"/>
              <a:gd name="connsiteX10" fmla="*/ 519765 w 2657461"/>
              <a:gd name="connsiteY10" fmla="*/ 2069431 h 3641822"/>
              <a:gd name="connsiteX11" fmla="*/ 462013 w 2657461"/>
              <a:gd name="connsiteY11" fmla="*/ 2030930 h 3641822"/>
              <a:gd name="connsiteX12" fmla="*/ 433137 w 2657461"/>
              <a:gd name="connsiteY12" fmla="*/ 1973179 h 3641822"/>
              <a:gd name="connsiteX13" fmla="*/ 433137 w 2657461"/>
              <a:gd name="connsiteY13" fmla="*/ 1896176 h 3641822"/>
              <a:gd name="connsiteX14" fmla="*/ 423512 w 2657461"/>
              <a:gd name="connsiteY14" fmla="*/ 1857675 h 3641822"/>
              <a:gd name="connsiteX15" fmla="*/ 423512 w 2657461"/>
              <a:gd name="connsiteY15" fmla="*/ 1819174 h 3641822"/>
              <a:gd name="connsiteX16" fmla="*/ 423512 w 2657461"/>
              <a:gd name="connsiteY16" fmla="*/ 1790299 h 3641822"/>
              <a:gd name="connsiteX17" fmla="*/ 404261 w 2657461"/>
              <a:gd name="connsiteY17" fmla="*/ 1761423 h 3641822"/>
              <a:gd name="connsiteX18" fmla="*/ 356135 w 2657461"/>
              <a:gd name="connsiteY18" fmla="*/ 1674795 h 3641822"/>
              <a:gd name="connsiteX19" fmla="*/ 375386 w 2657461"/>
              <a:gd name="connsiteY19" fmla="*/ 1645920 h 3641822"/>
              <a:gd name="connsiteX20" fmla="*/ 375386 w 2657461"/>
              <a:gd name="connsiteY20" fmla="*/ 1617044 h 3641822"/>
              <a:gd name="connsiteX21" fmla="*/ 346510 w 2657461"/>
              <a:gd name="connsiteY21" fmla="*/ 1597793 h 3641822"/>
              <a:gd name="connsiteX22" fmla="*/ 346510 w 2657461"/>
              <a:gd name="connsiteY22" fmla="*/ 1559292 h 3641822"/>
              <a:gd name="connsiteX23" fmla="*/ 356135 w 2657461"/>
              <a:gd name="connsiteY23" fmla="*/ 1530416 h 3641822"/>
              <a:gd name="connsiteX24" fmla="*/ 336885 w 2657461"/>
              <a:gd name="connsiteY24" fmla="*/ 1453414 h 3641822"/>
              <a:gd name="connsiteX25" fmla="*/ 298384 w 2657461"/>
              <a:gd name="connsiteY25" fmla="*/ 1414913 h 3641822"/>
              <a:gd name="connsiteX26" fmla="*/ 259882 w 2657461"/>
              <a:gd name="connsiteY26" fmla="*/ 1386038 h 3641822"/>
              <a:gd name="connsiteX27" fmla="*/ 231007 w 2657461"/>
              <a:gd name="connsiteY27" fmla="*/ 1337911 h 3641822"/>
              <a:gd name="connsiteX28" fmla="*/ 231007 w 2657461"/>
              <a:gd name="connsiteY28" fmla="*/ 1299410 h 3641822"/>
              <a:gd name="connsiteX29" fmla="*/ 269508 w 2657461"/>
              <a:gd name="connsiteY29" fmla="*/ 1251284 h 3641822"/>
              <a:gd name="connsiteX30" fmla="*/ 336885 w 2657461"/>
              <a:gd name="connsiteY30" fmla="*/ 1203158 h 3641822"/>
              <a:gd name="connsiteX31" fmla="*/ 404261 w 2657461"/>
              <a:gd name="connsiteY31" fmla="*/ 1145406 h 3641822"/>
              <a:gd name="connsiteX32" fmla="*/ 442762 w 2657461"/>
              <a:gd name="connsiteY32" fmla="*/ 1078029 h 3641822"/>
              <a:gd name="connsiteX33" fmla="*/ 481264 w 2657461"/>
              <a:gd name="connsiteY33" fmla="*/ 1029903 h 3641822"/>
              <a:gd name="connsiteX34" fmla="*/ 500514 w 2657461"/>
              <a:gd name="connsiteY34" fmla="*/ 981776 h 3641822"/>
              <a:gd name="connsiteX35" fmla="*/ 510139 w 2657461"/>
              <a:gd name="connsiteY35" fmla="*/ 943275 h 3641822"/>
              <a:gd name="connsiteX36" fmla="*/ 500514 w 2657461"/>
              <a:gd name="connsiteY36" fmla="*/ 904774 h 3641822"/>
              <a:gd name="connsiteX37" fmla="*/ 490889 w 2657461"/>
              <a:gd name="connsiteY37" fmla="*/ 885524 h 3641822"/>
              <a:gd name="connsiteX38" fmla="*/ 490889 w 2657461"/>
              <a:gd name="connsiteY38" fmla="*/ 837398 h 3641822"/>
              <a:gd name="connsiteX39" fmla="*/ 490889 w 2657461"/>
              <a:gd name="connsiteY39" fmla="*/ 808522 h 3641822"/>
              <a:gd name="connsiteX40" fmla="*/ 413887 w 2657461"/>
              <a:gd name="connsiteY40" fmla="*/ 770021 h 3641822"/>
              <a:gd name="connsiteX41" fmla="*/ 298384 w 2657461"/>
              <a:gd name="connsiteY41" fmla="*/ 731520 h 3641822"/>
              <a:gd name="connsiteX42" fmla="*/ 192506 w 2657461"/>
              <a:gd name="connsiteY42" fmla="*/ 693019 h 3641822"/>
              <a:gd name="connsiteX43" fmla="*/ 86628 w 2657461"/>
              <a:gd name="connsiteY43" fmla="*/ 635267 h 3641822"/>
              <a:gd name="connsiteX44" fmla="*/ 9626 w 2657461"/>
              <a:gd name="connsiteY44" fmla="*/ 587141 h 3641822"/>
              <a:gd name="connsiteX45" fmla="*/ 0 w 2657461"/>
              <a:gd name="connsiteY45" fmla="*/ 558265 h 3641822"/>
              <a:gd name="connsiteX46" fmla="*/ 115504 w 2657461"/>
              <a:gd name="connsiteY46" fmla="*/ 548640 h 3641822"/>
              <a:gd name="connsiteX47" fmla="*/ 240632 w 2657461"/>
              <a:gd name="connsiteY47" fmla="*/ 558265 h 3641822"/>
              <a:gd name="connsiteX48" fmla="*/ 365760 w 2657461"/>
              <a:gd name="connsiteY48" fmla="*/ 548640 h 3641822"/>
              <a:gd name="connsiteX49" fmla="*/ 548640 w 2657461"/>
              <a:gd name="connsiteY49" fmla="*/ 558265 h 3641822"/>
              <a:gd name="connsiteX50" fmla="*/ 606392 w 2657461"/>
              <a:gd name="connsiteY50" fmla="*/ 548640 h 3641822"/>
              <a:gd name="connsiteX51" fmla="*/ 721895 w 2657461"/>
              <a:gd name="connsiteY51" fmla="*/ 404261 h 3641822"/>
              <a:gd name="connsiteX52" fmla="*/ 933651 w 2657461"/>
              <a:gd name="connsiteY52" fmla="*/ 134753 h 3641822"/>
              <a:gd name="connsiteX53" fmla="*/ 1078030 w 2657461"/>
              <a:gd name="connsiteY53" fmla="*/ 28875 h 3641822"/>
              <a:gd name="connsiteX54" fmla="*/ 1280160 w 2657461"/>
              <a:gd name="connsiteY54" fmla="*/ 0 h 3641822"/>
              <a:gd name="connsiteX55" fmla="*/ 1491916 w 2657461"/>
              <a:gd name="connsiteY55" fmla="*/ 19250 h 3641822"/>
              <a:gd name="connsiteX56" fmla="*/ 1703672 w 2657461"/>
              <a:gd name="connsiteY56" fmla="*/ 67376 h 3641822"/>
              <a:gd name="connsiteX57" fmla="*/ 1848051 w 2657461"/>
              <a:gd name="connsiteY57" fmla="*/ 105878 h 3641822"/>
              <a:gd name="connsiteX58" fmla="*/ 2117558 w 2657461"/>
              <a:gd name="connsiteY58" fmla="*/ 356134 h 3641822"/>
              <a:gd name="connsiteX59" fmla="*/ 2252312 w 2657461"/>
              <a:gd name="connsiteY59" fmla="*/ 529389 h 3641822"/>
              <a:gd name="connsiteX60" fmla="*/ 2310064 w 2657461"/>
              <a:gd name="connsiteY60" fmla="*/ 693019 h 3641822"/>
              <a:gd name="connsiteX61" fmla="*/ 2338939 w 2657461"/>
              <a:gd name="connsiteY61" fmla="*/ 904774 h 3641822"/>
              <a:gd name="connsiteX62" fmla="*/ 2338939 w 2657461"/>
              <a:gd name="connsiteY62" fmla="*/ 1078029 h 3641822"/>
              <a:gd name="connsiteX63" fmla="*/ 2319689 w 2657461"/>
              <a:gd name="connsiteY63" fmla="*/ 1193532 h 3641822"/>
              <a:gd name="connsiteX64" fmla="*/ 2290813 w 2657461"/>
              <a:gd name="connsiteY64" fmla="*/ 1260909 h 3641822"/>
              <a:gd name="connsiteX65" fmla="*/ 2252312 w 2657461"/>
              <a:gd name="connsiteY65" fmla="*/ 1337911 h 3641822"/>
              <a:gd name="connsiteX66" fmla="*/ 2156059 w 2657461"/>
              <a:gd name="connsiteY66" fmla="*/ 1424539 h 3641822"/>
              <a:gd name="connsiteX67" fmla="*/ 2107933 w 2657461"/>
              <a:gd name="connsiteY67" fmla="*/ 1434164 h 3641822"/>
              <a:gd name="connsiteX68" fmla="*/ 2079057 w 2657461"/>
              <a:gd name="connsiteY68" fmla="*/ 1520791 h 3641822"/>
              <a:gd name="connsiteX69" fmla="*/ 2059807 w 2657461"/>
              <a:gd name="connsiteY69" fmla="*/ 1617044 h 3641822"/>
              <a:gd name="connsiteX70" fmla="*/ 2050181 w 2657461"/>
              <a:gd name="connsiteY70" fmla="*/ 1742172 h 3641822"/>
              <a:gd name="connsiteX71" fmla="*/ 2050181 w 2657461"/>
              <a:gd name="connsiteY71" fmla="*/ 1828800 h 3641822"/>
              <a:gd name="connsiteX72" fmla="*/ 2040556 w 2657461"/>
              <a:gd name="connsiteY72" fmla="*/ 1886551 h 3641822"/>
              <a:gd name="connsiteX73" fmla="*/ 1992430 w 2657461"/>
              <a:gd name="connsiteY73" fmla="*/ 1915427 h 3641822"/>
              <a:gd name="connsiteX74" fmla="*/ 1953929 w 2657461"/>
              <a:gd name="connsiteY74" fmla="*/ 1925052 h 3641822"/>
              <a:gd name="connsiteX75" fmla="*/ 2656764 w 2657461"/>
              <a:gd name="connsiteY75" fmla="*/ 3641822 h 3641822"/>
              <a:gd name="connsiteX76" fmla="*/ 492001 w 2657461"/>
              <a:gd name="connsiteY76" fmla="*/ 3631451 h 3641822"/>
              <a:gd name="connsiteX0" fmla="*/ 492001 w 2681344"/>
              <a:gd name="connsiteY0" fmla="*/ 3631451 h 3631451"/>
              <a:gd name="connsiteX1" fmla="*/ 779647 w 2681344"/>
              <a:gd name="connsiteY1" fmla="*/ 2964581 h 3631451"/>
              <a:gd name="connsiteX2" fmla="*/ 952901 w 2681344"/>
              <a:gd name="connsiteY2" fmla="*/ 2695073 h 3631451"/>
              <a:gd name="connsiteX3" fmla="*/ 1049154 w 2681344"/>
              <a:gd name="connsiteY3" fmla="*/ 2464067 h 3631451"/>
              <a:gd name="connsiteX4" fmla="*/ 885525 w 2681344"/>
              <a:gd name="connsiteY4" fmla="*/ 2127183 h 3631451"/>
              <a:gd name="connsiteX5" fmla="*/ 875899 w 2681344"/>
              <a:gd name="connsiteY5" fmla="*/ 2088682 h 3631451"/>
              <a:gd name="connsiteX6" fmla="*/ 847024 w 2681344"/>
              <a:gd name="connsiteY6" fmla="*/ 2059806 h 3631451"/>
              <a:gd name="connsiteX7" fmla="*/ 789272 w 2681344"/>
              <a:gd name="connsiteY7" fmla="*/ 2059806 h 3631451"/>
              <a:gd name="connsiteX8" fmla="*/ 721895 w 2681344"/>
              <a:gd name="connsiteY8" fmla="*/ 2079056 h 3631451"/>
              <a:gd name="connsiteX9" fmla="*/ 606392 w 2681344"/>
              <a:gd name="connsiteY9" fmla="*/ 2088682 h 3631451"/>
              <a:gd name="connsiteX10" fmla="*/ 519765 w 2681344"/>
              <a:gd name="connsiteY10" fmla="*/ 2069431 h 3631451"/>
              <a:gd name="connsiteX11" fmla="*/ 462013 w 2681344"/>
              <a:gd name="connsiteY11" fmla="*/ 2030930 h 3631451"/>
              <a:gd name="connsiteX12" fmla="*/ 433137 w 2681344"/>
              <a:gd name="connsiteY12" fmla="*/ 1973179 h 3631451"/>
              <a:gd name="connsiteX13" fmla="*/ 433137 w 2681344"/>
              <a:gd name="connsiteY13" fmla="*/ 1896176 h 3631451"/>
              <a:gd name="connsiteX14" fmla="*/ 423512 w 2681344"/>
              <a:gd name="connsiteY14" fmla="*/ 1857675 h 3631451"/>
              <a:gd name="connsiteX15" fmla="*/ 423512 w 2681344"/>
              <a:gd name="connsiteY15" fmla="*/ 1819174 h 3631451"/>
              <a:gd name="connsiteX16" fmla="*/ 423512 w 2681344"/>
              <a:gd name="connsiteY16" fmla="*/ 1790299 h 3631451"/>
              <a:gd name="connsiteX17" fmla="*/ 404261 w 2681344"/>
              <a:gd name="connsiteY17" fmla="*/ 1761423 h 3631451"/>
              <a:gd name="connsiteX18" fmla="*/ 356135 w 2681344"/>
              <a:gd name="connsiteY18" fmla="*/ 1674795 h 3631451"/>
              <a:gd name="connsiteX19" fmla="*/ 375386 w 2681344"/>
              <a:gd name="connsiteY19" fmla="*/ 1645920 h 3631451"/>
              <a:gd name="connsiteX20" fmla="*/ 375386 w 2681344"/>
              <a:gd name="connsiteY20" fmla="*/ 1617044 h 3631451"/>
              <a:gd name="connsiteX21" fmla="*/ 346510 w 2681344"/>
              <a:gd name="connsiteY21" fmla="*/ 1597793 h 3631451"/>
              <a:gd name="connsiteX22" fmla="*/ 346510 w 2681344"/>
              <a:gd name="connsiteY22" fmla="*/ 1559292 h 3631451"/>
              <a:gd name="connsiteX23" fmla="*/ 356135 w 2681344"/>
              <a:gd name="connsiteY23" fmla="*/ 1530416 h 3631451"/>
              <a:gd name="connsiteX24" fmla="*/ 336885 w 2681344"/>
              <a:gd name="connsiteY24" fmla="*/ 1453414 h 3631451"/>
              <a:gd name="connsiteX25" fmla="*/ 298384 w 2681344"/>
              <a:gd name="connsiteY25" fmla="*/ 1414913 h 3631451"/>
              <a:gd name="connsiteX26" fmla="*/ 259882 w 2681344"/>
              <a:gd name="connsiteY26" fmla="*/ 1386038 h 3631451"/>
              <a:gd name="connsiteX27" fmla="*/ 231007 w 2681344"/>
              <a:gd name="connsiteY27" fmla="*/ 1337911 h 3631451"/>
              <a:gd name="connsiteX28" fmla="*/ 231007 w 2681344"/>
              <a:gd name="connsiteY28" fmla="*/ 1299410 h 3631451"/>
              <a:gd name="connsiteX29" fmla="*/ 269508 w 2681344"/>
              <a:gd name="connsiteY29" fmla="*/ 1251284 h 3631451"/>
              <a:gd name="connsiteX30" fmla="*/ 336885 w 2681344"/>
              <a:gd name="connsiteY30" fmla="*/ 1203158 h 3631451"/>
              <a:gd name="connsiteX31" fmla="*/ 404261 w 2681344"/>
              <a:gd name="connsiteY31" fmla="*/ 1145406 h 3631451"/>
              <a:gd name="connsiteX32" fmla="*/ 442762 w 2681344"/>
              <a:gd name="connsiteY32" fmla="*/ 1078029 h 3631451"/>
              <a:gd name="connsiteX33" fmla="*/ 481264 w 2681344"/>
              <a:gd name="connsiteY33" fmla="*/ 1029903 h 3631451"/>
              <a:gd name="connsiteX34" fmla="*/ 500514 w 2681344"/>
              <a:gd name="connsiteY34" fmla="*/ 981776 h 3631451"/>
              <a:gd name="connsiteX35" fmla="*/ 510139 w 2681344"/>
              <a:gd name="connsiteY35" fmla="*/ 943275 h 3631451"/>
              <a:gd name="connsiteX36" fmla="*/ 500514 w 2681344"/>
              <a:gd name="connsiteY36" fmla="*/ 904774 h 3631451"/>
              <a:gd name="connsiteX37" fmla="*/ 490889 w 2681344"/>
              <a:gd name="connsiteY37" fmla="*/ 885524 h 3631451"/>
              <a:gd name="connsiteX38" fmla="*/ 490889 w 2681344"/>
              <a:gd name="connsiteY38" fmla="*/ 837398 h 3631451"/>
              <a:gd name="connsiteX39" fmla="*/ 490889 w 2681344"/>
              <a:gd name="connsiteY39" fmla="*/ 808522 h 3631451"/>
              <a:gd name="connsiteX40" fmla="*/ 413887 w 2681344"/>
              <a:gd name="connsiteY40" fmla="*/ 770021 h 3631451"/>
              <a:gd name="connsiteX41" fmla="*/ 298384 w 2681344"/>
              <a:gd name="connsiteY41" fmla="*/ 731520 h 3631451"/>
              <a:gd name="connsiteX42" fmla="*/ 192506 w 2681344"/>
              <a:gd name="connsiteY42" fmla="*/ 693019 h 3631451"/>
              <a:gd name="connsiteX43" fmla="*/ 86628 w 2681344"/>
              <a:gd name="connsiteY43" fmla="*/ 635267 h 3631451"/>
              <a:gd name="connsiteX44" fmla="*/ 9626 w 2681344"/>
              <a:gd name="connsiteY44" fmla="*/ 587141 h 3631451"/>
              <a:gd name="connsiteX45" fmla="*/ 0 w 2681344"/>
              <a:gd name="connsiteY45" fmla="*/ 558265 h 3631451"/>
              <a:gd name="connsiteX46" fmla="*/ 115504 w 2681344"/>
              <a:gd name="connsiteY46" fmla="*/ 548640 h 3631451"/>
              <a:gd name="connsiteX47" fmla="*/ 240632 w 2681344"/>
              <a:gd name="connsiteY47" fmla="*/ 558265 h 3631451"/>
              <a:gd name="connsiteX48" fmla="*/ 365760 w 2681344"/>
              <a:gd name="connsiteY48" fmla="*/ 548640 h 3631451"/>
              <a:gd name="connsiteX49" fmla="*/ 548640 w 2681344"/>
              <a:gd name="connsiteY49" fmla="*/ 558265 h 3631451"/>
              <a:gd name="connsiteX50" fmla="*/ 606392 w 2681344"/>
              <a:gd name="connsiteY50" fmla="*/ 548640 h 3631451"/>
              <a:gd name="connsiteX51" fmla="*/ 721895 w 2681344"/>
              <a:gd name="connsiteY51" fmla="*/ 404261 h 3631451"/>
              <a:gd name="connsiteX52" fmla="*/ 933651 w 2681344"/>
              <a:gd name="connsiteY52" fmla="*/ 134753 h 3631451"/>
              <a:gd name="connsiteX53" fmla="*/ 1078030 w 2681344"/>
              <a:gd name="connsiteY53" fmla="*/ 28875 h 3631451"/>
              <a:gd name="connsiteX54" fmla="*/ 1280160 w 2681344"/>
              <a:gd name="connsiteY54" fmla="*/ 0 h 3631451"/>
              <a:gd name="connsiteX55" fmla="*/ 1491916 w 2681344"/>
              <a:gd name="connsiteY55" fmla="*/ 19250 h 3631451"/>
              <a:gd name="connsiteX56" fmla="*/ 1703672 w 2681344"/>
              <a:gd name="connsiteY56" fmla="*/ 67376 h 3631451"/>
              <a:gd name="connsiteX57" fmla="*/ 1848051 w 2681344"/>
              <a:gd name="connsiteY57" fmla="*/ 105878 h 3631451"/>
              <a:gd name="connsiteX58" fmla="*/ 2117558 w 2681344"/>
              <a:gd name="connsiteY58" fmla="*/ 356134 h 3631451"/>
              <a:gd name="connsiteX59" fmla="*/ 2252312 w 2681344"/>
              <a:gd name="connsiteY59" fmla="*/ 529389 h 3631451"/>
              <a:gd name="connsiteX60" fmla="*/ 2310064 w 2681344"/>
              <a:gd name="connsiteY60" fmla="*/ 693019 h 3631451"/>
              <a:gd name="connsiteX61" fmla="*/ 2338939 w 2681344"/>
              <a:gd name="connsiteY61" fmla="*/ 904774 h 3631451"/>
              <a:gd name="connsiteX62" fmla="*/ 2338939 w 2681344"/>
              <a:gd name="connsiteY62" fmla="*/ 1078029 h 3631451"/>
              <a:gd name="connsiteX63" fmla="*/ 2319689 w 2681344"/>
              <a:gd name="connsiteY63" fmla="*/ 1193532 h 3631451"/>
              <a:gd name="connsiteX64" fmla="*/ 2290813 w 2681344"/>
              <a:gd name="connsiteY64" fmla="*/ 1260909 h 3631451"/>
              <a:gd name="connsiteX65" fmla="*/ 2252312 w 2681344"/>
              <a:gd name="connsiteY65" fmla="*/ 1337911 h 3631451"/>
              <a:gd name="connsiteX66" fmla="*/ 2156059 w 2681344"/>
              <a:gd name="connsiteY66" fmla="*/ 1424539 h 3631451"/>
              <a:gd name="connsiteX67" fmla="*/ 2107933 w 2681344"/>
              <a:gd name="connsiteY67" fmla="*/ 1434164 h 3631451"/>
              <a:gd name="connsiteX68" fmla="*/ 2079057 w 2681344"/>
              <a:gd name="connsiteY68" fmla="*/ 1520791 h 3631451"/>
              <a:gd name="connsiteX69" fmla="*/ 2059807 w 2681344"/>
              <a:gd name="connsiteY69" fmla="*/ 1617044 h 3631451"/>
              <a:gd name="connsiteX70" fmla="*/ 2050181 w 2681344"/>
              <a:gd name="connsiteY70" fmla="*/ 1742172 h 3631451"/>
              <a:gd name="connsiteX71" fmla="*/ 2050181 w 2681344"/>
              <a:gd name="connsiteY71" fmla="*/ 1828800 h 3631451"/>
              <a:gd name="connsiteX72" fmla="*/ 2040556 w 2681344"/>
              <a:gd name="connsiteY72" fmla="*/ 1886551 h 3631451"/>
              <a:gd name="connsiteX73" fmla="*/ 1992430 w 2681344"/>
              <a:gd name="connsiteY73" fmla="*/ 1915427 h 3631451"/>
              <a:gd name="connsiteX74" fmla="*/ 1953929 w 2681344"/>
              <a:gd name="connsiteY74" fmla="*/ 1925052 h 3631451"/>
              <a:gd name="connsiteX75" fmla="*/ 2680672 w 2681344"/>
              <a:gd name="connsiteY75" fmla="*/ 3607666 h 3631451"/>
              <a:gd name="connsiteX76" fmla="*/ 492001 w 2681344"/>
              <a:gd name="connsiteY76" fmla="*/ 3631451 h 3631451"/>
              <a:gd name="connsiteX0" fmla="*/ 492001 w 2671109"/>
              <a:gd name="connsiteY0" fmla="*/ 3631451 h 3641822"/>
              <a:gd name="connsiteX1" fmla="*/ 779647 w 2671109"/>
              <a:gd name="connsiteY1" fmla="*/ 2964581 h 3641822"/>
              <a:gd name="connsiteX2" fmla="*/ 952901 w 2671109"/>
              <a:gd name="connsiteY2" fmla="*/ 2695073 h 3641822"/>
              <a:gd name="connsiteX3" fmla="*/ 1049154 w 2671109"/>
              <a:gd name="connsiteY3" fmla="*/ 2464067 h 3641822"/>
              <a:gd name="connsiteX4" fmla="*/ 885525 w 2671109"/>
              <a:gd name="connsiteY4" fmla="*/ 2127183 h 3641822"/>
              <a:gd name="connsiteX5" fmla="*/ 875899 w 2671109"/>
              <a:gd name="connsiteY5" fmla="*/ 2088682 h 3641822"/>
              <a:gd name="connsiteX6" fmla="*/ 847024 w 2671109"/>
              <a:gd name="connsiteY6" fmla="*/ 2059806 h 3641822"/>
              <a:gd name="connsiteX7" fmla="*/ 789272 w 2671109"/>
              <a:gd name="connsiteY7" fmla="*/ 2059806 h 3641822"/>
              <a:gd name="connsiteX8" fmla="*/ 721895 w 2671109"/>
              <a:gd name="connsiteY8" fmla="*/ 2079056 h 3641822"/>
              <a:gd name="connsiteX9" fmla="*/ 606392 w 2671109"/>
              <a:gd name="connsiteY9" fmla="*/ 2088682 h 3641822"/>
              <a:gd name="connsiteX10" fmla="*/ 519765 w 2671109"/>
              <a:gd name="connsiteY10" fmla="*/ 2069431 h 3641822"/>
              <a:gd name="connsiteX11" fmla="*/ 462013 w 2671109"/>
              <a:gd name="connsiteY11" fmla="*/ 2030930 h 3641822"/>
              <a:gd name="connsiteX12" fmla="*/ 433137 w 2671109"/>
              <a:gd name="connsiteY12" fmla="*/ 1973179 h 3641822"/>
              <a:gd name="connsiteX13" fmla="*/ 433137 w 2671109"/>
              <a:gd name="connsiteY13" fmla="*/ 1896176 h 3641822"/>
              <a:gd name="connsiteX14" fmla="*/ 423512 w 2671109"/>
              <a:gd name="connsiteY14" fmla="*/ 1857675 h 3641822"/>
              <a:gd name="connsiteX15" fmla="*/ 423512 w 2671109"/>
              <a:gd name="connsiteY15" fmla="*/ 1819174 h 3641822"/>
              <a:gd name="connsiteX16" fmla="*/ 423512 w 2671109"/>
              <a:gd name="connsiteY16" fmla="*/ 1790299 h 3641822"/>
              <a:gd name="connsiteX17" fmla="*/ 404261 w 2671109"/>
              <a:gd name="connsiteY17" fmla="*/ 1761423 h 3641822"/>
              <a:gd name="connsiteX18" fmla="*/ 356135 w 2671109"/>
              <a:gd name="connsiteY18" fmla="*/ 1674795 h 3641822"/>
              <a:gd name="connsiteX19" fmla="*/ 375386 w 2671109"/>
              <a:gd name="connsiteY19" fmla="*/ 1645920 h 3641822"/>
              <a:gd name="connsiteX20" fmla="*/ 375386 w 2671109"/>
              <a:gd name="connsiteY20" fmla="*/ 1617044 h 3641822"/>
              <a:gd name="connsiteX21" fmla="*/ 346510 w 2671109"/>
              <a:gd name="connsiteY21" fmla="*/ 1597793 h 3641822"/>
              <a:gd name="connsiteX22" fmla="*/ 346510 w 2671109"/>
              <a:gd name="connsiteY22" fmla="*/ 1559292 h 3641822"/>
              <a:gd name="connsiteX23" fmla="*/ 356135 w 2671109"/>
              <a:gd name="connsiteY23" fmla="*/ 1530416 h 3641822"/>
              <a:gd name="connsiteX24" fmla="*/ 336885 w 2671109"/>
              <a:gd name="connsiteY24" fmla="*/ 1453414 h 3641822"/>
              <a:gd name="connsiteX25" fmla="*/ 298384 w 2671109"/>
              <a:gd name="connsiteY25" fmla="*/ 1414913 h 3641822"/>
              <a:gd name="connsiteX26" fmla="*/ 259882 w 2671109"/>
              <a:gd name="connsiteY26" fmla="*/ 1386038 h 3641822"/>
              <a:gd name="connsiteX27" fmla="*/ 231007 w 2671109"/>
              <a:gd name="connsiteY27" fmla="*/ 1337911 h 3641822"/>
              <a:gd name="connsiteX28" fmla="*/ 231007 w 2671109"/>
              <a:gd name="connsiteY28" fmla="*/ 1299410 h 3641822"/>
              <a:gd name="connsiteX29" fmla="*/ 269508 w 2671109"/>
              <a:gd name="connsiteY29" fmla="*/ 1251284 h 3641822"/>
              <a:gd name="connsiteX30" fmla="*/ 336885 w 2671109"/>
              <a:gd name="connsiteY30" fmla="*/ 1203158 h 3641822"/>
              <a:gd name="connsiteX31" fmla="*/ 404261 w 2671109"/>
              <a:gd name="connsiteY31" fmla="*/ 1145406 h 3641822"/>
              <a:gd name="connsiteX32" fmla="*/ 442762 w 2671109"/>
              <a:gd name="connsiteY32" fmla="*/ 1078029 h 3641822"/>
              <a:gd name="connsiteX33" fmla="*/ 481264 w 2671109"/>
              <a:gd name="connsiteY33" fmla="*/ 1029903 h 3641822"/>
              <a:gd name="connsiteX34" fmla="*/ 500514 w 2671109"/>
              <a:gd name="connsiteY34" fmla="*/ 981776 h 3641822"/>
              <a:gd name="connsiteX35" fmla="*/ 510139 w 2671109"/>
              <a:gd name="connsiteY35" fmla="*/ 943275 h 3641822"/>
              <a:gd name="connsiteX36" fmla="*/ 500514 w 2671109"/>
              <a:gd name="connsiteY36" fmla="*/ 904774 h 3641822"/>
              <a:gd name="connsiteX37" fmla="*/ 490889 w 2671109"/>
              <a:gd name="connsiteY37" fmla="*/ 885524 h 3641822"/>
              <a:gd name="connsiteX38" fmla="*/ 490889 w 2671109"/>
              <a:gd name="connsiteY38" fmla="*/ 837398 h 3641822"/>
              <a:gd name="connsiteX39" fmla="*/ 490889 w 2671109"/>
              <a:gd name="connsiteY39" fmla="*/ 808522 h 3641822"/>
              <a:gd name="connsiteX40" fmla="*/ 413887 w 2671109"/>
              <a:gd name="connsiteY40" fmla="*/ 770021 h 3641822"/>
              <a:gd name="connsiteX41" fmla="*/ 298384 w 2671109"/>
              <a:gd name="connsiteY41" fmla="*/ 731520 h 3641822"/>
              <a:gd name="connsiteX42" fmla="*/ 192506 w 2671109"/>
              <a:gd name="connsiteY42" fmla="*/ 693019 h 3641822"/>
              <a:gd name="connsiteX43" fmla="*/ 86628 w 2671109"/>
              <a:gd name="connsiteY43" fmla="*/ 635267 h 3641822"/>
              <a:gd name="connsiteX44" fmla="*/ 9626 w 2671109"/>
              <a:gd name="connsiteY44" fmla="*/ 587141 h 3641822"/>
              <a:gd name="connsiteX45" fmla="*/ 0 w 2671109"/>
              <a:gd name="connsiteY45" fmla="*/ 558265 h 3641822"/>
              <a:gd name="connsiteX46" fmla="*/ 115504 w 2671109"/>
              <a:gd name="connsiteY46" fmla="*/ 548640 h 3641822"/>
              <a:gd name="connsiteX47" fmla="*/ 240632 w 2671109"/>
              <a:gd name="connsiteY47" fmla="*/ 558265 h 3641822"/>
              <a:gd name="connsiteX48" fmla="*/ 365760 w 2671109"/>
              <a:gd name="connsiteY48" fmla="*/ 548640 h 3641822"/>
              <a:gd name="connsiteX49" fmla="*/ 548640 w 2671109"/>
              <a:gd name="connsiteY49" fmla="*/ 558265 h 3641822"/>
              <a:gd name="connsiteX50" fmla="*/ 606392 w 2671109"/>
              <a:gd name="connsiteY50" fmla="*/ 548640 h 3641822"/>
              <a:gd name="connsiteX51" fmla="*/ 721895 w 2671109"/>
              <a:gd name="connsiteY51" fmla="*/ 404261 h 3641822"/>
              <a:gd name="connsiteX52" fmla="*/ 933651 w 2671109"/>
              <a:gd name="connsiteY52" fmla="*/ 134753 h 3641822"/>
              <a:gd name="connsiteX53" fmla="*/ 1078030 w 2671109"/>
              <a:gd name="connsiteY53" fmla="*/ 28875 h 3641822"/>
              <a:gd name="connsiteX54" fmla="*/ 1280160 w 2671109"/>
              <a:gd name="connsiteY54" fmla="*/ 0 h 3641822"/>
              <a:gd name="connsiteX55" fmla="*/ 1491916 w 2671109"/>
              <a:gd name="connsiteY55" fmla="*/ 19250 h 3641822"/>
              <a:gd name="connsiteX56" fmla="*/ 1703672 w 2671109"/>
              <a:gd name="connsiteY56" fmla="*/ 67376 h 3641822"/>
              <a:gd name="connsiteX57" fmla="*/ 1848051 w 2671109"/>
              <a:gd name="connsiteY57" fmla="*/ 105878 h 3641822"/>
              <a:gd name="connsiteX58" fmla="*/ 2117558 w 2671109"/>
              <a:gd name="connsiteY58" fmla="*/ 356134 h 3641822"/>
              <a:gd name="connsiteX59" fmla="*/ 2252312 w 2671109"/>
              <a:gd name="connsiteY59" fmla="*/ 529389 h 3641822"/>
              <a:gd name="connsiteX60" fmla="*/ 2310064 w 2671109"/>
              <a:gd name="connsiteY60" fmla="*/ 693019 h 3641822"/>
              <a:gd name="connsiteX61" fmla="*/ 2338939 w 2671109"/>
              <a:gd name="connsiteY61" fmla="*/ 904774 h 3641822"/>
              <a:gd name="connsiteX62" fmla="*/ 2338939 w 2671109"/>
              <a:gd name="connsiteY62" fmla="*/ 1078029 h 3641822"/>
              <a:gd name="connsiteX63" fmla="*/ 2319689 w 2671109"/>
              <a:gd name="connsiteY63" fmla="*/ 1193532 h 3641822"/>
              <a:gd name="connsiteX64" fmla="*/ 2290813 w 2671109"/>
              <a:gd name="connsiteY64" fmla="*/ 1260909 h 3641822"/>
              <a:gd name="connsiteX65" fmla="*/ 2252312 w 2671109"/>
              <a:gd name="connsiteY65" fmla="*/ 1337911 h 3641822"/>
              <a:gd name="connsiteX66" fmla="*/ 2156059 w 2671109"/>
              <a:gd name="connsiteY66" fmla="*/ 1424539 h 3641822"/>
              <a:gd name="connsiteX67" fmla="*/ 2107933 w 2671109"/>
              <a:gd name="connsiteY67" fmla="*/ 1434164 h 3641822"/>
              <a:gd name="connsiteX68" fmla="*/ 2079057 w 2671109"/>
              <a:gd name="connsiteY68" fmla="*/ 1520791 h 3641822"/>
              <a:gd name="connsiteX69" fmla="*/ 2059807 w 2671109"/>
              <a:gd name="connsiteY69" fmla="*/ 1617044 h 3641822"/>
              <a:gd name="connsiteX70" fmla="*/ 2050181 w 2671109"/>
              <a:gd name="connsiteY70" fmla="*/ 1742172 h 3641822"/>
              <a:gd name="connsiteX71" fmla="*/ 2050181 w 2671109"/>
              <a:gd name="connsiteY71" fmla="*/ 1828800 h 3641822"/>
              <a:gd name="connsiteX72" fmla="*/ 2040556 w 2671109"/>
              <a:gd name="connsiteY72" fmla="*/ 1886551 h 3641822"/>
              <a:gd name="connsiteX73" fmla="*/ 1992430 w 2671109"/>
              <a:gd name="connsiteY73" fmla="*/ 1915427 h 3641822"/>
              <a:gd name="connsiteX74" fmla="*/ 1953929 w 2671109"/>
              <a:gd name="connsiteY74" fmla="*/ 1925052 h 3641822"/>
              <a:gd name="connsiteX75" fmla="*/ 2670426 w 2671109"/>
              <a:gd name="connsiteY75" fmla="*/ 3641822 h 3641822"/>
              <a:gd name="connsiteX76" fmla="*/ 492001 w 2671109"/>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952901 w 2670426"/>
              <a:gd name="connsiteY2" fmla="*/ 2695073 h 3641822"/>
              <a:gd name="connsiteX3" fmla="*/ 1049154 w 2670426"/>
              <a:gd name="connsiteY3" fmla="*/ 2464067 h 3641822"/>
              <a:gd name="connsiteX4" fmla="*/ 885525 w 2670426"/>
              <a:gd name="connsiteY4" fmla="*/ 2127183 h 3641822"/>
              <a:gd name="connsiteX5" fmla="*/ 875899 w 2670426"/>
              <a:gd name="connsiteY5" fmla="*/ 2088682 h 3641822"/>
              <a:gd name="connsiteX6" fmla="*/ 847024 w 2670426"/>
              <a:gd name="connsiteY6" fmla="*/ 2059806 h 3641822"/>
              <a:gd name="connsiteX7" fmla="*/ 789272 w 2670426"/>
              <a:gd name="connsiteY7" fmla="*/ 2059806 h 3641822"/>
              <a:gd name="connsiteX8" fmla="*/ 721895 w 2670426"/>
              <a:gd name="connsiteY8" fmla="*/ 2079056 h 3641822"/>
              <a:gd name="connsiteX9" fmla="*/ 606392 w 2670426"/>
              <a:gd name="connsiteY9" fmla="*/ 2088682 h 3641822"/>
              <a:gd name="connsiteX10" fmla="*/ 519765 w 2670426"/>
              <a:gd name="connsiteY10" fmla="*/ 2069431 h 3641822"/>
              <a:gd name="connsiteX11" fmla="*/ 462013 w 2670426"/>
              <a:gd name="connsiteY11" fmla="*/ 2030930 h 3641822"/>
              <a:gd name="connsiteX12" fmla="*/ 433137 w 2670426"/>
              <a:gd name="connsiteY12" fmla="*/ 1973179 h 3641822"/>
              <a:gd name="connsiteX13" fmla="*/ 433137 w 2670426"/>
              <a:gd name="connsiteY13" fmla="*/ 1896176 h 3641822"/>
              <a:gd name="connsiteX14" fmla="*/ 423512 w 2670426"/>
              <a:gd name="connsiteY14" fmla="*/ 1857675 h 3641822"/>
              <a:gd name="connsiteX15" fmla="*/ 423512 w 2670426"/>
              <a:gd name="connsiteY15" fmla="*/ 1819174 h 3641822"/>
              <a:gd name="connsiteX16" fmla="*/ 423512 w 2670426"/>
              <a:gd name="connsiteY16" fmla="*/ 1790299 h 3641822"/>
              <a:gd name="connsiteX17" fmla="*/ 404261 w 2670426"/>
              <a:gd name="connsiteY17" fmla="*/ 1761423 h 3641822"/>
              <a:gd name="connsiteX18" fmla="*/ 356135 w 2670426"/>
              <a:gd name="connsiteY18" fmla="*/ 1674795 h 3641822"/>
              <a:gd name="connsiteX19" fmla="*/ 375386 w 2670426"/>
              <a:gd name="connsiteY19" fmla="*/ 1645920 h 3641822"/>
              <a:gd name="connsiteX20" fmla="*/ 375386 w 2670426"/>
              <a:gd name="connsiteY20" fmla="*/ 1617044 h 3641822"/>
              <a:gd name="connsiteX21" fmla="*/ 346510 w 2670426"/>
              <a:gd name="connsiteY21" fmla="*/ 1597793 h 3641822"/>
              <a:gd name="connsiteX22" fmla="*/ 346510 w 2670426"/>
              <a:gd name="connsiteY22" fmla="*/ 1559292 h 3641822"/>
              <a:gd name="connsiteX23" fmla="*/ 356135 w 2670426"/>
              <a:gd name="connsiteY23" fmla="*/ 1530416 h 3641822"/>
              <a:gd name="connsiteX24" fmla="*/ 336885 w 2670426"/>
              <a:gd name="connsiteY24" fmla="*/ 1453414 h 3641822"/>
              <a:gd name="connsiteX25" fmla="*/ 298384 w 2670426"/>
              <a:gd name="connsiteY25" fmla="*/ 1414913 h 3641822"/>
              <a:gd name="connsiteX26" fmla="*/ 259882 w 2670426"/>
              <a:gd name="connsiteY26" fmla="*/ 1386038 h 3641822"/>
              <a:gd name="connsiteX27" fmla="*/ 231007 w 2670426"/>
              <a:gd name="connsiteY27" fmla="*/ 1337911 h 3641822"/>
              <a:gd name="connsiteX28" fmla="*/ 231007 w 2670426"/>
              <a:gd name="connsiteY28" fmla="*/ 1299410 h 3641822"/>
              <a:gd name="connsiteX29" fmla="*/ 269508 w 2670426"/>
              <a:gd name="connsiteY29" fmla="*/ 1251284 h 3641822"/>
              <a:gd name="connsiteX30" fmla="*/ 336885 w 2670426"/>
              <a:gd name="connsiteY30" fmla="*/ 1203158 h 3641822"/>
              <a:gd name="connsiteX31" fmla="*/ 404261 w 2670426"/>
              <a:gd name="connsiteY31" fmla="*/ 1145406 h 3641822"/>
              <a:gd name="connsiteX32" fmla="*/ 442762 w 2670426"/>
              <a:gd name="connsiteY32" fmla="*/ 1078029 h 3641822"/>
              <a:gd name="connsiteX33" fmla="*/ 481264 w 2670426"/>
              <a:gd name="connsiteY33" fmla="*/ 1029903 h 3641822"/>
              <a:gd name="connsiteX34" fmla="*/ 500514 w 2670426"/>
              <a:gd name="connsiteY34" fmla="*/ 981776 h 3641822"/>
              <a:gd name="connsiteX35" fmla="*/ 510139 w 2670426"/>
              <a:gd name="connsiteY35" fmla="*/ 943275 h 3641822"/>
              <a:gd name="connsiteX36" fmla="*/ 500514 w 2670426"/>
              <a:gd name="connsiteY36" fmla="*/ 904774 h 3641822"/>
              <a:gd name="connsiteX37" fmla="*/ 490889 w 2670426"/>
              <a:gd name="connsiteY37" fmla="*/ 885524 h 3641822"/>
              <a:gd name="connsiteX38" fmla="*/ 490889 w 2670426"/>
              <a:gd name="connsiteY38" fmla="*/ 837398 h 3641822"/>
              <a:gd name="connsiteX39" fmla="*/ 490889 w 2670426"/>
              <a:gd name="connsiteY39" fmla="*/ 808522 h 3641822"/>
              <a:gd name="connsiteX40" fmla="*/ 413887 w 2670426"/>
              <a:gd name="connsiteY40" fmla="*/ 770021 h 3641822"/>
              <a:gd name="connsiteX41" fmla="*/ 298384 w 2670426"/>
              <a:gd name="connsiteY41" fmla="*/ 731520 h 3641822"/>
              <a:gd name="connsiteX42" fmla="*/ 192506 w 2670426"/>
              <a:gd name="connsiteY42" fmla="*/ 693019 h 3641822"/>
              <a:gd name="connsiteX43" fmla="*/ 86628 w 2670426"/>
              <a:gd name="connsiteY43" fmla="*/ 635267 h 3641822"/>
              <a:gd name="connsiteX44" fmla="*/ 9626 w 2670426"/>
              <a:gd name="connsiteY44" fmla="*/ 587141 h 3641822"/>
              <a:gd name="connsiteX45" fmla="*/ 0 w 2670426"/>
              <a:gd name="connsiteY45" fmla="*/ 558265 h 3641822"/>
              <a:gd name="connsiteX46" fmla="*/ 115504 w 2670426"/>
              <a:gd name="connsiteY46" fmla="*/ 548640 h 3641822"/>
              <a:gd name="connsiteX47" fmla="*/ 240632 w 2670426"/>
              <a:gd name="connsiteY47" fmla="*/ 558265 h 3641822"/>
              <a:gd name="connsiteX48" fmla="*/ 365760 w 2670426"/>
              <a:gd name="connsiteY48" fmla="*/ 548640 h 3641822"/>
              <a:gd name="connsiteX49" fmla="*/ 548640 w 2670426"/>
              <a:gd name="connsiteY49" fmla="*/ 558265 h 3641822"/>
              <a:gd name="connsiteX50" fmla="*/ 606392 w 2670426"/>
              <a:gd name="connsiteY50" fmla="*/ 548640 h 3641822"/>
              <a:gd name="connsiteX51" fmla="*/ 721895 w 2670426"/>
              <a:gd name="connsiteY51" fmla="*/ 404261 h 3641822"/>
              <a:gd name="connsiteX52" fmla="*/ 933651 w 2670426"/>
              <a:gd name="connsiteY52" fmla="*/ 134753 h 3641822"/>
              <a:gd name="connsiteX53" fmla="*/ 1078030 w 2670426"/>
              <a:gd name="connsiteY53" fmla="*/ 28875 h 3641822"/>
              <a:gd name="connsiteX54" fmla="*/ 1280160 w 2670426"/>
              <a:gd name="connsiteY54" fmla="*/ 0 h 3641822"/>
              <a:gd name="connsiteX55" fmla="*/ 1491916 w 2670426"/>
              <a:gd name="connsiteY55" fmla="*/ 19250 h 3641822"/>
              <a:gd name="connsiteX56" fmla="*/ 1703672 w 2670426"/>
              <a:gd name="connsiteY56" fmla="*/ 67376 h 3641822"/>
              <a:gd name="connsiteX57" fmla="*/ 1848051 w 2670426"/>
              <a:gd name="connsiteY57" fmla="*/ 105878 h 3641822"/>
              <a:gd name="connsiteX58" fmla="*/ 2117558 w 2670426"/>
              <a:gd name="connsiteY58" fmla="*/ 356134 h 3641822"/>
              <a:gd name="connsiteX59" fmla="*/ 2252312 w 2670426"/>
              <a:gd name="connsiteY59" fmla="*/ 529389 h 3641822"/>
              <a:gd name="connsiteX60" fmla="*/ 2310064 w 2670426"/>
              <a:gd name="connsiteY60" fmla="*/ 693019 h 3641822"/>
              <a:gd name="connsiteX61" fmla="*/ 2338939 w 2670426"/>
              <a:gd name="connsiteY61" fmla="*/ 904774 h 3641822"/>
              <a:gd name="connsiteX62" fmla="*/ 2338939 w 2670426"/>
              <a:gd name="connsiteY62" fmla="*/ 1078029 h 3641822"/>
              <a:gd name="connsiteX63" fmla="*/ 2319689 w 2670426"/>
              <a:gd name="connsiteY63" fmla="*/ 1193532 h 3641822"/>
              <a:gd name="connsiteX64" fmla="*/ 2290813 w 2670426"/>
              <a:gd name="connsiteY64" fmla="*/ 1260909 h 3641822"/>
              <a:gd name="connsiteX65" fmla="*/ 2252312 w 2670426"/>
              <a:gd name="connsiteY65" fmla="*/ 1337911 h 3641822"/>
              <a:gd name="connsiteX66" fmla="*/ 2156059 w 2670426"/>
              <a:gd name="connsiteY66" fmla="*/ 1424539 h 3641822"/>
              <a:gd name="connsiteX67" fmla="*/ 2107933 w 2670426"/>
              <a:gd name="connsiteY67" fmla="*/ 1434164 h 3641822"/>
              <a:gd name="connsiteX68" fmla="*/ 2079057 w 2670426"/>
              <a:gd name="connsiteY68" fmla="*/ 1520791 h 3641822"/>
              <a:gd name="connsiteX69" fmla="*/ 2059807 w 2670426"/>
              <a:gd name="connsiteY69" fmla="*/ 1617044 h 3641822"/>
              <a:gd name="connsiteX70" fmla="*/ 2050181 w 2670426"/>
              <a:gd name="connsiteY70" fmla="*/ 1742172 h 3641822"/>
              <a:gd name="connsiteX71" fmla="*/ 2050181 w 2670426"/>
              <a:gd name="connsiteY71" fmla="*/ 1828800 h 3641822"/>
              <a:gd name="connsiteX72" fmla="*/ 2040556 w 2670426"/>
              <a:gd name="connsiteY72" fmla="*/ 1886551 h 3641822"/>
              <a:gd name="connsiteX73" fmla="*/ 1992430 w 2670426"/>
              <a:gd name="connsiteY73" fmla="*/ 1915427 h 3641822"/>
              <a:gd name="connsiteX74" fmla="*/ 1953929 w 2670426"/>
              <a:gd name="connsiteY74" fmla="*/ 1925052 h 3641822"/>
              <a:gd name="connsiteX75" fmla="*/ 2670426 w 2670426"/>
              <a:gd name="connsiteY75" fmla="*/ 3641822 h 3641822"/>
              <a:gd name="connsiteX76" fmla="*/ 492001 w 2670426"/>
              <a:gd name="connsiteY76" fmla="*/ 3631451 h 3641822"/>
              <a:gd name="connsiteX0" fmla="*/ 492001 w 2670426"/>
              <a:gd name="connsiteY0" fmla="*/ 3631451 h 3641822"/>
              <a:gd name="connsiteX1" fmla="*/ 779647 w 2670426"/>
              <a:gd name="connsiteY1" fmla="*/ 2964581 h 3641822"/>
              <a:gd name="connsiteX2" fmla="*/ 1049154 w 2670426"/>
              <a:gd name="connsiteY2" fmla="*/ 2464067 h 3641822"/>
              <a:gd name="connsiteX3" fmla="*/ 885525 w 2670426"/>
              <a:gd name="connsiteY3" fmla="*/ 2127183 h 3641822"/>
              <a:gd name="connsiteX4" fmla="*/ 875899 w 2670426"/>
              <a:gd name="connsiteY4" fmla="*/ 2088682 h 3641822"/>
              <a:gd name="connsiteX5" fmla="*/ 847024 w 2670426"/>
              <a:gd name="connsiteY5" fmla="*/ 2059806 h 3641822"/>
              <a:gd name="connsiteX6" fmla="*/ 789272 w 2670426"/>
              <a:gd name="connsiteY6" fmla="*/ 2059806 h 3641822"/>
              <a:gd name="connsiteX7" fmla="*/ 721895 w 2670426"/>
              <a:gd name="connsiteY7" fmla="*/ 2079056 h 3641822"/>
              <a:gd name="connsiteX8" fmla="*/ 606392 w 2670426"/>
              <a:gd name="connsiteY8" fmla="*/ 2088682 h 3641822"/>
              <a:gd name="connsiteX9" fmla="*/ 519765 w 2670426"/>
              <a:gd name="connsiteY9" fmla="*/ 2069431 h 3641822"/>
              <a:gd name="connsiteX10" fmla="*/ 462013 w 2670426"/>
              <a:gd name="connsiteY10" fmla="*/ 2030930 h 3641822"/>
              <a:gd name="connsiteX11" fmla="*/ 433137 w 2670426"/>
              <a:gd name="connsiteY11" fmla="*/ 1973179 h 3641822"/>
              <a:gd name="connsiteX12" fmla="*/ 433137 w 2670426"/>
              <a:gd name="connsiteY12" fmla="*/ 1896176 h 3641822"/>
              <a:gd name="connsiteX13" fmla="*/ 423512 w 2670426"/>
              <a:gd name="connsiteY13" fmla="*/ 1857675 h 3641822"/>
              <a:gd name="connsiteX14" fmla="*/ 423512 w 2670426"/>
              <a:gd name="connsiteY14" fmla="*/ 1819174 h 3641822"/>
              <a:gd name="connsiteX15" fmla="*/ 423512 w 2670426"/>
              <a:gd name="connsiteY15" fmla="*/ 1790299 h 3641822"/>
              <a:gd name="connsiteX16" fmla="*/ 404261 w 2670426"/>
              <a:gd name="connsiteY16" fmla="*/ 1761423 h 3641822"/>
              <a:gd name="connsiteX17" fmla="*/ 356135 w 2670426"/>
              <a:gd name="connsiteY17" fmla="*/ 1674795 h 3641822"/>
              <a:gd name="connsiteX18" fmla="*/ 375386 w 2670426"/>
              <a:gd name="connsiteY18" fmla="*/ 1645920 h 3641822"/>
              <a:gd name="connsiteX19" fmla="*/ 375386 w 2670426"/>
              <a:gd name="connsiteY19" fmla="*/ 1617044 h 3641822"/>
              <a:gd name="connsiteX20" fmla="*/ 346510 w 2670426"/>
              <a:gd name="connsiteY20" fmla="*/ 1597793 h 3641822"/>
              <a:gd name="connsiteX21" fmla="*/ 346510 w 2670426"/>
              <a:gd name="connsiteY21" fmla="*/ 1559292 h 3641822"/>
              <a:gd name="connsiteX22" fmla="*/ 356135 w 2670426"/>
              <a:gd name="connsiteY22" fmla="*/ 1530416 h 3641822"/>
              <a:gd name="connsiteX23" fmla="*/ 336885 w 2670426"/>
              <a:gd name="connsiteY23" fmla="*/ 1453414 h 3641822"/>
              <a:gd name="connsiteX24" fmla="*/ 298384 w 2670426"/>
              <a:gd name="connsiteY24" fmla="*/ 1414913 h 3641822"/>
              <a:gd name="connsiteX25" fmla="*/ 259882 w 2670426"/>
              <a:gd name="connsiteY25" fmla="*/ 1386038 h 3641822"/>
              <a:gd name="connsiteX26" fmla="*/ 231007 w 2670426"/>
              <a:gd name="connsiteY26" fmla="*/ 1337911 h 3641822"/>
              <a:gd name="connsiteX27" fmla="*/ 231007 w 2670426"/>
              <a:gd name="connsiteY27" fmla="*/ 1299410 h 3641822"/>
              <a:gd name="connsiteX28" fmla="*/ 269508 w 2670426"/>
              <a:gd name="connsiteY28" fmla="*/ 1251284 h 3641822"/>
              <a:gd name="connsiteX29" fmla="*/ 336885 w 2670426"/>
              <a:gd name="connsiteY29" fmla="*/ 1203158 h 3641822"/>
              <a:gd name="connsiteX30" fmla="*/ 404261 w 2670426"/>
              <a:gd name="connsiteY30" fmla="*/ 1145406 h 3641822"/>
              <a:gd name="connsiteX31" fmla="*/ 442762 w 2670426"/>
              <a:gd name="connsiteY31" fmla="*/ 1078029 h 3641822"/>
              <a:gd name="connsiteX32" fmla="*/ 481264 w 2670426"/>
              <a:gd name="connsiteY32" fmla="*/ 1029903 h 3641822"/>
              <a:gd name="connsiteX33" fmla="*/ 500514 w 2670426"/>
              <a:gd name="connsiteY33" fmla="*/ 981776 h 3641822"/>
              <a:gd name="connsiteX34" fmla="*/ 510139 w 2670426"/>
              <a:gd name="connsiteY34" fmla="*/ 943275 h 3641822"/>
              <a:gd name="connsiteX35" fmla="*/ 500514 w 2670426"/>
              <a:gd name="connsiteY35" fmla="*/ 904774 h 3641822"/>
              <a:gd name="connsiteX36" fmla="*/ 490889 w 2670426"/>
              <a:gd name="connsiteY36" fmla="*/ 885524 h 3641822"/>
              <a:gd name="connsiteX37" fmla="*/ 490889 w 2670426"/>
              <a:gd name="connsiteY37" fmla="*/ 837398 h 3641822"/>
              <a:gd name="connsiteX38" fmla="*/ 490889 w 2670426"/>
              <a:gd name="connsiteY38" fmla="*/ 808522 h 3641822"/>
              <a:gd name="connsiteX39" fmla="*/ 413887 w 2670426"/>
              <a:gd name="connsiteY39" fmla="*/ 770021 h 3641822"/>
              <a:gd name="connsiteX40" fmla="*/ 298384 w 2670426"/>
              <a:gd name="connsiteY40" fmla="*/ 731520 h 3641822"/>
              <a:gd name="connsiteX41" fmla="*/ 192506 w 2670426"/>
              <a:gd name="connsiteY41" fmla="*/ 693019 h 3641822"/>
              <a:gd name="connsiteX42" fmla="*/ 86628 w 2670426"/>
              <a:gd name="connsiteY42" fmla="*/ 635267 h 3641822"/>
              <a:gd name="connsiteX43" fmla="*/ 9626 w 2670426"/>
              <a:gd name="connsiteY43" fmla="*/ 587141 h 3641822"/>
              <a:gd name="connsiteX44" fmla="*/ 0 w 2670426"/>
              <a:gd name="connsiteY44" fmla="*/ 558265 h 3641822"/>
              <a:gd name="connsiteX45" fmla="*/ 115504 w 2670426"/>
              <a:gd name="connsiteY45" fmla="*/ 548640 h 3641822"/>
              <a:gd name="connsiteX46" fmla="*/ 240632 w 2670426"/>
              <a:gd name="connsiteY46" fmla="*/ 558265 h 3641822"/>
              <a:gd name="connsiteX47" fmla="*/ 365760 w 2670426"/>
              <a:gd name="connsiteY47" fmla="*/ 548640 h 3641822"/>
              <a:gd name="connsiteX48" fmla="*/ 548640 w 2670426"/>
              <a:gd name="connsiteY48" fmla="*/ 558265 h 3641822"/>
              <a:gd name="connsiteX49" fmla="*/ 606392 w 2670426"/>
              <a:gd name="connsiteY49" fmla="*/ 548640 h 3641822"/>
              <a:gd name="connsiteX50" fmla="*/ 721895 w 2670426"/>
              <a:gd name="connsiteY50" fmla="*/ 404261 h 3641822"/>
              <a:gd name="connsiteX51" fmla="*/ 933651 w 2670426"/>
              <a:gd name="connsiteY51" fmla="*/ 134753 h 3641822"/>
              <a:gd name="connsiteX52" fmla="*/ 1078030 w 2670426"/>
              <a:gd name="connsiteY52" fmla="*/ 28875 h 3641822"/>
              <a:gd name="connsiteX53" fmla="*/ 1280160 w 2670426"/>
              <a:gd name="connsiteY53" fmla="*/ 0 h 3641822"/>
              <a:gd name="connsiteX54" fmla="*/ 1491916 w 2670426"/>
              <a:gd name="connsiteY54" fmla="*/ 19250 h 3641822"/>
              <a:gd name="connsiteX55" fmla="*/ 1703672 w 2670426"/>
              <a:gd name="connsiteY55" fmla="*/ 67376 h 3641822"/>
              <a:gd name="connsiteX56" fmla="*/ 1848051 w 2670426"/>
              <a:gd name="connsiteY56" fmla="*/ 105878 h 3641822"/>
              <a:gd name="connsiteX57" fmla="*/ 2117558 w 2670426"/>
              <a:gd name="connsiteY57" fmla="*/ 356134 h 3641822"/>
              <a:gd name="connsiteX58" fmla="*/ 2252312 w 2670426"/>
              <a:gd name="connsiteY58" fmla="*/ 529389 h 3641822"/>
              <a:gd name="connsiteX59" fmla="*/ 2310064 w 2670426"/>
              <a:gd name="connsiteY59" fmla="*/ 693019 h 3641822"/>
              <a:gd name="connsiteX60" fmla="*/ 2338939 w 2670426"/>
              <a:gd name="connsiteY60" fmla="*/ 904774 h 3641822"/>
              <a:gd name="connsiteX61" fmla="*/ 2338939 w 2670426"/>
              <a:gd name="connsiteY61" fmla="*/ 1078029 h 3641822"/>
              <a:gd name="connsiteX62" fmla="*/ 2319689 w 2670426"/>
              <a:gd name="connsiteY62" fmla="*/ 1193532 h 3641822"/>
              <a:gd name="connsiteX63" fmla="*/ 2290813 w 2670426"/>
              <a:gd name="connsiteY63" fmla="*/ 1260909 h 3641822"/>
              <a:gd name="connsiteX64" fmla="*/ 2252312 w 2670426"/>
              <a:gd name="connsiteY64" fmla="*/ 1337911 h 3641822"/>
              <a:gd name="connsiteX65" fmla="*/ 2156059 w 2670426"/>
              <a:gd name="connsiteY65" fmla="*/ 1424539 h 3641822"/>
              <a:gd name="connsiteX66" fmla="*/ 2107933 w 2670426"/>
              <a:gd name="connsiteY66" fmla="*/ 1434164 h 3641822"/>
              <a:gd name="connsiteX67" fmla="*/ 2079057 w 2670426"/>
              <a:gd name="connsiteY67" fmla="*/ 1520791 h 3641822"/>
              <a:gd name="connsiteX68" fmla="*/ 2059807 w 2670426"/>
              <a:gd name="connsiteY68" fmla="*/ 1617044 h 3641822"/>
              <a:gd name="connsiteX69" fmla="*/ 2050181 w 2670426"/>
              <a:gd name="connsiteY69" fmla="*/ 1742172 h 3641822"/>
              <a:gd name="connsiteX70" fmla="*/ 2050181 w 2670426"/>
              <a:gd name="connsiteY70" fmla="*/ 1828800 h 3641822"/>
              <a:gd name="connsiteX71" fmla="*/ 2040556 w 2670426"/>
              <a:gd name="connsiteY71" fmla="*/ 1886551 h 3641822"/>
              <a:gd name="connsiteX72" fmla="*/ 1992430 w 2670426"/>
              <a:gd name="connsiteY72" fmla="*/ 1915427 h 3641822"/>
              <a:gd name="connsiteX73" fmla="*/ 1953929 w 2670426"/>
              <a:gd name="connsiteY73" fmla="*/ 1925052 h 3641822"/>
              <a:gd name="connsiteX74" fmla="*/ 2670426 w 2670426"/>
              <a:gd name="connsiteY74" fmla="*/ 3641822 h 3641822"/>
              <a:gd name="connsiteX75" fmla="*/ 492001 w 2670426"/>
              <a:gd name="connsiteY7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115504 w 2670426"/>
              <a:gd name="connsiteY44" fmla="*/ 548640 h 3641822"/>
              <a:gd name="connsiteX45" fmla="*/ 240632 w 2670426"/>
              <a:gd name="connsiteY45" fmla="*/ 558265 h 3641822"/>
              <a:gd name="connsiteX46" fmla="*/ 365760 w 2670426"/>
              <a:gd name="connsiteY46" fmla="*/ 548640 h 3641822"/>
              <a:gd name="connsiteX47" fmla="*/ 548640 w 2670426"/>
              <a:gd name="connsiteY47" fmla="*/ 558265 h 3641822"/>
              <a:gd name="connsiteX48" fmla="*/ 606392 w 2670426"/>
              <a:gd name="connsiteY48" fmla="*/ 548640 h 3641822"/>
              <a:gd name="connsiteX49" fmla="*/ 721895 w 2670426"/>
              <a:gd name="connsiteY49" fmla="*/ 404261 h 3641822"/>
              <a:gd name="connsiteX50" fmla="*/ 933651 w 2670426"/>
              <a:gd name="connsiteY50" fmla="*/ 134753 h 3641822"/>
              <a:gd name="connsiteX51" fmla="*/ 1078030 w 2670426"/>
              <a:gd name="connsiteY51" fmla="*/ 28875 h 3641822"/>
              <a:gd name="connsiteX52" fmla="*/ 1280160 w 2670426"/>
              <a:gd name="connsiteY52" fmla="*/ 0 h 3641822"/>
              <a:gd name="connsiteX53" fmla="*/ 1491916 w 2670426"/>
              <a:gd name="connsiteY53" fmla="*/ 19250 h 3641822"/>
              <a:gd name="connsiteX54" fmla="*/ 1703672 w 2670426"/>
              <a:gd name="connsiteY54" fmla="*/ 67376 h 3641822"/>
              <a:gd name="connsiteX55" fmla="*/ 1848051 w 2670426"/>
              <a:gd name="connsiteY55" fmla="*/ 105878 h 3641822"/>
              <a:gd name="connsiteX56" fmla="*/ 2117558 w 2670426"/>
              <a:gd name="connsiteY56" fmla="*/ 356134 h 3641822"/>
              <a:gd name="connsiteX57" fmla="*/ 2252312 w 2670426"/>
              <a:gd name="connsiteY57" fmla="*/ 529389 h 3641822"/>
              <a:gd name="connsiteX58" fmla="*/ 2310064 w 2670426"/>
              <a:gd name="connsiteY58" fmla="*/ 693019 h 3641822"/>
              <a:gd name="connsiteX59" fmla="*/ 2338939 w 2670426"/>
              <a:gd name="connsiteY59" fmla="*/ 904774 h 3641822"/>
              <a:gd name="connsiteX60" fmla="*/ 2338939 w 2670426"/>
              <a:gd name="connsiteY60" fmla="*/ 1078029 h 3641822"/>
              <a:gd name="connsiteX61" fmla="*/ 2319689 w 2670426"/>
              <a:gd name="connsiteY61" fmla="*/ 1193532 h 3641822"/>
              <a:gd name="connsiteX62" fmla="*/ 2290813 w 2670426"/>
              <a:gd name="connsiteY62" fmla="*/ 1260909 h 3641822"/>
              <a:gd name="connsiteX63" fmla="*/ 2252312 w 2670426"/>
              <a:gd name="connsiteY63" fmla="*/ 1337911 h 3641822"/>
              <a:gd name="connsiteX64" fmla="*/ 2156059 w 2670426"/>
              <a:gd name="connsiteY64" fmla="*/ 1424539 h 3641822"/>
              <a:gd name="connsiteX65" fmla="*/ 2107933 w 2670426"/>
              <a:gd name="connsiteY65" fmla="*/ 1434164 h 3641822"/>
              <a:gd name="connsiteX66" fmla="*/ 2079057 w 2670426"/>
              <a:gd name="connsiteY66" fmla="*/ 1520791 h 3641822"/>
              <a:gd name="connsiteX67" fmla="*/ 2059807 w 2670426"/>
              <a:gd name="connsiteY67" fmla="*/ 1617044 h 3641822"/>
              <a:gd name="connsiteX68" fmla="*/ 2050181 w 2670426"/>
              <a:gd name="connsiteY68" fmla="*/ 1742172 h 3641822"/>
              <a:gd name="connsiteX69" fmla="*/ 2050181 w 2670426"/>
              <a:gd name="connsiteY69" fmla="*/ 1828800 h 3641822"/>
              <a:gd name="connsiteX70" fmla="*/ 2040556 w 2670426"/>
              <a:gd name="connsiteY70" fmla="*/ 1886551 h 3641822"/>
              <a:gd name="connsiteX71" fmla="*/ 1992430 w 2670426"/>
              <a:gd name="connsiteY71" fmla="*/ 1915427 h 3641822"/>
              <a:gd name="connsiteX72" fmla="*/ 1953929 w 2670426"/>
              <a:gd name="connsiteY72" fmla="*/ 1925052 h 3641822"/>
              <a:gd name="connsiteX73" fmla="*/ 2670426 w 2670426"/>
              <a:gd name="connsiteY73" fmla="*/ 3641822 h 3641822"/>
              <a:gd name="connsiteX74" fmla="*/ 492001 w 2670426"/>
              <a:gd name="connsiteY7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240632 w 2670426"/>
              <a:gd name="connsiteY44" fmla="*/ 558265 h 3641822"/>
              <a:gd name="connsiteX45" fmla="*/ 365760 w 2670426"/>
              <a:gd name="connsiteY45" fmla="*/ 548640 h 3641822"/>
              <a:gd name="connsiteX46" fmla="*/ 548640 w 2670426"/>
              <a:gd name="connsiteY46" fmla="*/ 558265 h 3641822"/>
              <a:gd name="connsiteX47" fmla="*/ 606392 w 2670426"/>
              <a:gd name="connsiteY47" fmla="*/ 548640 h 3641822"/>
              <a:gd name="connsiteX48" fmla="*/ 721895 w 2670426"/>
              <a:gd name="connsiteY48" fmla="*/ 404261 h 3641822"/>
              <a:gd name="connsiteX49" fmla="*/ 933651 w 2670426"/>
              <a:gd name="connsiteY49" fmla="*/ 134753 h 3641822"/>
              <a:gd name="connsiteX50" fmla="*/ 1078030 w 2670426"/>
              <a:gd name="connsiteY50" fmla="*/ 28875 h 3641822"/>
              <a:gd name="connsiteX51" fmla="*/ 1280160 w 2670426"/>
              <a:gd name="connsiteY51" fmla="*/ 0 h 3641822"/>
              <a:gd name="connsiteX52" fmla="*/ 1491916 w 2670426"/>
              <a:gd name="connsiteY52" fmla="*/ 19250 h 3641822"/>
              <a:gd name="connsiteX53" fmla="*/ 1703672 w 2670426"/>
              <a:gd name="connsiteY53" fmla="*/ 67376 h 3641822"/>
              <a:gd name="connsiteX54" fmla="*/ 1848051 w 2670426"/>
              <a:gd name="connsiteY54" fmla="*/ 105878 h 3641822"/>
              <a:gd name="connsiteX55" fmla="*/ 2117558 w 2670426"/>
              <a:gd name="connsiteY55" fmla="*/ 356134 h 3641822"/>
              <a:gd name="connsiteX56" fmla="*/ 2252312 w 2670426"/>
              <a:gd name="connsiteY56" fmla="*/ 529389 h 3641822"/>
              <a:gd name="connsiteX57" fmla="*/ 2310064 w 2670426"/>
              <a:gd name="connsiteY57" fmla="*/ 693019 h 3641822"/>
              <a:gd name="connsiteX58" fmla="*/ 2338939 w 2670426"/>
              <a:gd name="connsiteY58" fmla="*/ 904774 h 3641822"/>
              <a:gd name="connsiteX59" fmla="*/ 2338939 w 2670426"/>
              <a:gd name="connsiteY59" fmla="*/ 1078029 h 3641822"/>
              <a:gd name="connsiteX60" fmla="*/ 2319689 w 2670426"/>
              <a:gd name="connsiteY60" fmla="*/ 1193532 h 3641822"/>
              <a:gd name="connsiteX61" fmla="*/ 2290813 w 2670426"/>
              <a:gd name="connsiteY61" fmla="*/ 1260909 h 3641822"/>
              <a:gd name="connsiteX62" fmla="*/ 2252312 w 2670426"/>
              <a:gd name="connsiteY62" fmla="*/ 1337911 h 3641822"/>
              <a:gd name="connsiteX63" fmla="*/ 2156059 w 2670426"/>
              <a:gd name="connsiteY63" fmla="*/ 1424539 h 3641822"/>
              <a:gd name="connsiteX64" fmla="*/ 2107933 w 2670426"/>
              <a:gd name="connsiteY64" fmla="*/ 1434164 h 3641822"/>
              <a:gd name="connsiteX65" fmla="*/ 2079057 w 2670426"/>
              <a:gd name="connsiteY65" fmla="*/ 1520791 h 3641822"/>
              <a:gd name="connsiteX66" fmla="*/ 2059807 w 2670426"/>
              <a:gd name="connsiteY66" fmla="*/ 1617044 h 3641822"/>
              <a:gd name="connsiteX67" fmla="*/ 2050181 w 2670426"/>
              <a:gd name="connsiteY67" fmla="*/ 1742172 h 3641822"/>
              <a:gd name="connsiteX68" fmla="*/ 2050181 w 2670426"/>
              <a:gd name="connsiteY68" fmla="*/ 1828800 h 3641822"/>
              <a:gd name="connsiteX69" fmla="*/ 2040556 w 2670426"/>
              <a:gd name="connsiteY69" fmla="*/ 1886551 h 3641822"/>
              <a:gd name="connsiteX70" fmla="*/ 1992430 w 2670426"/>
              <a:gd name="connsiteY70" fmla="*/ 1915427 h 3641822"/>
              <a:gd name="connsiteX71" fmla="*/ 1953929 w 2670426"/>
              <a:gd name="connsiteY71" fmla="*/ 1925052 h 3641822"/>
              <a:gd name="connsiteX72" fmla="*/ 2670426 w 2670426"/>
              <a:gd name="connsiteY72" fmla="*/ 3641822 h 3641822"/>
              <a:gd name="connsiteX73" fmla="*/ 492001 w 2670426"/>
              <a:gd name="connsiteY7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365760 w 2670426"/>
              <a:gd name="connsiteY44" fmla="*/ 548640 h 3641822"/>
              <a:gd name="connsiteX45" fmla="*/ 548640 w 2670426"/>
              <a:gd name="connsiteY45" fmla="*/ 558265 h 3641822"/>
              <a:gd name="connsiteX46" fmla="*/ 606392 w 2670426"/>
              <a:gd name="connsiteY46" fmla="*/ 548640 h 3641822"/>
              <a:gd name="connsiteX47" fmla="*/ 721895 w 2670426"/>
              <a:gd name="connsiteY47" fmla="*/ 404261 h 3641822"/>
              <a:gd name="connsiteX48" fmla="*/ 933651 w 2670426"/>
              <a:gd name="connsiteY48" fmla="*/ 134753 h 3641822"/>
              <a:gd name="connsiteX49" fmla="*/ 1078030 w 2670426"/>
              <a:gd name="connsiteY49" fmla="*/ 28875 h 3641822"/>
              <a:gd name="connsiteX50" fmla="*/ 1280160 w 2670426"/>
              <a:gd name="connsiteY50" fmla="*/ 0 h 3641822"/>
              <a:gd name="connsiteX51" fmla="*/ 1491916 w 2670426"/>
              <a:gd name="connsiteY51" fmla="*/ 19250 h 3641822"/>
              <a:gd name="connsiteX52" fmla="*/ 1703672 w 2670426"/>
              <a:gd name="connsiteY52" fmla="*/ 67376 h 3641822"/>
              <a:gd name="connsiteX53" fmla="*/ 1848051 w 2670426"/>
              <a:gd name="connsiteY53" fmla="*/ 105878 h 3641822"/>
              <a:gd name="connsiteX54" fmla="*/ 2117558 w 2670426"/>
              <a:gd name="connsiteY54" fmla="*/ 356134 h 3641822"/>
              <a:gd name="connsiteX55" fmla="*/ 2252312 w 2670426"/>
              <a:gd name="connsiteY55" fmla="*/ 529389 h 3641822"/>
              <a:gd name="connsiteX56" fmla="*/ 2310064 w 2670426"/>
              <a:gd name="connsiteY56" fmla="*/ 693019 h 3641822"/>
              <a:gd name="connsiteX57" fmla="*/ 2338939 w 2670426"/>
              <a:gd name="connsiteY57" fmla="*/ 904774 h 3641822"/>
              <a:gd name="connsiteX58" fmla="*/ 2338939 w 2670426"/>
              <a:gd name="connsiteY58" fmla="*/ 1078029 h 3641822"/>
              <a:gd name="connsiteX59" fmla="*/ 2319689 w 2670426"/>
              <a:gd name="connsiteY59" fmla="*/ 1193532 h 3641822"/>
              <a:gd name="connsiteX60" fmla="*/ 2290813 w 2670426"/>
              <a:gd name="connsiteY60" fmla="*/ 1260909 h 3641822"/>
              <a:gd name="connsiteX61" fmla="*/ 2252312 w 2670426"/>
              <a:gd name="connsiteY61" fmla="*/ 1337911 h 3641822"/>
              <a:gd name="connsiteX62" fmla="*/ 2156059 w 2670426"/>
              <a:gd name="connsiteY62" fmla="*/ 1424539 h 3641822"/>
              <a:gd name="connsiteX63" fmla="*/ 2107933 w 2670426"/>
              <a:gd name="connsiteY63" fmla="*/ 1434164 h 3641822"/>
              <a:gd name="connsiteX64" fmla="*/ 2079057 w 2670426"/>
              <a:gd name="connsiteY64" fmla="*/ 1520791 h 3641822"/>
              <a:gd name="connsiteX65" fmla="*/ 2059807 w 2670426"/>
              <a:gd name="connsiteY65" fmla="*/ 1617044 h 3641822"/>
              <a:gd name="connsiteX66" fmla="*/ 2050181 w 2670426"/>
              <a:gd name="connsiteY66" fmla="*/ 1742172 h 3641822"/>
              <a:gd name="connsiteX67" fmla="*/ 2050181 w 2670426"/>
              <a:gd name="connsiteY67" fmla="*/ 1828800 h 3641822"/>
              <a:gd name="connsiteX68" fmla="*/ 2040556 w 2670426"/>
              <a:gd name="connsiteY68" fmla="*/ 1886551 h 3641822"/>
              <a:gd name="connsiteX69" fmla="*/ 1992430 w 2670426"/>
              <a:gd name="connsiteY69" fmla="*/ 1915427 h 3641822"/>
              <a:gd name="connsiteX70" fmla="*/ 1953929 w 2670426"/>
              <a:gd name="connsiteY70" fmla="*/ 1925052 h 3641822"/>
              <a:gd name="connsiteX71" fmla="*/ 2670426 w 2670426"/>
              <a:gd name="connsiteY71" fmla="*/ 3641822 h 3641822"/>
              <a:gd name="connsiteX72" fmla="*/ 492001 w 2670426"/>
              <a:gd name="connsiteY7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548640 w 2670426"/>
              <a:gd name="connsiteY44" fmla="*/ 558265 h 3641822"/>
              <a:gd name="connsiteX45" fmla="*/ 606392 w 2670426"/>
              <a:gd name="connsiteY45" fmla="*/ 548640 h 3641822"/>
              <a:gd name="connsiteX46" fmla="*/ 721895 w 2670426"/>
              <a:gd name="connsiteY46" fmla="*/ 404261 h 3641822"/>
              <a:gd name="connsiteX47" fmla="*/ 933651 w 2670426"/>
              <a:gd name="connsiteY47" fmla="*/ 134753 h 3641822"/>
              <a:gd name="connsiteX48" fmla="*/ 1078030 w 2670426"/>
              <a:gd name="connsiteY48" fmla="*/ 28875 h 3641822"/>
              <a:gd name="connsiteX49" fmla="*/ 1280160 w 2670426"/>
              <a:gd name="connsiteY49" fmla="*/ 0 h 3641822"/>
              <a:gd name="connsiteX50" fmla="*/ 1491916 w 2670426"/>
              <a:gd name="connsiteY50" fmla="*/ 19250 h 3641822"/>
              <a:gd name="connsiteX51" fmla="*/ 1703672 w 2670426"/>
              <a:gd name="connsiteY51" fmla="*/ 67376 h 3641822"/>
              <a:gd name="connsiteX52" fmla="*/ 1848051 w 2670426"/>
              <a:gd name="connsiteY52" fmla="*/ 105878 h 3641822"/>
              <a:gd name="connsiteX53" fmla="*/ 2117558 w 2670426"/>
              <a:gd name="connsiteY53" fmla="*/ 356134 h 3641822"/>
              <a:gd name="connsiteX54" fmla="*/ 2252312 w 2670426"/>
              <a:gd name="connsiteY54" fmla="*/ 529389 h 3641822"/>
              <a:gd name="connsiteX55" fmla="*/ 2310064 w 2670426"/>
              <a:gd name="connsiteY55" fmla="*/ 693019 h 3641822"/>
              <a:gd name="connsiteX56" fmla="*/ 2338939 w 2670426"/>
              <a:gd name="connsiteY56" fmla="*/ 904774 h 3641822"/>
              <a:gd name="connsiteX57" fmla="*/ 2338939 w 2670426"/>
              <a:gd name="connsiteY57" fmla="*/ 1078029 h 3641822"/>
              <a:gd name="connsiteX58" fmla="*/ 2319689 w 2670426"/>
              <a:gd name="connsiteY58" fmla="*/ 1193532 h 3641822"/>
              <a:gd name="connsiteX59" fmla="*/ 2290813 w 2670426"/>
              <a:gd name="connsiteY59" fmla="*/ 1260909 h 3641822"/>
              <a:gd name="connsiteX60" fmla="*/ 2252312 w 2670426"/>
              <a:gd name="connsiteY60" fmla="*/ 1337911 h 3641822"/>
              <a:gd name="connsiteX61" fmla="*/ 2156059 w 2670426"/>
              <a:gd name="connsiteY61" fmla="*/ 1424539 h 3641822"/>
              <a:gd name="connsiteX62" fmla="*/ 2107933 w 2670426"/>
              <a:gd name="connsiteY62" fmla="*/ 1434164 h 3641822"/>
              <a:gd name="connsiteX63" fmla="*/ 2079057 w 2670426"/>
              <a:gd name="connsiteY63" fmla="*/ 1520791 h 3641822"/>
              <a:gd name="connsiteX64" fmla="*/ 2059807 w 2670426"/>
              <a:gd name="connsiteY64" fmla="*/ 1617044 h 3641822"/>
              <a:gd name="connsiteX65" fmla="*/ 2050181 w 2670426"/>
              <a:gd name="connsiteY65" fmla="*/ 1742172 h 3641822"/>
              <a:gd name="connsiteX66" fmla="*/ 2050181 w 2670426"/>
              <a:gd name="connsiteY66" fmla="*/ 1828800 h 3641822"/>
              <a:gd name="connsiteX67" fmla="*/ 2040556 w 2670426"/>
              <a:gd name="connsiteY67" fmla="*/ 1886551 h 3641822"/>
              <a:gd name="connsiteX68" fmla="*/ 1992430 w 2670426"/>
              <a:gd name="connsiteY68" fmla="*/ 1915427 h 3641822"/>
              <a:gd name="connsiteX69" fmla="*/ 1953929 w 2670426"/>
              <a:gd name="connsiteY69" fmla="*/ 1925052 h 3641822"/>
              <a:gd name="connsiteX70" fmla="*/ 2670426 w 2670426"/>
              <a:gd name="connsiteY70" fmla="*/ 3641822 h 3641822"/>
              <a:gd name="connsiteX71" fmla="*/ 492001 w 2670426"/>
              <a:gd name="connsiteY7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721895 w 2670426"/>
              <a:gd name="connsiteY45" fmla="*/ 404261 h 3641822"/>
              <a:gd name="connsiteX46" fmla="*/ 933651 w 2670426"/>
              <a:gd name="connsiteY46" fmla="*/ 134753 h 3641822"/>
              <a:gd name="connsiteX47" fmla="*/ 1078030 w 2670426"/>
              <a:gd name="connsiteY47" fmla="*/ 28875 h 3641822"/>
              <a:gd name="connsiteX48" fmla="*/ 1280160 w 2670426"/>
              <a:gd name="connsiteY48" fmla="*/ 0 h 3641822"/>
              <a:gd name="connsiteX49" fmla="*/ 1491916 w 2670426"/>
              <a:gd name="connsiteY49" fmla="*/ 19250 h 3641822"/>
              <a:gd name="connsiteX50" fmla="*/ 1703672 w 2670426"/>
              <a:gd name="connsiteY50" fmla="*/ 67376 h 3641822"/>
              <a:gd name="connsiteX51" fmla="*/ 1848051 w 2670426"/>
              <a:gd name="connsiteY51" fmla="*/ 105878 h 3641822"/>
              <a:gd name="connsiteX52" fmla="*/ 2117558 w 2670426"/>
              <a:gd name="connsiteY52" fmla="*/ 356134 h 3641822"/>
              <a:gd name="connsiteX53" fmla="*/ 2252312 w 2670426"/>
              <a:gd name="connsiteY53" fmla="*/ 529389 h 3641822"/>
              <a:gd name="connsiteX54" fmla="*/ 2310064 w 2670426"/>
              <a:gd name="connsiteY54" fmla="*/ 693019 h 3641822"/>
              <a:gd name="connsiteX55" fmla="*/ 2338939 w 2670426"/>
              <a:gd name="connsiteY55" fmla="*/ 904774 h 3641822"/>
              <a:gd name="connsiteX56" fmla="*/ 2338939 w 2670426"/>
              <a:gd name="connsiteY56" fmla="*/ 1078029 h 3641822"/>
              <a:gd name="connsiteX57" fmla="*/ 2319689 w 2670426"/>
              <a:gd name="connsiteY57" fmla="*/ 1193532 h 3641822"/>
              <a:gd name="connsiteX58" fmla="*/ 2290813 w 2670426"/>
              <a:gd name="connsiteY58" fmla="*/ 1260909 h 3641822"/>
              <a:gd name="connsiteX59" fmla="*/ 2252312 w 2670426"/>
              <a:gd name="connsiteY59" fmla="*/ 1337911 h 3641822"/>
              <a:gd name="connsiteX60" fmla="*/ 2156059 w 2670426"/>
              <a:gd name="connsiteY60" fmla="*/ 1424539 h 3641822"/>
              <a:gd name="connsiteX61" fmla="*/ 2107933 w 2670426"/>
              <a:gd name="connsiteY61" fmla="*/ 1434164 h 3641822"/>
              <a:gd name="connsiteX62" fmla="*/ 2079057 w 2670426"/>
              <a:gd name="connsiteY62" fmla="*/ 1520791 h 3641822"/>
              <a:gd name="connsiteX63" fmla="*/ 2059807 w 2670426"/>
              <a:gd name="connsiteY63" fmla="*/ 1617044 h 3641822"/>
              <a:gd name="connsiteX64" fmla="*/ 2050181 w 2670426"/>
              <a:gd name="connsiteY64" fmla="*/ 1742172 h 3641822"/>
              <a:gd name="connsiteX65" fmla="*/ 2050181 w 2670426"/>
              <a:gd name="connsiteY65" fmla="*/ 1828800 h 3641822"/>
              <a:gd name="connsiteX66" fmla="*/ 2040556 w 2670426"/>
              <a:gd name="connsiteY66" fmla="*/ 1886551 h 3641822"/>
              <a:gd name="connsiteX67" fmla="*/ 1992430 w 2670426"/>
              <a:gd name="connsiteY67" fmla="*/ 1915427 h 3641822"/>
              <a:gd name="connsiteX68" fmla="*/ 1953929 w 2670426"/>
              <a:gd name="connsiteY68" fmla="*/ 1925052 h 3641822"/>
              <a:gd name="connsiteX69" fmla="*/ 2670426 w 2670426"/>
              <a:gd name="connsiteY69" fmla="*/ 3641822 h 3641822"/>
              <a:gd name="connsiteX70" fmla="*/ 492001 w 2670426"/>
              <a:gd name="connsiteY7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3651 w 2670426"/>
              <a:gd name="connsiteY45" fmla="*/ 134753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937066 w 2670426"/>
              <a:gd name="connsiteY45" fmla="*/ 144999 h 3641822"/>
              <a:gd name="connsiteX46" fmla="*/ 1078030 w 2670426"/>
              <a:gd name="connsiteY46" fmla="*/ 28875 h 3641822"/>
              <a:gd name="connsiteX47" fmla="*/ 1280160 w 2670426"/>
              <a:gd name="connsiteY47" fmla="*/ 0 h 3641822"/>
              <a:gd name="connsiteX48" fmla="*/ 1491916 w 2670426"/>
              <a:gd name="connsiteY48" fmla="*/ 19250 h 3641822"/>
              <a:gd name="connsiteX49" fmla="*/ 1703672 w 2670426"/>
              <a:gd name="connsiteY49" fmla="*/ 67376 h 3641822"/>
              <a:gd name="connsiteX50" fmla="*/ 1848051 w 2670426"/>
              <a:gd name="connsiteY50" fmla="*/ 105878 h 3641822"/>
              <a:gd name="connsiteX51" fmla="*/ 2117558 w 2670426"/>
              <a:gd name="connsiteY51" fmla="*/ 356134 h 3641822"/>
              <a:gd name="connsiteX52" fmla="*/ 2252312 w 2670426"/>
              <a:gd name="connsiteY52" fmla="*/ 529389 h 3641822"/>
              <a:gd name="connsiteX53" fmla="*/ 2310064 w 2670426"/>
              <a:gd name="connsiteY53" fmla="*/ 693019 h 3641822"/>
              <a:gd name="connsiteX54" fmla="*/ 2338939 w 2670426"/>
              <a:gd name="connsiteY54" fmla="*/ 904774 h 3641822"/>
              <a:gd name="connsiteX55" fmla="*/ 2338939 w 2670426"/>
              <a:gd name="connsiteY55" fmla="*/ 1078029 h 3641822"/>
              <a:gd name="connsiteX56" fmla="*/ 2319689 w 2670426"/>
              <a:gd name="connsiteY56" fmla="*/ 1193532 h 3641822"/>
              <a:gd name="connsiteX57" fmla="*/ 2290813 w 2670426"/>
              <a:gd name="connsiteY57" fmla="*/ 1260909 h 3641822"/>
              <a:gd name="connsiteX58" fmla="*/ 2252312 w 2670426"/>
              <a:gd name="connsiteY58" fmla="*/ 1337911 h 3641822"/>
              <a:gd name="connsiteX59" fmla="*/ 2156059 w 2670426"/>
              <a:gd name="connsiteY59" fmla="*/ 1424539 h 3641822"/>
              <a:gd name="connsiteX60" fmla="*/ 2107933 w 2670426"/>
              <a:gd name="connsiteY60" fmla="*/ 1434164 h 3641822"/>
              <a:gd name="connsiteX61" fmla="*/ 2079057 w 2670426"/>
              <a:gd name="connsiteY61" fmla="*/ 1520791 h 3641822"/>
              <a:gd name="connsiteX62" fmla="*/ 2059807 w 2670426"/>
              <a:gd name="connsiteY62" fmla="*/ 1617044 h 3641822"/>
              <a:gd name="connsiteX63" fmla="*/ 2050181 w 2670426"/>
              <a:gd name="connsiteY63" fmla="*/ 1742172 h 3641822"/>
              <a:gd name="connsiteX64" fmla="*/ 2050181 w 2670426"/>
              <a:gd name="connsiteY64" fmla="*/ 1828800 h 3641822"/>
              <a:gd name="connsiteX65" fmla="*/ 2040556 w 2670426"/>
              <a:gd name="connsiteY65" fmla="*/ 1886551 h 3641822"/>
              <a:gd name="connsiteX66" fmla="*/ 1992430 w 2670426"/>
              <a:gd name="connsiteY66" fmla="*/ 1915427 h 3641822"/>
              <a:gd name="connsiteX67" fmla="*/ 1953929 w 2670426"/>
              <a:gd name="connsiteY67" fmla="*/ 1925052 h 3641822"/>
              <a:gd name="connsiteX68" fmla="*/ 2670426 w 2670426"/>
              <a:gd name="connsiteY68" fmla="*/ 3641822 h 3641822"/>
              <a:gd name="connsiteX69" fmla="*/ 492001 w 2670426"/>
              <a:gd name="connsiteY6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078030 w 2670426"/>
              <a:gd name="connsiteY45" fmla="*/ 28875 h 3641822"/>
              <a:gd name="connsiteX46" fmla="*/ 1280160 w 2670426"/>
              <a:gd name="connsiteY46" fmla="*/ 0 h 3641822"/>
              <a:gd name="connsiteX47" fmla="*/ 1491916 w 2670426"/>
              <a:gd name="connsiteY47" fmla="*/ 19250 h 3641822"/>
              <a:gd name="connsiteX48" fmla="*/ 1703672 w 2670426"/>
              <a:gd name="connsiteY48" fmla="*/ 67376 h 3641822"/>
              <a:gd name="connsiteX49" fmla="*/ 1848051 w 2670426"/>
              <a:gd name="connsiteY49" fmla="*/ 105878 h 3641822"/>
              <a:gd name="connsiteX50" fmla="*/ 2117558 w 2670426"/>
              <a:gd name="connsiteY50" fmla="*/ 356134 h 3641822"/>
              <a:gd name="connsiteX51" fmla="*/ 2252312 w 2670426"/>
              <a:gd name="connsiteY51" fmla="*/ 529389 h 3641822"/>
              <a:gd name="connsiteX52" fmla="*/ 2310064 w 2670426"/>
              <a:gd name="connsiteY52" fmla="*/ 693019 h 3641822"/>
              <a:gd name="connsiteX53" fmla="*/ 2338939 w 2670426"/>
              <a:gd name="connsiteY53" fmla="*/ 904774 h 3641822"/>
              <a:gd name="connsiteX54" fmla="*/ 2338939 w 2670426"/>
              <a:gd name="connsiteY54" fmla="*/ 1078029 h 3641822"/>
              <a:gd name="connsiteX55" fmla="*/ 2319689 w 2670426"/>
              <a:gd name="connsiteY55" fmla="*/ 1193532 h 3641822"/>
              <a:gd name="connsiteX56" fmla="*/ 2290813 w 2670426"/>
              <a:gd name="connsiteY56" fmla="*/ 1260909 h 3641822"/>
              <a:gd name="connsiteX57" fmla="*/ 2252312 w 2670426"/>
              <a:gd name="connsiteY57" fmla="*/ 1337911 h 3641822"/>
              <a:gd name="connsiteX58" fmla="*/ 2156059 w 2670426"/>
              <a:gd name="connsiteY58" fmla="*/ 1424539 h 3641822"/>
              <a:gd name="connsiteX59" fmla="*/ 2107933 w 2670426"/>
              <a:gd name="connsiteY59" fmla="*/ 1434164 h 3641822"/>
              <a:gd name="connsiteX60" fmla="*/ 2079057 w 2670426"/>
              <a:gd name="connsiteY60" fmla="*/ 1520791 h 3641822"/>
              <a:gd name="connsiteX61" fmla="*/ 2059807 w 2670426"/>
              <a:gd name="connsiteY61" fmla="*/ 1617044 h 3641822"/>
              <a:gd name="connsiteX62" fmla="*/ 2050181 w 2670426"/>
              <a:gd name="connsiteY62" fmla="*/ 1742172 h 3641822"/>
              <a:gd name="connsiteX63" fmla="*/ 2050181 w 2670426"/>
              <a:gd name="connsiteY63" fmla="*/ 1828800 h 3641822"/>
              <a:gd name="connsiteX64" fmla="*/ 2040556 w 2670426"/>
              <a:gd name="connsiteY64" fmla="*/ 1886551 h 3641822"/>
              <a:gd name="connsiteX65" fmla="*/ 1992430 w 2670426"/>
              <a:gd name="connsiteY65" fmla="*/ 1915427 h 3641822"/>
              <a:gd name="connsiteX66" fmla="*/ 1953929 w 2670426"/>
              <a:gd name="connsiteY66" fmla="*/ 1925052 h 3641822"/>
              <a:gd name="connsiteX67" fmla="*/ 2670426 w 2670426"/>
              <a:gd name="connsiteY67" fmla="*/ 3641822 h 3641822"/>
              <a:gd name="connsiteX68" fmla="*/ 492001 w 2670426"/>
              <a:gd name="connsiteY68"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80160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491916 w 2670426"/>
              <a:gd name="connsiteY46" fmla="*/ 19250 h 3641822"/>
              <a:gd name="connsiteX47" fmla="*/ 1703672 w 2670426"/>
              <a:gd name="connsiteY47" fmla="*/ 67376 h 3641822"/>
              <a:gd name="connsiteX48" fmla="*/ 1848051 w 2670426"/>
              <a:gd name="connsiteY48" fmla="*/ 105878 h 3641822"/>
              <a:gd name="connsiteX49" fmla="*/ 2117558 w 2670426"/>
              <a:gd name="connsiteY49" fmla="*/ 356134 h 3641822"/>
              <a:gd name="connsiteX50" fmla="*/ 2252312 w 2670426"/>
              <a:gd name="connsiteY50" fmla="*/ 529389 h 3641822"/>
              <a:gd name="connsiteX51" fmla="*/ 2310064 w 2670426"/>
              <a:gd name="connsiteY51" fmla="*/ 693019 h 3641822"/>
              <a:gd name="connsiteX52" fmla="*/ 2338939 w 2670426"/>
              <a:gd name="connsiteY52" fmla="*/ 904774 h 3641822"/>
              <a:gd name="connsiteX53" fmla="*/ 2338939 w 2670426"/>
              <a:gd name="connsiteY53" fmla="*/ 1078029 h 3641822"/>
              <a:gd name="connsiteX54" fmla="*/ 2319689 w 2670426"/>
              <a:gd name="connsiteY54" fmla="*/ 1193532 h 3641822"/>
              <a:gd name="connsiteX55" fmla="*/ 2290813 w 2670426"/>
              <a:gd name="connsiteY55" fmla="*/ 1260909 h 3641822"/>
              <a:gd name="connsiteX56" fmla="*/ 2252312 w 2670426"/>
              <a:gd name="connsiteY56" fmla="*/ 1337911 h 3641822"/>
              <a:gd name="connsiteX57" fmla="*/ 2156059 w 2670426"/>
              <a:gd name="connsiteY57" fmla="*/ 1424539 h 3641822"/>
              <a:gd name="connsiteX58" fmla="*/ 2107933 w 2670426"/>
              <a:gd name="connsiteY58" fmla="*/ 1434164 h 3641822"/>
              <a:gd name="connsiteX59" fmla="*/ 2079057 w 2670426"/>
              <a:gd name="connsiteY59" fmla="*/ 1520791 h 3641822"/>
              <a:gd name="connsiteX60" fmla="*/ 2059807 w 2670426"/>
              <a:gd name="connsiteY60" fmla="*/ 1617044 h 3641822"/>
              <a:gd name="connsiteX61" fmla="*/ 2050181 w 2670426"/>
              <a:gd name="connsiteY61" fmla="*/ 1742172 h 3641822"/>
              <a:gd name="connsiteX62" fmla="*/ 2050181 w 2670426"/>
              <a:gd name="connsiteY62" fmla="*/ 1828800 h 3641822"/>
              <a:gd name="connsiteX63" fmla="*/ 2040556 w 2670426"/>
              <a:gd name="connsiteY63" fmla="*/ 1886551 h 3641822"/>
              <a:gd name="connsiteX64" fmla="*/ 1992430 w 2670426"/>
              <a:gd name="connsiteY64" fmla="*/ 1915427 h 3641822"/>
              <a:gd name="connsiteX65" fmla="*/ 1953929 w 2670426"/>
              <a:gd name="connsiteY65" fmla="*/ 1925052 h 3641822"/>
              <a:gd name="connsiteX66" fmla="*/ 2670426 w 2670426"/>
              <a:gd name="connsiteY66" fmla="*/ 3641822 h 3641822"/>
              <a:gd name="connsiteX67" fmla="*/ 492001 w 2670426"/>
              <a:gd name="connsiteY67"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703672 w 2670426"/>
              <a:gd name="connsiteY46" fmla="*/ 67376 h 3641822"/>
              <a:gd name="connsiteX47" fmla="*/ 1848051 w 2670426"/>
              <a:gd name="connsiteY47" fmla="*/ 105878 h 3641822"/>
              <a:gd name="connsiteX48" fmla="*/ 2117558 w 2670426"/>
              <a:gd name="connsiteY48" fmla="*/ 356134 h 3641822"/>
              <a:gd name="connsiteX49" fmla="*/ 2252312 w 2670426"/>
              <a:gd name="connsiteY49" fmla="*/ 529389 h 3641822"/>
              <a:gd name="connsiteX50" fmla="*/ 2310064 w 2670426"/>
              <a:gd name="connsiteY50" fmla="*/ 693019 h 3641822"/>
              <a:gd name="connsiteX51" fmla="*/ 2338939 w 2670426"/>
              <a:gd name="connsiteY51" fmla="*/ 904774 h 3641822"/>
              <a:gd name="connsiteX52" fmla="*/ 2338939 w 2670426"/>
              <a:gd name="connsiteY52" fmla="*/ 1078029 h 3641822"/>
              <a:gd name="connsiteX53" fmla="*/ 2319689 w 2670426"/>
              <a:gd name="connsiteY53" fmla="*/ 1193532 h 3641822"/>
              <a:gd name="connsiteX54" fmla="*/ 2290813 w 2670426"/>
              <a:gd name="connsiteY54" fmla="*/ 1260909 h 3641822"/>
              <a:gd name="connsiteX55" fmla="*/ 2252312 w 2670426"/>
              <a:gd name="connsiteY55" fmla="*/ 1337911 h 3641822"/>
              <a:gd name="connsiteX56" fmla="*/ 2156059 w 2670426"/>
              <a:gd name="connsiteY56" fmla="*/ 1424539 h 3641822"/>
              <a:gd name="connsiteX57" fmla="*/ 2107933 w 2670426"/>
              <a:gd name="connsiteY57" fmla="*/ 1434164 h 3641822"/>
              <a:gd name="connsiteX58" fmla="*/ 2079057 w 2670426"/>
              <a:gd name="connsiteY58" fmla="*/ 1520791 h 3641822"/>
              <a:gd name="connsiteX59" fmla="*/ 2059807 w 2670426"/>
              <a:gd name="connsiteY59" fmla="*/ 1617044 h 3641822"/>
              <a:gd name="connsiteX60" fmla="*/ 2050181 w 2670426"/>
              <a:gd name="connsiteY60" fmla="*/ 1742172 h 3641822"/>
              <a:gd name="connsiteX61" fmla="*/ 2050181 w 2670426"/>
              <a:gd name="connsiteY61" fmla="*/ 1828800 h 3641822"/>
              <a:gd name="connsiteX62" fmla="*/ 2040556 w 2670426"/>
              <a:gd name="connsiteY62" fmla="*/ 1886551 h 3641822"/>
              <a:gd name="connsiteX63" fmla="*/ 1992430 w 2670426"/>
              <a:gd name="connsiteY63" fmla="*/ 1915427 h 3641822"/>
              <a:gd name="connsiteX64" fmla="*/ 1953929 w 2670426"/>
              <a:gd name="connsiteY64" fmla="*/ 1925052 h 3641822"/>
              <a:gd name="connsiteX65" fmla="*/ 2670426 w 2670426"/>
              <a:gd name="connsiteY65" fmla="*/ 3641822 h 3641822"/>
              <a:gd name="connsiteX66" fmla="*/ 492001 w 2670426"/>
              <a:gd name="connsiteY66"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1848051 w 2670426"/>
              <a:gd name="connsiteY46" fmla="*/ 105878 h 3641822"/>
              <a:gd name="connsiteX47" fmla="*/ 2117558 w 2670426"/>
              <a:gd name="connsiteY47" fmla="*/ 356134 h 3641822"/>
              <a:gd name="connsiteX48" fmla="*/ 2252312 w 2670426"/>
              <a:gd name="connsiteY48" fmla="*/ 529389 h 3641822"/>
              <a:gd name="connsiteX49" fmla="*/ 2310064 w 2670426"/>
              <a:gd name="connsiteY49" fmla="*/ 693019 h 3641822"/>
              <a:gd name="connsiteX50" fmla="*/ 2338939 w 2670426"/>
              <a:gd name="connsiteY50" fmla="*/ 904774 h 3641822"/>
              <a:gd name="connsiteX51" fmla="*/ 2338939 w 2670426"/>
              <a:gd name="connsiteY51" fmla="*/ 1078029 h 3641822"/>
              <a:gd name="connsiteX52" fmla="*/ 2319689 w 2670426"/>
              <a:gd name="connsiteY52" fmla="*/ 1193532 h 3641822"/>
              <a:gd name="connsiteX53" fmla="*/ 2290813 w 2670426"/>
              <a:gd name="connsiteY53" fmla="*/ 1260909 h 3641822"/>
              <a:gd name="connsiteX54" fmla="*/ 2252312 w 2670426"/>
              <a:gd name="connsiteY54" fmla="*/ 1337911 h 3641822"/>
              <a:gd name="connsiteX55" fmla="*/ 2156059 w 2670426"/>
              <a:gd name="connsiteY55" fmla="*/ 1424539 h 3641822"/>
              <a:gd name="connsiteX56" fmla="*/ 2107933 w 2670426"/>
              <a:gd name="connsiteY56" fmla="*/ 1434164 h 3641822"/>
              <a:gd name="connsiteX57" fmla="*/ 2079057 w 2670426"/>
              <a:gd name="connsiteY57" fmla="*/ 1520791 h 3641822"/>
              <a:gd name="connsiteX58" fmla="*/ 2059807 w 2670426"/>
              <a:gd name="connsiteY58" fmla="*/ 1617044 h 3641822"/>
              <a:gd name="connsiteX59" fmla="*/ 2050181 w 2670426"/>
              <a:gd name="connsiteY59" fmla="*/ 1742172 h 3641822"/>
              <a:gd name="connsiteX60" fmla="*/ 2050181 w 2670426"/>
              <a:gd name="connsiteY60" fmla="*/ 1828800 h 3641822"/>
              <a:gd name="connsiteX61" fmla="*/ 2040556 w 2670426"/>
              <a:gd name="connsiteY61" fmla="*/ 1886551 h 3641822"/>
              <a:gd name="connsiteX62" fmla="*/ 1992430 w 2670426"/>
              <a:gd name="connsiteY62" fmla="*/ 1915427 h 3641822"/>
              <a:gd name="connsiteX63" fmla="*/ 1953929 w 2670426"/>
              <a:gd name="connsiteY63" fmla="*/ 1925052 h 3641822"/>
              <a:gd name="connsiteX64" fmla="*/ 2670426 w 2670426"/>
              <a:gd name="connsiteY64" fmla="*/ 3641822 h 3641822"/>
              <a:gd name="connsiteX65" fmla="*/ 492001 w 2670426"/>
              <a:gd name="connsiteY65"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117558 w 2670426"/>
              <a:gd name="connsiteY46" fmla="*/ 356134 h 3641822"/>
              <a:gd name="connsiteX47" fmla="*/ 2252312 w 2670426"/>
              <a:gd name="connsiteY47" fmla="*/ 529389 h 3641822"/>
              <a:gd name="connsiteX48" fmla="*/ 2310064 w 2670426"/>
              <a:gd name="connsiteY48" fmla="*/ 693019 h 3641822"/>
              <a:gd name="connsiteX49" fmla="*/ 2338939 w 2670426"/>
              <a:gd name="connsiteY49" fmla="*/ 904774 h 3641822"/>
              <a:gd name="connsiteX50" fmla="*/ 2338939 w 2670426"/>
              <a:gd name="connsiteY50" fmla="*/ 1078029 h 3641822"/>
              <a:gd name="connsiteX51" fmla="*/ 2319689 w 2670426"/>
              <a:gd name="connsiteY51" fmla="*/ 1193532 h 3641822"/>
              <a:gd name="connsiteX52" fmla="*/ 2290813 w 2670426"/>
              <a:gd name="connsiteY52" fmla="*/ 1260909 h 3641822"/>
              <a:gd name="connsiteX53" fmla="*/ 2252312 w 2670426"/>
              <a:gd name="connsiteY53" fmla="*/ 1337911 h 3641822"/>
              <a:gd name="connsiteX54" fmla="*/ 2156059 w 2670426"/>
              <a:gd name="connsiteY54" fmla="*/ 1424539 h 3641822"/>
              <a:gd name="connsiteX55" fmla="*/ 2107933 w 2670426"/>
              <a:gd name="connsiteY55" fmla="*/ 1434164 h 3641822"/>
              <a:gd name="connsiteX56" fmla="*/ 2079057 w 2670426"/>
              <a:gd name="connsiteY56" fmla="*/ 1520791 h 3641822"/>
              <a:gd name="connsiteX57" fmla="*/ 2059807 w 2670426"/>
              <a:gd name="connsiteY57" fmla="*/ 1617044 h 3641822"/>
              <a:gd name="connsiteX58" fmla="*/ 2050181 w 2670426"/>
              <a:gd name="connsiteY58" fmla="*/ 1742172 h 3641822"/>
              <a:gd name="connsiteX59" fmla="*/ 2050181 w 2670426"/>
              <a:gd name="connsiteY59" fmla="*/ 1828800 h 3641822"/>
              <a:gd name="connsiteX60" fmla="*/ 2040556 w 2670426"/>
              <a:gd name="connsiteY60" fmla="*/ 1886551 h 3641822"/>
              <a:gd name="connsiteX61" fmla="*/ 1992430 w 2670426"/>
              <a:gd name="connsiteY61" fmla="*/ 1915427 h 3641822"/>
              <a:gd name="connsiteX62" fmla="*/ 1953929 w 2670426"/>
              <a:gd name="connsiteY62" fmla="*/ 1925052 h 3641822"/>
              <a:gd name="connsiteX63" fmla="*/ 2670426 w 2670426"/>
              <a:gd name="connsiteY63" fmla="*/ 3641822 h 3641822"/>
              <a:gd name="connsiteX64" fmla="*/ 492001 w 2670426"/>
              <a:gd name="connsiteY64"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252312 w 2670426"/>
              <a:gd name="connsiteY46" fmla="*/ 529389 h 3641822"/>
              <a:gd name="connsiteX47" fmla="*/ 2310064 w 2670426"/>
              <a:gd name="connsiteY47" fmla="*/ 693019 h 3641822"/>
              <a:gd name="connsiteX48" fmla="*/ 2338939 w 2670426"/>
              <a:gd name="connsiteY48" fmla="*/ 904774 h 3641822"/>
              <a:gd name="connsiteX49" fmla="*/ 2338939 w 2670426"/>
              <a:gd name="connsiteY49" fmla="*/ 1078029 h 3641822"/>
              <a:gd name="connsiteX50" fmla="*/ 2319689 w 2670426"/>
              <a:gd name="connsiteY50" fmla="*/ 1193532 h 3641822"/>
              <a:gd name="connsiteX51" fmla="*/ 2290813 w 2670426"/>
              <a:gd name="connsiteY51" fmla="*/ 1260909 h 3641822"/>
              <a:gd name="connsiteX52" fmla="*/ 2252312 w 2670426"/>
              <a:gd name="connsiteY52" fmla="*/ 1337911 h 3641822"/>
              <a:gd name="connsiteX53" fmla="*/ 2156059 w 2670426"/>
              <a:gd name="connsiteY53" fmla="*/ 1424539 h 3641822"/>
              <a:gd name="connsiteX54" fmla="*/ 2107933 w 2670426"/>
              <a:gd name="connsiteY54" fmla="*/ 1434164 h 3641822"/>
              <a:gd name="connsiteX55" fmla="*/ 2079057 w 2670426"/>
              <a:gd name="connsiteY55" fmla="*/ 1520791 h 3641822"/>
              <a:gd name="connsiteX56" fmla="*/ 2059807 w 2670426"/>
              <a:gd name="connsiteY56" fmla="*/ 1617044 h 3641822"/>
              <a:gd name="connsiteX57" fmla="*/ 2050181 w 2670426"/>
              <a:gd name="connsiteY57" fmla="*/ 1742172 h 3641822"/>
              <a:gd name="connsiteX58" fmla="*/ 2050181 w 2670426"/>
              <a:gd name="connsiteY58" fmla="*/ 1828800 h 3641822"/>
              <a:gd name="connsiteX59" fmla="*/ 2040556 w 2670426"/>
              <a:gd name="connsiteY59" fmla="*/ 1886551 h 3641822"/>
              <a:gd name="connsiteX60" fmla="*/ 1992430 w 2670426"/>
              <a:gd name="connsiteY60" fmla="*/ 1915427 h 3641822"/>
              <a:gd name="connsiteX61" fmla="*/ 1953929 w 2670426"/>
              <a:gd name="connsiteY61" fmla="*/ 1925052 h 3641822"/>
              <a:gd name="connsiteX62" fmla="*/ 2670426 w 2670426"/>
              <a:gd name="connsiteY62" fmla="*/ 3641822 h 3641822"/>
              <a:gd name="connsiteX63" fmla="*/ 492001 w 2670426"/>
              <a:gd name="connsiteY63"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0064 w 2670426"/>
              <a:gd name="connsiteY46" fmla="*/ 693019 h 3641822"/>
              <a:gd name="connsiteX47" fmla="*/ 2338939 w 2670426"/>
              <a:gd name="connsiteY47" fmla="*/ 904774 h 3641822"/>
              <a:gd name="connsiteX48" fmla="*/ 2338939 w 2670426"/>
              <a:gd name="connsiteY48" fmla="*/ 1078029 h 3641822"/>
              <a:gd name="connsiteX49" fmla="*/ 2319689 w 2670426"/>
              <a:gd name="connsiteY49" fmla="*/ 1193532 h 3641822"/>
              <a:gd name="connsiteX50" fmla="*/ 2290813 w 2670426"/>
              <a:gd name="connsiteY50" fmla="*/ 1260909 h 3641822"/>
              <a:gd name="connsiteX51" fmla="*/ 2252312 w 2670426"/>
              <a:gd name="connsiteY51" fmla="*/ 1337911 h 3641822"/>
              <a:gd name="connsiteX52" fmla="*/ 2156059 w 2670426"/>
              <a:gd name="connsiteY52" fmla="*/ 1424539 h 3641822"/>
              <a:gd name="connsiteX53" fmla="*/ 2107933 w 2670426"/>
              <a:gd name="connsiteY53" fmla="*/ 1434164 h 3641822"/>
              <a:gd name="connsiteX54" fmla="*/ 2079057 w 2670426"/>
              <a:gd name="connsiteY54" fmla="*/ 1520791 h 3641822"/>
              <a:gd name="connsiteX55" fmla="*/ 2059807 w 2670426"/>
              <a:gd name="connsiteY55" fmla="*/ 1617044 h 3641822"/>
              <a:gd name="connsiteX56" fmla="*/ 2050181 w 2670426"/>
              <a:gd name="connsiteY56" fmla="*/ 1742172 h 3641822"/>
              <a:gd name="connsiteX57" fmla="*/ 2050181 w 2670426"/>
              <a:gd name="connsiteY57" fmla="*/ 1828800 h 3641822"/>
              <a:gd name="connsiteX58" fmla="*/ 2040556 w 2670426"/>
              <a:gd name="connsiteY58" fmla="*/ 1886551 h 3641822"/>
              <a:gd name="connsiteX59" fmla="*/ 1992430 w 2670426"/>
              <a:gd name="connsiteY59" fmla="*/ 1915427 h 3641822"/>
              <a:gd name="connsiteX60" fmla="*/ 1953929 w 2670426"/>
              <a:gd name="connsiteY60" fmla="*/ 1925052 h 3641822"/>
              <a:gd name="connsiteX61" fmla="*/ 2670426 w 2670426"/>
              <a:gd name="connsiteY61" fmla="*/ 3641822 h 3641822"/>
              <a:gd name="connsiteX62" fmla="*/ 492001 w 2670426"/>
              <a:gd name="connsiteY62"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904774 h 3641822"/>
              <a:gd name="connsiteX47" fmla="*/ 2338939 w 2670426"/>
              <a:gd name="connsiteY47" fmla="*/ 1078029 h 3641822"/>
              <a:gd name="connsiteX48" fmla="*/ 2319689 w 2670426"/>
              <a:gd name="connsiteY48" fmla="*/ 1193532 h 3641822"/>
              <a:gd name="connsiteX49" fmla="*/ 2290813 w 2670426"/>
              <a:gd name="connsiteY49" fmla="*/ 1260909 h 3641822"/>
              <a:gd name="connsiteX50" fmla="*/ 2252312 w 2670426"/>
              <a:gd name="connsiteY50" fmla="*/ 1337911 h 3641822"/>
              <a:gd name="connsiteX51" fmla="*/ 2156059 w 2670426"/>
              <a:gd name="connsiteY51" fmla="*/ 1424539 h 3641822"/>
              <a:gd name="connsiteX52" fmla="*/ 2107933 w 2670426"/>
              <a:gd name="connsiteY52" fmla="*/ 1434164 h 3641822"/>
              <a:gd name="connsiteX53" fmla="*/ 2079057 w 2670426"/>
              <a:gd name="connsiteY53" fmla="*/ 1520791 h 3641822"/>
              <a:gd name="connsiteX54" fmla="*/ 2059807 w 2670426"/>
              <a:gd name="connsiteY54" fmla="*/ 1617044 h 3641822"/>
              <a:gd name="connsiteX55" fmla="*/ 2050181 w 2670426"/>
              <a:gd name="connsiteY55" fmla="*/ 1742172 h 3641822"/>
              <a:gd name="connsiteX56" fmla="*/ 2050181 w 2670426"/>
              <a:gd name="connsiteY56" fmla="*/ 1828800 h 3641822"/>
              <a:gd name="connsiteX57" fmla="*/ 2040556 w 2670426"/>
              <a:gd name="connsiteY57" fmla="*/ 1886551 h 3641822"/>
              <a:gd name="connsiteX58" fmla="*/ 1992430 w 2670426"/>
              <a:gd name="connsiteY58" fmla="*/ 1915427 h 3641822"/>
              <a:gd name="connsiteX59" fmla="*/ 1953929 w 2670426"/>
              <a:gd name="connsiteY59" fmla="*/ 1925052 h 3641822"/>
              <a:gd name="connsiteX60" fmla="*/ 2670426 w 2670426"/>
              <a:gd name="connsiteY60" fmla="*/ 3641822 h 3641822"/>
              <a:gd name="connsiteX61" fmla="*/ 492001 w 2670426"/>
              <a:gd name="connsiteY61"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38939 w 2670426"/>
              <a:gd name="connsiteY46" fmla="*/ 1078029 h 3641822"/>
              <a:gd name="connsiteX47" fmla="*/ 2319689 w 2670426"/>
              <a:gd name="connsiteY47" fmla="*/ 1193532 h 3641822"/>
              <a:gd name="connsiteX48" fmla="*/ 2290813 w 2670426"/>
              <a:gd name="connsiteY48" fmla="*/ 1260909 h 3641822"/>
              <a:gd name="connsiteX49" fmla="*/ 2252312 w 2670426"/>
              <a:gd name="connsiteY49" fmla="*/ 1337911 h 3641822"/>
              <a:gd name="connsiteX50" fmla="*/ 2156059 w 2670426"/>
              <a:gd name="connsiteY50" fmla="*/ 1424539 h 3641822"/>
              <a:gd name="connsiteX51" fmla="*/ 2107933 w 2670426"/>
              <a:gd name="connsiteY51" fmla="*/ 1434164 h 3641822"/>
              <a:gd name="connsiteX52" fmla="*/ 2079057 w 2670426"/>
              <a:gd name="connsiteY52" fmla="*/ 1520791 h 3641822"/>
              <a:gd name="connsiteX53" fmla="*/ 2059807 w 2670426"/>
              <a:gd name="connsiteY53" fmla="*/ 1617044 h 3641822"/>
              <a:gd name="connsiteX54" fmla="*/ 2050181 w 2670426"/>
              <a:gd name="connsiteY54" fmla="*/ 1742172 h 3641822"/>
              <a:gd name="connsiteX55" fmla="*/ 2050181 w 2670426"/>
              <a:gd name="connsiteY55" fmla="*/ 1828800 h 3641822"/>
              <a:gd name="connsiteX56" fmla="*/ 2040556 w 2670426"/>
              <a:gd name="connsiteY56" fmla="*/ 1886551 h 3641822"/>
              <a:gd name="connsiteX57" fmla="*/ 1992430 w 2670426"/>
              <a:gd name="connsiteY57" fmla="*/ 1915427 h 3641822"/>
              <a:gd name="connsiteX58" fmla="*/ 1953929 w 2670426"/>
              <a:gd name="connsiteY58" fmla="*/ 1925052 h 3641822"/>
              <a:gd name="connsiteX59" fmla="*/ 2670426 w 2670426"/>
              <a:gd name="connsiteY59" fmla="*/ 3641822 h 3641822"/>
              <a:gd name="connsiteX60" fmla="*/ 492001 w 2670426"/>
              <a:gd name="connsiteY60"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19689 w 2670426"/>
              <a:gd name="connsiteY46" fmla="*/ 1193532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631451 h 3641822"/>
              <a:gd name="connsiteX1" fmla="*/ 1049154 w 2670426"/>
              <a:gd name="connsiteY1" fmla="*/ 2464067 h 3641822"/>
              <a:gd name="connsiteX2" fmla="*/ 885525 w 2670426"/>
              <a:gd name="connsiteY2" fmla="*/ 2127183 h 3641822"/>
              <a:gd name="connsiteX3" fmla="*/ 875899 w 2670426"/>
              <a:gd name="connsiteY3" fmla="*/ 2088682 h 3641822"/>
              <a:gd name="connsiteX4" fmla="*/ 847024 w 2670426"/>
              <a:gd name="connsiteY4" fmla="*/ 2059806 h 3641822"/>
              <a:gd name="connsiteX5" fmla="*/ 789272 w 2670426"/>
              <a:gd name="connsiteY5" fmla="*/ 2059806 h 3641822"/>
              <a:gd name="connsiteX6" fmla="*/ 721895 w 2670426"/>
              <a:gd name="connsiteY6" fmla="*/ 2079056 h 3641822"/>
              <a:gd name="connsiteX7" fmla="*/ 606392 w 2670426"/>
              <a:gd name="connsiteY7" fmla="*/ 2088682 h 3641822"/>
              <a:gd name="connsiteX8" fmla="*/ 519765 w 2670426"/>
              <a:gd name="connsiteY8" fmla="*/ 2069431 h 3641822"/>
              <a:gd name="connsiteX9" fmla="*/ 462013 w 2670426"/>
              <a:gd name="connsiteY9" fmla="*/ 2030930 h 3641822"/>
              <a:gd name="connsiteX10" fmla="*/ 433137 w 2670426"/>
              <a:gd name="connsiteY10" fmla="*/ 1973179 h 3641822"/>
              <a:gd name="connsiteX11" fmla="*/ 433137 w 2670426"/>
              <a:gd name="connsiteY11" fmla="*/ 1896176 h 3641822"/>
              <a:gd name="connsiteX12" fmla="*/ 423512 w 2670426"/>
              <a:gd name="connsiteY12" fmla="*/ 1857675 h 3641822"/>
              <a:gd name="connsiteX13" fmla="*/ 423512 w 2670426"/>
              <a:gd name="connsiteY13" fmla="*/ 1819174 h 3641822"/>
              <a:gd name="connsiteX14" fmla="*/ 423512 w 2670426"/>
              <a:gd name="connsiteY14" fmla="*/ 1790299 h 3641822"/>
              <a:gd name="connsiteX15" fmla="*/ 404261 w 2670426"/>
              <a:gd name="connsiteY15" fmla="*/ 1761423 h 3641822"/>
              <a:gd name="connsiteX16" fmla="*/ 356135 w 2670426"/>
              <a:gd name="connsiteY16" fmla="*/ 1674795 h 3641822"/>
              <a:gd name="connsiteX17" fmla="*/ 375386 w 2670426"/>
              <a:gd name="connsiteY17" fmla="*/ 1645920 h 3641822"/>
              <a:gd name="connsiteX18" fmla="*/ 375386 w 2670426"/>
              <a:gd name="connsiteY18" fmla="*/ 1617044 h 3641822"/>
              <a:gd name="connsiteX19" fmla="*/ 346510 w 2670426"/>
              <a:gd name="connsiteY19" fmla="*/ 1597793 h 3641822"/>
              <a:gd name="connsiteX20" fmla="*/ 346510 w 2670426"/>
              <a:gd name="connsiteY20" fmla="*/ 1559292 h 3641822"/>
              <a:gd name="connsiteX21" fmla="*/ 356135 w 2670426"/>
              <a:gd name="connsiteY21" fmla="*/ 1530416 h 3641822"/>
              <a:gd name="connsiteX22" fmla="*/ 336885 w 2670426"/>
              <a:gd name="connsiteY22" fmla="*/ 1453414 h 3641822"/>
              <a:gd name="connsiteX23" fmla="*/ 298384 w 2670426"/>
              <a:gd name="connsiteY23" fmla="*/ 1414913 h 3641822"/>
              <a:gd name="connsiteX24" fmla="*/ 259882 w 2670426"/>
              <a:gd name="connsiteY24" fmla="*/ 1386038 h 3641822"/>
              <a:gd name="connsiteX25" fmla="*/ 231007 w 2670426"/>
              <a:gd name="connsiteY25" fmla="*/ 1337911 h 3641822"/>
              <a:gd name="connsiteX26" fmla="*/ 231007 w 2670426"/>
              <a:gd name="connsiteY26" fmla="*/ 1299410 h 3641822"/>
              <a:gd name="connsiteX27" fmla="*/ 269508 w 2670426"/>
              <a:gd name="connsiteY27" fmla="*/ 1251284 h 3641822"/>
              <a:gd name="connsiteX28" fmla="*/ 336885 w 2670426"/>
              <a:gd name="connsiteY28" fmla="*/ 1203158 h 3641822"/>
              <a:gd name="connsiteX29" fmla="*/ 404261 w 2670426"/>
              <a:gd name="connsiteY29" fmla="*/ 1145406 h 3641822"/>
              <a:gd name="connsiteX30" fmla="*/ 442762 w 2670426"/>
              <a:gd name="connsiteY30" fmla="*/ 1078029 h 3641822"/>
              <a:gd name="connsiteX31" fmla="*/ 481264 w 2670426"/>
              <a:gd name="connsiteY31" fmla="*/ 1029903 h 3641822"/>
              <a:gd name="connsiteX32" fmla="*/ 500514 w 2670426"/>
              <a:gd name="connsiteY32" fmla="*/ 981776 h 3641822"/>
              <a:gd name="connsiteX33" fmla="*/ 510139 w 2670426"/>
              <a:gd name="connsiteY33" fmla="*/ 943275 h 3641822"/>
              <a:gd name="connsiteX34" fmla="*/ 500514 w 2670426"/>
              <a:gd name="connsiteY34" fmla="*/ 904774 h 3641822"/>
              <a:gd name="connsiteX35" fmla="*/ 490889 w 2670426"/>
              <a:gd name="connsiteY35" fmla="*/ 885524 h 3641822"/>
              <a:gd name="connsiteX36" fmla="*/ 490889 w 2670426"/>
              <a:gd name="connsiteY36" fmla="*/ 837398 h 3641822"/>
              <a:gd name="connsiteX37" fmla="*/ 490889 w 2670426"/>
              <a:gd name="connsiteY37" fmla="*/ 808522 h 3641822"/>
              <a:gd name="connsiteX38" fmla="*/ 413887 w 2670426"/>
              <a:gd name="connsiteY38" fmla="*/ 770021 h 3641822"/>
              <a:gd name="connsiteX39" fmla="*/ 298384 w 2670426"/>
              <a:gd name="connsiteY39" fmla="*/ 731520 h 3641822"/>
              <a:gd name="connsiteX40" fmla="*/ 192506 w 2670426"/>
              <a:gd name="connsiteY40" fmla="*/ 693019 h 3641822"/>
              <a:gd name="connsiteX41" fmla="*/ 86628 w 2670426"/>
              <a:gd name="connsiteY41" fmla="*/ 635267 h 3641822"/>
              <a:gd name="connsiteX42" fmla="*/ 9626 w 2670426"/>
              <a:gd name="connsiteY42" fmla="*/ 587141 h 3641822"/>
              <a:gd name="connsiteX43" fmla="*/ 0 w 2670426"/>
              <a:gd name="connsiteY43" fmla="*/ 558265 h 3641822"/>
              <a:gd name="connsiteX44" fmla="*/ 606392 w 2670426"/>
              <a:gd name="connsiteY44" fmla="*/ 548640 h 3641822"/>
              <a:gd name="connsiteX45" fmla="*/ 1269914 w 2670426"/>
              <a:gd name="connsiteY45" fmla="*/ 0 h 3641822"/>
              <a:gd name="connsiteX46" fmla="*/ 2323104 w 2670426"/>
              <a:gd name="connsiteY46" fmla="*/ 688021 h 3641822"/>
              <a:gd name="connsiteX47" fmla="*/ 2290813 w 2670426"/>
              <a:gd name="connsiteY47" fmla="*/ 1260909 h 3641822"/>
              <a:gd name="connsiteX48" fmla="*/ 2252312 w 2670426"/>
              <a:gd name="connsiteY48" fmla="*/ 1337911 h 3641822"/>
              <a:gd name="connsiteX49" fmla="*/ 2156059 w 2670426"/>
              <a:gd name="connsiteY49" fmla="*/ 1424539 h 3641822"/>
              <a:gd name="connsiteX50" fmla="*/ 2107933 w 2670426"/>
              <a:gd name="connsiteY50" fmla="*/ 1434164 h 3641822"/>
              <a:gd name="connsiteX51" fmla="*/ 2079057 w 2670426"/>
              <a:gd name="connsiteY51" fmla="*/ 1520791 h 3641822"/>
              <a:gd name="connsiteX52" fmla="*/ 2059807 w 2670426"/>
              <a:gd name="connsiteY52" fmla="*/ 1617044 h 3641822"/>
              <a:gd name="connsiteX53" fmla="*/ 2050181 w 2670426"/>
              <a:gd name="connsiteY53" fmla="*/ 1742172 h 3641822"/>
              <a:gd name="connsiteX54" fmla="*/ 2050181 w 2670426"/>
              <a:gd name="connsiteY54" fmla="*/ 1828800 h 3641822"/>
              <a:gd name="connsiteX55" fmla="*/ 2040556 w 2670426"/>
              <a:gd name="connsiteY55" fmla="*/ 1886551 h 3641822"/>
              <a:gd name="connsiteX56" fmla="*/ 1992430 w 2670426"/>
              <a:gd name="connsiteY56" fmla="*/ 1915427 h 3641822"/>
              <a:gd name="connsiteX57" fmla="*/ 1953929 w 2670426"/>
              <a:gd name="connsiteY57" fmla="*/ 1925052 h 3641822"/>
              <a:gd name="connsiteX58" fmla="*/ 2670426 w 2670426"/>
              <a:gd name="connsiteY58" fmla="*/ 3641822 h 3641822"/>
              <a:gd name="connsiteX59" fmla="*/ 492001 w 2670426"/>
              <a:gd name="connsiteY59" fmla="*/ 3631451 h 3641822"/>
              <a:gd name="connsiteX0" fmla="*/ 492001 w 2670426"/>
              <a:gd name="connsiteY0" fmla="*/ 3728306 h 3738677"/>
              <a:gd name="connsiteX1" fmla="*/ 1049154 w 2670426"/>
              <a:gd name="connsiteY1" fmla="*/ 2560922 h 3738677"/>
              <a:gd name="connsiteX2" fmla="*/ 885525 w 2670426"/>
              <a:gd name="connsiteY2" fmla="*/ 2224038 h 3738677"/>
              <a:gd name="connsiteX3" fmla="*/ 875899 w 2670426"/>
              <a:gd name="connsiteY3" fmla="*/ 2185537 h 3738677"/>
              <a:gd name="connsiteX4" fmla="*/ 847024 w 2670426"/>
              <a:gd name="connsiteY4" fmla="*/ 2156661 h 3738677"/>
              <a:gd name="connsiteX5" fmla="*/ 789272 w 2670426"/>
              <a:gd name="connsiteY5" fmla="*/ 2156661 h 3738677"/>
              <a:gd name="connsiteX6" fmla="*/ 721895 w 2670426"/>
              <a:gd name="connsiteY6" fmla="*/ 2175911 h 3738677"/>
              <a:gd name="connsiteX7" fmla="*/ 606392 w 2670426"/>
              <a:gd name="connsiteY7" fmla="*/ 2185537 h 3738677"/>
              <a:gd name="connsiteX8" fmla="*/ 519765 w 2670426"/>
              <a:gd name="connsiteY8" fmla="*/ 2166286 h 3738677"/>
              <a:gd name="connsiteX9" fmla="*/ 462013 w 2670426"/>
              <a:gd name="connsiteY9" fmla="*/ 2127785 h 3738677"/>
              <a:gd name="connsiteX10" fmla="*/ 433137 w 2670426"/>
              <a:gd name="connsiteY10" fmla="*/ 2070034 h 3738677"/>
              <a:gd name="connsiteX11" fmla="*/ 433137 w 2670426"/>
              <a:gd name="connsiteY11" fmla="*/ 1993031 h 3738677"/>
              <a:gd name="connsiteX12" fmla="*/ 423512 w 2670426"/>
              <a:gd name="connsiteY12" fmla="*/ 1954530 h 3738677"/>
              <a:gd name="connsiteX13" fmla="*/ 423512 w 2670426"/>
              <a:gd name="connsiteY13" fmla="*/ 1916029 h 3738677"/>
              <a:gd name="connsiteX14" fmla="*/ 423512 w 2670426"/>
              <a:gd name="connsiteY14" fmla="*/ 1887154 h 3738677"/>
              <a:gd name="connsiteX15" fmla="*/ 404261 w 2670426"/>
              <a:gd name="connsiteY15" fmla="*/ 1858278 h 3738677"/>
              <a:gd name="connsiteX16" fmla="*/ 356135 w 2670426"/>
              <a:gd name="connsiteY16" fmla="*/ 1771650 h 3738677"/>
              <a:gd name="connsiteX17" fmla="*/ 375386 w 2670426"/>
              <a:gd name="connsiteY17" fmla="*/ 1742775 h 3738677"/>
              <a:gd name="connsiteX18" fmla="*/ 375386 w 2670426"/>
              <a:gd name="connsiteY18" fmla="*/ 1713899 h 3738677"/>
              <a:gd name="connsiteX19" fmla="*/ 346510 w 2670426"/>
              <a:gd name="connsiteY19" fmla="*/ 1694648 h 3738677"/>
              <a:gd name="connsiteX20" fmla="*/ 346510 w 2670426"/>
              <a:gd name="connsiteY20" fmla="*/ 1656147 h 3738677"/>
              <a:gd name="connsiteX21" fmla="*/ 356135 w 2670426"/>
              <a:gd name="connsiteY21" fmla="*/ 1627271 h 3738677"/>
              <a:gd name="connsiteX22" fmla="*/ 336885 w 2670426"/>
              <a:gd name="connsiteY22" fmla="*/ 1550269 h 3738677"/>
              <a:gd name="connsiteX23" fmla="*/ 298384 w 2670426"/>
              <a:gd name="connsiteY23" fmla="*/ 1511768 h 3738677"/>
              <a:gd name="connsiteX24" fmla="*/ 259882 w 2670426"/>
              <a:gd name="connsiteY24" fmla="*/ 1482893 h 3738677"/>
              <a:gd name="connsiteX25" fmla="*/ 231007 w 2670426"/>
              <a:gd name="connsiteY25" fmla="*/ 1434766 h 3738677"/>
              <a:gd name="connsiteX26" fmla="*/ 231007 w 2670426"/>
              <a:gd name="connsiteY26" fmla="*/ 1396265 h 3738677"/>
              <a:gd name="connsiteX27" fmla="*/ 269508 w 2670426"/>
              <a:gd name="connsiteY27" fmla="*/ 1348139 h 3738677"/>
              <a:gd name="connsiteX28" fmla="*/ 336885 w 2670426"/>
              <a:gd name="connsiteY28" fmla="*/ 1300013 h 3738677"/>
              <a:gd name="connsiteX29" fmla="*/ 404261 w 2670426"/>
              <a:gd name="connsiteY29" fmla="*/ 1242261 h 3738677"/>
              <a:gd name="connsiteX30" fmla="*/ 442762 w 2670426"/>
              <a:gd name="connsiteY30" fmla="*/ 1174884 h 3738677"/>
              <a:gd name="connsiteX31" fmla="*/ 481264 w 2670426"/>
              <a:gd name="connsiteY31" fmla="*/ 1126758 h 3738677"/>
              <a:gd name="connsiteX32" fmla="*/ 500514 w 2670426"/>
              <a:gd name="connsiteY32" fmla="*/ 1078631 h 3738677"/>
              <a:gd name="connsiteX33" fmla="*/ 510139 w 2670426"/>
              <a:gd name="connsiteY33" fmla="*/ 1040130 h 3738677"/>
              <a:gd name="connsiteX34" fmla="*/ 500514 w 2670426"/>
              <a:gd name="connsiteY34" fmla="*/ 1001629 h 3738677"/>
              <a:gd name="connsiteX35" fmla="*/ 490889 w 2670426"/>
              <a:gd name="connsiteY35" fmla="*/ 982379 h 3738677"/>
              <a:gd name="connsiteX36" fmla="*/ 490889 w 2670426"/>
              <a:gd name="connsiteY36" fmla="*/ 934253 h 3738677"/>
              <a:gd name="connsiteX37" fmla="*/ 490889 w 2670426"/>
              <a:gd name="connsiteY37" fmla="*/ 905377 h 3738677"/>
              <a:gd name="connsiteX38" fmla="*/ 413887 w 2670426"/>
              <a:gd name="connsiteY38" fmla="*/ 866876 h 3738677"/>
              <a:gd name="connsiteX39" fmla="*/ 298384 w 2670426"/>
              <a:gd name="connsiteY39" fmla="*/ 828375 h 3738677"/>
              <a:gd name="connsiteX40" fmla="*/ 192506 w 2670426"/>
              <a:gd name="connsiteY40" fmla="*/ 789874 h 3738677"/>
              <a:gd name="connsiteX41" fmla="*/ 86628 w 2670426"/>
              <a:gd name="connsiteY41" fmla="*/ 732122 h 3738677"/>
              <a:gd name="connsiteX42" fmla="*/ 9626 w 2670426"/>
              <a:gd name="connsiteY42" fmla="*/ 683996 h 3738677"/>
              <a:gd name="connsiteX43" fmla="*/ 0 w 2670426"/>
              <a:gd name="connsiteY43" fmla="*/ 655120 h 3738677"/>
              <a:gd name="connsiteX44" fmla="*/ 606392 w 2670426"/>
              <a:gd name="connsiteY44" fmla="*/ 645495 h 3738677"/>
              <a:gd name="connsiteX45" fmla="*/ 1269914 w 2670426"/>
              <a:gd name="connsiteY45" fmla="*/ 96855 h 3738677"/>
              <a:gd name="connsiteX46" fmla="*/ 2323104 w 2670426"/>
              <a:gd name="connsiteY46" fmla="*/ 784876 h 3738677"/>
              <a:gd name="connsiteX47" fmla="*/ 2290813 w 2670426"/>
              <a:gd name="connsiteY47" fmla="*/ 1357764 h 3738677"/>
              <a:gd name="connsiteX48" fmla="*/ 2252312 w 2670426"/>
              <a:gd name="connsiteY48" fmla="*/ 1434766 h 3738677"/>
              <a:gd name="connsiteX49" fmla="*/ 2156059 w 2670426"/>
              <a:gd name="connsiteY49" fmla="*/ 1521394 h 3738677"/>
              <a:gd name="connsiteX50" fmla="*/ 2107933 w 2670426"/>
              <a:gd name="connsiteY50" fmla="*/ 1531019 h 3738677"/>
              <a:gd name="connsiteX51" fmla="*/ 2079057 w 2670426"/>
              <a:gd name="connsiteY51" fmla="*/ 1617646 h 3738677"/>
              <a:gd name="connsiteX52" fmla="*/ 2059807 w 2670426"/>
              <a:gd name="connsiteY52" fmla="*/ 1713899 h 3738677"/>
              <a:gd name="connsiteX53" fmla="*/ 2050181 w 2670426"/>
              <a:gd name="connsiteY53" fmla="*/ 1839027 h 3738677"/>
              <a:gd name="connsiteX54" fmla="*/ 2050181 w 2670426"/>
              <a:gd name="connsiteY54" fmla="*/ 1925655 h 3738677"/>
              <a:gd name="connsiteX55" fmla="*/ 2040556 w 2670426"/>
              <a:gd name="connsiteY55" fmla="*/ 1983406 h 3738677"/>
              <a:gd name="connsiteX56" fmla="*/ 1992430 w 2670426"/>
              <a:gd name="connsiteY56" fmla="*/ 2012282 h 3738677"/>
              <a:gd name="connsiteX57" fmla="*/ 1953929 w 2670426"/>
              <a:gd name="connsiteY57" fmla="*/ 2021907 h 3738677"/>
              <a:gd name="connsiteX58" fmla="*/ 2670426 w 2670426"/>
              <a:gd name="connsiteY58" fmla="*/ 3738677 h 3738677"/>
              <a:gd name="connsiteX59" fmla="*/ 492001 w 2670426"/>
              <a:gd name="connsiteY59" fmla="*/ 3728306 h 3738677"/>
              <a:gd name="connsiteX0" fmla="*/ 492001 w 2670426"/>
              <a:gd name="connsiteY0" fmla="*/ 3641557 h 3651928"/>
              <a:gd name="connsiteX1" fmla="*/ 1049154 w 2670426"/>
              <a:gd name="connsiteY1" fmla="*/ 2474173 h 3651928"/>
              <a:gd name="connsiteX2" fmla="*/ 885525 w 2670426"/>
              <a:gd name="connsiteY2" fmla="*/ 2137289 h 3651928"/>
              <a:gd name="connsiteX3" fmla="*/ 875899 w 2670426"/>
              <a:gd name="connsiteY3" fmla="*/ 2098788 h 3651928"/>
              <a:gd name="connsiteX4" fmla="*/ 847024 w 2670426"/>
              <a:gd name="connsiteY4" fmla="*/ 2069912 h 3651928"/>
              <a:gd name="connsiteX5" fmla="*/ 789272 w 2670426"/>
              <a:gd name="connsiteY5" fmla="*/ 2069912 h 3651928"/>
              <a:gd name="connsiteX6" fmla="*/ 721895 w 2670426"/>
              <a:gd name="connsiteY6" fmla="*/ 2089162 h 3651928"/>
              <a:gd name="connsiteX7" fmla="*/ 606392 w 2670426"/>
              <a:gd name="connsiteY7" fmla="*/ 2098788 h 3651928"/>
              <a:gd name="connsiteX8" fmla="*/ 519765 w 2670426"/>
              <a:gd name="connsiteY8" fmla="*/ 2079537 h 3651928"/>
              <a:gd name="connsiteX9" fmla="*/ 462013 w 2670426"/>
              <a:gd name="connsiteY9" fmla="*/ 2041036 h 3651928"/>
              <a:gd name="connsiteX10" fmla="*/ 433137 w 2670426"/>
              <a:gd name="connsiteY10" fmla="*/ 1983285 h 3651928"/>
              <a:gd name="connsiteX11" fmla="*/ 433137 w 2670426"/>
              <a:gd name="connsiteY11" fmla="*/ 1906282 h 3651928"/>
              <a:gd name="connsiteX12" fmla="*/ 423512 w 2670426"/>
              <a:gd name="connsiteY12" fmla="*/ 1867781 h 3651928"/>
              <a:gd name="connsiteX13" fmla="*/ 423512 w 2670426"/>
              <a:gd name="connsiteY13" fmla="*/ 1829280 h 3651928"/>
              <a:gd name="connsiteX14" fmla="*/ 423512 w 2670426"/>
              <a:gd name="connsiteY14" fmla="*/ 1800405 h 3651928"/>
              <a:gd name="connsiteX15" fmla="*/ 404261 w 2670426"/>
              <a:gd name="connsiteY15" fmla="*/ 1771529 h 3651928"/>
              <a:gd name="connsiteX16" fmla="*/ 356135 w 2670426"/>
              <a:gd name="connsiteY16" fmla="*/ 1684901 h 3651928"/>
              <a:gd name="connsiteX17" fmla="*/ 375386 w 2670426"/>
              <a:gd name="connsiteY17" fmla="*/ 1656026 h 3651928"/>
              <a:gd name="connsiteX18" fmla="*/ 375386 w 2670426"/>
              <a:gd name="connsiteY18" fmla="*/ 1627150 h 3651928"/>
              <a:gd name="connsiteX19" fmla="*/ 346510 w 2670426"/>
              <a:gd name="connsiteY19" fmla="*/ 1607899 h 3651928"/>
              <a:gd name="connsiteX20" fmla="*/ 346510 w 2670426"/>
              <a:gd name="connsiteY20" fmla="*/ 1569398 h 3651928"/>
              <a:gd name="connsiteX21" fmla="*/ 356135 w 2670426"/>
              <a:gd name="connsiteY21" fmla="*/ 1540522 h 3651928"/>
              <a:gd name="connsiteX22" fmla="*/ 336885 w 2670426"/>
              <a:gd name="connsiteY22" fmla="*/ 1463520 h 3651928"/>
              <a:gd name="connsiteX23" fmla="*/ 298384 w 2670426"/>
              <a:gd name="connsiteY23" fmla="*/ 1425019 h 3651928"/>
              <a:gd name="connsiteX24" fmla="*/ 259882 w 2670426"/>
              <a:gd name="connsiteY24" fmla="*/ 1396144 h 3651928"/>
              <a:gd name="connsiteX25" fmla="*/ 231007 w 2670426"/>
              <a:gd name="connsiteY25" fmla="*/ 1348017 h 3651928"/>
              <a:gd name="connsiteX26" fmla="*/ 231007 w 2670426"/>
              <a:gd name="connsiteY26" fmla="*/ 1309516 h 3651928"/>
              <a:gd name="connsiteX27" fmla="*/ 269508 w 2670426"/>
              <a:gd name="connsiteY27" fmla="*/ 1261390 h 3651928"/>
              <a:gd name="connsiteX28" fmla="*/ 336885 w 2670426"/>
              <a:gd name="connsiteY28" fmla="*/ 1213264 h 3651928"/>
              <a:gd name="connsiteX29" fmla="*/ 404261 w 2670426"/>
              <a:gd name="connsiteY29" fmla="*/ 1155512 h 3651928"/>
              <a:gd name="connsiteX30" fmla="*/ 442762 w 2670426"/>
              <a:gd name="connsiteY30" fmla="*/ 1088135 h 3651928"/>
              <a:gd name="connsiteX31" fmla="*/ 481264 w 2670426"/>
              <a:gd name="connsiteY31" fmla="*/ 1040009 h 3651928"/>
              <a:gd name="connsiteX32" fmla="*/ 500514 w 2670426"/>
              <a:gd name="connsiteY32" fmla="*/ 991882 h 3651928"/>
              <a:gd name="connsiteX33" fmla="*/ 510139 w 2670426"/>
              <a:gd name="connsiteY33" fmla="*/ 953381 h 3651928"/>
              <a:gd name="connsiteX34" fmla="*/ 500514 w 2670426"/>
              <a:gd name="connsiteY34" fmla="*/ 914880 h 3651928"/>
              <a:gd name="connsiteX35" fmla="*/ 490889 w 2670426"/>
              <a:gd name="connsiteY35" fmla="*/ 895630 h 3651928"/>
              <a:gd name="connsiteX36" fmla="*/ 490889 w 2670426"/>
              <a:gd name="connsiteY36" fmla="*/ 847504 h 3651928"/>
              <a:gd name="connsiteX37" fmla="*/ 490889 w 2670426"/>
              <a:gd name="connsiteY37" fmla="*/ 818628 h 3651928"/>
              <a:gd name="connsiteX38" fmla="*/ 413887 w 2670426"/>
              <a:gd name="connsiteY38" fmla="*/ 780127 h 3651928"/>
              <a:gd name="connsiteX39" fmla="*/ 298384 w 2670426"/>
              <a:gd name="connsiteY39" fmla="*/ 741626 h 3651928"/>
              <a:gd name="connsiteX40" fmla="*/ 192506 w 2670426"/>
              <a:gd name="connsiteY40" fmla="*/ 703125 h 3651928"/>
              <a:gd name="connsiteX41" fmla="*/ 86628 w 2670426"/>
              <a:gd name="connsiteY41" fmla="*/ 645373 h 3651928"/>
              <a:gd name="connsiteX42" fmla="*/ 9626 w 2670426"/>
              <a:gd name="connsiteY42" fmla="*/ 597247 h 3651928"/>
              <a:gd name="connsiteX43" fmla="*/ 0 w 2670426"/>
              <a:gd name="connsiteY43" fmla="*/ 568371 h 3651928"/>
              <a:gd name="connsiteX44" fmla="*/ 606392 w 2670426"/>
              <a:gd name="connsiteY44" fmla="*/ 558746 h 3651928"/>
              <a:gd name="connsiteX45" fmla="*/ 1269914 w 2670426"/>
              <a:gd name="connsiteY45" fmla="*/ 10106 h 3651928"/>
              <a:gd name="connsiteX46" fmla="*/ 2323104 w 2670426"/>
              <a:gd name="connsiteY46" fmla="*/ 698127 h 3651928"/>
              <a:gd name="connsiteX47" fmla="*/ 2290813 w 2670426"/>
              <a:gd name="connsiteY47" fmla="*/ 1271015 h 3651928"/>
              <a:gd name="connsiteX48" fmla="*/ 2252312 w 2670426"/>
              <a:gd name="connsiteY48" fmla="*/ 1348017 h 3651928"/>
              <a:gd name="connsiteX49" fmla="*/ 2156059 w 2670426"/>
              <a:gd name="connsiteY49" fmla="*/ 1434645 h 3651928"/>
              <a:gd name="connsiteX50" fmla="*/ 2107933 w 2670426"/>
              <a:gd name="connsiteY50" fmla="*/ 1444270 h 3651928"/>
              <a:gd name="connsiteX51" fmla="*/ 2079057 w 2670426"/>
              <a:gd name="connsiteY51" fmla="*/ 1530897 h 3651928"/>
              <a:gd name="connsiteX52" fmla="*/ 2059807 w 2670426"/>
              <a:gd name="connsiteY52" fmla="*/ 1627150 h 3651928"/>
              <a:gd name="connsiteX53" fmla="*/ 2050181 w 2670426"/>
              <a:gd name="connsiteY53" fmla="*/ 1752278 h 3651928"/>
              <a:gd name="connsiteX54" fmla="*/ 2050181 w 2670426"/>
              <a:gd name="connsiteY54" fmla="*/ 1838906 h 3651928"/>
              <a:gd name="connsiteX55" fmla="*/ 2040556 w 2670426"/>
              <a:gd name="connsiteY55" fmla="*/ 1896657 h 3651928"/>
              <a:gd name="connsiteX56" fmla="*/ 1992430 w 2670426"/>
              <a:gd name="connsiteY56" fmla="*/ 1925533 h 3651928"/>
              <a:gd name="connsiteX57" fmla="*/ 1953929 w 2670426"/>
              <a:gd name="connsiteY57" fmla="*/ 1935158 h 3651928"/>
              <a:gd name="connsiteX58" fmla="*/ 2670426 w 2670426"/>
              <a:gd name="connsiteY58" fmla="*/ 3651928 h 3651928"/>
              <a:gd name="connsiteX59" fmla="*/ 492001 w 2670426"/>
              <a:gd name="connsiteY59" fmla="*/ 3641557 h 3651928"/>
              <a:gd name="connsiteX0" fmla="*/ 492001 w 2670426"/>
              <a:gd name="connsiteY0" fmla="*/ 3638944 h 3649315"/>
              <a:gd name="connsiteX1" fmla="*/ 1049154 w 2670426"/>
              <a:gd name="connsiteY1" fmla="*/ 2471560 h 3649315"/>
              <a:gd name="connsiteX2" fmla="*/ 885525 w 2670426"/>
              <a:gd name="connsiteY2" fmla="*/ 2134676 h 3649315"/>
              <a:gd name="connsiteX3" fmla="*/ 875899 w 2670426"/>
              <a:gd name="connsiteY3" fmla="*/ 2096175 h 3649315"/>
              <a:gd name="connsiteX4" fmla="*/ 847024 w 2670426"/>
              <a:gd name="connsiteY4" fmla="*/ 2067299 h 3649315"/>
              <a:gd name="connsiteX5" fmla="*/ 789272 w 2670426"/>
              <a:gd name="connsiteY5" fmla="*/ 2067299 h 3649315"/>
              <a:gd name="connsiteX6" fmla="*/ 721895 w 2670426"/>
              <a:gd name="connsiteY6" fmla="*/ 2086549 h 3649315"/>
              <a:gd name="connsiteX7" fmla="*/ 606392 w 2670426"/>
              <a:gd name="connsiteY7" fmla="*/ 2096175 h 3649315"/>
              <a:gd name="connsiteX8" fmla="*/ 519765 w 2670426"/>
              <a:gd name="connsiteY8" fmla="*/ 2076924 h 3649315"/>
              <a:gd name="connsiteX9" fmla="*/ 462013 w 2670426"/>
              <a:gd name="connsiteY9" fmla="*/ 2038423 h 3649315"/>
              <a:gd name="connsiteX10" fmla="*/ 433137 w 2670426"/>
              <a:gd name="connsiteY10" fmla="*/ 1980672 h 3649315"/>
              <a:gd name="connsiteX11" fmla="*/ 433137 w 2670426"/>
              <a:gd name="connsiteY11" fmla="*/ 1903669 h 3649315"/>
              <a:gd name="connsiteX12" fmla="*/ 423512 w 2670426"/>
              <a:gd name="connsiteY12" fmla="*/ 1865168 h 3649315"/>
              <a:gd name="connsiteX13" fmla="*/ 423512 w 2670426"/>
              <a:gd name="connsiteY13" fmla="*/ 1826667 h 3649315"/>
              <a:gd name="connsiteX14" fmla="*/ 423512 w 2670426"/>
              <a:gd name="connsiteY14" fmla="*/ 1797792 h 3649315"/>
              <a:gd name="connsiteX15" fmla="*/ 404261 w 2670426"/>
              <a:gd name="connsiteY15" fmla="*/ 1768916 h 3649315"/>
              <a:gd name="connsiteX16" fmla="*/ 356135 w 2670426"/>
              <a:gd name="connsiteY16" fmla="*/ 1682288 h 3649315"/>
              <a:gd name="connsiteX17" fmla="*/ 375386 w 2670426"/>
              <a:gd name="connsiteY17" fmla="*/ 1653413 h 3649315"/>
              <a:gd name="connsiteX18" fmla="*/ 375386 w 2670426"/>
              <a:gd name="connsiteY18" fmla="*/ 1624537 h 3649315"/>
              <a:gd name="connsiteX19" fmla="*/ 346510 w 2670426"/>
              <a:gd name="connsiteY19" fmla="*/ 1605286 h 3649315"/>
              <a:gd name="connsiteX20" fmla="*/ 346510 w 2670426"/>
              <a:gd name="connsiteY20" fmla="*/ 1566785 h 3649315"/>
              <a:gd name="connsiteX21" fmla="*/ 356135 w 2670426"/>
              <a:gd name="connsiteY21" fmla="*/ 1537909 h 3649315"/>
              <a:gd name="connsiteX22" fmla="*/ 336885 w 2670426"/>
              <a:gd name="connsiteY22" fmla="*/ 1460907 h 3649315"/>
              <a:gd name="connsiteX23" fmla="*/ 298384 w 2670426"/>
              <a:gd name="connsiteY23" fmla="*/ 1422406 h 3649315"/>
              <a:gd name="connsiteX24" fmla="*/ 259882 w 2670426"/>
              <a:gd name="connsiteY24" fmla="*/ 1393531 h 3649315"/>
              <a:gd name="connsiteX25" fmla="*/ 231007 w 2670426"/>
              <a:gd name="connsiteY25" fmla="*/ 1345404 h 3649315"/>
              <a:gd name="connsiteX26" fmla="*/ 231007 w 2670426"/>
              <a:gd name="connsiteY26" fmla="*/ 1306903 h 3649315"/>
              <a:gd name="connsiteX27" fmla="*/ 269508 w 2670426"/>
              <a:gd name="connsiteY27" fmla="*/ 1258777 h 3649315"/>
              <a:gd name="connsiteX28" fmla="*/ 336885 w 2670426"/>
              <a:gd name="connsiteY28" fmla="*/ 1210651 h 3649315"/>
              <a:gd name="connsiteX29" fmla="*/ 404261 w 2670426"/>
              <a:gd name="connsiteY29" fmla="*/ 1152899 h 3649315"/>
              <a:gd name="connsiteX30" fmla="*/ 442762 w 2670426"/>
              <a:gd name="connsiteY30" fmla="*/ 1085522 h 3649315"/>
              <a:gd name="connsiteX31" fmla="*/ 481264 w 2670426"/>
              <a:gd name="connsiteY31" fmla="*/ 1037396 h 3649315"/>
              <a:gd name="connsiteX32" fmla="*/ 500514 w 2670426"/>
              <a:gd name="connsiteY32" fmla="*/ 989269 h 3649315"/>
              <a:gd name="connsiteX33" fmla="*/ 510139 w 2670426"/>
              <a:gd name="connsiteY33" fmla="*/ 950768 h 3649315"/>
              <a:gd name="connsiteX34" fmla="*/ 500514 w 2670426"/>
              <a:gd name="connsiteY34" fmla="*/ 912267 h 3649315"/>
              <a:gd name="connsiteX35" fmla="*/ 490889 w 2670426"/>
              <a:gd name="connsiteY35" fmla="*/ 893017 h 3649315"/>
              <a:gd name="connsiteX36" fmla="*/ 490889 w 2670426"/>
              <a:gd name="connsiteY36" fmla="*/ 844891 h 3649315"/>
              <a:gd name="connsiteX37" fmla="*/ 490889 w 2670426"/>
              <a:gd name="connsiteY37" fmla="*/ 816015 h 3649315"/>
              <a:gd name="connsiteX38" fmla="*/ 413887 w 2670426"/>
              <a:gd name="connsiteY38" fmla="*/ 777514 h 3649315"/>
              <a:gd name="connsiteX39" fmla="*/ 298384 w 2670426"/>
              <a:gd name="connsiteY39" fmla="*/ 739013 h 3649315"/>
              <a:gd name="connsiteX40" fmla="*/ 192506 w 2670426"/>
              <a:gd name="connsiteY40" fmla="*/ 700512 h 3649315"/>
              <a:gd name="connsiteX41" fmla="*/ 86628 w 2670426"/>
              <a:gd name="connsiteY41" fmla="*/ 642760 h 3649315"/>
              <a:gd name="connsiteX42" fmla="*/ 9626 w 2670426"/>
              <a:gd name="connsiteY42" fmla="*/ 594634 h 3649315"/>
              <a:gd name="connsiteX43" fmla="*/ 0 w 2670426"/>
              <a:gd name="connsiteY43" fmla="*/ 565758 h 3649315"/>
              <a:gd name="connsiteX44" fmla="*/ 606392 w 2670426"/>
              <a:gd name="connsiteY44" fmla="*/ 556133 h 3649315"/>
              <a:gd name="connsiteX45" fmla="*/ 1269914 w 2670426"/>
              <a:gd name="connsiteY45" fmla="*/ 7493 h 3649315"/>
              <a:gd name="connsiteX46" fmla="*/ 2323104 w 2670426"/>
              <a:gd name="connsiteY46" fmla="*/ 695514 h 3649315"/>
              <a:gd name="connsiteX47" fmla="*/ 2290813 w 2670426"/>
              <a:gd name="connsiteY47" fmla="*/ 1268402 h 3649315"/>
              <a:gd name="connsiteX48" fmla="*/ 2252312 w 2670426"/>
              <a:gd name="connsiteY48" fmla="*/ 1345404 h 3649315"/>
              <a:gd name="connsiteX49" fmla="*/ 2156059 w 2670426"/>
              <a:gd name="connsiteY49" fmla="*/ 1432032 h 3649315"/>
              <a:gd name="connsiteX50" fmla="*/ 2107933 w 2670426"/>
              <a:gd name="connsiteY50" fmla="*/ 1441657 h 3649315"/>
              <a:gd name="connsiteX51" fmla="*/ 2079057 w 2670426"/>
              <a:gd name="connsiteY51" fmla="*/ 1528284 h 3649315"/>
              <a:gd name="connsiteX52" fmla="*/ 2059807 w 2670426"/>
              <a:gd name="connsiteY52" fmla="*/ 1624537 h 3649315"/>
              <a:gd name="connsiteX53" fmla="*/ 2050181 w 2670426"/>
              <a:gd name="connsiteY53" fmla="*/ 1749665 h 3649315"/>
              <a:gd name="connsiteX54" fmla="*/ 2050181 w 2670426"/>
              <a:gd name="connsiteY54" fmla="*/ 1836293 h 3649315"/>
              <a:gd name="connsiteX55" fmla="*/ 2040556 w 2670426"/>
              <a:gd name="connsiteY55" fmla="*/ 1894044 h 3649315"/>
              <a:gd name="connsiteX56" fmla="*/ 1992430 w 2670426"/>
              <a:gd name="connsiteY56" fmla="*/ 1922920 h 3649315"/>
              <a:gd name="connsiteX57" fmla="*/ 1953929 w 2670426"/>
              <a:gd name="connsiteY57" fmla="*/ 1932545 h 3649315"/>
              <a:gd name="connsiteX58" fmla="*/ 2670426 w 2670426"/>
              <a:gd name="connsiteY58" fmla="*/ 3649315 h 3649315"/>
              <a:gd name="connsiteX59" fmla="*/ 492001 w 2670426"/>
              <a:gd name="connsiteY59" fmla="*/ 3638944 h 3649315"/>
              <a:gd name="connsiteX0" fmla="*/ 492001 w 2670426"/>
              <a:gd name="connsiteY0" fmla="*/ 3631972 h 3642343"/>
              <a:gd name="connsiteX1" fmla="*/ 1049154 w 2670426"/>
              <a:gd name="connsiteY1" fmla="*/ 2464588 h 3642343"/>
              <a:gd name="connsiteX2" fmla="*/ 885525 w 2670426"/>
              <a:gd name="connsiteY2" fmla="*/ 2127704 h 3642343"/>
              <a:gd name="connsiteX3" fmla="*/ 875899 w 2670426"/>
              <a:gd name="connsiteY3" fmla="*/ 2089203 h 3642343"/>
              <a:gd name="connsiteX4" fmla="*/ 847024 w 2670426"/>
              <a:gd name="connsiteY4" fmla="*/ 2060327 h 3642343"/>
              <a:gd name="connsiteX5" fmla="*/ 789272 w 2670426"/>
              <a:gd name="connsiteY5" fmla="*/ 2060327 h 3642343"/>
              <a:gd name="connsiteX6" fmla="*/ 721895 w 2670426"/>
              <a:gd name="connsiteY6" fmla="*/ 2079577 h 3642343"/>
              <a:gd name="connsiteX7" fmla="*/ 606392 w 2670426"/>
              <a:gd name="connsiteY7" fmla="*/ 2089203 h 3642343"/>
              <a:gd name="connsiteX8" fmla="*/ 519765 w 2670426"/>
              <a:gd name="connsiteY8" fmla="*/ 2069952 h 3642343"/>
              <a:gd name="connsiteX9" fmla="*/ 462013 w 2670426"/>
              <a:gd name="connsiteY9" fmla="*/ 2031451 h 3642343"/>
              <a:gd name="connsiteX10" fmla="*/ 433137 w 2670426"/>
              <a:gd name="connsiteY10" fmla="*/ 1973700 h 3642343"/>
              <a:gd name="connsiteX11" fmla="*/ 433137 w 2670426"/>
              <a:gd name="connsiteY11" fmla="*/ 1896697 h 3642343"/>
              <a:gd name="connsiteX12" fmla="*/ 423512 w 2670426"/>
              <a:gd name="connsiteY12" fmla="*/ 1858196 h 3642343"/>
              <a:gd name="connsiteX13" fmla="*/ 423512 w 2670426"/>
              <a:gd name="connsiteY13" fmla="*/ 1819695 h 3642343"/>
              <a:gd name="connsiteX14" fmla="*/ 423512 w 2670426"/>
              <a:gd name="connsiteY14" fmla="*/ 1790820 h 3642343"/>
              <a:gd name="connsiteX15" fmla="*/ 404261 w 2670426"/>
              <a:gd name="connsiteY15" fmla="*/ 1761944 h 3642343"/>
              <a:gd name="connsiteX16" fmla="*/ 356135 w 2670426"/>
              <a:gd name="connsiteY16" fmla="*/ 1675316 h 3642343"/>
              <a:gd name="connsiteX17" fmla="*/ 375386 w 2670426"/>
              <a:gd name="connsiteY17" fmla="*/ 1646441 h 3642343"/>
              <a:gd name="connsiteX18" fmla="*/ 375386 w 2670426"/>
              <a:gd name="connsiteY18" fmla="*/ 1617565 h 3642343"/>
              <a:gd name="connsiteX19" fmla="*/ 346510 w 2670426"/>
              <a:gd name="connsiteY19" fmla="*/ 1598314 h 3642343"/>
              <a:gd name="connsiteX20" fmla="*/ 346510 w 2670426"/>
              <a:gd name="connsiteY20" fmla="*/ 1559813 h 3642343"/>
              <a:gd name="connsiteX21" fmla="*/ 356135 w 2670426"/>
              <a:gd name="connsiteY21" fmla="*/ 1530937 h 3642343"/>
              <a:gd name="connsiteX22" fmla="*/ 336885 w 2670426"/>
              <a:gd name="connsiteY22" fmla="*/ 1453935 h 3642343"/>
              <a:gd name="connsiteX23" fmla="*/ 298384 w 2670426"/>
              <a:gd name="connsiteY23" fmla="*/ 1415434 h 3642343"/>
              <a:gd name="connsiteX24" fmla="*/ 259882 w 2670426"/>
              <a:gd name="connsiteY24" fmla="*/ 1386559 h 3642343"/>
              <a:gd name="connsiteX25" fmla="*/ 231007 w 2670426"/>
              <a:gd name="connsiteY25" fmla="*/ 1338432 h 3642343"/>
              <a:gd name="connsiteX26" fmla="*/ 231007 w 2670426"/>
              <a:gd name="connsiteY26" fmla="*/ 1299931 h 3642343"/>
              <a:gd name="connsiteX27" fmla="*/ 269508 w 2670426"/>
              <a:gd name="connsiteY27" fmla="*/ 1251805 h 3642343"/>
              <a:gd name="connsiteX28" fmla="*/ 336885 w 2670426"/>
              <a:gd name="connsiteY28" fmla="*/ 1203679 h 3642343"/>
              <a:gd name="connsiteX29" fmla="*/ 404261 w 2670426"/>
              <a:gd name="connsiteY29" fmla="*/ 1145927 h 3642343"/>
              <a:gd name="connsiteX30" fmla="*/ 442762 w 2670426"/>
              <a:gd name="connsiteY30" fmla="*/ 1078550 h 3642343"/>
              <a:gd name="connsiteX31" fmla="*/ 481264 w 2670426"/>
              <a:gd name="connsiteY31" fmla="*/ 1030424 h 3642343"/>
              <a:gd name="connsiteX32" fmla="*/ 500514 w 2670426"/>
              <a:gd name="connsiteY32" fmla="*/ 982297 h 3642343"/>
              <a:gd name="connsiteX33" fmla="*/ 510139 w 2670426"/>
              <a:gd name="connsiteY33" fmla="*/ 943796 h 3642343"/>
              <a:gd name="connsiteX34" fmla="*/ 500514 w 2670426"/>
              <a:gd name="connsiteY34" fmla="*/ 905295 h 3642343"/>
              <a:gd name="connsiteX35" fmla="*/ 490889 w 2670426"/>
              <a:gd name="connsiteY35" fmla="*/ 886045 h 3642343"/>
              <a:gd name="connsiteX36" fmla="*/ 490889 w 2670426"/>
              <a:gd name="connsiteY36" fmla="*/ 837919 h 3642343"/>
              <a:gd name="connsiteX37" fmla="*/ 490889 w 2670426"/>
              <a:gd name="connsiteY37" fmla="*/ 809043 h 3642343"/>
              <a:gd name="connsiteX38" fmla="*/ 413887 w 2670426"/>
              <a:gd name="connsiteY38" fmla="*/ 770542 h 3642343"/>
              <a:gd name="connsiteX39" fmla="*/ 298384 w 2670426"/>
              <a:gd name="connsiteY39" fmla="*/ 732041 h 3642343"/>
              <a:gd name="connsiteX40" fmla="*/ 192506 w 2670426"/>
              <a:gd name="connsiteY40" fmla="*/ 693540 h 3642343"/>
              <a:gd name="connsiteX41" fmla="*/ 86628 w 2670426"/>
              <a:gd name="connsiteY41" fmla="*/ 635788 h 3642343"/>
              <a:gd name="connsiteX42" fmla="*/ 9626 w 2670426"/>
              <a:gd name="connsiteY42" fmla="*/ 587662 h 3642343"/>
              <a:gd name="connsiteX43" fmla="*/ 0 w 2670426"/>
              <a:gd name="connsiteY43" fmla="*/ 558786 h 3642343"/>
              <a:gd name="connsiteX44" fmla="*/ 606392 w 2670426"/>
              <a:gd name="connsiteY44" fmla="*/ 549161 h 3642343"/>
              <a:gd name="connsiteX45" fmla="*/ 1269914 w 2670426"/>
              <a:gd name="connsiteY45" fmla="*/ 521 h 3642343"/>
              <a:gd name="connsiteX46" fmla="*/ 2323104 w 2670426"/>
              <a:gd name="connsiteY46" fmla="*/ 688542 h 3642343"/>
              <a:gd name="connsiteX47" fmla="*/ 2290813 w 2670426"/>
              <a:gd name="connsiteY47" fmla="*/ 1261430 h 3642343"/>
              <a:gd name="connsiteX48" fmla="*/ 2252312 w 2670426"/>
              <a:gd name="connsiteY48" fmla="*/ 1338432 h 3642343"/>
              <a:gd name="connsiteX49" fmla="*/ 2156059 w 2670426"/>
              <a:gd name="connsiteY49" fmla="*/ 1425060 h 3642343"/>
              <a:gd name="connsiteX50" fmla="*/ 2107933 w 2670426"/>
              <a:gd name="connsiteY50" fmla="*/ 1434685 h 3642343"/>
              <a:gd name="connsiteX51" fmla="*/ 2079057 w 2670426"/>
              <a:gd name="connsiteY51" fmla="*/ 1521312 h 3642343"/>
              <a:gd name="connsiteX52" fmla="*/ 2059807 w 2670426"/>
              <a:gd name="connsiteY52" fmla="*/ 1617565 h 3642343"/>
              <a:gd name="connsiteX53" fmla="*/ 2050181 w 2670426"/>
              <a:gd name="connsiteY53" fmla="*/ 1742693 h 3642343"/>
              <a:gd name="connsiteX54" fmla="*/ 2050181 w 2670426"/>
              <a:gd name="connsiteY54" fmla="*/ 1829321 h 3642343"/>
              <a:gd name="connsiteX55" fmla="*/ 2040556 w 2670426"/>
              <a:gd name="connsiteY55" fmla="*/ 1887072 h 3642343"/>
              <a:gd name="connsiteX56" fmla="*/ 1992430 w 2670426"/>
              <a:gd name="connsiteY56" fmla="*/ 1915948 h 3642343"/>
              <a:gd name="connsiteX57" fmla="*/ 1953929 w 2670426"/>
              <a:gd name="connsiteY57" fmla="*/ 1925573 h 3642343"/>
              <a:gd name="connsiteX58" fmla="*/ 2670426 w 2670426"/>
              <a:gd name="connsiteY58" fmla="*/ 3642343 h 3642343"/>
              <a:gd name="connsiteX59" fmla="*/ 492001 w 2670426"/>
              <a:gd name="connsiteY59" fmla="*/ 3631972 h 3642343"/>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35671 h 3646042"/>
              <a:gd name="connsiteX1" fmla="*/ 1049154 w 2670426"/>
              <a:gd name="connsiteY1" fmla="*/ 2468287 h 3646042"/>
              <a:gd name="connsiteX2" fmla="*/ 885525 w 2670426"/>
              <a:gd name="connsiteY2" fmla="*/ 2131403 h 3646042"/>
              <a:gd name="connsiteX3" fmla="*/ 875899 w 2670426"/>
              <a:gd name="connsiteY3" fmla="*/ 2092902 h 3646042"/>
              <a:gd name="connsiteX4" fmla="*/ 847024 w 2670426"/>
              <a:gd name="connsiteY4" fmla="*/ 2064026 h 3646042"/>
              <a:gd name="connsiteX5" fmla="*/ 789272 w 2670426"/>
              <a:gd name="connsiteY5" fmla="*/ 2064026 h 3646042"/>
              <a:gd name="connsiteX6" fmla="*/ 721895 w 2670426"/>
              <a:gd name="connsiteY6" fmla="*/ 2083276 h 3646042"/>
              <a:gd name="connsiteX7" fmla="*/ 606392 w 2670426"/>
              <a:gd name="connsiteY7" fmla="*/ 2092902 h 3646042"/>
              <a:gd name="connsiteX8" fmla="*/ 519765 w 2670426"/>
              <a:gd name="connsiteY8" fmla="*/ 2073651 h 3646042"/>
              <a:gd name="connsiteX9" fmla="*/ 462013 w 2670426"/>
              <a:gd name="connsiteY9" fmla="*/ 2035150 h 3646042"/>
              <a:gd name="connsiteX10" fmla="*/ 433137 w 2670426"/>
              <a:gd name="connsiteY10" fmla="*/ 1977399 h 3646042"/>
              <a:gd name="connsiteX11" fmla="*/ 433137 w 2670426"/>
              <a:gd name="connsiteY11" fmla="*/ 1900396 h 3646042"/>
              <a:gd name="connsiteX12" fmla="*/ 423512 w 2670426"/>
              <a:gd name="connsiteY12" fmla="*/ 1861895 h 3646042"/>
              <a:gd name="connsiteX13" fmla="*/ 423512 w 2670426"/>
              <a:gd name="connsiteY13" fmla="*/ 1823394 h 3646042"/>
              <a:gd name="connsiteX14" fmla="*/ 423512 w 2670426"/>
              <a:gd name="connsiteY14" fmla="*/ 1794519 h 3646042"/>
              <a:gd name="connsiteX15" fmla="*/ 404261 w 2670426"/>
              <a:gd name="connsiteY15" fmla="*/ 1765643 h 3646042"/>
              <a:gd name="connsiteX16" fmla="*/ 356135 w 2670426"/>
              <a:gd name="connsiteY16" fmla="*/ 1679015 h 3646042"/>
              <a:gd name="connsiteX17" fmla="*/ 375386 w 2670426"/>
              <a:gd name="connsiteY17" fmla="*/ 1650140 h 3646042"/>
              <a:gd name="connsiteX18" fmla="*/ 375386 w 2670426"/>
              <a:gd name="connsiteY18" fmla="*/ 1621264 h 3646042"/>
              <a:gd name="connsiteX19" fmla="*/ 346510 w 2670426"/>
              <a:gd name="connsiteY19" fmla="*/ 1602013 h 3646042"/>
              <a:gd name="connsiteX20" fmla="*/ 346510 w 2670426"/>
              <a:gd name="connsiteY20" fmla="*/ 1563512 h 3646042"/>
              <a:gd name="connsiteX21" fmla="*/ 356135 w 2670426"/>
              <a:gd name="connsiteY21" fmla="*/ 1534636 h 3646042"/>
              <a:gd name="connsiteX22" fmla="*/ 336885 w 2670426"/>
              <a:gd name="connsiteY22" fmla="*/ 1457634 h 3646042"/>
              <a:gd name="connsiteX23" fmla="*/ 298384 w 2670426"/>
              <a:gd name="connsiteY23" fmla="*/ 1419133 h 3646042"/>
              <a:gd name="connsiteX24" fmla="*/ 259882 w 2670426"/>
              <a:gd name="connsiteY24" fmla="*/ 1390258 h 3646042"/>
              <a:gd name="connsiteX25" fmla="*/ 231007 w 2670426"/>
              <a:gd name="connsiteY25" fmla="*/ 1342131 h 3646042"/>
              <a:gd name="connsiteX26" fmla="*/ 231007 w 2670426"/>
              <a:gd name="connsiteY26" fmla="*/ 1303630 h 3646042"/>
              <a:gd name="connsiteX27" fmla="*/ 269508 w 2670426"/>
              <a:gd name="connsiteY27" fmla="*/ 1255504 h 3646042"/>
              <a:gd name="connsiteX28" fmla="*/ 336885 w 2670426"/>
              <a:gd name="connsiteY28" fmla="*/ 1207378 h 3646042"/>
              <a:gd name="connsiteX29" fmla="*/ 404261 w 2670426"/>
              <a:gd name="connsiteY29" fmla="*/ 1149626 h 3646042"/>
              <a:gd name="connsiteX30" fmla="*/ 442762 w 2670426"/>
              <a:gd name="connsiteY30" fmla="*/ 1082249 h 3646042"/>
              <a:gd name="connsiteX31" fmla="*/ 481264 w 2670426"/>
              <a:gd name="connsiteY31" fmla="*/ 1034123 h 3646042"/>
              <a:gd name="connsiteX32" fmla="*/ 500514 w 2670426"/>
              <a:gd name="connsiteY32" fmla="*/ 985996 h 3646042"/>
              <a:gd name="connsiteX33" fmla="*/ 510139 w 2670426"/>
              <a:gd name="connsiteY33" fmla="*/ 947495 h 3646042"/>
              <a:gd name="connsiteX34" fmla="*/ 500514 w 2670426"/>
              <a:gd name="connsiteY34" fmla="*/ 908994 h 3646042"/>
              <a:gd name="connsiteX35" fmla="*/ 490889 w 2670426"/>
              <a:gd name="connsiteY35" fmla="*/ 889744 h 3646042"/>
              <a:gd name="connsiteX36" fmla="*/ 490889 w 2670426"/>
              <a:gd name="connsiteY36" fmla="*/ 841618 h 3646042"/>
              <a:gd name="connsiteX37" fmla="*/ 490889 w 2670426"/>
              <a:gd name="connsiteY37" fmla="*/ 812742 h 3646042"/>
              <a:gd name="connsiteX38" fmla="*/ 413887 w 2670426"/>
              <a:gd name="connsiteY38" fmla="*/ 774241 h 3646042"/>
              <a:gd name="connsiteX39" fmla="*/ 298384 w 2670426"/>
              <a:gd name="connsiteY39" fmla="*/ 735740 h 3646042"/>
              <a:gd name="connsiteX40" fmla="*/ 192506 w 2670426"/>
              <a:gd name="connsiteY40" fmla="*/ 697239 h 3646042"/>
              <a:gd name="connsiteX41" fmla="*/ 86628 w 2670426"/>
              <a:gd name="connsiteY41" fmla="*/ 639487 h 3646042"/>
              <a:gd name="connsiteX42" fmla="*/ 9626 w 2670426"/>
              <a:gd name="connsiteY42" fmla="*/ 591361 h 3646042"/>
              <a:gd name="connsiteX43" fmla="*/ 0 w 2670426"/>
              <a:gd name="connsiteY43" fmla="*/ 562485 h 3646042"/>
              <a:gd name="connsiteX44" fmla="*/ 606392 w 2670426"/>
              <a:gd name="connsiteY44" fmla="*/ 552860 h 3646042"/>
              <a:gd name="connsiteX45" fmla="*/ 1269914 w 2670426"/>
              <a:gd name="connsiteY45" fmla="*/ 4220 h 3646042"/>
              <a:gd name="connsiteX46" fmla="*/ 2323104 w 2670426"/>
              <a:gd name="connsiteY46" fmla="*/ 692241 h 3646042"/>
              <a:gd name="connsiteX47" fmla="*/ 2290813 w 2670426"/>
              <a:gd name="connsiteY47" fmla="*/ 1265129 h 3646042"/>
              <a:gd name="connsiteX48" fmla="*/ 2252312 w 2670426"/>
              <a:gd name="connsiteY48" fmla="*/ 1342131 h 3646042"/>
              <a:gd name="connsiteX49" fmla="*/ 2156059 w 2670426"/>
              <a:gd name="connsiteY49" fmla="*/ 1428759 h 3646042"/>
              <a:gd name="connsiteX50" fmla="*/ 2107933 w 2670426"/>
              <a:gd name="connsiteY50" fmla="*/ 1438384 h 3646042"/>
              <a:gd name="connsiteX51" fmla="*/ 2079057 w 2670426"/>
              <a:gd name="connsiteY51" fmla="*/ 1525011 h 3646042"/>
              <a:gd name="connsiteX52" fmla="*/ 2059807 w 2670426"/>
              <a:gd name="connsiteY52" fmla="*/ 1621264 h 3646042"/>
              <a:gd name="connsiteX53" fmla="*/ 2050181 w 2670426"/>
              <a:gd name="connsiteY53" fmla="*/ 1746392 h 3646042"/>
              <a:gd name="connsiteX54" fmla="*/ 2050181 w 2670426"/>
              <a:gd name="connsiteY54" fmla="*/ 1833020 h 3646042"/>
              <a:gd name="connsiteX55" fmla="*/ 2040556 w 2670426"/>
              <a:gd name="connsiteY55" fmla="*/ 1890771 h 3646042"/>
              <a:gd name="connsiteX56" fmla="*/ 1992430 w 2670426"/>
              <a:gd name="connsiteY56" fmla="*/ 1919647 h 3646042"/>
              <a:gd name="connsiteX57" fmla="*/ 1953929 w 2670426"/>
              <a:gd name="connsiteY57" fmla="*/ 1929272 h 3646042"/>
              <a:gd name="connsiteX58" fmla="*/ 2670426 w 2670426"/>
              <a:gd name="connsiteY58" fmla="*/ 3646042 h 3646042"/>
              <a:gd name="connsiteX59" fmla="*/ 492001 w 2670426"/>
              <a:gd name="connsiteY59" fmla="*/ 3635671 h 3646042"/>
              <a:gd name="connsiteX0" fmla="*/ 492001 w 2670426"/>
              <a:gd name="connsiteY0" fmla="*/ 3600888 h 3611259"/>
              <a:gd name="connsiteX1" fmla="*/ 1049154 w 2670426"/>
              <a:gd name="connsiteY1" fmla="*/ 2433504 h 3611259"/>
              <a:gd name="connsiteX2" fmla="*/ 885525 w 2670426"/>
              <a:gd name="connsiteY2" fmla="*/ 2096620 h 3611259"/>
              <a:gd name="connsiteX3" fmla="*/ 875899 w 2670426"/>
              <a:gd name="connsiteY3" fmla="*/ 2058119 h 3611259"/>
              <a:gd name="connsiteX4" fmla="*/ 847024 w 2670426"/>
              <a:gd name="connsiteY4" fmla="*/ 2029243 h 3611259"/>
              <a:gd name="connsiteX5" fmla="*/ 789272 w 2670426"/>
              <a:gd name="connsiteY5" fmla="*/ 2029243 h 3611259"/>
              <a:gd name="connsiteX6" fmla="*/ 721895 w 2670426"/>
              <a:gd name="connsiteY6" fmla="*/ 2048493 h 3611259"/>
              <a:gd name="connsiteX7" fmla="*/ 606392 w 2670426"/>
              <a:gd name="connsiteY7" fmla="*/ 2058119 h 3611259"/>
              <a:gd name="connsiteX8" fmla="*/ 519765 w 2670426"/>
              <a:gd name="connsiteY8" fmla="*/ 2038868 h 3611259"/>
              <a:gd name="connsiteX9" fmla="*/ 462013 w 2670426"/>
              <a:gd name="connsiteY9" fmla="*/ 2000367 h 3611259"/>
              <a:gd name="connsiteX10" fmla="*/ 433137 w 2670426"/>
              <a:gd name="connsiteY10" fmla="*/ 1942616 h 3611259"/>
              <a:gd name="connsiteX11" fmla="*/ 433137 w 2670426"/>
              <a:gd name="connsiteY11" fmla="*/ 1865613 h 3611259"/>
              <a:gd name="connsiteX12" fmla="*/ 423512 w 2670426"/>
              <a:gd name="connsiteY12" fmla="*/ 1827112 h 3611259"/>
              <a:gd name="connsiteX13" fmla="*/ 423512 w 2670426"/>
              <a:gd name="connsiteY13" fmla="*/ 1788611 h 3611259"/>
              <a:gd name="connsiteX14" fmla="*/ 423512 w 2670426"/>
              <a:gd name="connsiteY14" fmla="*/ 1759736 h 3611259"/>
              <a:gd name="connsiteX15" fmla="*/ 404261 w 2670426"/>
              <a:gd name="connsiteY15" fmla="*/ 1730860 h 3611259"/>
              <a:gd name="connsiteX16" fmla="*/ 356135 w 2670426"/>
              <a:gd name="connsiteY16" fmla="*/ 1644232 h 3611259"/>
              <a:gd name="connsiteX17" fmla="*/ 375386 w 2670426"/>
              <a:gd name="connsiteY17" fmla="*/ 1615357 h 3611259"/>
              <a:gd name="connsiteX18" fmla="*/ 375386 w 2670426"/>
              <a:gd name="connsiteY18" fmla="*/ 1586481 h 3611259"/>
              <a:gd name="connsiteX19" fmla="*/ 346510 w 2670426"/>
              <a:gd name="connsiteY19" fmla="*/ 1567230 h 3611259"/>
              <a:gd name="connsiteX20" fmla="*/ 346510 w 2670426"/>
              <a:gd name="connsiteY20" fmla="*/ 1528729 h 3611259"/>
              <a:gd name="connsiteX21" fmla="*/ 356135 w 2670426"/>
              <a:gd name="connsiteY21" fmla="*/ 1499853 h 3611259"/>
              <a:gd name="connsiteX22" fmla="*/ 336885 w 2670426"/>
              <a:gd name="connsiteY22" fmla="*/ 1422851 h 3611259"/>
              <a:gd name="connsiteX23" fmla="*/ 298384 w 2670426"/>
              <a:gd name="connsiteY23" fmla="*/ 1384350 h 3611259"/>
              <a:gd name="connsiteX24" fmla="*/ 259882 w 2670426"/>
              <a:gd name="connsiteY24" fmla="*/ 1355475 h 3611259"/>
              <a:gd name="connsiteX25" fmla="*/ 231007 w 2670426"/>
              <a:gd name="connsiteY25" fmla="*/ 1307348 h 3611259"/>
              <a:gd name="connsiteX26" fmla="*/ 231007 w 2670426"/>
              <a:gd name="connsiteY26" fmla="*/ 1268847 h 3611259"/>
              <a:gd name="connsiteX27" fmla="*/ 269508 w 2670426"/>
              <a:gd name="connsiteY27" fmla="*/ 1220721 h 3611259"/>
              <a:gd name="connsiteX28" fmla="*/ 336885 w 2670426"/>
              <a:gd name="connsiteY28" fmla="*/ 1172595 h 3611259"/>
              <a:gd name="connsiteX29" fmla="*/ 404261 w 2670426"/>
              <a:gd name="connsiteY29" fmla="*/ 1114843 h 3611259"/>
              <a:gd name="connsiteX30" fmla="*/ 442762 w 2670426"/>
              <a:gd name="connsiteY30" fmla="*/ 1047466 h 3611259"/>
              <a:gd name="connsiteX31" fmla="*/ 481264 w 2670426"/>
              <a:gd name="connsiteY31" fmla="*/ 999340 h 3611259"/>
              <a:gd name="connsiteX32" fmla="*/ 500514 w 2670426"/>
              <a:gd name="connsiteY32" fmla="*/ 951213 h 3611259"/>
              <a:gd name="connsiteX33" fmla="*/ 510139 w 2670426"/>
              <a:gd name="connsiteY33" fmla="*/ 912712 h 3611259"/>
              <a:gd name="connsiteX34" fmla="*/ 500514 w 2670426"/>
              <a:gd name="connsiteY34" fmla="*/ 874211 h 3611259"/>
              <a:gd name="connsiteX35" fmla="*/ 490889 w 2670426"/>
              <a:gd name="connsiteY35" fmla="*/ 854961 h 3611259"/>
              <a:gd name="connsiteX36" fmla="*/ 490889 w 2670426"/>
              <a:gd name="connsiteY36" fmla="*/ 806835 h 3611259"/>
              <a:gd name="connsiteX37" fmla="*/ 490889 w 2670426"/>
              <a:gd name="connsiteY37" fmla="*/ 777959 h 3611259"/>
              <a:gd name="connsiteX38" fmla="*/ 413887 w 2670426"/>
              <a:gd name="connsiteY38" fmla="*/ 739458 h 3611259"/>
              <a:gd name="connsiteX39" fmla="*/ 298384 w 2670426"/>
              <a:gd name="connsiteY39" fmla="*/ 700957 h 3611259"/>
              <a:gd name="connsiteX40" fmla="*/ 192506 w 2670426"/>
              <a:gd name="connsiteY40" fmla="*/ 662456 h 3611259"/>
              <a:gd name="connsiteX41" fmla="*/ 86628 w 2670426"/>
              <a:gd name="connsiteY41" fmla="*/ 604704 h 3611259"/>
              <a:gd name="connsiteX42" fmla="*/ 9626 w 2670426"/>
              <a:gd name="connsiteY42" fmla="*/ 556578 h 3611259"/>
              <a:gd name="connsiteX43" fmla="*/ 0 w 2670426"/>
              <a:gd name="connsiteY43" fmla="*/ 527702 h 3611259"/>
              <a:gd name="connsiteX44" fmla="*/ 606392 w 2670426"/>
              <a:gd name="connsiteY44" fmla="*/ 518077 h 3611259"/>
              <a:gd name="connsiteX45" fmla="*/ 1485097 w 2670426"/>
              <a:gd name="connsiteY45" fmla="*/ 3593 h 3611259"/>
              <a:gd name="connsiteX46" fmla="*/ 2323104 w 2670426"/>
              <a:gd name="connsiteY46" fmla="*/ 657458 h 3611259"/>
              <a:gd name="connsiteX47" fmla="*/ 2290813 w 2670426"/>
              <a:gd name="connsiteY47" fmla="*/ 1230346 h 3611259"/>
              <a:gd name="connsiteX48" fmla="*/ 2252312 w 2670426"/>
              <a:gd name="connsiteY48" fmla="*/ 1307348 h 3611259"/>
              <a:gd name="connsiteX49" fmla="*/ 2156059 w 2670426"/>
              <a:gd name="connsiteY49" fmla="*/ 1393976 h 3611259"/>
              <a:gd name="connsiteX50" fmla="*/ 2107933 w 2670426"/>
              <a:gd name="connsiteY50" fmla="*/ 1403601 h 3611259"/>
              <a:gd name="connsiteX51" fmla="*/ 2079057 w 2670426"/>
              <a:gd name="connsiteY51" fmla="*/ 1490228 h 3611259"/>
              <a:gd name="connsiteX52" fmla="*/ 2059807 w 2670426"/>
              <a:gd name="connsiteY52" fmla="*/ 1586481 h 3611259"/>
              <a:gd name="connsiteX53" fmla="*/ 2050181 w 2670426"/>
              <a:gd name="connsiteY53" fmla="*/ 1711609 h 3611259"/>
              <a:gd name="connsiteX54" fmla="*/ 2050181 w 2670426"/>
              <a:gd name="connsiteY54" fmla="*/ 1798237 h 3611259"/>
              <a:gd name="connsiteX55" fmla="*/ 2040556 w 2670426"/>
              <a:gd name="connsiteY55" fmla="*/ 1855988 h 3611259"/>
              <a:gd name="connsiteX56" fmla="*/ 1992430 w 2670426"/>
              <a:gd name="connsiteY56" fmla="*/ 1884864 h 3611259"/>
              <a:gd name="connsiteX57" fmla="*/ 1953929 w 2670426"/>
              <a:gd name="connsiteY57" fmla="*/ 1894489 h 3611259"/>
              <a:gd name="connsiteX58" fmla="*/ 2670426 w 2670426"/>
              <a:gd name="connsiteY58" fmla="*/ 3611259 h 3611259"/>
              <a:gd name="connsiteX59" fmla="*/ 492001 w 2670426"/>
              <a:gd name="connsiteY59" fmla="*/ 3600888 h 3611259"/>
              <a:gd name="connsiteX0" fmla="*/ 492001 w 2670426"/>
              <a:gd name="connsiteY0" fmla="*/ 3614451 h 3624822"/>
              <a:gd name="connsiteX1" fmla="*/ 1049154 w 2670426"/>
              <a:gd name="connsiteY1" fmla="*/ 2447067 h 3624822"/>
              <a:gd name="connsiteX2" fmla="*/ 885525 w 2670426"/>
              <a:gd name="connsiteY2" fmla="*/ 2110183 h 3624822"/>
              <a:gd name="connsiteX3" fmla="*/ 875899 w 2670426"/>
              <a:gd name="connsiteY3" fmla="*/ 2071682 h 3624822"/>
              <a:gd name="connsiteX4" fmla="*/ 847024 w 2670426"/>
              <a:gd name="connsiteY4" fmla="*/ 2042806 h 3624822"/>
              <a:gd name="connsiteX5" fmla="*/ 789272 w 2670426"/>
              <a:gd name="connsiteY5" fmla="*/ 2042806 h 3624822"/>
              <a:gd name="connsiteX6" fmla="*/ 721895 w 2670426"/>
              <a:gd name="connsiteY6" fmla="*/ 2062056 h 3624822"/>
              <a:gd name="connsiteX7" fmla="*/ 606392 w 2670426"/>
              <a:gd name="connsiteY7" fmla="*/ 2071682 h 3624822"/>
              <a:gd name="connsiteX8" fmla="*/ 519765 w 2670426"/>
              <a:gd name="connsiteY8" fmla="*/ 2052431 h 3624822"/>
              <a:gd name="connsiteX9" fmla="*/ 462013 w 2670426"/>
              <a:gd name="connsiteY9" fmla="*/ 2013930 h 3624822"/>
              <a:gd name="connsiteX10" fmla="*/ 433137 w 2670426"/>
              <a:gd name="connsiteY10" fmla="*/ 1956179 h 3624822"/>
              <a:gd name="connsiteX11" fmla="*/ 433137 w 2670426"/>
              <a:gd name="connsiteY11" fmla="*/ 1879176 h 3624822"/>
              <a:gd name="connsiteX12" fmla="*/ 423512 w 2670426"/>
              <a:gd name="connsiteY12" fmla="*/ 1840675 h 3624822"/>
              <a:gd name="connsiteX13" fmla="*/ 423512 w 2670426"/>
              <a:gd name="connsiteY13" fmla="*/ 1802174 h 3624822"/>
              <a:gd name="connsiteX14" fmla="*/ 423512 w 2670426"/>
              <a:gd name="connsiteY14" fmla="*/ 1773299 h 3624822"/>
              <a:gd name="connsiteX15" fmla="*/ 404261 w 2670426"/>
              <a:gd name="connsiteY15" fmla="*/ 1744423 h 3624822"/>
              <a:gd name="connsiteX16" fmla="*/ 356135 w 2670426"/>
              <a:gd name="connsiteY16" fmla="*/ 1657795 h 3624822"/>
              <a:gd name="connsiteX17" fmla="*/ 375386 w 2670426"/>
              <a:gd name="connsiteY17" fmla="*/ 1628920 h 3624822"/>
              <a:gd name="connsiteX18" fmla="*/ 375386 w 2670426"/>
              <a:gd name="connsiteY18" fmla="*/ 1600044 h 3624822"/>
              <a:gd name="connsiteX19" fmla="*/ 346510 w 2670426"/>
              <a:gd name="connsiteY19" fmla="*/ 1580793 h 3624822"/>
              <a:gd name="connsiteX20" fmla="*/ 346510 w 2670426"/>
              <a:gd name="connsiteY20" fmla="*/ 1542292 h 3624822"/>
              <a:gd name="connsiteX21" fmla="*/ 356135 w 2670426"/>
              <a:gd name="connsiteY21" fmla="*/ 1513416 h 3624822"/>
              <a:gd name="connsiteX22" fmla="*/ 336885 w 2670426"/>
              <a:gd name="connsiteY22" fmla="*/ 1436414 h 3624822"/>
              <a:gd name="connsiteX23" fmla="*/ 298384 w 2670426"/>
              <a:gd name="connsiteY23" fmla="*/ 1397913 h 3624822"/>
              <a:gd name="connsiteX24" fmla="*/ 259882 w 2670426"/>
              <a:gd name="connsiteY24" fmla="*/ 1369038 h 3624822"/>
              <a:gd name="connsiteX25" fmla="*/ 231007 w 2670426"/>
              <a:gd name="connsiteY25" fmla="*/ 1320911 h 3624822"/>
              <a:gd name="connsiteX26" fmla="*/ 231007 w 2670426"/>
              <a:gd name="connsiteY26" fmla="*/ 1282410 h 3624822"/>
              <a:gd name="connsiteX27" fmla="*/ 269508 w 2670426"/>
              <a:gd name="connsiteY27" fmla="*/ 1234284 h 3624822"/>
              <a:gd name="connsiteX28" fmla="*/ 336885 w 2670426"/>
              <a:gd name="connsiteY28" fmla="*/ 1186158 h 3624822"/>
              <a:gd name="connsiteX29" fmla="*/ 404261 w 2670426"/>
              <a:gd name="connsiteY29" fmla="*/ 1128406 h 3624822"/>
              <a:gd name="connsiteX30" fmla="*/ 442762 w 2670426"/>
              <a:gd name="connsiteY30" fmla="*/ 1061029 h 3624822"/>
              <a:gd name="connsiteX31" fmla="*/ 481264 w 2670426"/>
              <a:gd name="connsiteY31" fmla="*/ 1012903 h 3624822"/>
              <a:gd name="connsiteX32" fmla="*/ 500514 w 2670426"/>
              <a:gd name="connsiteY32" fmla="*/ 964776 h 3624822"/>
              <a:gd name="connsiteX33" fmla="*/ 510139 w 2670426"/>
              <a:gd name="connsiteY33" fmla="*/ 926275 h 3624822"/>
              <a:gd name="connsiteX34" fmla="*/ 500514 w 2670426"/>
              <a:gd name="connsiteY34" fmla="*/ 887774 h 3624822"/>
              <a:gd name="connsiteX35" fmla="*/ 490889 w 2670426"/>
              <a:gd name="connsiteY35" fmla="*/ 868524 h 3624822"/>
              <a:gd name="connsiteX36" fmla="*/ 490889 w 2670426"/>
              <a:gd name="connsiteY36" fmla="*/ 820398 h 3624822"/>
              <a:gd name="connsiteX37" fmla="*/ 490889 w 2670426"/>
              <a:gd name="connsiteY37" fmla="*/ 791522 h 3624822"/>
              <a:gd name="connsiteX38" fmla="*/ 413887 w 2670426"/>
              <a:gd name="connsiteY38" fmla="*/ 753021 h 3624822"/>
              <a:gd name="connsiteX39" fmla="*/ 298384 w 2670426"/>
              <a:gd name="connsiteY39" fmla="*/ 714520 h 3624822"/>
              <a:gd name="connsiteX40" fmla="*/ 192506 w 2670426"/>
              <a:gd name="connsiteY40" fmla="*/ 676019 h 3624822"/>
              <a:gd name="connsiteX41" fmla="*/ 86628 w 2670426"/>
              <a:gd name="connsiteY41" fmla="*/ 618267 h 3624822"/>
              <a:gd name="connsiteX42" fmla="*/ 9626 w 2670426"/>
              <a:gd name="connsiteY42" fmla="*/ 570141 h 3624822"/>
              <a:gd name="connsiteX43" fmla="*/ 0 w 2670426"/>
              <a:gd name="connsiteY43" fmla="*/ 541265 h 3624822"/>
              <a:gd name="connsiteX44" fmla="*/ 606392 w 2670426"/>
              <a:gd name="connsiteY44" fmla="*/ 531640 h 3624822"/>
              <a:gd name="connsiteX45" fmla="*/ 1485097 w 2670426"/>
              <a:gd name="connsiteY45" fmla="*/ 17156 h 3624822"/>
              <a:gd name="connsiteX46" fmla="*/ 2323104 w 2670426"/>
              <a:gd name="connsiteY46" fmla="*/ 671021 h 3624822"/>
              <a:gd name="connsiteX47" fmla="*/ 2290813 w 2670426"/>
              <a:gd name="connsiteY47" fmla="*/ 1243909 h 3624822"/>
              <a:gd name="connsiteX48" fmla="*/ 2252312 w 2670426"/>
              <a:gd name="connsiteY48" fmla="*/ 1320911 h 3624822"/>
              <a:gd name="connsiteX49" fmla="*/ 2156059 w 2670426"/>
              <a:gd name="connsiteY49" fmla="*/ 1407539 h 3624822"/>
              <a:gd name="connsiteX50" fmla="*/ 2107933 w 2670426"/>
              <a:gd name="connsiteY50" fmla="*/ 1417164 h 3624822"/>
              <a:gd name="connsiteX51" fmla="*/ 2079057 w 2670426"/>
              <a:gd name="connsiteY51" fmla="*/ 1503791 h 3624822"/>
              <a:gd name="connsiteX52" fmla="*/ 2059807 w 2670426"/>
              <a:gd name="connsiteY52" fmla="*/ 1600044 h 3624822"/>
              <a:gd name="connsiteX53" fmla="*/ 2050181 w 2670426"/>
              <a:gd name="connsiteY53" fmla="*/ 1725172 h 3624822"/>
              <a:gd name="connsiteX54" fmla="*/ 2050181 w 2670426"/>
              <a:gd name="connsiteY54" fmla="*/ 1811800 h 3624822"/>
              <a:gd name="connsiteX55" fmla="*/ 2040556 w 2670426"/>
              <a:gd name="connsiteY55" fmla="*/ 1869551 h 3624822"/>
              <a:gd name="connsiteX56" fmla="*/ 1992430 w 2670426"/>
              <a:gd name="connsiteY56" fmla="*/ 1898427 h 3624822"/>
              <a:gd name="connsiteX57" fmla="*/ 1953929 w 2670426"/>
              <a:gd name="connsiteY57" fmla="*/ 1908052 h 3624822"/>
              <a:gd name="connsiteX58" fmla="*/ 2670426 w 2670426"/>
              <a:gd name="connsiteY58" fmla="*/ 3624822 h 3624822"/>
              <a:gd name="connsiteX59" fmla="*/ 492001 w 2670426"/>
              <a:gd name="connsiteY59" fmla="*/ 3614451 h 3624822"/>
              <a:gd name="connsiteX0" fmla="*/ 492001 w 2670426"/>
              <a:gd name="connsiteY0" fmla="*/ 3621810 h 3632181"/>
              <a:gd name="connsiteX1" fmla="*/ 1049154 w 2670426"/>
              <a:gd name="connsiteY1" fmla="*/ 2454426 h 3632181"/>
              <a:gd name="connsiteX2" fmla="*/ 885525 w 2670426"/>
              <a:gd name="connsiteY2" fmla="*/ 2117542 h 3632181"/>
              <a:gd name="connsiteX3" fmla="*/ 875899 w 2670426"/>
              <a:gd name="connsiteY3" fmla="*/ 2079041 h 3632181"/>
              <a:gd name="connsiteX4" fmla="*/ 847024 w 2670426"/>
              <a:gd name="connsiteY4" fmla="*/ 2050165 h 3632181"/>
              <a:gd name="connsiteX5" fmla="*/ 789272 w 2670426"/>
              <a:gd name="connsiteY5" fmla="*/ 2050165 h 3632181"/>
              <a:gd name="connsiteX6" fmla="*/ 721895 w 2670426"/>
              <a:gd name="connsiteY6" fmla="*/ 2069415 h 3632181"/>
              <a:gd name="connsiteX7" fmla="*/ 606392 w 2670426"/>
              <a:gd name="connsiteY7" fmla="*/ 2079041 h 3632181"/>
              <a:gd name="connsiteX8" fmla="*/ 519765 w 2670426"/>
              <a:gd name="connsiteY8" fmla="*/ 2059790 h 3632181"/>
              <a:gd name="connsiteX9" fmla="*/ 462013 w 2670426"/>
              <a:gd name="connsiteY9" fmla="*/ 2021289 h 3632181"/>
              <a:gd name="connsiteX10" fmla="*/ 433137 w 2670426"/>
              <a:gd name="connsiteY10" fmla="*/ 1963538 h 3632181"/>
              <a:gd name="connsiteX11" fmla="*/ 433137 w 2670426"/>
              <a:gd name="connsiteY11" fmla="*/ 1886535 h 3632181"/>
              <a:gd name="connsiteX12" fmla="*/ 423512 w 2670426"/>
              <a:gd name="connsiteY12" fmla="*/ 1848034 h 3632181"/>
              <a:gd name="connsiteX13" fmla="*/ 423512 w 2670426"/>
              <a:gd name="connsiteY13" fmla="*/ 1809533 h 3632181"/>
              <a:gd name="connsiteX14" fmla="*/ 423512 w 2670426"/>
              <a:gd name="connsiteY14" fmla="*/ 1780658 h 3632181"/>
              <a:gd name="connsiteX15" fmla="*/ 404261 w 2670426"/>
              <a:gd name="connsiteY15" fmla="*/ 1751782 h 3632181"/>
              <a:gd name="connsiteX16" fmla="*/ 356135 w 2670426"/>
              <a:gd name="connsiteY16" fmla="*/ 1665154 h 3632181"/>
              <a:gd name="connsiteX17" fmla="*/ 375386 w 2670426"/>
              <a:gd name="connsiteY17" fmla="*/ 1636279 h 3632181"/>
              <a:gd name="connsiteX18" fmla="*/ 375386 w 2670426"/>
              <a:gd name="connsiteY18" fmla="*/ 1607403 h 3632181"/>
              <a:gd name="connsiteX19" fmla="*/ 346510 w 2670426"/>
              <a:gd name="connsiteY19" fmla="*/ 1588152 h 3632181"/>
              <a:gd name="connsiteX20" fmla="*/ 346510 w 2670426"/>
              <a:gd name="connsiteY20" fmla="*/ 1549651 h 3632181"/>
              <a:gd name="connsiteX21" fmla="*/ 356135 w 2670426"/>
              <a:gd name="connsiteY21" fmla="*/ 1520775 h 3632181"/>
              <a:gd name="connsiteX22" fmla="*/ 336885 w 2670426"/>
              <a:gd name="connsiteY22" fmla="*/ 1443773 h 3632181"/>
              <a:gd name="connsiteX23" fmla="*/ 298384 w 2670426"/>
              <a:gd name="connsiteY23" fmla="*/ 1405272 h 3632181"/>
              <a:gd name="connsiteX24" fmla="*/ 259882 w 2670426"/>
              <a:gd name="connsiteY24" fmla="*/ 1376397 h 3632181"/>
              <a:gd name="connsiteX25" fmla="*/ 231007 w 2670426"/>
              <a:gd name="connsiteY25" fmla="*/ 1328270 h 3632181"/>
              <a:gd name="connsiteX26" fmla="*/ 231007 w 2670426"/>
              <a:gd name="connsiteY26" fmla="*/ 1289769 h 3632181"/>
              <a:gd name="connsiteX27" fmla="*/ 269508 w 2670426"/>
              <a:gd name="connsiteY27" fmla="*/ 1241643 h 3632181"/>
              <a:gd name="connsiteX28" fmla="*/ 336885 w 2670426"/>
              <a:gd name="connsiteY28" fmla="*/ 1193517 h 3632181"/>
              <a:gd name="connsiteX29" fmla="*/ 404261 w 2670426"/>
              <a:gd name="connsiteY29" fmla="*/ 1135765 h 3632181"/>
              <a:gd name="connsiteX30" fmla="*/ 442762 w 2670426"/>
              <a:gd name="connsiteY30" fmla="*/ 1068388 h 3632181"/>
              <a:gd name="connsiteX31" fmla="*/ 481264 w 2670426"/>
              <a:gd name="connsiteY31" fmla="*/ 1020262 h 3632181"/>
              <a:gd name="connsiteX32" fmla="*/ 500514 w 2670426"/>
              <a:gd name="connsiteY32" fmla="*/ 972135 h 3632181"/>
              <a:gd name="connsiteX33" fmla="*/ 510139 w 2670426"/>
              <a:gd name="connsiteY33" fmla="*/ 933634 h 3632181"/>
              <a:gd name="connsiteX34" fmla="*/ 500514 w 2670426"/>
              <a:gd name="connsiteY34" fmla="*/ 895133 h 3632181"/>
              <a:gd name="connsiteX35" fmla="*/ 490889 w 2670426"/>
              <a:gd name="connsiteY35" fmla="*/ 875883 h 3632181"/>
              <a:gd name="connsiteX36" fmla="*/ 490889 w 2670426"/>
              <a:gd name="connsiteY36" fmla="*/ 827757 h 3632181"/>
              <a:gd name="connsiteX37" fmla="*/ 490889 w 2670426"/>
              <a:gd name="connsiteY37" fmla="*/ 798881 h 3632181"/>
              <a:gd name="connsiteX38" fmla="*/ 413887 w 2670426"/>
              <a:gd name="connsiteY38" fmla="*/ 760380 h 3632181"/>
              <a:gd name="connsiteX39" fmla="*/ 298384 w 2670426"/>
              <a:gd name="connsiteY39" fmla="*/ 721879 h 3632181"/>
              <a:gd name="connsiteX40" fmla="*/ 192506 w 2670426"/>
              <a:gd name="connsiteY40" fmla="*/ 683378 h 3632181"/>
              <a:gd name="connsiteX41" fmla="*/ 86628 w 2670426"/>
              <a:gd name="connsiteY41" fmla="*/ 625626 h 3632181"/>
              <a:gd name="connsiteX42" fmla="*/ 9626 w 2670426"/>
              <a:gd name="connsiteY42" fmla="*/ 577500 h 3632181"/>
              <a:gd name="connsiteX43" fmla="*/ 0 w 2670426"/>
              <a:gd name="connsiteY43" fmla="*/ 548624 h 3632181"/>
              <a:gd name="connsiteX44" fmla="*/ 606392 w 2670426"/>
              <a:gd name="connsiteY44" fmla="*/ 538999 h 3632181"/>
              <a:gd name="connsiteX45" fmla="*/ 1485097 w 2670426"/>
              <a:gd name="connsiteY45" fmla="*/ 24515 h 3632181"/>
              <a:gd name="connsiteX46" fmla="*/ 2323104 w 2670426"/>
              <a:gd name="connsiteY46" fmla="*/ 678380 h 3632181"/>
              <a:gd name="connsiteX47" fmla="*/ 2290813 w 2670426"/>
              <a:gd name="connsiteY47" fmla="*/ 1251268 h 3632181"/>
              <a:gd name="connsiteX48" fmla="*/ 2252312 w 2670426"/>
              <a:gd name="connsiteY48" fmla="*/ 1328270 h 3632181"/>
              <a:gd name="connsiteX49" fmla="*/ 2156059 w 2670426"/>
              <a:gd name="connsiteY49" fmla="*/ 1414898 h 3632181"/>
              <a:gd name="connsiteX50" fmla="*/ 2107933 w 2670426"/>
              <a:gd name="connsiteY50" fmla="*/ 1424523 h 3632181"/>
              <a:gd name="connsiteX51" fmla="*/ 2079057 w 2670426"/>
              <a:gd name="connsiteY51" fmla="*/ 1511150 h 3632181"/>
              <a:gd name="connsiteX52" fmla="*/ 2059807 w 2670426"/>
              <a:gd name="connsiteY52" fmla="*/ 1607403 h 3632181"/>
              <a:gd name="connsiteX53" fmla="*/ 2050181 w 2670426"/>
              <a:gd name="connsiteY53" fmla="*/ 1732531 h 3632181"/>
              <a:gd name="connsiteX54" fmla="*/ 2050181 w 2670426"/>
              <a:gd name="connsiteY54" fmla="*/ 1819159 h 3632181"/>
              <a:gd name="connsiteX55" fmla="*/ 2040556 w 2670426"/>
              <a:gd name="connsiteY55" fmla="*/ 1876910 h 3632181"/>
              <a:gd name="connsiteX56" fmla="*/ 1992430 w 2670426"/>
              <a:gd name="connsiteY56" fmla="*/ 1905786 h 3632181"/>
              <a:gd name="connsiteX57" fmla="*/ 1953929 w 2670426"/>
              <a:gd name="connsiteY57" fmla="*/ 1915411 h 3632181"/>
              <a:gd name="connsiteX58" fmla="*/ 2670426 w 2670426"/>
              <a:gd name="connsiteY58" fmla="*/ 3632181 h 3632181"/>
              <a:gd name="connsiteX59" fmla="*/ 492001 w 2670426"/>
              <a:gd name="connsiteY59" fmla="*/ 3621810 h 3632181"/>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1901 h 3612272"/>
              <a:gd name="connsiteX1" fmla="*/ 1049154 w 2670426"/>
              <a:gd name="connsiteY1" fmla="*/ 2434517 h 3612272"/>
              <a:gd name="connsiteX2" fmla="*/ 885525 w 2670426"/>
              <a:gd name="connsiteY2" fmla="*/ 2097633 h 3612272"/>
              <a:gd name="connsiteX3" fmla="*/ 875899 w 2670426"/>
              <a:gd name="connsiteY3" fmla="*/ 2059132 h 3612272"/>
              <a:gd name="connsiteX4" fmla="*/ 847024 w 2670426"/>
              <a:gd name="connsiteY4" fmla="*/ 2030256 h 3612272"/>
              <a:gd name="connsiteX5" fmla="*/ 789272 w 2670426"/>
              <a:gd name="connsiteY5" fmla="*/ 2030256 h 3612272"/>
              <a:gd name="connsiteX6" fmla="*/ 721895 w 2670426"/>
              <a:gd name="connsiteY6" fmla="*/ 2049506 h 3612272"/>
              <a:gd name="connsiteX7" fmla="*/ 606392 w 2670426"/>
              <a:gd name="connsiteY7" fmla="*/ 2059132 h 3612272"/>
              <a:gd name="connsiteX8" fmla="*/ 519765 w 2670426"/>
              <a:gd name="connsiteY8" fmla="*/ 2039881 h 3612272"/>
              <a:gd name="connsiteX9" fmla="*/ 462013 w 2670426"/>
              <a:gd name="connsiteY9" fmla="*/ 2001380 h 3612272"/>
              <a:gd name="connsiteX10" fmla="*/ 433137 w 2670426"/>
              <a:gd name="connsiteY10" fmla="*/ 1943629 h 3612272"/>
              <a:gd name="connsiteX11" fmla="*/ 433137 w 2670426"/>
              <a:gd name="connsiteY11" fmla="*/ 1866626 h 3612272"/>
              <a:gd name="connsiteX12" fmla="*/ 423512 w 2670426"/>
              <a:gd name="connsiteY12" fmla="*/ 1828125 h 3612272"/>
              <a:gd name="connsiteX13" fmla="*/ 423512 w 2670426"/>
              <a:gd name="connsiteY13" fmla="*/ 1789624 h 3612272"/>
              <a:gd name="connsiteX14" fmla="*/ 423512 w 2670426"/>
              <a:gd name="connsiteY14" fmla="*/ 1760749 h 3612272"/>
              <a:gd name="connsiteX15" fmla="*/ 404261 w 2670426"/>
              <a:gd name="connsiteY15" fmla="*/ 1731873 h 3612272"/>
              <a:gd name="connsiteX16" fmla="*/ 356135 w 2670426"/>
              <a:gd name="connsiteY16" fmla="*/ 1645245 h 3612272"/>
              <a:gd name="connsiteX17" fmla="*/ 375386 w 2670426"/>
              <a:gd name="connsiteY17" fmla="*/ 1616370 h 3612272"/>
              <a:gd name="connsiteX18" fmla="*/ 375386 w 2670426"/>
              <a:gd name="connsiteY18" fmla="*/ 1587494 h 3612272"/>
              <a:gd name="connsiteX19" fmla="*/ 346510 w 2670426"/>
              <a:gd name="connsiteY19" fmla="*/ 1568243 h 3612272"/>
              <a:gd name="connsiteX20" fmla="*/ 346510 w 2670426"/>
              <a:gd name="connsiteY20" fmla="*/ 1529742 h 3612272"/>
              <a:gd name="connsiteX21" fmla="*/ 356135 w 2670426"/>
              <a:gd name="connsiteY21" fmla="*/ 1500866 h 3612272"/>
              <a:gd name="connsiteX22" fmla="*/ 336885 w 2670426"/>
              <a:gd name="connsiteY22" fmla="*/ 1423864 h 3612272"/>
              <a:gd name="connsiteX23" fmla="*/ 298384 w 2670426"/>
              <a:gd name="connsiteY23" fmla="*/ 1385363 h 3612272"/>
              <a:gd name="connsiteX24" fmla="*/ 259882 w 2670426"/>
              <a:gd name="connsiteY24" fmla="*/ 1356488 h 3612272"/>
              <a:gd name="connsiteX25" fmla="*/ 231007 w 2670426"/>
              <a:gd name="connsiteY25" fmla="*/ 1308361 h 3612272"/>
              <a:gd name="connsiteX26" fmla="*/ 231007 w 2670426"/>
              <a:gd name="connsiteY26" fmla="*/ 1269860 h 3612272"/>
              <a:gd name="connsiteX27" fmla="*/ 269508 w 2670426"/>
              <a:gd name="connsiteY27" fmla="*/ 1221734 h 3612272"/>
              <a:gd name="connsiteX28" fmla="*/ 336885 w 2670426"/>
              <a:gd name="connsiteY28" fmla="*/ 1173608 h 3612272"/>
              <a:gd name="connsiteX29" fmla="*/ 404261 w 2670426"/>
              <a:gd name="connsiteY29" fmla="*/ 1115856 h 3612272"/>
              <a:gd name="connsiteX30" fmla="*/ 442762 w 2670426"/>
              <a:gd name="connsiteY30" fmla="*/ 1048479 h 3612272"/>
              <a:gd name="connsiteX31" fmla="*/ 481264 w 2670426"/>
              <a:gd name="connsiteY31" fmla="*/ 1000353 h 3612272"/>
              <a:gd name="connsiteX32" fmla="*/ 500514 w 2670426"/>
              <a:gd name="connsiteY32" fmla="*/ 952226 h 3612272"/>
              <a:gd name="connsiteX33" fmla="*/ 510139 w 2670426"/>
              <a:gd name="connsiteY33" fmla="*/ 913725 h 3612272"/>
              <a:gd name="connsiteX34" fmla="*/ 500514 w 2670426"/>
              <a:gd name="connsiteY34" fmla="*/ 875224 h 3612272"/>
              <a:gd name="connsiteX35" fmla="*/ 490889 w 2670426"/>
              <a:gd name="connsiteY35" fmla="*/ 855974 h 3612272"/>
              <a:gd name="connsiteX36" fmla="*/ 490889 w 2670426"/>
              <a:gd name="connsiteY36" fmla="*/ 807848 h 3612272"/>
              <a:gd name="connsiteX37" fmla="*/ 490889 w 2670426"/>
              <a:gd name="connsiteY37" fmla="*/ 778972 h 3612272"/>
              <a:gd name="connsiteX38" fmla="*/ 413887 w 2670426"/>
              <a:gd name="connsiteY38" fmla="*/ 740471 h 3612272"/>
              <a:gd name="connsiteX39" fmla="*/ 298384 w 2670426"/>
              <a:gd name="connsiteY39" fmla="*/ 701970 h 3612272"/>
              <a:gd name="connsiteX40" fmla="*/ 192506 w 2670426"/>
              <a:gd name="connsiteY40" fmla="*/ 663469 h 3612272"/>
              <a:gd name="connsiteX41" fmla="*/ 86628 w 2670426"/>
              <a:gd name="connsiteY41" fmla="*/ 605717 h 3612272"/>
              <a:gd name="connsiteX42" fmla="*/ 9626 w 2670426"/>
              <a:gd name="connsiteY42" fmla="*/ 557591 h 3612272"/>
              <a:gd name="connsiteX43" fmla="*/ 0 w 2670426"/>
              <a:gd name="connsiteY43" fmla="*/ 528715 h 3612272"/>
              <a:gd name="connsiteX44" fmla="*/ 606392 w 2670426"/>
              <a:gd name="connsiteY44" fmla="*/ 519090 h 3612272"/>
              <a:gd name="connsiteX45" fmla="*/ 1485097 w 2670426"/>
              <a:gd name="connsiteY45" fmla="*/ 4606 h 3612272"/>
              <a:gd name="connsiteX46" fmla="*/ 2275285 w 2670426"/>
              <a:gd name="connsiteY46" fmla="*/ 600406 h 3612272"/>
              <a:gd name="connsiteX47" fmla="*/ 2290813 w 2670426"/>
              <a:gd name="connsiteY47" fmla="*/ 1231359 h 3612272"/>
              <a:gd name="connsiteX48" fmla="*/ 2252312 w 2670426"/>
              <a:gd name="connsiteY48" fmla="*/ 1308361 h 3612272"/>
              <a:gd name="connsiteX49" fmla="*/ 2156059 w 2670426"/>
              <a:gd name="connsiteY49" fmla="*/ 1394989 h 3612272"/>
              <a:gd name="connsiteX50" fmla="*/ 2107933 w 2670426"/>
              <a:gd name="connsiteY50" fmla="*/ 1404614 h 3612272"/>
              <a:gd name="connsiteX51" fmla="*/ 2079057 w 2670426"/>
              <a:gd name="connsiteY51" fmla="*/ 1491241 h 3612272"/>
              <a:gd name="connsiteX52" fmla="*/ 2059807 w 2670426"/>
              <a:gd name="connsiteY52" fmla="*/ 1587494 h 3612272"/>
              <a:gd name="connsiteX53" fmla="*/ 2050181 w 2670426"/>
              <a:gd name="connsiteY53" fmla="*/ 1712622 h 3612272"/>
              <a:gd name="connsiteX54" fmla="*/ 2050181 w 2670426"/>
              <a:gd name="connsiteY54" fmla="*/ 1799250 h 3612272"/>
              <a:gd name="connsiteX55" fmla="*/ 2040556 w 2670426"/>
              <a:gd name="connsiteY55" fmla="*/ 1857001 h 3612272"/>
              <a:gd name="connsiteX56" fmla="*/ 1992430 w 2670426"/>
              <a:gd name="connsiteY56" fmla="*/ 1885877 h 3612272"/>
              <a:gd name="connsiteX57" fmla="*/ 1953929 w 2670426"/>
              <a:gd name="connsiteY57" fmla="*/ 1895502 h 3612272"/>
              <a:gd name="connsiteX58" fmla="*/ 2670426 w 2670426"/>
              <a:gd name="connsiteY58" fmla="*/ 3612272 h 3612272"/>
              <a:gd name="connsiteX59" fmla="*/ 492001 w 2670426"/>
              <a:gd name="connsiteY59" fmla="*/ 3601901 h 3612272"/>
              <a:gd name="connsiteX0" fmla="*/ 492001 w 2670426"/>
              <a:gd name="connsiteY0" fmla="*/ 3603699 h 3614070"/>
              <a:gd name="connsiteX1" fmla="*/ 1049154 w 2670426"/>
              <a:gd name="connsiteY1" fmla="*/ 2436315 h 3614070"/>
              <a:gd name="connsiteX2" fmla="*/ 885525 w 2670426"/>
              <a:gd name="connsiteY2" fmla="*/ 2099431 h 3614070"/>
              <a:gd name="connsiteX3" fmla="*/ 875899 w 2670426"/>
              <a:gd name="connsiteY3" fmla="*/ 2060930 h 3614070"/>
              <a:gd name="connsiteX4" fmla="*/ 847024 w 2670426"/>
              <a:gd name="connsiteY4" fmla="*/ 2032054 h 3614070"/>
              <a:gd name="connsiteX5" fmla="*/ 789272 w 2670426"/>
              <a:gd name="connsiteY5" fmla="*/ 2032054 h 3614070"/>
              <a:gd name="connsiteX6" fmla="*/ 721895 w 2670426"/>
              <a:gd name="connsiteY6" fmla="*/ 2051304 h 3614070"/>
              <a:gd name="connsiteX7" fmla="*/ 606392 w 2670426"/>
              <a:gd name="connsiteY7" fmla="*/ 2060930 h 3614070"/>
              <a:gd name="connsiteX8" fmla="*/ 519765 w 2670426"/>
              <a:gd name="connsiteY8" fmla="*/ 2041679 h 3614070"/>
              <a:gd name="connsiteX9" fmla="*/ 462013 w 2670426"/>
              <a:gd name="connsiteY9" fmla="*/ 2003178 h 3614070"/>
              <a:gd name="connsiteX10" fmla="*/ 433137 w 2670426"/>
              <a:gd name="connsiteY10" fmla="*/ 1945427 h 3614070"/>
              <a:gd name="connsiteX11" fmla="*/ 433137 w 2670426"/>
              <a:gd name="connsiteY11" fmla="*/ 1868424 h 3614070"/>
              <a:gd name="connsiteX12" fmla="*/ 423512 w 2670426"/>
              <a:gd name="connsiteY12" fmla="*/ 1829923 h 3614070"/>
              <a:gd name="connsiteX13" fmla="*/ 423512 w 2670426"/>
              <a:gd name="connsiteY13" fmla="*/ 1791422 h 3614070"/>
              <a:gd name="connsiteX14" fmla="*/ 423512 w 2670426"/>
              <a:gd name="connsiteY14" fmla="*/ 1762547 h 3614070"/>
              <a:gd name="connsiteX15" fmla="*/ 404261 w 2670426"/>
              <a:gd name="connsiteY15" fmla="*/ 1733671 h 3614070"/>
              <a:gd name="connsiteX16" fmla="*/ 356135 w 2670426"/>
              <a:gd name="connsiteY16" fmla="*/ 1647043 h 3614070"/>
              <a:gd name="connsiteX17" fmla="*/ 375386 w 2670426"/>
              <a:gd name="connsiteY17" fmla="*/ 1618168 h 3614070"/>
              <a:gd name="connsiteX18" fmla="*/ 375386 w 2670426"/>
              <a:gd name="connsiteY18" fmla="*/ 1589292 h 3614070"/>
              <a:gd name="connsiteX19" fmla="*/ 346510 w 2670426"/>
              <a:gd name="connsiteY19" fmla="*/ 1570041 h 3614070"/>
              <a:gd name="connsiteX20" fmla="*/ 346510 w 2670426"/>
              <a:gd name="connsiteY20" fmla="*/ 1531540 h 3614070"/>
              <a:gd name="connsiteX21" fmla="*/ 356135 w 2670426"/>
              <a:gd name="connsiteY21" fmla="*/ 1502664 h 3614070"/>
              <a:gd name="connsiteX22" fmla="*/ 336885 w 2670426"/>
              <a:gd name="connsiteY22" fmla="*/ 1425662 h 3614070"/>
              <a:gd name="connsiteX23" fmla="*/ 298384 w 2670426"/>
              <a:gd name="connsiteY23" fmla="*/ 1387161 h 3614070"/>
              <a:gd name="connsiteX24" fmla="*/ 259882 w 2670426"/>
              <a:gd name="connsiteY24" fmla="*/ 1358286 h 3614070"/>
              <a:gd name="connsiteX25" fmla="*/ 231007 w 2670426"/>
              <a:gd name="connsiteY25" fmla="*/ 1310159 h 3614070"/>
              <a:gd name="connsiteX26" fmla="*/ 231007 w 2670426"/>
              <a:gd name="connsiteY26" fmla="*/ 1271658 h 3614070"/>
              <a:gd name="connsiteX27" fmla="*/ 269508 w 2670426"/>
              <a:gd name="connsiteY27" fmla="*/ 1223532 h 3614070"/>
              <a:gd name="connsiteX28" fmla="*/ 336885 w 2670426"/>
              <a:gd name="connsiteY28" fmla="*/ 1175406 h 3614070"/>
              <a:gd name="connsiteX29" fmla="*/ 404261 w 2670426"/>
              <a:gd name="connsiteY29" fmla="*/ 1117654 h 3614070"/>
              <a:gd name="connsiteX30" fmla="*/ 442762 w 2670426"/>
              <a:gd name="connsiteY30" fmla="*/ 1050277 h 3614070"/>
              <a:gd name="connsiteX31" fmla="*/ 481264 w 2670426"/>
              <a:gd name="connsiteY31" fmla="*/ 1002151 h 3614070"/>
              <a:gd name="connsiteX32" fmla="*/ 500514 w 2670426"/>
              <a:gd name="connsiteY32" fmla="*/ 954024 h 3614070"/>
              <a:gd name="connsiteX33" fmla="*/ 510139 w 2670426"/>
              <a:gd name="connsiteY33" fmla="*/ 915523 h 3614070"/>
              <a:gd name="connsiteX34" fmla="*/ 500514 w 2670426"/>
              <a:gd name="connsiteY34" fmla="*/ 877022 h 3614070"/>
              <a:gd name="connsiteX35" fmla="*/ 490889 w 2670426"/>
              <a:gd name="connsiteY35" fmla="*/ 857772 h 3614070"/>
              <a:gd name="connsiteX36" fmla="*/ 490889 w 2670426"/>
              <a:gd name="connsiteY36" fmla="*/ 809646 h 3614070"/>
              <a:gd name="connsiteX37" fmla="*/ 490889 w 2670426"/>
              <a:gd name="connsiteY37" fmla="*/ 780770 h 3614070"/>
              <a:gd name="connsiteX38" fmla="*/ 413887 w 2670426"/>
              <a:gd name="connsiteY38" fmla="*/ 742269 h 3614070"/>
              <a:gd name="connsiteX39" fmla="*/ 298384 w 2670426"/>
              <a:gd name="connsiteY39" fmla="*/ 703768 h 3614070"/>
              <a:gd name="connsiteX40" fmla="*/ 192506 w 2670426"/>
              <a:gd name="connsiteY40" fmla="*/ 665267 h 3614070"/>
              <a:gd name="connsiteX41" fmla="*/ 86628 w 2670426"/>
              <a:gd name="connsiteY41" fmla="*/ 607515 h 3614070"/>
              <a:gd name="connsiteX42" fmla="*/ 9626 w 2670426"/>
              <a:gd name="connsiteY42" fmla="*/ 559389 h 3614070"/>
              <a:gd name="connsiteX43" fmla="*/ 0 w 2670426"/>
              <a:gd name="connsiteY43" fmla="*/ 530513 h 3614070"/>
              <a:gd name="connsiteX44" fmla="*/ 606392 w 2670426"/>
              <a:gd name="connsiteY44" fmla="*/ 520888 h 3614070"/>
              <a:gd name="connsiteX45" fmla="*/ 1485097 w 2670426"/>
              <a:gd name="connsiteY45" fmla="*/ 6404 h 3614070"/>
              <a:gd name="connsiteX46" fmla="*/ 2312858 w 2670426"/>
              <a:gd name="connsiteY46" fmla="*/ 632945 h 3614070"/>
              <a:gd name="connsiteX47" fmla="*/ 2290813 w 2670426"/>
              <a:gd name="connsiteY47" fmla="*/ 1233157 h 3614070"/>
              <a:gd name="connsiteX48" fmla="*/ 2252312 w 2670426"/>
              <a:gd name="connsiteY48" fmla="*/ 1310159 h 3614070"/>
              <a:gd name="connsiteX49" fmla="*/ 2156059 w 2670426"/>
              <a:gd name="connsiteY49" fmla="*/ 1396787 h 3614070"/>
              <a:gd name="connsiteX50" fmla="*/ 2107933 w 2670426"/>
              <a:gd name="connsiteY50" fmla="*/ 1406412 h 3614070"/>
              <a:gd name="connsiteX51" fmla="*/ 2079057 w 2670426"/>
              <a:gd name="connsiteY51" fmla="*/ 1493039 h 3614070"/>
              <a:gd name="connsiteX52" fmla="*/ 2059807 w 2670426"/>
              <a:gd name="connsiteY52" fmla="*/ 1589292 h 3614070"/>
              <a:gd name="connsiteX53" fmla="*/ 2050181 w 2670426"/>
              <a:gd name="connsiteY53" fmla="*/ 1714420 h 3614070"/>
              <a:gd name="connsiteX54" fmla="*/ 2050181 w 2670426"/>
              <a:gd name="connsiteY54" fmla="*/ 1801048 h 3614070"/>
              <a:gd name="connsiteX55" fmla="*/ 2040556 w 2670426"/>
              <a:gd name="connsiteY55" fmla="*/ 1858799 h 3614070"/>
              <a:gd name="connsiteX56" fmla="*/ 1992430 w 2670426"/>
              <a:gd name="connsiteY56" fmla="*/ 1887675 h 3614070"/>
              <a:gd name="connsiteX57" fmla="*/ 1953929 w 2670426"/>
              <a:gd name="connsiteY57" fmla="*/ 1897300 h 3614070"/>
              <a:gd name="connsiteX58" fmla="*/ 2670426 w 2670426"/>
              <a:gd name="connsiteY58" fmla="*/ 3614070 h 3614070"/>
              <a:gd name="connsiteX59" fmla="*/ 492001 w 2670426"/>
              <a:gd name="connsiteY59" fmla="*/ 3603699 h 361407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56059 w 2670426"/>
              <a:gd name="connsiteY49" fmla="*/ 1399277 h 3616560"/>
              <a:gd name="connsiteX50" fmla="*/ 2107933 w 2670426"/>
              <a:gd name="connsiteY50" fmla="*/ 1408902 h 3616560"/>
              <a:gd name="connsiteX51" fmla="*/ 2079057 w 2670426"/>
              <a:gd name="connsiteY51" fmla="*/ 1495529 h 3616560"/>
              <a:gd name="connsiteX52" fmla="*/ 2059807 w 2670426"/>
              <a:gd name="connsiteY52" fmla="*/ 1591782 h 3616560"/>
              <a:gd name="connsiteX53" fmla="*/ 2050181 w 2670426"/>
              <a:gd name="connsiteY53" fmla="*/ 1716910 h 3616560"/>
              <a:gd name="connsiteX54" fmla="*/ 2050181 w 2670426"/>
              <a:gd name="connsiteY54" fmla="*/ 1803538 h 3616560"/>
              <a:gd name="connsiteX55" fmla="*/ 2040556 w 2670426"/>
              <a:gd name="connsiteY55" fmla="*/ 1861289 h 3616560"/>
              <a:gd name="connsiteX56" fmla="*/ 1992430 w 2670426"/>
              <a:gd name="connsiteY56" fmla="*/ 1890165 h 3616560"/>
              <a:gd name="connsiteX57" fmla="*/ 1953929 w 2670426"/>
              <a:gd name="connsiteY57" fmla="*/ 1899790 h 3616560"/>
              <a:gd name="connsiteX58" fmla="*/ 2670426 w 2670426"/>
              <a:gd name="connsiteY58" fmla="*/ 3616560 h 3616560"/>
              <a:gd name="connsiteX59" fmla="*/ 492001 w 2670426"/>
              <a:gd name="connsiteY59"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252312 w 2670426"/>
              <a:gd name="connsiteY48" fmla="*/ 1312649 h 3616560"/>
              <a:gd name="connsiteX49" fmla="*/ 2107933 w 2670426"/>
              <a:gd name="connsiteY49" fmla="*/ 1408902 h 3616560"/>
              <a:gd name="connsiteX50" fmla="*/ 2079057 w 2670426"/>
              <a:gd name="connsiteY50" fmla="*/ 1495529 h 3616560"/>
              <a:gd name="connsiteX51" fmla="*/ 2059807 w 2670426"/>
              <a:gd name="connsiteY51" fmla="*/ 1591782 h 3616560"/>
              <a:gd name="connsiteX52" fmla="*/ 2050181 w 2670426"/>
              <a:gd name="connsiteY52" fmla="*/ 1716910 h 3616560"/>
              <a:gd name="connsiteX53" fmla="*/ 2050181 w 2670426"/>
              <a:gd name="connsiteY53" fmla="*/ 1803538 h 3616560"/>
              <a:gd name="connsiteX54" fmla="*/ 2040556 w 2670426"/>
              <a:gd name="connsiteY54" fmla="*/ 1861289 h 3616560"/>
              <a:gd name="connsiteX55" fmla="*/ 1992430 w 2670426"/>
              <a:gd name="connsiteY55" fmla="*/ 1890165 h 3616560"/>
              <a:gd name="connsiteX56" fmla="*/ 1953929 w 2670426"/>
              <a:gd name="connsiteY56" fmla="*/ 1899790 h 3616560"/>
              <a:gd name="connsiteX57" fmla="*/ 2670426 w 2670426"/>
              <a:gd name="connsiteY57" fmla="*/ 3616560 h 3616560"/>
              <a:gd name="connsiteX58" fmla="*/ 492001 w 2670426"/>
              <a:gd name="connsiteY58"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290813 w 2670426"/>
              <a:gd name="connsiteY47" fmla="*/ 1235647 h 3616560"/>
              <a:gd name="connsiteX48" fmla="*/ 2107933 w 2670426"/>
              <a:gd name="connsiteY48" fmla="*/ 1408902 h 3616560"/>
              <a:gd name="connsiteX49" fmla="*/ 2079057 w 2670426"/>
              <a:gd name="connsiteY49" fmla="*/ 1495529 h 3616560"/>
              <a:gd name="connsiteX50" fmla="*/ 2059807 w 2670426"/>
              <a:gd name="connsiteY50" fmla="*/ 1591782 h 3616560"/>
              <a:gd name="connsiteX51" fmla="*/ 2050181 w 2670426"/>
              <a:gd name="connsiteY51" fmla="*/ 1716910 h 3616560"/>
              <a:gd name="connsiteX52" fmla="*/ 2050181 w 2670426"/>
              <a:gd name="connsiteY52" fmla="*/ 1803538 h 3616560"/>
              <a:gd name="connsiteX53" fmla="*/ 2040556 w 2670426"/>
              <a:gd name="connsiteY53" fmla="*/ 1861289 h 3616560"/>
              <a:gd name="connsiteX54" fmla="*/ 1992430 w 2670426"/>
              <a:gd name="connsiteY54" fmla="*/ 1890165 h 3616560"/>
              <a:gd name="connsiteX55" fmla="*/ 1953929 w 2670426"/>
              <a:gd name="connsiteY55" fmla="*/ 1899790 h 3616560"/>
              <a:gd name="connsiteX56" fmla="*/ 2670426 w 2670426"/>
              <a:gd name="connsiteY56" fmla="*/ 3616560 h 3616560"/>
              <a:gd name="connsiteX57" fmla="*/ 492001 w 2670426"/>
              <a:gd name="connsiteY57"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06189 h 3616560"/>
              <a:gd name="connsiteX1" fmla="*/ 1049154 w 2670426"/>
              <a:gd name="connsiteY1" fmla="*/ 2438805 h 3616560"/>
              <a:gd name="connsiteX2" fmla="*/ 885525 w 2670426"/>
              <a:gd name="connsiteY2" fmla="*/ 2101921 h 3616560"/>
              <a:gd name="connsiteX3" fmla="*/ 875899 w 2670426"/>
              <a:gd name="connsiteY3" fmla="*/ 2063420 h 3616560"/>
              <a:gd name="connsiteX4" fmla="*/ 847024 w 2670426"/>
              <a:gd name="connsiteY4" fmla="*/ 2034544 h 3616560"/>
              <a:gd name="connsiteX5" fmla="*/ 789272 w 2670426"/>
              <a:gd name="connsiteY5" fmla="*/ 2034544 h 3616560"/>
              <a:gd name="connsiteX6" fmla="*/ 721895 w 2670426"/>
              <a:gd name="connsiteY6" fmla="*/ 2053794 h 3616560"/>
              <a:gd name="connsiteX7" fmla="*/ 606392 w 2670426"/>
              <a:gd name="connsiteY7" fmla="*/ 2063420 h 3616560"/>
              <a:gd name="connsiteX8" fmla="*/ 519765 w 2670426"/>
              <a:gd name="connsiteY8" fmla="*/ 2044169 h 3616560"/>
              <a:gd name="connsiteX9" fmla="*/ 462013 w 2670426"/>
              <a:gd name="connsiteY9" fmla="*/ 2005668 h 3616560"/>
              <a:gd name="connsiteX10" fmla="*/ 433137 w 2670426"/>
              <a:gd name="connsiteY10" fmla="*/ 1947917 h 3616560"/>
              <a:gd name="connsiteX11" fmla="*/ 433137 w 2670426"/>
              <a:gd name="connsiteY11" fmla="*/ 1870914 h 3616560"/>
              <a:gd name="connsiteX12" fmla="*/ 423512 w 2670426"/>
              <a:gd name="connsiteY12" fmla="*/ 1832413 h 3616560"/>
              <a:gd name="connsiteX13" fmla="*/ 423512 w 2670426"/>
              <a:gd name="connsiteY13" fmla="*/ 1793912 h 3616560"/>
              <a:gd name="connsiteX14" fmla="*/ 423512 w 2670426"/>
              <a:gd name="connsiteY14" fmla="*/ 1765037 h 3616560"/>
              <a:gd name="connsiteX15" fmla="*/ 404261 w 2670426"/>
              <a:gd name="connsiteY15" fmla="*/ 1736161 h 3616560"/>
              <a:gd name="connsiteX16" fmla="*/ 356135 w 2670426"/>
              <a:gd name="connsiteY16" fmla="*/ 1649533 h 3616560"/>
              <a:gd name="connsiteX17" fmla="*/ 375386 w 2670426"/>
              <a:gd name="connsiteY17" fmla="*/ 1620658 h 3616560"/>
              <a:gd name="connsiteX18" fmla="*/ 375386 w 2670426"/>
              <a:gd name="connsiteY18" fmla="*/ 1591782 h 3616560"/>
              <a:gd name="connsiteX19" fmla="*/ 346510 w 2670426"/>
              <a:gd name="connsiteY19" fmla="*/ 1572531 h 3616560"/>
              <a:gd name="connsiteX20" fmla="*/ 346510 w 2670426"/>
              <a:gd name="connsiteY20" fmla="*/ 1534030 h 3616560"/>
              <a:gd name="connsiteX21" fmla="*/ 356135 w 2670426"/>
              <a:gd name="connsiteY21" fmla="*/ 1505154 h 3616560"/>
              <a:gd name="connsiteX22" fmla="*/ 336885 w 2670426"/>
              <a:gd name="connsiteY22" fmla="*/ 1428152 h 3616560"/>
              <a:gd name="connsiteX23" fmla="*/ 298384 w 2670426"/>
              <a:gd name="connsiteY23" fmla="*/ 1389651 h 3616560"/>
              <a:gd name="connsiteX24" fmla="*/ 259882 w 2670426"/>
              <a:gd name="connsiteY24" fmla="*/ 1360776 h 3616560"/>
              <a:gd name="connsiteX25" fmla="*/ 231007 w 2670426"/>
              <a:gd name="connsiteY25" fmla="*/ 1312649 h 3616560"/>
              <a:gd name="connsiteX26" fmla="*/ 231007 w 2670426"/>
              <a:gd name="connsiteY26" fmla="*/ 1274148 h 3616560"/>
              <a:gd name="connsiteX27" fmla="*/ 269508 w 2670426"/>
              <a:gd name="connsiteY27" fmla="*/ 1226022 h 3616560"/>
              <a:gd name="connsiteX28" fmla="*/ 336885 w 2670426"/>
              <a:gd name="connsiteY28" fmla="*/ 1177896 h 3616560"/>
              <a:gd name="connsiteX29" fmla="*/ 404261 w 2670426"/>
              <a:gd name="connsiteY29" fmla="*/ 1120144 h 3616560"/>
              <a:gd name="connsiteX30" fmla="*/ 442762 w 2670426"/>
              <a:gd name="connsiteY30" fmla="*/ 1052767 h 3616560"/>
              <a:gd name="connsiteX31" fmla="*/ 481264 w 2670426"/>
              <a:gd name="connsiteY31" fmla="*/ 1004641 h 3616560"/>
              <a:gd name="connsiteX32" fmla="*/ 500514 w 2670426"/>
              <a:gd name="connsiteY32" fmla="*/ 956514 h 3616560"/>
              <a:gd name="connsiteX33" fmla="*/ 510139 w 2670426"/>
              <a:gd name="connsiteY33" fmla="*/ 918013 h 3616560"/>
              <a:gd name="connsiteX34" fmla="*/ 500514 w 2670426"/>
              <a:gd name="connsiteY34" fmla="*/ 879512 h 3616560"/>
              <a:gd name="connsiteX35" fmla="*/ 490889 w 2670426"/>
              <a:gd name="connsiteY35" fmla="*/ 860262 h 3616560"/>
              <a:gd name="connsiteX36" fmla="*/ 490889 w 2670426"/>
              <a:gd name="connsiteY36" fmla="*/ 812136 h 3616560"/>
              <a:gd name="connsiteX37" fmla="*/ 490889 w 2670426"/>
              <a:gd name="connsiteY37" fmla="*/ 783260 h 3616560"/>
              <a:gd name="connsiteX38" fmla="*/ 413887 w 2670426"/>
              <a:gd name="connsiteY38" fmla="*/ 744759 h 3616560"/>
              <a:gd name="connsiteX39" fmla="*/ 298384 w 2670426"/>
              <a:gd name="connsiteY39" fmla="*/ 706258 h 3616560"/>
              <a:gd name="connsiteX40" fmla="*/ 192506 w 2670426"/>
              <a:gd name="connsiteY40" fmla="*/ 667757 h 3616560"/>
              <a:gd name="connsiteX41" fmla="*/ 86628 w 2670426"/>
              <a:gd name="connsiteY41" fmla="*/ 610005 h 3616560"/>
              <a:gd name="connsiteX42" fmla="*/ 9626 w 2670426"/>
              <a:gd name="connsiteY42" fmla="*/ 561879 h 3616560"/>
              <a:gd name="connsiteX43" fmla="*/ 0 w 2670426"/>
              <a:gd name="connsiteY43" fmla="*/ 533003 h 3616560"/>
              <a:gd name="connsiteX44" fmla="*/ 606392 w 2670426"/>
              <a:gd name="connsiteY44" fmla="*/ 523378 h 3616560"/>
              <a:gd name="connsiteX45" fmla="*/ 1485097 w 2670426"/>
              <a:gd name="connsiteY45" fmla="*/ 8894 h 3616560"/>
              <a:gd name="connsiteX46" fmla="*/ 2312858 w 2670426"/>
              <a:gd name="connsiteY46" fmla="*/ 635435 h 3616560"/>
              <a:gd name="connsiteX47" fmla="*/ 2107933 w 2670426"/>
              <a:gd name="connsiteY47" fmla="*/ 1408902 h 3616560"/>
              <a:gd name="connsiteX48" fmla="*/ 2079057 w 2670426"/>
              <a:gd name="connsiteY48" fmla="*/ 1495529 h 3616560"/>
              <a:gd name="connsiteX49" fmla="*/ 2059807 w 2670426"/>
              <a:gd name="connsiteY49" fmla="*/ 1591782 h 3616560"/>
              <a:gd name="connsiteX50" fmla="*/ 2050181 w 2670426"/>
              <a:gd name="connsiteY50" fmla="*/ 1716910 h 3616560"/>
              <a:gd name="connsiteX51" fmla="*/ 2050181 w 2670426"/>
              <a:gd name="connsiteY51" fmla="*/ 1803538 h 3616560"/>
              <a:gd name="connsiteX52" fmla="*/ 2040556 w 2670426"/>
              <a:gd name="connsiteY52" fmla="*/ 1861289 h 3616560"/>
              <a:gd name="connsiteX53" fmla="*/ 1992430 w 2670426"/>
              <a:gd name="connsiteY53" fmla="*/ 1890165 h 3616560"/>
              <a:gd name="connsiteX54" fmla="*/ 1953929 w 2670426"/>
              <a:gd name="connsiteY54" fmla="*/ 1899790 h 3616560"/>
              <a:gd name="connsiteX55" fmla="*/ 2670426 w 2670426"/>
              <a:gd name="connsiteY55" fmla="*/ 3616560 h 3616560"/>
              <a:gd name="connsiteX56" fmla="*/ 492001 w 2670426"/>
              <a:gd name="connsiteY56" fmla="*/ 3606189 h 3616560"/>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79057 w 2670426"/>
              <a:gd name="connsiteY48" fmla="*/ 1506655 h 3627686"/>
              <a:gd name="connsiteX49" fmla="*/ 2059807 w 2670426"/>
              <a:gd name="connsiteY49" fmla="*/ 1602908 h 3627686"/>
              <a:gd name="connsiteX50" fmla="*/ 2050181 w 2670426"/>
              <a:gd name="connsiteY50" fmla="*/ 1728036 h 3627686"/>
              <a:gd name="connsiteX51" fmla="*/ 2050181 w 2670426"/>
              <a:gd name="connsiteY51" fmla="*/ 1814664 h 3627686"/>
              <a:gd name="connsiteX52" fmla="*/ 2040556 w 2670426"/>
              <a:gd name="connsiteY52" fmla="*/ 1872415 h 3627686"/>
              <a:gd name="connsiteX53" fmla="*/ 1992430 w 2670426"/>
              <a:gd name="connsiteY53" fmla="*/ 1901291 h 3627686"/>
              <a:gd name="connsiteX54" fmla="*/ 1953929 w 2670426"/>
              <a:gd name="connsiteY54" fmla="*/ 1910916 h 3627686"/>
              <a:gd name="connsiteX55" fmla="*/ 2670426 w 2670426"/>
              <a:gd name="connsiteY55" fmla="*/ 3627686 h 3627686"/>
              <a:gd name="connsiteX56" fmla="*/ 492001 w 2670426"/>
              <a:gd name="connsiteY56"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807 w 2670426"/>
              <a:gd name="connsiteY48" fmla="*/ 1602908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0181 w 2670426"/>
              <a:gd name="connsiteY49" fmla="*/ 1728036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50181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31944 w 2670426"/>
              <a:gd name="connsiteY49" fmla="*/ 1703720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92430 w 2670426"/>
              <a:gd name="connsiteY52" fmla="*/ 1901291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40556 w 2670426"/>
              <a:gd name="connsiteY51" fmla="*/ 1872415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62339 w 2670426"/>
              <a:gd name="connsiteY50" fmla="*/ 1814664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22320 w 2670426"/>
              <a:gd name="connsiteY51" fmla="*/ 1896729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65886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84122 w 2670426"/>
              <a:gd name="connsiteY48" fmla="*/ 1569474 h 3627686"/>
              <a:gd name="connsiteX49" fmla="*/ 2059299 w 2670426"/>
              <a:gd name="connsiteY49" fmla="*/ 1697641 h 3627686"/>
              <a:gd name="connsiteX50" fmla="*/ 2050181 w 2670426"/>
              <a:gd name="connsiteY50" fmla="*/ 1793388 h 3627686"/>
              <a:gd name="connsiteX51" fmla="*/ 2043596 w 2670426"/>
              <a:gd name="connsiteY51" fmla="*/ 1887611 h 3627686"/>
              <a:gd name="connsiteX52" fmla="*/ 1980272 w 2670426"/>
              <a:gd name="connsiteY52" fmla="*/ 1849622 h 3627686"/>
              <a:gd name="connsiteX53" fmla="*/ 1953929 w 2670426"/>
              <a:gd name="connsiteY53" fmla="*/ 1910916 h 3627686"/>
              <a:gd name="connsiteX54" fmla="*/ 2670426 w 2670426"/>
              <a:gd name="connsiteY54" fmla="*/ 3627686 h 3627686"/>
              <a:gd name="connsiteX55" fmla="*/ 492001 w 2670426"/>
              <a:gd name="connsiteY55"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50181 w 2670426"/>
              <a:gd name="connsiteY49" fmla="*/ 1793388 h 3627686"/>
              <a:gd name="connsiteX50" fmla="*/ 2043596 w 2670426"/>
              <a:gd name="connsiteY50" fmla="*/ 1887611 h 3627686"/>
              <a:gd name="connsiteX51" fmla="*/ 1980272 w 2670426"/>
              <a:gd name="connsiteY51" fmla="*/ 1849622 h 3627686"/>
              <a:gd name="connsiteX52" fmla="*/ 1953929 w 2670426"/>
              <a:gd name="connsiteY52" fmla="*/ 1910916 h 3627686"/>
              <a:gd name="connsiteX53" fmla="*/ 2670426 w 2670426"/>
              <a:gd name="connsiteY53" fmla="*/ 3627686 h 3627686"/>
              <a:gd name="connsiteX54" fmla="*/ 492001 w 2670426"/>
              <a:gd name="connsiteY54"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59299 w 2670426"/>
              <a:gd name="connsiteY48" fmla="*/ 1697641 h 3627686"/>
              <a:gd name="connsiteX49" fmla="*/ 2043596 w 2670426"/>
              <a:gd name="connsiteY49" fmla="*/ 1887611 h 3627686"/>
              <a:gd name="connsiteX50" fmla="*/ 1980272 w 2670426"/>
              <a:gd name="connsiteY50" fmla="*/ 1849622 h 3627686"/>
              <a:gd name="connsiteX51" fmla="*/ 1953929 w 2670426"/>
              <a:gd name="connsiteY51" fmla="*/ 1910916 h 3627686"/>
              <a:gd name="connsiteX52" fmla="*/ 2670426 w 2670426"/>
              <a:gd name="connsiteY52" fmla="*/ 3627686 h 3627686"/>
              <a:gd name="connsiteX53" fmla="*/ 492001 w 2670426"/>
              <a:gd name="connsiteY53"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43596 w 2670426"/>
              <a:gd name="connsiteY48" fmla="*/ 1887611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9626 w 2670426"/>
              <a:gd name="connsiteY42" fmla="*/ 573005 h 3627686"/>
              <a:gd name="connsiteX43" fmla="*/ 0 w 2670426"/>
              <a:gd name="connsiteY43" fmla="*/ 544129 h 3627686"/>
              <a:gd name="connsiteX44" fmla="*/ 606392 w 2670426"/>
              <a:gd name="connsiteY44" fmla="*/ 534504 h 3627686"/>
              <a:gd name="connsiteX45" fmla="*/ 1485097 w 2670426"/>
              <a:gd name="connsiteY45" fmla="*/ 7863 h 3627686"/>
              <a:gd name="connsiteX46" fmla="*/ 2312858 w 2670426"/>
              <a:gd name="connsiteY46" fmla="*/ 646561 h 3627686"/>
              <a:gd name="connsiteX47" fmla="*/ 2107933 w 2670426"/>
              <a:gd name="connsiteY47" fmla="*/ 1420028 h 3627686"/>
              <a:gd name="connsiteX48" fmla="*/ 2028399 w 2670426"/>
              <a:gd name="connsiteY48" fmla="*/ 1896729 h 3627686"/>
              <a:gd name="connsiteX49" fmla="*/ 1980272 w 2670426"/>
              <a:gd name="connsiteY49" fmla="*/ 1849622 h 3627686"/>
              <a:gd name="connsiteX50" fmla="*/ 1953929 w 2670426"/>
              <a:gd name="connsiteY50" fmla="*/ 1910916 h 3627686"/>
              <a:gd name="connsiteX51" fmla="*/ 2670426 w 2670426"/>
              <a:gd name="connsiteY51" fmla="*/ 3627686 h 3627686"/>
              <a:gd name="connsiteX52" fmla="*/ 492001 w 2670426"/>
              <a:gd name="connsiteY52"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86628 w 2670426"/>
              <a:gd name="connsiteY41" fmla="*/ 621131 h 3627686"/>
              <a:gd name="connsiteX42" fmla="*/ 0 w 2670426"/>
              <a:gd name="connsiteY42" fmla="*/ 544129 h 3627686"/>
              <a:gd name="connsiteX43" fmla="*/ 606392 w 2670426"/>
              <a:gd name="connsiteY43" fmla="*/ 534504 h 3627686"/>
              <a:gd name="connsiteX44" fmla="*/ 1485097 w 2670426"/>
              <a:gd name="connsiteY44" fmla="*/ 7863 h 3627686"/>
              <a:gd name="connsiteX45" fmla="*/ 2312858 w 2670426"/>
              <a:gd name="connsiteY45" fmla="*/ 646561 h 3627686"/>
              <a:gd name="connsiteX46" fmla="*/ 2107933 w 2670426"/>
              <a:gd name="connsiteY46" fmla="*/ 1420028 h 3627686"/>
              <a:gd name="connsiteX47" fmla="*/ 2028399 w 2670426"/>
              <a:gd name="connsiteY47" fmla="*/ 1896729 h 3627686"/>
              <a:gd name="connsiteX48" fmla="*/ 1980272 w 2670426"/>
              <a:gd name="connsiteY48" fmla="*/ 1849622 h 3627686"/>
              <a:gd name="connsiteX49" fmla="*/ 1953929 w 2670426"/>
              <a:gd name="connsiteY49" fmla="*/ 1910916 h 3627686"/>
              <a:gd name="connsiteX50" fmla="*/ 2670426 w 2670426"/>
              <a:gd name="connsiteY50" fmla="*/ 3627686 h 3627686"/>
              <a:gd name="connsiteX51" fmla="*/ 492001 w 2670426"/>
              <a:gd name="connsiteY51"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192506 w 2670426"/>
              <a:gd name="connsiteY40" fmla="*/ 678883 h 3627686"/>
              <a:gd name="connsiteX41" fmla="*/ 0 w 2670426"/>
              <a:gd name="connsiteY41" fmla="*/ 544129 h 3627686"/>
              <a:gd name="connsiteX42" fmla="*/ 606392 w 2670426"/>
              <a:gd name="connsiteY42" fmla="*/ 534504 h 3627686"/>
              <a:gd name="connsiteX43" fmla="*/ 1485097 w 2670426"/>
              <a:gd name="connsiteY43" fmla="*/ 7863 h 3627686"/>
              <a:gd name="connsiteX44" fmla="*/ 2312858 w 2670426"/>
              <a:gd name="connsiteY44" fmla="*/ 646561 h 3627686"/>
              <a:gd name="connsiteX45" fmla="*/ 2107933 w 2670426"/>
              <a:gd name="connsiteY45" fmla="*/ 1420028 h 3627686"/>
              <a:gd name="connsiteX46" fmla="*/ 2028399 w 2670426"/>
              <a:gd name="connsiteY46" fmla="*/ 1896729 h 3627686"/>
              <a:gd name="connsiteX47" fmla="*/ 1980272 w 2670426"/>
              <a:gd name="connsiteY47" fmla="*/ 1849622 h 3627686"/>
              <a:gd name="connsiteX48" fmla="*/ 1953929 w 2670426"/>
              <a:gd name="connsiteY48" fmla="*/ 1910916 h 3627686"/>
              <a:gd name="connsiteX49" fmla="*/ 2670426 w 2670426"/>
              <a:gd name="connsiteY49" fmla="*/ 3627686 h 3627686"/>
              <a:gd name="connsiteX50" fmla="*/ 492001 w 2670426"/>
              <a:gd name="connsiteY50"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298384 w 2670426"/>
              <a:gd name="connsiteY39" fmla="*/ 717384 h 3627686"/>
              <a:gd name="connsiteX40" fmla="*/ 0 w 2670426"/>
              <a:gd name="connsiteY40" fmla="*/ 544129 h 3627686"/>
              <a:gd name="connsiteX41" fmla="*/ 606392 w 2670426"/>
              <a:gd name="connsiteY41" fmla="*/ 534504 h 3627686"/>
              <a:gd name="connsiteX42" fmla="*/ 1485097 w 2670426"/>
              <a:gd name="connsiteY42" fmla="*/ 7863 h 3627686"/>
              <a:gd name="connsiteX43" fmla="*/ 2312858 w 2670426"/>
              <a:gd name="connsiteY43" fmla="*/ 646561 h 3627686"/>
              <a:gd name="connsiteX44" fmla="*/ 2107933 w 2670426"/>
              <a:gd name="connsiteY44" fmla="*/ 1420028 h 3627686"/>
              <a:gd name="connsiteX45" fmla="*/ 2028399 w 2670426"/>
              <a:gd name="connsiteY45" fmla="*/ 1896729 h 3627686"/>
              <a:gd name="connsiteX46" fmla="*/ 1980272 w 2670426"/>
              <a:gd name="connsiteY46" fmla="*/ 1849622 h 3627686"/>
              <a:gd name="connsiteX47" fmla="*/ 1953929 w 2670426"/>
              <a:gd name="connsiteY47" fmla="*/ 1910916 h 3627686"/>
              <a:gd name="connsiteX48" fmla="*/ 2670426 w 2670426"/>
              <a:gd name="connsiteY48" fmla="*/ 3627686 h 3627686"/>
              <a:gd name="connsiteX49" fmla="*/ 492001 w 2670426"/>
              <a:gd name="connsiteY49"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413887 w 2670426"/>
              <a:gd name="connsiteY38" fmla="*/ 755885 h 3627686"/>
              <a:gd name="connsiteX39" fmla="*/ 0 w 2670426"/>
              <a:gd name="connsiteY39" fmla="*/ 544129 h 3627686"/>
              <a:gd name="connsiteX40" fmla="*/ 606392 w 2670426"/>
              <a:gd name="connsiteY40" fmla="*/ 534504 h 3627686"/>
              <a:gd name="connsiteX41" fmla="*/ 1485097 w 2670426"/>
              <a:gd name="connsiteY41" fmla="*/ 7863 h 3627686"/>
              <a:gd name="connsiteX42" fmla="*/ 2312858 w 2670426"/>
              <a:gd name="connsiteY42" fmla="*/ 646561 h 3627686"/>
              <a:gd name="connsiteX43" fmla="*/ 2107933 w 2670426"/>
              <a:gd name="connsiteY43" fmla="*/ 1420028 h 3627686"/>
              <a:gd name="connsiteX44" fmla="*/ 2028399 w 2670426"/>
              <a:gd name="connsiteY44" fmla="*/ 1896729 h 3627686"/>
              <a:gd name="connsiteX45" fmla="*/ 1980272 w 2670426"/>
              <a:gd name="connsiteY45" fmla="*/ 1849622 h 3627686"/>
              <a:gd name="connsiteX46" fmla="*/ 1953929 w 2670426"/>
              <a:gd name="connsiteY46" fmla="*/ 1910916 h 3627686"/>
              <a:gd name="connsiteX47" fmla="*/ 2670426 w 2670426"/>
              <a:gd name="connsiteY47" fmla="*/ 3627686 h 3627686"/>
              <a:gd name="connsiteX48" fmla="*/ 492001 w 2670426"/>
              <a:gd name="connsiteY48" fmla="*/ 3617315 h 3627686"/>
              <a:gd name="connsiteX0" fmla="*/ 492001 w 2670426"/>
              <a:gd name="connsiteY0" fmla="*/ 3617315 h 3627686"/>
              <a:gd name="connsiteX1" fmla="*/ 1049154 w 2670426"/>
              <a:gd name="connsiteY1" fmla="*/ 2449931 h 3627686"/>
              <a:gd name="connsiteX2" fmla="*/ 885525 w 2670426"/>
              <a:gd name="connsiteY2" fmla="*/ 2113047 h 3627686"/>
              <a:gd name="connsiteX3" fmla="*/ 875899 w 2670426"/>
              <a:gd name="connsiteY3" fmla="*/ 2074546 h 3627686"/>
              <a:gd name="connsiteX4" fmla="*/ 847024 w 2670426"/>
              <a:gd name="connsiteY4" fmla="*/ 2045670 h 3627686"/>
              <a:gd name="connsiteX5" fmla="*/ 789272 w 2670426"/>
              <a:gd name="connsiteY5" fmla="*/ 2045670 h 3627686"/>
              <a:gd name="connsiteX6" fmla="*/ 721895 w 2670426"/>
              <a:gd name="connsiteY6" fmla="*/ 2064920 h 3627686"/>
              <a:gd name="connsiteX7" fmla="*/ 606392 w 2670426"/>
              <a:gd name="connsiteY7" fmla="*/ 2074546 h 3627686"/>
              <a:gd name="connsiteX8" fmla="*/ 519765 w 2670426"/>
              <a:gd name="connsiteY8" fmla="*/ 2055295 h 3627686"/>
              <a:gd name="connsiteX9" fmla="*/ 462013 w 2670426"/>
              <a:gd name="connsiteY9" fmla="*/ 2016794 h 3627686"/>
              <a:gd name="connsiteX10" fmla="*/ 433137 w 2670426"/>
              <a:gd name="connsiteY10" fmla="*/ 1959043 h 3627686"/>
              <a:gd name="connsiteX11" fmla="*/ 433137 w 2670426"/>
              <a:gd name="connsiteY11" fmla="*/ 1882040 h 3627686"/>
              <a:gd name="connsiteX12" fmla="*/ 423512 w 2670426"/>
              <a:gd name="connsiteY12" fmla="*/ 1843539 h 3627686"/>
              <a:gd name="connsiteX13" fmla="*/ 423512 w 2670426"/>
              <a:gd name="connsiteY13" fmla="*/ 1805038 h 3627686"/>
              <a:gd name="connsiteX14" fmla="*/ 423512 w 2670426"/>
              <a:gd name="connsiteY14" fmla="*/ 1776163 h 3627686"/>
              <a:gd name="connsiteX15" fmla="*/ 404261 w 2670426"/>
              <a:gd name="connsiteY15" fmla="*/ 1747287 h 3627686"/>
              <a:gd name="connsiteX16" fmla="*/ 356135 w 2670426"/>
              <a:gd name="connsiteY16" fmla="*/ 1660659 h 3627686"/>
              <a:gd name="connsiteX17" fmla="*/ 375386 w 2670426"/>
              <a:gd name="connsiteY17" fmla="*/ 1631784 h 3627686"/>
              <a:gd name="connsiteX18" fmla="*/ 375386 w 2670426"/>
              <a:gd name="connsiteY18" fmla="*/ 1602908 h 3627686"/>
              <a:gd name="connsiteX19" fmla="*/ 346510 w 2670426"/>
              <a:gd name="connsiteY19" fmla="*/ 1583657 h 3627686"/>
              <a:gd name="connsiteX20" fmla="*/ 346510 w 2670426"/>
              <a:gd name="connsiteY20" fmla="*/ 1545156 h 3627686"/>
              <a:gd name="connsiteX21" fmla="*/ 356135 w 2670426"/>
              <a:gd name="connsiteY21" fmla="*/ 1516280 h 3627686"/>
              <a:gd name="connsiteX22" fmla="*/ 336885 w 2670426"/>
              <a:gd name="connsiteY22" fmla="*/ 1439278 h 3627686"/>
              <a:gd name="connsiteX23" fmla="*/ 298384 w 2670426"/>
              <a:gd name="connsiteY23" fmla="*/ 1400777 h 3627686"/>
              <a:gd name="connsiteX24" fmla="*/ 259882 w 2670426"/>
              <a:gd name="connsiteY24" fmla="*/ 1371902 h 3627686"/>
              <a:gd name="connsiteX25" fmla="*/ 231007 w 2670426"/>
              <a:gd name="connsiteY25" fmla="*/ 1323775 h 3627686"/>
              <a:gd name="connsiteX26" fmla="*/ 231007 w 2670426"/>
              <a:gd name="connsiteY26" fmla="*/ 1285274 h 3627686"/>
              <a:gd name="connsiteX27" fmla="*/ 269508 w 2670426"/>
              <a:gd name="connsiteY27" fmla="*/ 1237148 h 3627686"/>
              <a:gd name="connsiteX28" fmla="*/ 336885 w 2670426"/>
              <a:gd name="connsiteY28" fmla="*/ 1189022 h 3627686"/>
              <a:gd name="connsiteX29" fmla="*/ 404261 w 2670426"/>
              <a:gd name="connsiteY29" fmla="*/ 1131270 h 3627686"/>
              <a:gd name="connsiteX30" fmla="*/ 442762 w 2670426"/>
              <a:gd name="connsiteY30" fmla="*/ 1063893 h 3627686"/>
              <a:gd name="connsiteX31" fmla="*/ 481264 w 2670426"/>
              <a:gd name="connsiteY31" fmla="*/ 1015767 h 3627686"/>
              <a:gd name="connsiteX32" fmla="*/ 500514 w 2670426"/>
              <a:gd name="connsiteY32" fmla="*/ 967640 h 3627686"/>
              <a:gd name="connsiteX33" fmla="*/ 510139 w 2670426"/>
              <a:gd name="connsiteY33" fmla="*/ 929139 h 3627686"/>
              <a:gd name="connsiteX34" fmla="*/ 500514 w 2670426"/>
              <a:gd name="connsiteY34" fmla="*/ 890638 h 3627686"/>
              <a:gd name="connsiteX35" fmla="*/ 490889 w 2670426"/>
              <a:gd name="connsiteY35" fmla="*/ 871388 h 3627686"/>
              <a:gd name="connsiteX36" fmla="*/ 490889 w 2670426"/>
              <a:gd name="connsiteY36" fmla="*/ 823262 h 3627686"/>
              <a:gd name="connsiteX37" fmla="*/ 490889 w 2670426"/>
              <a:gd name="connsiteY37" fmla="*/ 794386 h 3627686"/>
              <a:gd name="connsiteX38" fmla="*/ 0 w 2670426"/>
              <a:gd name="connsiteY38" fmla="*/ 544129 h 3627686"/>
              <a:gd name="connsiteX39" fmla="*/ 606392 w 2670426"/>
              <a:gd name="connsiteY39" fmla="*/ 534504 h 3627686"/>
              <a:gd name="connsiteX40" fmla="*/ 1485097 w 2670426"/>
              <a:gd name="connsiteY40" fmla="*/ 7863 h 3627686"/>
              <a:gd name="connsiteX41" fmla="*/ 2312858 w 2670426"/>
              <a:gd name="connsiteY41" fmla="*/ 646561 h 3627686"/>
              <a:gd name="connsiteX42" fmla="*/ 2107933 w 2670426"/>
              <a:gd name="connsiteY42" fmla="*/ 1420028 h 3627686"/>
              <a:gd name="connsiteX43" fmla="*/ 2028399 w 2670426"/>
              <a:gd name="connsiteY43" fmla="*/ 1896729 h 3627686"/>
              <a:gd name="connsiteX44" fmla="*/ 1980272 w 2670426"/>
              <a:gd name="connsiteY44" fmla="*/ 1849622 h 3627686"/>
              <a:gd name="connsiteX45" fmla="*/ 1953929 w 2670426"/>
              <a:gd name="connsiteY45" fmla="*/ 1910916 h 3627686"/>
              <a:gd name="connsiteX46" fmla="*/ 2670426 w 2670426"/>
              <a:gd name="connsiteY46" fmla="*/ 3627686 h 3627686"/>
              <a:gd name="connsiteX47" fmla="*/ 492001 w 2670426"/>
              <a:gd name="connsiteY47" fmla="*/ 3617315 h 3627686"/>
              <a:gd name="connsiteX0" fmla="*/ 507198 w 2685623"/>
              <a:gd name="connsiteY0" fmla="*/ 3617315 h 3627686"/>
              <a:gd name="connsiteX1" fmla="*/ 1064351 w 2685623"/>
              <a:gd name="connsiteY1" fmla="*/ 2449931 h 3627686"/>
              <a:gd name="connsiteX2" fmla="*/ 900722 w 2685623"/>
              <a:gd name="connsiteY2" fmla="*/ 2113047 h 3627686"/>
              <a:gd name="connsiteX3" fmla="*/ 891096 w 2685623"/>
              <a:gd name="connsiteY3" fmla="*/ 2074546 h 3627686"/>
              <a:gd name="connsiteX4" fmla="*/ 862221 w 2685623"/>
              <a:gd name="connsiteY4" fmla="*/ 2045670 h 3627686"/>
              <a:gd name="connsiteX5" fmla="*/ 804469 w 2685623"/>
              <a:gd name="connsiteY5" fmla="*/ 2045670 h 3627686"/>
              <a:gd name="connsiteX6" fmla="*/ 737092 w 2685623"/>
              <a:gd name="connsiteY6" fmla="*/ 2064920 h 3627686"/>
              <a:gd name="connsiteX7" fmla="*/ 621589 w 2685623"/>
              <a:gd name="connsiteY7" fmla="*/ 2074546 h 3627686"/>
              <a:gd name="connsiteX8" fmla="*/ 534962 w 2685623"/>
              <a:gd name="connsiteY8" fmla="*/ 2055295 h 3627686"/>
              <a:gd name="connsiteX9" fmla="*/ 477210 w 2685623"/>
              <a:gd name="connsiteY9" fmla="*/ 2016794 h 3627686"/>
              <a:gd name="connsiteX10" fmla="*/ 448334 w 2685623"/>
              <a:gd name="connsiteY10" fmla="*/ 1959043 h 3627686"/>
              <a:gd name="connsiteX11" fmla="*/ 448334 w 2685623"/>
              <a:gd name="connsiteY11" fmla="*/ 1882040 h 3627686"/>
              <a:gd name="connsiteX12" fmla="*/ 438709 w 2685623"/>
              <a:gd name="connsiteY12" fmla="*/ 1843539 h 3627686"/>
              <a:gd name="connsiteX13" fmla="*/ 438709 w 2685623"/>
              <a:gd name="connsiteY13" fmla="*/ 1805038 h 3627686"/>
              <a:gd name="connsiteX14" fmla="*/ 438709 w 2685623"/>
              <a:gd name="connsiteY14" fmla="*/ 1776163 h 3627686"/>
              <a:gd name="connsiteX15" fmla="*/ 419458 w 2685623"/>
              <a:gd name="connsiteY15" fmla="*/ 1747287 h 3627686"/>
              <a:gd name="connsiteX16" fmla="*/ 371332 w 2685623"/>
              <a:gd name="connsiteY16" fmla="*/ 1660659 h 3627686"/>
              <a:gd name="connsiteX17" fmla="*/ 390583 w 2685623"/>
              <a:gd name="connsiteY17" fmla="*/ 1631784 h 3627686"/>
              <a:gd name="connsiteX18" fmla="*/ 390583 w 2685623"/>
              <a:gd name="connsiteY18" fmla="*/ 1602908 h 3627686"/>
              <a:gd name="connsiteX19" fmla="*/ 361707 w 2685623"/>
              <a:gd name="connsiteY19" fmla="*/ 1583657 h 3627686"/>
              <a:gd name="connsiteX20" fmla="*/ 361707 w 2685623"/>
              <a:gd name="connsiteY20" fmla="*/ 1545156 h 3627686"/>
              <a:gd name="connsiteX21" fmla="*/ 371332 w 2685623"/>
              <a:gd name="connsiteY21" fmla="*/ 1516280 h 3627686"/>
              <a:gd name="connsiteX22" fmla="*/ 352082 w 2685623"/>
              <a:gd name="connsiteY22" fmla="*/ 1439278 h 3627686"/>
              <a:gd name="connsiteX23" fmla="*/ 313581 w 2685623"/>
              <a:gd name="connsiteY23" fmla="*/ 1400777 h 3627686"/>
              <a:gd name="connsiteX24" fmla="*/ 275079 w 2685623"/>
              <a:gd name="connsiteY24" fmla="*/ 1371902 h 3627686"/>
              <a:gd name="connsiteX25" fmla="*/ 246204 w 2685623"/>
              <a:gd name="connsiteY25" fmla="*/ 1323775 h 3627686"/>
              <a:gd name="connsiteX26" fmla="*/ 246204 w 2685623"/>
              <a:gd name="connsiteY26" fmla="*/ 1285274 h 3627686"/>
              <a:gd name="connsiteX27" fmla="*/ 284705 w 2685623"/>
              <a:gd name="connsiteY27" fmla="*/ 1237148 h 3627686"/>
              <a:gd name="connsiteX28" fmla="*/ 352082 w 2685623"/>
              <a:gd name="connsiteY28" fmla="*/ 1189022 h 3627686"/>
              <a:gd name="connsiteX29" fmla="*/ 419458 w 2685623"/>
              <a:gd name="connsiteY29" fmla="*/ 1131270 h 3627686"/>
              <a:gd name="connsiteX30" fmla="*/ 457959 w 2685623"/>
              <a:gd name="connsiteY30" fmla="*/ 1063893 h 3627686"/>
              <a:gd name="connsiteX31" fmla="*/ 496461 w 2685623"/>
              <a:gd name="connsiteY31" fmla="*/ 1015767 h 3627686"/>
              <a:gd name="connsiteX32" fmla="*/ 515711 w 2685623"/>
              <a:gd name="connsiteY32" fmla="*/ 967640 h 3627686"/>
              <a:gd name="connsiteX33" fmla="*/ 525336 w 2685623"/>
              <a:gd name="connsiteY33" fmla="*/ 929139 h 3627686"/>
              <a:gd name="connsiteX34" fmla="*/ 515711 w 2685623"/>
              <a:gd name="connsiteY34" fmla="*/ 890638 h 3627686"/>
              <a:gd name="connsiteX35" fmla="*/ 506086 w 2685623"/>
              <a:gd name="connsiteY35" fmla="*/ 871388 h 3627686"/>
              <a:gd name="connsiteX36" fmla="*/ 506086 w 2685623"/>
              <a:gd name="connsiteY36" fmla="*/ 823262 h 3627686"/>
              <a:gd name="connsiteX37" fmla="*/ 506086 w 2685623"/>
              <a:gd name="connsiteY37" fmla="*/ 794386 h 3627686"/>
              <a:gd name="connsiteX38" fmla="*/ 0 w 2685623"/>
              <a:gd name="connsiteY38" fmla="*/ 556286 h 3627686"/>
              <a:gd name="connsiteX39" fmla="*/ 621589 w 2685623"/>
              <a:gd name="connsiteY39" fmla="*/ 534504 h 3627686"/>
              <a:gd name="connsiteX40" fmla="*/ 1500294 w 2685623"/>
              <a:gd name="connsiteY40" fmla="*/ 7863 h 3627686"/>
              <a:gd name="connsiteX41" fmla="*/ 2328055 w 2685623"/>
              <a:gd name="connsiteY41" fmla="*/ 646561 h 3627686"/>
              <a:gd name="connsiteX42" fmla="*/ 2123130 w 2685623"/>
              <a:gd name="connsiteY42" fmla="*/ 1420028 h 3627686"/>
              <a:gd name="connsiteX43" fmla="*/ 2043596 w 2685623"/>
              <a:gd name="connsiteY43" fmla="*/ 1896729 h 3627686"/>
              <a:gd name="connsiteX44" fmla="*/ 1995469 w 2685623"/>
              <a:gd name="connsiteY44" fmla="*/ 1849622 h 3627686"/>
              <a:gd name="connsiteX45" fmla="*/ 1969126 w 2685623"/>
              <a:gd name="connsiteY45" fmla="*/ 1910916 h 3627686"/>
              <a:gd name="connsiteX46" fmla="*/ 2685623 w 2685623"/>
              <a:gd name="connsiteY46" fmla="*/ 3627686 h 3627686"/>
              <a:gd name="connsiteX47" fmla="*/ 507198 w 2685623"/>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71388 h 3627686"/>
              <a:gd name="connsiteX36" fmla="*/ 500007 w 2679544"/>
              <a:gd name="connsiteY36" fmla="*/ 823262 h 3627686"/>
              <a:gd name="connsiteX37" fmla="*/ 500007 w 2679544"/>
              <a:gd name="connsiteY37" fmla="*/ 794386 h 3627686"/>
              <a:gd name="connsiteX38" fmla="*/ 0 w 2679544"/>
              <a:gd name="connsiteY38" fmla="*/ 547168 h 3627686"/>
              <a:gd name="connsiteX39" fmla="*/ 615510 w 2679544"/>
              <a:gd name="connsiteY39" fmla="*/ 534504 h 3627686"/>
              <a:gd name="connsiteX40" fmla="*/ 1494215 w 2679544"/>
              <a:gd name="connsiteY40" fmla="*/ 7863 h 3627686"/>
              <a:gd name="connsiteX41" fmla="*/ 2321976 w 2679544"/>
              <a:gd name="connsiteY41" fmla="*/ 646561 h 3627686"/>
              <a:gd name="connsiteX42" fmla="*/ 2117051 w 2679544"/>
              <a:gd name="connsiteY42" fmla="*/ 1420028 h 3627686"/>
              <a:gd name="connsiteX43" fmla="*/ 2037517 w 2679544"/>
              <a:gd name="connsiteY43" fmla="*/ 1896729 h 3627686"/>
              <a:gd name="connsiteX44" fmla="*/ 1989390 w 2679544"/>
              <a:gd name="connsiteY44" fmla="*/ 1849622 h 3627686"/>
              <a:gd name="connsiteX45" fmla="*/ 1963047 w 2679544"/>
              <a:gd name="connsiteY45" fmla="*/ 1910916 h 3627686"/>
              <a:gd name="connsiteX46" fmla="*/ 2679544 w 2679544"/>
              <a:gd name="connsiteY46" fmla="*/ 3627686 h 3627686"/>
              <a:gd name="connsiteX47" fmla="*/ 501119 w 2679544"/>
              <a:gd name="connsiteY4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823262 h 3627686"/>
              <a:gd name="connsiteX36" fmla="*/ 500007 w 2679544"/>
              <a:gd name="connsiteY36" fmla="*/ 794386 h 3627686"/>
              <a:gd name="connsiteX37" fmla="*/ 0 w 2679544"/>
              <a:gd name="connsiteY37" fmla="*/ 547168 h 3627686"/>
              <a:gd name="connsiteX38" fmla="*/ 615510 w 2679544"/>
              <a:gd name="connsiteY38" fmla="*/ 534504 h 3627686"/>
              <a:gd name="connsiteX39" fmla="*/ 1494215 w 2679544"/>
              <a:gd name="connsiteY39" fmla="*/ 7863 h 3627686"/>
              <a:gd name="connsiteX40" fmla="*/ 2321976 w 2679544"/>
              <a:gd name="connsiteY40" fmla="*/ 646561 h 3627686"/>
              <a:gd name="connsiteX41" fmla="*/ 2117051 w 2679544"/>
              <a:gd name="connsiteY41" fmla="*/ 1420028 h 3627686"/>
              <a:gd name="connsiteX42" fmla="*/ 2037517 w 2679544"/>
              <a:gd name="connsiteY42" fmla="*/ 1896729 h 3627686"/>
              <a:gd name="connsiteX43" fmla="*/ 1989390 w 2679544"/>
              <a:gd name="connsiteY43" fmla="*/ 1849622 h 3627686"/>
              <a:gd name="connsiteX44" fmla="*/ 1963047 w 2679544"/>
              <a:gd name="connsiteY44" fmla="*/ 1910916 h 3627686"/>
              <a:gd name="connsiteX45" fmla="*/ 2679544 w 2679544"/>
              <a:gd name="connsiteY45" fmla="*/ 3627686 h 3627686"/>
              <a:gd name="connsiteX46" fmla="*/ 501119 w 2679544"/>
              <a:gd name="connsiteY4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19257 w 2679544"/>
              <a:gd name="connsiteY33" fmla="*/ 929139 h 3627686"/>
              <a:gd name="connsiteX34" fmla="*/ 509632 w 2679544"/>
              <a:gd name="connsiteY34" fmla="*/ 890638 h 3627686"/>
              <a:gd name="connsiteX35" fmla="*/ 500007 w 2679544"/>
              <a:gd name="connsiteY35" fmla="*/ 794386 h 3627686"/>
              <a:gd name="connsiteX36" fmla="*/ 0 w 2679544"/>
              <a:gd name="connsiteY36" fmla="*/ 547168 h 3627686"/>
              <a:gd name="connsiteX37" fmla="*/ 615510 w 2679544"/>
              <a:gd name="connsiteY37" fmla="*/ 534504 h 3627686"/>
              <a:gd name="connsiteX38" fmla="*/ 1494215 w 2679544"/>
              <a:gd name="connsiteY38" fmla="*/ 7863 h 3627686"/>
              <a:gd name="connsiteX39" fmla="*/ 2321976 w 2679544"/>
              <a:gd name="connsiteY39" fmla="*/ 646561 h 3627686"/>
              <a:gd name="connsiteX40" fmla="*/ 2117051 w 2679544"/>
              <a:gd name="connsiteY40" fmla="*/ 1420028 h 3627686"/>
              <a:gd name="connsiteX41" fmla="*/ 2037517 w 2679544"/>
              <a:gd name="connsiteY41" fmla="*/ 1896729 h 3627686"/>
              <a:gd name="connsiteX42" fmla="*/ 1989390 w 2679544"/>
              <a:gd name="connsiteY42" fmla="*/ 1849622 h 3627686"/>
              <a:gd name="connsiteX43" fmla="*/ 1963047 w 2679544"/>
              <a:gd name="connsiteY43" fmla="*/ 1910916 h 3627686"/>
              <a:gd name="connsiteX44" fmla="*/ 2679544 w 2679544"/>
              <a:gd name="connsiteY44" fmla="*/ 3627686 h 3627686"/>
              <a:gd name="connsiteX45" fmla="*/ 501119 w 2679544"/>
              <a:gd name="connsiteY4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9632 w 2679544"/>
              <a:gd name="connsiteY33" fmla="*/ 890638 h 3627686"/>
              <a:gd name="connsiteX34" fmla="*/ 500007 w 2679544"/>
              <a:gd name="connsiteY34" fmla="*/ 794386 h 3627686"/>
              <a:gd name="connsiteX35" fmla="*/ 0 w 2679544"/>
              <a:gd name="connsiteY35" fmla="*/ 547168 h 3627686"/>
              <a:gd name="connsiteX36" fmla="*/ 615510 w 2679544"/>
              <a:gd name="connsiteY36" fmla="*/ 534504 h 3627686"/>
              <a:gd name="connsiteX37" fmla="*/ 1494215 w 2679544"/>
              <a:gd name="connsiteY37" fmla="*/ 7863 h 3627686"/>
              <a:gd name="connsiteX38" fmla="*/ 2321976 w 2679544"/>
              <a:gd name="connsiteY38" fmla="*/ 646561 h 3627686"/>
              <a:gd name="connsiteX39" fmla="*/ 2117051 w 2679544"/>
              <a:gd name="connsiteY39" fmla="*/ 1420028 h 3627686"/>
              <a:gd name="connsiteX40" fmla="*/ 2037517 w 2679544"/>
              <a:gd name="connsiteY40" fmla="*/ 1896729 h 3627686"/>
              <a:gd name="connsiteX41" fmla="*/ 1989390 w 2679544"/>
              <a:gd name="connsiteY41" fmla="*/ 1849622 h 3627686"/>
              <a:gd name="connsiteX42" fmla="*/ 1963047 w 2679544"/>
              <a:gd name="connsiteY42" fmla="*/ 1910916 h 3627686"/>
              <a:gd name="connsiteX43" fmla="*/ 2679544 w 2679544"/>
              <a:gd name="connsiteY43" fmla="*/ 3627686 h 3627686"/>
              <a:gd name="connsiteX44" fmla="*/ 501119 w 2679544"/>
              <a:gd name="connsiteY4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9632 w 2679544"/>
              <a:gd name="connsiteY32" fmla="*/ 967640 h 3627686"/>
              <a:gd name="connsiteX33" fmla="*/ 500007 w 2679544"/>
              <a:gd name="connsiteY33" fmla="*/ 794386 h 3627686"/>
              <a:gd name="connsiteX34" fmla="*/ 0 w 2679544"/>
              <a:gd name="connsiteY34" fmla="*/ 547168 h 3627686"/>
              <a:gd name="connsiteX35" fmla="*/ 615510 w 2679544"/>
              <a:gd name="connsiteY35" fmla="*/ 534504 h 3627686"/>
              <a:gd name="connsiteX36" fmla="*/ 1494215 w 2679544"/>
              <a:gd name="connsiteY36" fmla="*/ 7863 h 3627686"/>
              <a:gd name="connsiteX37" fmla="*/ 2321976 w 2679544"/>
              <a:gd name="connsiteY37" fmla="*/ 646561 h 3627686"/>
              <a:gd name="connsiteX38" fmla="*/ 2117051 w 2679544"/>
              <a:gd name="connsiteY38" fmla="*/ 1420028 h 3627686"/>
              <a:gd name="connsiteX39" fmla="*/ 2037517 w 2679544"/>
              <a:gd name="connsiteY39" fmla="*/ 1896729 h 3627686"/>
              <a:gd name="connsiteX40" fmla="*/ 1989390 w 2679544"/>
              <a:gd name="connsiteY40" fmla="*/ 1849622 h 3627686"/>
              <a:gd name="connsiteX41" fmla="*/ 1963047 w 2679544"/>
              <a:gd name="connsiteY41" fmla="*/ 1910916 h 3627686"/>
              <a:gd name="connsiteX42" fmla="*/ 2679544 w 2679544"/>
              <a:gd name="connsiteY42" fmla="*/ 3627686 h 3627686"/>
              <a:gd name="connsiteX43" fmla="*/ 501119 w 2679544"/>
              <a:gd name="connsiteY4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490382 w 2679544"/>
              <a:gd name="connsiteY31" fmla="*/ 1015767 h 3627686"/>
              <a:gd name="connsiteX32" fmla="*/ 500007 w 2679544"/>
              <a:gd name="connsiteY32" fmla="*/ 794386 h 3627686"/>
              <a:gd name="connsiteX33" fmla="*/ 0 w 2679544"/>
              <a:gd name="connsiteY33" fmla="*/ 547168 h 3627686"/>
              <a:gd name="connsiteX34" fmla="*/ 615510 w 2679544"/>
              <a:gd name="connsiteY34" fmla="*/ 534504 h 3627686"/>
              <a:gd name="connsiteX35" fmla="*/ 1494215 w 2679544"/>
              <a:gd name="connsiteY35" fmla="*/ 7863 h 3627686"/>
              <a:gd name="connsiteX36" fmla="*/ 2321976 w 2679544"/>
              <a:gd name="connsiteY36" fmla="*/ 646561 h 3627686"/>
              <a:gd name="connsiteX37" fmla="*/ 2117051 w 2679544"/>
              <a:gd name="connsiteY37" fmla="*/ 1420028 h 3627686"/>
              <a:gd name="connsiteX38" fmla="*/ 2037517 w 2679544"/>
              <a:gd name="connsiteY38" fmla="*/ 1896729 h 3627686"/>
              <a:gd name="connsiteX39" fmla="*/ 1989390 w 2679544"/>
              <a:gd name="connsiteY39" fmla="*/ 1849622 h 3627686"/>
              <a:gd name="connsiteX40" fmla="*/ 1963047 w 2679544"/>
              <a:gd name="connsiteY40" fmla="*/ 1910916 h 3627686"/>
              <a:gd name="connsiteX41" fmla="*/ 2679544 w 2679544"/>
              <a:gd name="connsiteY41" fmla="*/ 3627686 h 3627686"/>
              <a:gd name="connsiteX42" fmla="*/ 501119 w 2679544"/>
              <a:gd name="connsiteY4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451880 w 2679544"/>
              <a:gd name="connsiteY30" fmla="*/ 1063893 h 3627686"/>
              <a:gd name="connsiteX31" fmla="*/ 500007 w 2679544"/>
              <a:gd name="connsiteY31" fmla="*/ 794386 h 3627686"/>
              <a:gd name="connsiteX32" fmla="*/ 0 w 2679544"/>
              <a:gd name="connsiteY32" fmla="*/ 547168 h 3627686"/>
              <a:gd name="connsiteX33" fmla="*/ 615510 w 2679544"/>
              <a:gd name="connsiteY33" fmla="*/ 534504 h 3627686"/>
              <a:gd name="connsiteX34" fmla="*/ 1494215 w 2679544"/>
              <a:gd name="connsiteY34" fmla="*/ 7863 h 3627686"/>
              <a:gd name="connsiteX35" fmla="*/ 2321976 w 2679544"/>
              <a:gd name="connsiteY35" fmla="*/ 646561 h 3627686"/>
              <a:gd name="connsiteX36" fmla="*/ 2117051 w 2679544"/>
              <a:gd name="connsiteY36" fmla="*/ 1420028 h 3627686"/>
              <a:gd name="connsiteX37" fmla="*/ 2037517 w 2679544"/>
              <a:gd name="connsiteY37" fmla="*/ 1896729 h 3627686"/>
              <a:gd name="connsiteX38" fmla="*/ 1989390 w 2679544"/>
              <a:gd name="connsiteY38" fmla="*/ 1849622 h 3627686"/>
              <a:gd name="connsiteX39" fmla="*/ 1963047 w 2679544"/>
              <a:gd name="connsiteY39" fmla="*/ 1910916 h 3627686"/>
              <a:gd name="connsiteX40" fmla="*/ 2679544 w 2679544"/>
              <a:gd name="connsiteY40" fmla="*/ 3627686 h 3627686"/>
              <a:gd name="connsiteX41" fmla="*/ 501119 w 2679544"/>
              <a:gd name="connsiteY41"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413379 w 2679544"/>
              <a:gd name="connsiteY29" fmla="*/ 1131270 h 3627686"/>
              <a:gd name="connsiteX30" fmla="*/ 500007 w 2679544"/>
              <a:gd name="connsiteY30" fmla="*/ 794386 h 3627686"/>
              <a:gd name="connsiteX31" fmla="*/ 0 w 2679544"/>
              <a:gd name="connsiteY31" fmla="*/ 547168 h 3627686"/>
              <a:gd name="connsiteX32" fmla="*/ 615510 w 2679544"/>
              <a:gd name="connsiteY32" fmla="*/ 534504 h 3627686"/>
              <a:gd name="connsiteX33" fmla="*/ 1494215 w 2679544"/>
              <a:gd name="connsiteY33" fmla="*/ 7863 h 3627686"/>
              <a:gd name="connsiteX34" fmla="*/ 2321976 w 2679544"/>
              <a:gd name="connsiteY34" fmla="*/ 646561 h 3627686"/>
              <a:gd name="connsiteX35" fmla="*/ 2117051 w 2679544"/>
              <a:gd name="connsiteY35" fmla="*/ 1420028 h 3627686"/>
              <a:gd name="connsiteX36" fmla="*/ 2037517 w 2679544"/>
              <a:gd name="connsiteY36" fmla="*/ 1896729 h 3627686"/>
              <a:gd name="connsiteX37" fmla="*/ 1989390 w 2679544"/>
              <a:gd name="connsiteY37" fmla="*/ 1849622 h 3627686"/>
              <a:gd name="connsiteX38" fmla="*/ 1963047 w 2679544"/>
              <a:gd name="connsiteY38" fmla="*/ 1910916 h 3627686"/>
              <a:gd name="connsiteX39" fmla="*/ 2679544 w 2679544"/>
              <a:gd name="connsiteY39" fmla="*/ 3627686 h 3627686"/>
              <a:gd name="connsiteX40" fmla="*/ 501119 w 2679544"/>
              <a:gd name="connsiteY40"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346003 w 2679544"/>
              <a:gd name="connsiteY28" fmla="*/ 1189022 h 3627686"/>
              <a:gd name="connsiteX29" fmla="*/ 500007 w 2679544"/>
              <a:gd name="connsiteY29" fmla="*/ 794386 h 3627686"/>
              <a:gd name="connsiteX30" fmla="*/ 0 w 2679544"/>
              <a:gd name="connsiteY30" fmla="*/ 547168 h 3627686"/>
              <a:gd name="connsiteX31" fmla="*/ 615510 w 2679544"/>
              <a:gd name="connsiteY31" fmla="*/ 534504 h 3627686"/>
              <a:gd name="connsiteX32" fmla="*/ 1494215 w 2679544"/>
              <a:gd name="connsiteY32" fmla="*/ 7863 h 3627686"/>
              <a:gd name="connsiteX33" fmla="*/ 2321976 w 2679544"/>
              <a:gd name="connsiteY33" fmla="*/ 646561 h 3627686"/>
              <a:gd name="connsiteX34" fmla="*/ 2117051 w 2679544"/>
              <a:gd name="connsiteY34" fmla="*/ 1420028 h 3627686"/>
              <a:gd name="connsiteX35" fmla="*/ 2037517 w 2679544"/>
              <a:gd name="connsiteY35" fmla="*/ 1896729 h 3627686"/>
              <a:gd name="connsiteX36" fmla="*/ 1989390 w 2679544"/>
              <a:gd name="connsiteY36" fmla="*/ 1849622 h 3627686"/>
              <a:gd name="connsiteX37" fmla="*/ 1963047 w 2679544"/>
              <a:gd name="connsiteY37" fmla="*/ 1910916 h 3627686"/>
              <a:gd name="connsiteX38" fmla="*/ 2679544 w 2679544"/>
              <a:gd name="connsiteY38" fmla="*/ 3627686 h 3627686"/>
              <a:gd name="connsiteX39" fmla="*/ 501119 w 2679544"/>
              <a:gd name="connsiteY39"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78626 w 2679544"/>
              <a:gd name="connsiteY27" fmla="*/ 1237148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959043 h 3627686"/>
              <a:gd name="connsiteX11" fmla="*/ 442255 w 2679544"/>
              <a:gd name="connsiteY11" fmla="*/ 1882040 h 3627686"/>
              <a:gd name="connsiteX12" fmla="*/ 432630 w 2679544"/>
              <a:gd name="connsiteY12" fmla="*/ 1843539 h 3627686"/>
              <a:gd name="connsiteX13" fmla="*/ 432630 w 2679544"/>
              <a:gd name="connsiteY13" fmla="*/ 1805038 h 3627686"/>
              <a:gd name="connsiteX14" fmla="*/ 432630 w 2679544"/>
              <a:gd name="connsiteY14" fmla="*/ 1776163 h 3627686"/>
              <a:gd name="connsiteX15" fmla="*/ 413379 w 2679544"/>
              <a:gd name="connsiteY15" fmla="*/ 1747287 h 3627686"/>
              <a:gd name="connsiteX16" fmla="*/ 365253 w 2679544"/>
              <a:gd name="connsiteY16" fmla="*/ 1660659 h 3627686"/>
              <a:gd name="connsiteX17" fmla="*/ 384504 w 2679544"/>
              <a:gd name="connsiteY17" fmla="*/ 1631784 h 3627686"/>
              <a:gd name="connsiteX18" fmla="*/ 384504 w 2679544"/>
              <a:gd name="connsiteY18" fmla="*/ 1602908 h 3627686"/>
              <a:gd name="connsiteX19" fmla="*/ 355628 w 2679544"/>
              <a:gd name="connsiteY19" fmla="*/ 1583657 h 3627686"/>
              <a:gd name="connsiteX20" fmla="*/ 355628 w 2679544"/>
              <a:gd name="connsiteY20" fmla="*/ 1545156 h 3627686"/>
              <a:gd name="connsiteX21" fmla="*/ 365253 w 2679544"/>
              <a:gd name="connsiteY21" fmla="*/ 1516280 h 3627686"/>
              <a:gd name="connsiteX22" fmla="*/ 346003 w 2679544"/>
              <a:gd name="connsiteY22" fmla="*/ 1439278 h 3627686"/>
              <a:gd name="connsiteX23" fmla="*/ 307502 w 2679544"/>
              <a:gd name="connsiteY23" fmla="*/ 1400777 h 3627686"/>
              <a:gd name="connsiteX24" fmla="*/ 269000 w 2679544"/>
              <a:gd name="connsiteY24" fmla="*/ 1371902 h 3627686"/>
              <a:gd name="connsiteX25" fmla="*/ 240125 w 2679544"/>
              <a:gd name="connsiteY25" fmla="*/ 1323775 h 3627686"/>
              <a:gd name="connsiteX26" fmla="*/ 240125 w 2679544"/>
              <a:gd name="connsiteY26" fmla="*/ 1285274 h 3627686"/>
              <a:gd name="connsiteX27" fmla="*/ 287744 w 2679544"/>
              <a:gd name="connsiteY27" fmla="*/ 1240187 h 3627686"/>
              <a:gd name="connsiteX28" fmla="*/ 500007 w 2679544"/>
              <a:gd name="connsiteY28" fmla="*/ 794386 h 3627686"/>
              <a:gd name="connsiteX29" fmla="*/ 0 w 2679544"/>
              <a:gd name="connsiteY29" fmla="*/ 547168 h 3627686"/>
              <a:gd name="connsiteX30" fmla="*/ 615510 w 2679544"/>
              <a:gd name="connsiteY30" fmla="*/ 534504 h 3627686"/>
              <a:gd name="connsiteX31" fmla="*/ 1494215 w 2679544"/>
              <a:gd name="connsiteY31" fmla="*/ 7863 h 3627686"/>
              <a:gd name="connsiteX32" fmla="*/ 2321976 w 2679544"/>
              <a:gd name="connsiteY32" fmla="*/ 646561 h 3627686"/>
              <a:gd name="connsiteX33" fmla="*/ 2117051 w 2679544"/>
              <a:gd name="connsiteY33" fmla="*/ 1420028 h 3627686"/>
              <a:gd name="connsiteX34" fmla="*/ 2037517 w 2679544"/>
              <a:gd name="connsiteY34" fmla="*/ 1896729 h 3627686"/>
              <a:gd name="connsiteX35" fmla="*/ 1989390 w 2679544"/>
              <a:gd name="connsiteY35" fmla="*/ 1849622 h 3627686"/>
              <a:gd name="connsiteX36" fmla="*/ 1963047 w 2679544"/>
              <a:gd name="connsiteY36" fmla="*/ 1910916 h 3627686"/>
              <a:gd name="connsiteX37" fmla="*/ 2679544 w 2679544"/>
              <a:gd name="connsiteY37" fmla="*/ 3627686 h 3627686"/>
              <a:gd name="connsiteX38" fmla="*/ 501119 w 2679544"/>
              <a:gd name="connsiteY38"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71131 w 2679544"/>
              <a:gd name="connsiteY9" fmla="*/ 2016794 h 3627686"/>
              <a:gd name="connsiteX10" fmla="*/ 442255 w 2679544"/>
              <a:gd name="connsiteY10" fmla="*/ 1882040 h 3627686"/>
              <a:gd name="connsiteX11" fmla="*/ 432630 w 2679544"/>
              <a:gd name="connsiteY11" fmla="*/ 1843539 h 3627686"/>
              <a:gd name="connsiteX12" fmla="*/ 432630 w 2679544"/>
              <a:gd name="connsiteY12" fmla="*/ 1805038 h 3627686"/>
              <a:gd name="connsiteX13" fmla="*/ 432630 w 2679544"/>
              <a:gd name="connsiteY13" fmla="*/ 1776163 h 3627686"/>
              <a:gd name="connsiteX14" fmla="*/ 413379 w 2679544"/>
              <a:gd name="connsiteY14" fmla="*/ 1747287 h 3627686"/>
              <a:gd name="connsiteX15" fmla="*/ 365253 w 2679544"/>
              <a:gd name="connsiteY15" fmla="*/ 1660659 h 3627686"/>
              <a:gd name="connsiteX16" fmla="*/ 384504 w 2679544"/>
              <a:gd name="connsiteY16" fmla="*/ 1631784 h 3627686"/>
              <a:gd name="connsiteX17" fmla="*/ 384504 w 2679544"/>
              <a:gd name="connsiteY17" fmla="*/ 1602908 h 3627686"/>
              <a:gd name="connsiteX18" fmla="*/ 355628 w 2679544"/>
              <a:gd name="connsiteY18" fmla="*/ 1583657 h 3627686"/>
              <a:gd name="connsiteX19" fmla="*/ 355628 w 2679544"/>
              <a:gd name="connsiteY19" fmla="*/ 1545156 h 3627686"/>
              <a:gd name="connsiteX20" fmla="*/ 365253 w 2679544"/>
              <a:gd name="connsiteY20" fmla="*/ 1516280 h 3627686"/>
              <a:gd name="connsiteX21" fmla="*/ 346003 w 2679544"/>
              <a:gd name="connsiteY21" fmla="*/ 1439278 h 3627686"/>
              <a:gd name="connsiteX22" fmla="*/ 307502 w 2679544"/>
              <a:gd name="connsiteY22" fmla="*/ 1400777 h 3627686"/>
              <a:gd name="connsiteX23" fmla="*/ 269000 w 2679544"/>
              <a:gd name="connsiteY23" fmla="*/ 1371902 h 3627686"/>
              <a:gd name="connsiteX24" fmla="*/ 240125 w 2679544"/>
              <a:gd name="connsiteY24" fmla="*/ 1323775 h 3627686"/>
              <a:gd name="connsiteX25" fmla="*/ 240125 w 2679544"/>
              <a:gd name="connsiteY25" fmla="*/ 1285274 h 3627686"/>
              <a:gd name="connsiteX26" fmla="*/ 287744 w 2679544"/>
              <a:gd name="connsiteY26" fmla="*/ 1240187 h 3627686"/>
              <a:gd name="connsiteX27" fmla="*/ 500007 w 2679544"/>
              <a:gd name="connsiteY27" fmla="*/ 794386 h 3627686"/>
              <a:gd name="connsiteX28" fmla="*/ 0 w 2679544"/>
              <a:gd name="connsiteY28" fmla="*/ 547168 h 3627686"/>
              <a:gd name="connsiteX29" fmla="*/ 615510 w 2679544"/>
              <a:gd name="connsiteY29" fmla="*/ 534504 h 3627686"/>
              <a:gd name="connsiteX30" fmla="*/ 1494215 w 2679544"/>
              <a:gd name="connsiteY30" fmla="*/ 7863 h 3627686"/>
              <a:gd name="connsiteX31" fmla="*/ 2321976 w 2679544"/>
              <a:gd name="connsiteY31" fmla="*/ 646561 h 3627686"/>
              <a:gd name="connsiteX32" fmla="*/ 2117051 w 2679544"/>
              <a:gd name="connsiteY32" fmla="*/ 1420028 h 3627686"/>
              <a:gd name="connsiteX33" fmla="*/ 2037517 w 2679544"/>
              <a:gd name="connsiteY33" fmla="*/ 1896729 h 3627686"/>
              <a:gd name="connsiteX34" fmla="*/ 1989390 w 2679544"/>
              <a:gd name="connsiteY34" fmla="*/ 1849622 h 3627686"/>
              <a:gd name="connsiteX35" fmla="*/ 1963047 w 2679544"/>
              <a:gd name="connsiteY35" fmla="*/ 1910916 h 3627686"/>
              <a:gd name="connsiteX36" fmla="*/ 2679544 w 2679544"/>
              <a:gd name="connsiteY36" fmla="*/ 3627686 h 3627686"/>
              <a:gd name="connsiteX37" fmla="*/ 501119 w 2679544"/>
              <a:gd name="connsiteY37"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528883 w 2679544"/>
              <a:gd name="connsiteY8" fmla="*/ 2055295 h 3627686"/>
              <a:gd name="connsiteX9" fmla="*/ 442255 w 2679544"/>
              <a:gd name="connsiteY9" fmla="*/ 1882040 h 3627686"/>
              <a:gd name="connsiteX10" fmla="*/ 432630 w 2679544"/>
              <a:gd name="connsiteY10" fmla="*/ 1843539 h 3627686"/>
              <a:gd name="connsiteX11" fmla="*/ 432630 w 2679544"/>
              <a:gd name="connsiteY11" fmla="*/ 1805038 h 3627686"/>
              <a:gd name="connsiteX12" fmla="*/ 432630 w 2679544"/>
              <a:gd name="connsiteY12" fmla="*/ 1776163 h 3627686"/>
              <a:gd name="connsiteX13" fmla="*/ 413379 w 2679544"/>
              <a:gd name="connsiteY13" fmla="*/ 1747287 h 3627686"/>
              <a:gd name="connsiteX14" fmla="*/ 365253 w 2679544"/>
              <a:gd name="connsiteY14" fmla="*/ 1660659 h 3627686"/>
              <a:gd name="connsiteX15" fmla="*/ 384504 w 2679544"/>
              <a:gd name="connsiteY15" fmla="*/ 1631784 h 3627686"/>
              <a:gd name="connsiteX16" fmla="*/ 384504 w 2679544"/>
              <a:gd name="connsiteY16" fmla="*/ 1602908 h 3627686"/>
              <a:gd name="connsiteX17" fmla="*/ 355628 w 2679544"/>
              <a:gd name="connsiteY17" fmla="*/ 1583657 h 3627686"/>
              <a:gd name="connsiteX18" fmla="*/ 355628 w 2679544"/>
              <a:gd name="connsiteY18" fmla="*/ 1545156 h 3627686"/>
              <a:gd name="connsiteX19" fmla="*/ 365253 w 2679544"/>
              <a:gd name="connsiteY19" fmla="*/ 1516280 h 3627686"/>
              <a:gd name="connsiteX20" fmla="*/ 346003 w 2679544"/>
              <a:gd name="connsiteY20" fmla="*/ 1439278 h 3627686"/>
              <a:gd name="connsiteX21" fmla="*/ 307502 w 2679544"/>
              <a:gd name="connsiteY21" fmla="*/ 1400777 h 3627686"/>
              <a:gd name="connsiteX22" fmla="*/ 269000 w 2679544"/>
              <a:gd name="connsiteY22" fmla="*/ 1371902 h 3627686"/>
              <a:gd name="connsiteX23" fmla="*/ 240125 w 2679544"/>
              <a:gd name="connsiteY23" fmla="*/ 1323775 h 3627686"/>
              <a:gd name="connsiteX24" fmla="*/ 240125 w 2679544"/>
              <a:gd name="connsiteY24" fmla="*/ 1285274 h 3627686"/>
              <a:gd name="connsiteX25" fmla="*/ 287744 w 2679544"/>
              <a:gd name="connsiteY25" fmla="*/ 1240187 h 3627686"/>
              <a:gd name="connsiteX26" fmla="*/ 500007 w 2679544"/>
              <a:gd name="connsiteY26" fmla="*/ 794386 h 3627686"/>
              <a:gd name="connsiteX27" fmla="*/ 0 w 2679544"/>
              <a:gd name="connsiteY27" fmla="*/ 547168 h 3627686"/>
              <a:gd name="connsiteX28" fmla="*/ 615510 w 2679544"/>
              <a:gd name="connsiteY28" fmla="*/ 534504 h 3627686"/>
              <a:gd name="connsiteX29" fmla="*/ 1494215 w 2679544"/>
              <a:gd name="connsiteY29" fmla="*/ 7863 h 3627686"/>
              <a:gd name="connsiteX30" fmla="*/ 2321976 w 2679544"/>
              <a:gd name="connsiteY30" fmla="*/ 646561 h 3627686"/>
              <a:gd name="connsiteX31" fmla="*/ 2117051 w 2679544"/>
              <a:gd name="connsiteY31" fmla="*/ 1420028 h 3627686"/>
              <a:gd name="connsiteX32" fmla="*/ 2037517 w 2679544"/>
              <a:gd name="connsiteY32" fmla="*/ 1896729 h 3627686"/>
              <a:gd name="connsiteX33" fmla="*/ 1989390 w 2679544"/>
              <a:gd name="connsiteY33" fmla="*/ 1849622 h 3627686"/>
              <a:gd name="connsiteX34" fmla="*/ 1963047 w 2679544"/>
              <a:gd name="connsiteY34" fmla="*/ 1910916 h 3627686"/>
              <a:gd name="connsiteX35" fmla="*/ 2679544 w 2679544"/>
              <a:gd name="connsiteY35" fmla="*/ 3627686 h 3627686"/>
              <a:gd name="connsiteX36" fmla="*/ 501119 w 2679544"/>
              <a:gd name="connsiteY36"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615510 w 2679544"/>
              <a:gd name="connsiteY7" fmla="*/ 2074546 h 3627686"/>
              <a:gd name="connsiteX8" fmla="*/ 442255 w 2679544"/>
              <a:gd name="connsiteY8" fmla="*/ 1882040 h 3627686"/>
              <a:gd name="connsiteX9" fmla="*/ 432630 w 2679544"/>
              <a:gd name="connsiteY9" fmla="*/ 1843539 h 3627686"/>
              <a:gd name="connsiteX10" fmla="*/ 432630 w 2679544"/>
              <a:gd name="connsiteY10" fmla="*/ 1805038 h 3627686"/>
              <a:gd name="connsiteX11" fmla="*/ 432630 w 2679544"/>
              <a:gd name="connsiteY11" fmla="*/ 1776163 h 3627686"/>
              <a:gd name="connsiteX12" fmla="*/ 413379 w 2679544"/>
              <a:gd name="connsiteY12" fmla="*/ 1747287 h 3627686"/>
              <a:gd name="connsiteX13" fmla="*/ 365253 w 2679544"/>
              <a:gd name="connsiteY13" fmla="*/ 1660659 h 3627686"/>
              <a:gd name="connsiteX14" fmla="*/ 384504 w 2679544"/>
              <a:gd name="connsiteY14" fmla="*/ 1631784 h 3627686"/>
              <a:gd name="connsiteX15" fmla="*/ 384504 w 2679544"/>
              <a:gd name="connsiteY15" fmla="*/ 1602908 h 3627686"/>
              <a:gd name="connsiteX16" fmla="*/ 355628 w 2679544"/>
              <a:gd name="connsiteY16" fmla="*/ 1583657 h 3627686"/>
              <a:gd name="connsiteX17" fmla="*/ 355628 w 2679544"/>
              <a:gd name="connsiteY17" fmla="*/ 1545156 h 3627686"/>
              <a:gd name="connsiteX18" fmla="*/ 365253 w 2679544"/>
              <a:gd name="connsiteY18" fmla="*/ 1516280 h 3627686"/>
              <a:gd name="connsiteX19" fmla="*/ 346003 w 2679544"/>
              <a:gd name="connsiteY19" fmla="*/ 1439278 h 3627686"/>
              <a:gd name="connsiteX20" fmla="*/ 307502 w 2679544"/>
              <a:gd name="connsiteY20" fmla="*/ 1400777 h 3627686"/>
              <a:gd name="connsiteX21" fmla="*/ 269000 w 2679544"/>
              <a:gd name="connsiteY21" fmla="*/ 1371902 h 3627686"/>
              <a:gd name="connsiteX22" fmla="*/ 240125 w 2679544"/>
              <a:gd name="connsiteY22" fmla="*/ 1323775 h 3627686"/>
              <a:gd name="connsiteX23" fmla="*/ 240125 w 2679544"/>
              <a:gd name="connsiteY23" fmla="*/ 1285274 h 3627686"/>
              <a:gd name="connsiteX24" fmla="*/ 287744 w 2679544"/>
              <a:gd name="connsiteY24" fmla="*/ 1240187 h 3627686"/>
              <a:gd name="connsiteX25" fmla="*/ 500007 w 2679544"/>
              <a:gd name="connsiteY25" fmla="*/ 794386 h 3627686"/>
              <a:gd name="connsiteX26" fmla="*/ 0 w 2679544"/>
              <a:gd name="connsiteY26" fmla="*/ 547168 h 3627686"/>
              <a:gd name="connsiteX27" fmla="*/ 615510 w 2679544"/>
              <a:gd name="connsiteY27" fmla="*/ 534504 h 3627686"/>
              <a:gd name="connsiteX28" fmla="*/ 1494215 w 2679544"/>
              <a:gd name="connsiteY28" fmla="*/ 7863 h 3627686"/>
              <a:gd name="connsiteX29" fmla="*/ 2321976 w 2679544"/>
              <a:gd name="connsiteY29" fmla="*/ 646561 h 3627686"/>
              <a:gd name="connsiteX30" fmla="*/ 2117051 w 2679544"/>
              <a:gd name="connsiteY30" fmla="*/ 1420028 h 3627686"/>
              <a:gd name="connsiteX31" fmla="*/ 2037517 w 2679544"/>
              <a:gd name="connsiteY31" fmla="*/ 1896729 h 3627686"/>
              <a:gd name="connsiteX32" fmla="*/ 1989390 w 2679544"/>
              <a:gd name="connsiteY32" fmla="*/ 1849622 h 3627686"/>
              <a:gd name="connsiteX33" fmla="*/ 1963047 w 2679544"/>
              <a:gd name="connsiteY33" fmla="*/ 1910916 h 3627686"/>
              <a:gd name="connsiteX34" fmla="*/ 2679544 w 2679544"/>
              <a:gd name="connsiteY34" fmla="*/ 3627686 h 3627686"/>
              <a:gd name="connsiteX35" fmla="*/ 501119 w 2679544"/>
              <a:gd name="connsiteY35"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731013 w 2679544"/>
              <a:gd name="connsiteY6" fmla="*/ 2064920 h 3627686"/>
              <a:gd name="connsiteX7" fmla="*/ 442255 w 2679544"/>
              <a:gd name="connsiteY7" fmla="*/ 1882040 h 3627686"/>
              <a:gd name="connsiteX8" fmla="*/ 432630 w 2679544"/>
              <a:gd name="connsiteY8" fmla="*/ 1843539 h 3627686"/>
              <a:gd name="connsiteX9" fmla="*/ 432630 w 2679544"/>
              <a:gd name="connsiteY9" fmla="*/ 1805038 h 3627686"/>
              <a:gd name="connsiteX10" fmla="*/ 432630 w 2679544"/>
              <a:gd name="connsiteY10" fmla="*/ 1776163 h 3627686"/>
              <a:gd name="connsiteX11" fmla="*/ 413379 w 2679544"/>
              <a:gd name="connsiteY11" fmla="*/ 1747287 h 3627686"/>
              <a:gd name="connsiteX12" fmla="*/ 365253 w 2679544"/>
              <a:gd name="connsiteY12" fmla="*/ 1660659 h 3627686"/>
              <a:gd name="connsiteX13" fmla="*/ 384504 w 2679544"/>
              <a:gd name="connsiteY13" fmla="*/ 1631784 h 3627686"/>
              <a:gd name="connsiteX14" fmla="*/ 384504 w 2679544"/>
              <a:gd name="connsiteY14" fmla="*/ 1602908 h 3627686"/>
              <a:gd name="connsiteX15" fmla="*/ 355628 w 2679544"/>
              <a:gd name="connsiteY15" fmla="*/ 1583657 h 3627686"/>
              <a:gd name="connsiteX16" fmla="*/ 355628 w 2679544"/>
              <a:gd name="connsiteY16" fmla="*/ 1545156 h 3627686"/>
              <a:gd name="connsiteX17" fmla="*/ 365253 w 2679544"/>
              <a:gd name="connsiteY17" fmla="*/ 1516280 h 3627686"/>
              <a:gd name="connsiteX18" fmla="*/ 346003 w 2679544"/>
              <a:gd name="connsiteY18" fmla="*/ 1439278 h 3627686"/>
              <a:gd name="connsiteX19" fmla="*/ 307502 w 2679544"/>
              <a:gd name="connsiteY19" fmla="*/ 1400777 h 3627686"/>
              <a:gd name="connsiteX20" fmla="*/ 269000 w 2679544"/>
              <a:gd name="connsiteY20" fmla="*/ 1371902 h 3627686"/>
              <a:gd name="connsiteX21" fmla="*/ 240125 w 2679544"/>
              <a:gd name="connsiteY21" fmla="*/ 1323775 h 3627686"/>
              <a:gd name="connsiteX22" fmla="*/ 240125 w 2679544"/>
              <a:gd name="connsiteY22" fmla="*/ 1285274 h 3627686"/>
              <a:gd name="connsiteX23" fmla="*/ 287744 w 2679544"/>
              <a:gd name="connsiteY23" fmla="*/ 1240187 h 3627686"/>
              <a:gd name="connsiteX24" fmla="*/ 500007 w 2679544"/>
              <a:gd name="connsiteY24" fmla="*/ 794386 h 3627686"/>
              <a:gd name="connsiteX25" fmla="*/ 0 w 2679544"/>
              <a:gd name="connsiteY25" fmla="*/ 547168 h 3627686"/>
              <a:gd name="connsiteX26" fmla="*/ 615510 w 2679544"/>
              <a:gd name="connsiteY26" fmla="*/ 534504 h 3627686"/>
              <a:gd name="connsiteX27" fmla="*/ 1494215 w 2679544"/>
              <a:gd name="connsiteY27" fmla="*/ 7863 h 3627686"/>
              <a:gd name="connsiteX28" fmla="*/ 2321976 w 2679544"/>
              <a:gd name="connsiteY28" fmla="*/ 646561 h 3627686"/>
              <a:gd name="connsiteX29" fmla="*/ 2117051 w 2679544"/>
              <a:gd name="connsiteY29" fmla="*/ 1420028 h 3627686"/>
              <a:gd name="connsiteX30" fmla="*/ 2037517 w 2679544"/>
              <a:gd name="connsiteY30" fmla="*/ 1896729 h 3627686"/>
              <a:gd name="connsiteX31" fmla="*/ 1989390 w 2679544"/>
              <a:gd name="connsiteY31" fmla="*/ 1849622 h 3627686"/>
              <a:gd name="connsiteX32" fmla="*/ 1963047 w 2679544"/>
              <a:gd name="connsiteY32" fmla="*/ 1910916 h 3627686"/>
              <a:gd name="connsiteX33" fmla="*/ 2679544 w 2679544"/>
              <a:gd name="connsiteY33" fmla="*/ 3627686 h 3627686"/>
              <a:gd name="connsiteX34" fmla="*/ 501119 w 2679544"/>
              <a:gd name="connsiteY34"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798390 w 2679544"/>
              <a:gd name="connsiteY5" fmla="*/ 2045670 h 3627686"/>
              <a:gd name="connsiteX6" fmla="*/ 442255 w 2679544"/>
              <a:gd name="connsiteY6" fmla="*/ 1882040 h 3627686"/>
              <a:gd name="connsiteX7" fmla="*/ 432630 w 2679544"/>
              <a:gd name="connsiteY7" fmla="*/ 1843539 h 3627686"/>
              <a:gd name="connsiteX8" fmla="*/ 432630 w 2679544"/>
              <a:gd name="connsiteY8" fmla="*/ 1805038 h 3627686"/>
              <a:gd name="connsiteX9" fmla="*/ 432630 w 2679544"/>
              <a:gd name="connsiteY9" fmla="*/ 1776163 h 3627686"/>
              <a:gd name="connsiteX10" fmla="*/ 413379 w 2679544"/>
              <a:gd name="connsiteY10" fmla="*/ 1747287 h 3627686"/>
              <a:gd name="connsiteX11" fmla="*/ 365253 w 2679544"/>
              <a:gd name="connsiteY11" fmla="*/ 1660659 h 3627686"/>
              <a:gd name="connsiteX12" fmla="*/ 384504 w 2679544"/>
              <a:gd name="connsiteY12" fmla="*/ 1631784 h 3627686"/>
              <a:gd name="connsiteX13" fmla="*/ 384504 w 2679544"/>
              <a:gd name="connsiteY13" fmla="*/ 1602908 h 3627686"/>
              <a:gd name="connsiteX14" fmla="*/ 355628 w 2679544"/>
              <a:gd name="connsiteY14" fmla="*/ 1583657 h 3627686"/>
              <a:gd name="connsiteX15" fmla="*/ 355628 w 2679544"/>
              <a:gd name="connsiteY15" fmla="*/ 1545156 h 3627686"/>
              <a:gd name="connsiteX16" fmla="*/ 365253 w 2679544"/>
              <a:gd name="connsiteY16" fmla="*/ 1516280 h 3627686"/>
              <a:gd name="connsiteX17" fmla="*/ 346003 w 2679544"/>
              <a:gd name="connsiteY17" fmla="*/ 1439278 h 3627686"/>
              <a:gd name="connsiteX18" fmla="*/ 307502 w 2679544"/>
              <a:gd name="connsiteY18" fmla="*/ 1400777 h 3627686"/>
              <a:gd name="connsiteX19" fmla="*/ 269000 w 2679544"/>
              <a:gd name="connsiteY19" fmla="*/ 1371902 h 3627686"/>
              <a:gd name="connsiteX20" fmla="*/ 240125 w 2679544"/>
              <a:gd name="connsiteY20" fmla="*/ 1323775 h 3627686"/>
              <a:gd name="connsiteX21" fmla="*/ 240125 w 2679544"/>
              <a:gd name="connsiteY21" fmla="*/ 1285274 h 3627686"/>
              <a:gd name="connsiteX22" fmla="*/ 287744 w 2679544"/>
              <a:gd name="connsiteY22" fmla="*/ 1240187 h 3627686"/>
              <a:gd name="connsiteX23" fmla="*/ 500007 w 2679544"/>
              <a:gd name="connsiteY23" fmla="*/ 794386 h 3627686"/>
              <a:gd name="connsiteX24" fmla="*/ 0 w 2679544"/>
              <a:gd name="connsiteY24" fmla="*/ 547168 h 3627686"/>
              <a:gd name="connsiteX25" fmla="*/ 615510 w 2679544"/>
              <a:gd name="connsiteY25" fmla="*/ 534504 h 3627686"/>
              <a:gd name="connsiteX26" fmla="*/ 1494215 w 2679544"/>
              <a:gd name="connsiteY26" fmla="*/ 7863 h 3627686"/>
              <a:gd name="connsiteX27" fmla="*/ 2321976 w 2679544"/>
              <a:gd name="connsiteY27" fmla="*/ 646561 h 3627686"/>
              <a:gd name="connsiteX28" fmla="*/ 2117051 w 2679544"/>
              <a:gd name="connsiteY28" fmla="*/ 1420028 h 3627686"/>
              <a:gd name="connsiteX29" fmla="*/ 2037517 w 2679544"/>
              <a:gd name="connsiteY29" fmla="*/ 1896729 h 3627686"/>
              <a:gd name="connsiteX30" fmla="*/ 1989390 w 2679544"/>
              <a:gd name="connsiteY30" fmla="*/ 1849622 h 3627686"/>
              <a:gd name="connsiteX31" fmla="*/ 1963047 w 2679544"/>
              <a:gd name="connsiteY31" fmla="*/ 1910916 h 3627686"/>
              <a:gd name="connsiteX32" fmla="*/ 2679544 w 2679544"/>
              <a:gd name="connsiteY32" fmla="*/ 3627686 h 3627686"/>
              <a:gd name="connsiteX33" fmla="*/ 501119 w 2679544"/>
              <a:gd name="connsiteY33"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85017 w 2679544"/>
              <a:gd name="connsiteY3" fmla="*/ 2074546 h 3627686"/>
              <a:gd name="connsiteX4" fmla="*/ 856142 w 2679544"/>
              <a:gd name="connsiteY4" fmla="*/ 2045670 h 3627686"/>
              <a:gd name="connsiteX5" fmla="*/ 442255 w 2679544"/>
              <a:gd name="connsiteY5" fmla="*/ 1882040 h 3627686"/>
              <a:gd name="connsiteX6" fmla="*/ 432630 w 2679544"/>
              <a:gd name="connsiteY6" fmla="*/ 1843539 h 3627686"/>
              <a:gd name="connsiteX7" fmla="*/ 432630 w 2679544"/>
              <a:gd name="connsiteY7" fmla="*/ 1805038 h 3627686"/>
              <a:gd name="connsiteX8" fmla="*/ 432630 w 2679544"/>
              <a:gd name="connsiteY8" fmla="*/ 1776163 h 3627686"/>
              <a:gd name="connsiteX9" fmla="*/ 413379 w 2679544"/>
              <a:gd name="connsiteY9" fmla="*/ 1747287 h 3627686"/>
              <a:gd name="connsiteX10" fmla="*/ 365253 w 2679544"/>
              <a:gd name="connsiteY10" fmla="*/ 1660659 h 3627686"/>
              <a:gd name="connsiteX11" fmla="*/ 384504 w 2679544"/>
              <a:gd name="connsiteY11" fmla="*/ 1631784 h 3627686"/>
              <a:gd name="connsiteX12" fmla="*/ 384504 w 2679544"/>
              <a:gd name="connsiteY12" fmla="*/ 1602908 h 3627686"/>
              <a:gd name="connsiteX13" fmla="*/ 355628 w 2679544"/>
              <a:gd name="connsiteY13" fmla="*/ 1583657 h 3627686"/>
              <a:gd name="connsiteX14" fmla="*/ 355628 w 2679544"/>
              <a:gd name="connsiteY14" fmla="*/ 1545156 h 3627686"/>
              <a:gd name="connsiteX15" fmla="*/ 365253 w 2679544"/>
              <a:gd name="connsiteY15" fmla="*/ 1516280 h 3627686"/>
              <a:gd name="connsiteX16" fmla="*/ 346003 w 2679544"/>
              <a:gd name="connsiteY16" fmla="*/ 1439278 h 3627686"/>
              <a:gd name="connsiteX17" fmla="*/ 307502 w 2679544"/>
              <a:gd name="connsiteY17" fmla="*/ 1400777 h 3627686"/>
              <a:gd name="connsiteX18" fmla="*/ 269000 w 2679544"/>
              <a:gd name="connsiteY18" fmla="*/ 1371902 h 3627686"/>
              <a:gd name="connsiteX19" fmla="*/ 240125 w 2679544"/>
              <a:gd name="connsiteY19" fmla="*/ 1323775 h 3627686"/>
              <a:gd name="connsiteX20" fmla="*/ 240125 w 2679544"/>
              <a:gd name="connsiteY20" fmla="*/ 1285274 h 3627686"/>
              <a:gd name="connsiteX21" fmla="*/ 287744 w 2679544"/>
              <a:gd name="connsiteY21" fmla="*/ 1240187 h 3627686"/>
              <a:gd name="connsiteX22" fmla="*/ 500007 w 2679544"/>
              <a:gd name="connsiteY22" fmla="*/ 794386 h 3627686"/>
              <a:gd name="connsiteX23" fmla="*/ 0 w 2679544"/>
              <a:gd name="connsiteY23" fmla="*/ 547168 h 3627686"/>
              <a:gd name="connsiteX24" fmla="*/ 615510 w 2679544"/>
              <a:gd name="connsiteY24" fmla="*/ 534504 h 3627686"/>
              <a:gd name="connsiteX25" fmla="*/ 1494215 w 2679544"/>
              <a:gd name="connsiteY25" fmla="*/ 7863 h 3627686"/>
              <a:gd name="connsiteX26" fmla="*/ 2321976 w 2679544"/>
              <a:gd name="connsiteY26" fmla="*/ 646561 h 3627686"/>
              <a:gd name="connsiteX27" fmla="*/ 2117051 w 2679544"/>
              <a:gd name="connsiteY27" fmla="*/ 1420028 h 3627686"/>
              <a:gd name="connsiteX28" fmla="*/ 2037517 w 2679544"/>
              <a:gd name="connsiteY28" fmla="*/ 1896729 h 3627686"/>
              <a:gd name="connsiteX29" fmla="*/ 1989390 w 2679544"/>
              <a:gd name="connsiteY29" fmla="*/ 1849622 h 3627686"/>
              <a:gd name="connsiteX30" fmla="*/ 1963047 w 2679544"/>
              <a:gd name="connsiteY30" fmla="*/ 1910916 h 3627686"/>
              <a:gd name="connsiteX31" fmla="*/ 2679544 w 2679544"/>
              <a:gd name="connsiteY31" fmla="*/ 3627686 h 3627686"/>
              <a:gd name="connsiteX32" fmla="*/ 501119 w 2679544"/>
              <a:gd name="connsiteY32" fmla="*/ 3617315 h 3627686"/>
              <a:gd name="connsiteX0" fmla="*/ 501119 w 2679544"/>
              <a:gd name="connsiteY0" fmla="*/ 3617315 h 3627686"/>
              <a:gd name="connsiteX1" fmla="*/ 1058272 w 2679544"/>
              <a:gd name="connsiteY1" fmla="*/ 2449931 h 3627686"/>
              <a:gd name="connsiteX2" fmla="*/ 894643 w 2679544"/>
              <a:gd name="connsiteY2" fmla="*/ 2113047 h 3627686"/>
              <a:gd name="connsiteX3" fmla="*/ 856142 w 2679544"/>
              <a:gd name="connsiteY3" fmla="*/ 2045670 h 3627686"/>
              <a:gd name="connsiteX4" fmla="*/ 442255 w 2679544"/>
              <a:gd name="connsiteY4" fmla="*/ 1882040 h 3627686"/>
              <a:gd name="connsiteX5" fmla="*/ 432630 w 2679544"/>
              <a:gd name="connsiteY5" fmla="*/ 1843539 h 3627686"/>
              <a:gd name="connsiteX6" fmla="*/ 432630 w 2679544"/>
              <a:gd name="connsiteY6" fmla="*/ 1805038 h 3627686"/>
              <a:gd name="connsiteX7" fmla="*/ 432630 w 2679544"/>
              <a:gd name="connsiteY7" fmla="*/ 1776163 h 3627686"/>
              <a:gd name="connsiteX8" fmla="*/ 413379 w 2679544"/>
              <a:gd name="connsiteY8" fmla="*/ 1747287 h 3627686"/>
              <a:gd name="connsiteX9" fmla="*/ 365253 w 2679544"/>
              <a:gd name="connsiteY9" fmla="*/ 1660659 h 3627686"/>
              <a:gd name="connsiteX10" fmla="*/ 384504 w 2679544"/>
              <a:gd name="connsiteY10" fmla="*/ 1631784 h 3627686"/>
              <a:gd name="connsiteX11" fmla="*/ 384504 w 2679544"/>
              <a:gd name="connsiteY11" fmla="*/ 1602908 h 3627686"/>
              <a:gd name="connsiteX12" fmla="*/ 355628 w 2679544"/>
              <a:gd name="connsiteY12" fmla="*/ 1583657 h 3627686"/>
              <a:gd name="connsiteX13" fmla="*/ 355628 w 2679544"/>
              <a:gd name="connsiteY13" fmla="*/ 1545156 h 3627686"/>
              <a:gd name="connsiteX14" fmla="*/ 365253 w 2679544"/>
              <a:gd name="connsiteY14" fmla="*/ 1516280 h 3627686"/>
              <a:gd name="connsiteX15" fmla="*/ 346003 w 2679544"/>
              <a:gd name="connsiteY15" fmla="*/ 1439278 h 3627686"/>
              <a:gd name="connsiteX16" fmla="*/ 307502 w 2679544"/>
              <a:gd name="connsiteY16" fmla="*/ 1400777 h 3627686"/>
              <a:gd name="connsiteX17" fmla="*/ 269000 w 2679544"/>
              <a:gd name="connsiteY17" fmla="*/ 1371902 h 3627686"/>
              <a:gd name="connsiteX18" fmla="*/ 240125 w 2679544"/>
              <a:gd name="connsiteY18" fmla="*/ 1323775 h 3627686"/>
              <a:gd name="connsiteX19" fmla="*/ 240125 w 2679544"/>
              <a:gd name="connsiteY19" fmla="*/ 1285274 h 3627686"/>
              <a:gd name="connsiteX20" fmla="*/ 287744 w 2679544"/>
              <a:gd name="connsiteY20" fmla="*/ 1240187 h 3627686"/>
              <a:gd name="connsiteX21" fmla="*/ 500007 w 2679544"/>
              <a:gd name="connsiteY21" fmla="*/ 794386 h 3627686"/>
              <a:gd name="connsiteX22" fmla="*/ 0 w 2679544"/>
              <a:gd name="connsiteY22" fmla="*/ 547168 h 3627686"/>
              <a:gd name="connsiteX23" fmla="*/ 615510 w 2679544"/>
              <a:gd name="connsiteY23" fmla="*/ 534504 h 3627686"/>
              <a:gd name="connsiteX24" fmla="*/ 1494215 w 2679544"/>
              <a:gd name="connsiteY24" fmla="*/ 7863 h 3627686"/>
              <a:gd name="connsiteX25" fmla="*/ 2321976 w 2679544"/>
              <a:gd name="connsiteY25" fmla="*/ 646561 h 3627686"/>
              <a:gd name="connsiteX26" fmla="*/ 2117051 w 2679544"/>
              <a:gd name="connsiteY26" fmla="*/ 1420028 h 3627686"/>
              <a:gd name="connsiteX27" fmla="*/ 2037517 w 2679544"/>
              <a:gd name="connsiteY27" fmla="*/ 1896729 h 3627686"/>
              <a:gd name="connsiteX28" fmla="*/ 1989390 w 2679544"/>
              <a:gd name="connsiteY28" fmla="*/ 1849622 h 3627686"/>
              <a:gd name="connsiteX29" fmla="*/ 1963047 w 2679544"/>
              <a:gd name="connsiteY29" fmla="*/ 1910916 h 3627686"/>
              <a:gd name="connsiteX30" fmla="*/ 2679544 w 2679544"/>
              <a:gd name="connsiteY30" fmla="*/ 3627686 h 3627686"/>
              <a:gd name="connsiteX31" fmla="*/ 501119 w 2679544"/>
              <a:gd name="connsiteY3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40125 w 2679544"/>
              <a:gd name="connsiteY18" fmla="*/ 1285274 h 3627686"/>
              <a:gd name="connsiteX19" fmla="*/ 287744 w 2679544"/>
              <a:gd name="connsiteY19" fmla="*/ 1240187 h 3627686"/>
              <a:gd name="connsiteX20" fmla="*/ 500007 w 2679544"/>
              <a:gd name="connsiteY20" fmla="*/ 794386 h 3627686"/>
              <a:gd name="connsiteX21" fmla="*/ 0 w 2679544"/>
              <a:gd name="connsiteY21" fmla="*/ 547168 h 3627686"/>
              <a:gd name="connsiteX22" fmla="*/ 615510 w 2679544"/>
              <a:gd name="connsiteY22" fmla="*/ 534504 h 3627686"/>
              <a:gd name="connsiteX23" fmla="*/ 1494215 w 2679544"/>
              <a:gd name="connsiteY23" fmla="*/ 7863 h 3627686"/>
              <a:gd name="connsiteX24" fmla="*/ 2321976 w 2679544"/>
              <a:gd name="connsiteY24" fmla="*/ 646561 h 3627686"/>
              <a:gd name="connsiteX25" fmla="*/ 2117051 w 2679544"/>
              <a:gd name="connsiteY25" fmla="*/ 1420028 h 3627686"/>
              <a:gd name="connsiteX26" fmla="*/ 2037517 w 2679544"/>
              <a:gd name="connsiteY26" fmla="*/ 1896729 h 3627686"/>
              <a:gd name="connsiteX27" fmla="*/ 1989390 w 2679544"/>
              <a:gd name="connsiteY27" fmla="*/ 1849622 h 3627686"/>
              <a:gd name="connsiteX28" fmla="*/ 1963047 w 2679544"/>
              <a:gd name="connsiteY28" fmla="*/ 1910916 h 3627686"/>
              <a:gd name="connsiteX29" fmla="*/ 2679544 w 2679544"/>
              <a:gd name="connsiteY29" fmla="*/ 3627686 h 3627686"/>
              <a:gd name="connsiteX30" fmla="*/ 501119 w 2679544"/>
              <a:gd name="connsiteY3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40125 w 2679544"/>
              <a:gd name="connsiteY17" fmla="*/ 1323775 h 3627686"/>
              <a:gd name="connsiteX18" fmla="*/ 287744 w 2679544"/>
              <a:gd name="connsiteY18" fmla="*/ 1240187 h 3627686"/>
              <a:gd name="connsiteX19" fmla="*/ 500007 w 2679544"/>
              <a:gd name="connsiteY19" fmla="*/ 794386 h 3627686"/>
              <a:gd name="connsiteX20" fmla="*/ 0 w 2679544"/>
              <a:gd name="connsiteY20" fmla="*/ 547168 h 3627686"/>
              <a:gd name="connsiteX21" fmla="*/ 615510 w 2679544"/>
              <a:gd name="connsiteY21" fmla="*/ 534504 h 3627686"/>
              <a:gd name="connsiteX22" fmla="*/ 1494215 w 2679544"/>
              <a:gd name="connsiteY22" fmla="*/ 7863 h 3627686"/>
              <a:gd name="connsiteX23" fmla="*/ 2321976 w 2679544"/>
              <a:gd name="connsiteY23" fmla="*/ 646561 h 3627686"/>
              <a:gd name="connsiteX24" fmla="*/ 2117051 w 2679544"/>
              <a:gd name="connsiteY24" fmla="*/ 1420028 h 3627686"/>
              <a:gd name="connsiteX25" fmla="*/ 2037517 w 2679544"/>
              <a:gd name="connsiteY25" fmla="*/ 1896729 h 3627686"/>
              <a:gd name="connsiteX26" fmla="*/ 1989390 w 2679544"/>
              <a:gd name="connsiteY26" fmla="*/ 1849622 h 3627686"/>
              <a:gd name="connsiteX27" fmla="*/ 1963047 w 2679544"/>
              <a:gd name="connsiteY27" fmla="*/ 1910916 h 3627686"/>
              <a:gd name="connsiteX28" fmla="*/ 2679544 w 2679544"/>
              <a:gd name="connsiteY28" fmla="*/ 3627686 h 3627686"/>
              <a:gd name="connsiteX29" fmla="*/ 501119 w 2679544"/>
              <a:gd name="connsiteY2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69000 w 2679544"/>
              <a:gd name="connsiteY16" fmla="*/ 1371902 h 3627686"/>
              <a:gd name="connsiteX17" fmla="*/ 287744 w 2679544"/>
              <a:gd name="connsiteY17" fmla="*/ 1240187 h 3627686"/>
              <a:gd name="connsiteX18" fmla="*/ 500007 w 2679544"/>
              <a:gd name="connsiteY18" fmla="*/ 794386 h 3627686"/>
              <a:gd name="connsiteX19" fmla="*/ 0 w 2679544"/>
              <a:gd name="connsiteY19" fmla="*/ 547168 h 3627686"/>
              <a:gd name="connsiteX20" fmla="*/ 615510 w 2679544"/>
              <a:gd name="connsiteY20" fmla="*/ 534504 h 3627686"/>
              <a:gd name="connsiteX21" fmla="*/ 1494215 w 2679544"/>
              <a:gd name="connsiteY21" fmla="*/ 7863 h 3627686"/>
              <a:gd name="connsiteX22" fmla="*/ 2321976 w 2679544"/>
              <a:gd name="connsiteY22" fmla="*/ 646561 h 3627686"/>
              <a:gd name="connsiteX23" fmla="*/ 2117051 w 2679544"/>
              <a:gd name="connsiteY23" fmla="*/ 1420028 h 3627686"/>
              <a:gd name="connsiteX24" fmla="*/ 2037517 w 2679544"/>
              <a:gd name="connsiteY24" fmla="*/ 1896729 h 3627686"/>
              <a:gd name="connsiteX25" fmla="*/ 1989390 w 2679544"/>
              <a:gd name="connsiteY25" fmla="*/ 1849622 h 3627686"/>
              <a:gd name="connsiteX26" fmla="*/ 1963047 w 2679544"/>
              <a:gd name="connsiteY26" fmla="*/ 1910916 h 3627686"/>
              <a:gd name="connsiteX27" fmla="*/ 2679544 w 2679544"/>
              <a:gd name="connsiteY27" fmla="*/ 3627686 h 3627686"/>
              <a:gd name="connsiteX28" fmla="*/ 501119 w 2679544"/>
              <a:gd name="connsiteY2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307502 w 2679544"/>
              <a:gd name="connsiteY15" fmla="*/ 1400777 h 3627686"/>
              <a:gd name="connsiteX16" fmla="*/ 287744 w 2679544"/>
              <a:gd name="connsiteY16" fmla="*/ 1240187 h 3627686"/>
              <a:gd name="connsiteX17" fmla="*/ 500007 w 2679544"/>
              <a:gd name="connsiteY17" fmla="*/ 794386 h 3627686"/>
              <a:gd name="connsiteX18" fmla="*/ 0 w 2679544"/>
              <a:gd name="connsiteY18" fmla="*/ 547168 h 3627686"/>
              <a:gd name="connsiteX19" fmla="*/ 615510 w 2679544"/>
              <a:gd name="connsiteY19" fmla="*/ 534504 h 3627686"/>
              <a:gd name="connsiteX20" fmla="*/ 1494215 w 2679544"/>
              <a:gd name="connsiteY20" fmla="*/ 7863 h 3627686"/>
              <a:gd name="connsiteX21" fmla="*/ 2321976 w 2679544"/>
              <a:gd name="connsiteY21" fmla="*/ 646561 h 3627686"/>
              <a:gd name="connsiteX22" fmla="*/ 2117051 w 2679544"/>
              <a:gd name="connsiteY22" fmla="*/ 1420028 h 3627686"/>
              <a:gd name="connsiteX23" fmla="*/ 2037517 w 2679544"/>
              <a:gd name="connsiteY23" fmla="*/ 1896729 h 3627686"/>
              <a:gd name="connsiteX24" fmla="*/ 1989390 w 2679544"/>
              <a:gd name="connsiteY24" fmla="*/ 1849622 h 3627686"/>
              <a:gd name="connsiteX25" fmla="*/ 1963047 w 2679544"/>
              <a:gd name="connsiteY25" fmla="*/ 1910916 h 3627686"/>
              <a:gd name="connsiteX26" fmla="*/ 2679544 w 2679544"/>
              <a:gd name="connsiteY26" fmla="*/ 3627686 h 3627686"/>
              <a:gd name="connsiteX27" fmla="*/ 501119 w 2679544"/>
              <a:gd name="connsiteY2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46003 w 2679544"/>
              <a:gd name="connsiteY14" fmla="*/ 143927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65253 w 2679544"/>
              <a:gd name="connsiteY13" fmla="*/ 1516280 h 3627686"/>
              <a:gd name="connsiteX14" fmla="*/ 350972 w 2679544"/>
              <a:gd name="connsiteY14" fmla="*/ 1434308 h 3627686"/>
              <a:gd name="connsiteX15" fmla="*/ 287744 w 2679544"/>
              <a:gd name="connsiteY15" fmla="*/ 1240187 h 3627686"/>
              <a:gd name="connsiteX16" fmla="*/ 500007 w 2679544"/>
              <a:gd name="connsiteY16" fmla="*/ 794386 h 3627686"/>
              <a:gd name="connsiteX17" fmla="*/ 0 w 2679544"/>
              <a:gd name="connsiteY17" fmla="*/ 547168 h 3627686"/>
              <a:gd name="connsiteX18" fmla="*/ 615510 w 2679544"/>
              <a:gd name="connsiteY18" fmla="*/ 534504 h 3627686"/>
              <a:gd name="connsiteX19" fmla="*/ 1494215 w 2679544"/>
              <a:gd name="connsiteY19" fmla="*/ 7863 h 3627686"/>
              <a:gd name="connsiteX20" fmla="*/ 2321976 w 2679544"/>
              <a:gd name="connsiteY20" fmla="*/ 646561 h 3627686"/>
              <a:gd name="connsiteX21" fmla="*/ 2117051 w 2679544"/>
              <a:gd name="connsiteY21" fmla="*/ 1420028 h 3627686"/>
              <a:gd name="connsiteX22" fmla="*/ 2037517 w 2679544"/>
              <a:gd name="connsiteY22" fmla="*/ 1896729 h 3627686"/>
              <a:gd name="connsiteX23" fmla="*/ 1989390 w 2679544"/>
              <a:gd name="connsiteY23" fmla="*/ 1849622 h 3627686"/>
              <a:gd name="connsiteX24" fmla="*/ 1963047 w 2679544"/>
              <a:gd name="connsiteY24" fmla="*/ 1910916 h 3627686"/>
              <a:gd name="connsiteX25" fmla="*/ 2679544 w 2679544"/>
              <a:gd name="connsiteY25" fmla="*/ 3627686 h 3627686"/>
              <a:gd name="connsiteX26" fmla="*/ 501119 w 2679544"/>
              <a:gd name="connsiteY26"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5628 w 2679544"/>
              <a:gd name="connsiteY12" fmla="*/ 1545156 h 3627686"/>
              <a:gd name="connsiteX13" fmla="*/ 350972 w 2679544"/>
              <a:gd name="connsiteY13" fmla="*/ 1434308 h 3627686"/>
              <a:gd name="connsiteX14" fmla="*/ 287744 w 2679544"/>
              <a:gd name="connsiteY14" fmla="*/ 1240187 h 3627686"/>
              <a:gd name="connsiteX15" fmla="*/ 500007 w 2679544"/>
              <a:gd name="connsiteY15" fmla="*/ 794386 h 3627686"/>
              <a:gd name="connsiteX16" fmla="*/ 0 w 2679544"/>
              <a:gd name="connsiteY16" fmla="*/ 547168 h 3627686"/>
              <a:gd name="connsiteX17" fmla="*/ 615510 w 2679544"/>
              <a:gd name="connsiteY17" fmla="*/ 534504 h 3627686"/>
              <a:gd name="connsiteX18" fmla="*/ 1494215 w 2679544"/>
              <a:gd name="connsiteY18" fmla="*/ 7863 h 3627686"/>
              <a:gd name="connsiteX19" fmla="*/ 2321976 w 2679544"/>
              <a:gd name="connsiteY19" fmla="*/ 646561 h 3627686"/>
              <a:gd name="connsiteX20" fmla="*/ 2117051 w 2679544"/>
              <a:gd name="connsiteY20" fmla="*/ 1420028 h 3627686"/>
              <a:gd name="connsiteX21" fmla="*/ 2037517 w 2679544"/>
              <a:gd name="connsiteY21" fmla="*/ 1896729 h 3627686"/>
              <a:gd name="connsiteX22" fmla="*/ 1989390 w 2679544"/>
              <a:gd name="connsiteY22" fmla="*/ 1849622 h 3627686"/>
              <a:gd name="connsiteX23" fmla="*/ 1963047 w 2679544"/>
              <a:gd name="connsiteY23" fmla="*/ 1910916 h 3627686"/>
              <a:gd name="connsiteX24" fmla="*/ 2679544 w 2679544"/>
              <a:gd name="connsiteY24" fmla="*/ 3627686 h 3627686"/>
              <a:gd name="connsiteX25" fmla="*/ 501119 w 2679544"/>
              <a:gd name="connsiteY25"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84504 w 2679544"/>
              <a:gd name="connsiteY10" fmla="*/ 1602908 h 3627686"/>
              <a:gd name="connsiteX11" fmla="*/ 355628 w 2679544"/>
              <a:gd name="connsiteY11" fmla="*/ 1583657 h 3627686"/>
              <a:gd name="connsiteX12" fmla="*/ 350972 w 2679544"/>
              <a:gd name="connsiteY12" fmla="*/ 1434308 h 3627686"/>
              <a:gd name="connsiteX13" fmla="*/ 287744 w 2679544"/>
              <a:gd name="connsiteY13" fmla="*/ 1240187 h 3627686"/>
              <a:gd name="connsiteX14" fmla="*/ 500007 w 2679544"/>
              <a:gd name="connsiteY14" fmla="*/ 794386 h 3627686"/>
              <a:gd name="connsiteX15" fmla="*/ 0 w 2679544"/>
              <a:gd name="connsiteY15" fmla="*/ 547168 h 3627686"/>
              <a:gd name="connsiteX16" fmla="*/ 615510 w 2679544"/>
              <a:gd name="connsiteY16" fmla="*/ 534504 h 3627686"/>
              <a:gd name="connsiteX17" fmla="*/ 1494215 w 2679544"/>
              <a:gd name="connsiteY17" fmla="*/ 7863 h 3627686"/>
              <a:gd name="connsiteX18" fmla="*/ 2321976 w 2679544"/>
              <a:gd name="connsiteY18" fmla="*/ 646561 h 3627686"/>
              <a:gd name="connsiteX19" fmla="*/ 2117051 w 2679544"/>
              <a:gd name="connsiteY19" fmla="*/ 1420028 h 3627686"/>
              <a:gd name="connsiteX20" fmla="*/ 2037517 w 2679544"/>
              <a:gd name="connsiteY20" fmla="*/ 1896729 h 3627686"/>
              <a:gd name="connsiteX21" fmla="*/ 1989390 w 2679544"/>
              <a:gd name="connsiteY21" fmla="*/ 1849622 h 3627686"/>
              <a:gd name="connsiteX22" fmla="*/ 1963047 w 2679544"/>
              <a:gd name="connsiteY22" fmla="*/ 1910916 h 3627686"/>
              <a:gd name="connsiteX23" fmla="*/ 2679544 w 2679544"/>
              <a:gd name="connsiteY23" fmla="*/ 3627686 h 3627686"/>
              <a:gd name="connsiteX24" fmla="*/ 501119 w 2679544"/>
              <a:gd name="connsiteY24"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84504 w 2679544"/>
              <a:gd name="connsiteY9" fmla="*/ 1631784 h 3627686"/>
              <a:gd name="connsiteX10" fmla="*/ 355628 w 2679544"/>
              <a:gd name="connsiteY10" fmla="*/ 1583657 h 3627686"/>
              <a:gd name="connsiteX11" fmla="*/ 350972 w 2679544"/>
              <a:gd name="connsiteY11" fmla="*/ 1434308 h 3627686"/>
              <a:gd name="connsiteX12" fmla="*/ 287744 w 2679544"/>
              <a:gd name="connsiteY12" fmla="*/ 1240187 h 3627686"/>
              <a:gd name="connsiteX13" fmla="*/ 500007 w 2679544"/>
              <a:gd name="connsiteY13" fmla="*/ 794386 h 3627686"/>
              <a:gd name="connsiteX14" fmla="*/ 0 w 2679544"/>
              <a:gd name="connsiteY14" fmla="*/ 547168 h 3627686"/>
              <a:gd name="connsiteX15" fmla="*/ 615510 w 2679544"/>
              <a:gd name="connsiteY15" fmla="*/ 534504 h 3627686"/>
              <a:gd name="connsiteX16" fmla="*/ 1494215 w 2679544"/>
              <a:gd name="connsiteY16" fmla="*/ 7863 h 3627686"/>
              <a:gd name="connsiteX17" fmla="*/ 2321976 w 2679544"/>
              <a:gd name="connsiteY17" fmla="*/ 646561 h 3627686"/>
              <a:gd name="connsiteX18" fmla="*/ 2117051 w 2679544"/>
              <a:gd name="connsiteY18" fmla="*/ 1420028 h 3627686"/>
              <a:gd name="connsiteX19" fmla="*/ 2037517 w 2679544"/>
              <a:gd name="connsiteY19" fmla="*/ 1896729 h 3627686"/>
              <a:gd name="connsiteX20" fmla="*/ 1989390 w 2679544"/>
              <a:gd name="connsiteY20" fmla="*/ 1849622 h 3627686"/>
              <a:gd name="connsiteX21" fmla="*/ 1963047 w 2679544"/>
              <a:gd name="connsiteY21" fmla="*/ 1910916 h 3627686"/>
              <a:gd name="connsiteX22" fmla="*/ 2679544 w 2679544"/>
              <a:gd name="connsiteY22" fmla="*/ 3627686 h 3627686"/>
              <a:gd name="connsiteX23" fmla="*/ 501119 w 2679544"/>
              <a:gd name="connsiteY23"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65253 w 2679544"/>
              <a:gd name="connsiteY8" fmla="*/ 1660659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413379 w 2679544"/>
              <a:gd name="connsiteY7" fmla="*/ 1747287 h 3627686"/>
              <a:gd name="connsiteX8" fmla="*/ 300647 w 2679544"/>
              <a:gd name="connsiteY8" fmla="*/ 1678053 h 3627686"/>
              <a:gd name="connsiteX9" fmla="*/ 355628 w 2679544"/>
              <a:gd name="connsiteY9" fmla="*/ 1583657 h 3627686"/>
              <a:gd name="connsiteX10" fmla="*/ 350972 w 2679544"/>
              <a:gd name="connsiteY10" fmla="*/ 1434308 h 3627686"/>
              <a:gd name="connsiteX11" fmla="*/ 287744 w 2679544"/>
              <a:gd name="connsiteY11" fmla="*/ 1240187 h 3627686"/>
              <a:gd name="connsiteX12" fmla="*/ 500007 w 2679544"/>
              <a:gd name="connsiteY12" fmla="*/ 794386 h 3627686"/>
              <a:gd name="connsiteX13" fmla="*/ 0 w 2679544"/>
              <a:gd name="connsiteY13" fmla="*/ 547168 h 3627686"/>
              <a:gd name="connsiteX14" fmla="*/ 615510 w 2679544"/>
              <a:gd name="connsiteY14" fmla="*/ 534504 h 3627686"/>
              <a:gd name="connsiteX15" fmla="*/ 1494215 w 2679544"/>
              <a:gd name="connsiteY15" fmla="*/ 7863 h 3627686"/>
              <a:gd name="connsiteX16" fmla="*/ 2321976 w 2679544"/>
              <a:gd name="connsiteY16" fmla="*/ 646561 h 3627686"/>
              <a:gd name="connsiteX17" fmla="*/ 2117051 w 2679544"/>
              <a:gd name="connsiteY17" fmla="*/ 1420028 h 3627686"/>
              <a:gd name="connsiteX18" fmla="*/ 2037517 w 2679544"/>
              <a:gd name="connsiteY18" fmla="*/ 1896729 h 3627686"/>
              <a:gd name="connsiteX19" fmla="*/ 1989390 w 2679544"/>
              <a:gd name="connsiteY19" fmla="*/ 1849622 h 3627686"/>
              <a:gd name="connsiteX20" fmla="*/ 1963047 w 2679544"/>
              <a:gd name="connsiteY20" fmla="*/ 1910916 h 3627686"/>
              <a:gd name="connsiteX21" fmla="*/ 2679544 w 2679544"/>
              <a:gd name="connsiteY21" fmla="*/ 3627686 h 3627686"/>
              <a:gd name="connsiteX22" fmla="*/ 501119 w 2679544"/>
              <a:gd name="connsiteY22"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432630 w 2679544"/>
              <a:gd name="connsiteY6" fmla="*/ 1776163 h 3627686"/>
              <a:gd name="connsiteX7" fmla="*/ 300647 w 2679544"/>
              <a:gd name="connsiteY7" fmla="*/ 1678053 h 3627686"/>
              <a:gd name="connsiteX8" fmla="*/ 355628 w 2679544"/>
              <a:gd name="connsiteY8" fmla="*/ 1583657 h 3627686"/>
              <a:gd name="connsiteX9" fmla="*/ 350972 w 2679544"/>
              <a:gd name="connsiteY9" fmla="*/ 1434308 h 3627686"/>
              <a:gd name="connsiteX10" fmla="*/ 287744 w 2679544"/>
              <a:gd name="connsiteY10" fmla="*/ 1240187 h 3627686"/>
              <a:gd name="connsiteX11" fmla="*/ 500007 w 2679544"/>
              <a:gd name="connsiteY11" fmla="*/ 794386 h 3627686"/>
              <a:gd name="connsiteX12" fmla="*/ 0 w 2679544"/>
              <a:gd name="connsiteY12" fmla="*/ 547168 h 3627686"/>
              <a:gd name="connsiteX13" fmla="*/ 615510 w 2679544"/>
              <a:gd name="connsiteY13" fmla="*/ 534504 h 3627686"/>
              <a:gd name="connsiteX14" fmla="*/ 1494215 w 2679544"/>
              <a:gd name="connsiteY14" fmla="*/ 7863 h 3627686"/>
              <a:gd name="connsiteX15" fmla="*/ 2321976 w 2679544"/>
              <a:gd name="connsiteY15" fmla="*/ 646561 h 3627686"/>
              <a:gd name="connsiteX16" fmla="*/ 2117051 w 2679544"/>
              <a:gd name="connsiteY16" fmla="*/ 1420028 h 3627686"/>
              <a:gd name="connsiteX17" fmla="*/ 2037517 w 2679544"/>
              <a:gd name="connsiteY17" fmla="*/ 1896729 h 3627686"/>
              <a:gd name="connsiteX18" fmla="*/ 1989390 w 2679544"/>
              <a:gd name="connsiteY18" fmla="*/ 1849622 h 3627686"/>
              <a:gd name="connsiteX19" fmla="*/ 1963047 w 2679544"/>
              <a:gd name="connsiteY19" fmla="*/ 1910916 h 3627686"/>
              <a:gd name="connsiteX20" fmla="*/ 2679544 w 2679544"/>
              <a:gd name="connsiteY20" fmla="*/ 3627686 h 3627686"/>
              <a:gd name="connsiteX21" fmla="*/ 501119 w 2679544"/>
              <a:gd name="connsiteY21"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432630 w 2679544"/>
              <a:gd name="connsiteY5" fmla="*/ 1805038 h 3627686"/>
              <a:gd name="connsiteX6" fmla="*/ 300647 w 2679544"/>
              <a:gd name="connsiteY6" fmla="*/ 1678053 h 3627686"/>
              <a:gd name="connsiteX7" fmla="*/ 355628 w 2679544"/>
              <a:gd name="connsiteY7" fmla="*/ 1583657 h 3627686"/>
              <a:gd name="connsiteX8" fmla="*/ 350972 w 2679544"/>
              <a:gd name="connsiteY8" fmla="*/ 1434308 h 3627686"/>
              <a:gd name="connsiteX9" fmla="*/ 287744 w 2679544"/>
              <a:gd name="connsiteY9" fmla="*/ 1240187 h 3627686"/>
              <a:gd name="connsiteX10" fmla="*/ 500007 w 2679544"/>
              <a:gd name="connsiteY10" fmla="*/ 794386 h 3627686"/>
              <a:gd name="connsiteX11" fmla="*/ 0 w 2679544"/>
              <a:gd name="connsiteY11" fmla="*/ 547168 h 3627686"/>
              <a:gd name="connsiteX12" fmla="*/ 615510 w 2679544"/>
              <a:gd name="connsiteY12" fmla="*/ 534504 h 3627686"/>
              <a:gd name="connsiteX13" fmla="*/ 1494215 w 2679544"/>
              <a:gd name="connsiteY13" fmla="*/ 7863 h 3627686"/>
              <a:gd name="connsiteX14" fmla="*/ 2321976 w 2679544"/>
              <a:gd name="connsiteY14" fmla="*/ 646561 h 3627686"/>
              <a:gd name="connsiteX15" fmla="*/ 2117051 w 2679544"/>
              <a:gd name="connsiteY15" fmla="*/ 1420028 h 3627686"/>
              <a:gd name="connsiteX16" fmla="*/ 2037517 w 2679544"/>
              <a:gd name="connsiteY16" fmla="*/ 1896729 h 3627686"/>
              <a:gd name="connsiteX17" fmla="*/ 1989390 w 2679544"/>
              <a:gd name="connsiteY17" fmla="*/ 1849622 h 3627686"/>
              <a:gd name="connsiteX18" fmla="*/ 1963047 w 2679544"/>
              <a:gd name="connsiteY18" fmla="*/ 1910916 h 3627686"/>
              <a:gd name="connsiteX19" fmla="*/ 2679544 w 2679544"/>
              <a:gd name="connsiteY19" fmla="*/ 3627686 h 3627686"/>
              <a:gd name="connsiteX20" fmla="*/ 501119 w 2679544"/>
              <a:gd name="connsiteY20"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432630 w 2679544"/>
              <a:gd name="connsiteY4" fmla="*/ 1843539 h 3627686"/>
              <a:gd name="connsiteX5" fmla="*/ 300647 w 2679544"/>
              <a:gd name="connsiteY5" fmla="*/ 1678053 h 3627686"/>
              <a:gd name="connsiteX6" fmla="*/ 355628 w 2679544"/>
              <a:gd name="connsiteY6" fmla="*/ 1583657 h 3627686"/>
              <a:gd name="connsiteX7" fmla="*/ 350972 w 2679544"/>
              <a:gd name="connsiteY7" fmla="*/ 1434308 h 3627686"/>
              <a:gd name="connsiteX8" fmla="*/ 287744 w 2679544"/>
              <a:gd name="connsiteY8" fmla="*/ 1240187 h 3627686"/>
              <a:gd name="connsiteX9" fmla="*/ 500007 w 2679544"/>
              <a:gd name="connsiteY9" fmla="*/ 794386 h 3627686"/>
              <a:gd name="connsiteX10" fmla="*/ 0 w 2679544"/>
              <a:gd name="connsiteY10" fmla="*/ 547168 h 3627686"/>
              <a:gd name="connsiteX11" fmla="*/ 615510 w 2679544"/>
              <a:gd name="connsiteY11" fmla="*/ 534504 h 3627686"/>
              <a:gd name="connsiteX12" fmla="*/ 1494215 w 2679544"/>
              <a:gd name="connsiteY12" fmla="*/ 7863 h 3627686"/>
              <a:gd name="connsiteX13" fmla="*/ 2321976 w 2679544"/>
              <a:gd name="connsiteY13" fmla="*/ 646561 h 3627686"/>
              <a:gd name="connsiteX14" fmla="*/ 2117051 w 2679544"/>
              <a:gd name="connsiteY14" fmla="*/ 1420028 h 3627686"/>
              <a:gd name="connsiteX15" fmla="*/ 2037517 w 2679544"/>
              <a:gd name="connsiteY15" fmla="*/ 1896729 h 3627686"/>
              <a:gd name="connsiteX16" fmla="*/ 1989390 w 2679544"/>
              <a:gd name="connsiteY16" fmla="*/ 1849622 h 3627686"/>
              <a:gd name="connsiteX17" fmla="*/ 1963047 w 2679544"/>
              <a:gd name="connsiteY17" fmla="*/ 1910916 h 3627686"/>
              <a:gd name="connsiteX18" fmla="*/ 2679544 w 2679544"/>
              <a:gd name="connsiteY18" fmla="*/ 3627686 h 3627686"/>
              <a:gd name="connsiteX19" fmla="*/ 501119 w 2679544"/>
              <a:gd name="connsiteY19"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42255 w 2679544"/>
              <a:gd name="connsiteY3" fmla="*/ 1882040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345348 w 2679544"/>
              <a:gd name="connsiteY3" fmla="*/ 1884526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55628 w 2679544"/>
              <a:gd name="connsiteY5" fmla="*/ 1583657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00647 w 2679544"/>
              <a:gd name="connsiteY4" fmla="*/ 1678053 h 3627686"/>
              <a:gd name="connsiteX5" fmla="*/ 395386 w 2679544"/>
              <a:gd name="connsiteY5" fmla="*/ 1623414 h 3627686"/>
              <a:gd name="connsiteX6" fmla="*/ 350972 w 2679544"/>
              <a:gd name="connsiteY6" fmla="*/ 1434308 h 3627686"/>
              <a:gd name="connsiteX7" fmla="*/ 287744 w 2679544"/>
              <a:gd name="connsiteY7" fmla="*/ 1240187 h 3627686"/>
              <a:gd name="connsiteX8" fmla="*/ 500007 w 2679544"/>
              <a:gd name="connsiteY8" fmla="*/ 794386 h 3627686"/>
              <a:gd name="connsiteX9" fmla="*/ 0 w 2679544"/>
              <a:gd name="connsiteY9" fmla="*/ 547168 h 3627686"/>
              <a:gd name="connsiteX10" fmla="*/ 615510 w 2679544"/>
              <a:gd name="connsiteY10" fmla="*/ 534504 h 3627686"/>
              <a:gd name="connsiteX11" fmla="*/ 1494215 w 2679544"/>
              <a:gd name="connsiteY11" fmla="*/ 7863 h 3627686"/>
              <a:gd name="connsiteX12" fmla="*/ 2321976 w 2679544"/>
              <a:gd name="connsiteY12" fmla="*/ 646561 h 3627686"/>
              <a:gd name="connsiteX13" fmla="*/ 2117051 w 2679544"/>
              <a:gd name="connsiteY13" fmla="*/ 1420028 h 3627686"/>
              <a:gd name="connsiteX14" fmla="*/ 2037517 w 2679544"/>
              <a:gd name="connsiteY14" fmla="*/ 1896729 h 3627686"/>
              <a:gd name="connsiteX15" fmla="*/ 1989390 w 2679544"/>
              <a:gd name="connsiteY15" fmla="*/ 1849622 h 3627686"/>
              <a:gd name="connsiteX16" fmla="*/ 1963047 w 2679544"/>
              <a:gd name="connsiteY16" fmla="*/ 1910916 h 3627686"/>
              <a:gd name="connsiteX17" fmla="*/ 2679544 w 2679544"/>
              <a:gd name="connsiteY17" fmla="*/ 3627686 h 3627686"/>
              <a:gd name="connsiteX18" fmla="*/ 501119 w 2679544"/>
              <a:gd name="connsiteY18"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50972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1119 w 2679544"/>
              <a:gd name="connsiteY0" fmla="*/ 3617315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1119 w 2679544"/>
              <a:gd name="connsiteY17" fmla="*/ 3617315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00007 w 2679544"/>
              <a:gd name="connsiteY7" fmla="*/ 794386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44734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4770 h 3627686"/>
              <a:gd name="connsiteX1" fmla="*/ 1058272 w 2679544"/>
              <a:gd name="connsiteY1" fmla="*/ 2449931 h 3627686"/>
              <a:gd name="connsiteX2" fmla="*/ 856142 w 2679544"/>
              <a:gd name="connsiteY2" fmla="*/ 2045670 h 3627686"/>
              <a:gd name="connsiteX3" fmla="*/ 427346 w 2679544"/>
              <a:gd name="connsiteY3" fmla="*/ 1790102 h 3627686"/>
              <a:gd name="connsiteX4" fmla="*/ 395386 w 2679544"/>
              <a:gd name="connsiteY4" fmla="*/ 1623414 h 3627686"/>
              <a:gd name="connsiteX5" fmla="*/ 360911 w 2679544"/>
              <a:gd name="connsiteY5" fmla="*/ 1434308 h 3627686"/>
              <a:gd name="connsiteX6" fmla="*/ 287744 w 2679544"/>
              <a:gd name="connsiteY6" fmla="*/ 1240187 h 3627686"/>
              <a:gd name="connsiteX7" fmla="*/ 567097 w 2679544"/>
              <a:gd name="connsiteY7" fmla="*/ 801840 h 3627686"/>
              <a:gd name="connsiteX8" fmla="*/ 0 w 2679544"/>
              <a:gd name="connsiteY8" fmla="*/ 547168 h 3627686"/>
              <a:gd name="connsiteX9" fmla="*/ 615510 w 2679544"/>
              <a:gd name="connsiteY9" fmla="*/ 534504 h 3627686"/>
              <a:gd name="connsiteX10" fmla="*/ 1494215 w 2679544"/>
              <a:gd name="connsiteY10" fmla="*/ 7863 h 3627686"/>
              <a:gd name="connsiteX11" fmla="*/ 2321976 w 2679544"/>
              <a:gd name="connsiteY11" fmla="*/ 646561 h 3627686"/>
              <a:gd name="connsiteX12" fmla="*/ 2117051 w 2679544"/>
              <a:gd name="connsiteY12" fmla="*/ 1420028 h 3627686"/>
              <a:gd name="connsiteX13" fmla="*/ 2037517 w 2679544"/>
              <a:gd name="connsiteY13" fmla="*/ 1896729 h 3627686"/>
              <a:gd name="connsiteX14" fmla="*/ 1989390 w 2679544"/>
              <a:gd name="connsiteY14" fmla="*/ 1849622 h 3627686"/>
              <a:gd name="connsiteX15" fmla="*/ 1963047 w 2679544"/>
              <a:gd name="connsiteY15" fmla="*/ 1910916 h 3627686"/>
              <a:gd name="connsiteX16" fmla="*/ 2679544 w 2679544"/>
              <a:gd name="connsiteY16" fmla="*/ 3627686 h 3627686"/>
              <a:gd name="connsiteX17" fmla="*/ 503604 w 2679544"/>
              <a:gd name="connsiteY17" fmla="*/ 3624770 h 3627686"/>
              <a:gd name="connsiteX0" fmla="*/ 503604 w 2679544"/>
              <a:gd name="connsiteY0" fmla="*/ 3625339 h 3628255"/>
              <a:gd name="connsiteX1" fmla="*/ 1058272 w 2679544"/>
              <a:gd name="connsiteY1" fmla="*/ 2450500 h 3628255"/>
              <a:gd name="connsiteX2" fmla="*/ 856142 w 2679544"/>
              <a:gd name="connsiteY2" fmla="*/ 2046239 h 3628255"/>
              <a:gd name="connsiteX3" fmla="*/ 427346 w 2679544"/>
              <a:gd name="connsiteY3" fmla="*/ 1790671 h 3628255"/>
              <a:gd name="connsiteX4" fmla="*/ 395386 w 2679544"/>
              <a:gd name="connsiteY4" fmla="*/ 1623983 h 3628255"/>
              <a:gd name="connsiteX5" fmla="*/ 360911 w 2679544"/>
              <a:gd name="connsiteY5" fmla="*/ 1434877 h 3628255"/>
              <a:gd name="connsiteX6" fmla="*/ 287744 w 2679544"/>
              <a:gd name="connsiteY6" fmla="*/ 1240756 h 3628255"/>
              <a:gd name="connsiteX7" fmla="*/ 567097 w 2679544"/>
              <a:gd name="connsiteY7" fmla="*/ 802409 h 3628255"/>
              <a:gd name="connsiteX8" fmla="*/ 0 w 2679544"/>
              <a:gd name="connsiteY8" fmla="*/ 547737 h 3628255"/>
              <a:gd name="connsiteX9" fmla="*/ 615510 w 2679544"/>
              <a:gd name="connsiteY9" fmla="*/ 535073 h 3628255"/>
              <a:gd name="connsiteX10" fmla="*/ 1494215 w 2679544"/>
              <a:gd name="connsiteY10" fmla="*/ 8432 h 3628255"/>
              <a:gd name="connsiteX11" fmla="*/ 2321976 w 2679544"/>
              <a:gd name="connsiteY11" fmla="*/ 647130 h 3628255"/>
              <a:gd name="connsiteX12" fmla="*/ 2117051 w 2679544"/>
              <a:gd name="connsiteY12" fmla="*/ 1420597 h 3628255"/>
              <a:gd name="connsiteX13" fmla="*/ 2037517 w 2679544"/>
              <a:gd name="connsiteY13" fmla="*/ 1897298 h 3628255"/>
              <a:gd name="connsiteX14" fmla="*/ 1989390 w 2679544"/>
              <a:gd name="connsiteY14" fmla="*/ 1850191 h 3628255"/>
              <a:gd name="connsiteX15" fmla="*/ 1963047 w 2679544"/>
              <a:gd name="connsiteY15" fmla="*/ 1911485 h 3628255"/>
              <a:gd name="connsiteX16" fmla="*/ 2679544 w 2679544"/>
              <a:gd name="connsiteY16" fmla="*/ 3628255 h 3628255"/>
              <a:gd name="connsiteX17" fmla="*/ 503604 w 2679544"/>
              <a:gd name="connsiteY17" fmla="*/ 3625339 h 3628255"/>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67097 w 2679544"/>
              <a:gd name="connsiteY7" fmla="*/ 799626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03604 w 2679544"/>
              <a:gd name="connsiteY0" fmla="*/ 3622556 h 3625472"/>
              <a:gd name="connsiteX1" fmla="*/ 1058272 w 2679544"/>
              <a:gd name="connsiteY1" fmla="*/ 2447717 h 3625472"/>
              <a:gd name="connsiteX2" fmla="*/ 856142 w 2679544"/>
              <a:gd name="connsiteY2" fmla="*/ 2043456 h 3625472"/>
              <a:gd name="connsiteX3" fmla="*/ 427346 w 2679544"/>
              <a:gd name="connsiteY3" fmla="*/ 1787888 h 3625472"/>
              <a:gd name="connsiteX4" fmla="*/ 395386 w 2679544"/>
              <a:gd name="connsiteY4" fmla="*/ 1621200 h 3625472"/>
              <a:gd name="connsiteX5" fmla="*/ 360911 w 2679544"/>
              <a:gd name="connsiteY5" fmla="*/ 1432094 h 3625472"/>
              <a:gd name="connsiteX6" fmla="*/ 287744 w 2679544"/>
              <a:gd name="connsiteY6" fmla="*/ 1237973 h 3625472"/>
              <a:gd name="connsiteX7" fmla="*/ 515568 w 2679544"/>
              <a:gd name="connsiteY7" fmla="*/ 785311 h 3625472"/>
              <a:gd name="connsiteX8" fmla="*/ 0 w 2679544"/>
              <a:gd name="connsiteY8" fmla="*/ 544954 h 3625472"/>
              <a:gd name="connsiteX9" fmla="*/ 615510 w 2679544"/>
              <a:gd name="connsiteY9" fmla="*/ 532290 h 3625472"/>
              <a:gd name="connsiteX10" fmla="*/ 1494215 w 2679544"/>
              <a:gd name="connsiteY10" fmla="*/ 5649 h 3625472"/>
              <a:gd name="connsiteX11" fmla="*/ 2321976 w 2679544"/>
              <a:gd name="connsiteY11" fmla="*/ 644347 h 3625472"/>
              <a:gd name="connsiteX12" fmla="*/ 2117051 w 2679544"/>
              <a:gd name="connsiteY12" fmla="*/ 1417814 h 3625472"/>
              <a:gd name="connsiteX13" fmla="*/ 2037517 w 2679544"/>
              <a:gd name="connsiteY13" fmla="*/ 1894515 h 3625472"/>
              <a:gd name="connsiteX14" fmla="*/ 1989390 w 2679544"/>
              <a:gd name="connsiteY14" fmla="*/ 1847408 h 3625472"/>
              <a:gd name="connsiteX15" fmla="*/ 1963047 w 2679544"/>
              <a:gd name="connsiteY15" fmla="*/ 1908702 h 3625472"/>
              <a:gd name="connsiteX16" fmla="*/ 2679544 w 2679544"/>
              <a:gd name="connsiteY16" fmla="*/ 3625472 h 3625472"/>
              <a:gd name="connsiteX17" fmla="*/ 503604 w 2679544"/>
              <a:gd name="connsiteY17" fmla="*/ 3622556 h 3625472"/>
              <a:gd name="connsiteX0" fmla="*/ 523644 w 2699584"/>
              <a:gd name="connsiteY0" fmla="*/ 3622556 h 3625472"/>
              <a:gd name="connsiteX1" fmla="*/ 1078312 w 2699584"/>
              <a:gd name="connsiteY1" fmla="*/ 2447717 h 3625472"/>
              <a:gd name="connsiteX2" fmla="*/ 876182 w 2699584"/>
              <a:gd name="connsiteY2" fmla="*/ 2043456 h 3625472"/>
              <a:gd name="connsiteX3" fmla="*/ 447386 w 2699584"/>
              <a:gd name="connsiteY3" fmla="*/ 1787888 h 3625472"/>
              <a:gd name="connsiteX4" fmla="*/ 415426 w 2699584"/>
              <a:gd name="connsiteY4" fmla="*/ 1621200 h 3625472"/>
              <a:gd name="connsiteX5" fmla="*/ 380951 w 2699584"/>
              <a:gd name="connsiteY5" fmla="*/ 1432094 h 3625472"/>
              <a:gd name="connsiteX6" fmla="*/ 307784 w 2699584"/>
              <a:gd name="connsiteY6" fmla="*/ 1237973 h 3625472"/>
              <a:gd name="connsiteX7" fmla="*/ 535608 w 2699584"/>
              <a:gd name="connsiteY7" fmla="*/ 785311 h 3625472"/>
              <a:gd name="connsiteX8" fmla="*/ 0 w 2699584"/>
              <a:gd name="connsiteY8" fmla="*/ 533503 h 3625472"/>
              <a:gd name="connsiteX9" fmla="*/ 635550 w 2699584"/>
              <a:gd name="connsiteY9" fmla="*/ 532290 h 3625472"/>
              <a:gd name="connsiteX10" fmla="*/ 1514255 w 2699584"/>
              <a:gd name="connsiteY10" fmla="*/ 5649 h 3625472"/>
              <a:gd name="connsiteX11" fmla="*/ 2342016 w 2699584"/>
              <a:gd name="connsiteY11" fmla="*/ 644347 h 3625472"/>
              <a:gd name="connsiteX12" fmla="*/ 2137091 w 2699584"/>
              <a:gd name="connsiteY12" fmla="*/ 1417814 h 3625472"/>
              <a:gd name="connsiteX13" fmla="*/ 2057557 w 2699584"/>
              <a:gd name="connsiteY13" fmla="*/ 1894515 h 3625472"/>
              <a:gd name="connsiteX14" fmla="*/ 2009430 w 2699584"/>
              <a:gd name="connsiteY14" fmla="*/ 1847408 h 3625472"/>
              <a:gd name="connsiteX15" fmla="*/ 1983087 w 2699584"/>
              <a:gd name="connsiteY15" fmla="*/ 1908702 h 3625472"/>
              <a:gd name="connsiteX16" fmla="*/ 2699584 w 2699584"/>
              <a:gd name="connsiteY16" fmla="*/ 3625472 h 3625472"/>
              <a:gd name="connsiteX17" fmla="*/ 523644 w 2699584"/>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84769 w 2708171"/>
              <a:gd name="connsiteY2" fmla="*/ 2043456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45678 w 2708171"/>
              <a:gd name="connsiteY12" fmla="*/ 1417814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1991674 w 2708171"/>
              <a:gd name="connsiteY15" fmla="*/ 1908702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1714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22556 h 3625472"/>
              <a:gd name="connsiteX1" fmla="*/ 1086899 w 2708171"/>
              <a:gd name="connsiteY1" fmla="*/ 2447717 h 3625472"/>
              <a:gd name="connsiteX2" fmla="*/ 893357 w 2708171"/>
              <a:gd name="connsiteY2" fmla="*/ 2052043 h 3625472"/>
              <a:gd name="connsiteX3" fmla="*/ 455973 w 2708171"/>
              <a:gd name="connsiteY3" fmla="*/ 1787888 h 3625472"/>
              <a:gd name="connsiteX4" fmla="*/ 424013 w 2708171"/>
              <a:gd name="connsiteY4" fmla="*/ 1621200 h 3625472"/>
              <a:gd name="connsiteX5" fmla="*/ 389538 w 2708171"/>
              <a:gd name="connsiteY5" fmla="*/ 1432094 h 3625472"/>
              <a:gd name="connsiteX6" fmla="*/ 316371 w 2708171"/>
              <a:gd name="connsiteY6" fmla="*/ 1237973 h 3625472"/>
              <a:gd name="connsiteX7" fmla="*/ 544195 w 2708171"/>
              <a:gd name="connsiteY7" fmla="*/ 785311 h 3625472"/>
              <a:gd name="connsiteX8" fmla="*/ 0 w 2708171"/>
              <a:gd name="connsiteY8" fmla="*/ 513464 h 3625472"/>
              <a:gd name="connsiteX9" fmla="*/ 644137 w 2708171"/>
              <a:gd name="connsiteY9" fmla="*/ 532290 h 3625472"/>
              <a:gd name="connsiteX10" fmla="*/ 1522842 w 2708171"/>
              <a:gd name="connsiteY10" fmla="*/ 5649 h 3625472"/>
              <a:gd name="connsiteX11" fmla="*/ 2350603 w 2708171"/>
              <a:gd name="connsiteY11" fmla="*/ 644347 h 3625472"/>
              <a:gd name="connsiteX12" fmla="*/ 2174306 w 2708171"/>
              <a:gd name="connsiteY12" fmla="*/ 1446441 h 3625472"/>
              <a:gd name="connsiteX13" fmla="*/ 2066144 w 2708171"/>
              <a:gd name="connsiteY13" fmla="*/ 1894515 h 3625472"/>
              <a:gd name="connsiteX14" fmla="*/ 2018017 w 2708171"/>
              <a:gd name="connsiteY14" fmla="*/ 1847408 h 3625472"/>
              <a:gd name="connsiteX15" fmla="*/ 2017440 w 2708171"/>
              <a:gd name="connsiteY15" fmla="*/ 1928741 h 3625472"/>
              <a:gd name="connsiteX16" fmla="*/ 2708171 w 2708171"/>
              <a:gd name="connsiteY16" fmla="*/ 3625472 h 3625472"/>
              <a:gd name="connsiteX17" fmla="*/ 532231 w 2708171"/>
              <a:gd name="connsiteY17" fmla="*/ 3622556 h 3625472"/>
              <a:gd name="connsiteX0" fmla="*/ 532231 w 2708171"/>
              <a:gd name="connsiteY0" fmla="*/ 3655538 h 3658454"/>
              <a:gd name="connsiteX1" fmla="*/ 1086899 w 2708171"/>
              <a:gd name="connsiteY1" fmla="*/ 2480699 h 3658454"/>
              <a:gd name="connsiteX2" fmla="*/ 893357 w 2708171"/>
              <a:gd name="connsiteY2" fmla="*/ 2085025 h 3658454"/>
              <a:gd name="connsiteX3" fmla="*/ 455973 w 2708171"/>
              <a:gd name="connsiteY3" fmla="*/ 1820870 h 3658454"/>
              <a:gd name="connsiteX4" fmla="*/ 424013 w 2708171"/>
              <a:gd name="connsiteY4" fmla="*/ 1654182 h 3658454"/>
              <a:gd name="connsiteX5" fmla="*/ 389538 w 2708171"/>
              <a:gd name="connsiteY5" fmla="*/ 1465076 h 3658454"/>
              <a:gd name="connsiteX6" fmla="*/ 316371 w 2708171"/>
              <a:gd name="connsiteY6" fmla="*/ 1270955 h 3658454"/>
              <a:gd name="connsiteX7" fmla="*/ 544195 w 2708171"/>
              <a:gd name="connsiteY7" fmla="*/ 818293 h 3658454"/>
              <a:gd name="connsiteX8" fmla="*/ 0 w 2708171"/>
              <a:gd name="connsiteY8" fmla="*/ 546446 h 3658454"/>
              <a:gd name="connsiteX9" fmla="*/ 644137 w 2708171"/>
              <a:gd name="connsiteY9" fmla="*/ 565272 h 3658454"/>
              <a:gd name="connsiteX10" fmla="*/ 1457000 w 2708171"/>
              <a:gd name="connsiteY10" fmla="*/ 4279 h 3658454"/>
              <a:gd name="connsiteX11" fmla="*/ 2350603 w 2708171"/>
              <a:gd name="connsiteY11" fmla="*/ 677329 h 3658454"/>
              <a:gd name="connsiteX12" fmla="*/ 2174306 w 2708171"/>
              <a:gd name="connsiteY12" fmla="*/ 1479423 h 3658454"/>
              <a:gd name="connsiteX13" fmla="*/ 2066144 w 2708171"/>
              <a:gd name="connsiteY13" fmla="*/ 1927497 h 3658454"/>
              <a:gd name="connsiteX14" fmla="*/ 2018017 w 2708171"/>
              <a:gd name="connsiteY14" fmla="*/ 1880390 h 3658454"/>
              <a:gd name="connsiteX15" fmla="*/ 2017440 w 2708171"/>
              <a:gd name="connsiteY15" fmla="*/ 1961723 h 3658454"/>
              <a:gd name="connsiteX16" fmla="*/ 2708171 w 2708171"/>
              <a:gd name="connsiteY16" fmla="*/ 3658454 h 3658454"/>
              <a:gd name="connsiteX17" fmla="*/ 532231 w 2708171"/>
              <a:gd name="connsiteY17" fmla="*/ 3655538 h 3658454"/>
              <a:gd name="connsiteX0" fmla="*/ 532231 w 2708171"/>
              <a:gd name="connsiteY0" fmla="*/ 3673612 h 3676528"/>
              <a:gd name="connsiteX1" fmla="*/ 1086899 w 2708171"/>
              <a:gd name="connsiteY1" fmla="*/ 2498773 h 3676528"/>
              <a:gd name="connsiteX2" fmla="*/ 893357 w 2708171"/>
              <a:gd name="connsiteY2" fmla="*/ 2103099 h 3676528"/>
              <a:gd name="connsiteX3" fmla="*/ 455973 w 2708171"/>
              <a:gd name="connsiteY3" fmla="*/ 1838944 h 3676528"/>
              <a:gd name="connsiteX4" fmla="*/ 424013 w 2708171"/>
              <a:gd name="connsiteY4" fmla="*/ 1672256 h 3676528"/>
              <a:gd name="connsiteX5" fmla="*/ 389538 w 2708171"/>
              <a:gd name="connsiteY5" fmla="*/ 1483150 h 3676528"/>
              <a:gd name="connsiteX6" fmla="*/ 316371 w 2708171"/>
              <a:gd name="connsiteY6" fmla="*/ 1289029 h 3676528"/>
              <a:gd name="connsiteX7" fmla="*/ 544195 w 2708171"/>
              <a:gd name="connsiteY7" fmla="*/ 836367 h 3676528"/>
              <a:gd name="connsiteX8" fmla="*/ 0 w 2708171"/>
              <a:gd name="connsiteY8" fmla="*/ 564520 h 3676528"/>
              <a:gd name="connsiteX9" fmla="*/ 644137 w 2708171"/>
              <a:gd name="connsiteY9" fmla="*/ 583346 h 3676528"/>
              <a:gd name="connsiteX10" fmla="*/ 1457000 w 2708171"/>
              <a:gd name="connsiteY10" fmla="*/ 22353 h 3676528"/>
              <a:gd name="connsiteX11" fmla="*/ 1854405 w 2708171"/>
              <a:gd name="connsiteY11" fmla="*/ 168573 h 3676528"/>
              <a:gd name="connsiteX12" fmla="*/ 2350603 w 2708171"/>
              <a:gd name="connsiteY12" fmla="*/ 695403 h 3676528"/>
              <a:gd name="connsiteX13" fmla="*/ 2174306 w 2708171"/>
              <a:gd name="connsiteY13" fmla="*/ 1497497 h 3676528"/>
              <a:gd name="connsiteX14" fmla="*/ 2066144 w 2708171"/>
              <a:gd name="connsiteY14" fmla="*/ 1945571 h 3676528"/>
              <a:gd name="connsiteX15" fmla="*/ 2018017 w 2708171"/>
              <a:gd name="connsiteY15" fmla="*/ 1898464 h 3676528"/>
              <a:gd name="connsiteX16" fmla="*/ 2017440 w 2708171"/>
              <a:gd name="connsiteY16" fmla="*/ 1979797 h 3676528"/>
              <a:gd name="connsiteX17" fmla="*/ 2708171 w 2708171"/>
              <a:gd name="connsiteY17" fmla="*/ 3676528 h 3676528"/>
              <a:gd name="connsiteX18" fmla="*/ 532231 w 2708171"/>
              <a:gd name="connsiteY18" fmla="*/ 3673612 h 3676528"/>
              <a:gd name="connsiteX0" fmla="*/ 532231 w 2708171"/>
              <a:gd name="connsiteY0" fmla="*/ 3694027 h 3696943"/>
              <a:gd name="connsiteX1" fmla="*/ 1086899 w 2708171"/>
              <a:gd name="connsiteY1" fmla="*/ 2519188 h 3696943"/>
              <a:gd name="connsiteX2" fmla="*/ 893357 w 2708171"/>
              <a:gd name="connsiteY2" fmla="*/ 2123514 h 3696943"/>
              <a:gd name="connsiteX3" fmla="*/ 455973 w 2708171"/>
              <a:gd name="connsiteY3" fmla="*/ 1859359 h 3696943"/>
              <a:gd name="connsiteX4" fmla="*/ 424013 w 2708171"/>
              <a:gd name="connsiteY4" fmla="*/ 1692671 h 3696943"/>
              <a:gd name="connsiteX5" fmla="*/ 389538 w 2708171"/>
              <a:gd name="connsiteY5" fmla="*/ 1503565 h 3696943"/>
              <a:gd name="connsiteX6" fmla="*/ 316371 w 2708171"/>
              <a:gd name="connsiteY6" fmla="*/ 1309444 h 3696943"/>
              <a:gd name="connsiteX7" fmla="*/ 544195 w 2708171"/>
              <a:gd name="connsiteY7" fmla="*/ 856782 h 3696943"/>
              <a:gd name="connsiteX8" fmla="*/ 0 w 2708171"/>
              <a:gd name="connsiteY8" fmla="*/ 584935 h 3696943"/>
              <a:gd name="connsiteX9" fmla="*/ 644137 w 2708171"/>
              <a:gd name="connsiteY9" fmla="*/ 603761 h 3696943"/>
              <a:gd name="connsiteX10" fmla="*/ 1457000 w 2708171"/>
              <a:gd name="connsiteY10" fmla="*/ 42768 h 3696943"/>
              <a:gd name="connsiteX11" fmla="*/ 1820053 w 2708171"/>
              <a:gd name="connsiteY11" fmla="*/ 114557 h 3696943"/>
              <a:gd name="connsiteX12" fmla="*/ 2350603 w 2708171"/>
              <a:gd name="connsiteY12" fmla="*/ 715818 h 3696943"/>
              <a:gd name="connsiteX13" fmla="*/ 2174306 w 2708171"/>
              <a:gd name="connsiteY13" fmla="*/ 1517912 h 3696943"/>
              <a:gd name="connsiteX14" fmla="*/ 2066144 w 2708171"/>
              <a:gd name="connsiteY14" fmla="*/ 1965986 h 3696943"/>
              <a:gd name="connsiteX15" fmla="*/ 2018017 w 2708171"/>
              <a:gd name="connsiteY15" fmla="*/ 1918879 h 3696943"/>
              <a:gd name="connsiteX16" fmla="*/ 2017440 w 2708171"/>
              <a:gd name="connsiteY16" fmla="*/ 2000212 h 3696943"/>
              <a:gd name="connsiteX17" fmla="*/ 2708171 w 2708171"/>
              <a:gd name="connsiteY17" fmla="*/ 3696943 h 3696943"/>
              <a:gd name="connsiteX18" fmla="*/ 532231 w 2708171"/>
              <a:gd name="connsiteY18" fmla="*/ 3694027 h 3696943"/>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57000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78511 h 3681427"/>
              <a:gd name="connsiteX1" fmla="*/ 1086899 w 2708171"/>
              <a:gd name="connsiteY1" fmla="*/ 2503672 h 3681427"/>
              <a:gd name="connsiteX2" fmla="*/ 893357 w 2708171"/>
              <a:gd name="connsiteY2" fmla="*/ 2107998 h 3681427"/>
              <a:gd name="connsiteX3" fmla="*/ 455973 w 2708171"/>
              <a:gd name="connsiteY3" fmla="*/ 1843843 h 3681427"/>
              <a:gd name="connsiteX4" fmla="*/ 424013 w 2708171"/>
              <a:gd name="connsiteY4" fmla="*/ 1677155 h 3681427"/>
              <a:gd name="connsiteX5" fmla="*/ 389538 w 2708171"/>
              <a:gd name="connsiteY5" fmla="*/ 1488049 h 3681427"/>
              <a:gd name="connsiteX6" fmla="*/ 316371 w 2708171"/>
              <a:gd name="connsiteY6" fmla="*/ 1293928 h 3681427"/>
              <a:gd name="connsiteX7" fmla="*/ 544195 w 2708171"/>
              <a:gd name="connsiteY7" fmla="*/ 841266 h 3681427"/>
              <a:gd name="connsiteX8" fmla="*/ 0 w 2708171"/>
              <a:gd name="connsiteY8" fmla="*/ 569419 h 3681427"/>
              <a:gd name="connsiteX9" fmla="*/ 644137 w 2708171"/>
              <a:gd name="connsiteY9" fmla="*/ 588245 h 3681427"/>
              <a:gd name="connsiteX10" fmla="*/ 1416921 w 2708171"/>
              <a:gd name="connsiteY10" fmla="*/ 27252 h 3681427"/>
              <a:gd name="connsiteX11" fmla="*/ 1820053 w 2708171"/>
              <a:gd name="connsiteY11" fmla="*/ 99041 h 3681427"/>
              <a:gd name="connsiteX12" fmla="*/ 1943150 w 2708171"/>
              <a:gd name="connsiteY12" fmla="*/ 199238 h 3681427"/>
              <a:gd name="connsiteX13" fmla="*/ 2350603 w 2708171"/>
              <a:gd name="connsiteY13" fmla="*/ 700302 h 3681427"/>
              <a:gd name="connsiteX14" fmla="*/ 2174306 w 2708171"/>
              <a:gd name="connsiteY14" fmla="*/ 1502396 h 3681427"/>
              <a:gd name="connsiteX15" fmla="*/ 2066144 w 2708171"/>
              <a:gd name="connsiteY15" fmla="*/ 1950470 h 3681427"/>
              <a:gd name="connsiteX16" fmla="*/ 2018017 w 2708171"/>
              <a:gd name="connsiteY16" fmla="*/ 1903363 h 3681427"/>
              <a:gd name="connsiteX17" fmla="*/ 2017440 w 2708171"/>
              <a:gd name="connsiteY17" fmla="*/ 1984696 h 3681427"/>
              <a:gd name="connsiteX18" fmla="*/ 2708171 w 2708171"/>
              <a:gd name="connsiteY18" fmla="*/ 3681427 h 3681427"/>
              <a:gd name="connsiteX19" fmla="*/ 532231 w 2708171"/>
              <a:gd name="connsiteY19" fmla="*/ 3678511 h 3681427"/>
              <a:gd name="connsiteX0" fmla="*/ 532231 w 2708171"/>
              <a:gd name="connsiteY0" fmla="*/ 3651289 h 3654205"/>
              <a:gd name="connsiteX1" fmla="*/ 1086899 w 2708171"/>
              <a:gd name="connsiteY1" fmla="*/ 2476450 h 3654205"/>
              <a:gd name="connsiteX2" fmla="*/ 893357 w 2708171"/>
              <a:gd name="connsiteY2" fmla="*/ 2080776 h 3654205"/>
              <a:gd name="connsiteX3" fmla="*/ 455973 w 2708171"/>
              <a:gd name="connsiteY3" fmla="*/ 1816621 h 3654205"/>
              <a:gd name="connsiteX4" fmla="*/ 424013 w 2708171"/>
              <a:gd name="connsiteY4" fmla="*/ 1649933 h 3654205"/>
              <a:gd name="connsiteX5" fmla="*/ 389538 w 2708171"/>
              <a:gd name="connsiteY5" fmla="*/ 1460827 h 3654205"/>
              <a:gd name="connsiteX6" fmla="*/ 316371 w 2708171"/>
              <a:gd name="connsiteY6" fmla="*/ 1266706 h 3654205"/>
              <a:gd name="connsiteX7" fmla="*/ 544195 w 2708171"/>
              <a:gd name="connsiteY7" fmla="*/ 814044 h 3654205"/>
              <a:gd name="connsiteX8" fmla="*/ 0 w 2708171"/>
              <a:gd name="connsiteY8" fmla="*/ 542197 h 3654205"/>
              <a:gd name="connsiteX9" fmla="*/ 644137 w 2708171"/>
              <a:gd name="connsiteY9" fmla="*/ 561023 h 3654205"/>
              <a:gd name="connsiteX10" fmla="*/ 1416921 w 2708171"/>
              <a:gd name="connsiteY10" fmla="*/ 30 h 3654205"/>
              <a:gd name="connsiteX11" fmla="*/ 1820053 w 2708171"/>
              <a:gd name="connsiteY11" fmla="*/ 71819 h 3654205"/>
              <a:gd name="connsiteX12" fmla="*/ 1943150 w 2708171"/>
              <a:gd name="connsiteY12" fmla="*/ 172016 h 3654205"/>
              <a:gd name="connsiteX13" fmla="*/ 2350603 w 2708171"/>
              <a:gd name="connsiteY13" fmla="*/ 673080 h 3654205"/>
              <a:gd name="connsiteX14" fmla="*/ 2174306 w 2708171"/>
              <a:gd name="connsiteY14" fmla="*/ 1475174 h 3654205"/>
              <a:gd name="connsiteX15" fmla="*/ 2066144 w 2708171"/>
              <a:gd name="connsiteY15" fmla="*/ 1923248 h 3654205"/>
              <a:gd name="connsiteX16" fmla="*/ 2018017 w 2708171"/>
              <a:gd name="connsiteY16" fmla="*/ 1876141 h 3654205"/>
              <a:gd name="connsiteX17" fmla="*/ 2017440 w 2708171"/>
              <a:gd name="connsiteY17" fmla="*/ 1957474 h 3654205"/>
              <a:gd name="connsiteX18" fmla="*/ 2708171 w 2708171"/>
              <a:gd name="connsiteY18" fmla="*/ 3654205 h 3654205"/>
              <a:gd name="connsiteX19" fmla="*/ 532231 w 2708171"/>
              <a:gd name="connsiteY19" fmla="*/ 3651289 h 3654205"/>
              <a:gd name="connsiteX0" fmla="*/ 532231 w 2708171"/>
              <a:gd name="connsiteY0" fmla="*/ 3654150 h 3657066"/>
              <a:gd name="connsiteX1" fmla="*/ 1086899 w 2708171"/>
              <a:gd name="connsiteY1" fmla="*/ 2479311 h 3657066"/>
              <a:gd name="connsiteX2" fmla="*/ 893357 w 2708171"/>
              <a:gd name="connsiteY2" fmla="*/ 2083637 h 3657066"/>
              <a:gd name="connsiteX3" fmla="*/ 455973 w 2708171"/>
              <a:gd name="connsiteY3" fmla="*/ 1819482 h 3657066"/>
              <a:gd name="connsiteX4" fmla="*/ 424013 w 2708171"/>
              <a:gd name="connsiteY4" fmla="*/ 1652794 h 3657066"/>
              <a:gd name="connsiteX5" fmla="*/ 389538 w 2708171"/>
              <a:gd name="connsiteY5" fmla="*/ 1463688 h 3657066"/>
              <a:gd name="connsiteX6" fmla="*/ 316371 w 2708171"/>
              <a:gd name="connsiteY6" fmla="*/ 1269567 h 3657066"/>
              <a:gd name="connsiteX7" fmla="*/ 544195 w 2708171"/>
              <a:gd name="connsiteY7" fmla="*/ 816905 h 3657066"/>
              <a:gd name="connsiteX8" fmla="*/ 0 w 2708171"/>
              <a:gd name="connsiteY8" fmla="*/ 545058 h 3657066"/>
              <a:gd name="connsiteX9" fmla="*/ 644137 w 2708171"/>
              <a:gd name="connsiteY9" fmla="*/ 563884 h 3657066"/>
              <a:gd name="connsiteX10" fmla="*/ 1302413 w 2708171"/>
              <a:gd name="connsiteY10" fmla="*/ 28 h 3657066"/>
              <a:gd name="connsiteX11" fmla="*/ 1820053 w 2708171"/>
              <a:gd name="connsiteY11" fmla="*/ 74680 h 3657066"/>
              <a:gd name="connsiteX12" fmla="*/ 1943150 w 2708171"/>
              <a:gd name="connsiteY12" fmla="*/ 174877 h 3657066"/>
              <a:gd name="connsiteX13" fmla="*/ 2350603 w 2708171"/>
              <a:gd name="connsiteY13" fmla="*/ 675941 h 3657066"/>
              <a:gd name="connsiteX14" fmla="*/ 2174306 w 2708171"/>
              <a:gd name="connsiteY14" fmla="*/ 1478035 h 3657066"/>
              <a:gd name="connsiteX15" fmla="*/ 2066144 w 2708171"/>
              <a:gd name="connsiteY15" fmla="*/ 1926109 h 3657066"/>
              <a:gd name="connsiteX16" fmla="*/ 2018017 w 2708171"/>
              <a:gd name="connsiteY16" fmla="*/ 1879002 h 3657066"/>
              <a:gd name="connsiteX17" fmla="*/ 2017440 w 2708171"/>
              <a:gd name="connsiteY17" fmla="*/ 1960335 h 3657066"/>
              <a:gd name="connsiteX18" fmla="*/ 2708171 w 2708171"/>
              <a:gd name="connsiteY18" fmla="*/ 3657066 h 3657066"/>
              <a:gd name="connsiteX19" fmla="*/ 532231 w 2708171"/>
              <a:gd name="connsiteY19" fmla="*/ 3654150 h 3657066"/>
              <a:gd name="connsiteX0" fmla="*/ 532231 w 2708171"/>
              <a:gd name="connsiteY0" fmla="*/ 3680371 h 3683287"/>
              <a:gd name="connsiteX1" fmla="*/ 1086899 w 2708171"/>
              <a:gd name="connsiteY1" fmla="*/ 2505532 h 3683287"/>
              <a:gd name="connsiteX2" fmla="*/ 893357 w 2708171"/>
              <a:gd name="connsiteY2" fmla="*/ 2109858 h 3683287"/>
              <a:gd name="connsiteX3" fmla="*/ 455973 w 2708171"/>
              <a:gd name="connsiteY3" fmla="*/ 1845703 h 3683287"/>
              <a:gd name="connsiteX4" fmla="*/ 424013 w 2708171"/>
              <a:gd name="connsiteY4" fmla="*/ 1679015 h 3683287"/>
              <a:gd name="connsiteX5" fmla="*/ 389538 w 2708171"/>
              <a:gd name="connsiteY5" fmla="*/ 1489909 h 3683287"/>
              <a:gd name="connsiteX6" fmla="*/ 316371 w 2708171"/>
              <a:gd name="connsiteY6" fmla="*/ 1295788 h 3683287"/>
              <a:gd name="connsiteX7" fmla="*/ 544195 w 2708171"/>
              <a:gd name="connsiteY7" fmla="*/ 843126 h 3683287"/>
              <a:gd name="connsiteX8" fmla="*/ 0 w 2708171"/>
              <a:gd name="connsiteY8" fmla="*/ 571279 h 3683287"/>
              <a:gd name="connsiteX9" fmla="*/ 644137 w 2708171"/>
              <a:gd name="connsiteY9" fmla="*/ 590105 h 3683287"/>
              <a:gd name="connsiteX10" fmla="*/ 1302413 w 2708171"/>
              <a:gd name="connsiteY10" fmla="*/ 26249 h 3683287"/>
              <a:gd name="connsiteX11" fmla="*/ 1811465 w 2708171"/>
              <a:gd name="connsiteY11" fmla="*/ 103764 h 3683287"/>
              <a:gd name="connsiteX12" fmla="*/ 1943150 w 2708171"/>
              <a:gd name="connsiteY12" fmla="*/ 201098 h 3683287"/>
              <a:gd name="connsiteX13" fmla="*/ 2350603 w 2708171"/>
              <a:gd name="connsiteY13" fmla="*/ 702162 h 3683287"/>
              <a:gd name="connsiteX14" fmla="*/ 2174306 w 2708171"/>
              <a:gd name="connsiteY14" fmla="*/ 1504256 h 3683287"/>
              <a:gd name="connsiteX15" fmla="*/ 2066144 w 2708171"/>
              <a:gd name="connsiteY15" fmla="*/ 1952330 h 3683287"/>
              <a:gd name="connsiteX16" fmla="*/ 2018017 w 2708171"/>
              <a:gd name="connsiteY16" fmla="*/ 1905223 h 3683287"/>
              <a:gd name="connsiteX17" fmla="*/ 2017440 w 2708171"/>
              <a:gd name="connsiteY17" fmla="*/ 1986556 h 3683287"/>
              <a:gd name="connsiteX18" fmla="*/ 2708171 w 2708171"/>
              <a:gd name="connsiteY18" fmla="*/ 3683287 h 3683287"/>
              <a:gd name="connsiteX19" fmla="*/ 532231 w 2708171"/>
              <a:gd name="connsiteY19" fmla="*/ 3680371 h 3683287"/>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3150 w 2708171"/>
              <a:gd name="connsiteY12" fmla="*/ 17790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350603 w 2708171"/>
              <a:gd name="connsiteY13" fmla="*/ 678965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93357 w 2708171"/>
              <a:gd name="connsiteY2" fmla="*/ 2086661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14921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54601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63142 w 2708171"/>
              <a:gd name="connsiteY12" fmla="*/ 126309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 name="connsiteX0" fmla="*/ 532231 w 2708171"/>
              <a:gd name="connsiteY0" fmla="*/ 3657174 h 3660090"/>
              <a:gd name="connsiteX1" fmla="*/ 1086899 w 2708171"/>
              <a:gd name="connsiteY1" fmla="*/ 2482335 h 3660090"/>
              <a:gd name="connsiteX2" fmla="*/ 887663 w 2708171"/>
              <a:gd name="connsiteY2" fmla="*/ 2063885 h 3660090"/>
              <a:gd name="connsiteX3" fmla="*/ 455973 w 2708171"/>
              <a:gd name="connsiteY3" fmla="*/ 1822506 h 3660090"/>
              <a:gd name="connsiteX4" fmla="*/ 424013 w 2708171"/>
              <a:gd name="connsiteY4" fmla="*/ 1655818 h 3660090"/>
              <a:gd name="connsiteX5" fmla="*/ 389538 w 2708171"/>
              <a:gd name="connsiteY5" fmla="*/ 1466712 h 3660090"/>
              <a:gd name="connsiteX6" fmla="*/ 316371 w 2708171"/>
              <a:gd name="connsiteY6" fmla="*/ 1272591 h 3660090"/>
              <a:gd name="connsiteX7" fmla="*/ 544195 w 2708171"/>
              <a:gd name="connsiteY7" fmla="*/ 819929 h 3660090"/>
              <a:gd name="connsiteX8" fmla="*/ 0 w 2708171"/>
              <a:gd name="connsiteY8" fmla="*/ 548082 h 3660090"/>
              <a:gd name="connsiteX9" fmla="*/ 644137 w 2708171"/>
              <a:gd name="connsiteY9" fmla="*/ 566908 h 3660090"/>
              <a:gd name="connsiteX10" fmla="*/ 1302413 w 2708171"/>
              <a:gd name="connsiteY10" fmla="*/ 3052 h 3660090"/>
              <a:gd name="connsiteX11" fmla="*/ 1811465 w 2708171"/>
              <a:gd name="connsiteY11" fmla="*/ 80567 h 3660090"/>
              <a:gd name="connsiteX12" fmla="*/ 1940364 w 2708171"/>
              <a:gd name="connsiteY12" fmla="*/ 129157 h 3660090"/>
              <a:gd name="connsiteX13" fmla="*/ 2427897 w 2708171"/>
              <a:gd name="connsiteY13" fmla="*/ 776298 h 3660090"/>
              <a:gd name="connsiteX14" fmla="*/ 2174306 w 2708171"/>
              <a:gd name="connsiteY14" fmla="*/ 1481059 h 3660090"/>
              <a:gd name="connsiteX15" fmla="*/ 2066144 w 2708171"/>
              <a:gd name="connsiteY15" fmla="*/ 1929133 h 3660090"/>
              <a:gd name="connsiteX16" fmla="*/ 2018017 w 2708171"/>
              <a:gd name="connsiteY16" fmla="*/ 1882026 h 3660090"/>
              <a:gd name="connsiteX17" fmla="*/ 2017440 w 2708171"/>
              <a:gd name="connsiteY17" fmla="*/ 1963359 h 3660090"/>
              <a:gd name="connsiteX18" fmla="*/ 2708171 w 2708171"/>
              <a:gd name="connsiteY18" fmla="*/ 3660090 h 3660090"/>
              <a:gd name="connsiteX19" fmla="*/ 532231 w 2708171"/>
              <a:gd name="connsiteY19" fmla="*/ 3657174 h 36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8171" h="3660090">
                <a:moveTo>
                  <a:pt x="532231" y="3657174"/>
                </a:moveTo>
                <a:cubicBezTo>
                  <a:pt x="624074" y="3228620"/>
                  <a:pt x="1011065" y="2760372"/>
                  <a:pt x="1086899" y="2482335"/>
                </a:cubicBezTo>
                <a:cubicBezTo>
                  <a:pt x="1019522" y="2347581"/>
                  <a:pt x="957514" y="2243170"/>
                  <a:pt x="887663" y="2063885"/>
                </a:cubicBezTo>
                <a:cubicBezTo>
                  <a:pt x="347721" y="2163138"/>
                  <a:pt x="478602" y="1927611"/>
                  <a:pt x="455973" y="1822506"/>
                </a:cubicBezTo>
                <a:cubicBezTo>
                  <a:pt x="422956" y="1744580"/>
                  <a:pt x="365092" y="1711381"/>
                  <a:pt x="424013" y="1655818"/>
                </a:cubicBezTo>
                <a:cubicBezTo>
                  <a:pt x="309816" y="1627571"/>
                  <a:pt x="431675" y="1542171"/>
                  <a:pt x="389538" y="1466712"/>
                </a:cubicBezTo>
                <a:cubicBezTo>
                  <a:pt x="337815" y="1417743"/>
                  <a:pt x="189188" y="1391137"/>
                  <a:pt x="316371" y="1272591"/>
                </a:cubicBezTo>
                <a:cubicBezTo>
                  <a:pt x="591246" y="1046651"/>
                  <a:pt x="558740" y="1026614"/>
                  <a:pt x="544195" y="819929"/>
                </a:cubicBezTo>
                <a:cubicBezTo>
                  <a:pt x="325856" y="743602"/>
                  <a:pt x="108883" y="687885"/>
                  <a:pt x="0" y="548082"/>
                </a:cubicBezTo>
                <a:lnTo>
                  <a:pt x="644137" y="566908"/>
                </a:lnTo>
                <a:cubicBezTo>
                  <a:pt x="949848" y="56862"/>
                  <a:pt x="1084956" y="21129"/>
                  <a:pt x="1302413" y="3052"/>
                </a:cubicBezTo>
                <a:cubicBezTo>
                  <a:pt x="1519870" y="-15025"/>
                  <a:pt x="1730440" y="51903"/>
                  <a:pt x="1811465" y="80567"/>
                </a:cubicBezTo>
                <a:cubicBezTo>
                  <a:pt x="1855275" y="23350"/>
                  <a:pt x="1951993" y="54681"/>
                  <a:pt x="1940364" y="129157"/>
                </a:cubicBezTo>
                <a:cubicBezTo>
                  <a:pt x="2120397" y="226504"/>
                  <a:pt x="2388907" y="550981"/>
                  <a:pt x="2427897" y="776298"/>
                </a:cubicBezTo>
                <a:cubicBezTo>
                  <a:pt x="2466887" y="1001615"/>
                  <a:pt x="2422991" y="1419774"/>
                  <a:pt x="2174306" y="1481059"/>
                </a:cubicBezTo>
                <a:cubicBezTo>
                  <a:pt x="2129429" y="1687901"/>
                  <a:pt x="2075264" y="1735959"/>
                  <a:pt x="2066144" y="1929133"/>
                </a:cubicBezTo>
                <a:lnTo>
                  <a:pt x="2018017" y="1882026"/>
                </a:lnTo>
                <a:cubicBezTo>
                  <a:pt x="2017825" y="1909137"/>
                  <a:pt x="2017632" y="1936248"/>
                  <a:pt x="2017440" y="1963359"/>
                </a:cubicBezTo>
                <a:cubicBezTo>
                  <a:pt x="2053019" y="2575574"/>
                  <a:pt x="2692240" y="2521787"/>
                  <a:pt x="2708171" y="3660090"/>
                </a:cubicBezTo>
                <a:lnTo>
                  <a:pt x="532231" y="3657174"/>
                </a:lnTo>
                <a:close/>
              </a:path>
            </a:pathLst>
          </a:cu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A202BD12-188E-4883-A53B-5B15034DC4E5}"/>
              </a:ext>
            </a:extLst>
          </p:cNvPr>
          <p:cNvSpPr/>
          <p:nvPr/>
        </p:nvSpPr>
        <p:spPr>
          <a:xfrm>
            <a:off x="10876200" y="5867824"/>
            <a:ext cx="773398" cy="990176"/>
          </a:xfrm>
          <a:custGeom>
            <a:avLst/>
            <a:gdLst>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78823 w 2638697"/>
              <a:gd name="connsiteY2" fmla="*/ 2240280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04948 w 2638697"/>
              <a:gd name="connsiteY2" fmla="*/ 230559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457199 w 2638697"/>
              <a:gd name="connsiteY2" fmla="*/ 2168434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2251 w 2638697"/>
              <a:gd name="connsiteY4" fmla="*/ 1913709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202474 w 2638697"/>
              <a:gd name="connsiteY4" fmla="*/ 1809206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09451 w 2638697"/>
              <a:gd name="connsiteY0" fmla="*/ 2873829 h 2873829"/>
              <a:gd name="connsiteX1" fmla="*/ 790303 w 2638697"/>
              <a:gd name="connsiteY1" fmla="*/ 2344783 h 2873829"/>
              <a:gd name="connsiteX2" fmla="*/ 398416 w 2638697"/>
              <a:gd name="connsiteY2" fmla="*/ 2266405 h 2873829"/>
              <a:gd name="connsiteX3" fmla="*/ 104503 w 2638697"/>
              <a:gd name="connsiteY3" fmla="*/ 2011680 h 2873829"/>
              <a:gd name="connsiteX4" fmla="*/ 58783 w 2638697"/>
              <a:gd name="connsiteY4" fmla="*/ 1933303 h 2873829"/>
              <a:gd name="connsiteX5" fmla="*/ 0 w 2638697"/>
              <a:gd name="connsiteY5" fmla="*/ 1645920 h 2873829"/>
              <a:gd name="connsiteX6" fmla="*/ 65314 w 2638697"/>
              <a:gd name="connsiteY6" fmla="*/ 1214846 h 2873829"/>
              <a:gd name="connsiteX7" fmla="*/ 97971 w 2638697"/>
              <a:gd name="connsiteY7" fmla="*/ 509451 h 2873829"/>
              <a:gd name="connsiteX8" fmla="*/ 496388 w 2638697"/>
              <a:gd name="connsiteY8" fmla="*/ 261257 h 2873829"/>
              <a:gd name="connsiteX9" fmla="*/ 966651 w 2638697"/>
              <a:gd name="connsiteY9" fmla="*/ 0 h 2873829"/>
              <a:gd name="connsiteX10" fmla="*/ 2050868 w 2638697"/>
              <a:gd name="connsiteY10" fmla="*/ 1123406 h 2873829"/>
              <a:gd name="connsiteX11" fmla="*/ 2076994 w 2638697"/>
              <a:gd name="connsiteY11" fmla="*/ 1391194 h 2873829"/>
              <a:gd name="connsiteX12" fmla="*/ 2638697 w 2638697"/>
              <a:gd name="connsiteY12" fmla="*/ 1639389 h 2873829"/>
              <a:gd name="connsiteX13" fmla="*/ 2344783 w 2638697"/>
              <a:gd name="connsiteY13" fmla="*/ 2338251 h 2873829"/>
              <a:gd name="connsiteX14" fmla="*/ 1894114 w 2638697"/>
              <a:gd name="connsiteY14" fmla="*/ 2266406 h 2873829"/>
              <a:gd name="connsiteX15" fmla="*/ 2377440 w 2638697"/>
              <a:gd name="connsiteY15" fmla="*/ 2873829 h 2873829"/>
              <a:gd name="connsiteX16" fmla="*/ 509451 w 2638697"/>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47545 w 2676791"/>
              <a:gd name="connsiteY0" fmla="*/ 2873829 h 2873829"/>
              <a:gd name="connsiteX1" fmla="*/ 828397 w 2676791"/>
              <a:gd name="connsiteY1" fmla="*/ 2344783 h 2873829"/>
              <a:gd name="connsiteX2" fmla="*/ 436510 w 2676791"/>
              <a:gd name="connsiteY2" fmla="*/ 2266405 h 2873829"/>
              <a:gd name="connsiteX3" fmla="*/ 142597 w 2676791"/>
              <a:gd name="connsiteY3" fmla="*/ 2011680 h 2873829"/>
              <a:gd name="connsiteX4" fmla="*/ 96877 w 2676791"/>
              <a:gd name="connsiteY4" fmla="*/ 1933303 h 2873829"/>
              <a:gd name="connsiteX5" fmla="*/ 38094 w 2676791"/>
              <a:gd name="connsiteY5" fmla="*/ 1645920 h 2873829"/>
              <a:gd name="connsiteX6" fmla="*/ 103408 w 2676791"/>
              <a:gd name="connsiteY6" fmla="*/ 1214846 h 2873829"/>
              <a:gd name="connsiteX7" fmla="*/ 136065 w 2676791"/>
              <a:gd name="connsiteY7" fmla="*/ 509451 h 2873829"/>
              <a:gd name="connsiteX8" fmla="*/ 534482 w 2676791"/>
              <a:gd name="connsiteY8" fmla="*/ 261257 h 2873829"/>
              <a:gd name="connsiteX9" fmla="*/ 1004745 w 2676791"/>
              <a:gd name="connsiteY9" fmla="*/ 0 h 2873829"/>
              <a:gd name="connsiteX10" fmla="*/ 2088962 w 2676791"/>
              <a:gd name="connsiteY10" fmla="*/ 1123406 h 2873829"/>
              <a:gd name="connsiteX11" fmla="*/ 2115088 w 2676791"/>
              <a:gd name="connsiteY11" fmla="*/ 1391194 h 2873829"/>
              <a:gd name="connsiteX12" fmla="*/ 2676791 w 2676791"/>
              <a:gd name="connsiteY12" fmla="*/ 1639389 h 2873829"/>
              <a:gd name="connsiteX13" fmla="*/ 2382877 w 2676791"/>
              <a:gd name="connsiteY13" fmla="*/ 2338251 h 2873829"/>
              <a:gd name="connsiteX14" fmla="*/ 1932208 w 2676791"/>
              <a:gd name="connsiteY14" fmla="*/ 2266406 h 2873829"/>
              <a:gd name="connsiteX15" fmla="*/ 2415534 w 2676791"/>
              <a:gd name="connsiteY15" fmla="*/ 2873829 h 2873829"/>
              <a:gd name="connsiteX16" fmla="*/ 547545 w 2676791"/>
              <a:gd name="connsiteY16" fmla="*/ 2873829 h 2873829"/>
              <a:gd name="connsiteX0" fmla="*/ 535286 w 2664532"/>
              <a:gd name="connsiteY0" fmla="*/ 2873829 h 2873829"/>
              <a:gd name="connsiteX1" fmla="*/ 816138 w 2664532"/>
              <a:gd name="connsiteY1" fmla="*/ 2344783 h 2873829"/>
              <a:gd name="connsiteX2" fmla="*/ 424251 w 2664532"/>
              <a:gd name="connsiteY2" fmla="*/ 2266405 h 2873829"/>
              <a:gd name="connsiteX3" fmla="*/ 130338 w 2664532"/>
              <a:gd name="connsiteY3" fmla="*/ 2011680 h 2873829"/>
              <a:gd name="connsiteX4" fmla="*/ 104212 w 2664532"/>
              <a:gd name="connsiteY4" fmla="*/ 2018212 h 2873829"/>
              <a:gd name="connsiteX5" fmla="*/ 25835 w 2664532"/>
              <a:gd name="connsiteY5" fmla="*/ 1645920 h 2873829"/>
              <a:gd name="connsiteX6" fmla="*/ 91149 w 2664532"/>
              <a:gd name="connsiteY6" fmla="*/ 1214846 h 2873829"/>
              <a:gd name="connsiteX7" fmla="*/ 123806 w 2664532"/>
              <a:gd name="connsiteY7" fmla="*/ 509451 h 2873829"/>
              <a:gd name="connsiteX8" fmla="*/ 522223 w 2664532"/>
              <a:gd name="connsiteY8" fmla="*/ 261257 h 2873829"/>
              <a:gd name="connsiteX9" fmla="*/ 992486 w 2664532"/>
              <a:gd name="connsiteY9" fmla="*/ 0 h 2873829"/>
              <a:gd name="connsiteX10" fmla="*/ 2076703 w 2664532"/>
              <a:gd name="connsiteY10" fmla="*/ 1123406 h 2873829"/>
              <a:gd name="connsiteX11" fmla="*/ 2102829 w 2664532"/>
              <a:gd name="connsiteY11" fmla="*/ 1391194 h 2873829"/>
              <a:gd name="connsiteX12" fmla="*/ 2664532 w 2664532"/>
              <a:gd name="connsiteY12" fmla="*/ 1639389 h 2873829"/>
              <a:gd name="connsiteX13" fmla="*/ 2370618 w 2664532"/>
              <a:gd name="connsiteY13" fmla="*/ 2338251 h 2873829"/>
              <a:gd name="connsiteX14" fmla="*/ 1919949 w 2664532"/>
              <a:gd name="connsiteY14" fmla="*/ 2266406 h 2873829"/>
              <a:gd name="connsiteX15" fmla="*/ 2403275 w 2664532"/>
              <a:gd name="connsiteY15" fmla="*/ 2873829 h 2873829"/>
              <a:gd name="connsiteX16" fmla="*/ 535286 w 2664532"/>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61257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63123"/>
              <a:gd name="connsiteY0" fmla="*/ 2873829 h 2873829"/>
              <a:gd name="connsiteX1" fmla="*/ 914729 w 2763123"/>
              <a:gd name="connsiteY1" fmla="*/ 2344783 h 2873829"/>
              <a:gd name="connsiteX2" fmla="*/ 522842 w 2763123"/>
              <a:gd name="connsiteY2" fmla="*/ 2266405 h 2873829"/>
              <a:gd name="connsiteX3" fmla="*/ 228929 w 2763123"/>
              <a:gd name="connsiteY3" fmla="*/ 2011680 h 2873829"/>
              <a:gd name="connsiteX4" fmla="*/ 202803 w 2763123"/>
              <a:gd name="connsiteY4" fmla="*/ 2018212 h 2873829"/>
              <a:gd name="connsiteX5" fmla="*/ 124426 w 2763123"/>
              <a:gd name="connsiteY5" fmla="*/ 1645920 h 2873829"/>
              <a:gd name="connsiteX6" fmla="*/ 189740 w 2763123"/>
              <a:gd name="connsiteY6" fmla="*/ 1214846 h 2873829"/>
              <a:gd name="connsiteX7" fmla="*/ 222397 w 2763123"/>
              <a:gd name="connsiteY7" fmla="*/ 509451 h 2873829"/>
              <a:gd name="connsiteX8" fmla="*/ 620814 w 2763123"/>
              <a:gd name="connsiteY8" fmla="*/ 222068 h 2873829"/>
              <a:gd name="connsiteX9" fmla="*/ 1091077 w 2763123"/>
              <a:gd name="connsiteY9" fmla="*/ 0 h 2873829"/>
              <a:gd name="connsiteX10" fmla="*/ 2175294 w 2763123"/>
              <a:gd name="connsiteY10" fmla="*/ 1123406 h 2873829"/>
              <a:gd name="connsiteX11" fmla="*/ 2201420 w 2763123"/>
              <a:gd name="connsiteY11" fmla="*/ 1391194 h 2873829"/>
              <a:gd name="connsiteX12" fmla="*/ 2763123 w 2763123"/>
              <a:gd name="connsiteY12" fmla="*/ 1639389 h 2873829"/>
              <a:gd name="connsiteX13" fmla="*/ 2469209 w 2763123"/>
              <a:gd name="connsiteY13" fmla="*/ 2338251 h 2873829"/>
              <a:gd name="connsiteX14" fmla="*/ 2018540 w 2763123"/>
              <a:gd name="connsiteY14" fmla="*/ 2266406 h 2873829"/>
              <a:gd name="connsiteX15" fmla="*/ 2501866 w 2763123"/>
              <a:gd name="connsiteY15" fmla="*/ 2873829 h 2873829"/>
              <a:gd name="connsiteX16" fmla="*/ 633877 w 2763123"/>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789249"/>
              <a:gd name="connsiteY0" fmla="*/ 2873829 h 2873829"/>
              <a:gd name="connsiteX1" fmla="*/ 914729 w 2789249"/>
              <a:gd name="connsiteY1" fmla="*/ 2344783 h 2873829"/>
              <a:gd name="connsiteX2" fmla="*/ 522842 w 2789249"/>
              <a:gd name="connsiteY2" fmla="*/ 2266405 h 2873829"/>
              <a:gd name="connsiteX3" fmla="*/ 228929 w 2789249"/>
              <a:gd name="connsiteY3" fmla="*/ 2011680 h 2873829"/>
              <a:gd name="connsiteX4" fmla="*/ 202803 w 2789249"/>
              <a:gd name="connsiteY4" fmla="*/ 2018212 h 2873829"/>
              <a:gd name="connsiteX5" fmla="*/ 124426 w 2789249"/>
              <a:gd name="connsiteY5" fmla="*/ 1645920 h 2873829"/>
              <a:gd name="connsiteX6" fmla="*/ 189740 w 2789249"/>
              <a:gd name="connsiteY6" fmla="*/ 1214846 h 2873829"/>
              <a:gd name="connsiteX7" fmla="*/ 222397 w 2789249"/>
              <a:gd name="connsiteY7" fmla="*/ 509451 h 2873829"/>
              <a:gd name="connsiteX8" fmla="*/ 620814 w 2789249"/>
              <a:gd name="connsiteY8" fmla="*/ 222068 h 2873829"/>
              <a:gd name="connsiteX9" fmla="*/ 1091077 w 2789249"/>
              <a:gd name="connsiteY9" fmla="*/ 0 h 2873829"/>
              <a:gd name="connsiteX10" fmla="*/ 2175294 w 2789249"/>
              <a:gd name="connsiteY10" fmla="*/ 1123406 h 2873829"/>
              <a:gd name="connsiteX11" fmla="*/ 2201420 w 2789249"/>
              <a:gd name="connsiteY11" fmla="*/ 1391194 h 2873829"/>
              <a:gd name="connsiteX12" fmla="*/ 2789249 w 2789249"/>
              <a:gd name="connsiteY12" fmla="*/ 1639389 h 2873829"/>
              <a:gd name="connsiteX13" fmla="*/ 2469209 w 2789249"/>
              <a:gd name="connsiteY13" fmla="*/ 2338251 h 2873829"/>
              <a:gd name="connsiteX14" fmla="*/ 2018540 w 2789249"/>
              <a:gd name="connsiteY14" fmla="*/ 2266406 h 2873829"/>
              <a:gd name="connsiteX15" fmla="*/ 2501866 w 2789249"/>
              <a:gd name="connsiteY15" fmla="*/ 2873829 h 2873829"/>
              <a:gd name="connsiteX16" fmla="*/ 633877 w 2789249"/>
              <a:gd name="connsiteY16" fmla="*/ 2873829 h 2873829"/>
              <a:gd name="connsiteX0" fmla="*/ 633877 w 2815566"/>
              <a:gd name="connsiteY0" fmla="*/ 2873829 h 2873829"/>
              <a:gd name="connsiteX1" fmla="*/ 914729 w 2815566"/>
              <a:gd name="connsiteY1" fmla="*/ 2344783 h 2873829"/>
              <a:gd name="connsiteX2" fmla="*/ 522842 w 2815566"/>
              <a:gd name="connsiteY2" fmla="*/ 2266405 h 2873829"/>
              <a:gd name="connsiteX3" fmla="*/ 228929 w 2815566"/>
              <a:gd name="connsiteY3" fmla="*/ 2011680 h 2873829"/>
              <a:gd name="connsiteX4" fmla="*/ 202803 w 2815566"/>
              <a:gd name="connsiteY4" fmla="*/ 2018212 h 2873829"/>
              <a:gd name="connsiteX5" fmla="*/ 124426 w 2815566"/>
              <a:gd name="connsiteY5" fmla="*/ 1645920 h 2873829"/>
              <a:gd name="connsiteX6" fmla="*/ 189740 w 2815566"/>
              <a:gd name="connsiteY6" fmla="*/ 1214846 h 2873829"/>
              <a:gd name="connsiteX7" fmla="*/ 222397 w 2815566"/>
              <a:gd name="connsiteY7" fmla="*/ 509451 h 2873829"/>
              <a:gd name="connsiteX8" fmla="*/ 620814 w 2815566"/>
              <a:gd name="connsiteY8" fmla="*/ 222068 h 2873829"/>
              <a:gd name="connsiteX9" fmla="*/ 1091077 w 2815566"/>
              <a:gd name="connsiteY9" fmla="*/ 0 h 2873829"/>
              <a:gd name="connsiteX10" fmla="*/ 2175294 w 2815566"/>
              <a:gd name="connsiteY10" fmla="*/ 1123406 h 2873829"/>
              <a:gd name="connsiteX11" fmla="*/ 2201420 w 2815566"/>
              <a:gd name="connsiteY11" fmla="*/ 1391194 h 2873829"/>
              <a:gd name="connsiteX12" fmla="*/ 2789249 w 2815566"/>
              <a:gd name="connsiteY12" fmla="*/ 1639389 h 2873829"/>
              <a:gd name="connsiteX13" fmla="*/ 2469209 w 2815566"/>
              <a:gd name="connsiteY13" fmla="*/ 2338251 h 2873829"/>
              <a:gd name="connsiteX14" fmla="*/ 2018540 w 2815566"/>
              <a:gd name="connsiteY14" fmla="*/ 2266406 h 2873829"/>
              <a:gd name="connsiteX15" fmla="*/ 2501866 w 2815566"/>
              <a:gd name="connsiteY15" fmla="*/ 2873829 h 2873829"/>
              <a:gd name="connsiteX16" fmla="*/ 633877 w 2815566"/>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73829"/>
              <a:gd name="connsiteX1" fmla="*/ 914729 w 2835078"/>
              <a:gd name="connsiteY1" fmla="*/ 2344783 h 2873829"/>
              <a:gd name="connsiteX2" fmla="*/ 522842 w 2835078"/>
              <a:gd name="connsiteY2" fmla="*/ 2266405 h 2873829"/>
              <a:gd name="connsiteX3" fmla="*/ 228929 w 2835078"/>
              <a:gd name="connsiteY3" fmla="*/ 2011680 h 2873829"/>
              <a:gd name="connsiteX4" fmla="*/ 202803 w 2835078"/>
              <a:gd name="connsiteY4" fmla="*/ 2018212 h 2873829"/>
              <a:gd name="connsiteX5" fmla="*/ 124426 w 2835078"/>
              <a:gd name="connsiteY5" fmla="*/ 1645920 h 2873829"/>
              <a:gd name="connsiteX6" fmla="*/ 189740 w 2835078"/>
              <a:gd name="connsiteY6" fmla="*/ 1214846 h 2873829"/>
              <a:gd name="connsiteX7" fmla="*/ 222397 w 2835078"/>
              <a:gd name="connsiteY7" fmla="*/ 509451 h 2873829"/>
              <a:gd name="connsiteX8" fmla="*/ 620814 w 2835078"/>
              <a:gd name="connsiteY8" fmla="*/ 222068 h 2873829"/>
              <a:gd name="connsiteX9" fmla="*/ 1091077 w 2835078"/>
              <a:gd name="connsiteY9" fmla="*/ 0 h 2873829"/>
              <a:gd name="connsiteX10" fmla="*/ 2175294 w 2835078"/>
              <a:gd name="connsiteY10" fmla="*/ 1123406 h 2873829"/>
              <a:gd name="connsiteX11" fmla="*/ 2201420 w 2835078"/>
              <a:gd name="connsiteY11" fmla="*/ 1391194 h 2873829"/>
              <a:gd name="connsiteX12" fmla="*/ 2789249 w 2835078"/>
              <a:gd name="connsiteY12" fmla="*/ 1639389 h 2873829"/>
              <a:gd name="connsiteX13" fmla="*/ 2469209 w 2835078"/>
              <a:gd name="connsiteY13" fmla="*/ 2338251 h 2873829"/>
              <a:gd name="connsiteX14" fmla="*/ 2018540 w 2835078"/>
              <a:gd name="connsiteY14" fmla="*/ 2266406 h 2873829"/>
              <a:gd name="connsiteX15" fmla="*/ 2501866 w 2835078"/>
              <a:gd name="connsiteY15" fmla="*/ 2873829 h 2873829"/>
              <a:gd name="connsiteX16" fmla="*/ 633877 w 2835078"/>
              <a:gd name="connsiteY16" fmla="*/ 2873829 h 2873829"/>
              <a:gd name="connsiteX0" fmla="*/ 633877 w 2835078"/>
              <a:gd name="connsiteY0" fmla="*/ 2873829 h 2899955"/>
              <a:gd name="connsiteX1" fmla="*/ 914729 w 2835078"/>
              <a:gd name="connsiteY1" fmla="*/ 2344783 h 2899955"/>
              <a:gd name="connsiteX2" fmla="*/ 522842 w 2835078"/>
              <a:gd name="connsiteY2" fmla="*/ 2266405 h 2899955"/>
              <a:gd name="connsiteX3" fmla="*/ 228929 w 2835078"/>
              <a:gd name="connsiteY3" fmla="*/ 2011680 h 2899955"/>
              <a:gd name="connsiteX4" fmla="*/ 202803 w 2835078"/>
              <a:gd name="connsiteY4" fmla="*/ 2018212 h 2899955"/>
              <a:gd name="connsiteX5" fmla="*/ 124426 w 2835078"/>
              <a:gd name="connsiteY5" fmla="*/ 1645920 h 2899955"/>
              <a:gd name="connsiteX6" fmla="*/ 189740 w 2835078"/>
              <a:gd name="connsiteY6" fmla="*/ 1214846 h 2899955"/>
              <a:gd name="connsiteX7" fmla="*/ 222397 w 2835078"/>
              <a:gd name="connsiteY7" fmla="*/ 509451 h 2899955"/>
              <a:gd name="connsiteX8" fmla="*/ 620814 w 2835078"/>
              <a:gd name="connsiteY8" fmla="*/ 222068 h 2899955"/>
              <a:gd name="connsiteX9" fmla="*/ 1091077 w 2835078"/>
              <a:gd name="connsiteY9" fmla="*/ 0 h 2899955"/>
              <a:gd name="connsiteX10" fmla="*/ 2175294 w 2835078"/>
              <a:gd name="connsiteY10" fmla="*/ 1123406 h 2899955"/>
              <a:gd name="connsiteX11" fmla="*/ 2201420 w 2835078"/>
              <a:gd name="connsiteY11" fmla="*/ 1391194 h 2899955"/>
              <a:gd name="connsiteX12" fmla="*/ 2789249 w 2835078"/>
              <a:gd name="connsiteY12" fmla="*/ 1639389 h 2899955"/>
              <a:gd name="connsiteX13" fmla="*/ 2469209 w 2835078"/>
              <a:gd name="connsiteY13" fmla="*/ 2338251 h 2899955"/>
              <a:gd name="connsiteX14" fmla="*/ 2018540 w 2835078"/>
              <a:gd name="connsiteY14" fmla="*/ 2266406 h 2899955"/>
              <a:gd name="connsiteX15" fmla="*/ 2456146 w 2835078"/>
              <a:gd name="connsiteY15" fmla="*/ 2899955 h 2899955"/>
              <a:gd name="connsiteX16" fmla="*/ 633877 w 2835078"/>
              <a:gd name="connsiteY16" fmla="*/ 2873829 h 2899955"/>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1077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47703 h 2847704"/>
              <a:gd name="connsiteX1" fmla="*/ 914729 w 2835078"/>
              <a:gd name="connsiteY1" fmla="*/ 2318657 h 2847704"/>
              <a:gd name="connsiteX2" fmla="*/ 522842 w 2835078"/>
              <a:gd name="connsiteY2" fmla="*/ 2240279 h 2847704"/>
              <a:gd name="connsiteX3" fmla="*/ 228929 w 2835078"/>
              <a:gd name="connsiteY3" fmla="*/ 1985554 h 2847704"/>
              <a:gd name="connsiteX4" fmla="*/ 202803 w 2835078"/>
              <a:gd name="connsiteY4" fmla="*/ 1992086 h 2847704"/>
              <a:gd name="connsiteX5" fmla="*/ 124426 w 2835078"/>
              <a:gd name="connsiteY5" fmla="*/ 1619794 h 2847704"/>
              <a:gd name="connsiteX6" fmla="*/ 189740 w 2835078"/>
              <a:gd name="connsiteY6" fmla="*/ 1188720 h 2847704"/>
              <a:gd name="connsiteX7" fmla="*/ 222397 w 2835078"/>
              <a:gd name="connsiteY7" fmla="*/ 483325 h 2847704"/>
              <a:gd name="connsiteX8" fmla="*/ 620814 w 2835078"/>
              <a:gd name="connsiteY8" fmla="*/ 195942 h 2847704"/>
              <a:gd name="connsiteX9" fmla="*/ 1117203 w 2835078"/>
              <a:gd name="connsiteY9" fmla="*/ 0 h 2847704"/>
              <a:gd name="connsiteX10" fmla="*/ 2175294 w 2835078"/>
              <a:gd name="connsiteY10" fmla="*/ 1097280 h 2847704"/>
              <a:gd name="connsiteX11" fmla="*/ 2201420 w 2835078"/>
              <a:gd name="connsiteY11" fmla="*/ 1365068 h 2847704"/>
              <a:gd name="connsiteX12" fmla="*/ 2789249 w 2835078"/>
              <a:gd name="connsiteY12" fmla="*/ 1613263 h 2847704"/>
              <a:gd name="connsiteX13" fmla="*/ 2469209 w 2835078"/>
              <a:gd name="connsiteY13" fmla="*/ 2312125 h 2847704"/>
              <a:gd name="connsiteX14" fmla="*/ 2018540 w 2835078"/>
              <a:gd name="connsiteY14" fmla="*/ 2240280 h 2847704"/>
              <a:gd name="connsiteX15" fmla="*/ 2495335 w 2835078"/>
              <a:gd name="connsiteY15" fmla="*/ 2847704 h 2847704"/>
              <a:gd name="connsiteX16" fmla="*/ 633877 w 2835078"/>
              <a:gd name="connsiteY16" fmla="*/ 2847703 h 2847704"/>
              <a:gd name="connsiteX0" fmla="*/ 633877 w 2835078"/>
              <a:gd name="connsiteY0" fmla="*/ 2873829 h 2873830"/>
              <a:gd name="connsiteX1" fmla="*/ 914729 w 2835078"/>
              <a:gd name="connsiteY1" fmla="*/ 2344783 h 2873830"/>
              <a:gd name="connsiteX2" fmla="*/ 522842 w 2835078"/>
              <a:gd name="connsiteY2" fmla="*/ 2266405 h 2873830"/>
              <a:gd name="connsiteX3" fmla="*/ 228929 w 2835078"/>
              <a:gd name="connsiteY3" fmla="*/ 2011680 h 2873830"/>
              <a:gd name="connsiteX4" fmla="*/ 202803 w 2835078"/>
              <a:gd name="connsiteY4" fmla="*/ 2018212 h 2873830"/>
              <a:gd name="connsiteX5" fmla="*/ 124426 w 2835078"/>
              <a:gd name="connsiteY5" fmla="*/ 1645920 h 2873830"/>
              <a:gd name="connsiteX6" fmla="*/ 189740 w 2835078"/>
              <a:gd name="connsiteY6" fmla="*/ 1214846 h 2873830"/>
              <a:gd name="connsiteX7" fmla="*/ 222397 w 2835078"/>
              <a:gd name="connsiteY7" fmla="*/ 509451 h 2873830"/>
              <a:gd name="connsiteX8" fmla="*/ 620814 w 2835078"/>
              <a:gd name="connsiteY8" fmla="*/ 222068 h 2873830"/>
              <a:gd name="connsiteX9" fmla="*/ 1097609 w 2835078"/>
              <a:gd name="connsiteY9" fmla="*/ 0 h 2873830"/>
              <a:gd name="connsiteX10" fmla="*/ 2175294 w 2835078"/>
              <a:gd name="connsiteY10" fmla="*/ 1123406 h 2873830"/>
              <a:gd name="connsiteX11" fmla="*/ 2201420 w 2835078"/>
              <a:gd name="connsiteY11" fmla="*/ 1391194 h 2873830"/>
              <a:gd name="connsiteX12" fmla="*/ 2789249 w 2835078"/>
              <a:gd name="connsiteY12" fmla="*/ 1639389 h 2873830"/>
              <a:gd name="connsiteX13" fmla="*/ 2469209 w 2835078"/>
              <a:gd name="connsiteY13" fmla="*/ 2338251 h 2873830"/>
              <a:gd name="connsiteX14" fmla="*/ 2018540 w 2835078"/>
              <a:gd name="connsiteY14" fmla="*/ 2266406 h 2873830"/>
              <a:gd name="connsiteX15" fmla="*/ 2495335 w 2835078"/>
              <a:gd name="connsiteY15" fmla="*/ 2873830 h 2873830"/>
              <a:gd name="connsiteX16" fmla="*/ 633877 w 2835078"/>
              <a:gd name="connsiteY16" fmla="*/ 2873829 h 2873830"/>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02803 w 2835078"/>
              <a:gd name="connsiteY4" fmla="*/ 2018915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47143 w 2835078"/>
              <a:gd name="connsiteY4" fmla="*/ 1878442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231957 w 2835078"/>
              <a:gd name="connsiteY4" fmla="*/ 1822783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28929 w 2835078"/>
              <a:gd name="connsiteY3" fmla="*/ 2012383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35078"/>
              <a:gd name="connsiteY0" fmla="*/ 2874532 h 2874533"/>
              <a:gd name="connsiteX1" fmla="*/ 914729 w 2835078"/>
              <a:gd name="connsiteY1" fmla="*/ 2345486 h 2874533"/>
              <a:gd name="connsiteX2" fmla="*/ 522842 w 2835078"/>
              <a:gd name="connsiteY2" fmla="*/ 2267108 h 2874533"/>
              <a:gd name="connsiteX3" fmla="*/ 236880 w 2835078"/>
              <a:gd name="connsiteY3" fmla="*/ 2033587 h 2874533"/>
              <a:gd name="connsiteX4" fmla="*/ 181598 w 2835078"/>
              <a:gd name="connsiteY4" fmla="*/ 1904946 h 2874533"/>
              <a:gd name="connsiteX5" fmla="*/ 124426 w 2835078"/>
              <a:gd name="connsiteY5" fmla="*/ 1646623 h 2874533"/>
              <a:gd name="connsiteX6" fmla="*/ 189740 w 2835078"/>
              <a:gd name="connsiteY6" fmla="*/ 1215549 h 2874533"/>
              <a:gd name="connsiteX7" fmla="*/ 222397 w 2835078"/>
              <a:gd name="connsiteY7" fmla="*/ 510154 h 2874533"/>
              <a:gd name="connsiteX8" fmla="*/ 620814 w 2835078"/>
              <a:gd name="connsiteY8" fmla="*/ 222771 h 2874533"/>
              <a:gd name="connsiteX9" fmla="*/ 1097609 w 2835078"/>
              <a:gd name="connsiteY9" fmla="*/ 703 h 2874533"/>
              <a:gd name="connsiteX10" fmla="*/ 2175294 w 2835078"/>
              <a:gd name="connsiteY10" fmla="*/ 1124109 h 2874533"/>
              <a:gd name="connsiteX11" fmla="*/ 2201420 w 2835078"/>
              <a:gd name="connsiteY11" fmla="*/ 1391897 h 2874533"/>
              <a:gd name="connsiteX12" fmla="*/ 2789249 w 2835078"/>
              <a:gd name="connsiteY12" fmla="*/ 1640092 h 2874533"/>
              <a:gd name="connsiteX13" fmla="*/ 2469209 w 2835078"/>
              <a:gd name="connsiteY13" fmla="*/ 2338954 h 2874533"/>
              <a:gd name="connsiteX14" fmla="*/ 2018540 w 2835078"/>
              <a:gd name="connsiteY14" fmla="*/ 2267109 h 2874533"/>
              <a:gd name="connsiteX15" fmla="*/ 2495335 w 2835078"/>
              <a:gd name="connsiteY15" fmla="*/ 2874533 h 2874533"/>
              <a:gd name="connsiteX16" fmla="*/ 633877 w 2835078"/>
              <a:gd name="connsiteY16" fmla="*/ 2874532 h 2874533"/>
              <a:gd name="connsiteX0" fmla="*/ 633877 w 2850572"/>
              <a:gd name="connsiteY0" fmla="*/ 2874532 h 2874533"/>
              <a:gd name="connsiteX1" fmla="*/ 914729 w 2850572"/>
              <a:gd name="connsiteY1" fmla="*/ 2345486 h 2874533"/>
              <a:gd name="connsiteX2" fmla="*/ 522842 w 2850572"/>
              <a:gd name="connsiteY2" fmla="*/ 2267108 h 2874533"/>
              <a:gd name="connsiteX3" fmla="*/ 236880 w 2850572"/>
              <a:gd name="connsiteY3" fmla="*/ 2033587 h 2874533"/>
              <a:gd name="connsiteX4" fmla="*/ 181598 w 2850572"/>
              <a:gd name="connsiteY4" fmla="*/ 1904946 h 2874533"/>
              <a:gd name="connsiteX5" fmla="*/ 124426 w 2850572"/>
              <a:gd name="connsiteY5" fmla="*/ 1646623 h 2874533"/>
              <a:gd name="connsiteX6" fmla="*/ 189740 w 2850572"/>
              <a:gd name="connsiteY6" fmla="*/ 1215549 h 2874533"/>
              <a:gd name="connsiteX7" fmla="*/ 222397 w 2850572"/>
              <a:gd name="connsiteY7" fmla="*/ 510154 h 2874533"/>
              <a:gd name="connsiteX8" fmla="*/ 620814 w 2850572"/>
              <a:gd name="connsiteY8" fmla="*/ 222771 h 2874533"/>
              <a:gd name="connsiteX9" fmla="*/ 1097609 w 2850572"/>
              <a:gd name="connsiteY9" fmla="*/ 703 h 2874533"/>
              <a:gd name="connsiteX10" fmla="*/ 2175294 w 2850572"/>
              <a:gd name="connsiteY10" fmla="*/ 1124109 h 2874533"/>
              <a:gd name="connsiteX11" fmla="*/ 2201420 w 2850572"/>
              <a:gd name="connsiteY11" fmla="*/ 1391897 h 2874533"/>
              <a:gd name="connsiteX12" fmla="*/ 2789249 w 2850572"/>
              <a:gd name="connsiteY12" fmla="*/ 1640092 h 2874533"/>
              <a:gd name="connsiteX13" fmla="*/ 2546072 w 2850572"/>
              <a:gd name="connsiteY13" fmla="*/ 2275344 h 2874533"/>
              <a:gd name="connsiteX14" fmla="*/ 2018540 w 2850572"/>
              <a:gd name="connsiteY14" fmla="*/ 2267109 h 2874533"/>
              <a:gd name="connsiteX15" fmla="*/ 2495335 w 2850572"/>
              <a:gd name="connsiteY15" fmla="*/ 2874533 h 2874533"/>
              <a:gd name="connsiteX16" fmla="*/ 633877 w 2850572"/>
              <a:gd name="connsiteY16" fmla="*/ 2874532 h 2874533"/>
              <a:gd name="connsiteX0" fmla="*/ 633877 w 2824289"/>
              <a:gd name="connsiteY0" fmla="*/ 2874532 h 2874533"/>
              <a:gd name="connsiteX1" fmla="*/ 914729 w 2824289"/>
              <a:gd name="connsiteY1" fmla="*/ 2345486 h 2874533"/>
              <a:gd name="connsiteX2" fmla="*/ 522842 w 2824289"/>
              <a:gd name="connsiteY2" fmla="*/ 2267108 h 2874533"/>
              <a:gd name="connsiteX3" fmla="*/ 236880 w 2824289"/>
              <a:gd name="connsiteY3" fmla="*/ 2033587 h 2874533"/>
              <a:gd name="connsiteX4" fmla="*/ 181598 w 2824289"/>
              <a:gd name="connsiteY4" fmla="*/ 1904946 h 2874533"/>
              <a:gd name="connsiteX5" fmla="*/ 124426 w 2824289"/>
              <a:gd name="connsiteY5" fmla="*/ 1646623 h 2874533"/>
              <a:gd name="connsiteX6" fmla="*/ 189740 w 2824289"/>
              <a:gd name="connsiteY6" fmla="*/ 1215549 h 2874533"/>
              <a:gd name="connsiteX7" fmla="*/ 222397 w 2824289"/>
              <a:gd name="connsiteY7" fmla="*/ 510154 h 2874533"/>
              <a:gd name="connsiteX8" fmla="*/ 620814 w 2824289"/>
              <a:gd name="connsiteY8" fmla="*/ 222771 h 2874533"/>
              <a:gd name="connsiteX9" fmla="*/ 1097609 w 2824289"/>
              <a:gd name="connsiteY9" fmla="*/ 703 h 2874533"/>
              <a:gd name="connsiteX10" fmla="*/ 2175294 w 2824289"/>
              <a:gd name="connsiteY10" fmla="*/ 1124109 h 2874533"/>
              <a:gd name="connsiteX11" fmla="*/ 2201420 w 2824289"/>
              <a:gd name="connsiteY11" fmla="*/ 1391897 h 2874533"/>
              <a:gd name="connsiteX12" fmla="*/ 2789249 w 2824289"/>
              <a:gd name="connsiteY12" fmla="*/ 1640092 h 2874533"/>
              <a:gd name="connsiteX13" fmla="*/ 2546072 w 2824289"/>
              <a:gd name="connsiteY13" fmla="*/ 2275344 h 2874533"/>
              <a:gd name="connsiteX14" fmla="*/ 2018540 w 2824289"/>
              <a:gd name="connsiteY14" fmla="*/ 2267109 h 2874533"/>
              <a:gd name="connsiteX15" fmla="*/ 2495335 w 2824289"/>
              <a:gd name="connsiteY15" fmla="*/ 2874533 h 2874533"/>
              <a:gd name="connsiteX16" fmla="*/ 633877 w 2824289"/>
              <a:gd name="connsiteY16" fmla="*/ 2874532 h 2874533"/>
              <a:gd name="connsiteX0" fmla="*/ 633877 w 2738229"/>
              <a:gd name="connsiteY0" fmla="*/ 2874532 h 2874533"/>
              <a:gd name="connsiteX1" fmla="*/ 914729 w 2738229"/>
              <a:gd name="connsiteY1" fmla="*/ 2345486 h 2874533"/>
              <a:gd name="connsiteX2" fmla="*/ 522842 w 2738229"/>
              <a:gd name="connsiteY2" fmla="*/ 2267108 h 2874533"/>
              <a:gd name="connsiteX3" fmla="*/ 236880 w 2738229"/>
              <a:gd name="connsiteY3" fmla="*/ 2033587 h 2874533"/>
              <a:gd name="connsiteX4" fmla="*/ 181598 w 2738229"/>
              <a:gd name="connsiteY4" fmla="*/ 1904946 h 2874533"/>
              <a:gd name="connsiteX5" fmla="*/ 124426 w 2738229"/>
              <a:gd name="connsiteY5" fmla="*/ 1646623 h 2874533"/>
              <a:gd name="connsiteX6" fmla="*/ 189740 w 2738229"/>
              <a:gd name="connsiteY6" fmla="*/ 1215549 h 2874533"/>
              <a:gd name="connsiteX7" fmla="*/ 222397 w 2738229"/>
              <a:gd name="connsiteY7" fmla="*/ 510154 h 2874533"/>
              <a:gd name="connsiteX8" fmla="*/ 620814 w 2738229"/>
              <a:gd name="connsiteY8" fmla="*/ 222771 h 2874533"/>
              <a:gd name="connsiteX9" fmla="*/ 1097609 w 2738229"/>
              <a:gd name="connsiteY9" fmla="*/ 703 h 2874533"/>
              <a:gd name="connsiteX10" fmla="*/ 2175294 w 2738229"/>
              <a:gd name="connsiteY10" fmla="*/ 1124109 h 2874533"/>
              <a:gd name="connsiteX11" fmla="*/ 2201420 w 2738229"/>
              <a:gd name="connsiteY11" fmla="*/ 1391897 h 2874533"/>
              <a:gd name="connsiteX12" fmla="*/ 2688532 w 2738229"/>
              <a:gd name="connsiteY12" fmla="*/ 1658645 h 2874533"/>
              <a:gd name="connsiteX13" fmla="*/ 2546072 w 2738229"/>
              <a:gd name="connsiteY13" fmla="*/ 2275344 h 2874533"/>
              <a:gd name="connsiteX14" fmla="*/ 2018540 w 2738229"/>
              <a:gd name="connsiteY14" fmla="*/ 2267109 h 2874533"/>
              <a:gd name="connsiteX15" fmla="*/ 2495335 w 2738229"/>
              <a:gd name="connsiteY15" fmla="*/ 2874533 h 2874533"/>
              <a:gd name="connsiteX16" fmla="*/ 633877 w 2738229"/>
              <a:gd name="connsiteY16" fmla="*/ 2874532 h 2874533"/>
              <a:gd name="connsiteX0" fmla="*/ 633877 w 2757703"/>
              <a:gd name="connsiteY0" fmla="*/ 2874532 h 2874533"/>
              <a:gd name="connsiteX1" fmla="*/ 914729 w 2757703"/>
              <a:gd name="connsiteY1" fmla="*/ 2345486 h 2874533"/>
              <a:gd name="connsiteX2" fmla="*/ 522842 w 2757703"/>
              <a:gd name="connsiteY2" fmla="*/ 2267108 h 2874533"/>
              <a:gd name="connsiteX3" fmla="*/ 236880 w 2757703"/>
              <a:gd name="connsiteY3" fmla="*/ 2033587 h 2874533"/>
              <a:gd name="connsiteX4" fmla="*/ 181598 w 2757703"/>
              <a:gd name="connsiteY4" fmla="*/ 1904946 h 2874533"/>
              <a:gd name="connsiteX5" fmla="*/ 124426 w 2757703"/>
              <a:gd name="connsiteY5" fmla="*/ 1646623 h 2874533"/>
              <a:gd name="connsiteX6" fmla="*/ 189740 w 2757703"/>
              <a:gd name="connsiteY6" fmla="*/ 1215549 h 2874533"/>
              <a:gd name="connsiteX7" fmla="*/ 222397 w 2757703"/>
              <a:gd name="connsiteY7" fmla="*/ 510154 h 2874533"/>
              <a:gd name="connsiteX8" fmla="*/ 620814 w 2757703"/>
              <a:gd name="connsiteY8" fmla="*/ 222771 h 2874533"/>
              <a:gd name="connsiteX9" fmla="*/ 1097609 w 2757703"/>
              <a:gd name="connsiteY9" fmla="*/ 703 h 2874533"/>
              <a:gd name="connsiteX10" fmla="*/ 2175294 w 2757703"/>
              <a:gd name="connsiteY10" fmla="*/ 1124109 h 2874533"/>
              <a:gd name="connsiteX11" fmla="*/ 2201420 w 2757703"/>
              <a:gd name="connsiteY11" fmla="*/ 1391897 h 2874533"/>
              <a:gd name="connsiteX12" fmla="*/ 2712386 w 2757703"/>
              <a:gd name="connsiteY12" fmla="*/ 1666596 h 2874533"/>
              <a:gd name="connsiteX13" fmla="*/ 2546072 w 2757703"/>
              <a:gd name="connsiteY13" fmla="*/ 2275344 h 2874533"/>
              <a:gd name="connsiteX14" fmla="*/ 2018540 w 2757703"/>
              <a:gd name="connsiteY14" fmla="*/ 2267109 h 2874533"/>
              <a:gd name="connsiteX15" fmla="*/ 2495335 w 2757703"/>
              <a:gd name="connsiteY15" fmla="*/ 2874533 h 2874533"/>
              <a:gd name="connsiteX16" fmla="*/ 633877 w 2757703"/>
              <a:gd name="connsiteY16" fmla="*/ 2874532 h 2874533"/>
              <a:gd name="connsiteX0" fmla="*/ 633877 w 2757259"/>
              <a:gd name="connsiteY0" fmla="*/ 2874532 h 2874533"/>
              <a:gd name="connsiteX1" fmla="*/ 914729 w 2757259"/>
              <a:gd name="connsiteY1" fmla="*/ 2345486 h 2874533"/>
              <a:gd name="connsiteX2" fmla="*/ 522842 w 2757259"/>
              <a:gd name="connsiteY2" fmla="*/ 2267108 h 2874533"/>
              <a:gd name="connsiteX3" fmla="*/ 236880 w 2757259"/>
              <a:gd name="connsiteY3" fmla="*/ 2033587 h 2874533"/>
              <a:gd name="connsiteX4" fmla="*/ 181598 w 2757259"/>
              <a:gd name="connsiteY4" fmla="*/ 1904946 h 2874533"/>
              <a:gd name="connsiteX5" fmla="*/ 124426 w 2757259"/>
              <a:gd name="connsiteY5" fmla="*/ 1646623 h 2874533"/>
              <a:gd name="connsiteX6" fmla="*/ 189740 w 2757259"/>
              <a:gd name="connsiteY6" fmla="*/ 1215549 h 2874533"/>
              <a:gd name="connsiteX7" fmla="*/ 222397 w 2757259"/>
              <a:gd name="connsiteY7" fmla="*/ 510154 h 2874533"/>
              <a:gd name="connsiteX8" fmla="*/ 620814 w 2757259"/>
              <a:gd name="connsiteY8" fmla="*/ 222771 h 2874533"/>
              <a:gd name="connsiteX9" fmla="*/ 1097609 w 2757259"/>
              <a:gd name="connsiteY9" fmla="*/ 703 h 2874533"/>
              <a:gd name="connsiteX10" fmla="*/ 2175294 w 2757259"/>
              <a:gd name="connsiteY10" fmla="*/ 1124109 h 2874533"/>
              <a:gd name="connsiteX11" fmla="*/ 2201420 w 2757259"/>
              <a:gd name="connsiteY11" fmla="*/ 1391897 h 2874533"/>
              <a:gd name="connsiteX12" fmla="*/ 2712386 w 2757259"/>
              <a:gd name="connsiteY12" fmla="*/ 1666596 h 2874533"/>
              <a:gd name="connsiteX13" fmla="*/ 2543422 w 2757259"/>
              <a:gd name="connsiteY13" fmla="*/ 2275344 h 2874533"/>
              <a:gd name="connsiteX14" fmla="*/ 2018540 w 2757259"/>
              <a:gd name="connsiteY14" fmla="*/ 2267109 h 2874533"/>
              <a:gd name="connsiteX15" fmla="*/ 2495335 w 2757259"/>
              <a:gd name="connsiteY15" fmla="*/ 2874533 h 2874533"/>
              <a:gd name="connsiteX16" fmla="*/ 633877 w 2757259"/>
              <a:gd name="connsiteY16" fmla="*/ 2874532 h 2874533"/>
              <a:gd name="connsiteX0" fmla="*/ 633877 w 2712386"/>
              <a:gd name="connsiteY0" fmla="*/ 2874532 h 2874533"/>
              <a:gd name="connsiteX1" fmla="*/ 914729 w 2712386"/>
              <a:gd name="connsiteY1" fmla="*/ 2345486 h 2874533"/>
              <a:gd name="connsiteX2" fmla="*/ 522842 w 2712386"/>
              <a:gd name="connsiteY2" fmla="*/ 2267108 h 2874533"/>
              <a:gd name="connsiteX3" fmla="*/ 236880 w 2712386"/>
              <a:gd name="connsiteY3" fmla="*/ 2033587 h 2874533"/>
              <a:gd name="connsiteX4" fmla="*/ 181598 w 2712386"/>
              <a:gd name="connsiteY4" fmla="*/ 1904946 h 2874533"/>
              <a:gd name="connsiteX5" fmla="*/ 124426 w 2712386"/>
              <a:gd name="connsiteY5" fmla="*/ 1646623 h 2874533"/>
              <a:gd name="connsiteX6" fmla="*/ 189740 w 2712386"/>
              <a:gd name="connsiteY6" fmla="*/ 1215549 h 2874533"/>
              <a:gd name="connsiteX7" fmla="*/ 222397 w 2712386"/>
              <a:gd name="connsiteY7" fmla="*/ 510154 h 2874533"/>
              <a:gd name="connsiteX8" fmla="*/ 620814 w 2712386"/>
              <a:gd name="connsiteY8" fmla="*/ 222771 h 2874533"/>
              <a:gd name="connsiteX9" fmla="*/ 1097609 w 2712386"/>
              <a:gd name="connsiteY9" fmla="*/ 703 h 2874533"/>
              <a:gd name="connsiteX10" fmla="*/ 2175294 w 2712386"/>
              <a:gd name="connsiteY10" fmla="*/ 1124109 h 2874533"/>
              <a:gd name="connsiteX11" fmla="*/ 2201420 w 2712386"/>
              <a:gd name="connsiteY11" fmla="*/ 1391897 h 2874533"/>
              <a:gd name="connsiteX12" fmla="*/ 2712386 w 2712386"/>
              <a:gd name="connsiteY12" fmla="*/ 1666596 h 2874533"/>
              <a:gd name="connsiteX13" fmla="*/ 2018540 w 2712386"/>
              <a:gd name="connsiteY13" fmla="*/ 2267109 h 2874533"/>
              <a:gd name="connsiteX14" fmla="*/ 2495335 w 2712386"/>
              <a:gd name="connsiteY14" fmla="*/ 2874533 h 2874533"/>
              <a:gd name="connsiteX15" fmla="*/ 633877 w 2712386"/>
              <a:gd name="connsiteY15" fmla="*/ 2874532 h 2874533"/>
              <a:gd name="connsiteX0" fmla="*/ 633877 w 2797788"/>
              <a:gd name="connsiteY0" fmla="*/ 2874532 h 2874533"/>
              <a:gd name="connsiteX1" fmla="*/ 914729 w 2797788"/>
              <a:gd name="connsiteY1" fmla="*/ 2345486 h 2874533"/>
              <a:gd name="connsiteX2" fmla="*/ 522842 w 2797788"/>
              <a:gd name="connsiteY2" fmla="*/ 2267108 h 2874533"/>
              <a:gd name="connsiteX3" fmla="*/ 236880 w 2797788"/>
              <a:gd name="connsiteY3" fmla="*/ 2033587 h 2874533"/>
              <a:gd name="connsiteX4" fmla="*/ 181598 w 2797788"/>
              <a:gd name="connsiteY4" fmla="*/ 1904946 h 2874533"/>
              <a:gd name="connsiteX5" fmla="*/ 124426 w 2797788"/>
              <a:gd name="connsiteY5" fmla="*/ 1646623 h 2874533"/>
              <a:gd name="connsiteX6" fmla="*/ 189740 w 2797788"/>
              <a:gd name="connsiteY6" fmla="*/ 1215549 h 2874533"/>
              <a:gd name="connsiteX7" fmla="*/ 222397 w 2797788"/>
              <a:gd name="connsiteY7" fmla="*/ 510154 h 2874533"/>
              <a:gd name="connsiteX8" fmla="*/ 620814 w 2797788"/>
              <a:gd name="connsiteY8" fmla="*/ 222771 h 2874533"/>
              <a:gd name="connsiteX9" fmla="*/ 1097609 w 2797788"/>
              <a:gd name="connsiteY9" fmla="*/ 703 h 2874533"/>
              <a:gd name="connsiteX10" fmla="*/ 2175294 w 2797788"/>
              <a:gd name="connsiteY10" fmla="*/ 1124109 h 2874533"/>
              <a:gd name="connsiteX11" fmla="*/ 2201420 w 2797788"/>
              <a:gd name="connsiteY11" fmla="*/ 1391897 h 2874533"/>
              <a:gd name="connsiteX12" fmla="*/ 2712386 w 2797788"/>
              <a:gd name="connsiteY12" fmla="*/ 1666596 h 2874533"/>
              <a:gd name="connsiteX13" fmla="*/ 2018540 w 2797788"/>
              <a:gd name="connsiteY13" fmla="*/ 2267109 h 2874533"/>
              <a:gd name="connsiteX14" fmla="*/ 2495335 w 2797788"/>
              <a:gd name="connsiteY14" fmla="*/ 2874533 h 2874533"/>
              <a:gd name="connsiteX15" fmla="*/ 633877 w 2797788"/>
              <a:gd name="connsiteY15" fmla="*/ 2874532 h 2874533"/>
              <a:gd name="connsiteX0" fmla="*/ 633877 w 2819326"/>
              <a:gd name="connsiteY0" fmla="*/ 2874532 h 2874533"/>
              <a:gd name="connsiteX1" fmla="*/ 914729 w 2819326"/>
              <a:gd name="connsiteY1" fmla="*/ 2345486 h 2874533"/>
              <a:gd name="connsiteX2" fmla="*/ 522842 w 2819326"/>
              <a:gd name="connsiteY2" fmla="*/ 2267108 h 2874533"/>
              <a:gd name="connsiteX3" fmla="*/ 236880 w 2819326"/>
              <a:gd name="connsiteY3" fmla="*/ 2033587 h 2874533"/>
              <a:gd name="connsiteX4" fmla="*/ 181598 w 2819326"/>
              <a:gd name="connsiteY4" fmla="*/ 1904946 h 2874533"/>
              <a:gd name="connsiteX5" fmla="*/ 124426 w 2819326"/>
              <a:gd name="connsiteY5" fmla="*/ 1646623 h 2874533"/>
              <a:gd name="connsiteX6" fmla="*/ 189740 w 2819326"/>
              <a:gd name="connsiteY6" fmla="*/ 1215549 h 2874533"/>
              <a:gd name="connsiteX7" fmla="*/ 222397 w 2819326"/>
              <a:gd name="connsiteY7" fmla="*/ 510154 h 2874533"/>
              <a:gd name="connsiteX8" fmla="*/ 620814 w 2819326"/>
              <a:gd name="connsiteY8" fmla="*/ 222771 h 2874533"/>
              <a:gd name="connsiteX9" fmla="*/ 1097609 w 2819326"/>
              <a:gd name="connsiteY9" fmla="*/ 703 h 2874533"/>
              <a:gd name="connsiteX10" fmla="*/ 2175294 w 2819326"/>
              <a:gd name="connsiteY10" fmla="*/ 1124109 h 2874533"/>
              <a:gd name="connsiteX11" fmla="*/ 2201420 w 2819326"/>
              <a:gd name="connsiteY11" fmla="*/ 1391897 h 2874533"/>
              <a:gd name="connsiteX12" fmla="*/ 2712386 w 2819326"/>
              <a:gd name="connsiteY12" fmla="*/ 1666596 h 2874533"/>
              <a:gd name="connsiteX13" fmla="*/ 2018540 w 2819326"/>
              <a:gd name="connsiteY13" fmla="*/ 2267109 h 2874533"/>
              <a:gd name="connsiteX14" fmla="*/ 2495335 w 2819326"/>
              <a:gd name="connsiteY14" fmla="*/ 2874533 h 2874533"/>
              <a:gd name="connsiteX15" fmla="*/ 633877 w 2819326"/>
              <a:gd name="connsiteY15" fmla="*/ 2874532 h 2874533"/>
              <a:gd name="connsiteX0" fmla="*/ 633877 w 2727756"/>
              <a:gd name="connsiteY0" fmla="*/ 2874532 h 2874533"/>
              <a:gd name="connsiteX1" fmla="*/ 914729 w 2727756"/>
              <a:gd name="connsiteY1" fmla="*/ 2345486 h 2874533"/>
              <a:gd name="connsiteX2" fmla="*/ 522842 w 2727756"/>
              <a:gd name="connsiteY2" fmla="*/ 2267108 h 2874533"/>
              <a:gd name="connsiteX3" fmla="*/ 236880 w 2727756"/>
              <a:gd name="connsiteY3" fmla="*/ 2033587 h 2874533"/>
              <a:gd name="connsiteX4" fmla="*/ 181598 w 2727756"/>
              <a:gd name="connsiteY4" fmla="*/ 1904946 h 2874533"/>
              <a:gd name="connsiteX5" fmla="*/ 124426 w 2727756"/>
              <a:gd name="connsiteY5" fmla="*/ 1646623 h 2874533"/>
              <a:gd name="connsiteX6" fmla="*/ 189740 w 2727756"/>
              <a:gd name="connsiteY6" fmla="*/ 1215549 h 2874533"/>
              <a:gd name="connsiteX7" fmla="*/ 222397 w 2727756"/>
              <a:gd name="connsiteY7" fmla="*/ 510154 h 2874533"/>
              <a:gd name="connsiteX8" fmla="*/ 620814 w 2727756"/>
              <a:gd name="connsiteY8" fmla="*/ 222771 h 2874533"/>
              <a:gd name="connsiteX9" fmla="*/ 1097609 w 2727756"/>
              <a:gd name="connsiteY9" fmla="*/ 703 h 2874533"/>
              <a:gd name="connsiteX10" fmla="*/ 2175294 w 2727756"/>
              <a:gd name="connsiteY10" fmla="*/ 1124109 h 2874533"/>
              <a:gd name="connsiteX11" fmla="*/ 2201420 w 2727756"/>
              <a:gd name="connsiteY11" fmla="*/ 1391897 h 2874533"/>
              <a:gd name="connsiteX12" fmla="*/ 2712386 w 2727756"/>
              <a:gd name="connsiteY12" fmla="*/ 1666596 h 2874533"/>
              <a:gd name="connsiteX13" fmla="*/ 2018540 w 2727756"/>
              <a:gd name="connsiteY13" fmla="*/ 2267109 h 2874533"/>
              <a:gd name="connsiteX14" fmla="*/ 2495335 w 2727756"/>
              <a:gd name="connsiteY14" fmla="*/ 2874533 h 2874533"/>
              <a:gd name="connsiteX15" fmla="*/ 633877 w 2727756"/>
              <a:gd name="connsiteY15" fmla="*/ 2874532 h 2874533"/>
              <a:gd name="connsiteX0" fmla="*/ 633877 w 2750568"/>
              <a:gd name="connsiteY0" fmla="*/ 2874532 h 2874533"/>
              <a:gd name="connsiteX1" fmla="*/ 914729 w 2750568"/>
              <a:gd name="connsiteY1" fmla="*/ 2345486 h 2874533"/>
              <a:gd name="connsiteX2" fmla="*/ 522842 w 2750568"/>
              <a:gd name="connsiteY2" fmla="*/ 2267108 h 2874533"/>
              <a:gd name="connsiteX3" fmla="*/ 236880 w 2750568"/>
              <a:gd name="connsiteY3" fmla="*/ 2033587 h 2874533"/>
              <a:gd name="connsiteX4" fmla="*/ 181598 w 2750568"/>
              <a:gd name="connsiteY4" fmla="*/ 1904946 h 2874533"/>
              <a:gd name="connsiteX5" fmla="*/ 124426 w 2750568"/>
              <a:gd name="connsiteY5" fmla="*/ 1646623 h 2874533"/>
              <a:gd name="connsiteX6" fmla="*/ 189740 w 2750568"/>
              <a:gd name="connsiteY6" fmla="*/ 1215549 h 2874533"/>
              <a:gd name="connsiteX7" fmla="*/ 222397 w 2750568"/>
              <a:gd name="connsiteY7" fmla="*/ 510154 h 2874533"/>
              <a:gd name="connsiteX8" fmla="*/ 620814 w 2750568"/>
              <a:gd name="connsiteY8" fmla="*/ 222771 h 2874533"/>
              <a:gd name="connsiteX9" fmla="*/ 1097609 w 2750568"/>
              <a:gd name="connsiteY9" fmla="*/ 703 h 2874533"/>
              <a:gd name="connsiteX10" fmla="*/ 2175294 w 2750568"/>
              <a:gd name="connsiteY10" fmla="*/ 1124109 h 2874533"/>
              <a:gd name="connsiteX11" fmla="*/ 2201420 w 2750568"/>
              <a:gd name="connsiteY11" fmla="*/ 1391897 h 2874533"/>
              <a:gd name="connsiteX12" fmla="*/ 2712386 w 2750568"/>
              <a:gd name="connsiteY12" fmla="*/ 1666596 h 2874533"/>
              <a:gd name="connsiteX13" fmla="*/ 2018540 w 2750568"/>
              <a:gd name="connsiteY13" fmla="*/ 2267109 h 2874533"/>
              <a:gd name="connsiteX14" fmla="*/ 2495335 w 2750568"/>
              <a:gd name="connsiteY14" fmla="*/ 2874533 h 2874533"/>
              <a:gd name="connsiteX15" fmla="*/ 633877 w 27505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33877 w 2780768"/>
              <a:gd name="connsiteY0" fmla="*/ 2874532 h 2874533"/>
              <a:gd name="connsiteX1" fmla="*/ 914729 w 2780768"/>
              <a:gd name="connsiteY1" fmla="*/ 2345486 h 2874533"/>
              <a:gd name="connsiteX2" fmla="*/ 522842 w 2780768"/>
              <a:gd name="connsiteY2" fmla="*/ 2267108 h 2874533"/>
              <a:gd name="connsiteX3" fmla="*/ 236880 w 2780768"/>
              <a:gd name="connsiteY3" fmla="*/ 2033587 h 2874533"/>
              <a:gd name="connsiteX4" fmla="*/ 181598 w 2780768"/>
              <a:gd name="connsiteY4" fmla="*/ 1904946 h 2874533"/>
              <a:gd name="connsiteX5" fmla="*/ 124426 w 2780768"/>
              <a:gd name="connsiteY5" fmla="*/ 1646623 h 2874533"/>
              <a:gd name="connsiteX6" fmla="*/ 189740 w 2780768"/>
              <a:gd name="connsiteY6" fmla="*/ 1215549 h 2874533"/>
              <a:gd name="connsiteX7" fmla="*/ 222397 w 2780768"/>
              <a:gd name="connsiteY7" fmla="*/ 510154 h 2874533"/>
              <a:gd name="connsiteX8" fmla="*/ 620814 w 2780768"/>
              <a:gd name="connsiteY8" fmla="*/ 222771 h 2874533"/>
              <a:gd name="connsiteX9" fmla="*/ 1097609 w 2780768"/>
              <a:gd name="connsiteY9" fmla="*/ 703 h 2874533"/>
              <a:gd name="connsiteX10" fmla="*/ 2175294 w 2780768"/>
              <a:gd name="connsiteY10" fmla="*/ 1124109 h 2874533"/>
              <a:gd name="connsiteX11" fmla="*/ 2201420 w 2780768"/>
              <a:gd name="connsiteY11" fmla="*/ 1391897 h 2874533"/>
              <a:gd name="connsiteX12" fmla="*/ 2744191 w 2780768"/>
              <a:gd name="connsiteY12" fmla="*/ 1637441 h 2874533"/>
              <a:gd name="connsiteX13" fmla="*/ 2018540 w 2780768"/>
              <a:gd name="connsiteY13" fmla="*/ 2267109 h 2874533"/>
              <a:gd name="connsiteX14" fmla="*/ 2495335 w 2780768"/>
              <a:gd name="connsiteY14" fmla="*/ 2874533 h 2874533"/>
              <a:gd name="connsiteX15" fmla="*/ 633877 w 2780768"/>
              <a:gd name="connsiteY15" fmla="*/ 2874532 h 2874533"/>
              <a:gd name="connsiteX0" fmla="*/ 623580 w 2770471"/>
              <a:gd name="connsiteY0" fmla="*/ 2874532 h 2874533"/>
              <a:gd name="connsiteX1" fmla="*/ 904432 w 2770471"/>
              <a:gd name="connsiteY1" fmla="*/ 2345486 h 2874533"/>
              <a:gd name="connsiteX2" fmla="*/ 512545 w 2770471"/>
              <a:gd name="connsiteY2" fmla="*/ 2267108 h 2874533"/>
              <a:gd name="connsiteX3" fmla="*/ 226583 w 2770471"/>
              <a:gd name="connsiteY3" fmla="*/ 2033587 h 2874533"/>
              <a:gd name="connsiteX4" fmla="*/ 171301 w 2770471"/>
              <a:gd name="connsiteY4" fmla="*/ 1904946 h 2874533"/>
              <a:gd name="connsiteX5" fmla="*/ 127381 w 2770471"/>
              <a:gd name="connsiteY5" fmla="*/ 1617468 h 2874533"/>
              <a:gd name="connsiteX6" fmla="*/ 179443 w 2770471"/>
              <a:gd name="connsiteY6" fmla="*/ 1215549 h 2874533"/>
              <a:gd name="connsiteX7" fmla="*/ 212100 w 2770471"/>
              <a:gd name="connsiteY7" fmla="*/ 510154 h 2874533"/>
              <a:gd name="connsiteX8" fmla="*/ 610517 w 2770471"/>
              <a:gd name="connsiteY8" fmla="*/ 222771 h 2874533"/>
              <a:gd name="connsiteX9" fmla="*/ 1087312 w 2770471"/>
              <a:gd name="connsiteY9" fmla="*/ 703 h 2874533"/>
              <a:gd name="connsiteX10" fmla="*/ 2164997 w 2770471"/>
              <a:gd name="connsiteY10" fmla="*/ 1124109 h 2874533"/>
              <a:gd name="connsiteX11" fmla="*/ 2191123 w 2770471"/>
              <a:gd name="connsiteY11" fmla="*/ 1391897 h 2874533"/>
              <a:gd name="connsiteX12" fmla="*/ 2733894 w 2770471"/>
              <a:gd name="connsiteY12" fmla="*/ 1637441 h 2874533"/>
              <a:gd name="connsiteX13" fmla="*/ 2008243 w 2770471"/>
              <a:gd name="connsiteY13" fmla="*/ 2267109 h 2874533"/>
              <a:gd name="connsiteX14" fmla="*/ 2485038 w 2770471"/>
              <a:gd name="connsiteY14" fmla="*/ 2874533 h 2874533"/>
              <a:gd name="connsiteX15" fmla="*/ 623580 w 2770471"/>
              <a:gd name="connsiteY15" fmla="*/ 2874532 h 2874533"/>
              <a:gd name="connsiteX0" fmla="*/ 568792 w 2715683"/>
              <a:gd name="connsiteY0" fmla="*/ 2874532 h 2874533"/>
              <a:gd name="connsiteX1" fmla="*/ 849644 w 2715683"/>
              <a:gd name="connsiteY1" fmla="*/ 2345486 h 2874533"/>
              <a:gd name="connsiteX2" fmla="*/ 457757 w 2715683"/>
              <a:gd name="connsiteY2" fmla="*/ 2267108 h 2874533"/>
              <a:gd name="connsiteX3" fmla="*/ 171795 w 2715683"/>
              <a:gd name="connsiteY3" fmla="*/ 2033587 h 2874533"/>
              <a:gd name="connsiteX4" fmla="*/ 116513 w 2715683"/>
              <a:gd name="connsiteY4" fmla="*/ 1904946 h 2874533"/>
              <a:gd name="connsiteX5" fmla="*/ 146806 w 2715683"/>
              <a:gd name="connsiteY5" fmla="*/ 1612167 h 2874533"/>
              <a:gd name="connsiteX6" fmla="*/ 124655 w 2715683"/>
              <a:gd name="connsiteY6" fmla="*/ 1215549 h 2874533"/>
              <a:gd name="connsiteX7" fmla="*/ 157312 w 2715683"/>
              <a:gd name="connsiteY7" fmla="*/ 510154 h 2874533"/>
              <a:gd name="connsiteX8" fmla="*/ 555729 w 2715683"/>
              <a:gd name="connsiteY8" fmla="*/ 222771 h 2874533"/>
              <a:gd name="connsiteX9" fmla="*/ 1032524 w 2715683"/>
              <a:gd name="connsiteY9" fmla="*/ 703 h 2874533"/>
              <a:gd name="connsiteX10" fmla="*/ 2110209 w 2715683"/>
              <a:gd name="connsiteY10" fmla="*/ 1124109 h 2874533"/>
              <a:gd name="connsiteX11" fmla="*/ 2136335 w 2715683"/>
              <a:gd name="connsiteY11" fmla="*/ 1391897 h 2874533"/>
              <a:gd name="connsiteX12" fmla="*/ 2679106 w 2715683"/>
              <a:gd name="connsiteY12" fmla="*/ 1637441 h 2874533"/>
              <a:gd name="connsiteX13" fmla="*/ 1953455 w 2715683"/>
              <a:gd name="connsiteY13" fmla="*/ 2267109 h 2874533"/>
              <a:gd name="connsiteX14" fmla="*/ 2430250 w 2715683"/>
              <a:gd name="connsiteY14" fmla="*/ 2874533 h 2874533"/>
              <a:gd name="connsiteX15" fmla="*/ 568792 w 2715683"/>
              <a:gd name="connsiteY15" fmla="*/ 2874532 h 2874533"/>
              <a:gd name="connsiteX0" fmla="*/ 617467 w 2764358"/>
              <a:gd name="connsiteY0" fmla="*/ 2874532 h 2874533"/>
              <a:gd name="connsiteX1" fmla="*/ 898319 w 2764358"/>
              <a:gd name="connsiteY1" fmla="*/ 2345486 h 2874533"/>
              <a:gd name="connsiteX2" fmla="*/ 506432 w 2764358"/>
              <a:gd name="connsiteY2" fmla="*/ 2267108 h 2874533"/>
              <a:gd name="connsiteX3" fmla="*/ 220470 w 2764358"/>
              <a:gd name="connsiteY3" fmla="*/ 2033587 h 2874533"/>
              <a:gd name="connsiteX4" fmla="*/ 165188 w 2764358"/>
              <a:gd name="connsiteY4" fmla="*/ 1904946 h 2874533"/>
              <a:gd name="connsiteX5" fmla="*/ 129220 w 2764358"/>
              <a:gd name="connsiteY5" fmla="*/ 1628069 h 2874533"/>
              <a:gd name="connsiteX6" fmla="*/ 173330 w 2764358"/>
              <a:gd name="connsiteY6" fmla="*/ 1215549 h 2874533"/>
              <a:gd name="connsiteX7" fmla="*/ 205987 w 2764358"/>
              <a:gd name="connsiteY7" fmla="*/ 510154 h 2874533"/>
              <a:gd name="connsiteX8" fmla="*/ 604404 w 2764358"/>
              <a:gd name="connsiteY8" fmla="*/ 222771 h 2874533"/>
              <a:gd name="connsiteX9" fmla="*/ 1081199 w 2764358"/>
              <a:gd name="connsiteY9" fmla="*/ 703 h 2874533"/>
              <a:gd name="connsiteX10" fmla="*/ 2158884 w 2764358"/>
              <a:gd name="connsiteY10" fmla="*/ 1124109 h 2874533"/>
              <a:gd name="connsiteX11" fmla="*/ 2185010 w 2764358"/>
              <a:gd name="connsiteY11" fmla="*/ 1391897 h 2874533"/>
              <a:gd name="connsiteX12" fmla="*/ 2727781 w 2764358"/>
              <a:gd name="connsiteY12" fmla="*/ 1637441 h 2874533"/>
              <a:gd name="connsiteX13" fmla="*/ 2002130 w 2764358"/>
              <a:gd name="connsiteY13" fmla="*/ 2267109 h 2874533"/>
              <a:gd name="connsiteX14" fmla="*/ 2478925 w 2764358"/>
              <a:gd name="connsiteY14" fmla="*/ 2874533 h 2874533"/>
              <a:gd name="connsiteX15" fmla="*/ 617467 w 2764358"/>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206168 w 2785516"/>
              <a:gd name="connsiteY11" fmla="*/ 1391897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32 h 2874533"/>
              <a:gd name="connsiteX1" fmla="*/ 919477 w 2785516"/>
              <a:gd name="connsiteY1" fmla="*/ 2345486 h 2874533"/>
              <a:gd name="connsiteX2" fmla="*/ 527590 w 2785516"/>
              <a:gd name="connsiteY2" fmla="*/ 2267108 h 2874533"/>
              <a:gd name="connsiteX3" fmla="*/ 241628 w 2785516"/>
              <a:gd name="connsiteY3" fmla="*/ 2033587 h 2874533"/>
              <a:gd name="connsiteX4" fmla="*/ 186346 w 2785516"/>
              <a:gd name="connsiteY4" fmla="*/ 1904946 h 2874533"/>
              <a:gd name="connsiteX5" fmla="*/ 150378 w 2785516"/>
              <a:gd name="connsiteY5" fmla="*/ 1628069 h 2874533"/>
              <a:gd name="connsiteX6" fmla="*/ 194488 w 2785516"/>
              <a:gd name="connsiteY6" fmla="*/ 1215549 h 2874533"/>
              <a:gd name="connsiteX7" fmla="*/ 227145 w 2785516"/>
              <a:gd name="connsiteY7" fmla="*/ 510154 h 2874533"/>
              <a:gd name="connsiteX8" fmla="*/ 625562 w 2785516"/>
              <a:gd name="connsiteY8" fmla="*/ 222771 h 2874533"/>
              <a:gd name="connsiteX9" fmla="*/ 1102357 w 2785516"/>
              <a:gd name="connsiteY9" fmla="*/ 703 h 2874533"/>
              <a:gd name="connsiteX10" fmla="*/ 2180042 w 2785516"/>
              <a:gd name="connsiteY10" fmla="*/ 1124109 h 2874533"/>
              <a:gd name="connsiteX11" fmla="*/ 2110752 w 2785516"/>
              <a:gd name="connsiteY11" fmla="*/ 1423703 h 2874533"/>
              <a:gd name="connsiteX12" fmla="*/ 2748939 w 2785516"/>
              <a:gd name="connsiteY12" fmla="*/ 1637441 h 2874533"/>
              <a:gd name="connsiteX13" fmla="*/ 2023288 w 2785516"/>
              <a:gd name="connsiteY13" fmla="*/ 2267109 h 2874533"/>
              <a:gd name="connsiteX14" fmla="*/ 2500083 w 2785516"/>
              <a:gd name="connsiteY14" fmla="*/ 2874533 h 2874533"/>
              <a:gd name="connsiteX15" fmla="*/ 638625 w 2785516"/>
              <a:gd name="connsiteY15" fmla="*/ 2874532 h 2874533"/>
              <a:gd name="connsiteX0" fmla="*/ 638625 w 2785516"/>
              <a:gd name="connsiteY0" fmla="*/ 2874568 h 2874569"/>
              <a:gd name="connsiteX1" fmla="*/ 919477 w 2785516"/>
              <a:gd name="connsiteY1" fmla="*/ 2345522 h 2874569"/>
              <a:gd name="connsiteX2" fmla="*/ 527590 w 2785516"/>
              <a:gd name="connsiteY2" fmla="*/ 2267144 h 2874569"/>
              <a:gd name="connsiteX3" fmla="*/ 241628 w 2785516"/>
              <a:gd name="connsiteY3" fmla="*/ 2033623 h 2874569"/>
              <a:gd name="connsiteX4" fmla="*/ 186346 w 2785516"/>
              <a:gd name="connsiteY4" fmla="*/ 1904982 h 2874569"/>
              <a:gd name="connsiteX5" fmla="*/ 150378 w 2785516"/>
              <a:gd name="connsiteY5" fmla="*/ 1628105 h 2874569"/>
              <a:gd name="connsiteX6" fmla="*/ 194488 w 2785516"/>
              <a:gd name="connsiteY6" fmla="*/ 1215585 h 2874569"/>
              <a:gd name="connsiteX7" fmla="*/ 227145 w 2785516"/>
              <a:gd name="connsiteY7" fmla="*/ 510190 h 2874569"/>
              <a:gd name="connsiteX8" fmla="*/ 625562 w 2785516"/>
              <a:gd name="connsiteY8" fmla="*/ 222807 h 2874569"/>
              <a:gd name="connsiteX9" fmla="*/ 1102357 w 2785516"/>
              <a:gd name="connsiteY9" fmla="*/ 739 h 2874569"/>
              <a:gd name="connsiteX10" fmla="*/ 2034268 w 2785516"/>
              <a:gd name="connsiteY10" fmla="*/ 1076437 h 2874569"/>
              <a:gd name="connsiteX11" fmla="*/ 2110752 w 2785516"/>
              <a:gd name="connsiteY11" fmla="*/ 1423739 h 2874569"/>
              <a:gd name="connsiteX12" fmla="*/ 2748939 w 2785516"/>
              <a:gd name="connsiteY12" fmla="*/ 1637477 h 2874569"/>
              <a:gd name="connsiteX13" fmla="*/ 2023288 w 2785516"/>
              <a:gd name="connsiteY13" fmla="*/ 2267145 h 2874569"/>
              <a:gd name="connsiteX14" fmla="*/ 2500083 w 2785516"/>
              <a:gd name="connsiteY14" fmla="*/ 2874569 h 2874569"/>
              <a:gd name="connsiteX15" fmla="*/ 638625 w 2785516"/>
              <a:gd name="connsiteY15" fmla="*/ 2874568 h 2874569"/>
              <a:gd name="connsiteX0" fmla="*/ 638625 w 2785516"/>
              <a:gd name="connsiteY0" fmla="*/ 2874404 h 2874405"/>
              <a:gd name="connsiteX1" fmla="*/ 919477 w 2785516"/>
              <a:gd name="connsiteY1" fmla="*/ 2345358 h 2874405"/>
              <a:gd name="connsiteX2" fmla="*/ 527590 w 2785516"/>
              <a:gd name="connsiteY2" fmla="*/ 2266980 h 2874405"/>
              <a:gd name="connsiteX3" fmla="*/ 241628 w 2785516"/>
              <a:gd name="connsiteY3" fmla="*/ 2033459 h 2874405"/>
              <a:gd name="connsiteX4" fmla="*/ 186346 w 2785516"/>
              <a:gd name="connsiteY4" fmla="*/ 1904818 h 2874405"/>
              <a:gd name="connsiteX5" fmla="*/ 150378 w 2785516"/>
              <a:gd name="connsiteY5" fmla="*/ 1627941 h 2874405"/>
              <a:gd name="connsiteX6" fmla="*/ 194488 w 2785516"/>
              <a:gd name="connsiteY6" fmla="*/ 1215421 h 2874405"/>
              <a:gd name="connsiteX7" fmla="*/ 227145 w 2785516"/>
              <a:gd name="connsiteY7" fmla="*/ 510026 h 2874405"/>
              <a:gd name="connsiteX8" fmla="*/ 625562 w 2785516"/>
              <a:gd name="connsiteY8" fmla="*/ 222643 h 2874405"/>
              <a:gd name="connsiteX9" fmla="*/ 1102357 w 2785516"/>
              <a:gd name="connsiteY9" fmla="*/ 575 h 2874405"/>
              <a:gd name="connsiteX10" fmla="*/ 2209196 w 2785516"/>
              <a:gd name="connsiteY10" fmla="*/ 1346618 h 2874405"/>
              <a:gd name="connsiteX11" fmla="*/ 2110752 w 2785516"/>
              <a:gd name="connsiteY11" fmla="*/ 1423575 h 2874405"/>
              <a:gd name="connsiteX12" fmla="*/ 2748939 w 2785516"/>
              <a:gd name="connsiteY12" fmla="*/ 1637313 h 2874405"/>
              <a:gd name="connsiteX13" fmla="*/ 2023288 w 2785516"/>
              <a:gd name="connsiteY13" fmla="*/ 2266981 h 2874405"/>
              <a:gd name="connsiteX14" fmla="*/ 2500083 w 2785516"/>
              <a:gd name="connsiteY14" fmla="*/ 2874405 h 2874405"/>
              <a:gd name="connsiteX15" fmla="*/ 638625 w 2785516"/>
              <a:gd name="connsiteY15" fmla="*/ 2874404 h 2874405"/>
              <a:gd name="connsiteX0" fmla="*/ 638625 w 2785516"/>
              <a:gd name="connsiteY0" fmla="*/ 2874453 h 2874454"/>
              <a:gd name="connsiteX1" fmla="*/ 919477 w 2785516"/>
              <a:gd name="connsiteY1" fmla="*/ 2345407 h 2874454"/>
              <a:gd name="connsiteX2" fmla="*/ 527590 w 2785516"/>
              <a:gd name="connsiteY2" fmla="*/ 2267029 h 2874454"/>
              <a:gd name="connsiteX3" fmla="*/ 241628 w 2785516"/>
              <a:gd name="connsiteY3" fmla="*/ 2033508 h 2874454"/>
              <a:gd name="connsiteX4" fmla="*/ 186346 w 2785516"/>
              <a:gd name="connsiteY4" fmla="*/ 1904867 h 2874454"/>
              <a:gd name="connsiteX5" fmla="*/ 150378 w 2785516"/>
              <a:gd name="connsiteY5" fmla="*/ 1627990 h 2874454"/>
              <a:gd name="connsiteX6" fmla="*/ 194488 w 2785516"/>
              <a:gd name="connsiteY6" fmla="*/ 1215470 h 2874454"/>
              <a:gd name="connsiteX7" fmla="*/ 227145 w 2785516"/>
              <a:gd name="connsiteY7" fmla="*/ 510075 h 2874454"/>
              <a:gd name="connsiteX8" fmla="*/ 625562 w 2785516"/>
              <a:gd name="connsiteY8" fmla="*/ 222692 h 2874454"/>
              <a:gd name="connsiteX9" fmla="*/ 1102357 w 2785516"/>
              <a:gd name="connsiteY9" fmla="*/ 624 h 2874454"/>
              <a:gd name="connsiteX10" fmla="*/ 2209196 w 2785516"/>
              <a:gd name="connsiteY10" fmla="*/ 1346667 h 2874454"/>
              <a:gd name="connsiteX11" fmla="*/ 2110752 w 2785516"/>
              <a:gd name="connsiteY11" fmla="*/ 1423624 h 2874454"/>
              <a:gd name="connsiteX12" fmla="*/ 2748939 w 2785516"/>
              <a:gd name="connsiteY12" fmla="*/ 1637362 h 2874454"/>
              <a:gd name="connsiteX13" fmla="*/ 2023288 w 2785516"/>
              <a:gd name="connsiteY13" fmla="*/ 2267030 h 2874454"/>
              <a:gd name="connsiteX14" fmla="*/ 2500083 w 2785516"/>
              <a:gd name="connsiteY14" fmla="*/ 2874454 h 2874454"/>
              <a:gd name="connsiteX15" fmla="*/ 638625 w 2785516"/>
              <a:gd name="connsiteY15" fmla="*/ 2874453 h 2874454"/>
              <a:gd name="connsiteX0" fmla="*/ 638625 w 2785516"/>
              <a:gd name="connsiteY0" fmla="*/ 2874519 h 2874520"/>
              <a:gd name="connsiteX1" fmla="*/ 919477 w 2785516"/>
              <a:gd name="connsiteY1" fmla="*/ 2345473 h 2874520"/>
              <a:gd name="connsiteX2" fmla="*/ 527590 w 2785516"/>
              <a:gd name="connsiteY2" fmla="*/ 2267095 h 2874520"/>
              <a:gd name="connsiteX3" fmla="*/ 241628 w 2785516"/>
              <a:gd name="connsiteY3" fmla="*/ 2033574 h 2874520"/>
              <a:gd name="connsiteX4" fmla="*/ 186346 w 2785516"/>
              <a:gd name="connsiteY4" fmla="*/ 1904933 h 2874520"/>
              <a:gd name="connsiteX5" fmla="*/ 150378 w 2785516"/>
              <a:gd name="connsiteY5" fmla="*/ 1628056 h 2874520"/>
              <a:gd name="connsiteX6" fmla="*/ 194488 w 2785516"/>
              <a:gd name="connsiteY6" fmla="*/ 1215536 h 2874520"/>
              <a:gd name="connsiteX7" fmla="*/ 227145 w 2785516"/>
              <a:gd name="connsiteY7" fmla="*/ 510141 h 2874520"/>
              <a:gd name="connsiteX8" fmla="*/ 625562 w 2785516"/>
              <a:gd name="connsiteY8" fmla="*/ 222758 h 2874520"/>
              <a:gd name="connsiteX9" fmla="*/ 1102357 w 2785516"/>
              <a:gd name="connsiteY9" fmla="*/ 690 h 2874520"/>
              <a:gd name="connsiteX10" fmla="*/ 2209196 w 2785516"/>
              <a:gd name="connsiteY10" fmla="*/ 1346733 h 2874520"/>
              <a:gd name="connsiteX11" fmla="*/ 2110752 w 2785516"/>
              <a:gd name="connsiteY11" fmla="*/ 1423690 h 2874520"/>
              <a:gd name="connsiteX12" fmla="*/ 2748939 w 2785516"/>
              <a:gd name="connsiteY12" fmla="*/ 1637428 h 2874520"/>
              <a:gd name="connsiteX13" fmla="*/ 2023288 w 2785516"/>
              <a:gd name="connsiteY13" fmla="*/ 2267096 h 2874520"/>
              <a:gd name="connsiteX14" fmla="*/ 2500083 w 2785516"/>
              <a:gd name="connsiteY14" fmla="*/ 2874520 h 2874520"/>
              <a:gd name="connsiteX15" fmla="*/ 638625 w 2785516"/>
              <a:gd name="connsiteY15" fmla="*/ 2874519 h 2874520"/>
              <a:gd name="connsiteX0" fmla="*/ 638625 w 2785516"/>
              <a:gd name="connsiteY0" fmla="*/ 2873829 h 2873830"/>
              <a:gd name="connsiteX1" fmla="*/ 919477 w 2785516"/>
              <a:gd name="connsiteY1" fmla="*/ 2344783 h 2873830"/>
              <a:gd name="connsiteX2" fmla="*/ 527590 w 2785516"/>
              <a:gd name="connsiteY2" fmla="*/ 2266405 h 2873830"/>
              <a:gd name="connsiteX3" fmla="*/ 241628 w 2785516"/>
              <a:gd name="connsiteY3" fmla="*/ 2032884 h 2873830"/>
              <a:gd name="connsiteX4" fmla="*/ 186346 w 2785516"/>
              <a:gd name="connsiteY4" fmla="*/ 1904243 h 2873830"/>
              <a:gd name="connsiteX5" fmla="*/ 150378 w 2785516"/>
              <a:gd name="connsiteY5" fmla="*/ 1627366 h 2873830"/>
              <a:gd name="connsiteX6" fmla="*/ 194488 w 2785516"/>
              <a:gd name="connsiteY6" fmla="*/ 1214846 h 2873830"/>
              <a:gd name="connsiteX7" fmla="*/ 227145 w 2785516"/>
              <a:gd name="connsiteY7" fmla="*/ 509451 h 2873830"/>
              <a:gd name="connsiteX8" fmla="*/ 625562 w 2785516"/>
              <a:gd name="connsiteY8" fmla="*/ 222068 h 2873830"/>
              <a:gd name="connsiteX9" fmla="*/ 1102357 w 2785516"/>
              <a:gd name="connsiteY9" fmla="*/ 0 h 2873830"/>
              <a:gd name="connsiteX10" fmla="*/ 2209196 w 2785516"/>
              <a:gd name="connsiteY10" fmla="*/ 1346043 h 2873830"/>
              <a:gd name="connsiteX11" fmla="*/ 2110752 w 2785516"/>
              <a:gd name="connsiteY11" fmla="*/ 1423000 h 2873830"/>
              <a:gd name="connsiteX12" fmla="*/ 2748939 w 2785516"/>
              <a:gd name="connsiteY12" fmla="*/ 1636738 h 2873830"/>
              <a:gd name="connsiteX13" fmla="*/ 2023288 w 2785516"/>
              <a:gd name="connsiteY13" fmla="*/ 2266406 h 2873830"/>
              <a:gd name="connsiteX14" fmla="*/ 2500083 w 2785516"/>
              <a:gd name="connsiteY14" fmla="*/ 2873830 h 2873830"/>
              <a:gd name="connsiteX15" fmla="*/ 638625 w 2785516"/>
              <a:gd name="connsiteY15" fmla="*/ 2873829 h 2873830"/>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110752 w 2785516"/>
              <a:gd name="connsiteY11" fmla="*/ 1426934 h 2877764"/>
              <a:gd name="connsiteX12" fmla="*/ 2748939 w 2785516"/>
              <a:gd name="connsiteY12" fmla="*/ 1640672 h 2877764"/>
              <a:gd name="connsiteX13" fmla="*/ 2023288 w 2785516"/>
              <a:gd name="connsiteY13" fmla="*/ 2270340 h 2877764"/>
              <a:gd name="connsiteX14" fmla="*/ 2500083 w 2785516"/>
              <a:gd name="connsiteY14" fmla="*/ 2877764 h 2877764"/>
              <a:gd name="connsiteX15" fmla="*/ 638625 w 2785516"/>
              <a:gd name="connsiteY15"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638625 w 2785516"/>
              <a:gd name="connsiteY0" fmla="*/ 2877763 h 2877764"/>
              <a:gd name="connsiteX1" fmla="*/ 919477 w 2785516"/>
              <a:gd name="connsiteY1" fmla="*/ 2348717 h 2877764"/>
              <a:gd name="connsiteX2" fmla="*/ 527590 w 2785516"/>
              <a:gd name="connsiteY2" fmla="*/ 2270339 h 2877764"/>
              <a:gd name="connsiteX3" fmla="*/ 241628 w 2785516"/>
              <a:gd name="connsiteY3" fmla="*/ 2036818 h 2877764"/>
              <a:gd name="connsiteX4" fmla="*/ 186346 w 2785516"/>
              <a:gd name="connsiteY4" fmla="*/ 1908177 h 2877764"/>
              <a:gd name="connsiteX5" fmla="*/ 150378 w 2785516"/>
              <a:gd name="connsiteY5" fmla="*/ 1631300 h 2877764"/>
              <a:gd name="connsiteX6" fmla="*/ 194488 w 2785516"/>
              <a:gd name="connsiteY6" fmla="*/ 1218780 h 2877764"/>
              <a:gd name="connsiteX7" fmla="*/ 227145 w 2785516"/>
              <a:gd name="connsiteY7" fmla="*/ 513385 h 2877764"/>
              <a:gd name="connsiteX8" fmla="*/ 625562 w 2785516"/>
              <a:gd name="connsiteY8" fmla="*/ 226002 h 2877764"/>
              <a:gd name="connsiteX9" fmla="*/ 1102357 w 2785516"/>
              <a:gd name="connsiteY9" fmla="*/ 3934 h 2877764"/>
              <a:gd name="connsiteX10" fmla="*/ 2209196 w 2785516"/>
              <a:gd name="connsiteY10" fmla="*/ 1349977 h 2877764"/>
              <a:gd name="connsiteX11" fmla="*/ 2748939 w 2785516"/>
              <a:gd name="connsiteY11" fmla="*/ 1640672 h 2877764"/>
              <a:gd name="connsiteX12" fmla="*/ 2023288 w 2785516"/>
              <a:gd name="connsiteY12" fmla="*/ 2270340 h 2877764"/>
              <a:gd name="connsiteX13" fmla="*/ 2500083 w 2785516"/>
              <a:gd name="connsiteY13" fmla="*/ 2877764 h 2877764"/>
              <a:gd name="connsiteX14" fmla="*/ 638625 w 2785516"/>
              <a:gd name="connsiteY14" fmla="*/ 2877763 h 2877764"/>
              <a:gd name="connsiteX0" fmla="*/ 424064 w 2785516"/>
              <a:gd name="connsiteY0" fmla="*/ 3515040 h 3515040"/>
              <a:gd name="connsiteX1" fmla="*/ 919477 w 2785516"/>
              <a:gd name="connsiteY1" fmla="*/ 2348717 h 3515040"/>
              <a:gd name="connsiteX2" fmla="*/ 527590 w 2785516"/>
              <a:gd name="connsiteY2" fmla="*/ 2270339 h 3515040"/>
              <a:gd name="connsiteX3" fmla="*/ 241628 w 2785516"/>
              <a:gd name="connsiteY3" fmla="*/ 2036818 h 3515040"/>
              <a:gd name="connsiteX4" fmla="*/ 186346 w 2785516"/>
              <a:gd name="connsiteY4" fmla="*/ 1908177 h 3515040"/>
              <a:gd name="connsiteX5" fmla="*/ 150378 w 2785516"/>
              <a:gd name="connsiteY5" fmla="*/ 1631300 h 3515040"/>
              <a:gd name="connsiteX6" fmla="*/ 194488 w 2785516"/>
              <a:gd name="connsiteY6" fmla="*/ 1218780 h 3515040"/>
              <a:gd name="connsiteX7" fmla="*/ 227145 w 2785516"/>
              <a:gd name="connsiteY7" fmla="*/ 513385 h 3515040"/>
              <a:gd name="connsiteX8" fmla="*/ 625562 w 2785516"/>
              <a:gd name="connsiteY8" fmla="*/ 226002 h 3515040"/>
              <a:gd name="connsiteX9" fmla="*/ 1102357 w 2785516"/>
              <a:gd name="connsiteY9" fmla="*/ 3934 h 3515040"/>
              <a:gd name="connsiteX10" fmla="*/ 2209196 w 2785516"/>
              <a:gd name="connsiteY10" fmla="*/ 1349977 h 3515040"/>
              <a:gd name="connsiteX11" fmla="*/ 2748939 w 2785516"/>
              <a:gd name="connsiteY11" fmla="*/ 1640672 h 3515040"/>
              <a:gd name="connsiteX12" fmla="*/ 2023288 w 2785516"/>
              <a:gd name="connsiteY12" fmla="*/ 2270340 h 3515040"/>
              <a:gd name="connsiteX13" fmla="*/ 2500083 w 2785516"/>
              <a:gd name="connsiteY13" fmla="*/ 2877764 h 3515040"/>
              <a:gd name="connsiteX14" fmla="*/ 424064 w 2785516"/>
              <a:gd name="connsiteY14" fmla="*/ 3515040 h 351504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48717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24064 w 2861953"/>
              <a:gd name="connsiteY0" fmla="*/ 3515040 h 3527850"/>
              <a:gd name="connsiteX1" fmla="*/ 919477 w 2861953"/>
              <a:gd name="connsiteY1" fmla="*/ 2358324 h 3527850"/>
              <a:gd name="connsiteX2" fmla="*/ 527590 w 2861953"/>
              <a:gd name="connsiteY2" fmla="*/ 2270339 h 3527850"/>
              <a:gd name="connsiteX3" fmla="*/ 241628 w 2861953"/>
              <a:gd name="connsiteY3" fmla="*/ 2036818 h 3527850"/>
              <a:gd name="connsiteX4" fmla="*/ 186346 w 2861953"/>
              <a:gd name="connsiteY4" fmla="*/ 1908177 h 3527850"/>
              <a:gd name="connsiteX5" fmla="*/ 150378 w 2861953"/>
              <a:gd name="connsiteY5" fmla="*/ 1631300 h 3527850"/>
              <a:gd name="connsiteX6" fmla="*/ 194488 w 2861953"/>
              <a:gd name="connsiteY6" fmla="*/ 1218780 h 3527850"/>
              <a:gd name="connsiteX7" fmla="*/ 227145 w 2861953"/>
              <a:gd name="connsiteY7" fmla="*/ 513385 h 3527850"/>
              <a:gd name="connsiteX8" fmla="*/ 625562 w 2861953"/>
              <a:gd name="connsiteY8" fmla="*/ 226002 h 3527850"/>
              <a:gd name="connsiteX9" fmla="*/ 1102357 w 2861953"/>
              <a:gd name="connsiteY9" fmla="*/ 3934 h 3527850"/>
              <a:gd name="connsiteX10" fmla="*/ 2209196 w 2861953"/>
              <a:gd name="connsiteY10" fmla="*/ 1349977 h 3527850"/>
              <a:gd name="connsiteX11" fmla="*/ 2748939 w 2861953"/>
              <a:gd name="connsiteY11" fmla="*/ 1640672 h 3527850"/>
              <a:gd name="connsiteX12" fmla="*/ 2023288 w 2861953"/>
              <a:gd name="connsiteY12" fmla="*/ 2270340 h 3527850"/>
              <a:gd name="connsiteX13" fmla="*/ 2861953 w 2861953"/>
              <a:gd name="connsiteY13" fmla="*/ 3527850 h 3527850"/>
              <a:gd name="connsiteX14" fmla="*/ 424064 w 2861953"/>
              <a:gd name="connsiteY14" fmla="*/ 3515040 h 3527850"/>
              <a:gd name="connsiteX0" fmla="*/ 414457 w 2861953"/>
              <a:gd name="connsiteY0" fmla="*/ 3547064 h 3547064"/>
              <a:gd name="connsiteX1" fmla="*/ 919477 w 2861953"/>
              <a:gd name="connsiteY1" fmla="*/ 2358324 h 3547064"/>
              <a:gd name="connsiteX2" fmla="*/ 527590 w 2861953"/>
              <a:gd name="connsiteY2" fmla="*/ 2270339 h 3547064"/>
              <a:gd name="connsiteX3" fmla="*/ 241628 w 2861953"/>
              <a:gd name="connsiteY3" fmla="*/ 2036818 h 3547064"/>
              <a:gd name="connsiteX4" fmla="*/ 186346 w 2861953"/>
              <a:gd name="connsiteY4" fmla="*/ 1908177 h 3547064"/>
              <a:gd name="connsiteX5" fmla="*/ 150378 w 2861953"/>
              <a:gd name="connsiteY5" fmla="*/ 1631300 h 3547064"/>
              <a:gd name="connsiteX6" fmla="*/ 194488 w 2861953"/>
              <a:gd name="connsiteY6" fmla="*/ 1218780 h 3547064"/>
              <a:gd name="connsiteX7" fmla="*/ 227145 w 2861953"/>
              <a:gd name="connsiteY7" fmla="*/ 513385 h 3547064"/>
              <a:gd name="connsiteX8" fmla="*/ 625562 w 2861953"/>
              <a:gd name="connsiteY8" fmla="*/ 226002 h 3547064"/>
              <a:gd name="connsiteX9" fmla="*/ 1102357 w 2861953"/>
              <a:gd name="connsiteY9" fmla="*/ 3934 h 3547064"/>
              <a:gd name="connsiteX10" fmla="*/ 2209196 w 2861953"/>
              <a:gd name="connsiteY10" fmla="*/ 1349977 h 3547064"/>
              <a:gd name="connsiteX11" fmla="*/ 2748939 w 2861953"/>
              <a:gd name="connsiteY11" fmla="*/ 1640672 h 3547064"/>
              <a:gd name="connsiteX12" fmla="*/ 2023288 w 2861953"/>
              <a:gd name="connsiteY12" fmla="*/ 2270340 h 3547064"/>
              <a:gd name="connsiteX13" fmla="*/ 2861953 w 2861953"/>
              <a:gd name="connsiteY13" fmla="*/ 3527850 h 3547064"/>
              <a:gd name="connsiteX14" fmla="*/ 414457 w 2861953"/>
              <a:gd name="connsiteY14" fmla="*/ 3547064 h 3547064"/>
              <a:gd name="connsiteX0" fmla="*/ 257539 w 2861953"/>
              <a:gd name="connsiteY0" fmla="*/ 3563076 h 3563076"/>
              <a:gd name="connsiteX1" fmla="*/ 919477 w 2861953"/>
              <a:gd name="connsiteY1" fmla="*/ 2358324 h 3563076"/>
              <a:gd name="connsiteX2" fmla="*/ 527590 w 2861953"/>
              <a:gd name="connsiteY2" fmla="*/ 2270339 h 3563076"/>
              <a:gd name="connsiteX3" fmla="*/ 241628 w 2861953"/>
              <a:gd name="connsiteY3" fmla="*/ 2036818 h 3563076"/>
              <a:gd name="connsiteX4" fmla="*/ 186346 w 2861953"/>
              <a:gd name="connsiteY4" fmla="*/ 1908177 h 3563076"/>
              <a:gd name="connsiteX5" fmla="*/ 150378 w 2861953"/>
              <a:gd name="connsiteY5" fmla="*/ 1631300 h 3563076"/>
              <a:gd name="connsiteX6" fmla="*/ 194488 w 2861953"/>
              <a:gd name="connsiteY6" fmla="*/ 1218780 h 3563076"/>
              <a:gd name="connsiteX7" fmla="*/ 227145 w 2861953"/>
              <a:gd name="connsiteY7" fmla="*/ 513385 h 3563076"/>
              <a:gd name="connsiteX8" fmla="*/ 625562 w 2861953"/>
              <a:gd name="connsiteY8" fmla="*/ 226002 h 3563076"/>
              <a:gd name="connsiteX9" fmla="*/ 1102357 w 2861953"/>
              <a:gd name="connsiteY9" fmla="*/ 3934 h 3563076"/>
              <a:gd name="connsiteX10" fmla="*/ 2209196 w 2861953"/>
              <a:gd name="connsiteY10" fmla="*/ 1349977 h 3563076"/>
              <a:gd name="connsiteX11" fmla="*/ 2748939 w 2861953"/>
              <a:gd name="connsiteY11" fmla="*/ 1640672 h 3563076"/>
              <a:gd name="connsiteX12" fmla="*/ 2023288 w 2861953"/>
              <a:gd name="connsiteY12" fmla="*/ 2270340 h 3563076"/>
              <a:gd name="connsiteX13" fmla="*/ 2861953 w 2861953"/>
              <a:gd name="connsiteY13" fmla="*/ 3527850 h 3563076"/>
              <a:gd name="connsiteX14" fmla="*/ 257539 w 2861953"/>
              <a:gd name="connsiteY14" fmla="*/ 3563076 h 3563076"/>
              <a:gd name="connsiteX0" fmla="*/ 257539 w 2890775"/>
              <a:gd name="connsiteY0" fmla="*/ 3563076 h 3569481"/>
              <a:gd name="connsiteX1" fmla="*/ 919477 w 2890775"/>
              <a:gd name="connsiteY1" fmla="*/ 2358324 h 3569481"/>
              <a:gd name="connsiteX2" fmla="*/ 527590 w 2890775"/>
              <a:gd name="connsiteY2" fmla="*/ 2270339 h 3569481"/>
              <a:gd name="connsiteX3" fmla="*/ 241628 w 2890775"/>
              <a:gd name="connsiteY3" fmla="*/ 2036818 h 3569481"/>
              <a:gd name="connsiteX4" fmla="*/ 186346 w 2890775"/>
              <a:gd name="connsiteY4" fmla="*/ 1908177 h 3569481"/>
              <a:gd name="connsiteX5" fmla="*/ 150378 w 2890775"/>
              <a:gd name="connsiteY5" fmla="*/ 1631300 h 3569481"/>
              <a:gd name="connsiteX6" fmla="*/ 194488 w 2890775"/>
              <a:gd name="connsiteY6" fmla="*/ 1218780 h 3569481"/>
              <a:gd name="connsiteX7" fmla="*/ 227145 w 2890775"/>
              <a:gd name="connsiteY7" fmla="*/ 513385 h 3569481"/>
              <a:gd name="connsiteX8" fmla="*/ 625562 w 2890775"/>
              <a:gd name="connsiteY8" fmla="*/ 226002 h 3569481"/>
              <a:gd name="connsiteX9" fmla="*/ 1102357 w 2890775"/>
              <a:gd name="connsiteY9" fmla="*/ 3934 h 3569481"/>
              <a:gd name="connsiteX10" fmla="*/ 2209196 w 2890775"/>
              <a:gd name="connsiteY10" fmla="*/ 1349977 h 3569481"/>
              <a:gd name="connsiteX11" fmla="*/ 2748939 w 2890775"/>
              <a:gd name="connsiteY11" fmla="*/ 1640672 h 3569481"/>
              <a:gd name="connsiteX12" fmla="*/ 2023288 w 2890775"/>
              <a:gd name="connsiteY12" fmla="*/ 2270340 h 3569481"/>
              <a:gd name="connsiteX13" fmla="*/ 2890775 w 2890775"/>
              <a:gd name="connsiteY13" fmla="*/ 3569481 h 3569481"/>
              <a:gd name="connsiteX14" fmla="*/ 257539 w 2890775"/>
              <a:gd name="connsiteY14" fmla="*/ 3563076 h 3569481"/>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 name="connsiteX0" fmla="*/ 257539 w 2785516"/>
              <a:gd name="connsiteY0" fmla="*/ 3563076 h 3566279"/>
              <a:gd name="connsiteX1" fmla="*/ 919477 w 2785516"/>
              <a:gd name="connsiteY1" fmla="*/ 2358324 h 3566279"/>
              <a:gd name="connsiteX2" fmla="*/ 527590 w 2785516"/>
              <a:gd name="connsiteY2" fmla="*/ 2270339 h 3566279"/>
              <a:gd name="connsiteX3" fmla="*/ 241628 w 2785516"/>
              <a:gd name="connsiteY3" fmla="*/ 2036818 h 3566279"/>
              <a:gd name="connsiteX4" fmla="*/ 186346 w 2785516"/>
              <a:gd name="connsiteY4" fmla="*/ 1908177 h 3566279"/>
              <a:gd name="connsiteX5" fmla="*/ 150378 w 2785516"/>
              <a:gd name="connsiteY5" fmla="*/ 1631300 h 3566279"/>
              <a:gd name="connsiteX6" fmla="*/ 194488 w 2785516"/>
              <a:gd name="connsiteY6" fmla="*/ 1218780 h 3566279"/>
              <a:gd name="connsiteX7" fmla="*/ 227145 w 2785516"/>
              <a:gd name="connsiteY7" fmla="*/ 513385 h 3566279"/>
              <a:gd name="connsiteX8" fmla="*/ 625562 w 2785516"/>
              <a:gd name="connsiteY8" fmla="*/ 226002 h 3566279"/>
              <a:gd name="connsiteX9" fmla="*/ 1102357 w 2785516"/>
              <a:gd name="connsiteY9" fmla="*/ 3934 h 3566279"/>
              <a:gd name="connsiteX10" fmla="*/ 2209196 w 2785516"/>
              <a:gd name="connsiteY10" fmla="*/ 1349977 h 3566279"/>
              <a:gd name="connsiteX11" fmla="*/ 2748939 w 2785516"/>
              <a:gd name="connsiteY11" fmla="*/ 1640672 h 3566279"/>
              <a:gd name="connsiteX12" fmla="*/ 2023288 w 2785516"/>
              <a:gd name="connsiteY12" fmla="*/ 2270340 h 3566279"/>
              <a:gd name="connsiteX13" fmla="*/ 2733858 w 2785516"/>
              <a:gd name="connsiteY13" fmla="*/ 3566279 h 3566279"/>
              <a:gd name="connsiteX14" fmla="*/ 257539 w 2785516"/>
              <a:gd name="connsiteY14" fmla="*/ 3563076 h 356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85516" h="3566279">
                <a:moveTo>
                  <a:pt x="257539" y="3563076"/>
                </a:moveTo>
                <a:cubicBezTo>
                  <a:pt x="374791" y="3072180"/>
                  <a:pt x="938387" y="2738747"/>
                  <a:pt x="919477" y="2358324"/>
                </a:cubicBezTo>
                <a:cubicBezTo>
                  <a:pt x="697407" y="2436700"/>
                  <a:pt x="658219" y="2296465"/>
                  <a:pt x="527590" y="2270339"/>
                </a:cubicBezTo>
                <a:cubicBezTo>
                  <a:pt x="387212" y="2272896"/>
                  <a:pt x="235096" y="2402577"/>
                  <a:pt x="241628" y="2036818"/>
                </a:cubicBezTo>
                <a:cubicBezTo>
                  <a:pt x="210832" y="2042529"/>
                  <a:pt x="76670" y="1997881"/>
                  <a:pt x="186346" y="1908177"/>
                </a:cubicBezTo>
                <a:cubicBezTo>
                  <a:pt x="-5716" y="1842958"/>
                  <a:pt x="169972" y="1727094"/>
                  <a:pt x="150378" y="1631300"/>
                </a:cubicBezTo>
                <a:cubicBezTo>
                  <a:pt x="-202130" y="1504552"/>
                  <a:pt x="172717" y="1362471"/>
                  <a:pt x="194488" y="1218780"/>
                </a:cubicBezTo>
                <a:cubicBezTo>
                  <a:pt x="100871" y="983648"/>
                  <a:pt x="98693" y="964054"/>
                  <a:pt x="227145" y="513385"/>
                </a:cubicBezTo>
                <a:cubicBezTo>
                  <a:pt x="386076" y="260837"/>
                  <a:pt x="492756" y="308733"/>
                  <a:pt x="625562" y="226002"/>
                </a:cubicBezTo>
                <a:cubicBezTo>
                  <a:pt x="782316" y="151979"/>
                  <a:pt x="730066" y="32237"/>
                  <a:pt x="1102357" y="3934"/>
                </a:cubicBezTo>
                <a:cubicBezTo>
                  <a:pt x="2058691" y="-71603"/>
                  <a:pt x="2340488" y="960835"/>
                  <a:pt x="2209196" y="1349977"/>
                </a:cubicBezTo>
                <a:cubicBezTo>
                  <a:pt x="2571990" y="1436274"/>
                  <a:pt x="2680344" y="1519921"/>
                  <a:pt x="2748939" y="1640672"/>
                </a:cubicBezTo>
                <a:cubicBezTo>
                  <a:pt x="2938444" y="2210611"/>
                  <a:pt x="2345710" y="2426825"/>
                  <a:pt x="2023288" y="2270340"/>
                </a:cubicBezTo>
                <a:cubicBezTo>
                  <a:pt x="2513827" y="2564128"/>
                  <a:pt x="2745679" y="3363805"/>
                  <a:pt x="2733858" y="3566279"/>
                </a:cubicBezTo>
                <a:lnTo>
                  <a:pt x="257539" y="3563076"/>
                </a:lnTo>
                <a:close/>
              </a:path>
            </a:pathLst>
          </a:cu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 descr="See the source image">
            <a:extLst>
              <a:ext uri="{FF2B5EF4-FFF2-40B4-BE49-F238E27FC236}">
                <a16:creationId xmlns:a16="http://schemas.microsoft.com/office/drawing/2014/main" id="{C8FDC627-46E7-47CD-A3BC-C9426FBF85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7579"/>
          <a:stretch/>
        </p:blipFill>
        <p:spPr bwMode="auto">
          <a:xfrm>
            <a:off x="9034758" y="6236578"/>
            <a:ext cx="1660097" cy="613390"/>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B2F72000-0BD4-4586-8204-190890E2EDFC}"/>
              </a:ext>
            </a:extLst>
          </p:cNvPr>
          <p:cNvSpPr>
            <a:spLocks noChangeAspect="1"/>
          </p:cNvSpPr>
          <p:nvPr/>
        </p:nvSpPr>
        <p:spPr>
          <a:xfrm>
            <a:off x="6210094" y="5753824"/>
            <a:ext cx="890553" cy="1104176"/>
          </a:xfrm>
          <a:custGeom>
            <a:avLst/>
            <a:gdLst>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97642 w 5216893"/>
              <a:gd name="connsiteY61" fmla="*/ 2107932 h 6294922"/>
              <a:gd name="connsiteX62" fmla="*/ 5168766 w 5216893"/>
              <a:gd name="connsiteY62" fmla="*/ 2175309 h 6294922"/>
              <a:gd name="connsiteX63" fmla="*/ 5111015 w 5216893"/>
              <a:gd name="connsiteY63" fmla="*/ 2281187 h 6294922"/>
              <a:gd name="connsiteX64" fmla="*/ 5062888 w 5216893"/>
              <a:gd name="connsiteY64" fmla="*/ 2329313 h 6294922"/>
              <a:gd name="connsiteX65" fmla="*/ 5072514 w 5216893"/>
              <a:gd name="connsiteY65" fmla="*/ 2415941 h 6294922"/>
              <a:gd name="connsiteX66" fmla="*/ 5101389 w 5216893"/>
              <a:gd name="connsiteY66" fmla="*/ 2521819 h 6294922"/>
              <a:gd name="connsiteX67" fmla="*/ 5130265 w 5216893"/>
              <a:gd name="connsiteY67" fmla="*/ 2637322 h 6294922"/>
              <a:gd name="connsiteX68" fmla="*/ 5159141 w 5216893"/>
              <a:gd name="connsiteY68" fmla="*/ 2762450 h 6294922"/>
              <a:gd name="connsiteX69" fmla="*/ 5159141 w 5216893"/>
              <a:gd name="connsiteY69" fmla="*/ 2887579 h 6294922"/>
              <a:gd name="connsiteX70" fmla="*/ 5111015 w 5216893"/>
              <a:gd name="connsiteY70" fmla="*/ 2926080 h 6294922"/>
              <a:gd name="connsiteX71" fmla="*/ 5034013 w 5216893"/>
              <a:gd name="connsiteY71" fmla="*/ 2954955 h 6294922"/>
              <a:gd name="connsiteX72" fmla="*/ 4957011 w 5216893"/>
              <a:gd name="connsiteY72" fmla="*/ 2954955 h 6294922"/>
              <a:gd name="connsiteX73" fmla="*/ 4908884 w 5216893"/>
              <a:gd name="connsiteY73" fmla="*/ 2935705 h 6294922"/>
              <a:gd name="connsiteX74" fmla="*/ 4870383 w 5216893"/>
              <a:gd name="connsiteY74" fmla="*/ 2916454 h 6294922"/>
              <a:gd name="connsiteX75" fmla="*/ 4812632 w 5216893"/>
              <a:gd name="connsiteY75" fmla="*/ 2916454 h 6294922"/>
              <a:gd name="connsiteX76" fmla="*/ 4745255 w 5216893"/>
              <a:gd name="connsiteY76" fmla="*/ 2926080 h 6294922"/>
              <a:gd name="connsiteX77" fmla="*/ 4697128 w 5216893"/>
              <a:gd name="connsiteY77" fmla="*/ 2993456 h 6294922"/>
              <a:gd name="connsiteX78" fmla="*/ 4677878 w 5216893"/>
              <a:gd name="connsiteY78" fmla="*/ 3060833 h 6294922"/>
              <a:gd name="connsiteX79" fmla="*/ 4677878 w 5216893"/>
              <a:gd name="connsiteY79" fmla="*/ 3118585 h 6294922"/>
              <a:gd name="connsiteX80" fmla="*/ 4639377 w 5216893"/>
              <a:gd name="connsiteY80" fmla="*/ 3166711 h 6294922"/>
              <a:gd name="connsiteX81" fmla="*/ 4610501 w 5216893"/>
              <a:gd name="connsiteY81" fmla="*/ 3214838 h 6294922"/>
              <a:gd name="connsiteX82" fmla="*/ 4581625 w 5216893"/>
              <a:gd name="connsiteY82" fmla="*/ 3224463 h 6294922"/>
              <a:gd name="connsiteX83" fmla="*/ 4591251 w 5216893"/>
              <a:gd name="connsiteY83" fmla="*/ 3272589 h 6294922"/>
              <a:gd name="connsiteX84" fmla="*/ 4572000 w 5216893"/>
              <a:gd name="connsiteY84" fmla="*/ 3311090 h 6294922"/>
              <a:gd name="connsiteX85" fmla="*/ 4543124 w 5216893"/>
              <a:gd name="connsiteY85" fmla="*/ 3368842 h 6294922"/>
              <a:gd name="connsiteX86" fmla="*/ 4494998 w 5216893"/>
              <a:gd name="connsiteY86" fmla="*/ 3416968 h 6294922"/>
              <a:gd name="connsiteX87" fmla="*/ 4543124 w 5216893"/>
              <a:gd name="connsiteY87" fmla="*/ 3493970 h 6294922"/>
              <a:gd name="connsiteX88" fmla="*/ 4552749 w 5216893"/>
              <a:gd name="connsiteY88" fmla="*/ 3580598 h 6294922"/>
              <a:gd name="connsiteX89" fmla="*/ 4514248 w 5216893"/>
              <a:gd name="connsiteY89" fmla="*/ 3667225 h 6294922"/>
              <a:gd name="connsiteX90" fmla="*/ 4475747 w 5216893"/>
              <a:gd name="connsiteY90" fmla="*/ 3744227 h 6294922"/>
              <a:gd name="connsiteX91" fmla="*/ 4437246 w 5216893"/>
              <a:gd name="connsiteY91" fmla="*/ 3792353 h 6294922"/>
              <a:gd name="connsiteX92" fmla="*/ 4369869 w 5216893"/>
              <a:gd name="connsiteY92" fmla="*/ 3830854 h 6294922"/>
              <a:gd name="connsiteX93" fmla="*/ 4292867 w 5216893"/>
              <a:gd name="connsiteY93" fmla="*/ 3850105 h 6294922"/>
              <a:gd name="connsiteX94" fmla="*/ 4215865 w 5216893"/>
              <a:gd name="connsiteY94" fmla="*/ 3869355 h 6294922"/>
              <a:gd name="connsiteX95" fmla="*/ 4148488 w 5216893"/>
              <a:gd name="connsiteY95" fmla="*/ 3869355 h 6294922"/>
              <a:gd name="connsiteX96" fmla="*/ 4100362 w 5216893"/>
              <a:gd name="connsiteY96" fmla="*/ 3878981 h 6294922"/>
              <a:gd name="connsiteX97" fmla="*/ 3936733 w 5216893"/>
              <a:gd name="connsiteY97" fmla="*/ 3965608 h 6294922"/>
              <a:gd name="connsiteX98" fmla="*/ 3869356 w 5216893"/>
              <a:gd name="connsiteY98" fmla="*/ 4013734 h 6294922"/>
              <a:gd name="connsiteX99" fmla="*/ 3773103 w 5216893"/>
              <a:gd name="connsiteY99" fmla="*/ 4100362 h 6294922"/>
              <a:gd name="connsiteX100" fmla="*/ 3647975 w 5216893"/>
              <a:gd name="connsiteY100" fmla="*/ 4206240 h 6294922"/>
              <a:gd name="connsiteX101" fmla="*/ 3811604 w 5216893"/>
              <a:gd name="connsiteY101" fmla="*/ 4312118 h 6294922"/>
              <a:gd name="connsiteX102" fmla="*/ 3946358 w 5216893"/>
              <a:gd name="connsiteY102" fmla="*/ 4475747 h 6294922"/>
              <a:gd name="connsiteX103" fmla="*/ 4119613 w 5216893"/>
              <a:gd name="connsiteY103" fmla="*/ 4754880 h 6294922"/>
              <a:gd name="connsiteX104" fmla="*/ 4283242 w 5216893"/>
              <a:gd name="connsiteY104" fmla="*/ 5043638 h 6294922"/>
              <a:gd name="connsiteX105" fmla="*/ 4562375 w 5216893"/>
              <a:gd name="connsiteY105" fmla="*/ 5573027 h 6294922"/>
              <a:gd name="connsiteX106" fmla="*/ 4706754 w 5216893"/>
              <a:gd name="connsiteY106" fmla="*/ 5958038 h 6294922"/>
              <a:gd name="connsiteX107" fmla="*/ 4764505 w 5216893"/>
              <a:gd name="connsiteY107" fmla="*/ 6169793 h 6294922"/>
              <a:gd name="connsiteX108" fmla="*/ 4774131 w 5216893"/>
              <a:gd name="connsiteY108" fmla="*/ 6294922 h 6294922"/>
              <a:gd name="connsiteX109" fmla="*/ 0 w 5216893"/>
              <a:gd name="connsiteY109" fmla="*/ 6246795 h 6294922"/>
              <a:gd name="connsiteX110" fmla="*/ 28876 w 5216893"/>
              <a:gd name="connsiteY110" fmla="*/ 6198669 h 6294922"/>
              <a:gd name="connsiteX0" fmla="*/ 28876 w 5216893"/>
              <a:gd name="connsiteY0" fmla="*/ 6198669 h 6294922"/>
              <a:gd name="connsiteX1" fmla="*/ 125128 w 5216893"/>
              <a:gd name="connsiteY1" fmla="*/ 5967663 h 6294922"/>
              <a:gd name="connsiteX2" fmla="*/ 240632 w 5216893"/>
              <a:gd name="connsiteY2" fmla="*/ 5457524 h 6294922"/>
              <a:gd name="connsiteX3" fmla="*/ 385011 w 5216893"/>
              <a:gd name="connsiteY3" fmla="*/ 4976261 h 6294922"/>
              <a:gd name="connsiteX4" fmla="*/ 490888 w 5216893"/>
              <a:gd name="connsiteY4" fmla="*/ 4591250 h 6294922"/>
              <a:gd name="connsiteX5" fmla="*/ 616017 w 5216893"/>
              <a:gd name="connsiteY5" fmla="*/ 4263991 h 6294922"/>
              <a:gd name="connsiteX6" fmla="*/ 770021 w 5216893"/>
              <a:gd name="connsiteY6" fmla="*/ 4023360 h 6294922"/>
              <a:gd name="connsiteX7" fmla="*/ 952901 w 5216893"/>
              <a:gd name="connsiteY7" fmla="*/ 3753852 h 6294922"/>
              <a:gd name="connsiteX8" fmla="*/ 1145406 w 5216893"/>
              <a:gd name="connsiteY8" fmla="*/ 3513221 h 6294922"/>
              <a:gd name="connsiteX9" fmla="*/ 1241659 w 5216893"/>
              <a:gd name="connsiteY9" fmla="*/ 3416968 h 6294922"/>
              <a:gd name="connsiteX10" fmla="*/ 1328286 w 5216893"/>
              <a:gd name="connsiteY10" fmla="*/ 3291840 h 6294922"/>
              <a:gd name="connsiteX11" fmla="*/ 1405288 w 5216893"/>
              <a:gd name="connsiteY11" fmla="*/ 3195587 h 6294922"/>
              <a:gd name="connsiteX12" fmla="*/ 1453415 w 5216893"/>
              <a:gd name="connsiteY12" fmla="*/ 3003082 h 6294922"/>
              <a:gd name="connsiteX13" fmla="*/ 1520792 w 5216893"/>
              <a:gd name="connsiteY13" fmla="*/ 2926080 h 6294922"/>
              <a:gd name="connsiteX14" fmla="*/ 1626669 w 5216893"/>
              <a:gd name="connsiteY14" fmla="*/ 2868328 h 6294922"/>
              <a:gd name="connsiteX15" fmla="*/ 1722922 w 5216893"/>
              <a:gd name="connsiteY15" fmla="*/ 2849078 h 6294922"/>
              <a:gd name="connsiteX16" fmla="*/ 1771048 w 5216893"/>
              <a:gd name="connsiteY16" fmla="*/ 2695073 h 6294922"/>
              <a:gd name="connsiteX17" fmla="*/ 1751798 w 5216893"/>
              <a:gd name="connsiteY17" fmla="*/ 2107932 h 6294922"/>
              <a:gd name="connsiteX18" fmla="*/ 1771048 w 5216893"/>
              <a:gd name="connsiteY18" fmla="*/ 2002054 h 6294922"/>
              <a:gd name="connsiteX19" fmla="*/ 1780674 w 5216893"/>
              <a:gd name="connsiteY19" fmla="*/ 1857675 h 6294922"/>
              <a:gd name="connsiteX20" fmla="*/ 1761423 w 5216893"/>
              <a:gd name="connsiteY20" fmla="*/ 1530416 h 6294922"/>
              <a:gd name="connsiteX21" fmla="*/ 1761423 w 5216893"/>
              <a:gd name="connsiteY21" fmla="*/ 1405288 h 6294922"/>
              <a:gd name="connsiteX22" fmla="*/ 1799924 w 5216893"/>
              <a:gd name="connsiteY22" fmla="*/ 1251284 h 6294922"/>
              <a:gd name="connsiteX23" fmla="*/ 1867301 w 5216893"/>
              <a:gd name="connsiteY23" fmla="*/ 1116530 h 6294922"/>
              <a:gd name="connsiteX24" fmla="*/ 1925053 w 5216893"/>
              <a:gd name="connsiteY24" fmla="*/ 1001027 h 6294922"/>
              <a:gd name="connsiteX25" fmla="*/ 1953928 w 5216893"/>
              <a:gd name="connsiteY25" fmla="*/ 856648 h 6294922"/>
              <a:gd name="connsiteX26" fmla="*/ 2002055 w 5216893"/>
              <a:gd name="connsiteY26" fmla="*/ 712269 h 6294922"/>
              <a:gd name="connsiteX27" fmla="*/ 2098307 w 5216893"/>
              <a:gd name="connsiteY27" fmla="*/ 567890 h 6294922"/>
              <a:gd name="connsiteX28" fmla="*/ 2338939 w 5216893"/>
              <a:gd name="connsiteY28" fmla="*/ 336884 h 6294922"/>
              <a:gd name="connsiteX29" fmla="*/ 2377440 w 5216893"/>
              <a:gd name="connsiteY29" fmla="*/ 240631 h 6294922"/>
              <a:gd name="connsiteX30" fmla="*/ 2598821 w 5216893"/>
              <a:gd name="connsiteY30" fmla="*/ 125128 h 6294922"/>
              <a:gd name="connsiteX31" fmla="*/ 2695074 w 5216893"/>
              <a:gd name="connsiteY31" fmla="*/ 96252 h 6294922"/>
              <a:gd name="connsiteX32" fmla="*/ 2800952 w 5216893"/>
              <a:gd name="connsiteY32" fmla="*/ 96252 h 6294922"/>
              <a:gd name="connsiteX33" fmla="*/ 3031958 w 5216893"/>
              <a:gd name="connsiteY33" fmla="*/ 19250 h 6294922"/>
              <a:gd name="connsiteX34" fmla="*/ 3676851 w 5216893"/>
              <a:gd name="connsiteY34" fmla="*/ 0 h 6294922"/>
              <a:gd name="connsiteX35" fmla="*/ 3801979 w 5216893"/>
              <a:gd name="connsiteY35" fmla="*/ 38501 h 6294922"/>
              <a:gd name="connsiteX36" fmla="*/ 4081112 w 5216893"/>
              <a:gd name="connsiteY36" fmla="*/ 86627 h 6294922"/>
              <a:gd name="connsiteX37" fmla="*/ 4263992 w 5216893"/>
              <a:gd name="connsiteY37" fmla="*/ 125128 h 6294922"/>
              <a:gd name="connsiteX38" fmla="*/ 4600876 w 5216893"/>
              <a:gd name="connsiteY38" fmla="*/ 298383 h 6294922"/>
              <a:gd name="connsiteX39" fmla="*/ 4735629 w 5216893"/>
              <a:gd name="connsiteY39" fmla="*/ 433136 h 6294922"/>
              <a:gd name="connsiteX40" fmla="*/ 4860758 w 5216893"/>
              <a:gd name="connsiteY40" fmla="*/ 539014 h 6294922"/>
              <a:gd name="connsiteX41" fmla="*/ 4957011 w 5216893"/>
              <a:gd name="connsiteY41" fmla="*/ 625642 h 6294922"/>
              <a:gd name="connsiteX42" fmla="*/ 5053263 w 5216893"/>
              <a:gd name="connsiteY42" fmla="*/ 721894 h 6294922"/>
              <a:gd name="connsiteX43" fmla="*/ 5062888 w 5216893"/>
              <a:gd name="connsiteY43" fmla="*/ 856648 h 6294922"/>
              <a:gd name="connsiteX44" fmla="*/ 5101389 w 5216893"/>
              <a:gd name="connsiteY44" fmla="*/ 981776 h 6294922"/>
              <a:gd name="connsiteX45" fmla="*/ 5111015 w 5216893"/>
              <a:gd name="connsiteY45" fmla="*/ 1087654 h 6294922"/>
              <a:gd name="connsiteX46" fmla="*/ 5024387 w 5216893"/>
              <a:gd name="connsiteY46" fmla="*/ 1155031 h 6294922"/>
              <a:gd name="connsiteX47" fmla="*/ 5034013 w 5216893"/>
              <a:gd name="connsiteY47" fmla="*/ 1232033 h 6294922"/>
              <a:gd name="connsiteX48" fmla="*/ 5053263 w 5216893"/>
              <a:gd name="connsiteY48" fmla="*/ 1328286 h 6294922"/>
              <a:gd name="connsiteX49" fmla="*/ 5091764 w 5216893"/>
              <a:gd name="connsiteY49" fmla="*/ 1347536 h 6294922"/>
              <a:gd name="connsiteX50" fmla="*/ 5082139 w 5216893"/>
              <a:gd name="connsiteY50" fmla="*/ 1463040 h 6294922"/>
              <a:gd name="connsiteX51" fmla="*/ 5130265 w 5216893"/>
              <a:gd name="connsiteY51" fmla="*/ 1597793 h 6294922"/>
              <a:gd name="connsiteX52" fmla="*/ 5120640 w 5216893"/>
              <a:gd name="connsiteY52" fmla="*/ 1674795 h 6294922"/>
              <a:gd name="connsiteX53" fmla="*/ 5120640 w 5216893"/>
              <a:gd name="connsiteY53" fmla="*/ 1809549 h 6294922"/>
              <a:gd name="connsiteX54" fmla="*/ 5111015 w 5216893"/>
              <a:gd name="connsiteY54" fmla="*/ 1876926 h 6294922"/>
              <a:gd name="connsiteX55" fmla="*/ 5091764 w 5216893"/>
              <a:gd name="connsiteY55" fmla="*/ 1925052 h 6294922"/>
              <a:gd name="connsiteX56" fmla="*/ 5053263 w 5216893"/>
              <a:gd name="connsiteY56" fmla="*/ 1963553 h 6294922"/>
              <a:gd name="connsiteX57" fmla="*/ 5053263 w 5216893"/>
              <a:gd name="connsiteY57" fmla="*/ 1992429 h 6294922"/>
              <a:gd name="connsiteX58" fmla="*/ 5111015 w 5216893"/>
              <a:gd name="connsiteY58" fmla="*/ 2021305 h 6294922"/>
              <a:gd name="connsiteX59" fmla="*/ 5159141 w 5216893"/>
              <a:gd name="connsiteY59" fmla="*/ 2040555 h 6294922"/>
              <a:gd name="connsiteX60" fmla="*/ 5216893 w 5216893"/>
              <a:gd name="connsiteY60" fmla="*/ 2040555 h 6294922"/>
              <a:gd name="connsiteX61" fmla="*/ 5168766 w 5216893"/>
              <a:gd name="connsiteY61" fmla="*/ 2175309 h 6294922"/>
              <a:gd name="connsiteX62" fmla="*/ 5111015 w 5216893"/>
              <a:gd name="connsiteY62" fmla="*/ 2281187 h 6294922"/>
              <a:gd name="connsiteX63" fmla="*/ 5062888 w 5216893"/>
              <a:gd name="connsiteY63" fmla="*/ 2329313 h 6294922"/>
              <a:gd name="connsiteX64" fmla="*/ 5072514 w 5216893"/>
              <a:gd name="connsiteY64" fmla="*/ 2415941 h 6294922"/>
              <a:gd name="connsiteX65" fmla="*/ 5101389 w 5216893"/>
              <a:gd name="connsiteY65" fmla="*/ 2521819 h 6294922"/>
              <a:gd name="connsiteX66" fmla="*/ 5130265 w 5216893"/>
              <a:gd name="connsiteY66" fmla="*/ 2637322 h 6294922"/>
              <a:gd name="connsiteX67" fmla="*/ 5159141 w 5216893"/>
              <a:gd name="connsiteY67" fmla="*/ 2762450 h 6294922"/>
              <a:gd name="connsiteX68" fmla="*/ 5159141 w 5216893"/>
              <a:gd name="connsiteY68" fmla="*/ 2887579 h 6294922"/>
              <a:gd name="connsiteX69" fmla="*/ 5111015 w 5216893"/>
              <a:gd name="connsiteY69" fmla="*/ 2926080 h 6294922"/>
              <a:gd name="connsiteX70" fmla="*/ 5034013 w 5216893"/>
              <a:gd name="connsiteY70" fmla="*/ 2954955 h 6294922"/>
              <a:gd name="connsiteX71" fmla="*/ 4957011 w 5216893"/>
              <a:gd name="connsiteY71" fmla="*/ 2954955 h 6294922"/>
              <a:gd name="connsiteX72" fmla="*/ 4908884 w 5216893"/>
              <a:gd name="connsiteY72" fmla="*/ 2935705 h 6294922"/>
              <a:gd name="connsiteX73" fmla="*/ 4870383 w 5216893"/>
              <a:gd name="connsiteY73" fmla="*/ 2916454 h 6294922"/>
              <a:gd name="connsiteX74" fmla="*/ 4812632 w 5216893"/>
              <a:gd name="connsiteY74" fmla="*/ 2916454 h 6294922"/>
              <a:gd name="connsiteX75" fmla="*/ 4745255 w 5216893"/>
              <a:gd name="connsiteY75" fmla="*/ 2926080 h 6294922"/>
              <a:gd name="connsiteX76" fmla="*/ 4697128 w 5216893"/>
              <a:gd name="connsiteY76" fmla="*/ 2993456 h 6294922"/>
              <a:gd name="connsiteX77" fmla="*/ 4677878 w 5216893"/>
              <a:gd name="connsiteY77" fmla="*/ 3060833 h 6294922"/>
              <a:gd name="connsiteX78" fmla="*/ 4677878 w 5216893"/>
              <a:gd name="connsiteY78" fmla="*/ 3118585 h 6294922"/>
              <a:gd name="connsiteX79" fmla="*/ 4639377 w 5216893"/>
              <a:gd name="connsiteY79" fmla="*/ 3166711 h 6294922"/>
              <a:gd name="connsiteX80" fmla="*/ 4610501 w 5216893"/>
              <a:gd name="connsiteY80" fmla="*/ 3214838 h 6294922"/>
              <a:gd name="connsiteX81" fmla="*/ 4581625 w 5216893"/>
              <a:gd name="connsiteY81" fmla="*/ 3224463 h 6294922"/>
              <a:gd name="connsiteX82" fmla="*/ 4591251 w 5216893"/>
              <a:gd name="connsiteY82" fmla="*/ 3272589 h 6294922"/>
              <a:gd name="connsiteX83" fmla="*/ 4572000 w 5216893"/>
              <a:gd name="connsiteY83" fmla="*/ 3311090 h 6294922"/>
              <a:gd name="connsiteX84" fmla="*/ 4543124 w 5216893"/>
              <a:gd name="connsiteY84" fmla="*/ 3368842 h 6294922"/>
              <a:gd name="connsiteX85" fmla="*/ 4494998 w 5216893"/>
              <a:gd name="connsiteY85" fmla="*/ 3416968 h 6294922"/>
              <a:gd name="connsiteX86" fmla="*/ 4543124 w 5216893"/>
              <a:gd name="connsiteY86" fmla="*/ 3493970 h 6294922"/>
              <a:gd name="connsiteX87" fmla="*/ 4552749 w 5216893"/>
              <a:gd name="connsiteY87" fmla="*/ 3580598 h 6294922"/>
              <a:gd name="connsiteX88" fmla="*/ 4514248 w 5216893"/>
              <a:gd name="connsiteY88" fmla="*/ 3667225 h 6294922"/>
              <a:gd name="connsiteX89" fmla="*/ 4475747 w 5216893"/>
              <a:gd name="connsiteY89" fmla="*/ 3744227 h 6294922"/>
              <a:gd name="connsiteX90" fmla="*/ 4437246 w 5216893"/>
              <a:gd name="connsiteY90" fmla="*/ 3792353 h 6294922"/>
              <a:gd name="connsiteX91" fmla="*/ 4369869 w 5216893"/>
              <a:gd name="connsiteY91" fmla="*/ 3830854 h 6294922"/>
              <a:gd name="connsiteX92" fmla="*/ 4292867 w 5216893"/>
              <a:gd name="connsiteY92" fmla="*/ 3850105 h 6294922"/>
              <a:gd name="connsiteX93" fmla="*/ 4215865 w 5216893"/>
              <a:gd name="connsiteY93" fmla="*/ 3869355 h 6294922"/>
              <a:gd name="connsiteX94" fmla="*/ 4148488 w 5216893"/>
              <a:gd name="connsiteY94" fmla="*/ 3869355 h 6294922"/>
              <a:gd name="connsiteX95" fmla="*/ 4100362 w 5216893"/>
              <a:gd name="connsiteY95" fmla="*/ 3878981 h 6294922"/>
              <a:gd name="connsiteX96" fmla="*/ 3936733 w 5216893"/>
              <a:gd name="connsiteY96" fmla="*/ 3965608 h 6294922"/>
              <a:gd name="connsiteX97" fmla="*/ 3869356 w 5216893"/>
              <a:gd name="connsiteY97" fmla="*/ 4013734 h 6294922"/>
              <a:gd name="connsiteX98" fmla="*/ 3773103 w 5216893"/>
              <a:gd name="connsiteY98" fmla="*/ 4100362 h 6294922"/>
              <a:gd name="connsiteX99" fmla="*/ 3647975 w 5216893"/>
              <a:gd name="connsiteY99" fmla="*/ 4206240 h 6294922"/>
              <a:gd name="connsiteX100" fmla="*/ 3811604 w 5216893"/>
              <a:gd name="connsiteY100" fmla="*/ 4312118 h 6294922"/>
              <a:gd name="connsiteX101" fmla="*/ 3946358 w 5216893"/>
              <a:gd name="connsiteY101" fmla="*/ 4475747 h 6294922"/>
              <a:gd name="connsiteX102" fmla="*/ 4119613 w 5216893"/>
              <a:gd name="connsiteY102" fmla="*/ 4754880 h 6294922"/>
              <a:gd name="connsiteX103" fmla="*/ 4283242 w 5216893"/>
              <a:gd name="connsiteY103" fmla="*/ 5043638 h 6294922"/>
              <a:gd name="connsiteX104" fmla="*/ 4562375 w 5216893"/>
              <a:gd name="connsiteY104" fmla="*/ 5573027 h 6294922"/>
              <a:gd name="connsiteX105" fmla="*/ 4706754 w 5216893"/>
              <a:gd name="connsiteY105" fmla="*/ 5958038 h 6294922"/>
              <a:gd name="connsiteX106" fmla="*/ 4764505 w 5216893"/>
              <a:gd name="connsiteY106" fmla="*/ 6169793 h 6294922"/>
              <a:gd name="connsiteX107" fmla="*/ 4774131 w 5216893"/>
              <a:gd name="connsiteY107" fmla="*/ 6294922 h 6294922"/>
              <a:gd name="connsiteX108" fmla="*/ 0 w 5216893"/>
              <a:gd name="connsiteY108" fmla="*/ 6246795 h 6294922"/>
              <a:gd name="connsiteX109" fmla="*/ 28876 w 5216893"/>
              <a:gd name="connsiteY109"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59141 w 5168766"/>
              <a:gd name="connsiteY59" fmla="*/ 2040555 h 6294922"/>
              <a:gd name="connsiteX60" fmla="*/ 5168766 w 5168766"/>
              <a:gd name="connsiteY60" fmla="*/ 2175309 h 6294922"/>
              <a:gd name="connsiteX61" fmla="*/ 5111015 w 5168766"/>
              <a:gd name="connsiteY61" fmla="*/ 2281187 h 6294922"/>
              <a:gd name="connsiteX62" fmla="*/ 5062888 w 5168766"/>
              <a:gd name="connsiteY62" fmla="*/ 2329313 h 6294922"/>
              <a:gd name="connsiteX63" fmla="*/ 5072514 w 5168766"/>
              <a:gd name="connsiteY63" fmla="*/ 2415941 h 6294922"/>
              <a:gd name="connsiteX64" fmla="*/ 5101389 w 5168766"/>
              <a:gd name="connsiteY64" fmla="*/ 2521819 h 6294922"/>
              <a:gd name="connsiteX65" fmla="*/ 5130265 w 5168766"/>
              <a:gd name="connsiteY65" fmla="*/ 2637322 h 6294922"/>
              <a:gd name="connsiteX66" fmla="*/ 5159141 w 5168766"/>
              <a:gd name="connsiteY66" fmla="*/ 2762450 h 6294922"/>
              <a:gd name="connsiteX67" fmla="*/ 5159141 w 5168766"/>
              <a:gd name="connsiteY67" fmla="*/ 2887579 h 6294922"/>
              <a:gd name="connsiteX68" fmla="*/ 5111015 w 5168766"/>
              <a:gd name="connsiteY68" fmla="*/ 2926080 h 6294922"/>
              <a:gd name="connsiteX69" fmla="*/ 5034013 w 5168766"/>
              <a:gd name="connsiteY69" fmla="*/ 2954955 h 6294922"/>
              <a:gd name="connsiteX70" fmla="*/ 4957011 w 5168766"/>
              <a:gd name="connsiteY70" fmla="*/ 2954955 h 6294922"/>
              <a:gd name="connsiteX71" fmla="*/ 4908884 w 5168766"/>
              <a:gd name="connsiteY71" fmla="*/ 2935705 h 6294922"/>
              <a:gd name="connsiteX72" fmla="*/ 4870383 w 5168766"/>
              <a:gd name="connsiteY72" fmla="*/ 2916454 h 6294922"/>
              <a:gd name="connsiteX73" fmla="*/ 4812632 w 5168766"/>
              <a:gd name="connsiteY73" fmla="*/ 2916454 h 6294922"/>
              <a:gd name="connsiteX74" fmla="*/ 4745255 w 5168766"/>
              <a:gd name="connsiteY74" fmla="*/ 2926080 h 6294922"/>
              <a:gd name="connsiteX75" fmla="*/ 4697128 w 5168766"/>
              <a:gd name="connsiteY75" fmla="*/ 2993456 h 6294922"/>
              <a:gd name="connsiteX76" fmla="*/ 4677878 w 5168766"/>
              <a:gd name="connsiteY76" fmla="*/ 3060833 h 6294922"/>
              <a:gd name="connsiteX77" fmla="*/ 4677878 w 5168766"/>
              <a:gd name="connsiteY77" fmla="*/ 3118585 h 6294922"/>
              <a:gd name="connsiteX78" fmla="*/ 4639377 w 5168766"/>
              <a:gd name="connsiteY78" fmla="*/ 3166711 h 6294922"/>
              <a:gd name="connsiteX79" fmla="*/ 4610501 w 5168766"/>
              <a:gd name="connsiteY79" fmla="*/ 3214838 h 6294922"/>
              <a:gd name="connsiteX80" fmla="*/ 4581625 w 5168766"/>
              <a:gd name="connsiteY80" fmla="*/ 3224463 h 6294922"/>
              <a:gd name="connsiteX81" fmla="*/ 4591251 w 5168766"/>
              <a:gd name="connsiteY81" fmla="*/ 3272589 h 6294922"/>
              <a:gd name="connsiteX82" fmla="*/ 4572000 w 5168766"/>
              <a:gd name="connsiteY82" fmla="*/ 3311090 h 6294922"/>
              <a:gd name="connsiteX83" fmla="*/ 4543124 w 5168766"/>
              <a:gd name="connsiteY83" fmla="*/ 3368842 h 6294922"/>
              <a:gd name="connsiteX84" fmla="*/ 4494998 w 5168766"/>
              <a:gd name="connsiteY84" fmla="*/ 3416968 h 6294922"/>
              <a:gd name="connsiteX85" fmla="*/ 4543124 w 5168766"/>
              <a:gd name="connsiteY85" fmla="*/ 3493970 h 6294922"/>
              <a:gd name="connsiteX86" fmla="*/ 4552749 w 5168766"/>
              <a:gd name="connsiteY86" fmla="*/ 3580598 h 6294922"/>
              <a:gd name="connsiteX87" fmla="*/ 4514248 w 5168766"/>
              <a:gd name="connsiteY87" fmla="*/ 3667225 h 6294922"/>
              <a:gd name="connsiteX88" fmla="*/ 4475747 w 5168766"/>
              <a:gd name="connsiteY88" fmla="*/ 3744227 h 6294922"/>
              <a:gd name="connsiteX89" fmla="*/ 4437246 w 5168766"/>
              <a:gd name="connsiteY89" fmla="*/ 3792353 h 6294922"/>
              <a:gd name="connsiteX90" fmla="*/ 4369869 w 5168766"/>
              <a:gd name="connsiteY90" fmla="*/ 3830854 h 6294922"/>
              <a:gd name="connsiteX91" fmla="*/ 4292867 w 5168766"/>
              <a:gd name="connsiteY91" fmla="*/ 3850105 h 6294922"/>
              <a:gd name="connsiteX92" fmla="*/ 4215865 w 5168766"/>
              <a:gd name="connsiteY92" fmla="*/ 3869355 h 6294922"/>
              <a:gd name="connsiteX93" fmla="*/ 4148488 w 5168766"/>
              <a:gd name="connsiteY93" fmla="*/ 3869355 h 6294922"/>
              <a:gd name="connsiteX94" fmla="*/ 4100362 w 5168766"/>
              <a:gd name="connsiteY94" fmla="*/ 3878981 h 6294922"/>
              <a:gd name="connsiteX95" fmla="*/ 3936733 w 5168766"/>
              <a:gd name="connsiteY95" fmla="*/ 3965608 h 6294922"/>
              <a:gd name="connsiteX96" fmla="*/ 3869356 w 5168766"/>
              <a:gd name="connsiteY96" fmla="*/ 4013734 h 6294922"/>
              <a:gd name="connsiteX97" fmla="*/ 3773103 w 5168766"/>
              <a:gd name="connsiteY97" fmla="*/ 4100362 h 6294922"/>
              <a:gd name="connsiteX98" fmla="*/ 3647975 w 5168766"/>
              <a:gd name="connsiteY98" fmla="*/ 4206240 h 6294922"/>
              <a:gd name="connsiteX99" fmla="*/ 3811604 w 5168766"/>
              <a:gd name="connsiteY99" fmla="*/ 4312118 h 6294922"/>
              <a:gd name="connsiteX100" fmla="*/ 3946358 w 5168766"/>
              <a:gd name="connsiteY100" fmla="*/ 4475747 h 6294922"/>
              <a:gd name="connsiteX101" fmla="*/ 4119613 w 5168766"/>
              <a:gd name="connsiteY101" fmla="*/ 4754880 h 6294922"/>
              <a:gd name="connsiteX102" fmla="*/ 4283242 w 5168766"/>
              <a:gd name="connsiteY102" fmla="*/ 5043638 h 6294922"/>
              <a:gd name="connsiteX103" fmla="*/ 4562375 w 5168766"/>
              <a:gd name="connsiteY103" fmla="*/ 5573027 h 6294922"/>
              <a:gd name="connsiteX104" fmla="*/ 4706754 w 5168766"/>
              <a:gd name="connsiteY104" fmla="*/ 5958038 h 6294922"/>
              <a:gd name="connsiteX105" fmla="*/ 4764505 w 5168766"/>
              <a:gd name="connsiteY105" fmla="*/ 6169793 h 6294922"/>
              <a:gd name="connsiteX106" fmla="*/ 4774131 w 5168766"/>
              <a:gd name="connsiteY106" fmla="*/ 6294922 h 6294922"/>
              <a:gd name="connsiteX107" fmla="*/ 0 w 5168766"/>
              <a:gd name="connsiteY107" fmla="*/ 6246795 h 6294922"/>
              <a:gd name="connsiteX108" fmla="*/ 28876 w 5168766"/>
              <a:gd name="connsiteY108" fmla="*/ 6198669 h 6294922"/>
              <a:gd name="connsiteX0" fmla="*/ 28876 w 5168766"/>
              <a:gd name="connsiteY0" fmla="*/ 6198669 h 6294922"/>
              <a:gd name="connsiteX1" fmla="*/ 125128 w 5168766"/>
              <a:gd name="connsiteY1" fmla="*/ 5967663 h 6294922"/>
              <a:gd name="connsiteX2" fmla="*/ 240632 w 5168766"/>
              <a:gd name="connsiteY2" fmla="*/ 5457524 h 6294922"/>
              <a:gd name="connsiteX3" fmla="*/ 385011 w 5168766"/>
              <a:gd name="connsiteY3" fmla="*/ 4976261 h 6294922"/>
              <a:gd name="connsiteX4" fmla="*/ 490888 w 5168766"/>
              <a:gd name="connsiteY4" fmla="*/ 4591250 h 6294922"/>
              <a:gd name="connsiteX5" fmla="*/ 616017 w 5168766"/>
              <a:gd name="connsiteY5" fmla="*/ 4263991 h 6294922"/>
              <a:gd name="connsiteX6" fmla="*/ 770021 w 5168766"/>
              <a:gd name="connsiteY6" fmla="*/ 4023360 h 6294922"/>
              <a:gd name="connsiteX7" fmla="*/ 952901 w 5168766"/>
              <a:gd name="connsiteY7" fmla="*/ 3753852 h 6294922"/>
              <a:gd name="connsiteX8" fmla="*/ 1145406 w 5168766"/>
              <a:gd name="connsiteY8" fmla="*/ 3513221 h 6294922"/>
              <a:gd name="connsiteX9" fmla="*/ 1241659 w 5168766"/>
              <a:gd name="connsiteY9" fmla="*/ 3416968 h 6294922"/>
              <a:gd name="connsiteX10" fmla="*/ 1328286 w 5168766"/>
              <a:gd name="connsiteY10" fmla="*/ 3291840 h 6294922"/>
              <a:gd name="connsiteX11" fmla="*/ 1405288 w 5168766"/>
              <a:gd name="connsiteY11" fmla="*/ 3195587 h 6294922"/>
              <a:gd name="connsiteX12" fmla="*/ 1453415 w 5168766"/>
              <a:gd name="connsiteY12" fmla="*/ 3003082 h 6294922"/>
              <a:gd name="connsiteX13" fmla="*/ 1520792 w 5168766"/>
              <a:gd name="connsiteY13" fmla="*/ 2926080 h 6294922"/>
              <a:gd name="connsiteX14" fmla="*/ 1626669 w 5168766"/>
              <a:gd name="connsiteY14" fmla="*/ 2868328 h 6294922"/>
              <a:gd name="connsiteX15" fmla="*/ 1722922 w 5168766"/>
              <a:gd name="connsiteY15" fmla="*/ 2849078 h 6294922"/>
              <a:gd name="connsiteX16" fmla="*/ 1771048 w 5168766"/>
              <a:gd name="connsiteY16" fmla="*/ 2695073 h 6294922"/>
              <a:gd name="connsiteX17" fmla="*/ 1751798 w 5168766"/>
              <a:gd name="connsiteY17" fmla="*/ 2107932 h 6294922"/>
              <a:gd name="connsiteX18" fmla="*/ 1771048 w 5168766"/>
              <a:gd name="connsiteY18" fmla="*/ 2002054 h 6294922"/>
              <a:gd name="connsiteX19" fmla="*/ 1780674 w 5168766"/>
              <a:gd name="connsiteY19" fmla="*/ 1857675 h 6294922"/>
              <a:gd name="connsiteX20" fmla="*/ 1761423 w 5168766"/>
              <a:gd name="connsiteY20" fmla="*/ 1530416 h 6294922"/>
              <a:gd name="connsiteX21" fmla="*/ 1761423 w 5168766"/>
              <a:gd name="connsiteY21" fmla="*/ 1405288 h 6294922"/>
              <a:gd name="connsiteX22" fmla="*/ 1799924 w 5168766"/>
              <a:gd name="connsiteY22" fmla="*/ 1251284 h 6294922"/>
              <a:gd name="connsiteX23" fmla="*/ 1867301 w 5168766"/>
              <a:gd name="connsiteY23" fmla="*/ 1116530 h 6294922"/>
              <a:gd name="connsiteX24" fmla="*/ 1925053 w 5168766"/>
              <a:gd name="connsiteY24" fmla="*/ 1001027 h 6294922"/>
              <a:gd name="connsiteX25" fmla="*/ 1953928 w 5168766"/>
              <a:gd name="connsiteY25" fmla="*/ 856648 h 6294922"/>
              <a:gd name="connsiteX26" fmla="*/ 2002055 w 5168766"/>
              <a:gd name="connsiteY26" fmla="*/ 712269 h 6294922"/>
              <a:gd name="connsiteX27" fmla="*/ 2098307 w 5168766"/>
              <a:gd name="connsiteY27" fmla="*/ 567890 h 6294922"/>
              <a:gd name="connsiteX28" fmla="*/ 2338939 w 5168766"/>
              <a:gd name="connsiteY28" fmla="*/ 336884 h 6294922"/>
              <a:gd name="connsiteX29" fmla="*/ 2377440 w 5168766"/>
              <a:gd name="connsiteY29" fmla="*/ 240631 h 6294922"/>
              <a:gd name="connsiteX30" fmla="*/ 2598821 w 5168766"/>
              <a:gd name="connsiteY30" fmla="*/ 125128 h 6294922"/>
              <a:gd name="connsiteX31" fmla="*/ 2695074 w 5168766"/>
              <a:gd name="connsiteY31" fmla="*/ 96252 h 6294922"/>
              <a:gd name="connsiteX32" fmla="*/ 2800952 w 5168766"/>
              <a:gd name="connsiteY32" fmla="*/ 96252 h 6294922"/>
              <a:gd name="connsiteX33" fmla="*/ 3031958 w 5168766"/>
              <a:gd name="connsiteY33" fmla="*/ 19250 h 6294922"/>
              <a:gd name="connsiteX34" fmla="*/ 3676851 w 5168766"/>
              <a:gd name="connsiteY34" fmla="*/ 0 h 6294922"/>
              <a:gd name="connsiteX35" fmla="*/ 3801979 w 5168766"/>
              <a:gd name="connsiteY35" fmla="*/ 38501 h 6294922"/>
              <a:gd name="connsiteX36" fmla="*/ 4081112 w 5168766"/>
              <a:gd name="connsiteY36" fmla="*/ 86627 h 6294922"/>
              <a:gd name="connsiteX37" fmla="*/ 4263992 w 5168766"/>
              <a:gd name="connsiteY37" fmla="*/ 125128 h 6294922"/>
              <a:gd name="connsiteX38" fmla="*/ 4600876 w 5168766"/>
              <a:gd name="connsiteY38" fmla="*/ 298383 h 6294922"/>
              <a:gd name="connsiteX39" fmla="*/ 4735629 w 5168766"/>
              <a:gd name="connsiteY39" fmla="*/ 433136 h 6294922"/>
              <a:gd name="connsiteX40" fmla="*/ 4860758 w 5168766"/>
              <a:gd name="connsiteY40" fmla="*/ 539014 h 6294922"/>
              <a:gd name="connsiteX41" fmla="*/ 4957011 w 5168766"/>
              <a:gd name="connsiteY41" fmla="*/ 625642 h 6294922"/>
              <a:gd name="connsiteX42" fmla="*/ 5053263 w 5168766"/>
              <a:gd name="connsiteY42" fmla="*/ 721894 h 6294922"/>
              <a:gd name="connsiteX43" fmla="*/ 5062888 w 5168766"/>
              <a:gd name="connsiteY43" fmla="*/ 856648 h 6294922"/>
              <a:gd name="connsiteX44" fmla="*/ 5101389 w 5168766"/>
              <a:gd name="connsiteY44" fmla="*/ 981776 h 6294922"/>
              <a:gd name="connsiteX45" fmla="*/ 5111015 w 5168766"/>
              <a:gd name="connsiteY45" fmla="*/ 1087654 h 6294922"/>
              <a:gd name="connsiteX46" fmla="*/ 5024387 w 5168766"/>
              <a:gd name="connsiteY46" fmla="*/ 1155031 h 6294922"/>
              <a:gd name="connsiteX47" fmla="*/ 5034013 w 5168766"/>
              <a:gd name="connsiteY47" fmla="*/ 1232033 h 6294922"/>
              <a:gd name="connsiteX48" fmla="*/ 5053263 w 5168766"/>
              <a:gd name="connsiteY48" fmla="*/ 1328286 h 6294922"/>
              <a:gd name="connsiteX49" fmla="*/ 5091764 w 5168766"/>
              <a:gd name="connsiteY49" fmla="*/ 1347536 h 6294922"/>
              <a:gd name="connsiteX50" fmla="*/ 5082139 w 5168766"/>
              <a:gd name="connsiteY50" fmla="*/ 1463040 h 6294922"/>
              <a:gd name="connsiteX51" fmla="*/ 5130265 w 5168766"/>
              <a:gd name="connsiteY51" fmla="*/ 1597793 h 6294922"/>
              <a:gd name="connsiteX52" fmla="*/ 5120640 w 5168766"/>
              <a:gd name="connsiteY52" fmla="*/ 1674795 h 6294922"/>
              <a:gd name="connsiteX53" fmla="*/ 5120640 w 5168766"/>
              <a:gd name="connsiteY53" fmla="*/ 1809549 h 6294922"/>
              <a:gd name="connsiteX54" fmla="*/ 5111015 w 5168766"/>
              <a:gd name="connsiteY54" fmla="*/ 1876926 h 6294922"/>
              <a:gd name="connsiteX55" fmla="*/ 5091764 w 5168766"/>
              <a:gd name="connsiteY55" fmla="*/ 1925052 h 6294922"/>
              <a:gd name="connsiteX56" fmla="*/ 5053263 w 5168766"/>
              <a:gd name="connsiteY56" fmla="*/ 1963553 h 6294922"/>
              <a:gd name="connsiteX57" fmla="*/ 5053263 w 5168766"/>
              <a:gd name="connsiteY57" fmla="*/ 1992429 h 6294922"/>
              <a:gd name="connsiteX58" fmla="*/ 5111015 w 5168766"/>
              <a:gd name="connsiteY58" fmla="*/ 2021305 h 6294922"/>
              <a:gd name="connsiteX59" fmla="*/ 5168766 w 5168766"/>
              <a:gd name="connsiteY59" fmla="*/ 2175309 h 6294922"/>
              <a:gd name="connsiteX60" fmla="*/ 5111015 w 5168766"/>
              <a:gd name="connsiteY60" fmla="*/ 2281187 h 6294922"/>
              <a:gd name="connsiteX61" fmla="*/ 5062888 w 5168766"/>
              <a:gd name="connsiteY61" fmla="*/ 2329313 h 6294922"/>
              <a:gd name="connsiteX62" fmla="*/ 5072514 w 5168766"/>
              <a:gd name="connsiteY62" fmla="*/ 2415941 h 6294922"/>
              <a:gd name="connsiteX63" fmla="*/ 5101389 w 5168766"/>
              <a:gd name="connsiteY63" fmla="*/ 2521819 h 6294922"/>
              <a:gd name="connsiteX64" fmla="*/ 5130265 w 5168766"/>
              <a:gd name="connsiteY64" fmla="*/ 2637322 h 6294922"/>
              <a:gd name="connsiteX65" fmla="*/ 5159141 w 5168766"/>
              <a:gd name="connsiteY65" fmla="*/ 2762450 h 6294922"/>
              <a:gd name="connsiteX66" fmla="*/ 5159141 w 5168766"/>
              <a:gd name="connsiteY66" fmla="*/ 2887579 h 6294922"/>
              <a:gd name="connsiteX67" fmla="*/ 5111015 w 5168766"/>
              <a:gd name="connsiteY67" fmla="*/ 2926080 h 6294922"/>
              <a:gd name="connsiteX68" fmla="*/ 5034013 w 5168766"/>
              <a:gd name="connsiteY68" fmla="*/ 2954955 h 6294922"/>
              <a:gd name="connsiteX69" fmla="*/ 4957011 w 5168766"/>
              <a:gd name="connsiteY69" fmla="*/ 2954955 h 6294922"/>
              <a:gd name="connsiteX70" fmla="*/ 4908884 w 5168766"/>
              <a:gd name="connsiteY70" fmla="*/ 2935705 h 6294922"/>
              <a:gd name="connsiteX71" fmla="*/ 4870383 w 5168766"/>
              <a:gd name="connsiteY71" fmla="*/ 2916454 h 6294922"/>
              <a:gd name="connsiteX72" fmla="*/ 4812632 w 5168766"/>
              <a:gd name="connsiteY72" fmla="*/ 2916454 h 6294922"/>
              <a:gd name="connsiteX73" fmla="*/ 4745255 w 5168766"/>
              <a:gd name="connsiteY73" fmla="*/ 2926080 h 6294922"/>
              <a:gd name="connsiteX74" fmla="*/ 4697128 w 5168766"/>
              <a:gd name="connsiteY74" fmla="*/ 2993456 h 6294922"/>
              <a:gd name="connsiteX75" fmla="*/ 4677878 w 5168766"/>
              <a:gd name="connsiteY75" fmla="*/ 3060833 h 6294922"/>
              <a:gd name="connsiteX76" fmla="*/ 4677878 w 5168766"/>
              <a:gd name="connsiteY76" fmla="*/ 3118585 h 6294922"/>
              <a:gd name="connsiteX77" fmla="*/ 4639377 w 5168766"/>
              <a:gd name="connsiteY77" fmla="*/ 3166711 h 6294922"/>
              <a:gd name="connsiteX78" fmla="*/ 4610501 w 5168766"/>
              <a:gd name="connsiteY78" fmla="*/ 3214838 h 6294922"/>
              <a:gd name="connsiteX79" fmla="*/ 4581625 w 5168766"/>
              <a:gd name="connsiteY79" fmla="*/ 3224463 h 6294922"/>
              <a:gd name="connsiteX80" fmla="*/ 4591251 w 5168766"/>
              <a:gd name="connsiteY80" fmla="*/ 3272589 h 6294922"/>
              <a:gd name="connsiteX81" fmla="*/ 4572000 w 5168766"/>
              <a:gd name="connsiteY81" fmla="*/ 3311090 h 6294922"/>
              <a:gd name="connsiteX82" fmla="*/ 4543124 w 5168766"/>
              <a:gd name="connsiteY82" fmla="*/ 3368842 h 6294922"/>
              <a:gd name="connsiteX83" fmla="*/ 4494998 w 5168766"/>
              <a:gd name="connsiteY83" fmla="*/ 3416968 h 6294922"/>
              <a:gd name="connsiteX84" fmla="*/ 4543124 w 5168766"/>
              <a:gd name="connsiteY84" fmla="*/ 3493970 h 6294922"/>
              <a:gd name="connsiteX85" fmla="*/ 4552749 w 5168766"/>
              <a:gd name="connsiteY85" fmla="*/ 3580598 h 6294922"/>
              <a:gd name="connsiteX86" fmla="*/ 4514248 w 5168766"/>
              <a:gd name="connsiteY86" fmla="*/ 3667225 h 6294922"/>
              <a:gd name="connsiteX87" fmla="*/ 4475747 w 5168766"/>
              <a:gd name="connsiteY87" fmla="*/ 3744227 h 6294922"/>
              <a:gd name="connsiteX88" fmla="*/ 4437246 w 5168766"/>
              <a:gd name="connsiteY88" fmla="*/ 3792353 h 6294922"/>
              <a:gd name="connsiteX89" fmla="*/ 4369869 w 5168766"/>
              <a:gd name="connsiteY89" fmla="*/ 3830854 h 6294922"/>
              <a:gd name="connsiteX90" fmla="*/ 4292867 w 5168766"/>
              <a:gd name="connsiteY90" fmla="*/ 3850105 h 6294922"/>
              <a:gd name="connsiteX91" fmla="*/ 4215865 w 5168766"/>
              <a:gd name="connsiteY91" fmla="*/ 3869355 h 6294922"/>
              <a:gd name="connsiteX92" fmla="*/ 4148488 w 5168766"/>
              <a:gd name="connsiteY92" fmla="*/ 3869355 h 6294922"/>
              <a:gd name="connsiteX93" fmla="*/ 4100362 w 5168766"/>
              <a:gd name="connsiteY93" fmla="*/ 3878981 h 6294922"/>
              <a:gd name="connsiteX94" fmla="*/ 3936733 w 5168766"/>
              <a:gd name="connsiteY94" fmla="*/ 3965608 h 6294922"/>
              <a:gd name="connsiteX95" fmla="*/ 3869356 w 5168766"/>
              <a:gd name="connsiteY95" fmla="*/ 4013734 h 6294922"/>
              <a:gd name="connsiteX96" fmla="*/ 3773103 w 5168766"/>
              <a:gd name="connsiteY96" fmla="*/ 4100362 h 6294922"/>
              <a:gd name="connsiteX97" fmla="*/ 3647975 w 5168766"/>
              <a:gd name="connsiteY97" fmla="*/ 4206240 h 6294922"/>
              <a:gd name="connsiteX98" fmla="*/ 3811604 w 5168766"/>
              <a:gd name="connsiteY98" fmla="*/ 4312118 h 6294922"/>
              <a:gd name="connsiteX99" fmla="*/ 3946358 w 5168766"/>
              <a:gd name="connsiteY99" fmla="*/ 4475747 h 6294922"/>
              <a:gd name="connsiteX100" fmla="*/ 4119613 w 5168766"/>
              <a:gd name="connsiteY100" fmla="*/ 4754880 h 6294922"/>
              <a:gd name="connsiteX101" fmla="*/ 4283242 w 5168766"/>
              <a:gd name="connsiteY101" fmla="*/ 5043638 h 6294922"/>
              <a:gd name="connsiteX102" fmla="*/ 4562375 w 5168766"/>
              <a:gd name="connsiteY102" fmla="*/ 5573027 h 6294922"/>
              <a:gd name="connsiteX103" fmla="*/ 4706754 w 5168766"/>
              <a:gd name="connsiteY103" fmla="*/ 5958038 h 6294922"/>
              <a:gd name="connsiteX104" fmla="*/ 4764505 w 5168766"/>
              <a:gd name="connsiteY104" fmla="*/ 6169793 h 6294922"/>
              <a:gd name="connsiteX105" fmla="*/ 4774131 w 5168766"/>
              <a:gd name="connsiteY105" fmla="*/ 6294922 h 6294922"/>
              <a:gd name="connsiteX106" fmla="*/ 0 w 5168766"/>
              <a:gd name="connsiteY106" fmla="*/ 6246795 h 6294922"/>
              <a:gd name="connsiteX107" fmla="*/ 28876 w 5168766"/>
              <a:gd name="connsiteY107"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111015 w 5159141"/>
              <a:gd name="connsiteY59" fmla="*/ 2281187 h 6294922"/>
              <a:gd name="connsiteX60" fmla="*/ 5062888 w 5159141"/>
              <a:gd name="connsiteY60" fmla="*/ 2329313 h 6294922"/>
              <a:gd name="connsiteX61" fmla="*/ 5072514 w 5159141"/>
              <a:gd name="connsiteY61" fmla="*/ 2415941 h 6294922"/>
              <a:gd name="connsiteX62" fmla="*/ 5101389 w 5159141"/>
              <a:gd name="connsiteY62" fmla="*/ 2521819 h 6294922"/>
              <a:gd name="connsiteX63" fmla="*/ 5130265 w 5159141"/>
              <a:gd name="connsiteY63" fmla="*/ 2637322 h 6294922"/>
              <a:gd name="connsiteX64" fmla="*/ 5159141 w 5159141"/>
              <a:gd name="connsiteY64" fmla="*/ 2762450 h 6294922"/>
              <a:gd name="connsiteX65" fmla="*/ 5159141 w 5159141"/>
              <a:gd name="connsiteY65" fmla="*/ 2887579 h 6294922"/>
              <a:gd name="connsiteX66" fmla="*/ 5111015 w 5159141"/>
              <a:gd name="connsiteY66" fmla="*/ 2926080 h 6294922"/>
              <a:gd name="connsiteX67" fmla="*/ 5034013 w 5159141"/>
              <a:gd name="connsiteY67" fmla="*/ 2954955 h 6294922"/>
              <a:gd name="connsiteX68" fmla="*/ 4957011 w 5159141"/>
              <a:gd name="connsiteY68" fmla="*/ 2954955 h 6294922"/>
              <a:gd name="connsiteX69" fmla="*/ 4908884 w 5159141"/>
              <a:gd name="connsiteY69" fmla="*/ 2935705 h 6294922"/>
              <a:gd name="connsiteX70" fmla="*/ 4870383 w 5159141"/>
              <a:gd name="connsiteY70" fmla="*/ 2916454 h 6294922"/>
              <a:gd name="connsiteX71" fmla="*/ 4812632 w 5159141"/>
              <a:gd name="connsiteY71" fmla="*/ 2916454 h 6294922"/>
              <a:gd name="connsiteX72" fmla="*/ 4745255 w 5159141"/>
              <a:gd name="connsiteY72" fmla="*/ 2926080 h 6294922"/>
              <a:gd name="connsiteX73" fmla="*/ 4697128 w 5159141"/>
              <a:gd name="connsiteY73" fmla="*/ 2993456 h 6294922"/>
              <a:gd name="connsiteX74" fmla="*/ 4677878 w 5159141"/>
              <a:gd name="connsiteY74" fmla="*/ 3060833 h 6294922"/>
              <a:gd name="connsiteX75" fmla="*/ 4677878 w 5159141"/>
              <a:gd name="connsiteY75" fmla="*/ 3118585 h 6294922"/>
              <a:gd name="connsiteX76" fmla="*/ 4639377 w 5159141"/>
              <a:gd name="connsiteY76" fmla="*/ 3166711 h 6294922"/>
              <a:gd name="connsiteX77" fmla="*/ 4610501 w 5159141"/>
              <a:gd name="connsiteY77" fmla="*/ 3214838 h 6294922"/>
              <a:gd name="connsiteX78" fmla="*/ 4581625 w 5159141"/>
              <a:gd name="connsiteY78" fmla="*/ 3224463 h 6294922"/>
              <a:gd name="connsiteX79" fmla="*/ 4591251 w 5159141"/>
              <a:gd name="connsiteY79" fmla="*/ 3272589 h 6294922"/>
              <a:gd name="connsiteX80" fmla="*/ 4572000 w 5159141"/>
              <a:gd name="connsiteY80" fmla="*/ 3311090 h 6294922"/>
              <a:gd name="connsiteX81" fmla="*/ 4543124 w 5159141"/>
              <a:gd name="connsiteY81" fmla="*/ 3368842 h 6294922"/>
              <a:gd name="connsiteX82" fmla="*/ 4494998 w 5159141"/>
              <a:gd name="connsiteY82" fmla="*/ 3416968 h 6294922"/>
              <a:gd name="connsiteX83" fmla="*/ 4543124 w 5159141"/>
              <a:gd name="connsiteY83" fmla="*/ 3493970 h 6294922"/>
              <a:gd name="connsiteX84" fmla="*/ 4552749 w 5159141"/>
              <a:gd name="connsiteY84" fmla="*/ 3580598 h 6294922"/>
              <a:gd name="connsiteX85" fmla="*/ 4514248 w 5159141"/>
              <a:gd name="connsiteY85" fmla="*/ 3667225 h 6294922"/>
              <a:gd name="connsiteX86" fmla="*/ 4475747 w 5159141"/>
              <a:gd name="connsiteY86" fmla="*/ 3744227 h 6294922"/>
              <a:gd name="connsiteX87" fmla="*/ 4437246 w 5159141"/>
              <a:gd name="connsiteY87" fmla="*/ 3792353 h 6294922"/>
              <a:gd name="connsiteX88" fmla="*/ 4369869 w 5159141"/>
              <a:gd name="connsiteY88" fmla="*/ 3830854 h 6294922"/>
              <a:gd name="connsiteX89" fmla="*/ 4292867 w 5159141"/>
              <a:gd name="connsiteY89" fmla="*/ 3850105 h 6294922"/>
              <a:gd name="connsiteX90" fmla="*/ 4215865 w 5159141"/>
              <a:gd name="connsiteY90" fmla="*/ 3869355 h 6294922"/>
              <a:gd name="connsiteX91" fmla="*/ 4148488 w 5159141"/>
              <a:gd name="connsiteY91" fmla="*/ 3869355 h 6294922"/>
              <a:gd name="connsiteX92" fmla="*/ 4100362 w 5159141"/>
              <a:gd name="connsiteY92" fmla="*/ 3878981 h 6294922"/>
              <a:gd name="connsiteX93" fmla="*/ 3936733 w 5159141"/>
              <a:gd name="connsiteY93" fmla="*/ 3965608 h 6294922"/>
              <a:gd name="connsiteX94" fmla="*/ 3869356 w 5159141"/>
              <a:gd name="connsiteY94" fmla="*/ 4013734 h 6294922"/>
              <a:gd name="connsiteX95" fmla="*/ 3773103 w 5159141"/>
              <a:gd name="connsiteY95" fmla="*/ 4100362 h 6294922"/>
              <a:gd name="connsiteX96" fmla="*/ 3647975 w 5159141"/>
              <a:gd name="connsiteY96" fmla="*/ 4206240 h 6294922"/>
              <a:gd name="connsiteX97" fmla="*/ 3811604 w 5159141"/>
              <a:gd name="connsiteY97" fmla="*/ 4312118 h 6294922"/>
              <a:gd name="connsiteX98" fmla="*/ 3946358 w 5159141"/>
              <a:gd name="connsiteY98" fmla="*/ 4475747 h 6294922"/>
              <a:gd name="connsiteX99" fmla="*/ 4119613 w 5159141"/>
              <a:gd name="connsiteY99" fmla="*/ 4754880 h 6294922"/>
              <a:gd name="connsiteX100" fmla="*/ 4283242 w 5159141"/>
              <a:gd name="connsiteY100" fmla="*/ 5043638 h 6294922"/>
              <a:gd name="connsiteX101" fmla="*/ 4562375 w 5159141"/>
              <a:gd name="connsiteY101" fmla="*/ 5573027 h 6294922"/>
              <a:gd name="connsiteX102" fmla="*/ 4706754 w 5159141"/>
              <a:gd name="connsiteY102" fmla="*/ 5958038 h 6294922"/>
              <a:gd name="connsiteX103" fmla="*/ 4764505 w 5159141"/>
              <a:gd name="connsiteY103" fmla="*/ 6169793 h 6294922"/>
              <a:gd name="connsiteX104" fmla="*/ 4774131 w 5159141"/>
              <a:gd name="connsiteY104" fmla="*/ 6294922 h 6294922"/>
              <a:gd name="connsiteX105" fmla="*/ 0 w 5159141"/>
              <a:gd name="connsiteY105" fmla="*/ 6246795 h 6294922"/>
              <a:gd name="connsiteX106" fmla="*/ 28876 w 5159141"/>
              <a:gd name="connsiteY106"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111015 w 5159141"/>
              <a:gd name="connsiteY58" fmla="*/ 2021305 h 6294922"/>
              <a:gd name="connsiteX59" fmla="*/ 5062888 w 5159141"/>
              <a:gd name="connsiteY59" fmla="*/ 2329313 h 6294922"/>
              <a:gd name="connsiteX60" fmla="*/ 5072514 w 5159141"/>
              <a:gd name="connsiteY60" fmla="*/ 2415941 h 6294922"/>
              <a:gd name="connsiteX61" fmla="*/ 5101389 w 5159141"/>
              <a:gd name="connsiteY61" fmla="*/ 2521819 h 6294922"/>
              <a:gd name="connsiteX62" fmla="*/ 5130265 w 5159141"/>
              <a:gd name="connsiteY62" fmla="*/ 2637322 h 6294922"/>
              <a:gd name="connsiteX63" fmla="*/ 5159141 w 5159141"/>
              <a:gd name="connsiteY63" fmla="*/ 2762450 h 6294922"/>
              <a:gd name="connsiteX64" fmla="*/ 5159141 w 5159141"/>
              <a:gd name="connsiteY64" fmla="*/ 2887579 h 6294922"/>
              <a:gd name="connsiteX65" fmla="*/ 5111015 w 5159141"/>
              <a:gd name="connsiteY65" fmla="*/ 2926080 h 6294922"/>
              <a:gd name="connsiteX66" fmla="*/ 5034013 w 5159141"/>
              <a:gd name="connsiteY66" fmla="*/ 2954955 h 6294922"/>
              <a:gd name="connsiteX67" fmla="*/ 4957011 w 5159141"/>
              <a:gd name="connsiteY67" fmla="*/ 2954955 h 6294922"/>
              <a:gd name="connsiteX68" fmla="*/ 4908884 w 5159141"/>
              <a:gd name="connsiteY68" fmla="*/ 2935705 h 6294922"/>
              <a:gd name="connsiteX69" fmla="*/ 4870383 w 5159141"/>
              <a:gd name="connsiteY69" fmla="*/ 2916454 h 6294922"/>
              <a:gd name="connsiteX70" fmla="*/ 4812632 w 5159141"/>
              <a:gd name="connsiteY70" fmla="*/ 2916454 h 6294922"/>
              <a:gd name="connsiteX71" fmla="*/ 4745255 w 5159141"/>
              <a:gd name="connsiteY71" fmla="*/ 2926080 h 6294922"/>
              <a:gd name="connsiteX72" fmla="*/ 4697128 w 5159141"/>
              <a:gd name="connsiteY72" fmla="*/ 2993456 h 6294922"/>
              <a:gd name="connsiteX73" fmla="*/ 4677878 w 5159141"/>
              <a:gd name="connsiteY73" fmla="*/ 3060833 h 6294922"/>
              <a:gd name="connsiteX74" fmla="*/ 4677878 w 5159141"/>
              <a:gd name="connsiteY74" fmla="*/ 3118585 h 6294922"/>
              <a:gd name="connsiteX75" fmla="*/ 4639377 w 5159141"/>
              <a:gd name="connsiteY75" fmla="*/ 3166711 h 6294922"/>
              <a:gd name="connsiteX76" fmla="*/ 4610501 w 5159141"/>
              <a:gd name="connsiteY76" fmla="*/ 3214838 h 6294922"/>
              <a:gd name="connsiteX77" fmla="*/ 4581625 w 5159141"/>
              <a:gd name="connsiteY77" fmla="*/ 3224463 h 6294922"/>
              <a:gd name="connsiteX78" fmla="*/ 4591251 w 5159141"/>
              <a:gd name="connsiteY78" fmla="*/ 3272589 h 6294922"/>
              <a:gd name="connsiteX79" fmla="*/ 4572000 w 5159141"/>
              <a:gd name="connsiteY79" fmla="*/ 3311090 h 6294922"/>
              <a:gd name="connsiteX80" fmla="*/ 4543124 w 5159141"/>
              <a:gd name="connsiteY80" fmla="*/ 3368842 h 6294922"/>
              <a:gd name="connsiteX81" fmla="*/ 4494998 w 5159141"/>
              <a:gd name="connsiteY81" fmla="*/ 3416968 h 6294922"/>
              <a:gd name="connsiteX82" fmla="*/ 4543124 w 5159141"/>
              <a:gd name="connsiteY82" fmla="*/ 3493970 h 6294922"/>
              <a:gd name="connsiteX83" fmla="*/ 4552749 w 5159141"/>
              <a:gd name="connsiteY83" fmla="*/ 3580598 h 6294922"/>
              <a:gd name="connsiteX84" fmla="*/ 4514248 w 5159141"/>
              <a:gd name="connsiteY84" fmla="*/ 3667225 h 6294922"/>
              <a:gd name="connsiteX85" fmla="*/ 4475747 w 5159141"/>
              <a:gd name="connsiteY85" fmla="*/ 3744227 h 6294922"/>
              <a:gd name="connsiteX86" fmla="*/ 4437246 w 5159141"/>
              <a:gd name="connsiteY86" fmla="*/ 3792353 h 6294922"/>
              <a:gd name="connsiteX87" fmla="*/ 4369869 w 5159141"/>
              <a:gd name="connsiteY87" fmla="*/ 3830854 h 6294922"/>
              <a:gd name="connsiteX88" fmla="*/ 4292867 w 5159141"/>
              <a:gd name="connsiteY88" fmla="*/ 3850105 h 6294922"/>
              <a:gd name="connsiteX89" fmla="*/ 4215865 w 5159141"/>
              <a:gd name="connsiteY89" fmla="*/ 3869355 h 6294922"/>
              <a:gd name="connsiteX90" fmla="*/ 4148488 w 5159141"/>
              <a:gd name="connsiteY90" fmla="*/ 3869355 h 6294922"/>
              <a:gd name="connsiteX91" fmla="*/ 4100362 w 5159141"/>
              <a:gd name="connsiteY91" fmla="*/ 3878981 h 6294922"/>
              <a:gd name="connsiteX92" fmla="*/ 3936733 w 5159141"/>
              <a:gd name="connsiteY92" fmla="*/ 3965608 h 6294922"/>
              <a:gd name="connsiteX93" fmla="*/ 3869356 w 5159141"/>
              <a:gd name="connsiteY93" fmla="*/ 4013734 h 6294922"/>
              <a:gd name="connsiteX94" fmla="*/ 3773103 w 5159141"/>
              <a:gd name="connsiteY94" fmla="*/ 4100362 h 6294922"/>
              <a:gd name="connsiteX95" fmla="*/ 3647975 w 5159141"/>
              <a:gd name="connsiteY95" fmla="*/ 4206240 h 6294922"/>
              <a:gd name="connsiteX96" fmla="*/ 3811604 w 5159141"/>
              <a:gd name="connsiteY96" fmla="*/ 4312118 h 6294922"/>
              <a:gd name="connsiteX97" fmla="*/ 3946358 w 5159141"/>
              <a:gd name="connsiteY97" fmla="*/ 4475747 h 6294922"/>
              <a:gd name="connsiteX98" fmla="*/ 4119613 w 5159141"/>
              <a:gd name="connsiteY98" fmla="*/ 4754880 h 6294922"/>
              <a:gd name="connsiteX99" fmla="*/ 4283242 w 5159141"/>
              <a:gd name="connsiteY99" fmla="*/ 5043638 h 6294922"/>
              <a:gd name="connsiteX100" fmla="*/ 4562375 w 5159141"/>
              <a:gd name="connsiteY100" fmla="*/ 5573027 h 6294922"/>
              <a:gd name="connsiteX101" fmla="*/ 4706754 w 5159141"/>
              <a:gd name="connsiteY101" fmla="*/ 5958038 h 6294922"/>
              <a:gd name="connsiteX102" fmla="*/ 4764505 w 5159141"/>
              <a:gd name="connsiteY102" fmla="*/ 6169793 h 6294922"/>
              <a:gd name="connsiteX103" fmla="*/ 4774131 w 5159141"/>
              <a:gd name="connsiteY103" fmla="*/ 6294922 h 6294922"/>
              <a:gd name="connsiteX104" fmla="*/ 0 w 5159141"/>
              <a:gd name="connsiteY104" fmla="*/ 6246795 h 6294922"/>
              <a:gd name="connsiteX105" fmla="*/ 28876 w 5159141"/>
              <a:gd name="connsiteY105"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53263 w 5159141"/>
              <a:gd name="connsiteY57" fmla="*/ 1992429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88 w 5159141"/>
              <a:gd name="connsiteY57" fmla="*/ 2329313 h 6294922"/>
              <a:gd name="connsiteX58" fmla="*/ 5072514 w 5159141"/>
              <a:gd name="connsiteY58" fmla="*/ 2415941 h 6294922"/>
              <a:gd name="connsiteX59" fmla="*/ 5101389 w 5159141"/>
              <a:gd name="connsiteY59" fmla="*/ 2521819 h 6294922"/>
              <a:gd name="connsiteX60" fmla="*/ 5130265 w 5159141"/>
              <a:gd name="connsiteY60" fmla="*/ 2637322 h 6294922"/>
              <a:gd name="connsiteX61" fmla="*/ 5159141 w 5159141"/>
              <a:gd name="connsiteY61" fmla="*/ 2762450 h 6294922"/>
              <a:gd name="connsiteX62" fmla="*/ 5159141 w 5159141"/>
              <a:gd name="connsiteY62" fmla="*/ 2887579 h 6294922"/>
              <a:gd name="connsiteX63" fmla="*/ 5111015 w 5159141"/>
              <a:gd name="connsiteY63" fmla="*/ 2926080 h 6294922"/>
              <a:gd name="connsiteX64" fmla="*/ 5034013 w 5159141"/>
              <a:gd name="connsiteY64" fmla="*/ 2954955 h 6294922"/>
              <a:gd name="connsiteX65" fmla="*/ 4957011 w 5159141"/>
              <a:gd name="connsiteY65" fmla="*/ 2954955 h 6294922"/>
              <a:gd name="connsiteX66" fmla="*/ 4908884 w 5159141"/>
              <a:gd name="connsiteY66" fmla="*/ 2935705 h 6294922"/>
              <a:gd name="connsiteX67" fmla="*/ 4870383 w 5159141"/>
              <a:gd name="connsiteY67" fmla="*/ 2916454 h 6294922"/>
              <a:gd name="connsiteX68" fmla="*/ 4812632 w 5159141"/>
              <a:gd name="connsiteY68" fmla="*/ 2916454 h 6294922"/>
              <a:gd name="connsiteX69" fmla="*/ 4745255 w 5159141"/>
              <a:gd name="connsiteY69" fmla="*/ 2926080 h 6294922"/>
              <a:gd name="connsiteX70" fmla="*/ 4697128 w 5159141"/>
              <a:gd name="connsiteY70" fmla="*/ 2993456 h 6294922"/>
              <a:gd name="connsiteX71" fmla="*/ 4677878 w 5159141"/>
              <a:gd name="connsiteY71" fmla="*/ 3060833 h 6294922"/>
              <a:gd name="connsiteX72" fmla="*/ 4677878 w 5159141"/>
              <a:gd name="connsiteY72" fmla="*/ 3118585 h 6294922"/>
              <a:gd name="connsiteX73" fmla="*/ 4639377 w 5159141"/>
              <a:gd name="connsiteY73" fmla="*/ 3166711 h 6294922"/>
              <a:gd name="connsiteX74" fmla="*/ 4610501 w 5159141"/>
              <a:gd name="connsiteY74" fmla="*/ 3214838 h 6294922"/>
              <a:gd name="connsiteX75" fmla="*/ 4581625 w 5159141"/>
              <a:gd name="connsiteY75" fmla="*/ 3224463 h 6294922"/>
              <a:gd name="connsiteX76" fmla="*/ 4591251 w 5159141"/>
              <a:gd name="connsiteY76" fmla="*/ 3272589 h 6294922"/>
              <a:gd name="connsiteX77" fmla="*/ 4572000 w 5159141"/>
              <a:gd name="connsiteY77" fmla="*/ 3311090 h 6294922"/>
              <a:gd name="connsiteX78" fmla="*/ 4543124 w 5159141"/>
              <a:gd name="connsiteY78" fmla="*/ 3368842 h 6294922"/>
              <a:gd name="connsiteX79" fmla="*/ 4494998 w 5159141"/>
              <a:gd name="connsiteY79" fmla="*/ 3416968 h 6294922"/>
              <a:gd name="connsiteX80" fmla="*/ 4543124 w 5159141"/>
              <a:gd name="connsiteY80" fmla="*/ 3493970 h 6294922"/>
              <a:gd name="connsiteX81" fmla="*/ 4552749 w 5159141"/>
              <a:gd name="connsiteY81" fmla="*/ 3580598 h 6294922"/>
              <a:gd name="connsiteX82" fmla="*/ 4514248 w 5159141"/>
              <a:gd name="connsiteY82" fmla="*/ 3667225 h 6294922"/>
              <a:gd name="connsiteX83" fmla="*/ 4475747 w 5159141"/>
              <a:gd name="connsiteY83" fmla="*/ 3744227 h 6294922"/>
              <a:gd name="connsiteX84" fmla="*/ 4437246 w 5159141"/>
              <a:gd name="connsiteY84" fmla="*/ 3792353 h 6294922"/>
              <a:gd name="connsiteX85" fmla="*/ 4369869 w 5159141"/>
              <a:gd name="connsiteY85" fmla="*/ 3830854 h 6294922"/>
              <a:gd name="connsiteX86" fmla="*/ 4292867 w 5159141"/>
              <a:gd name="connsiteY86" fmla="*/ 3850105 h 6294922"/>
              <a:gd name="connsiteX87" fmla="*/ 4215865 w 5159141"/>
              <a:gd name="connsiteY87" fmla="*/ 3869355 h 6294922"/>
              <a:gd name="connsiteX88" fmla="*/ 4148488 w 5159141"/>
              <a:gd name="connsiteY88" fmla="*/ 3869355 h 6294922"/>
              <a:gd name="connsiteX89" fmla="*/ 4100362 w 5159141"/>
              <a:gd name="connsiteY89" fmla="*/ 3878981 h 6294922"/>
              <a:gd name="connsiteX90" fmla="*/ 3936733 w 5159141"/>
              <a:gd name="connsiteY90" fmla="*/ 3965608 h 6294922"/>
              <a:gd name="connsiteX91" fmla="*/ 3869356 w 5159141"/>
              <a:gd name="connsiteY91" fmla="*/ 4013734 h 6294922"/>
              <a:gd name="connsiteX92" fmla="*/ 3773103 w 5159141"/>
              <a:gd name="connsiteY92" fmla="*/ 4100362 h 6294922"/>
              <a:gd name="connsiteX93" fmla="*/ 3647975 w 5159141"/>
              <a:gd name="connsiteY93" fmla="*/ 4206240 h 6294922"/>
              <a:gd name="connsiteX94" fmla="*/ 3811604 w 5159141"/>
              <a:gd name="connsiteY94" fmla="*/ 4312118 h 6294922"/>
              <a:gd name="connsiteX95" fmla="*/ 3946358 w 5159141"/>
              <a:gd name="connsiteY95" fmla="*/ 4475747 h 6294922"/>
              <a:gd name="connsiteX96" fmla="*/ 4119613 w 5159141"/>
              <a:gd name="connsiteY96" fmla="*/ 4754880 h 6294922"/>
              <a:gd name="connsiteX97" fmla="*/ 4283242 w 5159141"/>
              <a:gd name="connsiteY97" fmla="*/ 5043638 h 6294922"/>
              <a:gd name="connsiteX98" fmla="*/ 4562375 w 5159141"/>
              <a:gd name="connsiteY98" fmla="*/ 5573027 h 6294922"/>
              <a:gd name="connsiteX99" fmla="*/ 4706754 w 5159141"/>
              <a:gd name="connsiteY99" fmla="*/ 5958038 h 6294922"/>
              <a:gd name="connsiteX100" fmla="*/ 4764505 w 5159141"/>
              <a:gd name="connsiteY100" fmla="*/ 6169793 h 6294922"/>
              <a:gd name="connsiteX101" fmla="*/ 4774131 w 5159141"/>
              <a:gd name="connsiteY101" fmla="*/ 6294922 h 6294922"/>
              <a:gd name="connsiteX102" fmla="*/ 0 w 5159141"/>
              <a:gd name="connsiteY102" fmla="*/ 6246795 h 6294922"/>
              <a:gd name="connsiteX103" fmla="*/ 28876 w 5159141"/>
              <a:gd name="connsiteY103"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5062890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198669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198669 h 6294922"/>
              <a:gd name="connsiteX0" fmla="*/ 28876 w 5159141"/>
              <a:gd name="connsiteY0" fmla="*/ 6269550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104" fmla="*/ 28876 w 5159141"/>
              <a:gd name="connsiteY104" fmla="*/ 6269550 h 6294922"/>
              <a:gd name="connsiteX0" fmla="*/ 0 w 5159141"/>
              <a:gd name="connsiteY0" fmla="*/ 6246795 h 6294922"/>
              <a:gd name="connsiteX1" fmla="*/ 125128 w 5159141"/>
              <a:gd name="connsiteY1" fmla="*/ 5967663 h 6294922"/>
              <a:gd name="connsiteX2" fmla="*/ 240632 w 5159141"/>
              <a:gd name="connsiteY2" fmla="*/ 5457524 h 6294922"/>
              <a:gd name="connsiteX3" fmla="*/ 385011 w 5159141"/>
              <a:gd name="connsiteY3" fmla="*/ 4976261 h 6294922"/>
              <a:gd name="connsiteX4" fmla="*/ 490888 w 5159141"/>
              <a:gd name="connsiteY4" fmla="*/ 4591250 h 6294922"/>
              <a:gd name="connsiteX5" fmla="*/ 616017 w 5159141"/>
              <a:gd name="connsiteY5" fmla="*/ 4263991 h 6294922"/>
              <a:gd name="connsiteX6" fmla="*/ 770021 w 5159141"/>
              <a:gd name="connsiteY6" fmla="*/ 4023360 h 6294922"/>
              <a:gd name="connsiteX7" fmla="*/ 952901 w 5159141"/>
              <a:gd name="connsiteY7" fmla="*/ 3753852 h 6294922"/>
              <a:gd name="connsiteX8" fmla="*/ 1145406 w 5159141"/>
              <a:gd name="connsiteY8" fmla="*/ 3513221 h 6294922"/>
              <a:gd name="connsiteX9" fmla="*/ 1241659 w 5159141"/>
              <a:gd name="connsiteY9" fmla="*/ 3416968 h 6294922"/>
              <a:gd name="connsiteX10" fmla="*/ 1328286 w 5159141"/>
              <a:gd name="connsiteY10" fmla="*/ 3291840 h 6294922"/>
              <a:gd name="connsiteX11" fmla="*/ 1405288 w 5159141"/>
              <a:gd name="connsiteY11" fmla="*/ 3195587 h 6294922"/>
              <a:gd name="connsiteX12" fmla="*/ 1453415 w 5159141"/>
              <a:gd name="connsiteY12" fmla="*/ 3003082 h 6294922"/>
              <a:gd name="connsiteX13" fmla="*/ 1520792 w 5159141"/>
              <a:gd name="connsiteY13" fmla="*/ 2926080 h 6294922"/>
              <a:gd name="connsiteX14" fmla="*/ 1626669 w 5159141"/>
              <a:gd name="connsiteY14" fmla="*/ 2868328 h 6294922"/>
              <a:gd name="connsiteX15" fmla="*/ 1722922 w 5159141"/>
              <a:gd name="connsiteY15" fmla="*/ 2849078 h 6294922"/>
              <a:gd name="connsiteX16" fmla="*/ 1771048 w 5159141"/>
              <a:gd name="connsiteY16" fmla="*/ 2695073 h 6294922"/>
              <a:gd name="connsiteX17" fmla="*/ 1751798 w 5159141"/>
              <a:gd name="connsiteY17" fmla="*/ 2107932 h 6294922"/>
              <a:gd name="connsiteX18" fmla="*/ 1771048 w 5159141"/>
              <a:gd name="connsiteY18" fmla="*/ 2002054 h 6294922"/>
              <a:gd name="connsiteX19" fmla="*/ 1780674 w 5159141"/>
              <a:gd name="connsiteY19" fmla="*/ 1857675 h 6294922"/>
              <a:gd name="connsiteX20" fmla="*/ 1761423 w 5159141"/>
              <a:gd name="connsiteY20" fmla="*/ 1530416 h 6294922"/>
              <a:gd name="connsiteX21" fmla="*/ 1761423 w 5159141"/>
              <a:gd name="connsiteY21" fmla="*/ 1405288 h 6294922"/>
              <a:gd name="connsiteX22" fmla="*/ 1799924 w 5159141"/>
              <a:gd name="connsiteY22" fmla="*/ 1251284 h 6294922"/>
              <a:gd name="connsiteX23" fmla="*/ 1867301 w 5159141"/>
              <a:gd name="connsiteY23" fmla="*/ 1116530 h 6294922"/>
              <a:gd name="connsiteX24" fmla="*/ 1925053 w 5159141"/>
              <a:gd name="connsiteY24" fmla="*/ 1001027 h 6294922"/>
              <a:gd name="connsiteX25" fmla="*/ 1953928 w 5159141"/>
              <a:gd name="connsiteY25" fmla="*/ 856648 h 6294922"/>
              <a:gd name="connsiteX26" fmla="*/ 2002055 w 5159141"/>
              <a:gd name="connsiteY26" fmla="*/ 712269 h 6294922"/>
              <a:gd name="connsiteX27" fmla="*/ 2098307 w 5159141"/>
              <a:gd name="connsiteY27" fmla="*/ 567890 h 6294922"/>
              <a:gd name="connsiteX28" fmla="*/ 2338939 w 5159141"/>
              <a:gd name="connsiteY28" fmla="*/ 336884 h 6294922"/>
              <a:gd name="connsiteX29" fmla="*/ 2377440 w 5159141"/>
              <a:gd name="connsiteY29" fmla="*/ 240631 h 6294922"/>
              <a:gd name="connsiteX30" fmla="*/ 2598821 w 5159141"/>
              <a:gd name="connsiteY30" fmla="*/ 125128 h 6294922"/>
              <a:gd name="connsiteX31" fmla="*/ 2695074 w 5159141"/>
              <a:gd name="connsiteY31" fmla="*/ 96252 h 6294922"/>
              <a:gd name="connsiteX32" fmla="*/ 2800952 w 5159141"/>
              <a:gd name="connsiteY32" fmla="*/ 96252 h 6294922"/>
              <a:gd name="connsiteX33" fmla="*/ 3031958 w 5159141"/>
              <a:gd name="connsiteY33" fmla="*/ 19250 h 6294922"/>
              <a:gd name="connsiteX34" fmla="*/ 3676851 w 5159141"/>
              <a:gd name="connsiteY34" fmla="*/ 0 h 6294922"/>
              <a:gd name="connsiteX35" fmla="*/ 3801979 w 5159141"/>
              <a:gd name="connsiteY35" fmla="*/ 38501 h 6294922"/>
              <a:gd name="connsiteX36" fmla="*/ 4081112 w 5159141"/>
              <a:gd name="connsiteY36" fmla="*/ 86627 h 6294922"/>
              <a:gd name="connsiteX37" fmla="*/ 4263992 w 5159141"/>
              <a:gd name="connsiteY37" fmla="*/ 125128 h 6294922"/>
              <a:gd name="connsiteX38" fmla="*/ 4600876 w 5159141"/>
              <a:gd name="connsiteY38" fmla="*/ 298383 h 6294922"/>
              <a:gd name="connsiteX39" fmla="*/ 4735629 w 5159141"/>
              <a:gd name="connsiteY39" fmla="*/ 433136 h 6294922"/>
              <a:gd name="connsiteX40" fmla="*/ 4860758 w 5159141"/>
              <a:gd name="connsiteY40" fmla="*/ 539014 h 6294922"/>
              <a:gd name="connsiteX41" fmla="*/ 4957011 w 5159141"/>
              <a:gd name="connsiteY41" fmla="*/ 625642 h 6294922"/>
              <a:gd name="connsiteX42" fmla="*/ 5053263 w 5159141"/>
              <a:gd name="connsiteY42" fmla="*/ 721894 h 6294922"/>
              <a:gd name="connsiteX43" fmla="*/ 5062888 w 5159141"/>
              <a:gd name="connsiteY43" fmla="*/ 856648 h 6294922"/>
              <a:gd name="connsiteX44" fmla="*/ 5101389 w 5159141"/>
              <a:gd name="connsiteY44" fmla="*/ 981776 h 6294922"/>
              <a:gd name="connsiteX45" fmla="*/ 5111015 w 5159141"/>
              <a:gd name="connsiteY45" fmla="*/ 1087654 h 6294922"/>
              <a:gd name="connsiteX46" fmla="*/ 5024387 w 5159141"/>
              <a:gd name="connsiteY46" fmla="*/ 1155031 h 6294922"/>
              <a:gd name="connsiteX47" fmla="*/ 5034013 w 5159141"/>
              <a:gd name="connsiteY47" fmla="*/ 1232033 h 6294922"/>
              <a:gd name="connsiteX48" fmla="*/ 5053263 w 5159141"/>
              <a:gd name="connsiteY48" fmla="*/ 1328286 h 6294922"/>
              <a:gd name="connsiteX49" fmla="*/ 5091764 w 5159141"/>
              <a:gd name="connsiteY49" fmla="*/ 1347536 h 6294922"/>
              <a:gd name="connsiteX50" fmla="*/ 5082139 w 5159141"/>
              <a:gd name="connsiteY50" fmla="*/ 1463040 h 6294922"/>
              <a:gd name="connsiteX51" fmla="*/ 5130265 w 5159141"/>
              <a:gd name="connsiteY51" fmla="*/ 1597793 h 6294922"/>
              <a:gd name="connsiteX52" fmla="*/ 5120640 w 5159141"/>
              <a:gd name="connsiteY52" fmla="*/ 1674795 h 6294922"/>
              <a:gd name="connsiteX53" fmla="*/ 5120640 w 5159141"/>
              <a:gd name="connsiteY53" fmla="*/ 1809549 h 6294922"/>
              <a:gd name="connsiteX54" fmla="*/ 5111015 w 5159141"/>
              <a:gd name="connsiteY54" fmla="*/ 1876926 h 6294922"/>
              <a:gd name="connsiteX55" fmla="*/ 5091764 w 5159141"/>
              <a:gd name="connsiteY55" fmla="*/ 1925052 h 6294922"/>
              <a:gd name="connsiteX56" fmla="*/ 5053263 w 5159141"/>
              <a:gd name="connsiteY56" fmla="*/ 1963553 h 6294922"/>
              <a:gd name="connsiteX57" fmla="*/ 4966637 w 5159141"/>
              <a:gd name="connsiteY57" fmla="*/ 2144027 h 6294922"/>
              <a:gd name="connsiteX58" fmla="*/ 5062888 w 5159141"/>
              <a:gd name="connsiteY58" fmla="*/ 2329313 h 6294922"/>
              <a:gd name="connsiteX59" fmla="*/ 5072514 w 5159141"/>
              <a:gd name="connsiteY59" fmla="*/ 2415941 h 6294922"/>
              <a:gd name="connsiteX60" fmla="*/ 5101389 w 5159141"/>
              <a:gd name="connsiteY60" fmla="*/ 2521819 h 6294922"/>
              <a:gd name="connsiteX61" fmla="*/ 5130265 w 5159141"/>
              <a:gd name="connsiteY61" fmla="*/ 2637322 h 6294922"/>
              <a:gd name="connsiteX62" fmla="*/ 5159141 w 5159141"/>
              <a:gd name="connsiteY62" fmla="*/ 2762450 h 6294922"/>
              <a:gd name="connsiteX63" fmla="*/ 5159141 w 5159141"/>
              <a:gd name="connsiteY63" fmla="*/ 2887579 h 6294922"/>
              <a:gd name="connsiteX64" fmla="*/ 5111015 w 5159141"/>
              <a:gd name="connsiteY64" fmla="*/ 2926080 h 6294922"/>
              <a:gd name="connsiteX65" fmla="*/ 5034013 w 5159141"/>
              <a:gd name="connsiteY65" fmla="*/ 2954955 h 6294922"/>
              <a:gd name="connsiteX66" fmla="*/ 4957011 w 5159141"/>
              <a:gd name="connsiteY66" fmla="*/ 2954955 h 6294922"/>
              <a:gd name="connsiteX67" fmla="*/ 4908884 w 5159141"/>
              <a:gd name="connsiteY67" fmla="*/ 2935705 h 6294922"/>
              <a:gd name="connsiteX68" fmla="*/ 4870383 w 5159141"/>
              <a:gd name="connsiteY68" fmla="*/ 2916454 h 6294922"/>
              <a:gd name="connsiteX69" fmla="*/ 4812632 w 5159141"/>
              <a:gd name="connsiteY69" fmla="*/ 2916454 h 6294922"/>
              <a:gd name="connsiteX70" fmla="*/ 4745255 w 5159141"/>
              <a:gd name="connsiteY70" fmla="*/ 2926080 h 6294922"/>
              <a:gd name="connsiteX71" fmla="*/ 4697128 w 5159141"/>
              <a:gd name="connsiteY71" fmla="*/ 2993456 h 6294922"/>
              <a:gd name="connsiteX72" fmla="*/ 4677878 w 5159141"/>
              <a:gd name="connsiteY72" fmla="*/ 3060833 h 6294922"/>
              <a:gd name="connsiteX73" fmla="*/ 4677878 w 5159141"/>
              <a:gd name="connsiteY73" fmla="*/ 3118585 h 6294922"/>
              <a:gd name="connsiteX74" fmla="*/ 4639377 w 5159141"/>
              <a:gd name="connsiteY74" fmla="*/ 3166711 h 6294922"/>
              <a:gd name="connsiteX75" fmla="*/ 4610501 w 5159141"/>
              <a:gd name="connsiteY75" fmla="*/ 3214838 h 6294922"/>
              <a:gd name="connsiteX76" fmla="*/ 4581625 w 5159141"/>
              <a:gd name="connsiteY76" fmla="*/ 3224463 h 6294922"/>
              <a:gd name="connsiteX77" fmla="*/ 4591251 w 5159141"/>
              <a:gd name="connsiteY77" fmla="*/ 3272589 h 6294922"/>
              <a:gd name="connsiteX78" fmla="*/ 4572000 w 5159141"/>
              <a:gd name="connsiteY78" fmla="*/ 3311090 h 6294922"/>
              <a:gd name="connsiteX79" fmla="*/ 4543124 w 5159141"/>
              <a:gd name="connsiteY79" fmla="*/ 3368842 h 6294922"/>
              <a:gd name="connsiteX80" fmla="*/ 4494998 w 5159141"/>
              <a:gd name="connsiteY80" fmla="*/ 3416968 h 6294922"/>
              <a:gd name="connsiteX81" fmla="*/ 4543124 w 5159141"/>
              <a:gd name="connsiteY81" fmla="*/ 3493970 h 6294922"/>
              <a:gd name="connsiteX82" fmla="*/ 4552749 w 5159141"/>
              <a:gd name="connsiteY82" fmla="*/ 3580598 h 6294922"/>
              <a:gd name="connsiteX83" fmla="*/ 4514248 w 5159141"/>
              <a:gd name="connsiteY83" fmla="*/ 3667225 h 6294922"/>
              <a:gd name="connsiteX84" fmla="*/ 4475747 w 5159141"/>
              <a:gd name="connsiteY84" fmla="*/ 3744227 h 6294922"/>
              <a:gd name="connsiteX85" fmla="*/ 4437246 w 5159141"/>
              <a:gd name="connsiteY85" fmla="*/ 3792353 h 6294922"/>
              <a:gd name="connsiteX86" fmla="*/ 4369869 w 5159141"/>
              <a:gd name="connsiteY86" fmla="*/ 3830854 h 6294922"/>
              <a:gd name="connsiteX87" fmla="*/ 4292867 w 5159141"/>
              <a:gd name="connsiteY87" fmla="*/ 3850105 h 6294922"/>
              <a:gd name="connsiteX88" fmla="*/ 4215865 w 5159141"/>
              <a:gd name="connsiteY88" fmla="*/ 3869355 h 6294922"/>
              <a:gd name="connsiteX89" fmla="*/ 4148488 w 5159141"/>
              <a:gd name="connsiteY89" fmla="*/ 3869355 h 6294922"/>
              <a:gd name="connsiteX90" fmla="*/ 4100362 w 5159141"/>
              <a:gd name="connsiteY90" fmla="*/ 3878981 h 6294922"/>
              <a:gd name="connsiteX91" fmla="*/ 3936733 w 5159141"/>
              <a:gd name="connsiteY91" fmla="*/ 3965608 h 6294922"/>
              <a:gd name="connsiteX92" fmla="*/ 3869356 w 5159141"/>
              <a:gd name="connsiteY92" fmla="*/ 4013734 h 6294922"/>
              <a:gd name="connsiteX93" fmla="*/ 3773103 w 5159141"/>
              <a:gd name="connsiteY93" fmla="*/ 4100362 h 6294922"/>
              <a:gd name="connsiteX94" fmla="*/ 3647975 w 5159141"/>
              <a:gd name="connsiteY94" fmla="*/ 4206240 h 6294922"/>
              <a:gd name="connsiteX95" fmla="*/ 3811604 w 5159141"/>
              <a:gd name="connsiteY95" fmla="*/ 4312118 h 6294922"/>
              <a:gd name="connsiteX96" fmla="*/ 3946358 w 5159141"/>
              <a:gd name="connsiteY96" fmla="*/ 4475747 h 6294922"/>
              <a:gd name="connsiteX97" fmla="*/ 4119613 w 5159141"/>
              <a:gd name="connsiteY97" fmla="*/ 4754880 h 6294922"/>
              <a:gd name="connsiteX98" fmla="*/ 4283242 w 5159141"/>
              <a:gd name="connsiteY98" fmla="*/ 5043638 h 6294922"/>
              <a:gd name="connsiteX99" fmla="*/ 4562375 w 5159141"/>
              <a:gd name="connsiteY99" fmla="*/ 5573027 h 6294922"/>
              <a:gd name="connsiteX100" fmla="*/ 4706754 w 5159141"/>
              <a:gd name="connsiteY100" fmla="*/ 5958038 h 6294922"/>
              <a:gd name="connsiteX101" fmla="*/ 4764505 w 5159141"/>
              <a:gd name="connsiteY101" fmla="*/ 6169793 h 6294922"/>
              <a:gd name="connsiteX102" fmla="*/ 4774131 w 5159141"/>
              <a:gd name="connsiteY102" fmla="*/ 6294922 h 6294922"/>
              <a:gd name="connsiteX103" fmla="*/ 0 w 5159141"/>
              <a:gd name="connsiteY103" fmla="*/ 6246795 h 6294922"/>
              <a:gd name="connsiteX0" fmla="*/ 0 w 5088260"/>
              <a:gd name="connsiteY0" fmla="*/ 6308816 h 6308816"/>
              <a:gd name="connsiteX1" fmla="*/ 54247 w 5088260"/>
              <a:gd name="connsiteY1" fmla="*/ 5967663 h 6308816"/>
              <a:gd name="connsiteX2" fmla="*/ 169751 w 5088260"/>
              <a:gd name="connsiteY2" fmla="*/ 5457524 h 6308816"/>
              <a:gd name="connsiteX3" fmla="*/ 314130 w 5088260"/>
              <a:gd name="connsiteY3" fmla="*/ 4976261 h 6308816"/>
              <a:gd name="connsiteX4" fmla="*/ 420007 w 5088260"/>
              <a:gd name="connsiteY4" fmla="*/ 4591250 h 6308816"/>
              <a:gd name="connsiteX5" fmla="*/ 545136 w 5088260"/>
              <a:gd name="connsiteY5" fmla="*/ 4263991 h 6308816"/>
              <a:gd name="connsiteX6" fmla="*/ 699140 w 5088260"/>
              <a:gd name="connsiteY6" fmla="*/ 4023360 h 6308816"/>
              <a:gd name="connsiteX7" fmla="*/ 882020 w 5088260"/>
              <a:gd name="connsiteY7" fmla="*/ 3753852 h 6308816"/>
              <a:gd name="connsiteX8" fmla="*/ 1074525 w 5088260"/>
              <a:gd name="connsiteY8" fmla="*/ 3513221 h 6308816"/>
              <a:gd name="connsiteX9" fmla="*/ 1170778 w 5088260"/>
              <a:gd name="connsiteY9" fmla="*/ 3416968 h 6308816"/>
              <a:gd name="connsiteX10" fmla="*/ 1257405 w 5088260"/>
              <a:gd name="connsiteY10" fmla="*/ 3291840 h 6308816"/>
              <a:gd name="connsiteX11" fmla="*/ 1334407 w 5088260"/>
              <a:gd name="connsiteY11" fmla="*/ 3195587 h 6308816"/>
              <a:gd name="connsiteX12" fmla="*/ 1382534 w 5088260"/>
              <a:gd name="connsiteY12" fmla="*/ 3003082 h 6308816"/>
              <a:gd name="connsiteX13" fmla="*/ 1449911 w 5088260"/>
              <a:gd name="connsiteY13" fmla="*/ 2926080 h 6308816"/>
              <a:gd name="connsiteX14" fmla="*/ 1555788 w 5088260"/>
              <a:gd name="connsiteY14" fmla="*/ 2868328 h 6308816"/>
              <a:gd name="connsiteX15" fmla="*/ 1652041 w 5088260"/>
              <a:gd name="connsiteY15" fmla="*/ 2849078 h 6308816"/>
              <a:gd name="connsiteX16" fmla="*/ 1700167 w 5088260"/>
              <a:gd name="connsiteY16" fmla="*/ 2695073 h 6308816"/>
              <a:gd name="connsiteX17" fmla="*/ 1680917 w 5088260"/>
              <a:gd name="connsiteY17" fmla="*/ 2107932 h 6308816"/>
              <a:gd name="connsiteX18" fmla="*/ 1700167 w 5088260"/>
              <a:gd name="connsiteY18" fmla="*/ 2002054 h 6308816"/>
              <a:gd name="connsiteX19" fmla="*/ 1709793 w 5088260"/>
              <a:gd name="connsiteY19" fmla="*/ 1857675 h 6308816"/>
              <a:gd name="connsiteX20" fmla="*/ 1690542 w 5088260"/>
              <a:gd name="connsiteY20" fmla="*/ 1530416 h 6308816"/>
              <a:gd name="connsiteX21" fmla="*/ 1690542 w 5088260"/>
              <a:gd name="connsiteY21" fmla="*/ 1405288 h 6308816"/>
              <a:gd name="connsiteX22" fmla="*/ 1729043 w 5088260"/>
              <a:gd name="connsiteY22" fmla="*/ 1251284 h 6308816"/>
              <a:gd name="connsiteX23" fmla="*/ 1796420 w 5088260"/>
              <a:gd name="connsiteY23" fmla="*/ 1116530 h 6308816"/>
              <a:gd name="connsiteX24" fmla="*/ 1854172 w 5088260"/>
              <a:gd name="connsiteY24" fmla="*/ 1001027 h 6308816"/>
              <a:gd name="connsiteX25" fmla="*/ 1883047 w 5088260"/>
              <a:gd name="connsiteY25" fmla="*/ 856648 h 6308816"/>
              <a:gd name="connsiteX26" fmla="*/ 1931174 w 5088260"/>
              <a:gd name="connsiteY26" fmla="*/ 712269 h 6308816"/>
              <a:gd name="connsiteX27" fmla="*/ 2027426 w 5088260"/>
              <a:gd name="connsiteY27" fmla="*/ 567890 h 6308816"/>
              <a:gd name="connsiteX28" fmla="*/ 2268058 w 5088260"/>
              <a:gd name="connsiteY28" fmla="*/ 336884 h 6308816"/>
              <a:gd name="connsiteX29" fmla="*/ 2306559 w 5088260"/>
              <a:gd name="connsiteY29" fmla="*/ 240631 h 6308816"/>
              <a:gd name="connsiteX30" fmla="*/ 2527940 w 5088260"/>
              <a:gd name="connsiteY30" fmla="*/ 125128 h 6308816"/>
              <a:gd name="connsiteX31" fmla="*/ 2624193 w 5088260"/>
              <a:gd name="connsiteY31" fmla="*/ 96252 h 6308816"/>
              <a:gd name="connsiteX32" fmla="*/ 2730071 w 5088260"/>
              <a:gd name="connsiteY32" fmla="*/ 96252 h 6308816"/>
              <a:gd name="connsiteX33" fmla="*/ 2961077 w 5088260"/>
              <a:gd name="connsiteY33" fmla="*/ 19250 h 6308816"/>
              <a:gd name="connsiteX34" fmla="*/ 3605970 w 5088260"/>
              <a:gd name="connsiteY34" fmla="*/ 0 h 6308816"/>
              <a:gd name="connsiteX35" fmla="*/ 3731098 w 5088260"/>
              <a:gd name="connsiteY35" fmla="*/ 38501 h 6308816"/>
              <a:gd name="connsiteX36" fmla="*/ 4010231 w 5088260"/>
              <a:gd name="connsiteY36" fmla="*/ 86627 h 6308816"/>
              <a:gd name="connsiteX37" fmla="*/ 4193111 w 5088260"/>
              <a:gd name="connsiteY37" fmla="*/ 125128 h 6308816"/>
              <a:gd name="connsiteX38" fmla="*/ 4529995 w 5088260"/>
              <a:gd name="connsiteY38" fmla="*/ 298383 h 6308816"/>
              <a:gd name="connsiteX39" fmla="*/ 4664748 w 5088260"/>
              <a:gd name="connsiteY39" fmla="*/ 433136 h 6308816"/>
              <a:gd name="connsiteX40" fmla="*/ 4789877 w 5088260"/>
              <a:gd name="connsiteY40" fmla="*/ 539014 h 6308816"/>
              <a:gd name="connsiteX41" fmla="*/ 4886130 w 5088260"/>
              <a:gd name="connsiteY41" fmla="*/ 625642 h 6308816"/>
              <a:gd name="connsiteX42" fmla="*/ 4982382 w 5088260"/>
              <a:gd name="connsiteY42" fmla="*/ 721894 h 6308816"/>
              <a:gd name="connsiteX43" fmla="*/ 4992007 w 5088260"/>
              <a:gd name="connsiteY43" fmla="*/ 856648 h 6308816"/>
              <a:gd name="connsiteX44" fmla="*/ 5030508 w 5088260"/>
              <a:gd name="connsiteY44" fmla="*/ 981776 h 6308816"/>
              <a:gd name="connsiteX45" fmla="*/ 5040134 w 5088260"/>
              <a:gd name="connsiteY45" fmla="*/ 1087654 h 6308816"/>
              <a:gd name="connsiteX46" fmla="*/ 4953506 w 5088260"/>
              <a:gd name="connsiteY46" fmla="*/ 1155031 h 6308816"/>
              <a:gd name="connsiteX47" fmla="*/ 4963132 w 5088260"/>
              <a:gd name="connsiteY47" fmla="*/ 1232033 h 6308816"/>
              <a:gd name="connsiteX48" fmla="*/ 4982382 w 5088260"/>
              <a:gd name="connsiteY48" fmla="*/ 1328286 h 6308816"/>
              <a:gd name="connsiteX49" fmla="*/ 5020883 w 5088260"/>
              <a:gd name="connsiteY49" fmla="*/ 1347536 h 6308816"/>
              <a:gd name="connsiteX50" fmla="*/ 5011258 w 5088260"/>
              <a:gd name="connsiteY50" fmla="*/ 1463040 h 6308816"/>
              <a:gd name="connsiteX51" fmla="*/ 5059384 w 5088260"/>
              <a:gd name="connsiteY51" fmla="*/ 1597793 h 6308816"/>
              <a:gd name="connsiteX52" fmla="*/ 5049759 w 5088260"/>
              <a:gd name="connsiteY52" fmla="*/ 1674795 h 6308816"/>
              <a:gd name="connsiteX53" fmla="*/ 5049759 w 5088260"/>
              <a:gd name="connsiteY53" fmla="*/ 1809549 h 6308816"/>
              <a:gd name="connsiteX54" fmla="*/ 5040134 w 5088260"/>
              <a:gd name="connsiteY54" fmla="*/ 1876926 h 6308816"/>
              <a:gd name="connsiteX55" fmla="*/ 5020883 w 5088260"/>
              <a:gd name="connsiteY55" fmla="*/ 1925052 h 6308816"/>
              <a:gd name="connsiteX56" fmla="*/ 4982382 w 5088260"/>
              <a:gd name="connsiteY56" fmla="*/ 1963553 h 6308816"/>
              <a:gd name="connsiteX57" fmla="*/ 4895756 w 5088260"/>
              <a:gd name="connsiteY57" fmla="*/ 2144027 h 6308816"/>
              <a:gd name="connsiteX58" fmla="*/ 4992007 w 5088260"/>
              <a:gd name="connsiteY58" fmla="*/ 2329313 h 6308816"/>
              <a:gd name="connsiteX59" fmla="*/ 5001633 w 5088260"/>
              <a:gd name="connsiteY59" fmla="*/ 2415941 h 6308816"/>
              <a:gd name="connsiteX60" fmla="*/ 5030508 w 5088260"/>
              <a:gd name="connsiteY60" fmla="*/ 2521819 h 6308816"/>
              <a:gd name="connsiteX61" fmla="*/ 5059384 w 5088260"/>
              <a:gd name="connsiteY61" fmla="*/ 2637322 h 6308816"/>
              <a:gd name="connsiteX62" fmla="*/ 5088260 w 5088260"/>
              <a:gd name="connsiteY62" fmla="*/ 2762450 h 6308816"/>
              <a:gd name="connsiteX63" fmla="*/ 5088260 w 5088260"/>
              <a:gd name="connsiteY63" fmla="*/ 2887579 h 6308816"/>
              <a:gd name="connsiteX64" fmla="*/ 5040134 w 5088260"/>
              <a:gd name="connsiteY64" fmla="*/ 2926080 h 6308816"/>
              <a:gd name="connsiteX65" fmla="*/ 4963132 w 5088260"/>
              <a:gd name="connsiteY65" fmla="*/ 2954955 h 6308816"/>
              <a:gd name="connsiteX66" fmla="*/ 4886130 w 5088260"/>
              <a:gd name="connsiteY66" fmla="*/ 2954955 h 6308816"/>
              <a:gd name="connsiteX67" fmla="*/ 4838003 w 5088260"/>
              <a:gd name="connsiteY67" fmla="*/ 2935705 h 6308816"/>
              <a:gd name="connsiteX68" fmla="*/ 4799502 w 5088260"/>
              <a:gd name="connsiteY68" fmla="*/ 2916454 h 6308816"/>
              <a:gd name="connsiteX69" fmla="*/ 4741751 w 5088260"/>
              <a:gd name="connsiteY69" fmla="*/ 2916454 h 6308816"/>
              <a:gd name="connsiteX70" fmla="*/ 4674374 w 5088260"/>
              <a:gd name="connsiteY70" fmla="*/ 2926080 h 6308816"/>
              <a:gd name="connsiteX71" fmla="*/ 4626247 w 5088260"/>
              <a:gd name="connsiteY71" fmla="*/ 2993456 h 6308816"/>
              <a:gd name="connsiteX72" fmla="*/ 4606997 w 5088260"/>
              <a:gd name="connsiteY72" fmla="*/ 3060833 h 6308816"/>
              <a:gd name="connsiteX73" fmla="*/ 4606997 w 5088260"/>
              <a:gd name="connsiteY73" fmla="*/ 3118585 h 6308816"/>
              <a:gd name="connsiteX74" fmla="*/ 4568496 w 5088260"/>
              <a:gd name="connsiteY74" fmla="*/ 3166711 h 6308816"/>
              <a:gd name="connsiteX75" fmla="*/ 4539620 w 5088260"/>
              <a:gd name="connsiteY75" fmla="*/ 3214838 h 6308816"/>
              <a:gd name="connsiteX76" fmla="*/ 4510744 w 5088260"/>
              <a:gd name="connsiteY76" fmla="*/ 3224463 h 6308816"/>
              <a:gd name="connsiteX77" fmla="*/ 4520370 w 5088260"/>
              <a:gd name="connsiteY77" fmla="*/ 3272589 h 6308816"/>
              <a:gd name="connsiteX78" fmla="*/ 4501119 w 5088260"/>
              <a:gd name="connsiteY78" fmla="*/ 3311090 h 6308816"/>
              <a:gd name="connsiteX79" fmla="*/ 4472243 w 5088260"/>
              <a:gd name="connsiteY79" fmla="*/ 3368842 h 6308816"/>
              <a:gd name="connsiteX80" fmla="*/ 4424117 w 5088260"/>
              <a:gd name="connsiteY80" fmla="*/ 3416968 h 6308816"/>
              <a:gd name="connsiteX81" fmla="*/ 4472243 w 5088260"/>
              <a:gd name="connsiteY81" fmla="*/ 3493970 h 6308816"/>
              <a:gd name="connsiteX82" fmla="*/ 4481868 w 5088260"/>
              <a:gd name="connsiteY82" fmla="*/ 3580598 h 6308816"/>
              <a:gd name="connsiteX83" fmla="*/ 4443367 w 5088260"/>
              <a:gd name="connsiteY83" fmla="*/ 3667225 h 6308816"/>
              <a:gd name="connsiteX84" fmla="*/ 4404866 w 5088260"/>
              <a:gd name="connsiteY84" fmla="*/ 3744227 h 6308816"/>
              <a:gd name="connsiteX85" fmla="*/ 4366365 w 5088260"/>
              <a:gd name="connsiteY85" fmla="*/ 3792353 h 6308816"/>
              <a:gd name="connsiteX86" fmla="*/ 4298988 w 5088260"/>
              <a:gd name="connsiteY86" fmla="*/ 3830854 h 6308816"/>
              <a:gd name="connsiteX87" fmla="*/ 4221986 w 5088260"/>
              <a:gd name="connsiteY87" fmla="*/ 3850105 h 6308816"/>
              <a:gd name="connsiteX88" fmla="*/ 4144984 w 5088260"/>
              <a:gd name="connsiteY88" fmla="*/ 3869355 h 6308816"/>
              <a:gd name="connsiteX89" fmla="*/ 4077607 w 5088260"/>
              <a:gd name="connsiteY89" fmla="*/ 3869355 h 6308816"/>
              <a:gd name="connsiteX90" fmla="*/ 4029481 w 5088260"/>
              <a:gd name="connsiteY90" fmla="*/ 3878981 h 6308816"/>
              <a:gd name="connsiteX91" fmla="*/ 3865852 w 5088260"/>
              <a:gd name="connsiteY91" fmla="*/ 3965608 h 6308816"/>
              <a:gd name="connsiteX92" fmla="*/ 3798475 w 5088260"/>
              <a:gd name="connsiteY92" fmla="*/ 4013734 h 6308816"/>
              <a:gd name="connsiteX93" fmla="*/ 3702222 w 5088260"/>
              <a:gd name="connsiteY93" fmla="*/ 4100362 h 6308816"/>
              <a:gd name="connsiteX94" fmla="*/ 3577094 w 5088260"/>
              <a:gd name="connsiteY94" fmla="*/ 4206240 h 6308816"/>
              <a:gd name="connsiteX95" fmla="*/ 3740723 w 5088260"/>
              <a:gd name="connsiteY95" fmla="*/ 4312118 h 6308816"/>
              <a:gd name="connsiteX96" fmla="*/ 3875477 w 5088260"/>
              <a:gd name="connsiteY96" fmla="*/ 4475747 h 6308816"/>
              <a:gd name="connsiteX97" fmla="*/ 4048732 w 5088260"/>
              <a:gd name="connsiteY97" fmla="*/ 4754880 h 6308816"/>
              <a:gd name="connsiteX98" fmla="*/ 4212361 w 5088260"/>
              <a:gd name="connsiteY98" fmla="*/ 5043638 h 6308816"/>
              <a:gd name="connsiteX99" fmla="*/ 4491494 w 5088260"/>
              <a:gd name="connsiteY99" fmla="*/ 5573027 h 6308816"/>
              <a:gd name="connsiteX100" fmla="*/ 4635873 w 5088260"/>
              <a:gd name="connsiteY100" fmla="*/ 5958038 h 6308816"/>
              <a:gd name="connsiteX101" fmla="*/ 4693624 w 5088260"/>
              <a:gd name="connsiteY101" fmla="*/ 6169793 h 6308816"/>
              <a:gd name="connsiteX102" fmla="*/ 4703250 w 5088260"/>
              <a:gd name="connsiteY102" fmla="*/ 6294922 h 6308816"/>
              <a:gd name="connsiteX103" fmla="*/ 0 w 5088260"/>
              <a:gd name="connsiteY103" fmla="*/ 6308816 h 630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88260" h="6308816">
                <a:moveTo>
                  <a:pt x="0" y="6308816"/>
                </a:moveTo>
                <a:lnTo>
                  <a:pt x="54247" y="5967663"/>
                </a:lnTo>
                <a:lnTo>
                  <a:pt x="169751" y="5457524"/>
                </a:lnTo>
                <a:lnTo>
                  <a:pt x="314130" y="4976261"/>
                </a:lnTo>
                <a:lnTo>
                  <a:pt x="420007" y="4591250"/>
                </a:lnTo>
                <a:lnTo>
                  <a:pt x="545136" y="4263991"/>
                </a:lnTo>
                <a:lnTo>
                  <a:pt x="699140" y="4023360"/>
                </a:lnTo>
                <a:lnTo>
                  <a:pt x="882020" y="3753852"/>
                </a:lnTo>
                <a:lnTo>
                  <a:pt x="1074525" y="3513221"/>
                </a:lnTo>
                <a:lnTo>
                  <a:pt x="1170778" y="3416968"/>
                </a:lnTo>
                <a:lnTo>
                  <a:pt x="1257405" y="3291840"/>
                </a:lnTo>
                <a:lnTo>
                  <a:pt x="1334407" y="3195587"/>
                </a:lnTo>
                <a:lnTo>
                  <a:pt x="1382534" y="3003082"/>
                </a:lnTo>
                <a:lnTo>
                  <a:pt x="1449911" y="2926080"/>
                </a:lnTo>
                <a:lnTo>
                  <a:pt x="1555788" y="2868328"/>
                </a:lnTo>
                <a:lnTo>
                  <a:pt x="1652041" y="2849078"/>
                </a:lnTo>
                <a:lnTo>
                  <a:pt x="1700167" y="2695073"/>
                </a:lnTo>
                <a:lnTo>
                  <a:pt x="1680917" y="2107932"/>
                </a:lnTo>
                <a:lnTo>
                  <a:pt x="1700167" y="2002054"/>
                </a:lnTo>
                <a:lnTo>
                  <a:pt x="1709793" y="1857675"/>
                </a:lnTo>
                <a:lnTo>
                  <a:pt x="1690542" y="1530416"/>
                </a:lnTo>
                <a:lnTo>
                  <a:pt x="1690542" y="1405288"/>
                </a:lnTo>
                <a:lnTo>
                  <a:pt x="1729043" y="1251284"/>
                </a:lnTo>
                <a:lnTo>
                  <a:pt x="1796420" y="1116530"/>
                </a:lnTo>
                <a:lnTo>
                  <a:pt x="1854172" y="1001027"/>
                </a:lnTo>
                <a:lnTo>
                  <a:pt x="1883047" y="856648"/>
                </a:lnTo>
                <a:lnTo>
                  <a:pt x="1931174" y="712269"/>
                </a:lnTo>
                <a:lnTo>
                  <a:pt x="2027426" y="567890"/>
                </a:lnTo>
                <a:lnTo>
                  <a:pt x="2268058" y="336884"/>
                </a:lnTo>
                <a:lnTo>
                  <a:pt x="2306559" y="240631"/>
                </a:lnTo>
                <a:lnTo>
                  <a:pt x="2527940" y="125128"/>
                </a:lnTo>
                <a:lnTo>
                  <a:pt x="2624193" y="96252"/>
                </a:lnTo>
                <a:lnTo>
                  <a:pt x="2730071" y="96252"/>
                </a:lnTo>
                <a:lnTo>
                  <a:pt x="2961077" y="19250"/>
                </a:lnTo>
                <a:lnTo>
                  <a:pt x="3605970" y="0"/>
                </a:lnTo>
                <a:lnTo>
                  <a:pt x="3731098" y="38501"/>
                </a:lnTo>
                <a:lnTo>
                  <a:pt x="4010231" y="86627"/>
                </a:lnTo>
                <a:lnTo>
                  <a:pt x="4193111" y="125128"/>
                </a:lnTo>
                <a:lnTo>
                  <a:pt x="4529995" y="298383"/>
                </a:lnTo>
                <a:lnTo>
                  <a:pt x="4664748" y="433136"/>
                </a:lnTo>
                <a:lnTo>
                  <a:pt x="4789877" y="539014"/>
                </a:lnTo>
                <a:lnTo>
                  <a:pt x="4886130" y="625642"/>
                </a:lnTo>
                <a:lnTo>
                  <a:pt x="4982382" y="721894"/>
                </a:lnTo>
                <a:lnTo>
                  <a:pt x="4992007" y="856648"/>
                </a:lnTo>
                <a:lnTo>
                  <a:pt x="5030508" y="981776"/>
                </a:lnTo>
                <a:lnTo>
                  <a:pt x="5040134" y="1087654"/>
                </a:lnTo>
                <a:lnTo>
                  <a:pt x="4953506" y="1155031"/>
                </a:lnTo>
                <a:lnTo>
                  <a:pt x="4963132" y="1232033"/>
                </a:lnTo>
                <a:lnTo>
                  <a:pt x="4982382" y="1328286"/>
                </a:lnTo>
                <a:lnTo>
                  <a:pt x="5020883" y="1347536"/>
                </a:lnTo>
                <a:lnTo>
                  <a:pt x="5011258" y="1463040"/>
                </a:lnTo>
                <a:lnTo>
                  <a:pt x="5059384" y="1597793"/>
                </a:lnTo>
                <a:lnTo>
                  <a:pt x="5049759" y="1674795"/>
                </a:lnTo>
                <a:lnTo>
                  <a:pt x="5049759" y="1809549"/>
                </a:lnTo>
                <a:lnTo>
                  <a:pt x="5040134" y="1876926"/>
                </a:lnTo>
                <a:lnTo>
                  <a:pt x="5020883" y="1925052"/>
                </a:lnTo>
                <a:lnTo>
                  <a:pt x="4982382" y="1963553"/>
                </a:lnTo>
                <a:lnTo>
                  <a:pt x="4895756" y="2144027"/>
                </a:lnTo>
                <a:cubicBezTo>
                  <a:pt x="4895755" y="2205789"/>
                  <a:pt x="4992008" y="2267551"/>
                  <a:pt x="4992007" y="2329313"/>
                </a:cubicBezTo>
                <a:lnTo>
                  <a:pt x="5001633" y="2415941"/>
                </a:lnTo>
                <a:lnTo>
                  <a:pt x="5030508" y="2521819"/>
                </a:lnTo>
                <a:lnTo>
                  <a:pt x="5059384" y="2637322"/>
                </a:lnTo>
                <a:lnTo>
                  <a:pt x="5088260" y="2762450"/>
                </a:lnTo>
                <a:lnTo>
                  <a:pt x="5088260" y="2887579"/>
                </a:lnTo>
                <a:lnTo>
                  <a:pt x="5040134" y="2926080"/>
                </a:lnTo>
                <a:lnTo>
                  <a:pt x="4963132" y="2954955"/>
                </a:lnTo>
                <a:lnTo>
                  <a:pt x="4886130" y="2954955"/>
                </a:lnTo>
                <a:lnTo>
                  <a:pt x="4838003" y="2935705"/>
                </a:lnTo>
                <a:lnTo>
                  <a:pt x="4799502" y="2916454"/>
                </a:lnTo>
                <a:lnTo>
                  <a:pt x="4741751" y="2916454"/>
                </a:lnTo>
                <a:lnTo>
                  <a:pt x="4674374" y="2926080"/>
                </a:lnTo>
                <a:lnTo>
                  <a:pt x="4626247" y="2993456"/>
                </a:lnTo>
                <a:lnTo>
                  <a:pt x="4606997" y="3060833"/>
                </a:lnTo>
                <a:lnTo>
                  <a:pt x="4606997" y="3118585"/>
                </a:lnTo>
                <a:lnTo>
                  <a:pt x="4568496" y="3166711"/>
                </a:lnTo>
                <a:lnTo>
                  <a:pt x="4539620" y="3214838"/>
                </a:lnTo>
                <a:lnTo>
                  <a:pt x="4510744" y="3224463"/>
                </a:lnTo>
                <a:lnTo>
                  <a:pt x="4520370" y="3272589"/>
                </a:lnTo>
                <a:lnTo>
                  <a:pt x="4501119" y="3311090"/>
                </a:lnTo>
                <a:lnTo>
                  <a:pt x="4472243" y="3368842"/>
                </a:lnTo>
                <a:lnTo>
                  <a:pt x="4424117" y="3416968"/>
                </a:lnTo>
                <a:lnTo>
                  <a:pt x="4472243" y="3493970"/>
                </a:lnTo>
                <a:lnTo>
                  <a:pt x="4481868" y="3580598"/>
                </a:lnTo>
                <a:lnTo>
                  <a:pt x="4443367" y="3667225"/>
                </a:lnTo>
                <a:lnTo>
                  <a:pt x="4404866" y="3744227"/>
                </a:lnTo>
                <a:lnTo>
                  <a:pt x="4366365" y="3792353"/>
                </a:lnTo>
                <a:lnTo>
                  <a:pt x="4298988" y="3830854"/>
                </a:lnTo>
                <a:lnTo>
                  <a:pt x="4221986" y="3850105"/>
                </a:lnTo>
                <a:lnTo>
                  <a:pt x="4144984" y="3869355"/>
                </a:lnTo>
                <a:lnTo>
                  <a:pt x="4077607" y="3869355"/>
                </a:lnTo>
                <a:lnTo>
                  <a:pt x="4029481" y="3878981"/>
                </a:lnTo>
                <a:lnTo>
                  <a:pt x="3865852" y="3965608"/>
                </a:lnTo>
                <a:lnTo>
                  <a:pt x="3798475" y="4013734"/>
                </a:lnTo>
                <a:lnTo>
                  <a:pt x="3702222" y="4100362"/>
                </a:lnTo>
                <a:lnTo>
                  <a:pt x="3577094" y="4206240"/>
                </a:lnTo>
                <a:lnTo>
                  <a:pt x="3740723" y="4312118"/>
                </a:lnTo>
                <a:lnTo>
                  <a:pt x="3875477" y="4475747"/>
                </a:lnTo>
                <a:lnTo>
                  <a:pt x="4048732" y="4754880"/>
                </a:lnTo>
                <a:lnTo>
                  <a:pt x="4212361" y="5043638"/>
                </a:lnTo>
                <a:lnTo>
                  <a:pt x="4491494" y="5573027"/>
                </a:lnTo>
                <a:lnTo>
                  <a:pt x="4635873" y="5958038"/>
                </a:lnTo>
                <a:lnTo>
                  <a:pt x="4693624" y="6169793"/>
                </a:lnTo>
                <a:lnTo>
                  <a:pt x="4703250" y="6294922"/>
                </a:lnTo>
                <a:lnTo>
                  <a:pt x="0" y="6308816"/>
                </a:lnTo>
                <a:close/>
              </a:path>
            </a:pathLst>
          </a:cu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06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HS">
      <a:dk1>
        <a:sysClr val="windowText" lastClr="000000"/>
      </a:dk1>
      <a:lt1>
        <a:sysClr val="window" lastClr="FFFFFF"/>
      </a:lt1>
      <a:dk2>
        <a:srgbClr val="17406D"/>
      </a:dk2>
      <a:lt2>
        <a:srgbClr val="DBEFF9"/>
      </a:lt2>
      <a:accent1>
        <a:srgbClr val="0563C1"/>
      </a:accent1>
      <a:accent2>
        <a:srgbClr val="1385ED"/>
      </a:accent2>
      <a:accent3>
        <a:srgbClr val="003087"/>
      </a:accent3>
      <a:accent4>
        <a:srgbClr val="005EB8"/>
      </a:accent4>
      <a:accent5>
        <a:srgbClr val="0072CE"/>
      </a:accent5>
      <a:accent6>
        <a:srgbClr val="DC0733"/>
      </a:accent6>
      <a:hlink>
        <a:srgbClr val="0000FF"/>
      </a:hlink>
      <a:folHlink>
        <a:srgbClr val="0000FF"/>
      </a:folHlink>
    </a:clrScheme>
    <a:fontScheme name="Custom 3">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HS">
      <a:dk1>
        <a:sysClr val="windowText" lastClr="000000"/>
      </a:dk1>
      <a:lt1>
        <a:sysClr val="window" lastClr="FFFFFF"/>
      </a:lt1>
      <a:dk2>
        <a:srgbClr val="17406D"/>
      </a:dk2>
      <a:lt2>
        <a:srgbClr val="DBEFF9"/>
      </a:lt2>
      <a:accent1>
        <a:srgbClr val="0563C1"/>
      </a:accent1>
      <a:accent2>
        <a:srgbClr val="1385ED"/>
      </a:accent2>
      <a:accent3>
        <a:srgbClr val="003087"/>
      </a:accent3>
      <a:accent4>
        <a:srgbClr val="005EB8"/>
      </a:accent4>
      <a:accent5>
        <a:srgbClr val="0072CE"/>
      </a:accent5>
      <a:accent6>
        <a:srgbClr val="DC0733"/>
      </a:accent6>
      <a:hlink>
        <a:srgbClr val="0000FF"/>
      </a:hlink>
      <a:folHlink>
        <a:srgbClr val="0000FF"/>
      </a:folHlink>
    </a:clrScheme>
    <a:fontScheme name="Custom 3">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3">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CDE8D68C665E4792E92B3786807D9D" ma:contentTypeVersion="11" ma:contentTypeDescription="Create a new document." ma:contentTypeScope="" ma:versionID="ce89e91b4000423aa8d8b89d51201998">
  <xsd:schema xmlns:xsd="http://www.w3.org/2001/XMLSchema" xmlns:xs="http://www.w3.org/2001/XMLSchema" xmlns:p="http://schemas.microsoft.com/office/2006/metadata/properties" xmlns:ns3="daf4763f-dbc6-4195-b7da-1c5b00c1df4c" xmlns:ns4="5eb3be90-2b6a-4d27-8a03-774a8d77171f" targetNamespace="http://schemas.microsoft.com/office/2006/metadata/properties" ma:root="true" ma:fieldsID="dea8634e2fd80cffad831604fdba31f9" ns3:_="" ns4:_="">
    <xsd:import namespace="daf4763f-dbc6-4195-b7da-1c5b00c1df4c"/>
    <xsd:import namespace="5eb3be90-2b6a-4d27-8a03-774a8d77171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4763f-dbc6-4195-b7da-1c5b00c1df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b3be90-2b6a-4d27-8a03-774a8d77171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B31208-E816-4BFD-90D3-B106206A10DF}">
  <ds:schemaRefs>
    <ds:schemaRef ds:uri="http://schemas.microsoft.com/sharepoint/v3/contenttype/forms"/>
  </ds:schemaRefs>
</ds:datastoreItem>
</file>

<file path=customXml/itemProps2.xml><?xml version="1.0" encoding="utf-8"?>
<ds:datastoreItem xmlns:ds="http://schemas.openxmlformats.org/officeDocument/2006/customXml" ds:itemID="{79B52A25-51B4-47DA-B461-D7530A5219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f4763f-dbc6-4195-b7da-1c5b00c1df4c"/>
    <ds:schemaRef ds:uri="5eb3be90-2b6a-4d27-8a03-774a8d771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7B169-2FA9-42F3-A0ED-5C9633AA7826}">
  <ds:schemaRefs>
    <ds:schemaRef ds:uri="daf4763f-dbc6-4195-b7da-1c5b00c1df4c"/>
    <ds:schemaRef ds:uri="http://purl.org/dc/terms/"/>
    <ds:schemaRef ds:uri="http://purl.org/dc/dcmitype/"/>
    <ds:schemaRef ds:uri="http://schemas.microsoft.com/office/2006/metadata/properties"/>
    <ds:schemaRef ds:uri="5eb3be90-2b6a-4d27-8a03-774a8d77171f"/>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9000</Words>
  <Application>Microsoft Office PowerPoint</Application>
  <PresentationFormat>Widescreen</PresentationFormat>
  <Paragraphs>516</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Segoe UI</vt:lpstr>
      <vt:lpstr>Arial</vt:lpstr>
      <vt:lpstr>Dolce Vita Light</vt:lpstr>
      <vt:lpstr>Symbol</vt:lpstr>
      <vt:lpstr>Calibri</vt:lpstr>
      <vt:lpstr>Wingdings</vt:lpstr>
      <vt:lpstr>Dolce Vita</vt:lpstr>
      <vt:lpstr>Office Theme</vt:lpstr>
      <vt:lpstr>Psychological Safety  for Improvement</vt:lpstr>
      <vt:lpstr>Psychological Safety  for Improvement</vt:lpstr>
      <vt:lpstr>Aims of this Guide to ‘Psychological Safety for Improvement’</vt:lpstr>
      <vt:lpstr>Background</vt:lpstr>
      <vt:lpstr>‘System of Profound Knowledge’</vt:lpstr>
      <vt:lpstr>PowerPoint Presentation</vt:lpstr>
      <vt:lpstr>Why is Psychological Safety important?</vt:lpstr>
      <vt:lpstr>PowerPoint Presentation</vt:lpstr>
      <vt:lpstr>The effect of Psychological Safety</vt:lpstr>
      <vt:lpstr>Project ‘Aristotle’</vt:lpstr>
      <vt:lpstr>How to pin down Psychological Safety</vt:lpstr>
      <vt:lpstr>PowerPoint Presentation</vt:lpstr>
      <vt:lpstr>Tools to help teams  assess their level of psychological safety</vt:lpstr>
      <vt:lpstr>Open Conversation</vt:lpstr>
      <vt:lpstr>To summarise, psychologically safe work environ- ments are a necessity for improvement as they …</vt:lpstr>
      <vt:lpstr>So how does the creation of a psychologically safe environment help with improvement work?</vt:lpstr>
      <vt:lpstr>PowerPoint Presentation</vt:lpstr>
      <vt:lpstr>What leaders can do to create a psychologically safe environment in which individuals and teams can flourish</vt:lpstr>
      <vt:lpstr>Your leadership style is key to build psychological safety …</vt:lpstr>
      <vt:lpstr>PowerPoint Presentation</vt:lpstr>
      <vt:lpstr>Some simple questions asked by a leader …</vt:lpstr>
      <vt:lpstr>Some more simple questions</vt:lpstr>
      <vt:lpstr>Theory of Change</vt:lpstr>
      <vt:lpstr>And so to what end should there be a focus on psychological safety for improvement?</vt:lpstr>
      <vt:lpstr>And so to what end should there be a focus on psychological safety for improvement?</vt:lpstr>
      <vt:lpstr>PowerPoint Presentation</vt:lpstr>
      <vt:lpstr>Reading &amp; Resource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Grey, Barbara;BehrensD1@cardiff.ac.uk</dc:creator>
  <cp:keywords>Psychological Safety, Psychology 4 Improvement</cp:keywords>
  <cp:lastModifiedBy>Doris Anita Behrens</cp:lastModifiedBy>
  <cp:revision>685</cp:revision>
  <cp:lastPrinted>2021-10-06T13:19:53Z</cp:lastPrinted>
  <dcterms:created xsi:type="dcterms:W3CDTF">2021-03-08T13:29:41Z</dcterms:created>
  <dcterms:modified xsi:type="dcterms:W3CDTF">2021-12-18T15:54:49Z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0x010100BDCDE8D68C665E4792E92B3786807D9D</vt:lpwstr>
  </property>
</Properties>
</file>