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sldIdLst>
    <p:sldId id="256" r:id="rId3"/>
    <p:sldId id="257" r:id="rId4"/>
    <p:sldId id="258" r:id="rId5"/>
    <p:sldId id="259" r:id="rId6"/>
    <p:sldId id="260" r:id="rId7"/>
    <p:sldId id="261" r:id="rId8"/>
    <p:sldId id="262" r:id="rId9"/>
  </p:sldIdLst>
  <p:sldSz cx="12192000" cy="685800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A5F7FC-EF3F-4A20-B33E-227156CF7E2F}" type="doc">
      <dgm:prSet loTypeId="urn:microsoft.com/office/officeart/2005/8/layout/matrix3" loCatId="matrix" qsTypeId="urn:microsoft.com/office/officeart/2005/8/quickstyle/simple1" qsCatId="simple" csTypeId="urn:microsoft.com/office/officeart/2005/8/colors/colorful2" csCatId="colorful"/>
      <dgm:spPr/>
      <dgm:t>
        <a:bodyPr/>
        <a:lstStyle/>
        <a:p>
          <a:endParaRPr lang="en-US"/>
        </a:p>
      </dgm:t>
    </dgm:pt>
    <dgm:pt modelId="{54FFA5F0-B4C4-434A-BF92-0B48BDC3CD48}">
      <dgm:prSet/>
      <dgm:spPr/>
      <dgm:t>
        <a:bodyPr/>
        <a:lstStyle/>
        <a:p>
          <a:r>
            <a:rPr lang="en-GB" dirty="0">
              <a:solidFill>
                <a:schemeClr val="tx1"/>
              </a:solidFill>
            </a:rPr>
            <a:t>Why finding ways to work together across sectors and nontraditional boundaries matters</a:t>
          </a:r>
          <a:endParaRPr lang="en-US" dirty="0">
            <a:solidFill>
              <a:schemeClr val="tx1"/>
            </a:solidFill>
          </a:endParaRPr>
        </a:p>
      </dgm:t>
    </dgm:pt>
    <dgm:pt modelId="{706D9EED-9964-4623-A123-312335CF029A}" type="parTrans" cxnId="{D53ACCE9-C150-4D2D-9B54-E9E1CD4F8EEF}">
      <dgm:prSet/>
      <dgm:spPr/>
      <dgm:t>
        <a:bodyPr/>
        <a:lstStyle/>
        <a:p>
          <a:endParaRPr lang="en-US"/>
        </a:p>
      </dgm:t>
    </dgm:pt>
    <dgm:pt modelId="{C421EFBD-5F36-4E97-8237-0AFB83FBD2EC}" type="sibTrans" cxnId="{D53ACCE9-C150-4D2D-9B54-E9E1CD4F8EEF}">
      <dgm:prSet/>
      <dgm:spPr/>
      <dgm:t>
        <a:bodyPr/>
        <a:lstStyle/>
        <a:p>
          <a:endParaRPr lang="en-US"/>
        </a:p>
      </dgm:t>
    </dgm:pt>
    <dgm:pt modelId="{6044A5C6-AC44-450D-B45C-D8A59F164CA8}">
      <dgm:prSet/>
      <dgm:spPr/>
      <dgm:t>
        <a:bodyPr/>
        <a:lstStyle/>
        <a:p>
          <a:r>
            <a:rPr lang="en-GB" dirty="0">
              <a:solidFill>
                <a:schemeClr val="tx1"/>
              </a:solidFill>
            </a:rPr>
            <a:t>Introduction to a suite of resources which can support building cross sector working relationships towards common goals</a:t>
          </a:r>
          <a:endParaRPr lang="en-US" dirty="0">
            <a:solidFill>
              <a:schemeClr val="tx1"/>
            </a:solidFill>
          </a:endParaRPr>
        </a:p>
      </dgm:t>
    </dgm:pt>
    <dgm:pt modelId="{72FB452D-5F91-4DB1-8288-9F4082948EBE}" type="parTrans" cxnId="{7F96968F-F43E-458E-9C4D-12D398153DC7}">
      <dgm:prSet/>
      <dgm:spPr/>
      <dgm:t>
        <a:bodyPr/>
        <a:lstStyle/>
        <a:p>
          <a:endParaRPr lang="en-US"/>
        </a:p>
      </dgm:t>
    </dgm:pt>
    <dgm:pt modelId="{5EC9AD2F-B1C9-43E9-B4BB-089A5889C852}" type="sibTrans" cxnId="{7F96968F-F43E-458E-9C4D-12D398153DC7}">
      <dgm:prSet/>
      <dgm:spPr/>
      <dgm:t>
        <a:bodyPr/>
        <a:lstStyle/>
        <a:p>
          <a:endParaRPr lang="en-US"/>
        </a:p>
      </dgm:t>
    </dgm:pt>
    <dgm:pt modelId="{EA900B36-2023-493B-B34F-FFAD267E78D6}">
      <dgm:prSet/>
      <dgm:spPr/>
      <dgm:t>
        <a:bodyPr/>
        <a:lstStyle/>
        <a:p>
          <a:r>
            <a:rPr lang="en-GB" dirty="0">
              <a:solidFill>
                <a:schemeClr val="tx1"/>
              </a:solidFill>
            </a:rPr>
            <a:t>Discussion using TRIZ </a:t>
          </a:r>
          <a:endParaRPr lang="en-US" dirty="0">
            <a:solidFill>
              <a:schemeClr val="tx1"/>
            </a:solidFill>
          </a:endParaRPr>
        </a:p>
      </dgm:t>
    </dgm:pt>
    <dgm:pt modelId="{BD176728-4FDD-4723-BCC6-816353DA1A24}" type="parTrans" cxnId="{5562D3F6-2685-4C4A-88C3-2DC2BE68792D}">
      <dgm:prSet/>
      <dgm:spPr/>
      <dgm:t>
        <a:bodyPr/>
        <a:lstStyle/>
        <a:p>
          <a:endParaRPr lang="en-US"/>
        </a:p>
      </dgm:t>
    </dgm:pt>
    <dgm:pt modelId="{F1BE28D6-780A-480D-8EC0-6DD6A96D27DF}" type="sibTrans" cxnId="{5562D3F6-2685-4C4A-88C3-2DC2BE68792D}">
      <dgm:prSet/>
      <dgm:spPr/>
      <dgm:t>
        <a:bodyPr/>
        <a:lstStyle/>
        <a:p>
          <a:endParaRPr lang="en-US"/>
        </a:p>
      </dgm:t>
    </dgm:pt>
    <dgm:pt modelId="{2B6DB22D-8544-401C-B4A1-0A2719B583B9}">
      <dgm:prSet/>
      <dgm:spPr/>
      <dgm:t>
        <a:bodyPr/>
        <a:lstStyle/>
        <a:p>
          <a:r>
            <a:rPr lang="en-GB" dirty="0">
              <a:solidFill>
                <a:schemeClr val="tx1"/>
              </a:solidFill>
            </a:rPr>
            <a:t>What else is happening in the 3</a:t>
          </a:r>
          <a:r>
            <a:rPr lang="en-GB" baseline="30000" dirty="0">
              <a:solidFill>
                <a:schemeClr val="tx1"/>
              </a:solidFill>
            </a:rPr>
            <a:t>rd</a:t>
          </a:r>
          <a:r>
            <a:rPr lang="en-GB" dirty="0">
              <a:solidFill>
                <a:schemeClr val="tx1"/>
              </a:solidFill>
            </a:rPr>
            <a:t> sector SIG</a:t>
          </a:r>
          <a:endParaRPr lang="en-US" dirty="0">
            <a:solidFill>
              <a:schemeClr val="tx1"/>
            </a:solidFill>
          </a:endParaRPr>
        </a:p>
      </dgm:t>
    </dgm:pt>
    <dgm:pt modelId="{273CA2B1-58CC-4E0E-AF02-BFB8E17A8C1B}" type="parTrans" cxnId="{FEE4B371-B049-4FC4-A72E-59B2CF2A2592}">
      <dgm:prSet/>
      <dgm:spPr/>
      <dgm:t>
        <a:bodyPr/>
        <a:lstStyle/>
        <a:p>
          <a:endParaRPr lang="en-US"/>
        </a:p>
      </dgm:t>
    </dgm:pt>
    <dgm:pt modelId="{CCA687CE-7F75-4D5A-AB5E-90C27BF55CE6}" type="sibTrans" cxnId="{FEE4B371-B049-4FC4-A72E-59B2CF2A2592}">
      <dgm:prSet/>
      <dgm:spPr/>
      <dgm:t>
        <a:bodyPr/>
        <a:lstStyle/>
        <a:p>
          <a:endParaRPr lang="en-US"/>
        </a:p>
      </dgm:t>
    </dgm:pt>
    <dgm:pt modelId="{0CE794E6-43E5-44B9-A67B-DCC295BD4A02}" type="pres">
      <dgm:prSet presAssocID="{96A5F7FC-EF3F-4A20-B33E-227156CF7E2F}" presName="matrix" presStyleCnt="0">
        <dgm:presLayoutVars>
          <dgm:chMax val="1"/>
          <dgm:dir/>
          <dgm:resizeHandles val="exact"/>
        </dgm:presLayoutVars>
      </dgm:prSet>
      <dgm:spPr/>
    </dgm:pt>
    <dgm:pt modelId="{C21FE855-5308-4487-8E61-2623728084DC}" type="pres">
      <dgm:prSet presAssocID="{96A5F7FC-EF3F-4A20-B33E-227156CF7E2F}" presName="diamond" presStyleLbl="bgShp" presStyleIdx="0" presStyleCnt="1"/>
      <dgm:spPr/>
    </dgm:pt>
    <dgm:pt modelId="{252E181C-D4D6-4244-8050-E8D96A1C9040}" type="pres">
      <dgm:prSet presAssocID="{96A5F7FC-EF3F-4A20-B33E-227156CF7E2F}" presName="quad1" presStyleLbl="node1" presStyleIdx="0" presStyleCnt="4">
        <dgm:presLayoutVars>
          <dgm:chMax val="0"/>
          <dgm:chPref val="0"/>
          <dgm:bulletEnabled val="1"/>
        </dgm:presLayoutVars>
      </dgm:prSet>
      <dgm:spPr/>
    </dgm:pt>
    <dgm:pt modelId="{3B856C94-7438-4637-BAC5-F1B8B84358A7}" type="pres">
      <dgm:prSet presAssocID="{96A5F7FC-EF3F-4A20-B33E-227156CF7E2F}" presName="quad2" presStyleLbl="node1" presStyleIdx="1" presStyleCnt="4">
        <dgm:presLayoutVars>
          <dgm:chMax val="0"/>
          <dgm:chPref val="0"/>
          <dgm:bulletEnabled val="1"/>
        </dgm:presLayoutVars>
      </dgm:prSet>
      <dgm:spPr/>
    </dgm:pt>
    <dgm:pt modelId="{4609F540-BF32-43D0-9B6C-62233E3BDA3A}" type="pres">
      <dgm:prSet presAssocID="{96A5F7FC-EF3F-4A20-B33E-227156CF7E2F}" presName="quad3" presStyleLbl="node1" presStyleIdx="2" presStyleCnt="4">
        <dgm:presLayoutVars>
          <dgm:chMax val="0"/>
          <dgm:chPref val="0"/>
          <dgm:bulletEnabled val="1"/>
        </dgm:presLayoutVars>
      </dgm:prSet>
      <dgm:spPr/>
    </dgm:pt>
    <dgm:pt modelId="{28D2F123-F95B-4AC4-A835-F7E59D346594}" type="pres">
      <dgm:prSet presAssocID="{96A5F7FC-EF3F-4A20-B33E-227156CF7E2F}" presName="quad4" presStyleLbl="node1" presStyleIdx="3" presStyleCnt="4">
        <dgm:presLayoutVars>
          <dgm:chMax val="0"/>
          <dgm:chPref val="0"/>
          <dgm:bulletEnabled val="1"/>
        </dgm:presLayoutVars>
      </dgm:prSet>
      <dgm:spPr/>
    </dgm:pt>
  </dgm:ptLst>
  <dgm:cxnLst>
    <dgm:cxn modelId="{289BB61A-21AD-47B3-83D4-983CF55878CC}" type="presOf" srcId="{54FFA5F0-B4C4-434A-BF92-0B48BDC3CD48}" destId="{252E181C-D4D6-4244-8050-E8D96A1C9040}" srcOrd="0" destOrd="0" presId="urn:microsoft.com/office/officeart/2005/8/layout/matrix3"/>
    <dgm:cxn modelId="{EC28741B-8F48-48BD-BBFA-15408BD2BEF3}" type="presOf" srcId="{2B6DB22D-8544-401C-B4A1-0A2719B583B9}" destId="{28D2F123-F95B-4AC4-A835-F7E59D346594}" srcOrd="0" destOrd="0" presId="urn:microsoft.com/office/officeart/2005/8/layout/matrix3"/>
    <dgm:cxn modelId="{B95A5634-8F23-459D-B2AC-53E8498B1E7E}" type="presOf" srcId="{96A5F7FC-EF3F-4A20-B33E-227156CF7E2F}" destId="{0CE794E6-43E5-44B9-A67B-DCC295BD4A02}" srcOrd="0" destOrd="0" presId="urn:microsoft.com/office/officeart/2005/8/layout/matrix3"/>
    <dgm:cxn modelId="{5B1A0767-FBA1-4ED1-9EF2-AA2070335124}" type="presOf" srcId="{6044A5C6-AC44-450D-B45C-D8A59F164CA8}" destId="{3B856C94-7438-4637-BAC5-F1B8B84358A7}" srcOrd="0" destOrd="0" presId="urn:microsoft.com/office/officeart/2005/8/layout/matrix3"/>
    <dgm:cxn modelId="{FEE4B371-B049-4FC4-A72E-59B2CF2A2592}" srcId="{96A5F7FC-EF3F-4A20-B33E-227156CF7E2F}" destId="{2B6DB22D-8544-401C-B4A1-0A2719B583B9}" srcOrd="3" destOrd="0" parTransId="{273CA2B1-58CC-4E0E-AF02-BFB8E17A8C1B}" sibTransId="{CCA687CE-7F75-4D5A-AB5E-90C27BF55CE6}"/>
    <dgm:cxn modelId="{7F96968F-F43E-458E-9C4D-12D398153DC7}" srcId="{96A5F7FC-EF3F-4A20-B33E-227156CF7E2F}" destId="{6044A5C6-AC44-450D-B45C-D8A59F164CA8}" srcOrd="1" destOrd="0" parTransId="{72FB452D-5F91-4DB1-8288-9F4082948EBE}" sibTransId="{5EC9AD2F-B1C9-43E9-B4BB-089A5889C852}"/>
    <dgm:cxn modelId="{D53ACCE9-C150-4D2D-9B54-E9E1CD4F8EEF}" srcId="{96A5F7FC-EF3F-4A20-B33E-227156CF7E2F}" destId="{54FFA5F0-B4C4-434A-BF92-0B48BDC3CD48}" srcOrd="0" destOrd="0" parTransId="{706D9EED-9964-4623-A123-312335CF029A}" sibTransId="{C421EFBD-5F36-4E97-8237-0AFB83FBD2EC}"/>
    <dgm:cxn modelId="{D969B4EF-FF18-48F9-8D5B-609F30CB423C}" type="presOf" srcId="{EA900B36-2023-493B-B34F-FFAD267E78D6}" destId="{4609F540-BF32-43D0-9B6C-62233E3BDA3A}" srcOrd="0" destOrd="0" presId="urn:microsoft.com/office/officeart/2005/8/layout/matrix3"/>
    <dgm:cxn modelId="{5562D3F6-2685-4C4A-88C3-2DC2BE68792D}" srcId="{96A5F7FC-EF3F-4A20-B33E-227156CF7E2F}" destId="{EA900B36-2023-493B-B34F-FFAD267E78D6}" srcOrd="2" destOrd="0" parTransId="{BD176728-4FDD-4723-BCC6-816353DA1A24}" sibTransId="{F1BE28D6-780A-480D-8EC0-6DD6A96D27DF}"/>
    <dgm:cxn modelId="{E628EA3B-0599-42F2-ADA7-1D8CA8545975}" type="presParOf" srcId="{0CE794E6-43E5-44B9-A67B-DCC295BD4A02}" destId="{C21FE855-5308-4487-8E61-2623728084DC}" srcOrd="0" destOrd="0" presId="urn:microsoft.com/office/officeart/2005/8/layout/matrix3"/>
    <dgm:cxn modelId="{7DFC0EF2-E2D2-4F92-A345-F8862955987F}" type="presParOf" srcId="{0CE794E6-43E5-44B9-A67B-DCC295BD4A02}" destId="{252E181C-D4D6-4244-8050-E8D96A1C9040}" srcOrd="1" destOrd="0" presId="urn:microsoft.com/office/officeart/2005/8/layout/matrix3"/>
    <dgm:cxn modelId="{195B36CF-C423-4326-815F-F84D491AF545}" type="presParOf" srcId="{0CE794E6-43E5-44B9-A67B-DCC295BD4A02}" destId="{3B856C94-7438-4637-BAC5-F1B8B84358A7}" srcOrd="2" destOrd="0" presId="urn:microsoft.com/office/officeart/2005/8/layout/matrix3"/>
    <dgm:cxn modelId="{B6051204-E1BC-49DB-8295-A10865EBA038}" type="presParOf" srcId="{0CE794E6-43E5-44B9-A67B-DCC295BD4A02}" destId="{4609F540-BF32-43D0-9B6C-62233E3BDA3A}" srcOrd="3" destOrd="0" presId="urn:microsoft.com/office/officeart/2005/8/layout/matrix3"/>
    <dgm:cxn modelId="{ECB5924E-95BE-407E-932E-14596219C790}" type="presParOf" srcId="{0CE794E6-43E5-44B9-A67B-DCC295BD4A02}" destId="{28D2F123-F95B-4AC4-A835-F7E59D346594}"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1FE855-5308-4487-8E61-2623728084DC}">
      <dsp:nvSpPr>
        <dsp:cNvPr id="0" name=""/>
        <dsp:cNvSpPr/>
      </dsp:nvSpPr>
      <dsp:spPr>
        <a:xfrm>
          <a:off x="190439" y="0"/>
          <a:ext cx="5714640" cy="5714640"/>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2E181C-D4D6-4244-8050-E8D96A1C9040}">
      <dsp:nvSpPr>
        <dsp:cNvPr id="0" name=""/>
        <dsp:cNvSpPr/>
      </dsp:nvSpPr>
      <dsp:spPr>
        <a:xfrm>
          <a:off x="733330" y="542890"/>
          <a:ext cx="2228709" cy="222870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solidFill>
                <a:schemeClr val="tx1"/>
              </a:solidFill>
            </a:rPr>
            <a:t>Why finding ways to work together across sectors and nontraditional boundaries matters</a:t>
          </a:r>
          <a:endParaRPr lang="en-US" sz="1700" kern="1200" dirty="0">
            <a:solidFill>
              <a:schemeClr val="tx1"/>
            </a:solidFill>
          </a:endParaRPr>
        </a:p>
      </dsp:txBody>
      <dsp:txXfrm>
        <a:off x="842127" y="651687"/>
        <a:ext cx="2011115" cy="2011115"/>
      </dsp:txXfrm>
    </dsp:sp>
    <dsp:sp modelId="{3B856C94-7438-4637-BAC5-F1B8B84358A7}">
      <dsp:nvSpPr>
        <dsp:cNvPr id="0" name=""/>
        <dsp:cNvSpPr/>
      </dsp:nvSpPr>
      <dsp:spPr>
        <a:xfrm>
          <a:off x="3133479" y="542890"/>
          <a:ext cx="2228709" cy="2228709"/>
        </a:xfrm>
        <a:prstGeom prst="roundRect">
          <a:avLst/>
        </a:prstGeom>
        <a:solidFill>
          <a:schemeClr val="accent2">
            <a:hueOff val="507317"/>
            <a:satOff val="-3030"/>
            <a:lumOff val="-1438"/>
            <a:alphaOff val="0"/>
          </a:schemeClr>
        </a:solidFill>
        <a:ln w="127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solidFill>
                <a:schemeClr val="tx1"/>
              </a:solidFill>
            </a:rPr>
            <a:t>Introduction to a suite of resources which can support building cross sector working relationships towards common goals</a:t>
          </a:r>
          <a:endParaRPr lang="en-US" sz="1700" kern="1200" dirty="0">
            <a:solidFill>
              <a:schemeClr val="tx1"/>
            </a:solidFill>
          </a:endParaRPr>
        </a:p>
      </dsp:txBody>
      <dsp:txXfrm>
        <a:off x="3242276" y="651687"/>
        <a:ext cx="2011115" cy="2011115"/>
      </dsp:txXfrm>
    </dsp:sp>
    <dsp:sp modelId="{4609F540-BF32-43D0-9B6C-62233E3BDA3A}">
      <dsp:nvSpPr>
        <dsp:cNvPr id="0" name=""/>
        <dsp:cNvSpPr/>
      </dsp:nvSpPr>
      <dsp:spPr>
        <a:xfrm>
          <a:off x="733330" y="2943039"/>
          <a:ext cx="2228709" cy="2228709"/>
        </a:xfrm>
        <a:prstGeom prst="roundRect">
          <a:avLst/>
        </a:prstGeom>
        <a:solidFill>
          <a:schemeClr val="accent2">
            <a:hueOff val="1014634"/>
            <a:satOff val="-6061"/>
            <a:lumOff val="-2876"/>
            <a:alphaOff val="0"/>
          </a:schemeClr>
        </a:solidFill>
        <a:ln w="127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solidFill>
                <a:schemeClr val="tx1"/>
              </a:solidFill>
            </a:rPr>
            <a:t>Discussion using TRIZ </a:t>
          </a:r>
          <a:endParaRPr lang="en-US" sz="1700" kern="1200" dirty="0">
            <a:solidFill>
              <a:schemeClr val="tx1"/>
            </a:solidFill>
          </a:endParaRPr>
        </a:p>
      </dsp:txBody>
      <dsp:txXfrm>
        <a:off x="842127" y="3051836"/>
        <a:ext cx="2011115" cy="2011115"/>
      </dsp:txXfrm>
    </dsp:sp>
    <dsp:sp modelId="{28D2F123-F95B-4AC4-A835-F7E59D346594}">
      <dsp:nvSpPr>
        <dsp:cNvPr id="0" name=""/>
        <dsp:cNvSpPr/>
      </dsp:nvSpPr>
      <dsp:spPr>
        <a:xfrm>
          <a:off x="3133479" y="2943039"/>
          <a:ext cx="2228709" cy="2228709"/>
        </a:xfrm>
        <a:prstGeom prst="roundRect">
          <a:avLst/>
        </a:prstGeom>
        <a:solidFill>
          <a:schemeClr val="accent2">
            <a:hueOff val="1521950"/>
            <a:satOff val="-9091"/>
            <a:lumOff val="-4314"/>
            <a:alphaOff val="0"/>
          </a:schemeClr>
        </a:solidFill>
        <a:ln w="127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solidFill>
                <a:schemeClr val="tx1"/>
              </a:solidFill>
            </a:rPr>
            <a:t>What else is happening in the 3</a:t>
          </a:r>
          <a:r>
            <a:rPr lang="en-GB" sz="1700" kern="1200" baseline="30000" dirty="0">
              <a:solidFill>
                <a:schemeClr val="tx1"/>
              </a:solidFill>
            </a:rPr>
            <a:t>rd</a:t>
          </a:r>
          <a:r>
            <a:rPr lang="en-GB" sz="1700" kern="1200" dirty="0">
              <a:solidFill>
                <a:schemeClr val="tx1"/>
              </a:solidFill>
            </a:rPr>
            <a:t> sector SIG</a:t>
          </a:r>
          <a:endParaRPr lang="en-US" sz="1700" kern="1200" dirty="0">
            <a:solidFill>
              <a:schemeClr val="tx1"/>
            </a:solidFill>
          </a:endParaRPr>
        </a:p>
      </dsp:txBody>
      <dsp:txXfrm>
        <a:off x="3242276" y="3051836"/>
        <a:ext cx="2011115" cy="2011115"/>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r>
              <a:t>Footer</a:t>
            </a:r>
          </a:p>
        </p:txBody>
      </p:sp>
      <p:sp>
        <p:nvSpPr>
          <p:cNvPr id="3" name="PlaceHolder 2"/>
          <p:cNvSpPr>
            <a:spLocks noGrp="1"/>
          </p:cNvSpPr>
          <p:nvPr>
            <p:ph type="sldNum" idx="3"/>
          </p:nvPr>
        </p:nvSpPr>
        <p:spPr/>
        <p:txBody>
          <a:bodyPr/>
          <a:lstStyle/>
          <a:p>
            <a:fld id="{F45F842D-5F49-4FB5-BC25-FA279424BF34}" type="slidenum">
              <a:t>‹#›</a:t>
            </a:fld>
            <a:endParaRPr/>
          </a:p>
        </p:txBody>
      </p:sp>
      <p:sp>
        <p:nvSpPr>
          <p:cNvPr id="4" name="PlaceHolder 3"/>
          <p:cNvSpPr>
            <a:spLocks noGrp="1"/>
          </p:cNvSpPr>
          <p:nvPr>
            <p:ph type="dt" idx="1"/>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1088280" y="1090080"/>
            <a:ext cx="9922320" cy="129384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Neue Haas Grotesk Text Pro"/>
            </a:endParaRPr>
          </a:p>
        </p:txBody>
      </p:sp>
      <p:sp>
        <p:nvSpPr>
          <p:cNvPr id="28" name="PlaceHolder 2"/>
          <p:cNvSpPr>
            <a:spLocks noGrp="1"/>
          </p:cNvSpPr>
          <p:nvPr>
            <p:ph/>
          </p:nvPr>
        </p:nvSpPr>
        <p:spPr>
          <a:xfrm>
            <a:off x="1088280" y="2447640"/>
            <a:ext cx="9922320" cy="1830600"/>
          </a:xfrm>
          <a:prstGeom prst="rect">
            <a:avLst/>
          </a:prstGeom>
          <a:noFill/>
          <a:ln w="0">
            <a:noFill/>
          </a:ln>
        </p:spPr>
        <p:txBody>
          <a:bodyPr lIns="0" tIns="0" rIns="0" bIns="0" anchor="t">
            <a:normAutofit/>
          </a:bodyPr>
          <a:lstStyle/>
          <a:p>
            <a:pPr indent="0">
              <a:lnSpc>
                <a:spcPct val="130000"/>
              </a:lnSpc>
              <a:spcBef>
                <a:spcPts val="1417"/>
              </a:spcBef>
              <a:buNone/>
            </a:pPr>
            <a:endParaRPr lang="en-US" sz="1800" b="0" strike="noStrike" spc="-1">
              <a:solidFill>
                <a:srgbClr val="000000"/>
              </a:solidFill>
              <a:latin typeface="Neue Haas Grotesk Text Pro"/>
            </a:endParaRPr>
          </a:p>
        </p:txBody>
      </p:sp>
      <p:sp>
        <p:nvSpPr>
          <p:cNvPr id="29" name="PlaceHolder 3"/>
          <p:cNvSpPr>
            <a:spLocks noGrp="1"/>
          </p:cNvSpPr>
          <p:nvPr>
            <p:ph/>
          </p:nvPr>
        </p:nvSpPr>
        <p:spPr>
          <a:xfrm>
            <a:off x="1088280" y="4452480"/>
            <a:ext cx="9922320" cy="1830600"/>
          </a:xfrm>
          <a:prstGeom prst="rect">
            <a:avLst/>
          </a:prstGeom>
          <a:noFill/>
          <a:ln w="0">
            <a:noFill/>
          </a:ln>
        </p:spPr>
        <p:txBody>
          <a:bodyPr lIns="0" tIns="0" rIns="0" bIns="0" anchor="t">
            <a:normAutofit/>
          </a:bodyPr>
          <a:lstStyle/>
          <a:p>
            <a:pPr indent="0">
              <a:lnSpc>
                <a:spcPct val="130000"/>
              </a:lnSpc>
              <a:spcBef>
                <a:spcPts val="1417"/>
              </a:spcBef>
              <a:buNone/>
            </a:pPr>
            <a:endParaRPr lang="en-US" sz="1800" b="0" strike="noStrike" spc="-1">
              <a:solidFill>
                <a:srgbClr val="000000"/>
              </a:solidFill>
              <a:latin typeface="Neue Haas Grotesk Text Pro"/>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A4D5CB10-31C4-4CE0-9722-C764409C7B59}" type="slidenum">
              <a:t>‹#›</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1088280" y="1090080"/>
            <a:ext cx="9922320" cy="129384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Neue Haas Grotesk Text Pro"/>
            </a:endParaRPr>
          </a:p>
        </p:txBody>
      </p:sp>
      <p:sp>
        <p:nvSpPr>
          <p:cNvPr id="31" name="PlaceHolder 2"/>
          <p:cNvSpPr>
            <a:spLocks noGrp="1"/>
          </p:cNvSpPr>
          <p:nvPr>
            <p:ph/>
          </p:nvPr>
        </p:nvSpPr>
        <p:spPr>
          <a:xfrm>
            <a:off x="1088280" y="2447640"/>
            <a:ext cx="4842000" cy="1830600"/>
          </a:xfrm>
          <a:prstGeom prst="rect">
            <a:avLst/>
          </a:prstGeom>
          <a:noFill/>
          <a:ln w="0">
            <a:noFill/>
          </a:ln>
        </p:spPr>
        <p:txBody>
          <a:bodyPr lIns="0" tIns="0" rIns="0" bIns="0" anchor="t">
            <a:normAutofit/>
          </a:bodyPr>
          <a:lstStyle/>
          <a:p>
            <a:pPr indent="0">
              <a:lnSpc>
                <a:spcPct val="130000"/>
              </a:lnSpc>
              <a:spcBef>
                <a:spcPts val="1417"/>
              </a:spcBef>
              <a:buNone/>
            </a:pPr>
            <a:endParaRPr lang="en-US" sz="1800" b="0" strike="noStrike" spc="-1">
              <a:solidFill>
                <a:srgbClr val="000000"/>
              </a:solidFill>
              <a:latin typeface="Neue Haas Grotesk Text Pro"/>
            </a:endParaRPr>
          </a:p>
        </p:txBody>
      </p:sp>
      <p:sp>
        <p:nvSpPr>
          <p:cNvPr id="32" name="PlaceHolder 3"/>
          <p:cNvSpPr>
            <a:spLocks noGrp="1"/>
          </p:cNvSpPr>
          <p:nvPr>
            <p:ph/>
          </p:nvPr>
        </p:nvSpPr>
        <p:spPr>
          <a:xfrm>
            <a:off x="6172920" y="2447640"/>
            <a:ext cx="4842000" cy="1830600"/>
          </a:xfrm>
          <a:prstGeom prst="rect">
            <a:avLst/>
          </a:prstGeom>
          <a:noFill/>
          <a:ln w="0">
            <a:noFill/>
          </a:ln>
        </p:spPr>
        <p:txBody>
          <a:bodyPr lIns="0" tIns="0" rIns="0" bIns="0" anchor="t">
            <a:normAutofit/>
          </a:bodyPr>
          <a:lstStyle/>
          <a:p>
            <a:pPr indent="0">
              <a:lnSpc>
                <a:spcPct val="130000"/>
              </a:lnSpc>
              <a:spcBef>
                <a:spcPts val="1417"/>
              </a:spcBef>
              <a:buNone/>
            </a:pPr>
            <a:endParaRPr lang="en-US" sz="1800" b="0" strike="noStrike" spc="-1">
              <a:solidFill>
                <a:srgbClr val="000000"/>
              </a:solidFill>
              <a:latin typeface="Neue Haas Grotesk Text Pro"/>
            </a:endParaRPr>
          </a:p>
        </p:txBody>
      </p:sp>
      <p:sp>
        <p:nvSpPr>
          <p:cNvPr id="33" name="PlaceHolder 4"/>
          <p:cNvSpPr>
            <a:spLocks noGrp="1"/>
          </p:cNvSpPr>
          <p:nvPr>
            <p:ph/>
          </p:nvPr>
        </p:nvSpPr>
        <p:spPr>
          <a:xfrm>
            <a:off x="1088280" y="4452480"/>
            <a:ext cx="4842000" cy="1830600"/>
          </a:xfrm>
          <a:prstGeom prst="rect">
            <a:avLst/>
          </a:prstGeom>
          <a:noFill/>
          <a:ln w="0">
            <a:noFill/>
          </a:ln>
        </p:spPr>
        <p:txBody>
          <a:bodyPr lIns="0" tIns="0" rIns="0" bIns="0" anchor="t">
            <a:normAutofit/>
          </a:bodyPr>
          <a:lstStyle/>
          <a:p>
            <a:pPr indent="0">
              <a:lnSpc>
                <a:spcPct val="130000"/>
              </a:lnSpc>
              <a:spcBef>
                <a:spcPts val="1417"/>
              </a:spcBef>
              <a:buNone/>
            </a:pPr>
            <a:endParaRPr lang="en-US" sz="1800" b="0" strike="noStrike" spc="-1">
              <a:solidFill>
                <a:srgbClr val="000000"/>
              </a:solidFill>
              <a:latin typeface="Neue Haas Grotesk Text Pro"/>
            </a:endParaRPr>
          </a:p>
        </p:txBody>
      </p:sp>
      <p:sp>
        <p:nvSpPr>
          <p:cNvPr id="34" name="PlaceHolder 5"/>
          <p:cNvSpPr>
            <a:spLocks noGrp="1"/>
          </p:cNvSpPr>
          <p:nvPr>
            <p:ph/>
          </p:nvPr>
        </p:nvSpPr>
        <p:spPr>
          <a:xfrm>
            <a:off x="6172920" y="4452480"/>
            <a:ext cx="4842000" cy="1830600"/>
          </a:xfrm>
          <a:prstGeom prst="rect">
            <a:avLst/>
          </a:prstGeom>
          <a:noFill/>
          <a:ln w="0">
            <a:noFill/>
          </a:ln>
        </p:spPr>
        <p:txBody>
          <a:bodyPr lIns="0" tIns="0" rIns="0" bIns="0" anchor="t">
            <a:normAutofit/>
          </a:bodyPr>
          <a:lstStyle/>
          <a:p>
            <a:pPr indent="0">
              <a:lnSpc>
                <a:spcPct val="130000"/>
              </a:lnSpc>
              <a:spcBef>
                <a:spcPts val="1417"/>
              </a:spcBef>
              <a:buNone/>
            </a:pPr>
            <a:endParaRPr lang="en-US" sz="1800" b="0" strike="noStrike" spc="-1">
              <a:solidFill>
                <a:srgbClr val="000000"/>
              </a:solidFill>
              <a:latin typeface="Neue Haas Grotesk Text Pro"/>
            </a:endParaRPr>
          </a:p>
        </p:txBody>
      </p:sp>
      <p:sp>
        <p:nvSpPr>
          <p:cNvPr id="7" name="PlaceHolder 6"/>
          <p:cNvSpPr>
            <a:spLocks noGrp="1"/>
          </p:cNvSpPr>
          <p:nvPr>
            <p:ph type="ftr" idx="2"/>
          </p:nvPr>
        </p:nvSpPr>
        <p:spPr/>
        <p:txBody>
          <a:bodyPr/>
          <a:lstStyle/>
          <a:p>
            <a:r>
              <a:t>Footer</a:t>
            </a:r>
          </a:p>
        </p:txBody>
      </p:sp>
      <p:sp>
        <p:nvSpPr>
          <p:cNvPr id="8" name="PlaceHolder 7"/>
          <p:cNvSpPr>
            <a:spLocks noGrp="1"/>
          </p:cNvSpPr>
          <p:nvPr>
            <p:ph type="sldNum" idx="3"/>
          </p:nvPr>
        </p:nvSpPr>
        <p:spPr/>
        <p:txBody>
          <a:bodyPr/>
          <a:lstStyle/>
          <a:p>
            <a:fld id="{32C07028-87AE-486B-98DC-9CDAECBD3A7D}" type="slidenum">
              <a:t>‹#›</a:t>
            </a:fld>
            <a:endParaRPr/>
          </a:p>
        </p:txBody>
      </p:sp>
      <p:sp>
        <p:nvSpPr>
          <p:cNvPr id="9" name="PlaceHolder 8"/>
          <p:cNvSpPr>
            <a:spLocks noGrp="1"/>
          </p:cNvSpPr>
          <p:nvPr>
            <p:ph type="dt" idx="1"/>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1088280" y="1090080"/>
            <a:ext cx="9922320" cy="129384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Neue Haas Grotesk Text Pro"/>
            </a:endParaRPr>
          </a:p>
        </p:txBody>
      </p:sp>
      <p:sp>
        <p:nvSpPr>
          <p:cNvPr id="36" name="PlaceHolder 2"/>
          <p:cNvSpPr>
            <a:spLocks noGrp="1"/>
          </p:cNvSpPr>
          <p:nvPr>
            <p:ph/>
          </p:nvPr>
        </p:nvSpPr>
        <p:spPr>
          <a:xfrm>
            <a:off x="1088280" y="2447640"/>
            <a:ext cx="3194640" cy="1830600"/>
          </a:xfrm>
          <a:prstGeom prst="rect">
            <a:avLst/>
          </a:prstGeom>
          <a:noFill/>
          <a:ln w="0">
            <a:noFill/>
          </a:ln>
        </p:spPr>
        <p:txBody>
          <a:bodyPr lIns="0" tIns="0" rIns="0" bIns="0" anchor="t">
            <a:normAutofit/>
          </a:bodyPr>
          <a:lstStyle/>
          <a:p>
            <a:pPr indent="0">
              <a:lnSpc>
                <a:spcPct val="130000"/>
              </a:lnSpc>
              <a:spcBef>
                <a:spcPts val="1417"/>
              </a:spcBef>
              <a:buNone/>
            </a:pPr>
            <a:endParaRPr lang="en-US" sz="1800" b="0" strike="noStrike" spc="-1">
              <a:solidFill>
                <a:srgbClr val="000000"/>
              </a:solidFill>
              <a:latin typeface="Neue Haas Grotesk Text Pro"/>
            </a:endParaRPr>
          </a:p>
        </p:txBody>
      </p:sp>
      <p:sp>
        <p:nvSpPr>
          <p:cNvPr id="37" name="PlaceHolder 3"/>
          <p:cNvSpPr>
            <a:spLocks noGrp="1"/>
          </p:cNvSpPr>
          <p:nvPr>
            <p:ph/>
          </p:nvPr>
        </p:nvSpPr>
        <p:spPr>
          <a:xfrm>
            <a:off x="4443120" y="2447640"/>
            <a:ext cx="3194640" cy="1830600"/>
          </a:xfrm>
          <a:prstGeom prst="rect">
            <a:avLst/>
          </a:prstGeom>
          <a:noFill/>
          <a:ln w="0">
            <a:noFill/>
          </a:ln>
        </p:spPr>
        <p:txBody>
          <a:bodyPr lIns="0" tIns="0" rIns="0" bIns="0" anchor="t">
            <a:normAutofit/>
          </a:bodyPr>
          <a:lstStyle/>
          <a:p>
            <a:pPr indent="0">
              <a:lnSpc>
                <a:spcPct val="130000"/>
              </a:lnSpc>
              <a:spcBef>
                <a:spcPts val="1417"/>
              </a:spcBef>
              <a:buNone/>
            </a:pPr>
            <a:endParaRPr lang="en-US" sz="1800" b="0" strike="noStrike" spc="-1">
              <a:solidFill>
                <a:srgbClr val="000000"/>
              </a:solidFill>
              <a:latin typeface="Neue Haas Grotesk Text Pro"/>
            </a:endParaRPr>
          </a:p>
        </p:txBody>
      </p:sp>
      <p:sp>
        <p:nvSpPr>
          <p:cNvPr id="38" name="PlaceHolder 4"/>
          <p:cNvSpPr>
            <a:spLocks noGrp="1"/>
          </p:cNvSpPr>
          <p:nvPr>
            <p:ph/>
          </p:nvPr>
        </p:nvSpPr>
        <p:spPr>
          <a:xfrm>
            <a:off x="7797960" y="2447640"/>
            <a:ext cx="3194640" cy="1830600"/>
          </a:xfrm>
          <a:prstGeom prst="rect">
            <a:avLst/>
          </a:prstGeom>
          <a:noFill/>
          <a:ln w="0">
            <a:noFill/>
          </a:ln>
        </p:spPr>
        <p:txBody>
          <a:bodyPr lIns="0" tIns="0" rIns="0" bIns="0" anchor="t">
            <a:normAutofit/>
          </a:bodyPr>
          <a:lstStyle/>
          <a:p>
            <a:pPr indent="0">
              <a:lnSpc>
                <a:spcPct val="130000"/>
              </a:lnSpc>
              <a:spcBef>
                <a:spcPts val="1417"/>
              </a:spcBef>
              <a:buNone/>
            </a:pPr>
            <a:endParaRPr lang="en-US" sz="1800" b="0" strike="noStrike" spc="-1">
              <a:solidFill>
                <a:srgbClr val="000000"/>
              </a:solidFill>
              <a:latin typeface="Neue Haas Grotesk Text Pro"/>
            </a:endParaRPr>
          </a:p>
        </p:txBody>
      </p:sp>
      <p:sp>
        <p:nvSpPr>
          <p:cNvPr id="39" name="PlaceHolder 5"/>
          <p:cNvSpPr>
            <a:spLocks noGrp="1"/>
          </p:cNvSpPr>
          <p:nvPr>
            <p:ph/>
          </p:nvPr>
        </p:nvSpPr>
        <p:spPr>
          <a:xfrm>
            <a:off x="1088280" y="4452480"/>
            <a:ext cx="3194640" cy="1830600"/>
          </a:xfrm>
          <a:prstGeom prst="rect">
            <a:avLst/>
          </a:prstGeom>
          <a:noFill/>
          <a:ln w="0">
            <a:noFill/>
          </a:ln>
        </p:spPr>
        <p:txBody>
          <a:bodyPr lIns="0" tIns="0" rIns="0" bIns="0" anchor="t">
            <a:normAutofit/>
          </a:bodyPr>
          <a:lstStyle/>
          <a:p>
            <a:pPr indent="0">
              <a:lnSpc>
                <a:spcPct val="130000"/>
              </a:lnSpc>
              <a:spcBef>
                <a:spcPts val="1417"/>
              </a:spcBef>
              <a:buNone/>
            </a:pPr>
            <a:endParaRPr lang="en-US" sz="1800" b="0" strike="noStrike" spc="-1">
              <a:solidFill>
                <a:srgbClr val="000000"/>
              </a:solidFill>
              <a:latin typeface="Neue Haas Grotesk Text Pro"/>
            </a:endParaRPr>
          </a:p>
        </p:txBody>
      </p:sp>
      <p:sp>
        <p:nvSpPr>
          <p:cNvPr id="40" name="PlaceHolder 6"/>
          <p:cNvSpPr>
            <a:spLocks noGrp="1"/>
          </p:cNvSpPr>
          <p:nvPr>
            <p:ph/>
          </p:nvPr>
        </p:nvSpPr>
        <p:spPr>
          <a:xfrm>
            <a:off x="4443120" y="4452480"/>
            <a:ext cx="3194640" cy="1830600"/>
          </a:xfrm>
          <a:prstGeom prst="rect">
            <a:avLst/>
          </a:prstGeom>
          <a:noFill/>
          <a:ln w="0">
            <a:noFill/>
          </a:ln>
        </p:spPr>
        <p:txBody>
          <a:bodyPr lIns="0" tIns="0" rIns="0" bIns="0" anchor="t">
            <a:normAutofit/>
          </a:bodyPr>
          <a:lstStyle/>
          <a:p>
            <a:pPr indent="0">
              <a:lnSpc>
                <a:spcPct val="130000"/>
              </a:lnSpc>
              <a:spcBef>
                <a:spcPts val="1417"/>
              </a:spcBef>
              <a:buNone/>
            </a:pPr>
            <a:endParaRPr lang="en-US" sz="1800" b="0" strike="noStrike" spc="-1">
              <a:solidFill>
                <a:srgbClr val="000000"/>
              </a:solidFill>
              <a:latin typeface="Neue Haas Grotesk Text Pro"/>
            </a:endParaRPr>
          </a:p>
        </p:txBody>
      </p:sp>
      <p:sp>
        <p:nvSpPr>
          <p:cNvPr id="41" name="PlaceHolder 7"/>
          <p:cNvSpPr>
            <a:spLocks noGrp="1"/>
          </p:cNvSpPr>
          <p:nvPr>
            <p:ph/>
          </p:nvPr>
        </p:nvSpPr>
        <p:spPr>
          <a:xfrm>
            <a:off x="7797960" y="4452480"/>
            <a:ext cx="3194640" cy="1830600"/>
          </a:xfrm>
          <a:prstGeom prst="rect">
            <a:avLst/>
          </a:prstGeom>
          <a:noFill/>
          <a:ln w="0">
            <a:noFill/>
          </a:ln>
        </p:spPr>
        <p:txBody>
          <a:bodyPr lIns="0" tIns="0" rIns="0" bIns="0" anchor="t">
            <a:normAutofit/>
          </a:bodyPr>
          <a:lstStyle/>
          <a:p>
            <a:pPr indent="0">
              <a:lnSpc>
                <a:spcPct val="130000"/>
              </a:lnSpc>
              <a:spcBef>
                <a:spcPts val="1417"/>
              </a:spcBef>
              <a:buNone/>
            </a:pPr>
            <a:endParaRPr lang="en-US" sz="1800" b="0" strike="noStrike" spc="-1">
              <a:solidFill>
                <a:srgbClr val="000000"/>
              </a:solidFill>
              <a:latin typeface="Neue Haas Grotesk Text Pro"/>
            </a:endParaRPr>
          </a:p>
        </p:txBody>
      </p:sp>
      <p:sp>
        <p:nvSpPr>
          <p:cNvPr id="9" name="PlaceHolder 8"/>
          <p:cNvSpPr>
            <a:spLocks noGrp="1"/>
          </p:cNvSpPr>
          <p:nvPr>
            <p:ph type="ftr" idx="2"/>
          </p:nvPr>
        </p:nvSpPr>
        <p:spPr/>
        <p:txBody>
          <a:bodyPr/>
          <a:lstStyle/>
          <a:p>
            <a:r>
              <a:t>Footer</a:t>
            </a:r>
          </a:p>
        </p:txBody>
      </p:sp>
      <p:sp>
        <p:nvSpPr>
          <p:cNvPr id="10" name="PlaceHolder 9"/>
          <p:cNvSpPr>
            <a:spLocks noGrp="1"/>
          </p:cNvSpPr>
          <p:nvPr>
            <p:ph type="sldNum" idx="3"/>
          </p:nvPr>
        </p:nvSpPr>
        <p:spPr/>
        <p:txBody>
          <a:bodyPr/>
          <a:lstStyle/>
          <a:p>
            <a:fld id="{1ECD7416-76BC-49A2-B1AF-989B533C74A0}" type="slidenum">
              <a:t>‹#›</a:t>
            </a:fld>
            <a:endParaRPr/>
          </a:p>
        </p:txBody>
      </p:sp>
      <p:sp>
        <p:nvSpPr>
          <p:cNvPr id="11" name="PlaceHolder 10"/>
          <p:cNvSpPr>
            <a:spLocks noGrp="1"/>
          </p:cNvSpPr>
          <p:nvPr>
            <p:ph type="dt" idx="1"/>
          </p:nvPr>
        </p:nvSpPr>
        <p:spPr/>
        <p:txBody>
          <a:body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lstStyle/>
          <a:p>
            <a:r>
              <a:t>Footer</a:t>
            </a:r>
          </a:p>
        </p:txBody>
      </p:sp>
      <p:sp>
        <p:nvSpPr>
          <p:cNvPr id="3" name="PlaceHolder 2"/>
          <p:cNvSpPr>
            <a:spLocks noGrp="1"/>
          </p:cNvSpPr>
          <p:nvPr>
            <p:ph type="sldNum" idx="6"/>
          </p:nvPr>
        </p:nvSpPr>
        <p:spPr/>
        <p:txBody>
          <a:bodyPr/>
          <a:lstStyle/>
          <a:p>
            <a:fld id="{83FCEB21-B640-47EE-9232-DEBDDA29094E}" type="slidenum">
              <a:t>‹#›</a:t>
            </a:fld>
            <a:endParaRPr/>
          </a:p>
        </p:txBody>
      </p:sp>
      <p:sp>
        <p:nvSpPr>
          <p:cNvPr id="4" name="PlaceHolder 3"/>
          <p:cNvSpPr>
            <a:spLocks noGrp="1"/>
          </p:cNvSpPr>
          <p:nvPr>
            <p:ph type="dt" idx="4"/>
          </p:nvPr>
        </p:nvSpPr>
        <p:spPr/>
        <p:txBody>
          <a:body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8" name="PlaceHolder 1"/>
          <p:cNvSpPr>
            <a:spLocks noGrp="1"/>
          </p:cNvSpPr>
          <p:nvPr>
            <p:ph type="title"/>
          </p:nvPr>
        </p:nvSpPr>
        <p:spPr>
          <a:xfrm>
            <a:off x="1088280" y="1090080"/>
            <a:ext cx="9922320" cy="129384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Neue Haas Grotesk Text Pro"/>
            </a:endParaRPr>
          </a:p>
        </p:txBody>
      </p:sp>
      <p:sp>
        <p:nvSpPr>
          <p:cNvPr id="49" name="PlaceHolder 2"/>
          <p:cNvSpPr>
            <a:spLocks noGrp="1"/>
          </p:cNvSpPr>
          <p:nvPr>
            <p:ph type="subTitle"/>
          </p:nvPr>
        </p:nvSpPr>
        <p:spPr>
          <a:xfrm>
            <a:off x="1088280" y="2447640"/>
            <a:ext cx="9922320" cy="3838320"/>
          </a:xfrm>
          <a:prstGeom prst="rect">
            <a:avLst/>
          </a:prstGeom>
          <a:noFill/>
          <a:ln w="0">
            <a:noFill/>
          </a:ln>
        </p:spPr>
        <p:txBody>
          <a:bodyPr lIns="0" tIns="0" rIns="0" bIns="0" anchor="ctr">
            <a:noAutofit/>
          </a:bodyPr>
          <a:lstStyle/>
          <a:p>
            <a:pPr indent="0" algn="ctr">
              <a:buNone/>
            </a:pPr>
            <a:endParaRPr lang="en-GB" sz="3200" b="0" strike="noStrike" spc="-1">
              <a:solidFill>
                <a:srgbClr val="000000"/>
              </a:solidFill>
              <a:latin typeface="Arial"/>
            </a:endParaRPr>
          </a:p>
        </p:txBody>
      </p:sp>
      <p:sp>
        <p:nvSpPr>
          <p:cNvPr id="4" name="PlaceHolder 3"/>
          <p:cNvSpPr>
            <a:spLocks noGrp="1"/>
          </p:cNvSpPr>
          <p:nvPr>
            <p:ph type="ftr" idx="5"/>
          </p:nvPr>
        </p:nvSpPr>
        <p:spPr/>
        <p:txBody>
          <a:bodyPr/>
          <a:lstStyle/>
          <a:p>
            <a:r>
              <a:t>Footer</a:t>
            </a:r>
          </a:p>
        </p:txBody>
      </p:sp>
      <p:sp>
        <p:nvSpPr>
          <p:cNvPr id="5" name="PlaceHolder 4"/>
          <p:cNvSpPr>
            <a:spLocks noGrp="1"/>
          </p:cNvSpPr>
          <p:nvPr>
            <p:ph type="sldNum" idx="6"/>
          </p:nvPr>
        </p:nvSpPr>
        <p:spPr/>
        <p:txBody>
          <a:bodyPr/>
          <a:lstStyle/>
          <a:p>
            <a:fld id="{41787735-6A11-42AF-8674-7161E89E58AB}" type="slidenum">
              <a:t>‹#›</a:t>
            </a:fld>
            <a:endParaRPr/>
          </a:p>
        </p:txBody>
      </p:sp>
      <p:sp>
        <p:nvSpPr>
          <p:cNvPr id="6" name="PlaceHolder 5"/>
          <p:cNvSpPr>
            <a:spLocks noGrp="1"/>
          </p:cNvSpPr>
          <p:nvPr>
            <p:ph type="dt" idx="4"/>
          </p:nvPr>
        </p:nvSpPr>
        <p:spPr/>
        <p:txBody>
          <a:body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1088280" y="1090080"/>
            <a:ext cx="9922320" cy="129384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Neue Haas Grotesk Text Pro"/>
            </a:endParaRPr>
          </a:p>
        </p:txBody>
      </p:sp>
      <p:sp>
        <p:nvSpPr>
          <p:cNvPr id="51" name="PlaceHolder 2"/>
          <p:cNvSpPr>
            <a:spLocks noGrp="1"/>
          </p:cNvSpPr>
          <p:nvPr>
            <p:ph/>
          </p:nvPr>
        </p:nvSpPr>
        <p:spPr>
          <a:xfrm>
            <a:off x="1088280" y="2447640"/>
            <a:ext cx="9922320" cy="3838320"/>
          </a:xfrm>
          <a:prstGeom prst="rect">
            <a:avLst/>
          </a:prstGeom>
          <a:noFill/>
          <a:ln w="0">
            <a:noFill/>
          </a:ln>
        </p:spPr>
        <p:txBody>
          <a:bodyPr lIns="0" tIns="0" rIns="0" bIns="0" anchor="t">
            <a:normAutofit/>
          </a:bodyPr>
          <a:lstStyle/>
          <a:p>
            <a:pPr indent="0">
              <a:lnSpc>
                <a:spcPct val="130000"/>
              </a:lnSpc>
              <a:spcBef>
                <a:spcPts val="1417"/>
              </a:spcBef>
              <a:buNone/>
            </a:pPr>
            <a:endParaRPr lang="en-US" sz="1800" b="0" strike="noStrike" spc="-1">
              <a:solidFill>
                <a:srgbClr val="000000"/>
              </a:solidFill>
              <a:latin typeface="Neue Haas Grotesk Text Pro"/>
            </a:endParaRPr>
          </a:p>
        </p:txBody>
      </p:sp>
      <p:sp>
        <p:nvSpPr>
          <p:cNvPr id="4" name="PlaceHolder 3"/>
          <p:cNvSpPr>
            <a:spLocks noGrp="1"/>
          </p:cNvSpPr>
          <p:nvPr>
            <p:ph type="ftr" idx="5"/>
          </p:nvPr>
        </p:nvSpPr>
        <p:spPr/>
        <p:txBody>
          <a:bodyPr/>
          <a:lstStyle/>
          <a:p>
            <a:r>
              <a:t>Footer</a:t>
            </a:r>
          </a:p>
        </p:txBody>
      </p:sp>
      <p:sp>
        <p:nvSpPr>
          <p:cNvPr id="5" name="PlaceHolder 4"/>
          <p:cNvSpPr>
            <a:spLocks noGrp="1"/>
          </p:cNvSpPr>
          <p:nvPr>
            <p:ph type="sldNum" idx="6"/>
          </p:nvPr>
        </p:nvSpPr>
        <p:spPr/>
        <p:txBody>
          <a:bodyPr/>
          <a:lstStyle/>
          <a:p>
            <a:fld id="{67AA748E-97B6-45C9-98B8-F65B2AC1716B}" type="slidenum">
              <a:t>‹#›</a:t>
            </a:fld>
            <a:endParaRPr/>
          </a:p>
        </p:txBody>
      </p:sp>
      <p:sp>
        <p:nvSpPr>
          <p:cNvPr id="6" name="PlaceHolder 5"/>
          <p:cNvSpPr>
            <a:spLocks noGrp="1"/>
          </p:cNvSpPr>
          <p:nvPr>
            <p:ph type="dt" idx="4"/>
          </p:nvPr>
        </p:nvSpPr>
        <p:spPr/>
        <p:txBody>
          <a:body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1088280" y="1090080"/>
            <a:ext cx="9922320" cy="129384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Neue Haas Grotesk Text Pro"/>
            </a:endParaRPr>
          </a:p>
        </p:txBody>
      </p:sp>
      <p:sp>
        <p:nvSpPr>
          <p:cNvPr id="53" name="PlaceHolder 2"/>
          <p:cNvSpPr>
            <a:spLocks noGrp="1"/>
          </p:cNvSpPr>
          <p:nvPr>
            <p:ph/>
          </p:nvPr>
        </p:nvSpPr>
        <p:spPr>
          <a:xfrm>
            <a:off x="1088280" y="2447640"/>
            <a:ext cx="4842000" cy="3838320"/>
          </a:xfrm>
          <a:prstGeom prst="rect">
            <a:avLst/>
          </a:prstGeom>
          <a:noFill/>
          <a:ln w="0">
            <a:noFill/>
          </a:ln>
        </p:spPr>
        <p:txBody>
          <a:bodyPr lIns="0" tIns="0" rIns="0" bIns="0" anchor="t">
            <a:normAutofit/>
          </a:bodyPr>
          <a:lstStyle/>
          <a:p>
            <a:pPr indent="0">
              <a:lnSpc>
                <a:spcPct val="130000"/>
              </a:lnSpc>
              <a:spcBef>
                <a:spcPts val="1417"/>
              </a:spcBef>
              <a:buNone/>
            </a:pPr>
            <a:endParaRPr lang="en-US" sz="1800" b="0" strike="noStrike" spc="-1">
              <a:solidFill>
                <a:srgbClr val="000000"/>
              </a:solidFill>
              <a:latin typeface="Neue Haas Grotesk Text Pro"/>
            </a:endParaRPr>
          </a:p>
        </p:txBody>
      </p:sp>
      <p:sp>
        <p:nvSpPr>
          <p:cNvPr id="54" name="PlaceHolder 3"/>
          <p:cNvSpPr>
            <a:spLocks noGrp="1"/>
          </p:cNvSpPr>
          <p:nvPr>
            <p:ph/>
          </p:nvPr>
        </p:nvSpPr>
        <p:spPr>
          <a:xfrm>
            <a:off x="6172920" y="2447640"/>
            <a:ext cx="4842000" cy="3838320"/>
          </a:xfrm>
          <a:prstGeom prst="rect">
            <a:avLst/>
          </a:prstGeom>
          <a:noFill/>
          <a:ln w="0">
            <a:noFill/>
          </a:ln>
        </p:spPr>
        <p:txBody>
          <a:bodyPr lIns="0" tIns="0" rIns="0" bIns="0" anchor="t">
            <a:normAutofit/>
          </a:bodyPr>
          <a:lstStyle/>
          <a:p>
            <a:pPr indent="0">
              <a:lnSpc>
                <a:spcPct val="130000"/>
              </a:lnSpc>
              <a:spcBef>
                <a:spcPts val="1417"/>
              </a:spcBef>
              <a:buNone/>
            </a:pPr>
            <a:endParaRPr lang="en-US" sz="1800" b="0" strike="noStrike" spc="-1">
              <a:solidFill>
                <a:srgbClr val="000000"/>
              </a:solidFill>
              <a:latin typeface="Neue Haas Grotesk Text Pro"/>
            </a:endParaRPr>
          </a:p>
        </p:txBody>
      </p:sp>
      <p:sp>
        <p:nvSpPr>
          <p:cNvPr id="5" name="PlaceHolder 4"/>
          <p:cNvSpPr>
            <a:spLocks noGrp="1"/>
          </p:cNvSpPr>
          <p:nvPr>
            <p:ph type="ftr" idx="5"/>
          </p:nvPr>
        </p:nvSpPr>
        <p:spPr/>
        <p:txBody>
          <a:bodyPr/>
          <a:lstStyle/>
          <a:p>
            <a:r>
              <a:t>Footer</a:t>
            </a:r>
          </a:p>
        </p:txBody>
      </p:sp>
      <p:sp>
        <p:nvSpPr>
          <p:cNvPr id="6" name="PlaceHolder 5"/>
          <p:cNvSpPr>
            <a:spLocks noGrp="1"/>
          </p:cNvSpPr>
          <p:nvPr>
            <p:ph type="sldNum" idx="6"/>
          </p:nvPr>
        </p:nvSpPr>
        <p:spPr/>
        <p:txBody>
          <a:bodyPr/>
          <a:lstStyle/>
          <a:p>
            <a:fld id="{CD39BC00-1562-4ACD-A3F3-1E3ECEE14E7B}" type="slidenum">
              <a:t>‹#›</a:t>
            </a:fld>
            <a:endParaRPr/>
          </a:p>
        </p:txBody>
      </p:sp>
      <p:sp>
        <p:nvSpPr>
          <p:cNvPr id="7" name="PlaceHolder 6"/>
          <p:cNvSpPr>
            <a:spLocks noGrp="1"/>
          </p:cNvSpPr>
          <p:nvPr>
            <p:ph type="dt" idx="4"/>
          </p:nvPr>
        </p:nvSpPr>
        <p:spPr/>
        <p:txBody>
          <a:body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5" name="PlaceHolder 1"/>
          <p:cNvSpPr>
            <a:spLocks noGrp="1"/>
          </p:cNvSpPr>
          <p:nvPr>
            <p:ph type="title"/>
          </p:nvPr>
        </p:nvSpPr>
        <p:spPr>
          <a:xfrm>
            <a:off x="1088280" y="1090080"/>
            <a:ext cx="9922320" cy="129384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Neue Haas Grotesk Text Pro"/>
            </a:endParaRPr>
          </a:p>
        </p:txBody>
      </p:sp>
      <p:sp>
        <p:nvSpPr>
          <p:cNvPr id="3" name="PlaceHolder 2"/>
          <p:cNvSpPr>
            <a:spLocks noGrp="1"/>
          </p:cNvSpPr>
          <p:nvPr>
            <p:ph type="ftr" idx="5"/>
          </p:nvPr>
        </p:nvSpPr>
        <p:spPr/>
        <p:txBody>
          <a:bodyPr/>
          <a:lstStyle/>
          <a:p>
            <a:r>
              <a:t>Footer</a:t>
            </a:r>
          </a:p>
        </p:txBody>
      </p:sp>
      <p:sp>
        <p:nvSpPr>
          <p:cNvPr id="4" name="PlaceHolder 3"/>
          <p:cNvSpPr>
            <a:spLocks noGrp="1"/>
          </p:cNvSpPr>
          <p:nvPr>
            <p:ph type="sldNum" idx="6"/>
          </p:nvPr>
        </p:nvSpPr>
        <p:spPr/>
        <p:txBody>
          <a:bodyPr/>
          <a:lstStyle/>
          <a:p>
            <a:fld id="{E55FF540-B169-4F16-B72A-50A6ABDE6A4C}" type="slidenum">
              <a:t>‹#›</a:t>
            </a:fld>
            <a:endParaRPr/>
          </a:p>
        </p:txBody>
      </p:sp>
      <p:sp>
        <p:nvSpPr>
          <p:cNvPr id="5" name="PlaceHolder 4"/>
          <p:cNvSpPr>
            <a:spLocks noGrp="1"/>
          </p:cNvSpPr>
          <p:nvPr>
            <p:ph type="dt" idx="4"/>
          </p:nvPr>
        </p:nvSpPr>
        <p:spPr/>
        <p:txBody>
          <a:body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6" name="PlaceHolder 1"/>
          <p:cNvSpPr>
            <a:spLocks noGrp="1"/>
          </p:cNvSpPr>
          <p:nvPr>
            <p:ph type="subTitle"/>
          </p:nvPr>
        </p:nvSpPr>
        <p:spPr>
          <a:xfrm>
            <a:off x="1088280" y="1090080"/>
            <a:ext cx="9922320" cy="5998680"/>
          </a:xfrm>
          <a:prstGeom prst="rect">
            <a:avLst/>
          </a:prstGeom>
          <a:noFill/>
          <a:ln w="0">
            <a:noFill/>
          </a:ln>
        </p:spPr>
        <p:txBody>
          <a:bodyPr lIns="0" tIns="0" rIns="0" bIns="0" anchor="ctr">
            <a:noAutofit/>
          </a:bodyPr>
          <a:lstStyle/>
          <a:p>
            <a:pPr algn="ctr"/>
            <a:endParaRPr lang="en-GB" sz="3200" b="0" strike="noStrike" spc="-1">
              <a:solidFill>
                <a:srgbClr val="000000"/>
              </a:solidFill>
              <a:latin typeface="Arial"/>
            </a:endParaRPr>
          </a:p>
        </p:txBody>
      </p:sp>
      <p:sp>
        <p:nvSpPr>
          <p:cNvPr id="3" name="PlaceHolder 2"/>
          <p:cNvSpPr>
            <a:spLocks noGrp="1"/>
          </p:cNvSpPr>
          <p:nvPr>
            <p:ph type="ftr" idx="5"/>
          </p:nvPr>
        </p:nvSpPr>
        <p:spPr/>
        <p:txBody>
          <a:bodyPr/>
          <a:lstStyle/>
          <a:p>
            <a:r>
              <a:t>Footer</a:t>
            </a:r>
          </a:p>
        </p:txBody>
      </p:sp>
      <p:sp>
        <p:nvSpPr>
          <p:cNvPr id="4" name="PlaceHolder 3"/>
          <p:cNvSpPr>
            <a:spLocks noGrp="1"/>
          </p:cNvSpPr>
          <p:nvPr>
            <p:ph type="sldNum" idx="6"/>
          </p:nvPr>
        </p:nvSpPr>
        <p:spPr/>
        <p:txBody>
          <a:bodyPr/>
          <a:lstStyle/>
          <a:p>
            <a:fld id="{D1B1AA27-A589-4947-838C-5F0E8D859882}" type="slidenum">
              <a:t>‹#›</a:t>
            </a:fld>
            <a:endParaRPr/>
          </a:p>
        </p:txBody>
      </p:sp>
      <p:sp>
        <p:nvSpPr>
          <p:cNvPr id="5" name="PlaceHolder 4"/>
          <p:cNvSpPr>
            <a:spLocks noGrp="1"/>
          </p:cNvSpPr>
          <p:nvPr>
            <p:ph type="dt" idx="4"/>
          </p:nvPr>
        </p:nvSpPr>
        <p:spPr/>
        <p:txBody>
          <a:body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1088280" y="1090080"/>
            <a:ext cx="9922320" cy="129384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Neue Haas Grotesk Text Pro"/>
            </a:endParaRPr>
          </a:p>
        </p:txBody>
      </p:sp>
      <p:sp>
        <p:nvSpPr>
          <p:cNvPr id="58" name="PlaceHolder 2"/>
          <p:cNvSpPr>
            <a:spLocks noGrp="1"/>
          </p:cNvSpPr>
          <p:nvPr>
            <p:ph/>
          </p:nvPr>
        </p:nvSpPr>
        <p:spPr>
          <a:xfrm>
            <a:off x="1088280" y="2447640"/>
            <a:ext cx="4842000" cy="1830600"/>
          </a:xfrm>
          <a:prstGeom prst="rect">
            <a:avLst/>
          </a:prstGeom>
          <a:noFill/>
          <a:ln w="0">
            <a:noFill/>
          </a:ln>
        </p:spPr>
        <p:txBody>
          <a:bodyPr lIns="0" tIns="0" rIns="0" bIns="0" anchor="t">
            <a:normAutofit/>
          </a:bodyPr>
          <a:lstStyle/>
          <a:p>
            <a:pPr indent="0">
              <a:lnSpc>
                <a:spcPct val="130000"/>
              </a:lnSpc>
              <a:spcBef>
                <a:spcPts val="1417"/>
              </a:spcBef>
              <a:buNone/>
            </a:pPr>
            <a:endParaRPr lang="en-US" sz="1800" b="0" strike="noStrike" spc="-1">
              <a:solidFill>
                <a:srgbClr val="000000"/>
              </a:solidFill>
              <a:latin typeface="Neue Haas Grotesk Text Pro"/>
            </a:endParaRPr>
          </a:p>
        </p:txBody>
      </p:sp>
      <p:sp>
        <p:nvSpPr>
          <p:cNvPr id="59" name="PlaceHolder 3"/>
          <p:cNvSpPr>
            <a:spLocks noGrp="1"/>
          </p:cNvSpPr>
          <p:nvPr>
            <p:ph/>
          </p:nvPr>
        </p:nvSpPr>
        <p:spPr>
          <a:xfrm>
            <a:off x="6172920" y="2447640"/>
            <a:ext cx="4842000" cy="3838320"/>
          </a:xfrm>
          <a:prstGeom prst="rect">
            <a:avLst/>
          </a:prstGeom>
          <a:noFill/>
          <a:ln w="0">
            <a:noFill/>
          </a:ln>
        </p:spPr>
        <p:txBody>
          <a:bodyPr lIns="0" tIns="0" rIns="0" bIns="0" anchor="t">
            <a:normAutofit/>
          </a:bodyPr>
          <a:lstStyle/>
          <a:p>
            <a:pPr indent="0">
              <a:lnSpc>
                <a:spcPct val="130000"/>
              </a:lnSpc>
              <a:spcBef>
                <a:spcPts val="1417"/>
              </a:spcBef>
              <a:buNone/>
            </a:pPr>
            <a:endParaRPr lang="en-US" sz="1800" b="0" strike="noStrike" spc="-1">
              <a:solidFill>
                <a:srgbClr val="000000"/>
              </a:solidFill>
              <a:latin typeface="Neue Haas Grotesk Text Pro"/>
            </a:endParaRPr>
          </a:p>
        </p:txBody>
      </p:sp>
      <p:sp>
        <p:nvSpPr>
          <p:cNvPr id="60" name="PlaceHolder 4"/>
          <p:cNvSpPr>
            <a:spLocks noGrp="1"/>
          </p:cNvSpPr>
          <p:nvPr>
            <p:ph/>
          </p:nvPr>
        </p:nvSpPr>
        <p:spPr>
          <a:xfrm>
            <a:off x="1088280" y="4452480"/>
            <a:ext cx="4842000" cy="1830600"/>
          </a:xfrm>
          <a:prstGeom prst="rect">
            <a:avLst/>
          </a:prstGeom>
          <a:noFill/>
          <a:ln w="0">
            <a:noFill/>
          </a:ln>
        </p:spPr>
        <p:txBody>
          <a:bodyPr lIns="0" tIns="0" rIns="0" bIns="0" anchor="t">
            <a:normAutofit/>
          </a:bodyPr>
          <a:lstStyle/>
          <a:p>
            <a:pPr indent="0">
              <a:lnSpc>
                <a:spcPct val="130000"/>
              </a:lnSpc>
              <a:spcBef>
                <a:spcPts val="1417"/>
              </a:spcBef>
              <a:buNone/>
            </a:pPr>
            <a:endParaRPr lang="en-US" sz="1800" b="0" strike="noStrike" spc="-1">
              <a:solidFill>
                <a:srgbClr val="000000"/>
              </a:solidFill>
              <a:latin typeface="Neue Haas Grotesk Text Pro"/>
            </a:endParaRPr>
          </a:p>
        </p:txBody>
      </p:sp>
      <p:sp>
        <p:nvSpPr>
          <p:cNvPr id="6" name="PlaceHolder 5"/>
          <p:cNvSpPr>
            <a:spLocks noGrp="1"/>
          </p:cNvSpPr>
          <p:nvPr>
            <p:ph type="ftr" idx="5"/>
          </p:nvPr>
        </p:nvSpPr>
        <p:spPr/>
        <p:txBody>
          <a:bodyPr/>
          <a:lstStyle/>
          <a:p>
            <a:r>
              <a:t>Footer</a:t>
            </a:r>
          </a:p>
        </p:txBody>
      </p:sp>
      <p:sp>
        <p:nvSpPr>
          <p:cNvPr id="7" name="PlaceHolder 6"/>
          <p:cNvSpPr>
            <a:spLocks noGrp="1"/>
          </p:cNvSpPr>
          <p:nvPr>
            <p:ph type="sldNum" idx="6"/>
          </p:nvPr>
        </p:nvSpPr>
        <p:spPr/>
        <p:txBody>
          <a:bodyPr/>
          <a:lstStyle/>
          <a:p>
            <a:fld id="{EA7B55BC-B9E4-4304-95BA-DEE6F86920B3}" type="slidenum">
              <a:t>‹#›</a:t>
            </a:fld>
            <a:endParaRPr/>
          </a:p>
        </p:txBody>
      </p:sp>
      <p:sp>
        <p:nvSpPr>
          <p:cNvPr id="8" name="PlaceHolder 7"/>
          <p:cNvSpPr>
            <a:spLocks noGrp="1"/>
          </p:cNvSpPr>
          <p:nvPr>
            <p:ph type="dt" idx="4"/>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1088280" y="1090080"/>
            <a:ext cx="9922320" cy="129384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Neue Haas Grotesk Text Pro"/>
            </a:endParaRPr>
          </a:p>
        </p:txBody>
      </p:sp>
      <p:sp>
        <p:nvSpPr>
          <p:cNvPr id="7" name="PlaceHolder 2"/>
          <p:cNvSpPr>
            <a:spLocks noGrp="1"/>
          </p:cNvSpPr>
          <p:nvPr>
            <p:ph type="subTitle"/>
          </p:nvPr>
        </p:nvSpPr>
        <p:spPr>
          <a:xfrm>
            <a:off x="1088280" y="2447640"/>
            <a:ext cx="9922320" cy="3838320"/>
          </a:xfrm>
          <a:prstGeom prst="rect">
            <a:avLst/>
          </a:prstGeom>
          <a:noFill/>
          <a:ln w="0">
            <a:noFill/>
          </a:ln>
        </p:spPr>
        <p:txBody>
          <a:bodyPr lIns="0" tIns="0" rIns="0" bIns="0" anchor="ctr">
            <a:noAutofit/>
          </a:bodyPr>
          <a:lstStyle/>
          <a:p>
            <a:pPr indent="0" algn="ctr">
              <a:buNone/>
            </a:pPr>
            <a:endParaRPr lang="en-GB" sz="3200" b="0" strike="noStrike" spc="-1">
              <a:solidFill>
                <a:srgbClr val="000000"/>
              </a:solidFill>
              <a:latin typeface="Arial"/>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4FFA5FF9-D2C3-4685-A0F3-005144CE57D8}" type="slidenum">
              <a:t>‹#›</a:t>
            </a:fld>
            <a:endParaRPr/>
          </a:p>
        </p:txBody>
      </p:sp>
      <p:sp>
        <p:nvSpPr>
          <p:cNvPr id="2" name="PlaceHolder 5"/>
          <p:cNvSpPr>
            <a:spLocks noGrp="1"/>
          </p:cNvSpPr>
          <p:nvPr>
            <p:ph type="dt" idx="1"/>
          </p:nvPr>
        </p:nvSpPr>
        <p:spPr/>
        <p:txBody>
          <a:body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1088280" y="1090080"/>
            <a:ext cx="9922320" cy="129384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Neue Haas Grotesk Text Pro"/>
            </a:endParaRPr>
          </a:p>
        </p:txBody>
      </p:sp>
      <p:sp>
        <p:nvSpPr>
          <p:cNvPr id="62" name="PlaceHolder 2"/>
          <p:cNvSpPr>
            <a:spLocks noGrp="1"/>
          </p:cNvSpPr>
          <p:nvPr>
            <p:ph/>
          </p:nvPr>
        </p:nvSpPr>
        <p:spPr>
          <a:xfrm>
            <a:off x="1088280" y="2447640"/>
            <a:ext cx="4842000" cy="3838320"/>
          </a:xfrm>
          <a:prstGeom prst="rect">
            <a:avLst/>
          </a:prstGeom>
          <a:noFill/>
          <a:ln w="0">
            <a:noFill/>
          </a:ln>
        </p:spPr>
        <p:txBody>
          <a:bodyPr lIns="0" tIns="0" rIns="0" bIns="0" anchor="t">
            <a:normAutofit/>
          </a:bodyPr>
          <a:lstStyle/>
          <a:p>
            <a:pPr indent="0">
              <a:lnSpc>
                <a:spcPct val="130000"/>
              </a:lnSpc>
              <a:spcBef>
                <a:spcPts val="1417"/>
              </a:spcBef>
              <a:buNone/>
            </a:pPr>
            <a:endParaRPr lang="en-US" sz="1800" b="0" strike="noStrike" spc="-1">
              <a:solidFill>
                <a:srgbClr val="000000"/>
              </a:solidFill>
              <a:latin typeface="Neue Haas Grotesk Text Pro"/>
            </a:endParaRPr>
          </a:p>
        </p:txBody>
      </p:sp>
      <p:sp>
        <p:nvSpPr>
          <p:cNvPr id="63" name="PlaceHolder 3"/>
          <p:cNvSpPr>
            <a:spLocks noGrp="1"/>
          </p:cNvSpPr>
          <p:nvPr>
            <p:ph/>
          </p:nvPr>
        </p:nvSpPr>
        <p:spPr>
          <a:xfrm>
            <a:off x="6172920" y="2447640"/>
            <a:ext cx="4842000" cy="1830600"/>
          </a:xfrm>
          <a:prstGeom prst="rect">
            <a:avLst/>
          </a:prstGeom>
          <a:noFill/>
          <a:ln w="0">
            <a:noFill/>
          </a:ln>
        </p:spPr>
        <p:txBody>
          <a:bodyPr lIns="0" tIns="0" rIns="0" bIns="0" anchor="t">
            <a:normAutofit/>
          </a:bodyPr>
          <a:lstStyle/>
          <a:p>
            <a:pPr indent="0">
              <a:lnSpc>
                <a:spcPct val="130000"/>
              </a:lnSpc>
              <a:spcBef>
                <a:spcPts val="1417"/>
              </a:spcBef>
              <a:buNone/>
            </a:pPr>
            <a:endParaRPr lang="en-US" sz="1800" b="0" strike="noStrike" spc="-1">
              <a:solidFill>
                <a:srgbClr val="000000"/>
              </a:solidFill>
              <a:latin typeface="Neue Haas Grotesk Text Pro"/>
            </a:endParaRPr>
          </a:p>
        </p:txBody>
      </p:sp>
      <p:sp>
        <p:nvSpPr>
          <p:cNvPr id="64" name="PlaceHolder 4"/>
          <p:cNvSpPr>
            <a:spLocks noGrp="1"/>
          </p:cNvSpPr>
          <p:nvPr>
            <p:ph/>
          </p:nvPr>
        </p:nvSpPr>
        <p:spPr>
          <a:xfrm>
            <a:off x="6172920" y="4452480"/>
            <a:ext cx="4842000" cy="1830600"/>
          </a:xfrm>
          <a:prstGeom prst="rect">
            <a:avLst/>
          </a:prstGeom>
          <a:noFill/>
          <a:ln w="0">
            <a:noFill/>
          </a:ln>
        </p:spPr>
        <p:txBody>
          <a:bodyPr lIns="0" tIns="0" rIns="0" bIns="0" anchor="t">
            <a:normAutofit/>
          </a:bodyPr>
          <a:lstStyle/>
          <a:p>
            <a:pPr indent="0">
              <a:lnSpc>
                <a:spcPct val="130000"/>
              </a:lnSpc>
              <a:spcBef>
                <a:spcPts val="1417"/>
              </a:spcBef>
              <a:buNone/>
            </a:pPr>
            <a:endParaRPr lang="en-US" sz="1800" b="0" strike="noStrike" spc="-1">
              <a:solidFill>
                <a:srgbClr val="000000"/>
              </a:solidFill>
              <a:latin typeface="Neue Haas Grotesk Text Pro"/>
            </a:endParaRPr>
          </a:p>
        </p:txBody>
      </p:sp>
      <p:sp>
        <p:nvSpPr>
          <p:cNvPr id="6" name="PlaceHolder 5"/>
          <p:cNvSpPr>
            <a:spLocks noGrp="1"/>
          </p:cNvSpPr>
          <p:nvPr>
            <p:ph type="ftr" idx="5"/>
          </p:nvPr>
        </p:nvSpPr>
        <p:spPr/>
        <p:txBody>
          <a:bodyPr/>
          <a:lstStyle/>
          <a:p>
            <a:r>
              <a:t>Footer</a:t>
            </a:r>
          </a:p>
        </p:txBody>
      </p:sp>
      <p:sp>
        <p:nvSpPr>
          <p:cNvPr id="7" name="PlaceHolder 6"/>
          <p:cNvSpPr>
            <a:spLocks noGrp="1"/>
          </p:cNvSpPr>
          <p:nvPr>
            <p:ph type="sldNum" idx="6"/>
          </p:nvPr>
        </p:nvSpPr>
        <p:spPr/>
        <p:txBody>
          <a:bodyPr/>
          <a:lstStyle/>
          <a:p>
            <a:fld id="{5B8D2EFC-D8B1-42BC-B652-83BDB9EAB812}" type="slidenum">
              <a:t>‹#›</a:t>
            </a:fld>
            <a:endParaRPr/>
          </a:p>
        </p:txBody>
      </p:sp>
      <p:sp>
        <p:nvSpPr>
          <p:cNvPr id="8" name="PlaceHolder 7"/>
          <p:cNvSpPr>
            <a:spLocks noGrp="1"/>
          </p:cNvSpPr>
          <p:nvPr>
            <p:ph type="dt" idx="4"/>
          </p:nvPr>
        </p:nvSpPr>
        <p:spPr/>
        <p:txBody>
          <a:body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1088280" y="1090080"/>
            <a:ext cx="9922320" cy="129384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Neue Haas Grotesk Text Pro"/>
            </a:endParaRPr>
          </a:p>
        </p:txBody>
      </p:sp>
      <p:sp>
        <p:nvSpPr>
          <p:cNvPr id="66" name="PlaceHolder 2"/>
          <p:cNvSpPr>
            <a:spLocks noGrp="1"/>
          </p:cNvSpPr>
          <p:nvPr>
            <p:ph/>
          </p:nvPr>
        </p:nvSpPr>
        <p:spPr>
          <a:xfrm>
            <a:off x="1088280" y="2447640"/>
            <a:ext cx="4842000" cy="1830600"/>
          </a:xfrm>
          <a:prstGeom prst="rect">
            <a:avLst/>
          </a:prstGeom>
          <a:noFill/>
          <a:ln w="0">
            <a:noFill/>
          </a:ln>
        </p:spPr>
        <p:txBody>
          <a:bodyPr lIns="0" tIns="0" rIns="0" bIns="0" anchor="t">
            <a:normAutofit/>
          </a:bodyPr>
          <a:lstStyle/>
          <a:p>
            <a:pPr indent="0">
              <a:lnSpc>
                <a:spcPct val="130000"/>
              </a:lnSpc>
              <a:spcBef>
                <a:spcPts val="1417"/>
              </a:spcBef>
              <a:buNone/>
            </a:pPr>
            <a:endParaRPr lang="en-US" sz="1800" b="0" strike="noStrike" spc="-1">
              <a:solidFill>
                <a:srgbClr val="000000"/>
              </a:solidFill>
              <a:latin typeface="Neue Haas Grotesk Text Pro"/>
            </a:endParaRPr>
          </a:p>
        </p:txBody>
      </p:sp>
      <p:sp>
        <p:nvSpPr>
          <p:cNvPr id="67" name="PlaceHolder 3"/>
          <p:cNvSpPr>
            <a:spLocks noGrp="1"/>
          </p:cNvSpPr>
          <p:nvPr>
            <p:ph/>
          </p:nvPr>
        </p:nvSpPr>
        <p:spPr>
          <a:xfrm>
            <a:off x="6172920" y="2447640"/>
            <a:ext cx="4842000" cy="1830600"/>
          </a:xfrm>
          <a:prstGeom prst="rect">
            <a:avLst/>
          </a:prstGeom>
          <a:noFill/>
          <a:ln w="0">
            <a:noFill/>
          </a:ln>
        </p:spPr>
        <p:txBody>
          <a:bodyPr lIns="0" tIns="0" rIns="0" bIns="0" anchor="t">
            <a:normAutofit/>
          </a:bodyPr>
          <a:lstStyle/>
          <a:p>
            <a:pPr indent="0">
              <a:lnSpc>
                <a:spcPct val="130000"/>
              </a:lnSpc>
              <a:spcBef>
                <a:spcPts val="1417"/>
              </a:spcBef>
              <a:buNone/>
            </a:pPr>
            <a:endParaRPr lang="en-US" sz="1800" b="0" strike="noStrike" spc="-1">
              <a:solidFill>
                <a:srgbClr val="000000"/>
              </a:solidFill>
              <a:latin typeface="Neue Haas Grotesk Text Pro"/>
            </a:endParaRPr>
          </a:p>
        </p:txBody>
      </p:sp>
      <p:sp>
        <p:nvSpPr>
          <p:cNvPr id="68" name="PlaceHolder 4"/>
          <p:cNvSpPr>
            <a:spLocks noGrp="1"/>
          </p:cNvSpPr>
          <p:nvPr>
            <p:ph/>
          </p:nvPr>
        </p:nvSpPr>
        <p:spPr>
          <a:xfrm>
            <a:off x="1088280" y="4452480"/>
            <a:ext cx="9922320" cy="1830600"/>
          </a:xfrm>
          <a:prstGeom prst="rect">
            <a:avLst/>
          </a:prstGeom>
          <a:noFill/>
          <a:ln w="0">
            <a:noFill/>
          </a:ln>
        </p:spPr>
        <p:txBody>
          <a:bodyPr lIns="0" tIns="0" rIns="0" bIns="0" anchor="t">
            <a:normAutofit/>
          </a:bodyPr>
          <a:lstStyle/>
          <a:p>
            <a:pPr indent="0">
              <a:lnSpc>
                <a:spcPct val="130000"/>
              </a:lnSpc>
              <a:spcBef>
                <a:spcPts val="1417"/>
              </a:spcBef>
              <a:buNone/>
            </a:pPr>
            <a:endParaRPr lang="en-US" sz="1800" b="0" strike="noStrike" spc="-1">
              <a:solidFill>
                <a:srgbClr val="000000"/>
              </a:solidFill>
              <a:latin typeface="Neue Haas Grotesk Text Pro"/>
            </a:endParaRPr>
          </a:p>
        </p:txBody>
      </p:sp>
      <p:sp>
        <p:nvSpPr>
          <p:cNvPr id="6" name="PlaceHolder 5"/>
          <p:cNvSpPr>
            <a:spLocks noGrp="1"/>
          </p:cNvSpPr>
          <p:nvPr>
            <p:ph type="ftr" idx="5"/>
          </p:nvPr>
        </p:nvSpPr>
        <p:spPr/>
        <p:txBody>
          <a:bodyPr/>
          <a:lstStyle/>
          <a:p>
            <a:r>
              <a:t>Footer</a:t>
            </a:r>
          </a:p>
        </p:txBody>
      </p:sp>
      <p:sp>
        <p:nvSpPr>
          <p:cNvPr id="7" name="PlaceHolder 6"/>
          <p:cNvSpPr>
            <a:spLocks noGrp="1"/>
          </p:cNvSpPr>
          <p:nvPr>
            <p:ph type="sldNum" idx="6"/>
          </p:nvPr>
        </p:nvSpPr>
        <p:spPr/>
        <p:txBody>
          <a:bodyPr/>
          <a:lstStyle/>
          <a:p>
            <a:fld id="{EA79CCF6-BF0F-49DA-BB0C-6C36039A40E2}" type="slidenum">
              <a:t>‹#›</a:t>
            </a:fld>
            <a:endParaRPr/>
          </a:p>
        </p:txBody>
      </p:sp>
      <p:sp>
        <p:nvSpPr>
          <p:cNvPr id="8" name="PlaceHolder 7"/>
          <p:cNvSpPr>
            <a:spLocks noGrp="1"/>
          </p:cNvSpPr>
          <p:nvPr>
            <p:ph type="dt" idx="4"/>
          </p:nvPr>
        </p:nvSpPr>
        <p:spPr/>
        <p:txBody>
          <a:body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1088280" y="1090080"/>
            <a:ext cx="9922320" cy="129384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Neue Haas Grotesk Text Pro"/>
            </a:endParaRPr>
          </a:p>
        </p:txBody>
      </p:sp>
      <p:sp>
        <p:nvSpPr>
          <p:cNvPr id="70" name="PlaceHolder 2"/>
          <p:cNvSpPr>
            <a:spLocks noGrp="1"/>
          </p:cNvSpPr>
          <p:nvPr>
            <p:ph/>
          </p:nvPr>
        </p:nvSpPr>
        <p:spPr>
          <a:xfrm>
            <a:off x="1088280" y="2447640"/>
            <a:ext cx="9922320" cy="1830600"/>
          </a:xfrm>
          <a:prstGeom prst="rect">
            <a:avLst/>
          </a:prstGeom>
          <a:noFill/>
          <a:ln w="0">
            <a:noFill/>
          </a:ln>
        </p:spPr>
        <p:txBody>
          <a:bodyPr lIns="0" tIns="0" rIns="0" bIns="0" anchor="t">
            <a:normAutofit/>
          </a:bodyPr>
          <a:lstStyle/>
          <a:p>
            <a:pPr indent="0">
              <a:lnSpc>
                <a:spcPct val="130000"/>
              </a:lnSpc>
              <a:spcBef>
                <a:spcPts val="1417"/>
              </a:spcBef>
              <a:buNone/>
            </a:pPr>
            <a:endParaRPr lang="en-US" sz="1800" b="0" strike="noStrike" spc="-1">
              <a:solidFill>
                <a:srgbClr val="000000"/>
              </a:solidFill>
              <a:latin typeface="Neue Haas Grotesk Text Pro"/>
            </a:endParaRPr>
          </a:p>
        </p:txBody>
      </p:sp>
      <p:sp>
        <p:nvSpPr>
          <p:cNvPr id="71" name="PlaceHolder 3"/>
          <p:cNvSpPr>
            <a:spLocks noGrp="1"/>
          </p:cNvSpPr>
          <p:nvPr>
            <p:ph/>
          </p:nvPr>
        </p:nvSpPr>
        <p:spPr>
          <a:xfrm>
            <a:off x="1088280" y="4452480"/>
            <a:ext cx="9922320" cy="1830600"/>
          </a:xfrm>
          <a:prstGeom prst="rect">
            <a:avLst/>
          </a:prstGeom>
          <a:noFill/>
          <a:ln w="0">
            <a:noFill/>
          </a:ln>
        </p:spPr>
        <p:txBody>
          <a:bodyPr lIns="0" tIns="0" rIns="0" bIns="0" anchor="t">
            <a:normAutofit/>
          </a:bodyPr>
          <a:lstStyle/>
          <a:p>
            <a:pPr indent="0">
              <a:lnSpc>
                <a:spcPct val="130000"/>
              </a:lnSpc>
              <a:spcBef>
                <a:spcPts val="1417"/>
              </a:spcBef>
              <a:buNone/>
            </a:pPr>
            <a:endParaRPr lang="en-US" sz="1800" b="0" strike="noStrike" spc="-1">
              <a:solidFill>
                <a:srgbClr val="000000"/>
              </a:solidFill>
              <a:latin typeface="Neue Haas Grotesk Text Pro"/>
            </a:endParaRPr>
          </a:p>
        </p:txBody>
      </p:sp>
      <p:sp>
        <p:nvSpPr>
          <p:cNvPr id="5" name="PlaceHolder 4"/>
          <p:cNvSpPr>
            <a:spLocks noGrp="1"/>
          </p:cNvSpPr>
          <p:nvPr>
            <p:ph type="ftr" idx="5"/>
          </p:nvPr>
        </p:nvSpPr>
        <p:spPr/>
        <p:txBody>
          <a:bodyPr/>
          <a:lstStyle/>
          <a:p>
            <a:r>
              <a:t>Footer</a:t>
            </a:r>
          </a:p>
        </p:txBody>
      </p:sp>
      <p:sp>
        <p:nvSpPr>
          <p:cNvPr id="6" name="PlaceHolder 5"/>
          <p:cNvSpPr>
            <a:spLocks noGrp="1"/>
          </p:cNvSpPr>
          <p:nvPr>
            <p:ph type="sldNum" idx="6"/>
          </p:nvPr>
        </p:nvSpPr>
        <p:spPr/>
        <p:txBody>
          <a:bodyPr/>
          <a:lstStyle/>
          <a:p>
            <a:fld id="{5B4B6EDC-DCF1-49B7-AD2D-61BBFC28AFA7}" type="slidenum">
              <a:t>‹#›</a:t>
            </a:fld>
            <a:endParaRPr/>
          </a:p>
        </p:txBody>
      </p:sp>
      <p:sp>
        <p:nvSpPr>
          <p:cNvPr id="7" name="PlaceHolder 6"/>
          <p:cNvSpPr>
            <a:spLocks noGrp="1"/>
          </p:cNvSpPr>
          <p:nvPr>
            <p:ph type="dt" idx="4"/>
          </p:nvPr>
        </p:nvSpPr>
        <p:spPr/>
        <p:txBody>
          <a:body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1088280" y="1090080"/>
            <a:ext cx="9922320" cy="129384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Neue Haas Grotesk Text Pro"/>
            </a:endParaRPr>
          </a:p>
        </p:txBody>
      </p:sp>
      <p:sp>
        <p:nvSpPr>
          <p:cNvPr id="73" name="PlaceHolder 2"/>
          <p:cNvSpPr>
            <a:spLocks noGrp="1"/>
          </p:cNvSpPr>
          <p:nvPr>
            <p:ph/>
          </p:nvPr>
        </p:nvSpPr>
        <p:spPr>
          <a:xfrm>
            <a:off x="1088280" y="2447640"/>
            <a:ext cx="4842000" cy="1830600"/>
          </a:xfrm>
          <a:prstGeom prst="rect">
            <a:avLst/>
          </a:prstGeom>
          <a:noFill/>
          <a:ln w="0">
            <a:noFill/>
          </a:ln>
        </p:spPr>
        <p:txBody>
          <a:bodyPr lIns="0" tIns="0" rIns="0" bIns="0" anchor="t">
            <a:normAutofit/>
          </a:bodyPr>
          <a:lstStyle/>
          <a:p>
            <a:pPr indent="0">
              <a:lnSpc>
                <a:spcPct val="130000"/>
              </a:lnSpc>
              <a:spcBef>
                <a:spcPts val="1417"/>
              </a:spcBef>
              <a:buNone/>
            </a:pPr>
            <a:endParaRPr lang="en-US" sz="1800" b="0" strike="noStrike" spc="-1">
              <a:solidFill>
                <a:srgbClr val="000000"/>
              </a:solidFill>
              <a:latin typeface="Neue Haas Grotesk Text Pro"/>
            </a:endParaRPr>
          </a:p>
        </p:txBody>
      </p:sp>
      <p:sp>
        <p:nvSpPr>
          <p:cNvPr id="74" name="PlaceHolder 3"/>
          <p:cNvSpPr>
            <a:spLocks noGrp="1"/>
          </p:cNvSpPr>
          <p:nvPr>
            <p:ph/>
          </p:nvPr>
        </p:nvSpPr>
        <p:spPr>
          <a:xfrm>
            <a:off x="6172920" y="2447640"/>
            <a:ext cx="4842000" cy="1830600"/>
          </a:xfrm>
          <a:prstGeom prst="rect">
            <a:avLst/>
          </a:prstGeom>
          <a:noFill/>
          <a:ln w="0">
            <a:noFill/>
          </a:ln>
        </p:spPr>
        <p:txBody>
          <a:bodyPr lIns="0" tIns="0" rIns="0" bIns="0" anchor="t">
            <a:normAutofit/>
          </a:bodyPr>
          <a:lstStyle/>
          <a:p>
            <a:pPr indent="0">
              <a:lnSpc>
                <a:spcPct val="130000"/>
              </a:lnSpc>
              <a:spcBef>
                <a:spcPts val="1417"/>
              </a:spcBef>
              <a:buNone/>
            </a:pPr>
            <a:endParaRPr lang="en-US" sz="1800" b="0" strike="noStrike" spc="-1">
              <a:solidFill>
                <a:srgbClr val="000000"/>
              </a:solidFill>
              <a:latin typeface="Neue Haas Grotesk Text Pro"/>
            </a:endParaRPr>
          </a:p>
        </p:txBody>
      </p:sp>
      <p:sp>
        <p:nvSpPr>
          <p:cNvPr id="75" name="PlaceHolder 4"/>
          <p:cNvSpPr>
            <a:spLocks noGrp="1"/>
          </p:cNvSpPr>
          <p:nvPr>
            <p:ph/>
          </p:nvPr>
        </p:nvSpPr>
        <p:spPr>
          <a:xfrm>
            <a:off x="1088280" y="4452480"/>
            <a:ext cx="4842000" cy="1830600"/>
          </a:xfrm>
          <a:prstGeom prst="rect">
            <a:avLst/>
          </a:prstGeom>
          <a:noFill/>
          <a:ln w="0">
            <a:noFill/>
          </a:ln>
        </p:spPr>
        <p:txBody>
          <a:bodyPr lIns="0" tIns="0" rIns="0" bIns="0" anchor="t">
            <a:normAutofit/>
          </a:bodyPr>
          <a:lstStyle/>
          <a:p>
            <a:pPr indent="0">
              <a:lnSpc>
                <a:spcPct val="130000"/>
              </a:lnSpc>
              <a:spcBef>
                <a:spcPts val="1417"/>
              </a:spcBef>
              <a:buNone/>
            </a:pPr>
            <a:endParaRPr lang="en-US" sz="1800" b="0" strike="noStrike" spc="-1">
              <a:solidFill>
                <a:srgbClr val="000000"/>
              </a:solidFill>
              <a:latin typeface="Neue Haas Grotesk Text Pro"/>
            </a:endParaRPr>
          </a:p>
        </p:txBody>
      </p:sp>
      <p:sp>
        <p:nvSpPr>
          <p:cNvPr id="76" name="PlaceHolder 5"/>
          <p:cNvSpPr>
            <a:spLocks noGrp="1"/>
          </p:cNvSpPr>
          <p:nvPr>
            <p:ph/>
          </p:nvPr>
        </p:nvSpPr>
        <p:spPr>
          <a:xfrm>
            <a:off x="6172920" y="4452480"/>
            <a:ext cx="4842000" cy="1830600"/>
          </a:xfrm>
          <a:prstGeom prst="rect">
            <a:avLst/>
          </a:prstGeom>
          <a:noFill/>
          <a:ln w="0">
            <a:noFill/>
          </a:ln>
        </p:spPr>
        <p:txBody>
          <a:bodyPr lIns="0" tIns="0" rIns="0" bIns="0" anchor="t">
            <a:normAutofit/>
          </a:bodyPr>
          <a:lstStyle/>
          <a:p>
            <a:pPr indent="0">
              <a:lnSpc>
                <a:spcPct val="130000"/>
              </a:lnSpc>
              <a:spcBef>
                <a:spcPts val="1417"/>
              </a:spcBef>
              <a:buNone/>
            </a:pPr>
            <a:endParaRPr lang="en-US" sz="1800" b="0" strike="noStrike" spc="-1">
              <a:solidFill>
                <a:srgbClr val="000000"/>
              </a:solidFill>
              <a:latin typeface="Neue Haas Grotesk Text Pro"/>
            </a:endParaRPr>
          </a:p>
        </p:txBody>
      </p:sp>
      <p:sp>
        <p:nvSpPr>
          <p:cNvPr id="7" name="PlaceHolder 6"/>
          <p:cNvSpPr>
            <a:spLocks noGrp="1"/>
          </p:cNvSpPr>
          <p:nvPr>
            <p:ph type="ftr" idx="5"/>
          </p:nvPr>
        </p:nvSpPr>
        <p:spPr/>
        <p:txBody>
          <a:bodyPr/>
          <a:lstStyle/>
          <a:p>
            <a:r>
              <a:t>Footer</a:t>
            </a:r>
          </a:p>
        </p:txBody>
      </p:sp>
      <p:sp>
        <p:nvSpPr>
          <p:cNvPr id="8" name="PlaceHolder 7"/>
          <p:cNvSpPr>
            <a:spLocks noGrp="1"/>
          </p:cNvSpPr>
          <p:nvPr>
            <p:ph type="sldNum" idx="6"/>
          </p:nvPr>
        </p:nvSpPr>
        <p:spPr/>
        <p:txBody>
          <a:bodyPr/>
          <a:lstStyle/>
          <a:p>
            <a:fld id="{1A007C78-55E4-4200-B215-651546D815F2}" type="slidenum">
              <a:t>‹#›</a:t>
            </a:fld>
            <a:endParaRPr/>
          </a:p>
        </p:txBody>
      </p:sp>
      <p:sp>
        <p:nvSpPr>
          <p:cNvPr id="9" name="PlaceHolder 8"/>
          <p:cNvSpPr>
            <a:spLocks noGrp="1"/>
          </p:cNvSpPr>
          <p:nvPr>
            <p:ph type="dt" idx="4"/>
          </p:nvPr>
        </p:nvSpPr>
        <p:spPr/>
        <p:txBody>
          <a:body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1088280" y="1090080"/>
            <a:ext cx="9922320" cy="129384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Neue Haas Grotesk Text Pro"/>
            </a:endParaRPr>
          </a:p>
        </p:txBody>
      </p:sp>
      <p:sp>
        <p:nvSpPr>
          <p:cNvPr id="78" name="PlaceHolder 2"/>
          <p:cNvSpPr>
            <a:spLocks noGrp="1"/>
          </p:cNvSpPr>
          <p:nvPr>
            <p:ph/>
          </p:nvPr>
        </p:nvSpPr>
        <p:spPr>
          <a:xfrm>
            <a:off x="1088280" y="2447640"/>
            <a:ext cx="3194640" cy="1830600"/>
          </a:xfrm>
          <a:prstGeom prst="rect">
            <a:avLst/>
          </a:prstGeom>
          <a:noFill/>
          <a:ln w="0">
            <a:noFill/>
          </a:ln>
        </p:spPr>
        <p:txBody>
          <a:bodyPr lIns="0" tIns="0" rIns="0" bIns="0" anchor="t">
            <a:normAutofit/>
          </a:bodyPr>
          <a:lstStyle/>
          <a:p>
            <a:pPr indent="0">
              <a:lnSpc>
                <a:spcPct val="130000"/>
              </a:lnSpc>
              <a:spcBef>
                <a:spcPts val="1417"/>
              </a:spcBef>
              <a:buNone/>
            </a:pPr>
            <a:endParaRPr lang="en-US" sz="1800" b="0" strike="noStrike" spc="-1">
              <a:solidFill>
                <a:srgbClr val="000000"/>
              </a:solidFill>
              <a:latin typeface="Neue Haas Grotesk Text Pro"/>
            </a:endParaRPr>
          </a:p>
        </p:txBody>
      </p:sp>
      <p:sp>
        <p:nvSpPr>
          <p:cNvPr id="79" name="PlaceHolder 3"/>
          <p:cNvSpPr>
            <a:spLocks noGrp="1"/>
          </p:cNvSpPr>
          <p:nvPr>
            <p:ph/>
          </p:nvPr>
        </p:nvSpPr>
        <p:spPr>
          <a:xfrm>
            <a:off x="4443120" y="2447640"/>
            <a:ext cx="3194640" cy="1830600"/>
          </a:xfrm>
          <a:prstGeom prst="rect">
            <a:avLst/>
          </a:prstGeom>
          <a:noFill/>
          <a:ln w="0">
            <a:noFill/>
          </a:ln>
        </p:spPr>
        <p:txBody>
          <a:bodyPr lIns="0" tIns="0" rIns="0" bIns="0" anchor="t">
            <a:normAutofit/>
          </a:bodyPr>
          <a:lstStyle/>
          <a:p>
            <a:pPr indent="0">
              <a:lnSpc>
                <a:spcPct val="130000"/>
              </a:lnSpc>
              <a:spcBef>
                <a:spcPts val="1417"/>
              </a:spcBef>
              <a:buNone/>
            </a:pPr>
            <a:endParaRPr lang="en-US" sz="1800" b="0" strike="noStrike" spc="-1">
              <a:solidFill>
                <a:srgbClr val="000000"/>
              </a:solidFill>
              <a:latin typeface="Neue Haas Grotesk Text Pro"/>
            </a:endParaRPr>
          </a:p>
        </p:txBody>
      </p:sp>
      <p:sp>
        <p:nvSpPr>
          <p:cNvPr id="80" name="PlaceHolder 4"/>
          <p:cNvSpPr>
            <a:spLocks noGrp="1"/>
          </p:cNvSpPr>
          <p:nvPr>
            <p:ph/>
          </p:nvPr>
        </p:nvSpPr>
        <p:spPr>
          <a:xfrm>
            <a:off x="7797960" y="2447640"/>
            <a:ext cx="3194640" cy="1830600"/>
          </a:xfrm>
          <a:prstGeom prst="rect">
            <a:avLst/>
          </a:prstGeom>
          <a:noFill/>
          <a:ln w="0">
            <a:noFill/>
          </a:ln>
        </p:spPr>
        <p:txBody>
          <a:bodyPr lIns="0" tIns="0" rIns="0" bIns="0" anchor="t">
            <a:normAutofit/>
          </a:bodyPr>
          <a:lstStyle/>
          <a:p>
            <a:pPr indent="0">
              <a:lnSpc>
                <a:spcPct val="130000"/>
              </a:lnSpc>
              <a:spcBef>
                <a:spcPts val="1417"/>
              </a:spcBef>
              <a:buNone/>
            </a:pPr>
            <a:endParaRPr lang="en-US" sz="1800" b="0" strike="noStrike" spc="-1">
              <a:solidFill>
                <a:srgbClr val="000000"/>
              </a:solidFill>
              <a:latin typeface="Neue Haas Grotesk Text Pro"/>
            </a:endParaRPr>
          </a:p>
        </p:txBody>
      </p:sp>
      <p:sp>
        <p:nvSpPr>
          <p:cNvPr id="81" name="PlaceHolder 5"/>
          <p:cNvSpPr>
            <a:spLocks noGrp="1"/>
          </p:cNvSpPr>
          <p:nvPr>
            <p:ph/>
          </p:nvPr>
        </p:nvSpPr>
        <p:spPr>
          <a:xfrm>
            <a:off x="1088280" y="4452480"/>
            <a:ext cx="3194640" cy="1830600"/>
          </a:xfrm>
          <a:prstGeom prst="rect">
            <a:avLst/>
          </a:prstGeom>
          <a:noFill/>
          <a:ln w="0">
            <a:noFill/>
          </a:ln>
        </p:spPr>
        <p:txBody>
          <a:bodyPr lIns="0" tIns="0" rIns="0" bIns="0" anchor="t">
            <a:normAutofit/>
          </a:bodyPr>
          <a:lstStyle/>
          <a:p>
            <a:pPr indent="0">
              <a:lnSpc>
                <a:spcPct val="130000"/>
              </a:lnSpc>
              <a:spcBef>
                <a:spcPts val="1417"/>
              </a:spcBef>
              <a:buNone/>
            </a:pPr>
            <a:endParaRPr lang="en-US" sz="1800" b="0" strike="noStrike" spc="-1">
              <a:solidFill>
                <a:srgbClr val="000000"/>
              </a:solidFill>
              <a:latin typeface="Neue Haas Grotesk Text Pro"/>
            </a:endParaRPr>
          </a:p>
        </p:txBody>
      </p:sp>
      <p:sp>
        <p:nvSpPr>
          <p:cNvPr id="82" name="PlaceHolder 6"/>
          <p:cNvSpPr>
            <a:spLocks noGrp="1"/>
          </p:cNvSpPr>
          <p:nvPr>
            <p:ph/>
          </p:nvPr>
        </p:nvSpPr>
        <p:spPr>
          <a:xfrm>
            <a:off x="4443120" y="4452480"/>
            <a:ext cx="3194640" cy="1830600"/>
          </a:xfrm>
          <a:prstGeom prst="rect">
            <a:avLst/>
          </a:prstGeom>
          <a:noFill/>
          <a:ln w="0">
            <a:noFill/>
          </a:ln>
        </p:spPr>
        <p:txBody>
          <a:bodyPr lIns="0" tIns="0" rIns="0" bIns="0" anchor="t">
            <a:normAutofit/>
          </a:bodyPr>
          <a:lstStyle/>
          <a:p>
            <a:pPr indent="0">
              <a:lnSpc>
                <a:spcPct val="130000"/>
              </a:lnSpc>
              <a:spcBef>
                <a:spcPts val="1417"/>
              </a:spcBef>
              <a:buNone/>
            </a:pPr>
            <a:endParaRPr lang="en-US" sz="1800" b="0" strike="noStrike" spc="-1">
              <a:solidFill>
                <a:srgbClr val="000000"/>
              </a:solidFill>
              <a:latin typeface="Neue Haas Grotesk Text Pro"/>
            </a:endParaRPr>
          </a:p>
        </p:txBody>
      </p:sp>
      <p:sp>
        <p:nvSpPr>
          <p:cNvPr id="83" name="PlaceHolder 7"/>
          <p:cNvSpPr>
            <a:spLocks noGrp="1"/>
          </p:cNvSpPr>
          <p:nvPr>
            <p:ph/>
          </p:nvPr>
        </p:nvSpPr>
        <p:spPr>
          <a:xfrm>
            <a:off x="7797960" y="4452480"/>
            <a:ext cx="3194640" cy="1830600"/>
          </a:xfrm>
          <a:prstGeom prst="rect">
            <a:avLst/>
          </a:prstGeom>
          <a:noFill/>
          <a:ln w="0">
            <a:noFill/>
          </a:ln>
        </p:spPr>
        <p:txBody>
          <a:bodyPr lIns="0" tIns="0" rIns="0" bIns="0" anchor="t">
            <a:normAutofit/>
          </a:bodyPr>
          <a:lstStyle/>
          <a:p>
            <a:pPr indent="0">
              <a:lnSpc>
                <a:spcPct val="130000"/>
              </a:lnSpc>
              <a:spcBef>
                <a:spcPts val="1417"/>
              </a:spcBef>
              <a:buNone/>
            </a:pPr>
            <a:endParaRPr lang="en-US" sz="1800" b="0" strike="noStrike" spc="-1">
              <a:solidFill>
                <a:srgbClr val="000000"/>
              </a:solidFill>
              <a:latin typeface="Neue Haas Grotesk Text Pro"/>
            </a:endParaRPr>
          </a:p>
        </p:txBody>
      </p:sp>
      <p:sp>
        <p:nvSpPr>
          <p:cNvPr id="9" name="PlaceHolder 8"/>
          <p:cNvSpPr>
            <a:spLocks noGrp="1"/>
          </p:cNvSpPr>
          <p:nvPr>
            <p:ph type="ftr" idx="5"/>
          </p:nvPr>
        </p:nvSpPr>
        <p:spPr/>
        <p:txBody>
          <a:bodyPr/>
          <a:lstStyle/>
          <a:p>
            <a:r>
              <a:t>Footer</a:t>
            </a:r>
          </a:p>
        </p:txBody>
      </p:sp>
      <p:sp>
        <p:nvSpPr>
          <p:cNvPr id="10" name="PlaceHolder 9"/>
          <p:cNvSpPr>
            <a:spLocks noGrp="1"/>
          </p:cNvSpPr>
          <p:nvPr>
            <p:ph type="sldNum" idx="6"/>
          </p:nvPr>
        </p:nvSpPr>
        <p:spPr/>
        <p:txBody>
          <a:bodyPr/>
          <a:lstStyle/>
          <a:p>
            <a:fld id="{6DCCD2D0-8BA7-4CB5-A32E-CA3223419665}" type="slidenum">
              <a:t>‹#›</a:t>
            </a:fld>
            <a:endParaRPr/>
          </a:p>
        </p:txBody>
      </p:sp>
      <p:sp>
        <p:nvSpPr>
          <p:cNvPr id="11" name="PlaceHolder 10"/>
          <p:cNvSpPr>
            <a:spLocks noGrp="1"/>
          </p:cNvSpPr>
          <p:nvPr>
            <p:ph type="dt" idx="4"/>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1088280" y="1090080"/>
            <a:ext cx="9922320" cy="129384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Neue Haas Grotesk Text Pro"/>
            </a:endParaRPr>
          </a:p>
        </p:txBody>
      </p:sp>
      <p:sp>
        <p:nvSpPr>
          <p:cNvPr id="9" name="PlaceHolder 2"/>
          <p:cNvSpPr>
            <a:spLocks noGrp="1"/>
          </p:cNvSpPr>
          <p:nvPr>
            <p:ph/>
          </p:nvPr>
        </p:nvSpPr>
        <p:spPr>
          <a:xfrm>
            <a:off x="1088280" y="2447640"/>
            <a:ext cx="9922320" cy="3838320"/>
          </a:xfrm>
          <a:prstGeom prst="rect">
            <a:avLst/>
          </a:prstGeom>
          <a:noFill/>
          <a:ln w="0">
            <a:noFill/>
          </a:ln>
        </p:spPr>
        <p:txBody>
          <a:bodyPr lIns="0" tIns="0" rIns="0" bIns="0" anchor="t">
            <a:normAutofit/>
          </a:bodyPr>
          <a:lstStyle/>
          <a:p>
            <a:pPr indent="0">
              <a:lnSpc>
                <a:spcPct val="130000"/>
              </a:lnSpc>
              <a:spcBef>
                <a:spcPts val="1417"/>
              </a:spcBef>
              <a:buNone/>
            </a:pPr>
            <a:endParaRPr lang="en-US" sz="1800" b="0" strike="noStrike" spc="-1">
              <a:solidFill>
                <a:srgbClr val="000000"/>
              </a:solidFill>
              <a:latin typeface="Neue Haas Grotesk Text Pro"/>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0E1DC641-9C37-4386-B688-DD5B69422433}" type="slidenum">
              <a:t>‹#›</a:t>
            </a:fld>
            <a:endParaRP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1088280" y="1090080"/>
            <a:ext cx="9922320" cy="129384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Neue Haas Grotesk Text Pro"/>
            </a:endParaRPr>
          </a:p>
        </p:txBody>
      </p:sp>
      <p:sp>
        <p:nvSpPr>
          <p:cNvPr id="11" name="PlaceHolder 2"/>
          <p:cNvSpPr>
            <a:spLocks noGrp="1"/>
          </p:cNvSpPr>
          <p:nvPr>
            <p:ph/>
          </p:nvPr>
        </p:nvSpPr>
        <p:spPr>
          <a:xfrm>
            <a:off x="1088280" y="2447640"/>
            <a:ext cx="4842000" cy="3838320"/>
          </a:xfrm>
          <a:prstGeom prst="rect">
            <a:avLst/>
          </a:prstGeom>
          <a:noFill/>
          <a:ln w="0">
            <a:noFill/>
          </a:ln>
        </p:spPr>
        <p:txBody>
          <a:bodyPr lIns="0" tIns="0" rIns="0" bIns="0" anchor="t">
            <a:normAutofit/>
          </a:bodyPr>
          <a:lstStyle/>
          <a:p>
            <a:pPr indent="0">
              <a:lnSpc>
                <a:spcPct val="130000"/>
              </a:lnSpc>
              <a:spcBef>
                <a:spcPts val="1417"/>
              </a:spcBef>
              <a:buNone/>
            </a:pPr>
            <a:endParaRPr lang="en-US" sz="1800" b="0" strike="noStrike" spc="-1">
              <a:solidFill>
                <a:srgbClr val="000000"/>
              </a:solidFill>
              <a:latin typeface="Neue Haas Grotesk Text Pro"/>
            </a:endParaRPr>
          </a:p>
        </p:txBody>
      </p:sp>
      <p:sp>
        <p:nvSpPr>
          <p:cNvPr id="12" name="PlaceHolder 3"/>
          <p:cNvSpPr>
            <a:spLocks noGrp="1"/>
          </p:cNvSpPr>
          <p:nvPr>
            <p:ph/>
          </p:nvPr>
        </p:nvSpPr>
        <p:spPr>
          <a:xfrm>
            <a:off x="6172920" y="2447640"/>
            <a:ext cx="4842000" cy="3838320"/>
          </a:xfrm>
          <a:prstGeom prst="rect">
            <a:avLst/>
          </a:prstGeom>
          <a:noFill/>
          <a:ln w="0">
            <a:noFill/>
          </a:ln>
        </p:spPr>
        <p:txBody>
          <a:bodyPr lIns="0" tIns="0" rIns="0" bIns="0" anchor="t">
            <a:normAutofit/>
          </a:bodyPr>
          <a:lstStyle/>
          <a:p>
            <a:pPr indent="0">
              <a:lnSpc>
                <a:spcPct val="130000"/>
              </a:lnSpc>
              <a:spcBef>
                <a:spcPts val="1417"/>
              </a:spcBef>
              <a:buNone/>
            </a:pPr>
            <a:endParaRPr lang="en-US" sz="1800" b="0" strike="noStrike" spc="-1">
              <a:solidFill>
                <a:srgbClr val="000000"/>
              </a:solidFill>
              <a:latin typeface="Neue Haas Grotesk Text Pro"/>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F65043B1-341B-48BD-BC4C-3F03DBBAF335}" type="slidenum">
              <a:t>‹#›</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1088280" y="1090080"/>
            <a:ext cx="9922320" cy="129384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Neue Haas Grotesk Text Pro"/>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33616D3B-8B76-4AE7-AAA9-CC62CECE0A8D}" type="slidenum">
              <a:t>‹#›</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1088280" y="1090080"/>
            <a:ext cx="9922320" cy="5998680"/>
          </a:xfrm>
          <a:prstGeom prst="rect">
            <a:avLst/>
          </a:prstGeom>
          <a:noFill/>
          <a:ln w="0">
            <a:noFill/>
          </a:ln>
        </p:spPr>
        <p:txBody>
          <a:bodyPr lIns="0" tIns="0" rIns="0" bIns="0" anchor="ctr">
            <a:noAutofit/>
          </a:bodyPr>
          <a:lstStyle/>
          <a:p>
            <a:pPr algn="ctr"/>
            <a:endParaRPr lang="en-GB" sz="3200" b="0" strike="noStrike" spc="-1">
              <a:solidFill>
                <a:srgbClr val="000000"/>
              </a:solidFill>
              <a:latin typeface="Arial"/>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F1CCFB63-9277-4458-9D47-AF5B6E483A3A}" type="slidenum">
              <a:t>‹#›</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1088280" y="1090080"/>
            <a:ext cx="9922320" cy="129384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Neue Haas Grotesk Text Pro"/>
            </a:endParaRPr>
          </a:p>
        </p:txBody>
      </p:sp>
      <p:sp>
        <p:nvSpPr>
          <p:cNvPr id="16" name="PlaceHolder 2"/>
          <p:cNvSpPr>
            <a:spLocks noGrp="1"/>
          </p:cNvSpPr>
          <p:nvPr>
            <p:ph/>
          </p:nvPr>
        </p:nvSpPr>
        <p:spPr>
          <a:xfrm>
            <a:off x="1088280" y="2447640"/>
            <a:ext cx="4842000" cy="1830600"/>
          </a:xfrm>
          <a:prstGeom prst="rect">
            <a:avLst/>
          </a:prstGeom>
          <a:noFill/>
          <a:ln w="0">
            <a:noFill/>
          </a:ln>
        </p:spPr>
        <p:txBody>
          <a:bodyPr lIns="0" tIns="0" rIns="0" bIns="0" anchor="t">
            <a:normAutofit/>
          </a:bodyPr>
          <a:lstStyle/>
          <a:p>
            <a:pPr indent="0">
              <a:lnSpc>
                <a:spcPct val="130000"/>
              </a:lnSpc>
              <a:spcBef>
                <a:spcPts val="1417"/>
              </a:spcBef>
              <a:buNone/>
            </a:pPr>
            <a:endParaRPr lang="en-US" sz="1800" b="0" strike="noStrike" spc="-1">
              <a:solidFill>
                <a:srgbClr val="000000"/>
              </a:solidFill>
              <a:latin typeface="Neue Haas Grotesk Text Pro"/>
            </a:endParaRPr>
          </a:p>
        </p:txBody>
      </p:sp>
      <p:sp>
        <p:nvSpPr>
          <p:cNvPr id="17" name="PlaceHolder 3"/>
          <p:cNvSpPr>
            <a:spLocks noGrp="1"/>
          </p:cNvSpPr>
          <p:nvPr>
            <p:ph/>
          </p:nvPr>
        </p:nvSpPr>
        <p:spPr>
          <a:xfrm>
            <a:off x="6172920" y="2447640"/>
            <a:ext cx="4842000" cy="3838320"/>
          </a:xfrm>
          <a:prstGeom prst="rect">
            <a:avLst/>
          </a:prstGeom>
          <a:noFill/>
          <a:ln w="0">
            <a:noFill/>
          </a:ln>
        </p:spPr>
        <p:txBody>
          <a:bodyPr lIns="0" tIns="0" rIns="0" bIns="0" anchor="t">
            <a:normAutofit/>
          </a:bodyPr>
          <a:lstStyle/>
          <a:p>
            <a:pPr indent="0">
              <a:lnSpc>
                <a:spcPct val="130000"/>
              </a:lnSpc>
              <a:spcBef>
                <a:spcPts val="1417"/>
              </a:spcBef>
              <a:buNone/>
            </a:pPr>
            <a:endParaRPr lang="en-US" sz="1800" b="0" strike="noStrike" spc="-1">
              <a:solidFill>
                <a:srgbClr val="000000"/>
              </a:solidFill>
              <a:latin typeface="Neue Haas Grotesk Text Pro"/>
            </a:endParaRPr>
          </a:p>
        </p:txBody>
      </p:sp>
      <p:sp>
        <p:nvSpPr>
          <p:cNvPr id="18" name="PlaceHolder 4"/>
          <p:cNvSpPr>
            <a:spLocks noGrp="1"/>
          </p:cNvSpPr>
          <p:nvPr>
            <p:ph/>
          </p:nvPr>
        </p:nvSpPr>
        <p:spPr>
          <a:xfrm>
            <a:off x="1088280" y="4452480"/>
            <a:ext cx="4842000" cy="1830600"/>
          </a:xfrm>
          <a:prstGeom prst="rect">
            <a:avLst/>
          </a:prstGeom>
          <a:noFill/>
          <a:ln w="0">
            <a:noFill/>
          </a:ln>
        </p:spPr>
        <p:txBody>
          <a:bodyPr lIns="0" tIns="0" rIns="0" bIns="0" anchor="t">
            <a:normAutofit/>
          </a:bodyPr>
          <a:lstStyle/>
          <a:p>
            <a:pPr indent="0">
              <a:lnSpc>
                <a:spcPct val="130000"/>
              </a:lnSpc>
              <a:spcBef>
                <a:spcPts val="1417"/>
              </a:spcBef>
              <a:buNone/>
            </a:pPr>
            <a:endParaRPr lang="en-US" sz="1800" b="0" strike="noStrike" spc="-1">
              <a:solidFill>
                <a:srgbClr val="000000"/>
              </a:solidFill>
              <a:latin typeface="Neue Haas Grotesk Text Pro"/>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F1676203-857A-4276-AC2D-078EDC1E7021}"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1088280" y="1090080"/>
            <a:ext cx="9922320" cy="129384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Neue Haas Grotesk Text Pro"/>
            </a:endParaRPr>
          </a:p>
        </p:txBody>
      </p:sp>
      <p:sp>
        <p:nvSpPr>
          <p:cNvPr id="20" name="PlaceHolder 2"/>
          <p:cNvSpPr>
            <a:spLocks noGrp="1"/>
          </p:cNvSpPr>
          <p:nvPr>
            <p:ph/>
          </p:nvPr>
        </p:nvSpPr>
        <p:spPr>
          <a:xfrm>
            <a:off x="1088280" y="2447640"/>
            <a:ext cx="4842000" cy="3838320"/>
          </a:xfrm>
          <a:prstGeom prst="rect">
            <a:avLst/>
          </a:prstGeom>
          <a:noFill/>
          <a:ln w="0">
            <a:noFill/>
          </a:ln>
        </p:spPr>
        <p:txBody>
          <a:bodyPr lIns="0" tIns="0" rIns="0" bIns="0" anchor="t">
            <a:normAutofit/>
          </a:bodyPr>
          <a:lstStyle/>
          <a:p>
            <a:pPr indent="0">
              <a:lnSpc>
                <a:spcPct val="130000"/>
              </a:lnSpc>
              <a:spcBef>
                <a:spcPts val="1417"/>
              </a:spcBef>
              <a:buNone/>
            </a:pPr>
            <a:endParaRPr lang="en-US" sz="1800" b="0" strike="noStrike" spc="-1">
              <a:solidFill>
                <a:srgbClr val="000000"/>
              </a:solidFill>
              <a:latin typeface="Neue Haas Grotesk Text Pro"/>
            </a:endParaRPr>
          </a:p>
        </p:txBody>
      </p:sp>
      <p:sp>
        <p:nvSpPr>
          <p:cNvPr id="21" name="PlaceHolder 3"/>
          <p:cNvSpPr>
            <a:spLocks noGrp="1"/>
          </p:cNvSpPr>
          <p:nvPr>
            <p:ph/>
          </p:nvPr>
        </p:nvSpPr>
        <p:spPr>
          <a:xfrm>
            <a:off x="6172920" y="2447640"/>
            <a:ext cx="4842000" cy="1830600"/>
          </a:xfrm>
          <a:prstGeom prst="rect">
            <a:avLst/>
          </a:prstGeom>
          <a:noFill/>
          <a:ln w="0">
            <a:noFill/>
          </a:ln>
        </p:spPr>
        <p:txBody>
          <a:bodyPr lIns="0" tIns="0" rIns="0" bIns="0" anchor="t">
            <a:normAutofit/>
          </a:bodyPr>
          <a:lstStyle/>
          <a:p>
            <a:pPr indent="0">
              <a:lnSpc>
                <a:spcPct val="130000"/>
              </a:lnSpc>
              <a:spcBef>
                <a:spcPts val="1417"/>
              </a:spcBef>
              <a:buNone/>
            </a:pPr>
            <a:endParaRPr lang="en-US" sz="1800" b="0" strike="noStrike" spc="-1">
              <a:solidFill>
                <a:srgbClr val="000000"/>
              </a:solidFill>
              <a:latin typeface="Neue Haas Grotesk Text Pro"/>
            </a:endParaRPr>
          </a:p>
        </p:txBody>
      </p:sp>
      <p:sp>
        <p:nvSpPr>
          <p:cNvPr id="22" name="PlaceHolder 4"/>
          <p:cNvSpPr>
            <a:spLocks noGrp="1"/>
          </p:cNvSpPr>
          <p:nvPr>
            <p:ph/>
          </p:nvPr>
        </p:nvSpPr>
        <p:spPr>
          <a:xfrm>
            <a:off x="6172920" y="4452480"/>
            <a:ext cx="4842000" cy="1830600"/>
          </a:xfrm>
          <a:prstGeom prst="rect">
            <a:avLst/>
          </a:prstGeom>
          <a:noFill/>
          <a:ln w="0">
            <a:noFill/>
          </a:ln>
        </p:spPr>
        <p:txBody>
          <a:bodyPr lIns="0" tIns="0" rIns="0" bIns="0" anchor="t">
            <a:normAutofit/>
          </a:bodyPr>
          <a:lstStyle/>
          <a:p>
            <a:pPr indent="0">
              <a:lnSpc>
                <a:spcPct val="130000"/>
              </a:lnSpc>
              <a:spcBef>
                <a:spcPts val="1417"/>
              </a:spcBef>
              <a:buNone/>
            </a:pPr>
            <a:endParaRPr lang="en-US" sz="1800" b="0" strike="noStrike" spc="-1">
              <a:solidFill>
                <a:srgbClr val="000000"/>
              </a:solidFill>
              <a:latin typeface="Neue Haas Grotesk Text Pro"/>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7733F49B-D2D9-4C48-A44A-25C60D8BCD1E}"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1088280" y="1090080"/>
            <a:ext cx="9922320" cy="129384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Neue Haas Grotesk Text Pro"/>
            </a:endParaRPr>
          </a:p>
        </p:txBody>
      </p:sp>
      <p:sp>
        <p:nvSpPr>
          <p:cNvPr id="24" name="PlaceHolder 2"/>
          <p:cNvSpPr>
            <a:spLocks noGrp="1"/>
          </p:cNvSpPr>
          <p:nvPr>
            <p:ph/>
          </p:nvPr>
        </p:nvSpPr>
        <p:spPr>
          <a:xfrm>
            <a:off x="1088280" y="2447640"/>
            <a:ext cx="4842000" cy="1830600"/>
          </a:xfrm>
          <a:prstGeom prst="rect">
            <a:avLst/>
          </a:prstGeom>
          <a:noFill/>
          <a:ln w="0">
            <a:noFill/>
          </a:ln>
        </p:spPr>
        <p:txBody>
          <a:bodyPr lIns="0" tIns="0" rIns="0" bIns="0" anchor="t">
            <a:normAutofit/>
          </a:bodyPr>
          <a:lstStyle/>
          <a:p>
            <a:pPr indent="0">
              <a:lnSpc>
                <a:spcPct val="130000"/>
              </a:lnSpc>
              <a:spcBef>
                <a:spcPts val="1417"/>
              </a:spcBef>
              <a:buNone/>
            </a:pPr>
            <a:endParaRPr lang="en-US" sz="1800" b="0" strike="noStrike" spc="-1">
              <a:solidFill>
                <a:srgbClr val="000000"/>
              </a:solidFill>
              <a:latin typeface="Neue Haas Grotesk Text Pro"/>
            </a:endParaRPr>
          </a:p>
        </p:txBody>
      </p:sp>
      <p:sp>
        <p:nvSpPr>
          <p:cNvPr id="25" name="PlaceHolder 3"/>
          <p:cNvSpPr>
            <a:spLocks noGrp="1"/>
          </p:cNvSpPr>
          <p:nvPr>
            <p:ph/>
          </p:nvPr>
        </p:nvSpPr>
        <p:spPr>
          <a:xfrm>
            <a:off x="6172920" y="2447640"/>
            <a:ext cx="4842000" cy="1830600"/>
          </a:xfrm>
          <a:prstGeom prst="rect">
            <a:avLst/>
          </a:prstGeom>
          <a:noFill/>
          <a:ln w="0">
            <a:noFill/>
          </a:ln>
        </p:spPr>
        <p:txBody>
          <a:bodyPr lIns="0" tIns="0" rIns="0" bIns="0" anchor="t">
            <a:normAutofit/>
          </a:bodyPr>
          <a:lstStyle/>
          <a:p>
            <a:pPr indent="0">
              <a:lnSpc>
                <a:spcPct val="130000"/>
              </a:lnSpc>
              <a:spcBef>
                <a:spcPts val="1417"/>
              </a:spcBef>
              <a:buNone/>
            </a:pPr>
            <a:endParaRPr lang="en-US" sz="1800" b="0" strike="noStrike" spc="-1">
              <a:solidFill>
                <a:srgbClr val="000000"/>
              </a:solidFill>
              <a:latin typeface="Neue Haas Grotesk Text Pro"/>
            </a:endParaRPr>
          </a:p>
        </p:txBody>
      </p:sp>
      <p:sp>
        <p:nvSpPr>
          <p:cNvPr id="26" name="PlaceHolder 4"/>
          <p:cNvSpPr>
            <a:spLocks noGrp="1"/>
          </p:cNvSpPr>
          <p:nvPr>
            <p:ph/>
          </p:nvPr>
        </p:nvSpPr>
        <p:spPr>
          <a:xfrm>
            <a:off x="1088280" y="4452480"/>
            <a:ext cx="9922320" cy="1830600"/>
          </a:xfrm>
          <a:prstGeom prst="rect">
            <a:avLst/>
          </a:prstGeom>
          <a:noFill/>
          <a:ln w="0">
            <a:noFill/>
          </a:ln>
        </p:spPr>
        <p:txBody>
          <a:bodyPr lIns="0" tIns="0" rIns="0" bIns="0" anchor="t">
            <a:normAutofit/>
          </a:bodyPr>
          <a:lstStyle/>
          <a:p>
            <a:pPr indent="0">
              <a:lnSpc>
                <a:spcPct val="130000"/>
              </a:lnSpc>
              <a:spcBef>
                <a:spcPts val="1417"/>
              </a:spcBef>
              <a:buNone/>
            </a:pPr>
            <a:endParaRPr lang="en-US" sz="1800" b="0" strike="noStrike" spc="-1">
              <a:solidFill>
                <a:srgbClr val="000000"/>
              </a:solidFill>
              <a:latin typeface="Neue Haas Grotesk Text Pro"/>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3A4F821F-2237-4462-9D91-B7279A45E634}"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6" name="Straight Connector 27"/>
          <p:cNvCxnSpPr/>
          <p:nvPr/>
        </p:nvCxnSpPr>
        <p:spPr>
          <a:xfrm>
            <a:off x="0" y="1185120"/>
            <a:ext cx="804240" cy="360"/>
          </a:xfrm>
          <a:prstGeom prst="straightConnector1">
            <a:avLst/>
          </a:prstGeom>
          <a:ln w="85725">
            <a:solidFill>
              <a:srgbClr val="000000"/>
            </a:solidFill>
          </a:ln>
        </p:spPr>
      </p:cxnSp>
      <p:sp>
        <p:nvSpPr>
          <p:cNvPr id="7" name="PlaceHolder 1"/>
          <p:cNvSpPr>
            <a:spLocks noGrp="1"/>
          </p:cNvSpPr>
          <p:nvPr>
            <p:ph type="title"/>
          </p:nvPr>
        </p:nvSpPr>
        <p:spPr>
          <a:xfrm>
            <a:off x="1088280" y="1078200"/>
            <a:ext cx="9287640" cy="2956320"/>
          </a:xfrm>
          <a:prstGeom prst="rect">
            <a:avLst/>
          </a:prstGeom>
          <a:noFill/>
          <a:ln w="0">
            <a:noFill/>
          </a:ln>
        </p:spPr>
        <p:txBody>
          <a:bodyPr anchor="t">
            <a:noAutofit/>
          </a:bodyPr>
          <a:lstStyle/>
          <a:p>
            <a:pPr indent="0">
              <a:lnSpc>
                <a:spcPct val="85000"/>
              </a:lnSpc>
              <a:buNone/>
            </a:pPr>
            <a:r>
              <a:rPr lang="en-US" sz="6600" b="1" strike="noStrike" cap="all" spc="-1">
                <a:solidFill>
                  <a:srgbClr val="000000"/>
                </a:solidFill>
                <a:latin typeface="Neue Haas Grotesk Text Pro"/>
              </a:rPr>
              <a:t>Click to edit Master title style</a:t>
            </a:r>
            <a:endParaRPr lang="en-US" sz="6600" b="0" strike="noStrike" spc="-1">
              <a:solidFill>
                <a:srgbClr val="000000"/>
              </a:solidFill>
              <a:latin typeface="Neue Haas Grotesk Text Pro"/>
            </a:endParaRPr>
          </a:p>
        </p:txBody>
      </p:sp>
      <p:sp>
        <p:nvSpPr>
          <p:cNvPr id="2" name="PlaceHolder 2"/>
          <p:cNvSpPr>
            <a:spLocks noGrp="1"/>
          </p:cNvSpPr>
          <p:nvPr>
            <p:ph type="dt" idx="1"/>
          </p:nvPr>
        </p:nvSpPr>
        <p:spPr>
          <a:xfrm>
            <a:off x="7315200" y="6389640"/>
            <a:ext cx="3695040" cy="364680"/>
          </a:xfrm>
          <a:prstGeom prst="rect">
            <a:avLst/>
          </a:prstGeom>
          <a:noFill/>
          <a:ln w="0">
            <a:noFill/>
          </a:ln>
        </p:spPr>
        <p:txBody>
          <a:bodyPr anchor="ctr">
            <a:noAutofit/>
          </a:bodyPr>
          <a:lstStyle>
            <a:lvl1pPr indent="0">
              <a:lnSpc>
                <a:spcPct val="100000"/>
              </a:lnSpc>
              <a:buNone/>
              <a:defRPr lang="en-US" sz="900" b="0" strike="noStrike" spc="-1">
                <a:solidFill>
                  <a:srgbClr val="000000"/>
                </a:solidFill>
                <a:latin typeface="Neue Haas Grotesk Text Pro"/>
              </a:defRPr>
            </a:lvl1pPr>
          </a:lstStyle>
          <a:p>
            <a:pPr indent="0">
              <a:lnSpc>
                <a:spcPct val="100000"/>
              </a:lnSpc>
              <a:buNone/>
            </a:pPr>
            <a:r>
              <a:rPr lang="en-US" sz="900" b="0" strike="noStrike" spc="-1">
                <a:solidFill>
                  <a:srgbClr val="000000"/>
                </a:solidFill>
                <a:latin typeface="Neue Haas Grotesk Text Pro"/>
              </a:rPr>
              <a:t>&lt;date/time&gt;</a:t>
            </a:r>
            <a:endParaRPr lang="en-GB" sz="900" b="0" strike="noStrike" spc="-1">
              <a:solidFill>
                <a:srgbClr val="000000"/>
              </a:solidFill>
              <a:latin typeface="Times New Roman"/>
            </a:endParaRPr>
          </a:p>
        </p:txBody>
      </p:sp>
      <p:sp>
        <p:nvSpPr>
          <p:cNvPr id="3" name="PlaceHolder 3"/>
          <p:cNvSpPr>
            <a:spLocks noGrp="1"/>
          </p:cNvSpPr>
          <p:nvPr>
            <p:ph type="ftr" idx="2"/>
          </p:nvPr>
        </p:nvSpPr>
        <p:spPr>
          <a:xfrm>
            <a:off x="1090800" y="6389640"/>
            <a:ext cx="4433040" cy="364680"/>
          </a:xfrm>
          <a:prstGeom prst="rect">
            <a:avLst/>
          </a:prstGeom>
          <a:noFill/>
          <a:ln w="0">
            <a:noFill/>
          </a:ln>
        </p:spPr>
        <p:txBody>
          <a:bodyPr anchor="ctr">
            <a:noAutofit/>
          </a:bodyPr>
          <a:lstStyle>
            <a:lvl1pPr indent="0" algn="ctr">
              <a:buNone/>
              <a:defRPr lang="en-GB" sz="1400" b="0" strike="noStrike" spc="-1">
                <a:solidFill>
                  <a:srgbClr val="000000"/>
                </a:solidFill>
                <a:latin typeface="Times New Roman"/>
              </a:defRPr>
            </a:lvl1pPr>
          </a:lstStyle>
          <a:p>
            <a:pPr indent="0" algn="ctr">
              <a:buNone/>
            </a:pPr>
            <a:r>
              <a:rPr lang="en-GB" sz="1400" b="0" strike="noStrike" spc="-1">
                <a:solidFill>
                  <a:srgbClr val="000000"/>
                </a:solidFill>
                <a:latin typeface="Times New Roman"/>
              </a:rPr>
              <a:t>&lt;footer&gt;</a:t>
            </a:r>
          </a:p>
        </p:txBody>
      </p:sp>
      <p:sp>
        <p:nvSpPr>
          <p:cNvPr id="4" name="PlaceHolder 4"/>
          <p:cNvSpPr>
            <a:spLocks noGrp="1"/>
          </p:cNvSpPr>
          <p:nvPr>
            <p:ph type="sldNum" idx="3"/>
          </p:nvPr>
        </p:nvSpPr>
        <p:spPr>
          <a:xfrm>
            <a:off x="10983240" y="6389640"/>
            <a:ext cx="939960" cy="364680"/>
          </a:xfrm>
          <a:prstGeom prst="rect">
            <a:avLst/>
          </a:prstGeom>
          <a:noFill/>
          <a:ln w="0">
            <a:noFill/>
          </a:ln>
        </p:spPr>
        <p:txBody>
          <a:bodyPr anchor="ctr">
            <a:noAutofit/>
          </a:bodyPr>
          <a:lstStyle>
            <a:lvl1pPr indent="0" algn="r">
              <a:lnSpc>
                <a:spcPct val="100000"/>
              </a:lnSpc>
              <a:buNone/>
              <a:defRPr lang="en-US" sz="900" b="0" strike="noStrike" spc="-1">
                <a:solidFill>
                  <a:srgbClr val="000000"/>
                </a:solidFill>
                <a:latin typeface="Neue Haas Grotesk Text Pro"/>
              </a:defRPr>
            </a:lvl1pPr>
          </a:lstStyle>
          <a:p>
            <a:pPr indent="0" algn="r">
              <a:lnSpc>
                <a:spcPct val="100000"/>
              </a:lnSpc>
              <a:buNone/>
            </a:pPr>
            <a:fld id="{070FE0FF-E0A6-4ECD-B752-6E23FF51327A}" type="slidenum">
              <a:rPr lang="en-US" sz="900" b="0" strike="noStrike" spc="-1">
                <a:solidFill>
                  <a:srgbClr val="000000"/>
                </a:solidFill>
                <a:latin typeface="Neue Haas Grotesk Text Pro"/>
              </a:rPr>
              <a:t>‹#›</a:t>
            </a:fld>
            <a:endParaRPr lang="en-GB" sz="900" b="0" strike="noStrike" spc="-1">
              <a:solidFill>
                <a:srgbClr val="000000"/>
              </a:solidFill>
              <a:latin typeface="Times New Roman"/>
            </a:endParaRPr>
          </a:p>
        </p:txBody>
      </p:sp>
      <p:sp>
        <p:nvSpPr>
          <p:cNvPr id="5"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lnSpc>
                <a:spcPct val="130000"/>
              </a:lnSpc>
              <a:spcBef>
                <a:spcPts val="1417"/>
              </a:spcBef>
              <a:buClr>
                <a:srgbClr val="000000"/>
              </a:buClr>
              <a:buSzPct val="45000"/>
              <a:buFont typeface="Wingdings" charset="2"/>
              <a:buChar char=""/>
            </a:pPr>
            <a:r>
              <a:rPr lang="en-US" sz="1800" b="0" strike="noStrike" spc="-1">
                <a:solidFill>
                  <a:srgbClr val="000000"/>
                </a:solidFill>
                <a:latin typeface="Neue Haas Grotesk Text Pro"/>
              </a:rPr>
              <a:t>Click to edit the outline text format</a:t>
            </a:r>
          </a:p>
          <a:p>
            <a:pPr marL="864000" lvl="1" indent="-324000">
              <a:lnSpc>
                <a:spcPct val="130000"/>
              </a:lnSpc>
              <a:spcBef>
                <a:spcPts val="1134"/>
              </a:spcBef>
              <a:buClr>
                <a:srgbClr val="000000"/>
              </a:buClr>
              <a:buSzPct val="75000"/>
              <a:buFont typeface="Symbol" charset="2"/>
              <a:buChar char=""/>
            </a:pPr>
            <a:r>
              <a:rPr lang="en-US" sz="1600" b="0" strike="noStrike" spc="-1">
                <a:solidFill>
                  <a:srgbClr val="000000"/>
                </a:solidFill>
                <a:latin typeface="Neue Haas Grotesk Text Pro"/>
              </a:rPr>
              <a:t>Second Outline Level</a:t>
            </a:r>
          </a:p>
          <a:p>
            <a:pPr marL="1296000" lvl="2" indent="-288000">
              <a:lnSpc>
                <a:spcPct val="130000"/>
              </a:lnSpc>
              <a:spcBef>
                <a:spcPts val="850"/>
              </a:spcBef>
              <a:buClr>
                <a:srgbClr val="000000"/>
              </a:buClr>
              <a:buSzPct val="45000"/>
              <a:buFont typeface="Wingdings" charset="2"/>
              <a:buChar char=""/>
            </a:pPr>
            <a:r>
              <a:rPr lang="en-US" sz="1400" b="0" strike="noStrike" spc="-1">
                <a:solidFill>
                  <a:srgbClr val="000000"/>
                </a:solidFill>
                <a:latin typeface="Neue Haas Grotesk Text Pro"/>
              </a:rPr>
              <a:t>Third Outline Level</a:t>
            </a:r>
          </a:p>
          <a:p>
            <a:pPr marL="1728000" lvl="3" indent="-216000">
              <a:lnSpc>
                <a:spcPct val="130000"/>
              </a:lnSpc>
              <a:spcBef>
                <a:spcPts val="567"/>
              </a:spcBef>
              <a:buClr>
                <a:srgbClr val="000000"/>
              </a:buClr>
              <a:buSzPct val="75000"/>
              <a:buFont typeface="Symbol" charset="2"/>
              <a:buChar char=""/>
            </a:pPr>
            <a:r>
              <a:rPr lang="en-US" sz="1400" b="0" strike="noStrike" spc="-1">
                <a:solidFill>
                  <a:srgbClr val="000000"/>
                </a:solidFill>
                <a:latin typeface="Neue Haas Grotesk Text Pro"/>
              </a:rPr>
              <a:t>Fourth Outline Level</a:t>
            </a:r>
          </a:p>
          <a:p>
            <a:pPr marL="2160000" lvl="4" indent="-216000">
              <a:lnSpc>
                <a:spcPct val="130000"/>
              </a:lnSpc>
              <a:spcBef>
                <a:spcPts val="283"/>
              </a:spcBef>
              <a:buClr>
                <a:srgbClr val="000000"/>
              </a:buClr>
              <a:buSzPct val="45000"/>
              <a:buFont typeface="Wingdings" charset="2"/>
              <a:buChar char=""/>
            </a:pPr>
            <a:r>
              <a:rPr lang="en-US" sz="2000" b="0" strike="noStrike" spc="-1">
                <a:solidFill>
                  <a:srgbClr val="000000"/>
                </a:solidFill>
                <a:latin typeface="Neue Haas Grotesk Text Pro"/>
              </a:rPr>
              <a:t>Fifth Outline Level</a:t>
            </a:r>
          </a:p>
          <a:p>
            <a:pPr marL="2592000" lvl="5" indent="-216000">
              <a:lnSpc>
                <a:spcPct val="130000"/>
              </a:lnSpc>
              <a:spcBef>
                <a:spcPts val="283"/>
              </a:spcBef>
              <a:buClr>
                <a:srgbClr val="000000"/>
              </a:buClr>
              <a:buSzPct val="45000"/>
              <a:buFont typeface="Wingdings" charset="2"/>
              <a:buChar char=""/>
            </a:pPr>
            <a:r>
              <a:rPr lang="en-US" sz="2000" b="0" strike="noStrike" spc="-1">
                <a:solidFill>
                  <a:srgbClr val="000000"/>
                </a:solidFill>
                <a:latin typeface="Neue Haas Grotesk Text Pro"/>
              </a:rPr>
              <a:t>Sixth Outline Level</a:t>
            </a:r>
          </a:p>
          <a:p>
            <a:pPr marL="3024000" lvl="6" indent="-216000">
              <a:lnSpc>
                <a:spcPct val="130000"/>
              </a:lnSpc>
              <a:spcBef>
                <a:spcPts val="283"/>
              </a:spcBef>
              <a:buClr>
                <a:srgbClr val="000000"/>
              </a:buClr>
              <a:buSzPct val="45000"/>
              <a:buFont typeface="Wingdings" charset="2"/>
              <a:buChar char=""/>
            </a:pPr>
            <a:r>
              <a:rPr lang="en-US" sz="2000" b="0" strike="noStrike" spc="-1">
                <a:solidFill>
                  <a:srgbClr val="000000"/>
                </a:solidFill>
                <a:latin typeface="Neue Haas Grotesk Text Pro"/>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42" name="Straight Connector 27"/>
          <p:cNvCxnSpPr/>
          <p:nvPr/>
        </p:nvCxnSpPr>
        <p:spPr>
          <a:xfrm>
            <a:off x="0" y="1185120"/>
            <a:ext cx="804240" cy="360"/>
          </a:xfrm>
          <a:prstGeom prst="straightConnector1">
            <a:avLst/>
          </a:prstGeom>
          <a:ln w="85725">
            <a:solidFill>
              <a:srgbClr val="000000"/>
            </a:solidFill>
          </a:ln>
        </p:spPr>
      </p:cxnSp>
      <p:sp>
        <p:nvSpPr>
          <p:cNvPr id="43" name="PlaceHolder 1"/>
          <p:cNvSpPr>
            <a:spLocks noGrp="1"/>
          </p:cNvSpPr>
          <p:nvPr>
            <p:ph type="title"/>
          </p:nvPr>
        </p:nvSpPr>
        <p:spPr>
          <a:xfrm>
            <a:off x="1088280" y="1090080"/>
            <a:ext cx="9922320" cy="1293840"/>
          </a:xfrm>
          <a:prstGeom prst="rect">
            <a:avLst/>
          </a:prstGeom>
          <a:noFill/>
          <a:ln w="0">
            <a:noFill/>
          </a:ln>
        </p:spPr>
        <p:txBody>
          <a:bodyPr anchor="t">
            <a:noAutofit/>
          </a:bodyPr>
          <a:lstStyle/>
          <a:p>
            <a:pPr indent="0">
              <a:lnSpc>
                <a:spcPct val="85000"/>
              </a:lnSpc>
              <a:buNone/>
            </a:pPr>
            <a:r>
              <a:rPr lang="en-US" sz="4400" b="1" strike="noStrike" spc="-1">
                <a:solidFill>
                  <a:srgbClr val="000000"/>
                </a:solidFill>
                <a:latin typeface="Neue Haas Grotesk Text Pro"/>
              </a:rPr>
              <a:t>Click to edit Master title style</a:t>
            </a:r>
            <a:endParaRPr lang="en-US" sz="4400" b="0" strike="noStrike" spc="-1">
              <a:solidFill>
                <a:srgbClr val="000000"/>
              </a:solidFill>
              <a:latin typeface="Neue Haas Grotesk Text Pro"/>
            </a:endParaRPr>
          </a:p>
        </p:txBody>
      </p:sp>
      <p:sp>
        <p:nvSpPr>
          <p:cNvPr id="44" name="PlaceHolder 2"/>
          <p:cNvSpPr>
            <a:spLocks noGrp="1"/>
          </p:cNvSpPr>
          <p:nvPr>
            <p:ph type="body"/>
          </p:nvPr>
        </p:nvSpPr>
        <p:spPr>
          <a:xfrm>
            <a:off x="1088280" y="2447640"/>
            <a:ext cx="9922320" cy="3838320"/>
          </a:xfrm>
          <a:prstGeom prst="rect">
            <a:avLst/>
          </a:prstGeom>
          <a:noFill/>
          <a:ln w="0">
            <a:noFill/>
          </a:ln>
        </p:spPr>
        <p:txBody>
          <a:bodyPr anchor="t">
            <a:noAutofit/>
          </a:bodyPr>
          <a:lstStyle/>
          <a:p>
            <a:pPr marL="228600" indent="-228600">
              <a:lnSpc>
                <a:spcPct val="130000"/>
              </a:lnSpc>
              <a:spcBef>
                <a:spcPts val="1001"/>
              </a:spcBef>
              <a:buClr>
                <a:srgbClr val="000000"/>
              </a:buClr>
              <a:buFont typeface="Neue Haas Grotesk Text Pro"/>
              <a:buChar char="-"/>
            </a:pPr>
            <a:r>
              <a:rPr lang="en-US" sz="1800" b="0" strike="noStrike" spc="-1">
                <a:solidFill>
                  <a:srgbClr val="000000"/>
                </a:solidFill>
                <a:latin typeface="Neue Haas Grotesk Text Pro"/>
              </a:rPr>
              <a:t>Click to edit Master text styles</a:t>
            </a:r>
          </a:p>
          <a:p>
            <a:pPr marL="502920" lvl="1" indent="-228600">
              <a:lnSpc>
                <a:spcPct val="130000"/>
              </a:lnSpc>
              <a:spcBef>
                <a:spcPts val="499"/>
              </a:spcBef>
              <a:buClr>
                <a:srgbClr val="000000"/>
              </a:buClr>
              <a:buFont typeface="Neue Haas Grotesk Text Pro"/>
              <a:buChar char="-"/>
            </a:pPr>
            <a:r>
              <a:rPr lang="en-US" sz="1800" b="0" strike="noStrike" spc="-1">
                <a:solidFill>
                  <a:srgbClr val="000000"/>
                </a:solidFill>
                <a:latin typeface="Neue Haas Grotesk Text Pro"/>
              </a:rPr>
              <a:t>Second level</a:t>
            </a:r>
          </a:p>
          <a:p>
            <a:pPr marL="731520" lvl="2" indent="-228600">
              <a:lnSpc>
                <a:spcPct val="130000"/>
              </a:lnSpc>
              <a:spcBef>
                <a:spcPts val="499"/>
              </a:spcBef>
              <a:buClr>
                <a:srgbClr val="000000"/>
              </a:buClr>
              <a:buFont typeface="Neue Haas Grotesk Text Pro"/>
              <a:buChar char="-"/>
            </a:pPr>
            <a:r>
              <a:rPr lang="en-US" sz="1600" b="0" strike="noStrike" spc="-1">
                <a:solidFill>
                  <a:srgbClr val="000000"/>
                </a:solidFill>
                <a:latin typeface="Neue Haas Grotesk Text Pro"/>
              </a:rPr>
              <a:t>Third level</a:t>
            </a:r>
          </a:p>
          <a:p>
            <a:pPr marL="1005840" lvl="3" indent="-228600">
              <a:lnSpc>
                <a:spcPct val="130000"/>
              </a:lnSpc>
              <a:spcBef>
                <a:spcPts val="499"/>
              </a:spcBef>
              <a:buClr>
                <a:srgbClr val="000000"/>
              </a:buClr>
              <a:buFont typeface="Neue Haas Grotesk Text Pro"/>
              <a:buChar char="-"/>
            </a:pPr>
            <a:r>
              <a:rPr lang="en-US" sz="1400" b="0" strike="noStrike" spc="-1">
                <a:solidFill>
                  <a:srgbClr val="000000"/>
                </a:solidFill>
                <a:latin typeface="Neue Haas Grotesk Text Pro"/>
              </a:rPr>
              <a:t>Fourth level</a:t>
            </a:r>
          </a:p>
          <a:p>
            <a:pPr marL="1280160" lvl="4" indent="-228600">
              <a:lnSpc>
                <a:spcPct val="130000"/>
              </a:lnSpc>
              <a:spcBef>
                <a:spcPts val="499"/>
              </a:spcBef>
              <a:buClr>
                <a:srgbClr val="000000"/>
              </a:buClr>
              <a:buFont typeface="Neue Haas Grotesk Text Pro"/>
              <a:buChar char="-"/>
            </a:pPr>
            <a:r>
              <a:rPr lang="en-US" sz="1400" b="0" strike="noStrike" spc="-1">
                <a:solidFill>
                  <a:srgbClr val="000000"/>
                </a:solidFill>
                <a:latin typeface="Neue Haas Grotesk Text Pro"/>
              </a:rPr>
              <a:t>Fifth level</a:t>
            </a:r>
          </a:p>
        </p:txBody>
      </p:sp>
      <p:sp>
        <p:nvSpPr>
          <p:cNvPr id="45" name="PlaceHolder 3"/>
          <p:cNvSpPr>
            <a:spLocks noGrp="1"/>
          </p:cNvSpPr>
          <p:nvPr>
            <p:ph type="dt" idx="4"/>
          </p:nvPr>
        </p:nvSpPr>
        <p:spPr>
          <a:xfrm>
            <a:off x="7315200" y="6389640"/>
            <a:ext cx="3695040" cy="364680"/>
          </a:xfrm>
          <a:prstGeom prst="rect">
            <a:avLst/>
          </a:prstGeom>
          <a:noFill/>
          <a:ln w="0">
            <a:noFill/>
          </a:ln>
        </p:spPr>
        <p:txBody>
          <a:bodyPr anchor="ctr">
            <a:noAutofit/>
          </a:bodyPr>
          <a:lstStyle>
            <a:lvl1pPr indent="0">
              <a:lnSpc>
                <a:spcPct val="100000"/>
              </a:lnSpc>
              <a:buNone/>
              <a:defRPr lang="en-US" sz="900" b="0" strike="noStrike" spc="-1">
                <a:solidFill>
                  <a:srgbClr val="000000"/>
                </a:solidFill>
                <a:latin typeface="Neue Haas Grotesk Text Pro"/>
              </a:defRPr>
            </a:lvl1pPr>
          </a:lstStyle>
          <a:p>
            <a:pPr indent="0">
              <a:lnSpc>
                <a:spcPct val="100000"/>
              </a:lnSpc>
              <a:buNone/>
            </a:pPr>
            <a:r>
              <a:rPr lang="en-US" sz="900" b="0" strike="noStrike" spc="-1">
                <a:solidFill>
                  <a:srgbClr val="000000"/>
                </a:solidFill>
                <a:latin typeface="Neue Haas Grotesk Text Pro"/>
              </a:rPr>
              <a:t>&lt;date/time&gt;</a:t>
            </a:r>
            <a:endParaRPr lang="en-GB" sz="900" b="0" strike="noStrike" spc="-1">
              <a:solidFill>
                <a:srgbClr val="000000"/>
              </a:solidFill>
              <a:latin typeface="Times New Roman"/>
            </a:endParaRPr>
          </a:p>
        </p:txBody>
      </p:sp>
      <p:sp>
        <p:nvSpPr>
          <p:cNvPr id="46" name="PlaceHolder 4"/>
          <p:cNvSpPr>
            <a:spLocks noGrp="1"/>
          </p:cNvSpPr>
          <p:nvPr>
            <p:ph type="ftr" idx="5"/>
          </p:nvPr>
        </p:nvSpPr>
        <p:spPr>
          <a:xfrm>
            <a:off x="1090800" y="6389640"/>
            <a:ext cx="4433040" cy="364680"/>
          </a:xfrm>
          <a:prstGeom prst="rect">
            <a:avLst/>
          </a:prstGeom>
          <a:noFill/>
          <a:ln w="0">
            <a:noFill/>
          </a:ln>
        </p:spPr>
        <p:txBody>
          <a:bodyPr anchor="ctr">
            <a:noAutofit/>
          </a:bodyPr>
          <a:lstStyle>
            <a:lvl1pPr indent="0" algn="ctr">
              <a:buNone/>
              <a:defRPr lang="en-GB" sz="1400" b="0" strike="noStrike" spc="-1">
                <a:solidFill>
                  <a:srgbClr val="000000"/>
                </a:solidFill>
                <a:latin typeface="Times New Roman"/>
              </a:defRPr>
            </a:lvl1pPr>
          </a:lstStyle>
          <a:p>
            <a:pPr indent="0" algn="ctr">
              <a:buNone/>
            </a:pPr>
            <a:r>
              <a:rPr lang="en-GB" sz="1400" b="0" strike="noStrike" spc="-1">
                <a:solidFill>
                  <a:srgbClr val="000000"/>
                </a:solidFill>
                <a:latin typeface="Times New Roman"/>
              </a:rPr>
              <a:t>&lt;footer&gt;</a:t>
            </a:r>
          </a:p>
        </p:txBody>
      </p:sp>
      <p:sp>
        <p:nvSpPr>
          <p:cNvPr id="47" name="PlaceHolder 5"/>
          <p:cNvSpPr>
            <a:spLocks noGrp="1"/>
          </p:cNvSpPr>
          <p:nvPr>
            <p:ph type="sldNum" idx="6"/>
          </p:nvPr>
        </p:nvSpPr>
        <p:spPr>
          <a:xfrm>
            <a:off x="10983240" y="6389640"/>
            <a:ext cx="939960" cy="364680"/>
          </a:xfrm>
          <a:prstGeom prst="rect">
            <a:avLst/>
          </a:prstGeom>
          <a:noFill/>
          <a:ln w="0">
            <a:noFill/>
          </a:ln>
        </p:spPr>
        <p:txBody>
          <a:bodyPr anchor="ctr">
            <a:noAutofit/>
          </a:bodyPr>
          <a:lstStyle>
            <a:lvl1pPr indent="0" algn="r">
              <a:lnSpc>
                <a:spcPct val="100000"/>
              </a:lnSpc>
              <a:buNone/>
              <a:defRPr lang="en-US" sz="900" b="0" strike="noStrike" spc="-1">
                <a:solidFill>
                  <a:srgbClr val="000000"/>
                </a:solidFill>
                <a:latin typeface="Neue Haas Grotesk Text Pro"/>
              </a:defRPr>
            </a:lvl1pPr>
          </a:lstStyle>
          <a:p>
            <a:pPr indent="0" algn="r">
              <a:lnSpc>
                <a:spcPct val="100000"/>
              </a:lnSpc>
              <a:buNone/>
            </a:pPr>
            <a:fld id="{FF5DECF8-653E-4ADD-98F7-6952D8A4FD49}" type="slidenum">
              <a:rPr lang="en-US" sz="900" b="0" strike="noStrike" spc="-1">
                <a:solidFill>
                  <a:srgbClr val="000000"/>
                </a:solidFill>
                <a:latin typeface="Neue Haas Grotesk Text Pro"/>
              </a:rPr>
              <a:t>‹#›</a:t>
            </a:fld>
            <a:endParaRPr lang="en-GB" sz="9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hyperlink" Target="mailto:hilda@cope-scotland.org" TargetMode="External"/><Relationship Id="rId2" Type="http://schemas.openxmlformats.org/officeDocument/2006/relationships/image" Target="../media/image9.jpeg"/><Relationship Id="rId1" Type="http://schemas.openxmlformats.org/officeDocument/2006/relationships/slideLayout" Target="../slideLayouts/slideLayout13.xml"/><Relationship Id="rId6" Type="http://schemas.openxmlformats.org/officeDocument/2006/relationships/hyperlink" Target="http://www.cope-scotland.org/" TargetMode="Externa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hyperlink" Target="https://www.liberatingstructures.com/6-making-space-with-triz/" TargetMode="External"/><Relationship Id="rId2" Type="http://schemas.openxmlformats.org/officeDocument/2006/relationships/hyperlink" Target="https://www.liberatingstructures.com/7-15-solutions" TargetMode="External"/><Relationship Id="rId1" Type="http://schemas.openxmlformats.org/officeDocument/2006/relationships/slideLayout" Target="../slideLayouts/slideLayout13.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84" name="Rectangle 8"/>
          <p:cNvSpPr/>
          <p:nvPr/>
        </p:nvSpPr>
        <p:spPr>
          <a:xfrm>
            <a:off x="0" y="0"/>
            <a:ext cx="12191760" cy="685764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en-US" sz="1800" b="0" strike="noStrike" spc="-1">
              <a:solidFill>
                <a:schemeClr val="lt1"/>
              </a:solidFill>
              <a:latin typeface="Neue Haas Grotesk Text Pro"/>
            </a:endParaRPr>
          </a:p>
        </p:txBody>
      </p:sp>
      <p:sp>
        <p:nvSpPr>
          <p:cNvPr id="85" name="PlaceHolder 1"/>
          <p:cNvSpPr>
            <a:spLocks noGrp="1"/>
          </p:cNvSpPr>
          <p:nvPr>
            <p:ph type="title"/>
          </p:nvPr>
        </p:nvSpPr>
        <p:spPr>
          <a:xfrm>
            <a:off x="927000" y="2221920"/>
            <a:ext cx="5014800" cy="2535480"/>
          </a:xfrm>
          <a:prstGeom prst="rect">
            <a:avLst/>
          </a:prstGeom>
          <a:noFill/>
          <a:ln w="0">
            <a:noFill/>
          </a:ln>
        </p:spPr>
        <p:txBody>
          <a:bodyPr anchor="b">
            <a:normAutofit fontScale="74000"/>
          </a:bodyPr>
          <a:lstStyle/>
          <a:p>
            <a:pPr indent="0">
              <a:lnSpc>
                <a:spcPct val="85000"/>
              </a:lnSpc>
              <a:buNone/>
            </a:pPr>
            <a:r>
              <a:rPr lang="en-GB" sz="3600" b="1" strike="noStrike" cap="all" spc="-1">
                <a:solidFill>
                  <a:srgbClr val="000000"/>
                </a:solidFill>
                <a:latin typeface="Neue Haas Grotesk Text Pro"/>
              </a:rPr>
              <a:t>The value of network weaving in supporting integrated care pathways</a:t>
            </a:r>
            <a:br>
              <a:rPr sz="3600"/>
            </a:br>
            <a:br>
              <a:rPr sz="3600"/>
            </a:br>
            <a:r>
              <a:rPr lang="en-GB" sz="2200" b="0" strike="noStrike" cap="all" spc="-1">
                <a:solidFill>
                  <a:srgbClr val="000000"/>
                </a:solidFill>
                <a:latin typeface="Neue Haas Grotesk Text Pro"/>
              </a:rPr>
              <a:t>Working together to improve outcomes</a:t>
            </a:r>
            <a:endParaRPr lang="en-US" sz="2200" b="0" strike="noStrike" spc="-1">
              <a:solidFill>
                <a:srgbClr val="000000"/>
              </a:solidFill>
              <a:latin typeface="Neue Haas Grotesk Text Pro"/>
            </a:endParaRPr>
          </a:p>
        </p:txBody>
      </p:sp>
      <p:cxnSp>
        <p:nvCxnSpPr>
          <p:cNvPr id="86" name="Straight Connector 10"/>
          <p:cNvCxnSpPr/>
          <p:nvPr/>
        </p:nvCxnSpPr>
        <p:spPr>
          <a:xfrm>
            <a:off x="-7560" y="1186560"/>
            <a:ext cx="804240" cy="360"/>
          </a:xfrm>
          <a:prstGeom prst="straightConnector1">
            <a:avLst/>
          </a:prstGeom>
          <a:ln w="85725">
            <a:solidFill>
              <a:srgbClr val="000000"/>
            </a:solidFill>
          </a:ln>
        </p:spPr>
      </p:cxnSp>
      <p:pic>
        <p:nvPicPr>
          <p:cNvPr id="87" name="Picture 3" descr="Green and yellow layers"/>
          <p:cNvPicPr/>
          <p:nvPr/>
        </p:nvPicPr>
        <p:blipFill>
          <a:blip r:embed="rId2"/>
          <a:srcRect l="19374" r="16225"/>
          <a:stretch/>
        </p:blipFill>
        <p:spPr>
          <a:xfrm>
            <a:off x="6705720" y="0"/>
            <a:ext cx="5486040" cy="6857640"/>
          </a:xfrm>
          <a:prstGeom prst="rect">
            <a:avLst/>
          </a:prstGeom>
          <a:ln w="0">
            <a:noFill/>
          </a:ln>
        </p:spPr>
      </p:pic>
      <p:pic>
        <p:nvPicPr>
          <p:cNvPr id="88" name="Picture 7" descr="A black background with white text&#10;&#10;Description automatically generated"/>
          <p:cNvPicPr/>
          <p:nvPr/>
        </p:nvPicPr>
        <p:blipFill>
          <a:blip r:embed="rId3"/>
          <a:stretch/>
        </p:blipFill>
        <p:spPr>
          <a:xfrm>
            <a:off x="1839960" y="847800"/>
            <a:ext cx="2987280" cy="480240"/>
          </a:xfrm>
          <a:prstGeom prst="rect">
            <a:avLst/>
          </a:prstGeom>
          <a:ln w="0">
            <a:noFill/>
          </a:ln>
        </p:spPr>
      </p:pic>
      <p:pic>
        <p:nvPicPr>
          <p:cNvPr id="89" name="Picture 11" descr="A logo with a tree and text&#10;&#10;Description automatically generated"/>
          <p:cNvPicPr/>
          <p:nvPr/>
        </p:nvPicPr>
        <p:blipFill>
          <a:blip r:embed="rId4"/>
          <a:stretch/>
        </p:blipFill>
        <p:spPr>
          <a:xfrm>
            <a:off x="4475160" y="5815800"/>
            <a:ext cx="2022480" cy="975960"/>
          </a:xfrm>
          <a:prstGeom prst="rect">
            <a:avLst/>
          </a:prstGeom>
          <a:ln w="0">
            <a:noFill/>
          </a:ln>
        </p:spPr>
      </p:pic>
      <p:pic>
        <p:nvPicPr>
          <p:cNvPr id="90" name="Picture 4" descr="A rainbow colored circle with a white square in center&#10;&#10;Description automatically generated"/>
          <p:cNvPicPr/>
          <p:nvPr/>
        </p:nvPicPr>
        <p:blipFill>
          <a:blip r:embed="rId5"/>
          <a:stretch/>
        </p:blipFill>
        <p:spPr>
          <a:xfrm>
            <a:off x="5209200" y="200880"/>
            <a:ext cx="1114200" cy="1293840"/>
          </a:xfrm>
          <a:prstGeom prst="rect">
            <a:avLst/>
          </a:prstGeom>
          <a:ln w="0">
            <a:noFill/>
          </a:ln>
        </p:spPr>
      </p:pic>
      <p:pic>
        <p:nvPicPr>
          <p:cNvPr id="92" name="Picture 91"/>
          <p:cNvPicPr/>
          <p:nvPr/>
        </p:nvPicPr>
        <p:blipFill>
          <a:blip r:embed="rId6"/>
          <a:stretch/>
        </p:blipFill>
        <p:spPr>
          <a:xfrm>
            <a:off x="2520000" y="5686920"/>
            <a:ext cx="1094760" cy="1094760"/>
          </a:xfrm>
          <a:prstGeom prst="rect">
            <a:avLst/>
          </a:prstGeom>
          <a:ln w="0">
            <a:noFill/>
          </a:ln>
        </p:spPr>
      </p:pic>
      <p:pic>
        <p:nvPicPr>
          <p:cNvPr id="93" name="Picture 92"/>
          <p:cNvPicPr/>
          <p:nvPr/>
        </p:nvPicPr>
        <p:blipFill>
          <a:blip r:embed="rId7"/>
          <a:stretch/>
        </p:blipFill>
        <p:spPr>
          <a:xfrm>
            <a:off x="538560" y="5976000"/>
            <a:ext cx="1441440" cy="554400"/>
          </a:xfrm>
          <a:prstGeom prst="rect">
            <a:avLst/>
          </a:prstGeom>
          <a:ln w="0">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94" name="Straight Connector 19"/>
          <p:cNvCxnSpPr/>
          <p:nvPr/>
        </p:nvCxnSpPr>
        <p:spPr>
          <a:xfrm>
            <a:off x="0" y="1185120"/>
            <a:ext cx="804240" cy="360"/>
          </a:xfrm>
          <a:prstGeom prst="straightConnector1">
            <a:avLst/>
          </a:prstGeom>
          <a:ln w="85725">
            <a:solidFill>
              <a:srgbClr val="000000"/>
            </a:solidFill>
          </a:ln>
        </p:spPr>
      </p:cxnSp>
      <p:sp useBgFill="1">
        <p:nvSpPr>
          <p:cNvPr id="95" name="Rectangle 21"/>
          <p:cNvSpPr/>
          <p:nvPr/>
        </p:nvSpPr>
        <p:spPr>
          <a:xfrm>
            <a:off x="0" y="0"/>
            <a:ext cx="12191760" cy="685764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en-US" sz="1800" b="0" strike="noStrike" spc="-1">
              <a:solidFill>
                <a:schemeClr val="lt1"/>
              </a:solidFill>
              <a:latin typeface="Neue Haas Grotesk Text Pro"/>
            </a:endParaRPr>
          </a:p>
        </p:txBody>
      </p:sp>
      <p:pic>
        <p:nvPicPr>
          <p:cNvPr id="96" name="Picture 15" descr="Close up image of hands applauding"/>
          <p:cNvPicPr/>
          <p:nvPr/>
        </p:nvPicPr>
        <p:blipFill>
          <a:blip r:embed="rId2"/>
          <a:srcRect t="597" b="15135"/>
          <a:stretch/>
        </p:blipFill>
        <p:spPr>
          <a:xfrm>
            <a:off x="0" y="0"/>
            <a:ext cx="12191760" cy="6857640"/>
          </a:xfrm>
          <a:prstGeom prst="rect">
            <a:avLst/>
          </a:prstGeom>
          <a:ln w="0">
            <a:noFill/>
          </a:ln>
        </p:spPr>
      </p:pic>
      <p:sp>
        <p:nvSpPr>
          <p:cNvPr id="97" name="Rectangle 23"/>
          <p:cNvSpPr/>
          <p:nvPr/>
        </p:nvSpPr>
        <p:spPr>
          <a:xfrm rot="10800000">
            <a:off x="360" y="4572000"/>
            <a:ext cx="12191760" cy="2296080"/>
          </a:xfrm>
          <a:prstGeom prst="rect">
            <a:avLst/>
          </a:prstGeom>
          <a:gradFill rotWithShape="0">
            <a:gsLst>
              <a:gs pos="0">
                <a:srgbClr val="000000">
                  <a:alpha val="50196"/>
                </a:srgbClr>
              </a:gs>
              <a:gs pos="100000">
                <a:srgbClr val="000000">
                  <a:alpha val="0"/>
                </a:srgbClr>
              </a:gs>
            </a:gsLst>
            <a:lin ang="16200000"/>
          </a:gra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en-US" sz="1800" b="0" strike="noStrike" spc="-1">
              <a:solidFill>
                <a:schemeClr val="lt1"/>
              </a:solidFill>
              <a:latin typeface="Neue Haas Grotesk Text Pro"/>
            </a:endParaRPr>
          </a:p>
        </p:txBody>
      </p:sp>
      <p:sp>
        <p:nvSpPr>
          <p:cNvPr id="98" name="Rectangle 25"/>
          <p:cNvSpPr/>
          <p:nvPr/>
        </p:nvSpPr>
        <p:spPr>
          <a:xfrm>
            <a:off x="0" y="0"/>
            <a:ext cx="12191760" cy="3428640"/>
          </a:xfrm>
          <a:prstGeom prst="rect">
            <a:avLst/>
          </a:prstGeom>
          <a:gradFill rotWithShape="0">
            <a:gsLst>
              <a:gs pos="0">
                <a:srgbClr val="000000">
                  <a:alpha val="36078"/>
                </a:srgbClr>
              </a:gs>
              <a:gs pos="100000">
                <a:srgbClr val="000000">
                  <a:alpha val="0"/>
                </a:srgbClr>
              </a:gs>
            </a:gsLst>
            <a:lin ang="5400000"/>
          </a:gra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en-US" sz="1800" b="0" strike="noStrike" spc="-1">
              <a:solidFill>
                <a:schemeClr val="lt1"/>
              </a:solidFill>
              <a:latin typeface="Neue Haas Grotesk Text Pro"/>
            </a:endParaRPr>
          </a:p>
        </p:txBody>
      </p:sp>
      <p:sp>
        <p:nvSpPr>
          <p:cNvPr id="99" name="PlaceHolder 1"/>
          <p:cNvSpPr>
            <a:spLocks noGrp="1"/>
          </p:cNvSpPr>
          <p:nvPr>
            <p:ph type="title"/>
          </p:nvPr>
        </p:nvSpPr>
        <p:spPr>
          <a:xfrm>
            <a:off x="1052280" y="1077480"/>
            <a:ext cx="9958320" cy="3317040"/>
          </a:xfrm>
          <a:prstGeom prst="rect">
            <a:avLst/>
          </a:prstGeom>
          <a:noFill/>
          <a:ln w="0">
            <a:noFill/>
          </a:ln>
        </p:spPr>
        <p:txBody>
          <a:bodyPr anchor="t">
            <a:normAutofit/>
          </a:bodyPr>
          <a:lstStyle/>
          <a:p>
            <a:pPr indent="0">
              <a:lnSpc>
                <a:spcPct val="85000"/>
              </a:lnSpc>
              <a:buNone/>
            </a:pPr>
            <a:r>
              <a:rPr lang="en-US" sz="8000" b="1" strike="noStrike" cap="all" spc="-1">
                <a:solidFill>
                  <a:srgbClr val="FFFFFF"/>
                </a:solidFill>
                <a:latin typeface="Neue Haas Grotesk Text Pro"/>
              </a:rPr>
              <a:t>Welcome and update</a:t>
            </a:r>
            <a:endParaRPr lang="en-US" sz="8000" b="0" strike="noStrike" spc="-1">
              <a:solidFill>
                <a:srgbClr val="000000"/>
              </a:solidFill>
              <a:latin typeface="Neue Haas Grotesk Text Pro"/>
            </a:endParaRPr>
          </a:p>
        </p:txBody>
      </p:sp>
      <p:cxnSp>
        <p:nvCxnSpPr>
          <p:cNvPr id="100" name="Straight Connector 27"/>
          <p:cNvCxnSpPr/>
          <p:nvPr/>
        </p:nvCxnSpPr>
        <p:spPr>
          <a:xfrm>
            <a:off x="0" y="1206720"/>
            <a:ext cx="804240" cy="360"/>
          </a:xfrm>
          <a:prstGeom prst="straightConnector1">
            <a:avLst/>
          </a:prstGeom>
          <a:ln w="120650">
            <a:solidFill>
              <a:srgbClr val="FFFFFF"/>
            </a:solidFill>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101" name="Straight Connector 7"/>
          <p:cNvCxnSpPr/>
          <p:nvPr/>
        </p:nvCxnSpPr>
        <p:spPr>
          <a:xfrm>
            <a:off x="0" y="1185120"/>
            <a:ext cx="804240" cy="360"/>
          </a:xfrm>
          <a:prstGeom prst="straightConnector1">
            <a:avLst/>
          </a:prstGeom>
          <a:ln w="85725">
            <a:solidFill>
              <a:srgbClr val="000000"/>
            </a:solidFill>
          </a:ln>
        </p:spPr>
      </p:cxnSp>
      <p:sp useBgFill="1">
        <p:nvSpPr>
          <p:cNvPr id="102" name="Rectangle 9"/>
          <p:cNvSpPr/>
          <p:nvPr/>
        </p:nvSpPr>
        <p:spPr>
          <a:xfrm>
            <a:off x="0" y="0"/>
            <a:ext cx="12191760" cy="685764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en-US" sz="1800" b="0" strike="noStrike" spc="-1">
              <a:solidFill>
                <a:schemeClr val="lt1"/>
              </a:solidFill>
              <a:latin typeface="Neue Haas Grotesk Text Pro"/>
            </a:endParaRPr>
          </a:p>
        </p:txBody>
      </p:sp>
      <p:pic>
        <p:nvPicPr>
          <p:cNvPr id="103" name="Picture 3" descr="Close-up of camera lens"/>
          <p:cNvPicPr/>
          <p:nvPr/>
        </p:nvPicPr>
        <p:blipFill>
          <a:blip r:embed="rId2"/>
          <a:srcRect b="15413"/>
          <a:stretch/>
        </p:blipFill>
        <p:spPr>
          <a:xfrm>
            <a:off x="0" y="0"/>
            <a:ext cx="12191760" cy="6857640"/>
          </a:xfrm>
          <a:prstGeom prst="rect">
            <a:avLst/>
          </a:prstGeom>
          <a:ln w="0">
            <a:noFill/>
          </a:ln>
        </p:spPr>
      </p:pic>
      <p:sp>
        <p:nvSpPr>
          <p:cNvPr id="104" name="Rectangle 11"/>
          <p:cNvSpPr/>
          <p:nvPr/>
        </p:nvSpPr>
        <p:spPr>
          <a:xfrm>
            <a:off x="0" y="0"/>
            <a:ext cx="12191760" cy="4005720"/>
          </a:xfrm>
          <a:prstGeom prst="rect">
            <a:avLst/>
          </a:prstGeom>
          <a:gradFill rotWithShape="0">
            <a:gsLst>
              <a:gs pos="0">
                <a:srgbClr val="000000">
                  <a:alpha val="50196"/>
                </a:srgbClr>
              </a:gs>
              <a:gs pos="100000">
                <a:srgbClr val="000000">
                  <a:alpha val="0"/>
                </a:srgbClr>
              </a:gs>
            </a:gsLst>
            <a:lin ang="5400000"/>
          </a:gra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en-US" sz="1800" b="0" strike="noStrike" spc="-1">
              <a:solidFill>
                <a:schemeClr val="lt1"/>
              </a:solidFill>
              <a:latin typeface="Neue Haas Grotesk Text Pro"/>
            </a:endParaRPr>
          </a:p>
        </p:txBody>
      </p:sp>
      <p:sp>
        <p:nvSpPr>
          <p:cNvPr id="105" name="PlaceHolder 1"/>
          <p:cNvSpPr>
            <a:spLocks noGrp="1"/>
          </p:cNvSpPr>
          <p:nvPr>
            <p:ph type="title"/>
          </p:nvPr>
        </p:nvSpPr>
        <p:spPr>
          <a:xfrm>
            <a:off x="1074240" y="1088640"/>
            <a:ext cx="9957960" cy="2050560"/>
          </a:xfrm>
          <a:prstGeom prst="rect">
            <a:avLst/>
          </a:prstGeom>
          <a:noFill/>
          <a:ln w="0">
            <a:noFill/>
          </a:ln>
        </p:spPr>
        <p:txBody>
          <a:bodyPr anchor="t">
            <a:normAutofit/>
          </a:bodyPr>
          <a:lstStyle/>
          <a:p>
            <a:pPr indent="0">
              <a:lnSpc>
                <a:spcPct val="85000"/>
              </a:lnSpc>
              <a:buNone/>
            </a:pPr>
            <a:r>
              <a:rPr lang="en-US" sz="4000" b="1" strike="noStrike" cap="all" spc="-1">
                <a:solidFill>
                  <a:srgbClr val="FFFFFF"/>
                </a:solidFill>
                <a:latin typeface="Neue Haas Grotesk Text Pro"/>
              </a:rPr>
              <a:t>Take a moment to arrive in the zoom!</a:t>
            </a:r>
            <a:endParaRPr lang="en-US" sz="4000" b="0" strike="noStrike" spc="-1">
              <a:solidFill>
                <a:srgbClr val="000000"/>
              </a:solidFill>
              <a:latin typeface="Neue Haas Grotesk Text Pro"/>
            </a:endParaRPr>
          </a:p>
        </p:txBody>
      </p:sp>
      <p:cxnSp>
        <p:nvCxnSpPr>
          <p:cNvPr id="106" name="Straight Connector 13"/>
          <p:cNvCxnSpPr/>
          <p:nvPr/>
        </p:nvCxnSpPr>
        <p:spPr>
          <a:xfrm>
            <a:off x="0" y="1197360"/>
            <a:ext cx="804240" cy="360"/>
          </a:xfrm>
          <a:prstGeom prst="straightConnector1">
            <a:avLst/>
          </a:prstGeom>
          <a:ln w="85725">
            <a:solidFill>
              <a:srgbClr val="FFFFFF"/>
            </a:solidFill>
          </a:ln>
        </p:spPr>
      </p:cxnSp>
      <p:sp>
        <p:nvSpPr>
          <p:cNvPr id="107" name="Rectangle 15"/>
          <p:cNvSpPr/>
          <p:nvPr/>
        </p:nvSpPr>
        <p:spPr>
          <a:xfrm rot="10800000">
            <a:off x="360" y="4852080"/>
            <a:ext cx="12191760" cy="2005560"/>
          </a:xfrm>
          <a:prstGeom prst="rect">
            <a:avLst/>
          </a:prstGeom>
          <a:gradFill rotWithShape="0">
            <a:gsLst>
              <a:gs pos="0">
                <a:srgbClr val="000000">
                  <a:alpha val="50196"/>
                </a:srgbClr>
              </a:gs>
              <a:gs pos="100000">
                <a:srgbClr val="000000">
                  <a:alpha val="0"/>
                </a:srgbClr>
              </a:gs>
            </a:gsLst>
            <a:lin ang="16200000"/>
          </a:gra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en-US" sz="1800" b="0" strike="noStrike" spc="-1">
              <a:solidFill>
                <a:schemeClr val="lt1"/>
              </a:solidFill>
              <a:latin typeface="Neue Haas Grotesk Text Pr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108" name="Rectangle 8"/>
          <p:cNvSpPr/>
          <p:nvPr/>
        </p:nvSpPr>
        <p:spPr>
          <a:xfrm>
            <a:off x="0" y="0"/>
            <a:ext cx="12191760" cy="685764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en-US" sz="1800" b="0" strike="noStrike" spc="-1">
              <a:solidFill>
                <a:schemeClr val="lt1"/>
              </a:solidFill>
              <a:latin typeface="Neue Haas Grotesk Text Pro"/>
            </a:endParaRPr>
          </a:p>
        </p:txBody>
      </p:sp>
      <p:sp>
        <p:nvSpPr>
          <p:cNvPr id="109" name="PlaceHolder 1"/>
          <p:cNvSpPr>
            <a:spLocks noGrp="1"/>
          </p:cNvSpPr>
          <p:nvPr>
            <p:ph type="title"/>
          </p:nvPr>
        </p:nvSpPr>
        <p:spPr>
          <a:xfrm>
            <a:off x="1088280" y="2235240"/>
            <a:ext cx="3807360" cy="3352320"/>
          </a:xfrm>
          <a:prstGeom prst="rect">
            <a:avLst/>
          </a:prstGeom>
          <a:noFill/>
          <a:ln w="0">
            <a:noFill/>
          </a:ln>
        </p:spPr>
        <p:txBody>
          <a:bodyPr anchor="t">
            <a:normAutofit/>
          </a:bodyPr>
          <a:lstStyle/>
          <a:p>
            <a:pPr indent="0">
              <a:lnSpc>
                <a:spcPct val="85000"/>
              </a:lnSpc>
              <a:buNone/>
            </a:pPr>
            <a:r>
              <a:rPr lang="en-GB" sz="4000" b="1" strike="noStrike" spc="-1">
                <a:solidFill>
                  <a:srgbClr val="000000"/>
                </a:solidFill>
                <a:latin typeface="Neue Haas Grotesk Text Pro"/>
              </a:rPr>
              <a:t>Overview of the session</a:t>
            </a:r>
            <a:endParaRPr lang="en-US" sz="4000" b="0" strike="noStrike" spc="-1">
              <a:solidFill>
                <a:srgbClr val="000000"/>
              </a:solidFill>
              <a:latin typeface="Neue Haas Grotesk Text Pro"/>
            </a:endParaRPr>
          </a:p>
        </p:txBody>
      </p:sp>
      <p:cxnSp>
        <p:nvCxnSpPr>
          <p:cNvPr id="110" name="Straight Connector 10"/>
          <p:cNvCxnSpPr/>
          <p:nvPr/>
        </p:nvCxnSpPr>
        <p:spPr>
          <a:xfrm>
            <a:off x="-7200" y="2337480"/>
            <a:ext cx="804240" cy="360"/>
          </a:xfrm>
          <a:prstGeom prst="straightConnector1">
            <a:avLst/>
          </a:prstGeom>
          <a:ln w="85725">
            <a:solidFill>
              <a:srgbClr val="000000"/>
            </a:solidFill>
          </a:ln>
        </p:spPr>
      </p:cxnSp>
      <p:graphicFrame>
        <p:nvGraphicFramePr>
          <p:cNvPr id="2" name="Diagram1"/>
          <p:cNvGraphicFramePr/>
          <p:nvPr>
            <p:extLst>
              <p:ext uri="{D42A27DB-BD31-4B8C-83A1-F6EECF244321}">
                <p14:modId xmlns:p14="http://schemas.microsoft.com/office/powerpoint/2010/main" val="729811460"/>
              </p:ext>
            </p:extLst>
          </p:nvPr>
        </p:nvGraphicFramePr>
        <p:xfrm>
          <a:off x="5524560" y="571680"/>
          <a:ext cx="6095520" cy="5714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PlaceHolder 1"/>
          <p:cNvSpPr>
            <a:spLocks noGrp="1"/>
          </p:cNvSpPr>
          <p:nvPr>
            <p:ph type="title"/>
          </p:nvPr>
        </p:nvSpPr>
        <p:spPr>
          <a:xfrm>
            <a:off x="1088280" y="1090080"/>
            <a:ext cx="9922320" cy="1293840"/>
          </a:xfrm>
          <a:prstGeom prst="rect">
            <a:avLst/>
          </a:prstGeom>
          <a:noFill/>
          <a:ln w="0">
            <a:noFill/>
          </a:ln>
        </p:spPr>
        <p:txBody>
          <a:bodyPr anchor="t">
            <a:noAutofit/>
          </a:bodyPr>
          <a:lstStyle/>
          <a:p>
            <a:pPr indent="0">
              <a:lnSpc>
                <a:spcPct val="85000"/>
              </a:lnSpc>
              <a:buNone/>
            </a:pPr>
            <a:r>
              <a:rPr lang="en-GB" sz="4400" b="1" strike="noStrike" spc="-1">
                <a:solidFill>
                  <a:srgbClr val="000000"/>
                </a:solidFill>
                <a:latin typeface="Neue Haas Grotesk Text Pro"/>
              </a:rPr>
              <a:t>Systems work better when we work better together </a:t>
            </a:r>
            <a:endParaRPr lang="en-US" sz="4400" b="0" strike="noStrike" spc="-1">
              <a:solidFill>
                <a:srgbClr val="000000"/>
              </a:solidFill>
              <a:latin typeface="Neue Haas Grotesk Text Pro"/>
            </a:endParaRPr>
          </a:p>
        </p:txBody>
      </p:sp>
      <p:sp>
        <p:nvSpPr>
          <p:cNvPr id="112" name="PlaceHolder 2"/>
          <p:cNvSpPr>
            <a:spLocks noGrp="1"/>
          </p:cNvSpPr>
          <p:nvPr>
            <p:ph/>
          </p:nvPr>
        </p:nvSpPr>
        <p:spPr>
          <a:xfrm>
            <a:off x="1088280" y="2447640"/>
            <a:ext cx="9922320" cy="3838320"/>
          </a:xfrm>
          <a:prstGeom prst="rect">
            <a:avLst/>
          </a:prstGeom>
          <a:noFill/>
          <a:ln w="0">
            <a:noFill/>
          </a:ln>
        </p:spPr>
        <p:txBody>
          <a:bodyPr anchor="t">
            <a:normAutofit fontScale="84000"/>
          </a:bodyPr>
          <a:lstStyle/>
          <a:p>
            <a:pPr indent="0">
              <a:lnSpc>
                <a:spcPct val="130000"/>
              </a:lnSpc>
              <a:spcBef>
                <a:spcPts val="1001"/>
              </a:spcBef>
              <a:buNone/>
              <a:tabLst>
                <a:tab pos="0" algn="l"/>
              </a:tabLst>
            </a:pPr>
            <a:r>
              <a:rPr lang="en-GB" sz="1800" b="0" strike="noStrike" spc="-1">
                <a:solidFill>
                  <a:srgbClr val="202A30"/>
                </a:solidFill>
                <a:latin typeface="-apple-system"/>
              </a:rPr>
              <a:t>People and communities are at the heart of everything the NHS does. Working with people and communities is critical if we are to create a health and care service which offers personalised care, is tailored to the needs of each individual, and which works for everyone.</a:t>
            </a:r>
            <a:endParaRPr lang="en-US" sz="1800" b="0" strike="noStrike" spc="-1">
              <a:solidFill>
                <a:srgbClr val="000000"/>
              </a:solidFill>
              <a:latin typeface="Neue Haas Grotesk Text Pro"/>
            </a:endParaRPr>
          </a:p>
          <a:p>
            <a:pPr indent="0">
              <a:lnSpc>
                <a:spcPct val="130000"/>
              </a:lnSpc>
              <a:spcBef>
                <a:spcPts val="1001"/>
              </a:spcBef>
              <a:buNone/>
              <a:tabLst>
                <a:tab pos="0" algn="l"/>
              </a:tabLst>
            </a:pPr>
            <a:r>
              <a:rPr lang="en-GB" sz="1800" b="0" strike="noStrike" spc="-1">
                <a:solidFill>
                  <a:srgbClr val="202A30"/>
                </a:solidFill>
                <a:latin typeface="-apple-system"/>
              </a:rPr>
              <a:t>The Health and Care Act 2022 is designed to enable a more joined up, collaborative system. System leaders from across health and local government told us they wanted to work better together to tackle the big challenges in health and care. The Act ensures that every part of England is covered by an Integrated Care System, which brings together NHS, Local Government and wider system partners to empower them to put collaboration and partnership at the heart of planning. To achieve real impact, we need systems to look beyond those who are typically involved – building partnerships across traditional boundaries and working with people, communities and those who represent them to create real change.</a:t>
            </a:r>
            <a:endParaRPr lang="en-US" sz="1800" b="0" strike="noStrike" spc="-1">
              <a:solidFill>
                <a:srgbClr val="000000"/>
              </a:solidFill>
              <a:latin typeface="Neue Haas Grotesk Text Pro"/>
            </a:endParaRPr>
          </a:p>
          <a:p>
            <a:pPr indent="0">
              <a:lnSpc>
                <a:spcPct val="130000"/>
              </a:lnSpc>
              <a:spcBef>
                <a:spcPts val="1001"/>
              </a:spcBef>
              <a:buNone/>
              <a:tabLst>
                <a:tab pos="0" algn="l"/>
              </a:tabLst>
            </a:pPr>
            <a:r>
              <a:rPr lang="en-GB" sz="1800" b="1" strike="noStrike" spc="-1">
                <a:solidFill>
                  <a:srgbClr val="003087"/>
                </a:solidFill>
                <a:latin typeface="-apple-system"/>
              </a:rPr>
              <a:t>Edward Argar, Minister of State for Health</a:t>
            </a:r>
            <a:endParaRPr lang="en-US" sz="1800" b="0" strike="noStrike" spc="-1">
              <a:solidFill>
                <a:srgbClr val="000000"/>
              </a:solidFill>
              <a:latin typeface="Neue Haas Grotesk Text Pro"/>
            </a:endParaRPr>
          </a:p>
          <a:p>
            <a:pPr indent="0">
              <a:lnSpc>
                <a:spcPct val="130000"/>
              </a:lnSpc>
              <a:spcBef>
                <a:spcPts val="1001"/>
              </a:spcBef>
              <a:buNone/>
              <a:tabLst>
                <a:tab pos="0" algn="l"/>
              </a:tabLst>
            </a:pPr>
            <a:endParaRPr lang="en-US" sz="1800" b="0" strike="noStrike" spc="-1">
              <a:solidFill>
                <a:srgbClr val="000000"/>
              </a:solidFill>
              <a:latin typeface="Neue Haas Grotesk Text Pro"/>
            </a:endParaRPr>
          </a:p>
          <a:p>
            <a:pPr indent="0">
              <a:lnSpc>
                <a:spcPct val="130000"/>
              </a:lnSpc>
              <a:spcBef>
                <a:spcPts val="1001"/>
              </a:spcBef>
              <a:buNone/>
              <a:tabLst>
                <a:tab pos="0" algn="l"/>
              </a:tabLst>
            </a:pPr>
            <a:endParaRPr lang="en-US" sz="1800" b="0" strike="noStrike" spc="-1">
              <a:solidFill>
                <a:srgbClr val="000000"/>
              </a:solidFill>
              <a:latin typeface="Neue Haas Grotesk Text Pro"/>
            </a:endParaRPr>
          </a:p>
          <a:p>
            <a:pPr indent="0">
              <a:lnSpc>
                <a:spcPct val="130000"/>
              </a:lnSpc>
              <a:spcBef>
                <a:spcPts val="1001"/>
              </a:spcBef>
              <a:buNone/>
              <a:tabLst>
                <a:tab pos="0" algn="l"/>
              </a:tabLst>
            </a:pPr>
            <a:endParaRPr lang="en-US" sz="1800" b="0" strike="noStrike" spc="-1">
              <a:solidFill>
                <a:srgbClr val="000000"/>
              </a:solidFill>
              <a:latin typeface="Neue Haas Grotesk Text Pr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PlaceHolder 1"/>
          <p:cNvSpPr>
            <a:spLocks noGrp="1"/>
          </p:cNvSpPr>
          <p:nvPr>
            <p:ph type="title"/>
          </p:nvPr>
        </p:nvSpPr>
        <p:spPr>
          <a:xfrm>
            <a:off x="1088280" y="1090080"/>
            <a:ext cx="9922320" cy="1293840"/>
          </a:xfrm>
          <a:prstGeom prst="rect">
            <a:avLst/>
          </a:prstGeom>
          <a:noFill/>
          <a:ln w="0">
            <a:noFill/>
          </a:ln>
        </p:spPr>
        <p:txBody>
          <a:bodyPr anchor="t">
            <a:noAutofit/>
          </a:bodyPr>
          <a:lstStyle/>
          <a:p>
            <a:pPr indent="0">
              <a:lnSpc>
                <a:spcPct val="85000"/>
              </a:lnSpc>
              <a:buNone/>
            </a:pPr>
            <a:r>
              <a:rPr lang="en-GB" sz="4400" b="1" strike="noStrike" spc="-1">
                <a:solidFill>
                  <a:srgbClr val="000000"/>
                </a:solidFill>
                <a:latin typeface="Neue Haas Grotesk Text Pro"/>
              </a:rPr>
              <a:t>Resources to help support working together towards a common vision</a:t>
            </a:r>
            <a:endParaRPr lang="en-US" sz="4400" b="0" strike="noStrike" spc="-1">
              <a:solidFill>
                <a:srgbClr val="000000"/>
              </a:solidFill>
              <a:latin typeface="Neue Haas Grotesk Text Pro"/>
            </a:endParaRPr>
          </a:p>
        </p:txBody>
      </p:sp>
      <p:pic>
        <p:nvPicPr>
          <p:cNvPr id="114" name="Picture 6" descr="A poster with text and colorful text&#10;&#10;Description automatically generated with medium confidence"/>
          <p:cNvPicPr/>
          <p:nvPr/>
        </p:nvPicPr>
        <p:blipFill>
          <a:blip r:embed="rId2"/>
          <a:stretch/>
        </p:blipFill>
        <p:spPr>
          <a:xfrm>
            <a:off x="618840" y="2632320"/>
            <a:ext cx="2386440" cy="2386440"/>
          </a:xfrm>
          <a:prstGeom prst="rect">
            <a:avLst/>
          </a:prstGeom>
          <a:ln w="0">
            <a:noFill/>
          </a:ln>
        </p:spPr>
      </p:pic>
      <p:pic>
        <p:nvPicPr>
          <p:cNvPr id="115" name="Picture 8" descr="A book and a booklet&#10;&#10;Description automatically generated with medium confidence"/>
          <p:cNvPicPr/>
          <p:nvPr/>
        </p:nvPicPr>
        <p:blipFill>
          <a:blip r:embed="rId3"/>
          <a:stretch/>
        </p:blipFill>
        <p:spPr>
          <a:xfrm>
            <a:off x="3870000" y="2632320"/>
            <a:ext cx="2487960" cy="2487960"/>
          </a:xfrm>
          <a:prstGeom prst="rect">
            <a:avLst/>
          </a:prstGeom>
          <a:ln w="0">
            <a:noFill/>
          </a:ln>
        </p:spPr>
      </p:pic>
      <p:pic>
        <p:nvPicPr>
          <p:cNvPr id="116" name="Picture 10" descr="A reflection book and a reflection book&#10;&#10;Description automatically generated"/>
          <p:cNvPicPr/>
          <p:nvPr/>
        </p:nvPicPr>
        <p:blipFill>
          <a:blip r:embed="rId4"/>
          <a:stretch/>
        </p:blipFill>
        <p:spPr>
          <a:xfrm>
            <a:off x="6945840" y="2598840"/>
            <a:ext cx="2386440" cy="2386440"/>
          </a:xfrm>
          <a:prstGeom prst="rect">
            <a:avLst/>
          </a:prstGeom>
          <a:ln w="0">
            <a:noFill/>
          </a:ln>
        </p:spPr>
      </p:pic>
      <p:pic>
        <p:nvPicPr>
          <p:cNvPr id="117" name="Picture 12" descr="A close-up of a test&#10;&#10;Description automatically generated"/>
          <p:cNvPicPr/>
          <p:nvPr/>
        </p:nvPicPr>
        <p:blipFill>
          <a:blip r:embed="rId5"/>
          <a:stretch/>
        </p:blipFill>
        <p:spPr>
          <a:xfrm>
            <a:off x="10089360" y="2598840"/>
            <a:ext cx="1842480" cy="2605680"/>
          </a:xfrm>
          <a:prstGeom prst="rect">
            <a:avLst/>
          </a:prstGeom>
          <a:ln w="0">
            <a:noFill/>
          </a:ln>
        </p:spPr>
      </p:pic>
      <p:sp>
        <p:nvSpPr>
          <p:cNvPr id="118" name="TextBox 13"/>
          <p:cNvSpPr/>
          <p:nvPr/>
        </p:nvSpPr>
        <p:spPr>
          <a:xfrm>
            <a:off x="969840" y="5744880"/>
            <a:ext cx="4731840" cy="3639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en-GB" sz="1800" b="0" strike="noStrike" spc="-1">
                <a:solidFill>
                  <a:srgbClr val="000000"/>
                </a:solidFill>
                <a:latin typeface="Neue Haas Grotesk Text Pro"/>
              </a:rPr>
              <a:t>Download from </a:t>
            </a:r>
            <a:r>
              <a:rPr lang="en-GB" sz="1800" b="0" u="sng" strike="noStrike" spc="-1">
                <a:solidFill>
                  <a:srgbClr val="378DA5"/>
                </a:solidFill>
                <a:uFillTx/>
                <a:latin typeface="Neue Haas Grotesk Text Pro"/>
                <a:hlinkClick r:id="rId6"/>
              </a:rPr>
              <a:t>www.cope-scotland.org</a:t>
            </a:r>
            <a:r>
              <a:rPr lang="en-GB" sz="1800" b="0" strike="noStrike" spc="-1">
                <a:solidFill>
                  <a:srgbClr val="000000"/>
                </a:solidFill>
                <a:latin typeface="Neue Haas Grotesk Text Pro"/>
              </a:rPr>
              <a:t> </a:t>
            </a:r>
            <a:endParaRPr lang="en-GB" sz="1800" b="0" strike="noStrike" spc="-1">
              <a:solidFill>
                <a:srgbClr val="000000"/>
              </a:solidFill>
              <a:latin typeface="Arial"/>
            </a:endParaRPr>
          </a:p>
        </p:txBody>
      </p:sp>
      <p:sp>
        <p:nvSpPr>
          <p:cNvPr id="119" name="TextBox 14"/>
          <p:cNvSpPr/>
          <p:nvPr/>
        </p:nvSpPr>
        <p:spPr>
          <a:xfrm>
            <a:off x="5737320" y="5767920"/>
            <a:ext cx="6257520" cy="3639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en-GB" sz="1800" b="0" strike="noStrike" spc="-1">
                <a:solidFill>
                  <a:srgbClr val="000000"/>
                </a:solidFill>
                <a:latin typeface="Neue Haas Grotesk Text Pro"/>
              </a:rPr>
              <a:t>Nurturing and weaving networks SIG document page</a:t>
            </a:r>
            <a:endParaRPr lang="en-GB" sz="1800" b="0" strike="noStrike" spc="-1">
              <a:solidFill>
                <a:srgbClr val="000000"/>
              </a:solidFill>
              <a:latin typeface="Arial"/>
            </a:endParaRPr>
          </a:p>
        </p:txBody>
      </p:sp>
      <p:sp>
        <p:nvSpPr>
          <p:cNvPr id="120" name="TextBox 2"/>
          <p:cNvSpPr/>
          <p:nvPr/>
        </p:nvSpPr>
        <p:spPr>
          <a:xfrm>
            <a:off x="3307320" y="6234480"/>
            <a:ext cx="5577480" cy="3639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en-GB" sz="1800" b="0" strike="noStrike" spc="-1">
                <a:solidFill>
                  <a:srgbClr val="000000"/>
                </a:solidFill>
                <a:latin typeface="Neue Haas Grotesk Text Pro"/>
              </a:rPr>
              <a:t>For more information </a:t>
            </a:r>
            <a:r>
              <a:rPr lang="en-GB" sz="1800" b="0" u="sng" strike="noStrike" spc="-1">
                <a:solidFill>
                  <a:srgbClr val="378DA5"/>
                </a:solidFill>
                <a:uFillTx/>
                <a:latin typeface="Neue Haas Grotesk Text Pro"/>
                <a:hlinkClick r:id="rId7"/>
              </a:rPr>
              <a:t>hilda@cope-scotland.org</a:t>
            </a:r>
            <a:r>
              <a:rPr lang="en-GB" sz="1800" b="0" strike="noStrike" spc="-1">
                <a:solidFill>
                  <a:srgbClr val="000000"/>
                </a:solidFill>
                <a:latin typeface="Neue Haas Grotesk Text Pro"/>
              </a:rPr>
              <a:t> </a:t>
            </a:r>
            <a:endParaRPr lang="en-GB" sz="1800" b="0" strike="noStrike" spc="-1">
              <a:solidFill>
                <a:srgbClr val="000000"/>
              </a:solidFill>
              <a:latin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121" name="Rectangle 16"/>
          <p:cNvSpPr/>
          <p:nvPr/>
        </p:nvSpPr>
        <p:spPr>
          <a:xfrm>
            <a:off x="0" y="0"/>
            <a:ext cx="12191760" cy="685764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en-US" sz="1800" b="0" strike="noStrike" spc="-1">
              <a:solidFill>
                <a:schemeClr val="lt1"/>
              </a:solidFill>
              <a:latin typeface="Neue Haas Grotesk Text Pro"/>
            </a:endParaRPr>
          </a:p>
        </p:txBody>
      </p:sp>
      <p:sp>
        <p:nvSpPr>
          <p:cNvPr id="122" name="PlaceHolder 1"/>
          <p:cNvSpPr>
            <a:spLocks noGrp="1"/>
          </p:cNvSpPr>
          <p:nvPr>
            <p:ph type="title"/>
          </p:nvPr>
        </p:nvSpPr>
        <p:spPr>
          <a:xfrm>
            <a:off x="1088280" y="590760"/>
            <a:ext cx="10270440" cy="1188360"/>
          </a:xfrm>
          <a:prstGeom prst="rect">
            <a:avLst/>
          </a:prstGeom>
          <a:noFill/>
          <a:ln w="0">
            <a:noFill/>
          </a:ln>
        </p:spPr>
        <p:txBody>
          <a:bodyPr anchor="t">
            <a:normAutofit/>
          </a:bodyPr>
          <a:lstStyle/>
          <a:p>
            <a:pPr indent="0">
              <a:lnSpc>
                <a:spcPct val="85000"/>
              </a:lnSpc>
              <a:buNone/>
            </a:pPr>
            <a:r>
              <a:rPr lang="en-GB" sz="4000" b="1" strike="noStrike" spc="-1">
                <a:solidFill>
                  <a:srgbClr val="000000"/>
                </a:solidFill>
                <a:latin typeface="Neue Haas Grotesk Text Pro"/>
              </a:rPr>
              <a:t>BREAKOUT SESSION: TRIZ</a:t>
            </a:r>
            <a:endParaRPr lang="en-US" sz="4000" b="0" strike="noStrike" spc="-1">
              <a:solidFill>
                <a:srgbClr val="000000"/>
              </a:solidFill>
              <a:latin typeface="Neue Haas Grotesk Text Pro"/>
            </a:endParaRPr>
          </a:p>
        </p:txBody>
      </p:sp>
      <p:cxnSp>
        <p:nvCxnSpPr>
          <p:cNvPr id="123" name="Straight Connector 18"/>
          <p:cNvCxnSpPr/>
          <p:nvPr/>
        </p:nvCxnSpPr>
        <p:spPr>
          <a:xfrm>
            <a:off x="0" y="1185120"/>
            <a:ext cx="804240" cy="360"/>
          </a:xfrm>
          <a:prstGeom prst="straightConnector1">
            <a:avLst/>
          </a:prstGeom>
          <a:ln w="85725">
            <a:solidFill>
              <a:srgbClr val="000000"/>
            </a:solidFill>
          </a:ln>
        </p:spPr>
      </p:cxnSp>
      <p:sp>
        <p:nvSpPr>
          <p:cNvPr id="124" name="PlaceHolder 2"/>
          <p:cNvSpPr>
            <a:spLocks noGrp="1"/>
          </p:cNvSpPr>
          <p:nvPr>
            <p:ph/>
          </p:nvPr>
        </p:nvSpPr>
        <p:spPr>
          <a:xfrm>
            <a:off x="1088280" y="1400040"/>
            <a:ext cx="8609760" cy="4057560"/>
          </a:xfrm>
          <a:prstGeom prst="rect">
            <a:avLst/>
          </a:prstGeom>
          <a:noFill/>
          <a:ln w="0">
            <a:noFill/>
          </a:ln>
        </p:spPr>
        <p:txBody>
          <a:bodyPr anchor="t">
            <a:noAutofit/>
          </a:bodyPr>
          <a:lstStyle/>
          <a:p>
            <a:pPr indent="0">
              <a:lnSpc>
                <a:spcPct val="120000"/>
              </a:lnSpc>
              <a:spcBef>
                <a:spcPts val="1001"/>
              </a:spcBef>
              <a:buNone/>
              <a:tabLst>
                <a:tab pos="0" algn="l"/>
              </a:tabLst>
            </a:pPr>
            <a:r>
              <a:rPr lang="en-GB" sz="1400" b="0" strike="noStrike" spc="-1">
                <a:solidFill>
                  <a:srgbClr val="000000"/>
                </a:solidFill>
                <a:latin typeface="Arial"/>
              </a:rPr>
              <a:t>Say hello and introduce yourself (2min)</a:t>
            </a:r>
            <a:endParaRPr lang="en-US" sz="1400" b="0" strike="noStrike" spc="-1">
              <a:solidFill>
                <a:srgbClr val="000000"/>
              </a:solidFill>
              <a:latin typeface="Neue Haas Grotesk Text Pro"/>
            </a:endParaRPr>
          </a:p>
          <a:p>
            <a:pPr indent="0">
              <a:lnSpc>
                <a:spcPct val="120000"/>
              </a:lnSpc>
              <a:spcBef>
                <a:spcPts val="1001"/>
              </a:spcBef>
              <a:buNone/>
              <a:tabLst>
                <a:tab pos="0" algn="l"/>
              </a:tabLst>
            </a:pPr>
            <a:r>
              <a:rPr lang="en-GB" sz="1400" b="0" strike="noStrike" spc="-1">
                <a:solidFill>
                  <a:srgbClr val="000000"/>
                </a:solidFill>
                <a:latin typeface="Arial"/>
              </a:rPr>
              <a:t>Make a list of all you can do to make sure that you achieve the worst result imaginable with respect to working with other sectors (use Yellow post its) 8min</a:t>
            </a:r>
            <a:endParaRPr lang="en-US" sz="1400" b="0" strike="noStrike" spc="-1">
              <a:solidFill>
                <a:srgbClr val="000000"/>
              </a:solidFill>
              <a:latin typeface="Neue Haas Grotesk Text Pro"/>
            </a:endParaRPr>
          </a:p>
          <a:p>
            <a:pPr indent="0">
              <a:lnSpc>
                <a:spcPct val="120000"/>
              </a:lnSpc>
              <a:spcBef>
                <a:spcPts val="1001"/>
              </a:spcBef>
              <a:buNone/>
              <a:tabLst>
                <a:tab pos="0" algn="l"/>
              </a:tabLst>
            </a:pPr>
            <a:r>
              <a:rPr lang="en-GB" sz="1400" b="0" strike="noStrike" spc="-1">
                <a:solidFill>
                  <a:srgbClr val="000000"/>
                </a:solidFill>
                <a:latin typeface="Arial"/>
              </a:rPr>
              <a:t>Go down this list item by item and ask yourselves, ‘Is there anything that we are currently doing that in any way, shape, or form resembles this item?’ Be brutally honest to make a second list of all your counterproductive activities/programs/procedures. (change the post its you identify with /new ones you may add to pink) 8min</a:t>
            </a:r>
            <a:endParaRPr lang="en-US" sz="1400" b="0" strike="noStrike" spc="-1">
              <a:solidFill>
                <a:srgbClr val="000000"/>
              </a:solidFill>
              <a:latin typeface="Neue Haas Grotesk Text Pro"/>
            </a:endParaRPr>
          </a:p>
          <a:p>
            <a:pPr indent="0">
              <a:lnSpc>
                <a:spcPct val="120000"/>
              </a:lnSpc>
              <a:spcBef>
                <a:spcPts val="1001"/>
              </a:spcBef>
              <a:buNone/>
              <a:tabLst>
                <a:tab pos="0" algn="l"/>
              </a:tabLst>
            </a:pPr>
            <a:r>
              <a:rPr lang="en-GB" sz="1400" b="0" strike="noStrike" spc="-1">
                <a:solidFill>
                  <a:srgbClr val="000000"/>
                </a:solidFill>
                <a:latin typeface="Arial"/>
              </a:rPr>
              <a:t>Go through the items on your second list and decide what first steps will help you stop what you know creates undesirable results? (change the post it’s of the items which are currently pink to green) 12 min</a:t>
            </a:r>
            <a:endParaRPr lang="en-US" sz="1400" b="0" strike="noStrike" spc="-1">
              <a:solidFill>
                <a:srgbClr val="000000"/>
              </a:solidFill>
              <a:latin typeface="Neue Haas Grotesk Text Pro"/>
            </a:endParaRPr>
          </a:p>
          <a:p>
            <a:pPr indent="0">
              <a:lnSpc>
                <a:spcPct val="120000"/>
              </a:lnSpc>
              <a:spcBef>
                <a:spcPts val="1001"/>
              </a:spcBef>
              <a:buNone/>
              <a:tabLst>
                <a:tab pos="0" algn="l"/>
              </a:tabLst>
            </a:pPr>
            <a:r>
              <a:rPr lang="en-GB" sz="1400" b="0" strike="noStrike" spc="-1">
                <a:solidFill>
                  <a:srgbClr val="000000"/>
                </a:solidFill>
                <a:latin typeface="Arial"/>
              </a:rPr>
              <a:t>You may also find using the LS 15% solutions helpful to reflect on the things within your control  </a:t>
            </a:r>
            <a:r>
              <a:rPr lang="en-GB" sz="1400" b="0" u="sng" strike="noStrike" spc="-1">
                <a:solidFill>
                  <a:srgbClr val="378DA5"/>
                </a:solidFill>
                <a:uFillTx/>
                <a:latin typeface="Arial"/>
                <a:ea typeface="Calibri"/>
                <a:hlinkClick r:id="rId2"/>
              </a:rPr>
              <a:t>https://www.liberatingstructures.com/7-15-solutions</a:t>
            </a:r>
            <a:r>
              <a:rPr lang="en-GB" sz="1400" b="0" strike="noStrike" spc="-1">
                <a:solidFill>
                  <a:srgbClr val="000000"/>
                </a:solidFill>
                <a:latin typeface="Arial"/>
                <a:ea typeface="Calibri"/>
              </a:rPr>
              <a:t> </a:t>
            </a:r>
            <a:endParaRPr lang="en-US" sz="1400" b="0" strike="noStrike" spc="-1">
              <a:solidFill>
                <a:srgbClr val="000000"/>
              </a:solidFill>
              <a:latin typeface="Neue Haas Grotesk Text Pro"/>
            </a:endParaRPr>
          </a:p>
          <a:p>
            <a:pPr indent="0">
              <a:lnSpc>
                <a:spcPct val="120000"/>
              </a:lnSpc>
              <a:spcBef>
                <a:spcPts val="1001"/>
              </a:spcBef>
              <a:buNone/>
              <a:tabLst>
                <a:tab pos="0" algn="l"/>
              </a:tabLst>
            </a:pPr>
            <a:r>
              <a:rPr lang="en-GB" sz="1400" b="0" strike="noStrike" spc="-1">
                <a:solidFill>
                  <a:srgbClr val="000000"/>
                </a:solidFill>
                <a:latin typeface="Arial"/>
                <a:ea typeface="Calibri"/>
              </a:rPr>
              <a:t> </a:t>
            </a:r>
            <a:r>
              <a:rPr lang="en-GB" sz="1400" b="0" u="sng" strike="noStrike" spc="-1">
                <a:solidFill>
                  <a:srgbClr val="378DA5"/>
                </a:solidFill>
                <a:uFillTx/>
                <a:latin typeface="Arial"/>
                <a:ea typeface="Calibri"/>
                <a:hlinkClick r:id="rId3"/>
              </a:rPr>
              <a:t>https://www.liberatingstructures.com/6-making-space-with-triz/</a:t>
            </a:r>
            <a:r>
              <a:rPr lang="en-GB" sz="1400" b="0" strike="noStrike" spc="-1">
                <a:solidFill>
                  <a:srgbClr val="000000"/>
                </a:solidFill>
                <a:latin typeface="Arial"/>
                <a:ea typeface="Calibri"/>
              </a:rPr>
              <a:t> </a:t>
            </a:r>
            <a:endParaRPr lang="en-US" sz="1400" b="0" strike="noStrike" spc="-1">
              <a:solidFill>
                <a:srgbClr val="000000"/>
              </a:solidFill>
              <a:latin typeface="Neue Haas Grotesk Text Pro"/>
            </a:endParaRPr>
          </a:p>
          <a:p>
            <a:pPr indent="0">
              <a:lnSpc>
                <a:spcPct val="120000"/>
              </a:lnSpc>
              <a:spcBef>
                <a:spcPts val="1001"/>
              </a:spcBef>
              <a:buNone/>
              <a:tabLst>
                <a:tab pos="0" algn="l"/>
              </a:tabLst>
            </a:pPr>
            <a:r>
              <a:rPr lang="en-GB" sz="1400" b="0" strike="noStrike" spc="-1">
                <a:solidFill>
                  <a:srgbClr val="000000"/>
                </a:solidFill>
                <a:latin typeface="Arial"/>
                <a:ea typeface="Calibri"/>
              </a:rPr>
              <a:t>Main group discussion  10min</a:t>
            </a:r>
            <a:endParaRPr lang="en-US" sz="1400" b="0" strike="noStrike" spc="-1">
              <a:solidFill>
                <a:srgbClr val="000000"/>
              </a:solidFill>
              <a:latin typeface="Neue Haas Grotesk Text Pro"/>
            </a:endParaRPr>
          </a:p>
          <a:p>
            <a:pPr indent="0">
              <a:lnSpc>
                <a:spcPct val="120000"/>
              </a:lnSpc>
              <a:spcBef>
                <a:spcPts val="1001"/>
              </a:spcBef>
              <a:buNone/>
              <a:tabLst>
                <a:tab pos="0" algn="l"/>
              </a:tabLst>
            </a:pPr>
            <a:r>
              <a:rPr lang="en-GB" sz="1400" b="0" strike="noStrike" spc="-1">
                <a:solidFill>
                  <a:srgbClr val="000000"/>
                </a:solidFill>
                <a:latin typeface="Arial"/>
                <a:ea typeface="Calibri"/>
              </a:rPr>
              <a:t>In the chat, please complete the sentence:</a:t>
            </a:r>
            <a:endParaRPr lang="en-US" sz="1400" b="0" strike="noStrike" spc="-1">
              <a:solidFill>
                <a:srgbClr val="000000"/>
              </a:solidFill>
              <a:latin typeface="Neue Haas Grotesk Text Pro"/>
            </a:endParaRPr>
          </a:p>
          <a:p>
            <a:pPr indent="0">
              <a:lnSpc>
                <a:spcPct val="120000"/>
              </a:lnSpc>
              <a:spcBef>
                <a:spcPts val="1001"/>
              </a:spcBef>
              <a:buNone/>
              <a:tabLst>
                <a:tab pos="0" algn="l"/>
              </a:tabLst>
            </a:pPr>
            <a:r>
              <a:rPr lang="en-GB" sz="1400" b="0" strike="noStrike" spc="-1">
                <a:solidFill>
                  <a:srgbClr val="000000"/>
                </a:solidFill>
                <a:latin typeface="Arial"/>
                <a:ea typeface="Calibri"/>
              </a:rPr>
              <a:t> One thing I will do from today to improve working across sectors will be……..</a:t>
            </a:r>
            <a:endParaRPr lang="en-US" sz="1400" b="0" strike="noStrike" spc="-1">
              <a:solidFill>
                <a:srgbClr val="000000"/>
              </a:solidFill>
              <a:latin typeface="Neue Haas Grotesk Text Pro"/>
            </a:endParaRPr>
          </a:p>
        </p:txBody>
      </p:sp>
      <p:sp>
        <p:nvSpPr>
          <p:cNvPr id="125" name="Picture 4"/>
          <p:cNvSpPr/>
          <p:nvPr/>
        </p:nvSpPr>
        <p:spPr>
          <a:xfrm>
            <a:off x="9476640" y="2215800"/>
            <a:ext cx="2566800" cy="1965240"/>
          </a:xfrm>
          <a:prstGeom prst="ellipse">
            <a:avLst/>
          </a:prstGeom>
          <a:blipFill rotWithShape="0">
            <a:blip r:embed="rId4"/>
            <a:srcRect/>
            <a:stretch/>
          </a:blipFill>
          <a:ln w="63500" cap="rnd">
            <a:solidFill>
              <a:srgbClr val="333333"/>
            </a:solidFill>
            <a:round/>
          </a:ln>
          <a:effectLst>
            <a:outerShdw blurRad="380880" dist="29196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style>
          <a:lnRef idx="0">
            <a:scrgbClr r="0" g="0" b="0"/>
          </a:lnRef>
          <a:fillRef idx="0">
            <a:scrgbClr r="0" g="0" b="0"/>
          </a:fillRef>
          <a:effectRef idx="0">
            <a:scrgbClr r="0" g="0" b="0"/>
          </a:effectRef>
          <a:fontRef idx="minor"/>
        </p:style>
        <p:txBody>
          <a:bodyPr lIns="90000" tIns="45000" rIns="90000" bIns="45000" anchor="t">
            <a:noAutofit/>
          </a:bodyPr>
          <a:lstStyle/>
          <a:p>
            <a:endParaRPr lang="en-GB" sz="1800" b="0" strike="noStrike" spc="-1">
              <a:solidFill>
                <a:srgbClr val="000000"/>
              </a:solidFill>
              <a:latin typeface="Arial"/>
            </a:endParaRPr>
          </a:p>
        </p:txBody>
      </p:sp>
    </p:spTree>
  </p:cSld>
  <p:clrMapOvr>
    <a:masterClrMapping/>
  </p:clrMapOvr>
</p:sld>
</file>

<file path=ppt/theme/theme1.xml><?xml version="1.0" encoding="utf-8"?>
<a:theme xmlns:a="http://schemas.openxmlformats.org/drawingml/2006/main" name="BjornVTI">
  <a:themeElements>
    <a:clrScheme name="AnalogousFromRegularSeedRightStep">
      <a:dk1>
        <a:srgbClr val="000000"/>
      </a:dk1>
      <a:lt1>
        <a:srgbClr val="FFFFFF"/>
      </a:lt1>
      <a:dk2>
        <a:srgbClr val="36371F"/>
      </a:dk2>
      <a:lt2>
        <a:srgbClr val="E2E7E8"/>
      </a:lt2>
      <a:accent1>
        <a:srgbClr val="D65C3A"/>
      </a:accent1>
      <a:accent2>
        <a:srgbClr val="C48B28"/>
      </a:accent2>
      <a:accent3>
        <a:srgbClr val="A1A82E"/>
      </a:accent3>
      <a:accent4>
        <a:srgbClr val="70B425"/>
      </a:accent4>
      <a:accent5>
        <a:srgbClr val="41B932"/>
      </a:accent5>
      <a:accent6>
        <a:srgbClr val="26BA53"/>
      </a:accent6>
      <a:hlink>
        <a:srgbClr val="378DA5"/>
      </a:hlink>
      <a:folHlink>
        <a:srgbClr val="7F7F7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jornVTI">
  <a:themeElements>
    <a:clrScheme name="AnalogousFromRegularSeedRightStep">
      <a:dk1>
        <a:srgbClr val="000000"/>
      </a:dk1>
      <a:lt1>
        <a:srgbClr val="FFFFFF"/>
      </a:lt1>
      <a:dk2>
        <a:srgbClr val="36371F"/>
      </a:dk2>
      <a:lt2>
        <a:srgbClr val="E2E7E8"/>
      </a:lt2>
      <a:accent1>
        <a:srgbClr val="D65C3A"/>
      </a:accent1>
      <a:accent2>
        <a:srgbClr val="C48B28"/>
      </a:accent2>
      <a:accent3>
        <a:srgbClr val="A1A82E"/>
      </a:accent3>
      <a:accent4>
        <a:srgbClr val="70B425"/>
      </a:accent4>
      <a:accent5>
        <a:srgbClr val="41B932"/>
      </a:accent5>
      <a:accent6>
        <a:srgbClr val="26BA53"/>
      </a:accent6>
      <a:hlink>
        <a:srgbClr val="378DA5"/>
      </a:hlink>
      <a:folHlink>
        <a:srgbClr val="7F7F7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175</TotalTime>
  <Words>517</Words>
  <Application>Microsoft Office PowerPoint</Application>
  <PresentationFormat>Widescreen</PresentationFormat>
  <Paragraphs>27</Paragraphs>
  <Slides>7</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vt:i4>
      </vt:variant>
    </vt:vector>
  </HeadingPairs>
  <TitlesOfParts>
    <vt:vector size="15" baseType="lpstr">
      <vt:lpstr>-apple-system</vt:lpstr>
      <vt:lpstr>Arial</vt:lpstr>
      <vt:lpstr>Neue Haas Grotesk Text Pro</vt:lpstr>
      <vt:lpstr>Symbol</vt:lpstr>
      <vt:lpstr>Times New Roman</vt:lpstr>
      <vt:lpstr>Wingdings</vt:lpstr>
      <vt:lpstr>BjornVTI</vt:lpstr>
      <vt:lpstr>BjornVTI</vt:lpstr>
      <vt:lpstr>The value of network weaving in supporting integrated care pathways  Working together to improve outcomes</vt:lpstr>
      <vt:lpstr>Welcome and update</vt:lpstr>
      <vt:lpstr>Take a moment to arrive in the zoom!</vt:lpstr>
      <vt:lpstr>Overview of the session</vt:lpstr>
      <vt:lpstr>Systems work better when we work better together </vt:lpstr>
      <vt:lpstr>Resources to help support working together towards a common vision</vt:lpstr>
      <vt:lpstr>BREAKOUT SESSION: TRIZ</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Disrupting the behaviour patterns which can lead to toxic productivity</dc:title>
  <dc:subject/>
  <dc:creator>Hilda Campbell</dc:creator>
  <dc:description/>
  <cp:lastModifiedBy>Hilda Campbell</cp:lastModifiedBy>
  <cp:revision>7</cp:revision>
  <dcterms:created xsi:type="dcterms:W3CDTF">2023-07-09T17:30:35Z</dcterms:created>
  <dcterms:modified xsi:type="dcterms:W3CDTF">2023-08-31T10:28:40Z</dcterms:modified>
  <dc:language>en-GB</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7</vt:i4>
  </property>
</Properties>
</file>