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sldIdLst>
    <p:sldId id="256" r:id="rId2"/>
    <p:sldId id="265" r:id="rId3"/>
    <p:sldId id="266" r:id="rId4"/>
    <p:sldId id="267" r:id="rId5"/>
    <p:sldId id="257" r:id="rId6"/>
    <p:sldId id="268" r:id="rId7"/>
    <p:sldId id="258" r:id="rId8"/>
    <p:sldId id="271" r:id="rId9"/>
    <p:sldId id="259" r:id="rId10"/>
    <p:sldId id="260" r:id="rId11"/>
    <p:sldId id="269" r:id="rId12"/>
    <p:sldId id="261" r:id="rId13"/>
    <p:sldId id="262" r:id="rId14"/>
    <p:sldId id="263" r:id="rId15"/>
    <p:sldId id="272" r:id="rId16"/>
    <p:sldId id="273" r:id="rId17"/>
    <p:sldId id="270" r:id="rId18"/>
    <p:sldId id="274" r:id="rId19"/>
    <p:sldId id="275" r:id="rId20"/>
    <p:sldId id="276" r:id="rId21"/>
    <p:sldId id="26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DD63E0F-A6D6-2983-5C54-23324EF23EBD}" name="Kristin Johnstad" initials="KJ" userId="S::kristin@kristinjohnstad.com::cd9d9080-22ac-46e3-afda-7195f529413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8/10/relationships/authors" Target="authors.xml"/></Relationships>
</file>

<file path=ppt/diagrams/_rels/data1.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 Id="rId14" Type="http://schemas.openxmlformats.org/officeDocument/2006/relationships/image" Target="../media/image21.svg"/></Relationships>
</file>

<file path=ppt/diagrams/_rels/data5.xml.rels><?xml version="1.0" encoding="UTF-8" standalone="yes"?>
<Relationships xmlns="http://schemas.openxmlformats.org/package/2006/relationships"><Relationship Id="rId3" Type="http://schemas.openxmlformats.org/officeDocument/2006/relationships/hyperlink" Target="http://www.alliance-scotland.org.uk/" TargetMode="External"/><Relationship Id="rId2" Type="http://schemas.openxmlformats.org/officeDocument/2006/relationships/hyperlink" Target="https://hexitime.com/" TargetMode="External"/><Relationship Id="rId1" Type="http://schemas.openxmlformats.org/officeDocument/2006/relationships/hyperlink" Target="http://www.cope-scotland.org/" TargetMode="External"/><Relationship Id="rId4" Type="http://schemas.openxmlformats.org/officeDocument/2006/relationships/hyperlink" Target="http://www.q.health.org.uk/" TargetMode="External"/></Relationships>
</file>

<file path=ppt/diagrams/_rels/data6.xml.rels><?xml version="1.0" encoding="UTF-8" standalone="yes"?>
<Relationships xmlns="http://schemas.openxmlformats.org/package/2006/relationships"><Relationship Id="rId2" Type="http://schemas.openxmlformats.org/officeDocument/2006/relationships/hyperlink" Target="https://networkweaver.com/" TargetMode="External"/><Relationship Id="rId1" Type="http://schemas.openxmlformats.org/officeDocument/2006/relationships/hyperlink" Target="http://www.cope-scotland.org/" TargetMode="External"/></Relationships>
</file>

<file path=ppt/diagrams/_rels/drawing1.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 Id="rId14" Type="http://schemas.openxmlformats.org/officeDocument/2006/relationships/image" Target="../media/image21.svg"/></Relationships>
</file>

<file path=ppt/diagrams/_rels/drawing5.xml.rels><?xml version="1.0" encoding="UTF-8" standalone="yes"?>
<Relationships xmlns="http://schemas.openxmlformats.org/package/2006/relationships"><Relationship Id="rId3" Type="http://schemas.openxmlformats.org/officeDocument/2006/relationships/hyperlink" Target="http://www.alliance-scotland.org.uk/" TargetMode="External"/><Relationship Id="rId2" Type="http://schemas.openxmlformats.org/officeDocument/2006/relationships/hyperlink" Target="https://hexitime.com/" TargetMode="External"/><Relationship Id="rId1" Type="http://schemas.openxmlformats.org/officeDocument/2006/relationships/hyperlink" Target="http://www.cope-scotland.org/" TargetMode="External"/><Relationship Id="rId4" Type="http://schemas.openxmlformats.org/officeDocument/2006/relationships/hyperlink" Target="http://www.q.health.org.uk/" TargetMode="External"/></Relationships>
</file>

<file path=ppt/diagrams/_rels/drawing6.xml.rels><?xml version="1.0" encoding="UTF-8" standalone="yes"?>
<Relationships xmlns="http://schemas.openxmlformats.org/package/2006/relationships"><Relationship Id="rId2" Type="http://schemas.openxmlformats.org/officeDocument/2006/relationships/hyperlink" Target="https://networkweaver.com/" TargetMode="External"/><Relationship Id="rId1" Type="http://schemas.openxmlformats.org/officeDocument/2006/relationships/hyperlink" Target="http://www.cope-scotland.org/" TargetMode="External"/></Relationships>
</file>

<file path=ppt/diagrams/colors1.xml><?xml version="1.0" encoding="utf-8"?>
<dgm:colorsDef xmlns:dgm="http://schemas.openxmlformats.org/drawingml/2006/diagram" xmlns:a="http://schemas.openxmlformats.org/drawingml/2006/main" uniqueId="urn:microsoft.com/office/officeart/2018/5/colors/Iconchunking_neutralicon_accent3_2">
  <dgm:title val=""/>
  <dgm:desc val=""/>
  <dgm:catLst>
    <dgm:cat type="accent3" pri="13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dgm:fillClrLst>
    <dgm:linClrLst meth="repeat">
      <a:schemeClr val="lt1">
        <a:alpha val="0"/>
      </a:schemeClr>
    </dgm:linClrLst>
    <dgm:effectClrLst/>
    <dgm:txLinClrLst/>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B6D5C0-6948-421C-BA56-F43F0F8C5307}" type="doc">
      <dgm:prSet loTypeId="urn:microsoft.com/office/officeart/2018/5/layout/IconCircleLabelList" loCatId="icon" qsTypeId="urn:microsoft.com/office/officeart/2005/8/quickstyle/simple1" qsCatId="simple" csTypeId="urn:microsoft.com/office/officeart/2018/5/colors/Iconchunking_neutralicon_accent3_2" csCatId="accent3" phldr="1"/>
      <dgm:spPr/>
      <dgm:t>
        <a:bodyPr/>
        <a:lstStyle/>
        <a:p>
          <a:endParaRPr lang="en-US"/>
        </a:p>
      </dgm:t>
    </dgm:pt>
    <dgm:pt modelId="{0EF699D6-FFAD-422E-963F-80B7A8540430}">
      <dgm:prSet/>
      <dgm:spPr/>
      <dgm:t>
        <a:bodyPr/>
        <a:lstStyle/>
        <a:p>
          <a:pPr>
            <a:defRPr cap="all"/>
          </a:pPr>
          <a:r>
            <a:rPr lang="en-US" dirty="0"/>
            <a:t>Why am I here? I want to be here versus I was told to be here its my job</a:t>
          </a:r>
        </a:p>
      </dgm:t>
    </dgm:pt>
    <dgm:pt modelId="{74141A43-09D4-4F6D-9685-5B741F7AC3A8}" type="parTrans" cxnId="{A74EBE57-96C6-43D1-BA44-CBFB051FB8C6}">
      <dgm:prSet/>
      <dgm:spPr/>
      <dgm:t>
        <a:bodyPr/>
        <a:lstStyle/>
        <a:p>
          <a:endParaRPr lang="en-US"/>
        </a:p>
      </dgm:t>
    </dgm:pt>
    <dgm:pt modelId="{D4A4B930-6829-4325-AEFA-EE8B587FCFC3}" type="sibTrans" cxnId="{A74EBE57-96C6-43D1-BA44-CBFB051FB8C6}">
      <dgm:prSet/>
      <dgm:spPr/>
      <dgm:t>
        <a:bodyPr/>
        <a:lstStyle/>
        <a:p>
          <a:endParaRPr lang="en-US"/>
        </a:p>
      </dgm:t>
    </dgm:pt>
    <dgm:pt modelId="{29FAB4F1-AFB3-48F2-A0DE-66E7DDA5E93F}">
      <dgm:prSet/>
      <dgm:spPr/>
      <dgm:t>
        <a:bodyPr/>
        <a:lstStyle/>
        <a:p>
          <a:pPr>
            <a:defRPr cap="all"/>
          </a:pPr>
          <a:r>
            <a:rPr lang="en-GB" dirty="0"/>
            <a:t>Let’s have a meeting to discuss why we are meeting</a:t>
          </a:r>
          <a:endParaRPr lang="en-US" dirty="0"/>
        </a:p>
      </dgm:t>
    </dgm:pt>
    <dgm:pt modelId="{0FEEA9C7-8007-4C77-BEDD-B150FEEEBE54}" type="parTrans" cxnId="{E7120BB1-59FF-4AEB-ABBD-1A877F80679D}">
      <dgm:prSet/>
      <dgm:spPr/>
      <dgm:t>
        <a:bodyPr/>
        <a:lstStyle/>
        <a:p>
          <a:endParaRPr lang="en-US"/>
        </a:p>
      </dgm:t>
    </dgm:pt>
    <dgm:pt modelId="{48ED1A3E-D35C-4873-AD95-BD6D3939DD9C}" type="sibTrans" cxnId="{E7120BB1-59FF-4AEB-ABBD-1A877F80679D}">
      <dgm:prSet/>
      <dgm:spPr/>
      <dgm:t>
        <a:bodyPr/>
        <a:lstStyle/>
        <a:p>
          <a:endParaRPr lang="en-US"/>
        </a:p>
      </dgm:t>
    </dgm:pt>
    <dgm:pt modelId="{9EEBB8A9-67CF-413E-9C35-CF6D1EA1C543}">
      <dgm:prSet/>
      <dgm:spPr/>
      <dgm:t>
        <a:bodyPr/>
        <a:lstStyle/>
        <a:p>
          <a:pPr>
            <a:defRPr cap="all"/>
          </a:pPr>
          <a:r>
            <a:rPr lang="en-GB" dirty="0"/>
            <a:t>Let’s create terms of reference.  Here is one I made earlier</a:t>
          </a:r>
          <a:endParaRPr lang="en-US" dirty="0"/>
        </a:p>
      </dgm:t>
    </dgm:pt>
    <dgm:pt modelId="{489C47B2-172B-4B3E-AF57-131437E2E0E1}" type="parTrans" cxnId="{3621B538-84EB-463B-AF44-A851649C2AAB}">
      <dgm:prSet/>
      <dgm:spPr/>
      <dgm:t>
        <a:bodyPr/>
        <a:lstStyle/>
        <a:p>
          <a:endParaRPr lang="en-US"/>
        </a:p>
      </dgm:t>
    </dgm:pt>
    <dgm:pt modelId="{E93D6BC2-DDC6-4E34-832A-EB3E80036F1A}" type="sibTrans" cxnId="{3621B538-84EB-463B-AF44-A851649C2AAB}">
      <dgm:prSet/>
      <dgm:spPr/>
      <dgm:t>
        <a:bodyPr/>
        <a:lstStyle/>
        <a:p>
          <a:endParaRPr lang="en-US"/>
        </a:p>
      </dgm:t>
    </dgm:pt>
    <dgm:pt modelId="{B4389DED-9C87-48B1-98F2-13BD175E1DD1}">
      <dgm:prSet/>
      <dgm:spPr/>
      <dgm:t>
        <a:bodyPr/>
        <a:lstStyle/>
        <a:p>
          <a:pPr>
            <a:defRPr cap="all"/>
          </a:pPr>
          <a:r>
            <a:rPr lang="en-GB"/>
            <a:t>There is a deadline on………we need to meet and see what we are going to do about it</a:t>
          </a:r>
          <a:endParaRPr lang="en-US"/>
        </a:p>
      </dgm:t>
    </dgm:pt>
    <dgm:pt modelId="{2055DD74-A43B-46E9-9688-8F39760466D2}" type="parTrans" cxnId="{45D79B9F-0877-404D-A227-66DD87F581C7}">
      <dgm:prSet/>
      <dgm:spPr/>
      <dgm:t>
        <a:bodyPr/>
        <a:lstStyle/>
        <a:p>
          <a:endParaRPr lang="en-US"/>
        </a:p>
      </dgm:t>
    </dgm:pt>
    <dgm:pt modelId="{441638DC-8715-4134-9969-E724D0092E61}" type="sibTrans" cxnId="{45D79B9F-0877-404D-A227-66DD87F581C7}">
      <dgm:prSet/>
      <dgm:spPr/>
      <dgm:t>
        <a:bodyPr/>
        <a:lstStyle/>
        <a:p>
          <a:endParaRPr lang="en-US"/>
        </a:p>
      </dgm:t>
    </dgm:pt>
    <dgm:pt modelId="{35C30031-B529-4831-89DB-9004A1DD1D9E}">
      <dgm:prSet/>
      <dgm:spPr/>
      <dgm:t>
        <a:bodyPr/>
        <a:lstStyle/>
        <a:p>
          <a:pPr>
            <a:defRPr cap="all"/>
          </a:pPr>
          <a:r>
            <a:rPr lang="en-GB"/>
            <a:t>We are starting a forum, here is the agenda</a:t>
          </a:r>
          <a:endParaRPr lang="en-US"/>
        </a:p>
      </dgm:t>
    </dgm:pt>
    <dgm:pt modelId="{FCA8CB75-F583-48AC-BC7F-242C8B39F60A}" type="parTrans" cxnId="{59FA4B50-5620-43F5-B494-D33424A68D66}">
      <dgm:prSet/>
      <dgm:spPr/>
      <dgm:t>
        <a:bodyPr/>
        <a:lstStyle/>
        <a:p>
          <a:endParaRPr lang="en-US"/>
        </a:p>
      </dgm:t>
    </dgm:pt>
    <dgm:pt modelId="{ECB5F538-6397-4573-B9CE-17D89ED3FF29}" type="sibTrans" cxnId="{59FA4B50-5620-43F5-B494-D33424A68D66}">
      <dgm:prSet/>
      <dgm:spPr/>
      <dgm:t>
        <a:bodyPr/>
        <a:lstStyle/>
        <a:p>
          <a:endParaRPr lang="en-US"/>
        </a:p>
      </dgm:t>
    </dgm:pt>
    <dgm:pt modelId="{E03A6A87-F41C-4FEE-9543-0966B69F3C58}">
      <dgm:prSet/>
      <dgm:spPr/>
      <dgm:t>
        <a:bodyPr/>
        <a:lstStyle/>
        <a:p>
          <a:pPr>
            <a:defRPr cap="all"/>
          </a:pPr>
          <a:r>
            <a:rPr lang="en-GB" dirty="0"/>
            <a:t>We are starting a network. No, you can’t’ do that we need to see what the network think</a:t>
          </a:r>
          <a:endParaRPr lang="en-US" dirty="0"/>
        </a:p>
      </dgm:t>
    </dgm:pt>
    <dgm:pt modelId="{FCDDB974-7F33-42B8-9E59-73AE21E7745B}" type="parTrans" cxnId="{1501337E-CF6D-440A-9410-58A7E8B111F9}">
      <dgm:prSet/>
      <dgm:spPr/>
      <dgm:t>
        <a:bodyPr/>
        <a:lstStyle/>
        <a:p>
          <a:endParaRPr lang="en-US"/>
        </a:p>
      </dgm:t>
    </dgm:pt>
    <dgm:pt modelId="{F7F3E377-BD5A-49BC-A49D-481CC20A2DB2}" type="sibTrans" cxnId="{1501337E-CF6D-440A-9410-58A7E8B111F9}">
      <dgm:prSet/>
      <dgm:spPr/>
      <dgm:t>
        <a:bodyPr/>
        <a:lstStyle/>
        <a:p>
          <a:endParaRPr lang="en-US"/>
        </a:p>
      </dgm:t>
    </dgm:pt>
    <dgm:pt modelId="{A0DD4758-C59E-4ABB-B258-7F71F8D8386B}">
      <dgm:prSet/>
      <dgm:spPr/>
      <dgm:t>
        <a:bodyPr/>
        <a:lstStyle/>
        <a:p>
          <a:pPr>
            <a:defRPr cap="all"/>
          </a:pPr>
          <a:r>
            <a:rPr lang="en-GB" dirty="0"/>
            <a:t>This policy needs implemented let’s plan action</a:t>
          </a:r>
          <a:endParaRPr lang="en-US" dirty="0"/>
        </a:p>
      </dgm:t>
    </dgm:pt>
    <dgm:pt modelId="{B250FFF1-68CB-4B0E-93FF-1D05E9E4BFD3}" type="parTrans" cxnId="{294630A3-6F5D-4DF2-8057-2234AE9AAF11}">
      <dgm:prSet/>
      <dgm:spPr/>
      <dgm:t>
        <a:bodyPr/>
        <a:lstStyle/>
        <a:p>
          <a:endParaRPr lang="en-US"/>
        </a:p>
      </dgm:t>
    </dgm:pt>
    <dgm:pt modelId="{526DFFB9-9F55-4D91-8078-D91DC6347AEA}" type="sibTrans" cxnId="{294630A3-6F5D-4DF2-8057-2234AE9AAF11}">
      <dgm:prSet/>
      <dgm:spPr/>
      <dgm:t>
        <a:bodyPr/>
        <a:lstStyle/>
        <a:p>
          <a:endParaRPr lang="en-US"/>
        </a:p>
      </dgm:t>
    </dgm:pt>
    <dgm:pt modelId="{12B9A7A1-AF52-4002-A642-95C3D393E87A}" type="pres">
      <dgm:prSet presAssocID="{79B6D5C0-6948-421C-BA56-F43F0F8C5307}" presName="root" presStyleCnt="0">
        <dgm:presLayoutVars>
          <dgm:dir/>
          <dgm:resizeHandles val="exact"/>
        </dgm:presLayoutVars>
      </dgm:prSet>
      <dgm:spPr/>
    </dgm:pt>
    <dgm:pt modelId="{10B6E84B-67F8-4824-B508-2D2C3B50D713}" type="pres">
      <dgm:prSet presAssocID="{0EF699D6-FFAD-422E-963F-80B7A8540430}" presName="compNode" presStyleCnt="0"/>
      <dgm:spPr/>
    </dgm:pt>
    <dgm:pt modelId="{70315A0C-369F-4233-94D8-7DBD302B0210}" type="pres">
      <dgm:prSet presAssocID="{0EF699D6-FFAD-422E-963F-80B7A8540430}" presName="iconBgRect" presStyleLbl="bgShp" presStyleIdx="0" presStyleCnt="7"/>
      <dgm:spPr/>
    </dgm:pt>
    <dgm:pt modelId="{9877D3CB-0852-419F-9C67-73ACAB7C60C5}" type="pres">
      <dgm:prSet presAssocID="{0EF699D6-FFAD-422E-963F-80B7A8540430}"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ircles with Arrows"/>
        </a:ext>
      </dgm:extLst>
    </dgm:pt>
    <dgm:pt modelId="{30CA28EE-7E38-4DB5-A1E2-99400939958B}" type="pres">
      <dgm:prSet presAssocID="{0EF699D6-FFAD-422E-963F-80B7A8540430}" presName="spaceRect" presStyleCnt="0"/>
      <dgm:spPr/>
    </dgm:pt>
    <dgm:pt modelId="{AC04901D-D72C-4F99-8E15-AB5617321455}" type="pres">
      <dgm:prSet presAssocID="{0EF699D6-FFAD-422E-963F-80B7A8540430}" presName="textRect" presStyleLbl="revTx" presStyleIdx="0" presStyleCnt="7">
        <dgm:presLayoutVars>
          <dgm:chMax val="1"/>
          <dgm:chPref val="1"/>
        </dgm:presLayoutVars>
      </dgm:prSet>
      <dgm:spPr/>
    </dgm:pt>
    <dgm:pt modelId="{4CC09834-5FEF-4082-BA73-40187C5BAA41}" type="pres">
      <dgm:prSet presAssocID="{D4A4B930-6829-4325-AEFA-EE8B587FCFC3}" presName="sibTrans" presStyleCnt="0"/>
      <dgm:spPr/>
    </dgm:pt>
    <dgm:pt modelId="{8EF359BA-E823-4202-8C6C-F4961B3F2E40}" type="pres">
      <dgm:prSet presAssocID="{29FAB4F1-AFB3-48F2-A0DE-66E7DDA5E93F}" presName="compNode" presStyleCnt="0"/>
      <dgm:spPr/>
    </dgm:pt>
    <dgm:pt modelId="{591B238E-4E27-49A2-9403-69EA8042817B}" type="pres">
      <dgm:prSet presAssocID="{29FAB4F1-AFB3-48F2-A0DE-66E7DDA5E93F}" presName="iconBgRect" presStyleLbl="bgShp" presStyleIdx="1" presStyleCnt="7"/>
      <dgm:spPr/>
    </dgm:pt>
    <dgm:pt modelId="{83AA5A69-24F4-4081-A405-50A848CA9AEC}" type="pres">
      <dgm:prSet presAssocID="{29FAB4F1-AFB3-48F2-A0DE-66E7DDA5E93F}"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a:ext>
      </dgm:extLst>
    </dgm:pt>
    <dgm:pt modelId="{7A3CF8AF-7C05-4C61-BD01-232049FCDFD3}" type="pres">
      <dgm:prSet presAssocID="{29FAB4F1-AFB3-48F2-A0DE-66E7DDA5E93F}" presName="spaceRect" presStyleCnt="0"/>
      <dgm:spPr/>
    </dgm:pt>
    <dgm:pt modelId="{04030799-A2B6-475F-8273-7D6FFEB40D3B}" type="pres">
      <dgm:prSet presAssocID="{29FAB4F1-AFB3-48F2-A0DE-66E7DDA5E93F}" presName="textRect" presStyleLbl="revTx" presStyleIdx="1" presStyleCnt="7">
        <dgm:presLayoutVars>
          <dgm:chMax val="1"/>
          <dgm:chPref val="1"/>
        </dgm:presLayoutVars>
      </dgm:prSet>
      <dgm:spPr/>
    </dgm:pt>
    <dgm:pt modelId="{48CED777-1277-4C5E-9A2D-3A9ADF992501}" type="pres">
      <dgm:prSet presAssocID="{48ED1A3E-D35C-4873-AD95-BD6D3939DD9C}" presName="sibTrans" presStyleCnt="0"/>
      <dgm:spPr/>
    </dgm:pt>
    <dgm:pt modelId="{6A99489D-EB3C-4B9F-80F2-1693AE383E6A}" type="pres">
      <dgm:prSet presAssocID="{9EEBB8A9-67CF-413E-9C35-CF6D1EA1C543}" presName="compNode" presStyleCnt="0"/>
      <dgm:spPr/>
    </dgm:pt>
    <dgm:pt modelId="{BC216E1C-A442-4B6A-A593-2C05AD63F014}" type="pres">
      <dgm:prSet presAssocID="{9EEBB8A9-67CF-413E-9C35-CF6D1EA1C543}" presName="iconBgRect" presStyleLbl="bgShp" presStyleIdx="2" presStyleCnt="7"/>
      <dgm:spPr/>
    </dgm:pt>
    <dgm:pt modelId="{817F2F2C-4739-4CF9-9179-138BB893B769}" type="pres">
      <dgm:prSet presAssocID="{9EEBB8A9-67CF-413E-9C35-CF6D1EA1C543}"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pen Book"/>
        </a:ext>
      </dgm:extLst>
    </dgm:pt>
    <dgm:pt modelId="{DEA9550D-A195-4710-921E-346E1F7078E3}" type="pres">
      <dgm:prSet presAssocID="{9EEBB8A9-67CF-413E-9C35-CF6D1EA1C543}" presName="spaceRect" presStyleCnt="0"/>
      <dgm:spPr/>
    </dgm:pt>
    <dgm:pt modelId="{26BF7C39-0F5F-4A49-A406-6C0FBA13429D}" type="pres">
      <dgm:prSet presAssocID="{9EEBB8A9-67CF-413E-9C35-CF6D1EA1C543}" presName="textRect" presStyleLbl="revTx" presStyleIdx="2" presStyleCnt="7">
        <dgm:presLayoutVars>
          <dgm:chMax val="1"/>
          <dgm:chPref val="1"/>
        </dgm:presLayoutVars>
      </dgm:prSet>
      <dgm:spPr/>
    </dgm:pt>
    <dgm:pt modelId="{636EF039-D8F7-4F41-B110-603D2CFF68E3}" type="pres">
      <dgm:prSet presAssocID="{E93D6BC2-DDC6-4E34-832A-EB3E80036F1A}" presName="sibTrans" presStyleCnt="0"/>
      <dgm:spPr/>
    </dgm:pt>
    <dgm:pt modelId="{317C952C-45C4-4C57-98FB-AD69A0FAFA59}" type="pres">
      <dgm:prSet presAssocID="{B4389DED-9C87-48B1-98F2-13BD175E1DD1}" presName="compNode" presStyleCnt="0"/>
      <dgm:spPr/>
    </dgm:pt>
    <dgm:pt modelId="{165950C5-DB34-4896-A741-C208E7071790}" type="pres">
      <dgm:prSet presAssocID="{B4389DED-9C87-48B1-98F2-13BD175E1DD1}" presName="iconBgRect" presStyleLbl="bgShp" presStyleIdx="3" presStyleCnt="7"/>
      <dgm:spPr/>
    </dgm:pt>
    <dgm:pt modelId="{B0E5879F-C67F-442A-90E3-CD99F8C7F62F}" type="pres">
      <dgm:prSet presAssocID="{B4389DED-9C87-48B1-98F2-13BD175E1DD1}"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topwatch"/>
        </a:ext>
      </dgm:extLst>
    </dgm:pt>
    <dgm:pt modelId="{DAB21C91-2594-4E7B-9009-F4A3D48CF5AE}" type="pres">
      <dgm:prSet presAssocID="{B4389DED-9C87-48B1-98F2-13BD175E1DD1}" presName="spaceRect" presStyleCnt="0"/>
      <dgm:spPr/>
    </dgm:pt>
    <dgm:pt modelId="{16941694-DEAD-4837-88D1-66B0E6875111}" type="pres">
      <dgm:prSet presAssocID="{B4389DED-9C87-48B1-98F2-13BD175E1DD1}" presName="textRect" presStyleLbl="revTx" presStyleIdx="3" presStyleCnt="7">
        <dgm:presLayoutVars>
          <dgm:chMax val="1"/>
          <dgm:chPref val="1"/>
        </dgm:presLayoutVars>
      </dgm:prSet>
      <dgm:spPr/>
    </dgm:pt>
    <dgm:pt modelId="{A24B2E19-4294-4DB9-97DF-9370C88FF6C9}" type="pres">
      <dgm:prSet presAssocID="{441638DC-8715-4134-9969-E724D0092E61}" presName="sibTrans" presStyleCnt="0"/>
      <dgm:spPr/>
    </dgm:pt>
    <dgm:pt modelId="{143F4546-AC88-437E-93BE-02944657D6FC}" type="pres">
      <dgm:prSet presAssocID="{35C30031-B529-4831-89DB-9004A1DD1D9E}" presName="compNode" presStyleCnt="0"/>
      <dgm:spPr/>
    </dgm:pt>
    <dgm:pt modelId="{1BB62083-51A2-48AE-89B3-5FB89337F3C5}" type="pres">
      <dgm:prSet presAssocID="{35C30031-B529-4831-89DB-9004A1DD1D9E}" presName="iconBgRect" presStyleLbl="bgShp" presStyleIdx="4" presStyleCnt="7"/>
      <dgm:spPr/>
    </dgm:pt>
    <dgm:pt modelId="{FB342DE8-8DCF-4013-AE6C-D1E4C849B500}" type="pres">
      <dgm:prSet presAssocID="{35C30031-B529-4831-89DB-9004A1DD1D9E}"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eeting"/>
        </a:ext>
      </dgm:extLst>
    </dgm:pt>
    <dgm:pt modelId="{DF61FD8C-9557-4A35-B3E4-9F9A920341FF}" type="pres">
      <dgm:prSet presAssocID="{35C30031-B529-4831-89DB-9004A1DD1D9E}" presName="spaceRect" presStyleCnt="0"/>
      <dgm:spPr/>
    </dgm:pt>
    <dgm:pt modelId="{55BB75B3-EF16-4469-8BBD-E6300C51C401}" type="pres">
      <dgm:prSet presAssocID="{35C30031-B529-4831-89DB-9004A1DD1D9E}" presName="textRect" presStyleLbl="revTx" presStyleIdx="4" presStyleCnt="7">
        <dgm:presLayoutVars>
          <dgm:chMax val="1"/>
          <dgm:chPref val="1"/>
        </dgm:presLayoutVars>
      </dgm:prSet>
      <dgm:spPr/>
    </dgm:pt>
    <dgm:pt modelId="{F0DEF1B9-3462-488B-9B9A-5135D83BB36A}" type="pres">
      <dgm:prSet presAssocID="{ECB5F538-6397-4573-B9CE-17D89ED3FF29}" presName="sibTrans" presStyleCnt="0"/>
      <dgm:spPr/>
    </dgm:pt>
    <dgm:pt modelId="{B9D9AE1A-4450-45F9-B625-F56607F1D1C9}" type="pres">
      <dgm:prSet presAssocID="{E03A6A87-F41C-4FEE-9543-0966B69F3C58}" presName="compNode" presStyleCnt="0"/>
      <dgm:spPr/>
    </dgm:pt>
    <dgm:pt modelId="{2704DB61-52DB-45A9-BA34-D2E2A0DB34FB}" type="pres">
      <dgm:prSet presAssocID="{E03A6A87-F41C-4FEE-9543-0966B69F3C58}" presName="iconBgRect" presStyleLbl="bgShp" presStyleIdx="5" presStyleCnt="7"/>
      <dgm:spPr/>
    </dgm:pt>
    <dgm:pt modelId="{F440BBCA-4D5E-46D3-AA44-4E8BDCF1BBA8}" type="pres">
      <dgm:prSet presAssocID="{E03A6A87-F41C-4FEE-9543-0966B69F3C58}"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User Network"/>
        </a:ext>
      </dgm:extLst>
    </dgm:pt>
    <dgm:pt modelId="{ED79D43D-7004-42D3-B8F8-D0E863E436BE}" type="pres">
      <dgm:prSet presAssocID="{E03A6A87-F41C-4FEE-9543-0966B69F3C58}" presName="spaceRect" presStyleCnt="0"/>
      <dgm:spPr/>
    </dgm:pt>
    <dgm:pt modelId="{2A7535A1-38C0-434B-9DEF-017A8D5AA7C0}" type="pres">
      <dgm:prSet presAssocID="{E03A6A87-F41C-4FEE-9543-0966B69F3C58}" presName="textRect" presStyleLbl="revTx" presStyleIdx="5" presStyleCnt="7">
        <dgm:presLayoutVars>
          <dgm:chMax val="1"/>
          <dgm:chPref val="1"/>
        </dgm:presLayoutVars>
      </dgm:prSet>
      <dgm:spPr/>
    </dgm:pt>
    <dgm:pt modelId="{EEB96698-1C0E-41A9-98F7-6C094570C7D4}" type="pres">
      <dgm:prSet presAssocID="{F7F3E377-BD5A-49BC-A49D-481CC20A2DB2}" presName="sibTrans" presStyleCnt="0"/>
      <dgm:spPr/>
    </dgm:pt>
    <dgm:pt modelId="{34B241F2-82D5-4939-952F-567D84AE1673}" type="pres">
      <dgm:prSet presAssocID="{A0DD4758-C59E-4ABB-B258-7F71F8D8386B}" presName="compNode" presStyleCnt="0"/>
      <dgm:spPr/>
    </dgm:pt>
    <dgm:pt modelId="{64BCF78C-A66A-4BF1-AB6E-947D0CA7E2A1}" type="pres">
      <dgm:prSet presAssocID="{A0DD4758-C59E-4ABB-B258-7F71F8D8386B}" presName="iconBgRect" presStyleLbl="bgShp" presStyleIdx="6" presStyleCnt="7"/>
      <dgm:spPr/>
    </dgm:pt>
    <dgm:pt modelId="{D08E79B8-AA5E-4C07-B138-EC12A74F3B7E}" type="pres">
      <dgm:prSet presAssocID="{A0DD4758-C59E-4ABB-B258-7F71F8D8386B}"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Check List"/>
        </a:ext>
      </dgm:extLst>
    </dgm:pt>
    <dgm:pt modelId="{20181CFC-A459-495F-9CA0-8AF7187BB343}" type="pres">
      <dgm:prSet presAssocID="{A0DD4758-C59E-4ABB-B258-7F71F8D8386B}" presName="spaceRect" presStyleCnt="0"/>
      <dgm:spPr/>
    </dgm:pt>
    <dgm:pt modelId="{99E100AA-030C-4EB1-9FCF-BB53EDF70FD7}" type="pres">
      <dgm:prSet presAssocID="{A0DD4758-C59E-4ABB-B258-7F71F8D8386B}" presName="textRect" presStyleLbl="revTx" presStyleIdx="6" presStyleCnt="7">
        <dgm:presLayoutVars>
          <dgm:chMax val="1"/>
          <dgm:chPref val="1"/>
        </dgm:presLayoutVars>
      </dgm:prSet>
      <dgm:spPr/>
    </dgm:pt>
  </dgm:ptLst>
  <dgm:cxnLst>
    <dgm:cxn modelId="{8DC03204-B5C0-47A8-A102-79AF10D57834}" type="presOf" srcId="{29FAB4F1-AFB3-48F2-A0DE-66E7DDA5E93F}" destId="{04030799-A2B6-475F-8273-7D6FFEB40D3B}" srcOrd="0" destOrd="0" presId="urn:microsoft.com/office/officeart/2018/5/layout/IconCircleLabelList"/>
    <dgm:cxn modelId="{3621B538-84EB-463B-AF44-A851649C2AAB}" srcId="{79B6D5C0-6948-421C-BA56-F43F0F8C5307}" destId="{9EEBB8A9-67CF-413E-9C35-CF6D1EA1C543}" srcOrd="2" destOrd="0" parTransId="{489C47B2-172B-4B3E-AF57-131437E2E0E1}" sibTransId="{E93D6BC2-DDC6-4E34-832A-EB3E80036F1A}"/>
    <dgm:cxn modelId="{05E3FC3C-DCF1-40F5-A655-285319590ABA}" type="presOf" srcId="{35C30031-B529-4831-89DB-9004A1DD1D9E}" destId="{55BB75B3-EF16-4469-8BBD-E6300C51C401}" srcOrd="0" destOrd="0" presId="urn:microsoft.com/office/officeart/2018/5/layout/IconCircleLabelList"/>
    <dgm:cxn modelId="{1F30D863-775D-456C-AAAE-9239576641CA}" type="presOf" srcId="{A0DD4758-C59E-4ABB-B258-7F71F8D8386B}" destId="{99E100AA-030C-4EB1-9FCF-BB53EDF70FD7}" srcOrd="0" destOrd="0" presId="urn:microsoft.com/office/officeart/2018/5/layout/IconCircleLabelList"/>
    <dgm:cxn modelId="{37643244-B533-4035-925C-891279F0CAB2}" type="presOf" srcId="{E03A6A87-F41C-4FEE-9543-0966B69F3C58}" destId="{2A7535A1-38C0-434B-9DEF-017A8D5AA7C0}" srcOrd="0" destOrd="0" presId="urn:microsoft.com/office/officeart/2018/5/layout/IconCircleLabelList"/>
    <dgm:cxn modelId="{45B7DC4B-4761-47CC-B42C-040FECB7DD22}" type="presOf" srcId="{0EF699D6-FFAD-422E-963F-80B7A8540430}" destId="{AC04901D-D72C-4F99-8E15-AB5617321455}" srcOrd="0" destOrd="0" presId="urn:microsoft.com/office/officeart/2018/5/layout/IconCircleLabelList"/>
    <dgm:cxn modelId="{59FA4B50-5620-43F5-B494-D33424A68D66}" srcId="{79B6D5C0-6948-421C-BA56-F43F0F8C5307}" destId="{35C30031-B529-4831-89DB-9004A1DD1D9E}" srcOrd="4" destOrd="0" parTransId="{FCA8CB75-F583-48AC-BC7F-242C8B39F60A}" sibTransId="{ECB5F538-6397-4573-B9CE-17D89ED3FF29}"/>
    <dgm:cxn modelId="{A74EBE57-96C6-43D1-BA44-CBFB051FB8C6}" srcId="{79B6D5C0-6948-421C-BA56-F43F0F8C5307}" destId="{0EF699D6-FFAD-422E-963F-80B7A8540430}" srcOrd="0" destOrd="0" parTransId="{74141A43-09D4-4F6D-9685-5B741F7AC3A8}" sibTransId="{D4A4B930-6829-4325-AEFA-EE8B587FCFC3}"/>
    <dgm:cxn modelId="{1501337E-CF6D-440A-9410-58A7E8B111F9}" srcId="{79B6D5C0-6948-421C-BA56-F43F0F8C5307}" destId="{E03A6A87-F41C-4FEE-9543-0966B69F3C58}" srcOrd="5" destOrd="0" parTransId="{FCDDB974-7F33-42B8-9E59-73AE21E7745B}" sibTransId="{F7F3E377-BD5A-49BC-A49D-481CC20A2DB2}"/>
    <dgm:cxn modelId="{5EA72A82-431B-453E-A022-8A5E8B373A3E}" type="presOf" srcId="{79B6D5C0-6948-421C-BA56-F43F0F8C5307}" destId="{12B9A7A1-AF52-4002-A642-95C3D393E87A}" srcOrd="0" destOrd="0" presId="urn:microsoft.com/office/officeart/2018/5/layout/IconCircleLabelList"/>
    <dgm:cxn modelId="{45D79B9F-0877-404D-A227-66DD87F581C7}" srcId="{79B6D5C0-6948-421C-BA56-F43F0F8C5307}" destId="{B4389DED-9C87-48B1-98F2-13BD175E1DD1}" srcOrd="3" destOrd="0" parTransId="{2055DD74-A43B-46E9-9688-8F39760466D2}" sibTransId="{441638DC-8715-4134-9969-E724D0092E61}"/>
    <dgm:cxn modelId="{294630A3-6F5D-4DF2-8057-2234AE9AAF11}" srcId="{79B6D5C0-6948-421C-BA56-F43F0F8C5307}" destId="{A0DD4758-C59E-4ABB-B258-7F71F8D8386B}" srcOrd="6" destOrd="0" parTransId="{B250FFF1-68CB-4B0E-93FF-1D05E9E4BFD3}" sibTransId="{526DFFB9-9F55-4D91-8078-D91DC6347AEA}"/>
    <dgm:cxn modelId="{E7120BB1-59FF-4AEB-ABBD-1A877F80679D}" srcId="{79B6D5C0-6948-421C-BA56-F43F0F8C5307}" destId="{29FAB4F1-AFB3-48F2-A0DE-66E7DDA5E93F}" srcOrd="1" destOrd="0" parTransId="{0FEEA9C7-8007-4C77-BEDD-B150FEEEBE54}" sibTransId="{48ED1A3E-D35C-4873-AD95-BD6D3939DD9C}"/>
    <dgm:cxn modelId="{456C13EC-936F-48EF-B0A7-1461F2FABB36}" type="presOf" srcId="{9EEBB8A9-67CF-413E-9C35-CF6D1EA1C543}" destId="{26BF7C39-0F5F-4A49-A406-6C0FBA13429D}" srcOrd="0" destOrd="0" presId="urn:microsoft.com/office/officeart/2018/5/layout/IconCircleLabelList"/>
    <dgm:cxn modelId="{3EFB12FC-8577-4994-8B5B-2801F4B40894}" type="presOf" srcId="{B4389DED-9C87-48B1-98F2-13BD175E1DD1}" destId="{16941694-DEAD-4837-88D1-66B0E6875111}" srcOrd="0" destOrd="0" presId="urn:microsoft.com/office/officeart/2018/5/layout/IconCircleLabelList"/>
    <dgm:cxn modelId="{E9CFAE70-933B-462F-ADEB-384CFDFBBD46}" type="presParOf" srcId="{12B9A7A1-AF52-4002-A642-95C3D393E87A}" destId="{10B6E84B-67F8-4824-B508-2D2C3B50D713}" srcOrd="0" destOrd="0" presId="urn:microsoft.com/office/officeart/2018/5/layout/IconCircleLabelList"/>
    <dgm:cxn modelId="{2DEB51A2-CBB0-40A7-AC87-D12E0505FF31}" type="presParOf" srcId="{10B6E84B-67F8-4824-B508-2D2C3B50D713}" destId="{70315A0C-369F-4233-94D8-7DBD302B0210}" srcOrd="0" destOrd="0" presId="urn:microsoft.com/office/officeart/2018/5/layout/IconCircleLabelList"/>
    <dgm:cxn modelId="{C5091844-2447-4A46-8DDB-676C08366CB1}" type="presParOf" srcId="{10B6E84B-67F8-4824-B508-2D2C3B50D713}" destId="{9877D3CB-0852-419F-9C67-73ACAB7C60C5}" srcOrd="1" destOrd="0" presId="urn:microsoft.com/office/officeart/2018/5/layout/IconCircleLabelList"/>
    <dgm:cxn modelId="{74094F42-4CB3-4517-88CE-45FDBCB1644D}" type="presParOf" srcId="{10B6E84B-67F8-4824-B508-2D2C3B50D713}" destId="{30CA28EE-7E38-4DB5-A1E2-99400939958B}" srcOrd="2" destOrd="0" presId="urn:microsoft.com/office/officeart/2018/5/layout/IconCircleLabelList"/>
    <dgm:cxn modelId="{9BCB8C08-D245-494D-B126-5A0B3B3FF4DA}" type="presParOf" srcId="{10B6E84B-67F8-4824-B508-2D2C3B50D713}" destId="{AC04901D-D72C-4F99-8E15-AB5617321455}" srcOrd="3" destOrd="0" presId="urn:microsoft.com/office/officeart/2018/5/layout/IconCircleLabelList"/>
    <dgm:cxn modelId="{01544253-0488-4247-B86B-8C4B9F5C0535}" type="presParOf" srcId="{12B9A7A1-AF52-4002-A642-95C3D393E87A}" destId="{4CC09834-5FEF-4082-BA73-40187C5BAA41}" srcOrd="1" destOrd="0" presId="urn:microsoft.com/office/officeart/2018/5/layout/IconCircleLabelList"/>
    <dgm:cxn modelId="{BF7A26DE-CA32-4DB3-A401-451EBC3BA248}" type="presParOf" srcId="{12B9A7A1-AF52-4002-A642-95C3D393E87A}" destId="{8EF359BA-E823-4202-8C6C-F4961B3F2E40}" srcOrd="2" destOrd="0" presId="urn:microsoft.com/office/officeart/2018/5/layout/IconCircleLabelList"/>
    <dgm:cxn modelId="{D209B830-76BD-455A-ADA5-88A4AA615D64}" type="presParOf" srcId="{8EF359BA-E823-4202-8C6C-F4961B3F2E40}" destId="{591B238E-4E27-49A2-9403-69EA8042817B}" srcOrd="0" destOrd="0" presId="urn:microsoft.com/office/officeart/2018/5/layout/IconCircleLabelList"/>
    <dgm:cxn modelId="{694E4A38-FA0B-4B76-BF4B-53DC3EB6D3A9}" type="presParOf" srcId="{8EF359BA-E823-4202-8C6C-F4961B3F2E40}" destId="{83AA5A69-24F4-4081-A405-50A848CA9AEC}" srcOrd="1" destOrd="0" presId="urn:microsoft.com/office/officeart/2018/5/layout/IconCircleLabelList"/>
    <dgm:cxn modelId="{7BB292A4-9FCC-41D0-B6A3-0548871F3211}" type="presParOf" srcId="{8EF359BA-E823-4202-8C6C-F4961B3F2E40}" destId="{7A3CF8AF-7C05-4C61-BD01-232049FCDFD3}" srcOrd="2" destOrd="0" presId="urn:microsoft.com/office/officeart/2018/5/layout/IconCircleLabelList"/>
    <dgm:cxn modelId="{45C657CB-BB40-4F93-9B08-884D084F90E3}" type="presParOf" srcId="{8EF359BA-E823-4202-8C6C-F4961B3F2E40}" destId="{04030799-A2B6-475F-8273-7D6FFEB40D3B}" srcOrd="3" destOrd="0" presId="urn:microsoft.com/office/officeart/2018/5/layout/IconCircleLabelList"/>
    <dgm:cxn modelId="{69EE4AE3-479D-45AB-8E41-E91CB91CCC3E}" type="presParOf" srcId="{12B9A7A1-AF52-4002-A642-95C3D393E87A}" destId="{48CED777-1277-4C5E-9A2D-3A9ADF992501}" srcOrd="3" destOrd="0" presId="urn:microsoft.com/office/officeart/2018/5/layout/IconCircleLabelList"/>
    <dgm:cxn modelId="{B2A0ECEA-F767-476E-8F52-24EFF2EDAE50}" type="presParOf" srcId="{12B9A7A1-AF52-4002-A642-95C3D393E87A}" destId="{6A99489D-EB3C-4B9F-80F2-1693AE383E6A}" srcOrd="4" destOrd="0" presId="urn:microsoft.com/office/officeart/2018/5/layout/IconCircleLabelList"/>
    <dgm:cxn modelId="{FA3F378E-5D94-460A-87A1-397B484F875E}" type="presParOf" srcId="{6A99489D-EB3C-4B9F-80F2-1693AE383E6A}" destId="{BC216E1C-A442-4B6A-A593-2C05AD63F014}" srcOrd="0" destOrd="0" presId="urn:microsoft.com/office/officeart/2018/5/layout/IconCircleLabelList"/>
    <dgm:cxn modelId="{EB244871-CC9D-4A3A-A67A-9866D8A22629}" type="presParOf" srcId="{6A99489D-EB3C-4B9F-80F2-1693AE383E6A}" destId="{817F2F2C-4739-4CF9-9179-138BB893B769}" srcOrd="1" destOrd="0" presId="urn:microsoft.com/office/officeart/2018/5/layout/IconCircleLabelList"/>
    <dgm:cxn modelId="{48CC7487-5DCF-4112-AD12-57863AB451DC}" type="presParOf" srcId="{6A99489D-EB3C-4B9F-80F2-1693AE383E6A}" destId="{DEA9550D-A195-4710-921E-346E1F7078E3}" srcOrd="2" destOrd="0" presId="urn:microsoft.com/office/officeart/2018/5/layout/IconCircleLabelList"/>
    <dgm:cxn modelId="{7EC02A1B-C011-4BB4-B2D1-9A7FDCA4248F}" type="presParOf" srcId="{6A99489D-EB3C-4B9F-80F2-1693AE383E6A}" destId="{26BF7C39-0F5F-4A49-A406-6C0FBA13429D}" srcOrd="3" destOrd="0" presId="urn:microsoft.com/office/officeart/2018/5/layout/IconCircleLabelList"/>
    <dgm:cxn modelId="{FE4C079A-4ED9-4D27-B1CA-DAD6C3D1A62B}" type="presParOf" srcId="{12B9A7A1-AF52-4002-A642-95C3D393E87A}" destId="{636EF039-D8F7-4F41-B110-603D2CFF68E3}" srcOrd="5" destOrd="0" presId="urn:microsoft.com/office/officeart/2018/5/layout/IconCircleLabelList"/>
    <dgm:cxn modelId="{28603570-2169-4852-B4D3-AE4BE80D3947}" type="presParOf" srcId="{12B9A7A1-AF52-4002-A642-95C3D393E87A}" destId="{317C952C-45C4-4C57-98FB-AD69A0FAFA59}" srcOrd="6" destOrd="0" presId="urn:microsoft.com/office/officeart/2018/5/layout/IconCircleLabelList"/>
    <dgm:cxn modelId="{52C4ABD8-E1E3-4978-9C13-DE0137472F95}" type="presParOf" srcId="{317C952C-45C4-4C57-98FB-AD69A0FAFA59}" destId="{165950C5-DB34-4896-A741-C208E7071790}" srcOrd="0" destOrd="0" presId="urn:microsoft.com/office/officeart/2018/5/layout/IconCircleLabelList"/>
    <dgm:cxn modelId="{601FBA93-2E3F-4427-881C-44D4E2B9128A}" type="presParOf" srcId="{317C952C-45C4-4C57-98FB-AD69A0FAFA59}" destId="{B0E5879F-C67F-442A-90E3-CD99F8C7F62F}" srcOrd="1" destOrd="0" presId="urn:microsoft.com/office/officeart/2018/5/layout/IconCircleLabelList"/>
    <dgm:cxn modelId="{EA6E9052-2238-4FE3-B1FE-B17C51D55408}" type="presParOf" srcId="{317C952C-45C4-4C57-98FB-AD69A0FAFA59}" destId="{DAB21C91-2594-4E7B-9009-F4A3D48CF5AE}" srcOrd="2" destOrd="0" presId="urn:microsoft.com/office/officeart/2018/5/layout/IconCircleLabelList"/>
    <dgm:cxn modelId="{77E20A8D-6A99-46EC-9736-9007748169F8}" type="presParOf" srcId="{317C952C-45C4-4C57-98FB-AD69A0FAFA59}" destId="{16941694-DEAD-4837-88D1-66B0E6875111}" srcOrd="3" destOrd="0" presId="urn:microsoft.com/office/officeart/2018/5/layout/IconCircleLabelList"/>
    <dgm:cxn modelId="{F010C0BE-79C0-4FFD-8E94-A2738FAE176D}" type="presParOf" srcId="{12B9A7A1-AF52-4002-A642-95C3D393E87A}" destId="{A24B2E19-4294-4DB9-97DF-9370C88FF6C9}" srcOrd="7" destOrd="0" presId="urn:microsoft.com/office/officeart/2018/5/layout/IconCircleLabelList"/>
    <dgm:cxn modelId="{DCE7D441-841E-47CD-80E3-847C21C22983}" type="presParOf" srcId="{12B9A7A1-AF52-4002-A642-95C3D393E87A}" destId="{143F4546-AC88-437E-93BE-02944657D6FC}" srcOrd="8" destOrd="0" presId="urn:microsoft.com/office/officeart/2018/5/layout/IconCircleLabelList"/>
    <dgm:cxn modelId="{C0236458-5645-47AF-8F58-A47141EBFD9A}" type="presParOf" srcId="{143F4546-AC88-437E-93BE-02944657D6FC}" destId="{1BB62083-51A2-48AE-89B3-5FB89337F3C5}" srcOrd="0" destOrd="0" presId="urn:microsoft.com/office/officeart/2018/5/layout/IconCircleLabelList"/>
    <dgm:cxn modelId="{B0696A31-6C48-4F6E-889C-36452881C03E}" type="presParOf" srcId="{143F4546-AC88-437E-93BE-02944657D6FC}" destId="{FB342DE8-8DCF-4013-AE6C-D1E4C849B500}" srcOrd="1" destOrd="0" presId="urn:microsoft.com/office/officeart/2018/5/layout/IconCircleLabelList"/>
    <dgm:cxn modelId="{5CF3285E-85AF-4CC0-837B-26059440FC70}" type="presParOf" srcId="{143F4546-AC88-437E-93BE-02944657D6FC}" destId="{DF61FD8C-9557-4A35-B3E4-9F9A920341FF}" srcOrd="2" destOrd="0" presId="urn:microsoft.com/office/officeart/2018/5/layout/IconCircleLabelList"/>
    <dgm:cxn modelId="{68D52C64-2D66-417F-BC50-70B7C3804257}" type="presParOf" srcId="{143F4546-AC88-437E-93BE-02944657D6FC}" destId="{55BB75B3-EF16-4469-8BBD-E6300C51C401}" srcOrd="3" destOrd="0" presId="urn:microsoft.com/office/officeart/2018/5/layout/IconCircleLabelList"/>
    <dgm:cxn modelId="{F15FBE74-F93F-43E8-9CD3-70DE714015EF}" type="presParOf" srcId="{12B9A7A1-AF52-4002-A642-95C3D393E87A}" destId="{F0DEF1B9-3462-488B-9B9A-5135D83BB36A}" srcOrd="9" destOrd="0" presId="urn:microsoft.com/office/officeart/2018/5/layout/IconCircleLabelList"/>
    <dgm:cxn modelId="{28E4A5C5-4BB3-422D-80C0-D4AA8CA736D1}" type="presParOf" srcId="{12B9A7A1-AF52-4002-A642-95C3D393E87A}" destId="{B9D9AE1A-4450-45F9-B625-F56607F1D1C9}" srcOrd="10" destOrd="0" presId="urn:microsoft.com/office/officeart/2018/5/layout/IconCircleLabelList"/>
    <dgm:cxn modelId="{764056C8-0900-4FCD-AB02-F29C6AA90FD8}" type="presParOf" srcId="{B9D9AE1A-4450-45F9-B625-F56607F1D1C9}" destId="{2704DB61-52DB-45A9-BA34-D2E2A0DB34FB}" srcOrd="0" destOrd="0" presId="urn:microsoft.com/office/officeart/2018/5/layout/IconCircleLabelList"/>
    <dgm:cxn modelId="{5052CC7A-932A-42D4-8846-B5573AFAB516}" type="presParOf" srcId="{B9D9AE1A-4450-45F9-B625-F56607F1D1C9}" destId="{F440BBCA-4D5E-46D3-AA44-4E8BDCF1BBA8}" srcOrd="1" destOrd="0" presId="urn:microsoft.com/office/officeart/2018/5/layout/IconCircleLabelList"/>
    <dgm:cxn modelId="{864D61D3-DFF2-4930-A386-6E739CDF140A}" type="presParOf" srcId="{B9D9AE1A-4450-45F9-B625-F56607F1D1C9}" destId="{ED79D43D-7004-42D3-B8F8-D0E863E436BE}" srcOrd="2" destOrd="0" presId="urn:microsoft.com/office/officeart/2018/5/layout/IconCircleLabelList"/>
    <dgm:cxn modelId="{2E9C39BE-5769-41EC-8C2F-7702034A59FB}" type="presParOf" srcId="{B9D9AE1A-4450-45F9-B625-F56607F1D1C9}" destId="{2A7535A1-38C0-434B-9DEF-017A8D5AA7C0}" srcOrd="3" destOrd="0" presId="urn:microsoft.com/office/officeart/2018/5/layout/IconCircleLabelList"/>
    <dgm:cxn modelId="{CB4F34F5-6AF6-4496-89E7-2E2C6CC765BF}" type="presParOf" srcId="{12B9A7A1-AF52-4002-A642-95C3D393E87A}" destId="{EEB96698-1C0E-41A9-98F7-6C094570C7D4}" srcOrd="11" destOrd="0" presId="urn:microsoft.com/office/officeart/2018/5/layout/IconCircleLabelList"/>
    <dgm:cxn modelId="{FCCF4D7A-7E36-41D6-AA3C-5D5F55F31D3A}" type="presParOf" srcId="{12B9A7A1-AF52-4002-A642-95C3D393E87A}" destId="{34B241F2-82D5-4939-952F-567D84AE1673}" srcOrd="12" destOrd="0" presId="urn:microsoft.com/office/officeart/2018/5/layout/IconCircleLabelList"/>
    <dgm:cxn modelId="{F1A09C87-C830-4AEE-8E94-0348C16BCD4D}" type="presParOf" srcId="{34B241F2-82D5-4939-952F-567D84AE1673}" destId="{64BCF78C-A66A-4BF1-AB6E-947D0CA7E2A1}" srcOrd="0" destOrd="0" presId="urn:microsoft.com/office/officeart/2018/5/layout/IconCircleLabelList"/>
    <dgm:cxn modelId="{3443431B-5D4C-4C86-B93B-6DB320F7EE5C}" type="presParOf" srcId="{34B241F2-82D5-4939-952F-567D84AE1673}" destId="{D08E79B8-AA5E-4C07-B138-EC12A74F3B7E}" srcOrd="1" destOrd="0" presId="urn:microsoft.com/office/officeart/2018/5/layout/IconCircleLabelList"/>
    <dgm:cxn modelId="{C191A0AC-C231-4704-804A-E24479839FBC}" type="presParOf" srcId="{34B241F2-82D5-4939-952F-567D84AE1673}" destId="{20181CFC-A459-495F-9CA0-8AF7187BB343}" srcOrd="2" destOrd="0" presId="urn:microsoft.com/office/officeart/2018/5/layout/IconCircleLabelList"/>
    <dgm:cxn modelId="{AF9CD090-303D-479D-ADC7-D5F8199A064E}" type="presParOf" srcId="{34B241F2-82D5-4939-952F-567D84AE1673}" destId="{99E100AA-030C-4EB1-9FCF-BB53EDF70FD7}"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6530D1-A3A9-4063-9C51-CC5E12214742}"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96D78ACB-1B63-46BF-891F-6C0B338361A5}">
      <dgm:prSet/>
      <dgm:spPr/>
      <dgm:t>
        <a:bodyPr/>
        <a:lstStyle/>
        <a:p>
          <a:r>
            <a:rPr lang="en-GB" dirty="0"/>
            <a:t>Networks can change systems, but an understanding of existing systems which are impacting on change need to be understood, otherwise the existing networks maintaining how things are now will prevail</a:t>
          </a:r>
          <a:endParaRPr lang="en-US" dirty="0"/>
        </a:p>
      </dgm:t>
    </dgm:pt>
    <dgm:pt modelId="{8C31ED00-279C-4401-A91D-0E0589601BD6}" type="parTrans" cxnId="{48165FAE-0FD2-474D-B6A4-BDF349E4F4C0}">
      <dgm:prSet/>
      <dgm:spPr/>
      <dgm:t>
        <a:bodyPr/>
        <a:lstStyle/>
        <a:p>
          <a:endParaRPr lang="en-US"/>
        </a:p>
      </dgm:t>
    </dgm:pt>
    <dgm:pt modelId="{31E2B1CA-B752-4B27-B578-BE7DF60F38CD}" type="sibTrans" cxnId="{48165FAE-0FD2-474D-B6A4-BDF349E4F4C0}">
      <dgm:prSet/>
      <dgm:spPr/>
      <dgm:t>
        <a:bodyPr/>
        <a:lstStyle/>
        <a:p>
          <a:endParaRPr lang="en-US"/>
        </a:p>
      </dgm:t>
    </dgm:pt>
    <dgm:pt modelId="{34894AA4-6CBD-468D-B417-A2C36242905E}">
      <dgm:prSet/>
      <dgm:spPr/>
      <dgm:t>
        <a:bodyPr/>
        <a:lstStyle/>
        <a:p>
          <a:r>
            <a:rPr lang="en-GB"/>
            <a:t>Don’t be afraid to fail, sometimes we need to bang into a few walls before we find the door</a:t>
          </a:r>
          <a:endParaRPr lang="en-US"/>
        </a:p>
      </dgm:t>
    </dgm:pt>
    <dgm:pt modelId="{1E3AEFE1-0D9C-4A95-9CB0-20DDC7667257}" type="parTrans" cxnId="{D1520E92-A2D5-4064-A1AF-649B23722C1A}">
      <dgm:prSet/>
      <dgm:spPr/>
      <dgm:t>
        <a:bodyPr/>
        <a:lstStyle/>
        <a:p>
          <a:endParaRPr lang="en-US"/>
        </a:p>
      </dgm:t>
    </dgm:pt>
    <dgm:pt modelId="{15DF519D-A31F-4753-930A-EDA2FC845559}" type="sibTrans" cxnId="{D1520E92-A2D5-4064-A1AF-649B23722C1A}">
      <dgm:prSet/>
      <dgm:spPr/>
      <dgm:t>
        <a:bodyPr/>
        <a:lstStyle/>
        <a:p>
          <a:endParaRPr lang="en-US"/>
        </a:p>
      </dgm:t>
    </dgm:pt>
    <dgm:pt modelId="{EAAB7B13-EB98-4DCE-A170-194A950372B9}">
      <dgm:prSet/>
      <dgm:spPr/>
      <dgm:t>
        <a:bodyPr/>
        <a:lstStyle/>
        <a:p>
          <a:r>
            <a:rPr lang="en-GB"/>
            <a:t>New voices are heard usually silent as marginalised and through power differentials are often missing from the discussion</a:t>
          </a:r>
          <a:endParaRPr lang="en-US"/>
        </a:p>
      </dgm:t>
    </dgm:pt>
    <dgm:pt modelId="{3A960451-87C2-4F1C-8CB2-8AB4D86695B4}" type="parTrans" cxnId="{D870B57E-815C-407A-983A-3C51E403C508}">
      <dgm:prSet/>
      <dgm:spPr/>
      <dgm:t>
        <a:bodyPr/>
        <a:lstStyle/>
        <a:p>
          <a:endParaRPr lang="en-US"/>
        </a:p>
      </dgm:t>
    </dgm:pt>
    <dgm:pt modelId="{F4BE32CC-C05B-45B3-B5C8-FE960EAF17CD}" type="sibTrans" cxnId="{D870B57E-815C-407A-983A-3C51E403C508}">
      <dgm:prSet/>
      <dgm:spPr/>
      <dgm:t>
        <a:bodyPr/>
        <a:lstStyle/>
        <a:p>
          <a:endParaRPr lang="en-US"/>
        </a:p>
      </dgm:t>
    </dgm:pt>
    <dgm:pt modelId="{5B29DBF5-E202-43F3-A149-F93B061BB619}">
      <dgm:prSet/>
      <dgm:spPr/>
      <dgm:t>
        <a:bodyPr/>
        <a:lstStyle/>
        <a:p>
          <a:r>
            <a:rPr lang="en-GB"/>
            <a:t>Being curious and comfortable with uncertainty</a:t>
          </a:r>
          <a:endParaRPr lang="en-US"/>
        </a:p>
      </dgm:t>
    </dgm:pt>
    <dgm:pt modelId="{A35DEADC-C0E7-433E-8934-2561020B8E77}" type="parTrans" cxnId="{7B4209A4-797F-4D8A-97EE-B71A22C2EE20}">
      <dgm:prSet/>
      <dgm:spPr/>
      <dgm:t>
        <a:bodyPr/>
        <a:lstStyle/>
        <a:p>
          <a:endParaRPr lang="en-US"/>
        </a:p>
      </dgm:t>
    </dgm:pt>
    <dgm:pt modelId="{74355AE8-30EE-4E8A-BF0B-4187C0B90C33}" type="sibTrans" cxnId="{7B4209A4-797F-4D8A-97EE-B71A22C2EE20}">
      <dgm:prSet/>
      <dgm:spPr/>
      <dgm:t>
        <a:bodyPr/>
        <a:lstStyle/>
        <a:p>
          <a:endParaRPr lang="en-US"/>
        </a:p>
      </dgm:t>
    </dgm:pt>
    <dgm:pt modelId="{3E5C91F9-4771-40DA-BF8B-D25764689B4E}">
      <dgm:prSet/>
      <dgm:spPr/>
      <dgm:t>
        <a:bodyPr/>
        <a:lstStyle/>
        <a:p>
          <a:r>
            <a:rPr lang="en-GB"/>
            <a:t>Measuring success comes more from the power of stories than statistics alone</a:t>
          </a:r>
          <a:endParaRPr lang="en-US"/>
        </a:p>
      </dgm:t>
    </dgm:pt>
    <dgm:pt modelId="{FCDCB7B9-0E0D-4F2D-80F1-087FF5E151FD}" type="parTrans" cxnId="{52F2DEFD-4B64-4286-9DCF-0D6C81C86427}">
      <dgm:prSet/>
      <dgm:spPr/>
      <dgm:t>
        <a:bodyPr/>
        <a:lstStyle/>
        <a:p>
          <a:endParaRPr lang="en-US"/>
        </a:p>
      </dgm:t>
    </dgm:pt>
    <dgm:pt modelId="{8066E8E6-0AA3-4142-B47E-9B29B8BC1C90}" type="sibTrans" cxnId="{52F2DEFD-4B64-4286-9DCF-0D6C81C86427}">
      <dgm:prSet/>
      <dgm:spPr/>
      <dgm:t>
        <a:bodyPr/>
        <a:lstStyle/>
        <a:p>
          <a:endParaRPr lang="en-US"/>
        </a:p>
      </dgm:t>
    </dgm:pt>
    <dgm:pt modelId="{0124D2D2-7957-4E7B-AA0C-E29C160DFA33}">
      <dgm:prSet/>
      <dgm:spPr/>
      <dgm:t>
        <a:bodyPr/>
        <a:lstStyle/>
        <a:p>
          <a:r>
            <a:rPr lang="en-GB"/>
            <a:t>Network members are energetic and enthused  and feel a mutual ownership and responsibility</a:t>
          </a:r>
          <a:endParaRPr lang="en-US"/>
        </a:p>
      </dgm:t>
    </dgm:pt>
    <dgm:pt modelId="{D604BA1A-0C55-4CF2-80E8-D990BFDCA2D5}" type="parTrans" cxnId="{C8167305-4685-460B-9FAD-7CC5F199DAA8}">
      <dgm:prSet/>
      <dgm:spPr/>
      <dgm:t>
        <a:bodyPr/>
        <a:lstStyle/>
        <a:p>
          <a:endParaRPr lang="en-US"/>
        </a:p>
      </dgm:t>
    </dgm:pt>
    <dgm:pt modelId="{DEEA706C-6E14-4AB7-A865-02E13A182F86}" type="sibTrans" cxnId="{C8167305-4685-460B-9FAD-7CC5F199DAA8}">
      <dgm:prSet/>
      <dgm:spPr/>
      <dgm:t>
        <a:bodyPr/>
        <a:lstStyle/>
        <a:p>
          <a:endParaRPr lang="en-US"/>
        </a:p>
      </dgm:t>
    </dgm:pt>
    <dgm:pt modelId="{09F91373-CE1F-42D8-8197-566C93642B95}">
      <dgm:prSet/>
      <dgm:spPr/>
      <dgm:t>
        <a:bodyPr/>
        <a:lstStyle/>
        <a:p>
          <a:r>
            <a:rPr lang="en-GB"/>
            <a:t>Diversity of experience and opinion welcome, people connect to each other as opposed to organisations connecting (even when as a result of those connections organisations do connect, it starts with individual relationships)</a:t>
          </a:r>
          <a:endParaRPr lang="en-US"/>
        </a:p>
      </dgm:t>
    </dgm:pt>
    <dgm:pt modelId="{DF9135D0-48D5-43E2-BB5C-AAF60544FA6F}" type="parTrans" cxnId="{038892C0-A449-47DA-974E-E5640E965353}">
      <dgm:prSet/>
      <dgm:spPr/>
      <dgm:t>
        <a:bodyPr/>
        <a:lstStyle/>
        <a:p>
          <a:endParaRPr lang="en-US"/>
        </a:p>
      </dgm:t>
    </dgm:pt>
    <dgm:pt modelId="{7D5A39A1-2165-4D06-B05D-7015F4D1BD2F}" type="sibTrans" cxnId="{038892C0-A449-47DA-974E-E5640E965353}">
      <dgm:prSet/>
      <dgm:spPr/>
      <dgm:t>
        <a:bodyPr/>
        <a:lstStyle/>
        <a:p>
          <a:endParaRPr lang="en-US"/>
        </a:p>
      </dgm:t>
    </dgm:pt>
    <dgm:pt modelId="{62147DDC-6ECA-4EF3-ABB5-0D3163498FB0}">
      <dgm:prSet/>
      <dgm:spPr/>
      <dgm:t>
        <a:bodyPr/>
        <a:lstStyle/>
        <a:p>
          <a:r>
            <a:rPr lang="en-GB"/>
            <a:t>Network weaving offers tools which help groups be more self organising and inclusive</a:t>
          </a:r>
          <a:endParaRPr lang="en-US"/>
        </a:p>
      </dgm:t>
    </dgm:pt>
    <dgm:pt modelId="{E91C6C25-EF9F-40CA-A2F5-F69321A5C8D0}" type="parTrans" cxnId="{D119B747-8A83-4921-82E3-6250767DB23E}">
      <dgm:prSet/>
      <dgm:spPr/>
      <dgm:t>
        <a:bodyPr/>
        <a:lstStyle/>
        <a:p>
          <a:endParaRPr lang="en-US"/>
        </a:p>
      </dgm:t>
    </dgm:pt>
    <dgm:pt modelId="{2FAAC92E-80C8-4563-8248-FA46BEFD2A68}" type="sibTrans" cxnId="{D119B747-8A83-4921-82E3-6250767DB23E}">
      <dgm:prSet/>
      <dgm:spPr/>
      <dgm:t>
        <a:bodyPr/>
        <a:lstStyle/>
        <a:p>
          <a:endParaRPr lang="en-US"/>
        </a:p>
      </dgm:t>
    </dgm:pt>
    <dgm:pt modelId="{6225F456-1501-40D1-B9F4-A4187A47D76B}">
      <dgm:prSet/>
      <dgm:spPr/>
      <dgm:t>
        <a:bodyPr/>
        <a:lstStyle/>
        <a:p>
          <a:r>
            <a:rPr lang="en-GB" dirty="0"/>
            <a:t>People choose to be Network Weavers; it matters to them and connect with others who may have a different background but similar vision</a:t>
          </a:r>
          <a:endParaRPr lang="en-US" dirty="0"/>
        </a:p>
      </dgm:t>
    </dgm:pt>
    <dgm:pt modelId="{31B83CF7-F983-40C9-8EB1-6CECA67A7CD1}" type="parTrans" cxnId="{0F414816-EAD2-4A0E-81AE-809AE068DE2E}">
      <dgm:prSet/>
      <dgm:spPr/>
      <dgm:t>
        <a:bodyPr/>
        <a:lstStyle/>
        <a:p>
          <a:endParaRPr lang="en-US"/>
        </a:p>
      </dgm:t>
    </dgm:pt>
    <dgm:pt modelId="{25E7727A-8980-4804-A078-46801317ECCF}" type="sibTrans" cxnId="{0F414816-EAD2-4A0E-81AE-809AE068DE2E}">
      <dgm:prSet/>
      <dgm:spPr/>
      <dgm:t>
        <a:bodyPr/>
        <a:lstStyle/>
        <a:p>
          <a:endParaRPr lang="en-US"/>
        </a:p>
      </dgm:t>
    </dgm:pt>
    <dgm:pt modelId="{49334494-EC8D-41CD-B70C-B64ED3856530}" type="pres">
      <dgm:prSet presAssocID="{056530D1-A3A9-4063-9C51-CC5E12214742}" presName="diagram" presStyleCnt="0">
        <dgm:presLayoutVars>
          <dgm:dir/>
          <dgm:resizeHandles val="exact"/>
        </dgm:presLayoutVars>
      </dgm:prSet>
      <dgm:spPr/>
    </dgm:pt>
    <dgm:pt modelId="{B1BC0EC1-9A3E-4AF9-9BE5-10AACB5AC83B}" type="pres">
      <dgm:prSet presAssocID="{96D78ACB-1B63-46BF-891F-6C0B338361A5}" presName="node" presStyleLbl="node1" presStyleIdx="0" presStyleCnt="9">
        <dgm:presLayoutVars>
          <dgm:bulletEnabled val="1"/>
        </dgm:presLayoutVars>
      </dgm:prSet>
      <dgm:spPr/>
    </dgm:pt>
    <dgm:pt modelId="{258BD2ED-0C17-4334-8A85-780F468056AD}" type="pres">
      <dgm:prSet presAssocID="{31E2B1CA-B752-4B27-B578-BE7DF60F38CD}" presName="sibTrans" presStyleCnt="0"/>
      <dgm:spPr/>
    </dgm:pt>
    <dgm:pt modelId="{037483E7-3E2C-4C89-BA21-44E404F8CEF8}" type="pres">
      <dgm:prSet presAssocID="{34894AA4-6CBD-468D-B417-A2C36242905E}" presName="node" presStyleLbl="node1" presStyleIdx="1" presStyleCnt="9">
        <dgm:presLayoutVars>
          <dgm:bulletEnabled val="1"/>
        </dgm:presLayoutVars>
      </dgm:prSet>
      <dgm:spPr/>
    </dgm:pt>
    <dgm:pt modelId="{44877BE5-4DA7-442B-ACB1-F372BE573B15}" type="pres">
      <dgm:prSet presAssocID="{15DF519D-A31F-4753-930A-EDA2FC845559}" presName="sibTrans" presStyleCnt="0"/>
      <dgm:spPr/>
    </dgm:pt>
    <dgm:pt modelId="{776B5C48-31D0-421E-964A-A32C83AA3943}" type="pres">
      <dgm:prSet presAssocID="{EAAB7B13-EB98-4DCE-A170-194A950372B9}" presName="node" presStyleLbl="node1" presStyleIdx="2" presStyleCnt="9">
        <dgm:presLayoutVars>
          <dgm:bulletEnabled val="1"/>
        </dgm:presLayoutVars>
      </dgm:prSet>
      <dgm:spPr/>
    </dgm:pt>
    <dgm:pt modelId="{5081AB68-F046-48FD-B457-2F21EF3928C1}" type="pres">
      <dgm:prSet presAssocID="{F4BE32CC-C05B-45B3-B5C8-FE960EAF17CD}" presName="sibTrans" presStyleCnt="0"/>
      <dgm:spPr/>
    </dgm:pt>
    <dgm:pt modelId="{844C1818-DB3B-494D-B468-3F36CA62E441}" type="pres">
      <dgm:prSet presAssocID="{5B29DBF5-E202-43F3-A149-F93B061BB619}" presName="node" presStyleLbl="node1" presStyleIdx="3" presStyleCnt="9">
        <dgm:presLayoutVars>
          <dgm:bulletEnabled val="1"/>
        </dgm:presLayoutVars>
      </dgm:prSet>
      <dgm:spPr/>
    </dgm:pt>
    <dgm:pt modelId="{C5030813-4143-43E3-A81D-23EB930D8EC9}" type="pres">
      <dgm:prSet presAssocID="{74355AE8-30EE-4E8A-BF0B-4187C0B90C33}" presName="sibTrans" presStyleCnt="0"/>
      <dgm:spPr/>
    </dgm:pt>
    <dgm:pt modelId="{4EC843E0-37B0-4B91-92C9-15978646FB1A}" type="pres">
      <dgm:prSet presAssocID="{3E5C91F9-4771-40DA-BF8B-D25764689B4E}" presName="node" presStyleLbl="node1" presStyleIdx="4" presStyleCnt="9">
        <dgm:presLayoutVars>
          <dgm:bulletEnabled val="1"/>
        </dgm:presLayoutVars>
      </dgm:prSet>
      <dgm:spPr/>
    </dgm:pt>
    <dgm:pt modelId="{1E372F9E-ABCF-46A8-9FF3-45683AF64B88}" type="pres">
      <dgm:prSet presAssocID="{8066E8E6-0AA3-4142-B47E-9B29B8BC1C90}" presName="sibTrans" presStyleCnt="0"/>
      <dgm:spPr/>
    </dgm:pt>
    <dgm:pt modelId="{84E5BE8D-021C-4B07-847B-A2C75DD240E4}" type="pres">
      <dgm:prSet presAssocID="{0124D2D2-7957-4E7B-AA0C-E29C160DFA33}" presName="node" presStyleLbl="node1" presStyleIdx="5" presStyleCnt="9">
        <dgm:presLayoutVars>
          <dgm:bulletEnabled val="1"/>
        </dgm:presLayoutVars>
      </dgm:prSet>
      <dgm:spPr/>
    </dgm:pt>
    <dgm:pt modelId="{F7A3C7E8-86C2-4BB2-9F7E-EAF8EF5855CF}" type="pres">
      <dgm:prSet presAssocID="{DEEA706C-6E14-4AB7-A865-02E13A182F86}" presName="sibTrans" presStyleCnt="0"/>
      <dgm:spPr/>
    </dgm:pt>
    <dgm:pt modelId="{A148268B-7229-44DC-8496-7C5F2D0DBE3D}" type="pres">
      <dgm:prSet presAssocID="{09F91373-CE1F-42D8-8197-566C93642B95}" presName="node" presStyleLbl="node1" presStyleIdx="6" presStyleCnt="9">
        <dgm:presLayoutVars>
          <dgm:bulletEnabled val="1"/>
        </dgm:presLayoutVars>
      </dgm:prSet>
      <dgm:spPr/>
    </dgm:pt>
    <dgm:pt modelId="{83FB8996-74AD-4DC7-A5BE-DBFB3BBF9EEB}" type="pres">
      <dgm:prSet presAssocID="{7D5A39A1-2165-4D06-B05D-7015F4D1BD2F}" presName="sibTrans" presStyleCnt="0"/>
      <dgm:spPr/>
    </dgm:pt>
    <dgm:pt modelId="{69B2A2AC-502C-46B4-B9AA-208CB1148320}" type="pres">
      <dgm:prSet presAssocID="{62147DDC-6ECA-4EF3-ABB5-0D3163498FB0}" presName="node" presStyleLbl="node1" presStyleIdx="7" presStyleCnt="9">
        <dgm:presLayoutVars>
          <dgm:bulletEnabled val="1"/>
        </dgm:presLayoutVars>
      </dgm:prSet>
      <dgm:spPr/>
    </dgm:pt>
    <dgm:pt modelId="{99F3FBD6-6010-4599-87DD-CDF359B2D6DB}" type="pres">
      <dgm:prSet presAssocID="{2FAAC92E-80C8-4563-8248-FA46BEFD2A68}" presName="sibTrans" presStyleCnt="0"/>
      <dgm:spPr/>
    </dgm:pt>
    <dgm:pt modelId="{B4962839-7E08-476C-B99A-102BBC14789B}" type="pres">
      <dgm:prSet presAssocID="{6225F456-1501-40D1-B9F4-A4187A47D76B}" presName="node" presStyleLbl="node1" presStyleIdx="8" presStyleCnt="9">
        <dgm:presLayoutVars>
          <dgm:bulletEnabled val="1"/>
        </dgm:presLayoutVars>
      </dgm:prSet>
      <dgm:spPr/>
    </dgm:pt>
  </dgm:ptLst>
  <dgm:cxnLst>
    <dgm:cxn modelId="{C8167305-4685-460B-9FAD-7CC5F199DAA8}" srcId="{056530D1-A3A9-4063-9C51-CC5E12214742}" destId="{0124D2D2-7957-4E7B-AA0C-E29C160DFA33}" srcOrd="5" destOrd="0" parTransId="{D604BA1A-0C55-4CF2-80E8-D990BFDCA2D5}" sibTransId="{DEEA706C-6E14-4AB7-A865-02E13A182F86}"/>
    <dgm:cxn modelId="{9ED33A06-4648-40AB-98A4-D4EA67EE06B2}" type="presOf" srcId="{6225F456-1501-40D1-B9F4-A4187A47D76B}" destId="{B4962839-7E08-476C-B99A-102BBC14789B}" srcOrd="0" destOrd="0" presId="urn:microsoft.com/office/officeart/2005/8/layout/default"/>
    <dgm:cxn modelId="{0F414816-EAD2-4A0E-81AE-809AE068DE2E}" srcId="{056530D1-A3A9-4063-9C51-CC5E12214742}" destId="{6225F456-1501-40D1-B9F4-A4187A47D76B}" srcOrd="8" destOrd="0" parTransId="{31B83CF7-F983-40C9-8EB1-6CECA67A7CD1}" sibTransId="{25E7727A-8980-4804-A078-46801317ECCF}"/>
    <dgm:cxn modelId="{D119B747-8A83-4921-82E3-6250767DB23E}" srcId="{056530D1-A3A9-4063-9C51-CC5E12214742}" destId="{62147DDC-6ECA-4EF3-ABB5-0D3163498FB0}" srcOrd="7" destOrd="0" parTransId="{E91C6C25-EF9F-40CA-A2F5-F69321A5C8D0}" sibTransId="{2FAAC92E-80C8-4563-8248-FA46BEFD2A68}"/>
    <dgm:cxn modelId="{6BAE3277-9A62-405C-B75F-677C3BE78B1E}" type="presOf" srcId="{EAAB7B13-EB98-4DCE-A170-194A950372B9}" destId="{776B5C48-31D0-421E-964A-A32C83AA3943}" srcOrd="0" destOrd="0" presId="urn:microsoft.com/office/officeart/2005/8/layout/default"/>
    <dgm:cxn modelId="{0D244957-F47A-46DF-9CEC-6B3819A60424}" type="presOf" srcId="{96D78ACB-1B63-46BF-891F-6C0B338361A5}" destId="{B1BC0EC1-9A3E-4AF9-9BE5-10AACB5AC83B}" srcOrd="0" destOrd="0" presId="urn:microsoft.com/office/officeart/2005/8/layout/default"/>
    <dgm:cxn modelId="{D870B57E-815C-407A-983A-3C51E403C508}" srcId="{056530D1-A3A9-4063-9C51-CC5E12214742}" destId="{EAAB7B13-EB98-4DCE-A170-194A950372B9}" srcOrd="2" destOrd="0" parTransId="{3A960451-87C2-4F1C-8CB2-8AB4D86695B4}" sibTransId="{F4BE32CC-C05B-45B3-B5C8-FE960EAF17CD}"/>
    <dgm:cxn modelId="{4F40BF83-B500-484E-A5BE-CE48DC98F48F}" type="presOf" srcId="{09F91373-CE1F-42D8-8197-566C93642B95}" destId="{A148268B-7229-44DC-8496-7C5F2D0DBE3D}" srcOrd="0" destOrd="0" presId="urn:microsoft.com/office/officeart/2005/8/layout/default"/>
    <dgm:cxn modelId="{DC0A2F8C-71C9-48E7-8923-8DC211B1864B}" type="presOf" srcId="{62147DDC-6ECA-4EF3-ABB5-0D3163498FB0}" destId="{69B2A2AC-502C-46B4-B9AA-208CB1148320}" srcOrd="0" destOrd="0" presId="urn:microsoft.com/office/officeart/2005/8/layout/default"/>
    <dgm:cxn modelId="{D1520E92-A2D5-4064-A1AF-649B23722C1A}" srcId="{056530D1-A3A9-4063-9C51-CC5E12214742}" destId="{34894AA4-6CBD-468D-B417-A2C36242905E}" srcOrd="1" destOrd="0" parTransId="{1E3AEFE1-0D9C-4A95-9CB0-20DDC7667257}" sibTransId="{15DF519D-A31F-4753-930A-EDA2FC845559}"/>
    <dgm:cxn modelId="{2BD7009F-AA2C-4D37-9877-A289642785C8}" type="presOf" srcId="{3E5C91F9-4771-40DA-BF8B-D25764689B4E}" destId="{4EC843E0-37B0-4B91-92C9-15978646FB1A}" srcOrd="0" destOrd="0" presId="urn:microsoft.com/office/officeart/2005/8/layout/default"/>
    <dgm:cxn modelId="{7B4209A4-797F-4D8A-97EE-B71A22C2EE20}" srcId="{056530D1-A3A9-4063-9C51-CC5E12214742}" destId="{5B29DBF5-E202-43F3-A149-F93B061BB619}" srcOrd="3" destOrd="0" parTransId="{A35DEADC-C0E7-433E-8934-2561020B8E77}" sibTransId="{74355AE8-30EE-4E8A-BF0B-4187C0B90C33}"/>
    <dgm:cxn modelId="{48165FAE-0FD2-474D-B6A4-BDF349E4F4C0}" srcId="{056530D1-A3A9-4063-9C51-CC5E12214742}" destId="{96D78ACB-1B63-46BF-891F-6C0B338361A5}" srcOrd="0" destOrd="0" parTransId="{8C31ED00-279C-4401-A91D-0E0589601BD6}" sibTransId="{31E2B1CA-B752-4B27-B578-BE7DF60F38CD}"/>
    <dgm:cxn modelId="{038892C0-A449-47DA-974E-E5640E965353}" srcId="{056530D1-A3A9-4063-9C51-CC5E12214742}" destId="{09F91373-CE1F-42D8-8197-566C93642B95}" srcOrd="6" destOrd="0" parTransId="{DF9135D0-48D5-43E2-BB5C-AAF60544FA6F}" sibTransId="{7D5A39A1-2165-4D06-B05D-7015F4D1BD2F}"/>
    <dgm:cxn modelId="{4FF21CD1-9CB4-4231-AE4D-8D440BD99B5E}" type="presOf" srcId="{34894AA4-6CBD-468D-B417-A2C36242905E}" destId="{037483E7-3E2C-4C89-BA21-44E404F8CEF8}" srcOrd="0" destOrd="0" presId="urn:microsoft.com/office/officeart/2005/8/layout/default"/>
    <dgm:cxn modelId="{4C81CDD6-535B-4306-AF89-DD76B9F4F1F2}" type="presOf" srcId="{5B29DBF5-E202-43F3-A149-F93B061BB619}" destId="{844C1818-DB3B-494D-B468-3F36CA62E441}" srcOrd="0" destOrd="0" presId="urn:microsoft.com/office/officeart/2005/8/layout/default"/>
    <dgm:cxn modelId="{4D53A8E7-42C2-4A8C-AE31-DAED2FCA3850}" type="presOf" srcId="{056530D1-A3A9-4063-9C51-CC5E12214742}" destId="{49334494-EC8D-41CD-B70C-B64ED3856530}" srcOrd="0" destOrd="0" presId="urn:microsoft.com/office/officeart/2005/8/layout/default"/>
    <dgm:cxn modelId="{A893E1EB-075A-4DBE-B10D-220E434EA0D9}" type="presOf" srcId="{0124D2D2-7957-4E7B-AA0C-E29C160DFA33}" destId="{84E5BE8D-021C-4B07-847B-A2C75DD240E4}" srcOrd="0" destOrd="0" presId="urn:microsoft.com/office/officeart/2005/8/layout/default"/>
    <dgm:cxn modelId="{52F2DEFD-4B64-4286-9DCF-0D6C81C86427}" srcId="{056530D1-A3A9-4063-9C51-CC5E12214742}" destId="{3E5C91F9-4771-40DA-BF8B-D25764689B4E}" srcOrd="4" destOrd="0" parTransId="{FCDCB7B9-0E0D-4F2D-80F1-087FF5E151FD}" sibTransId="{8066E8E6-0AA3-4142-B47E-9B29B8BC1C90}"/>
    <dgm:cxn modelId="{27624A67-E22E-41A9-A4E9-5DBF25A3565B}" type="presParOf" srcId="{49334494-EC8D-41CD-B70C-B64ED3856530}" destId="{B1BC0EC1-9A3E-4AF9-9BE5-10AACB5AC83B}" srcOrd="0" destOrd="0" presId="urn:microsoft.com/office/officeart/2005/8/layout/default"/>
    <dgm:cxn modelId="{F4D8DFD4-775E-4EAF-AAE2-8292FF72A5C5}" type="presParOf" srcId="{49334494-EC8D-41CD-B70C-B64ED3856530}" destId="{258BD2ED-0C17-4334-8A85-780F468056AD}" srcOrd="1" destOrd="0" presId="urn:microsoft.com/office/officeart/2005/8/layout/default"/>
    <dgm:cxn modelId="{7EE5216B-823E-47C1-AC00-B736C2CBDDCE}" type="presParOf" srcId="{49334494-EC8D-41CD-B70C-B64ED3856530}" destId="{037483E7-3E2C-4C89-BA21-44E404F8CEF8}" srcOrd="2" destOrd="0" presId="urn:microsoft.com/office/officeart/2005/8/layout/default"/>
    <dgm:cxn modelId="{F48F7423-D8C3-4CF8-AE34-F2492521671E}" type="presParOf" srcId="{49334494-EC8D-41CD-B70C-B64ED3856530}" destId="{44877BE5-4DA7-442B-ACB1-F372BE573B15}" srcOrd="3" destOrd="0" presId="urn:microsoft.com/office/officeart/2005/8/layout/default"/>
    <dgm:cxn modelId="{EBB2DCC1-9702-4348-A98F-1CFAA0D8917F}" type="presParOf" srcId="{49334494-EC8D-41CD-B70C-B64ED3856530}" destId="{776B5C48-31D0-421E-964A-A32C83AA3943}" srcOrd="4" destOrd="0" presId="urn:microsoft.com/office/officeart/2005/8/layout/default"/>
    <dgm:cxn modelId="{A194D300-7A22-4523-A849-A4C6BC6CFF11}" type="presParOf" srcId="{49334494-EC8D-41CD-B70C-B64ED3856530}" destId="{5081AB68-F046-48FD-B457-2F21EF3928C1}" srcOrd="5" destOrd="0" presId="urn:microsoft.com/office/officeart/2005/8/layout/default"/>
    <dgm:cxn modelId="{71326207-6DBF-4752-A0D0-260268467102}" type="presParOf" srcId="{49334494-EC8D-41CD-B70C-B64ED3856530}" destId="{844C1818-DB3B-494D-B468-3F36CA62E441}" srcOrd="6" destOrd="0" presId="urn:microsoft.com/office/officeart/2005/8/layout/default"/>
    <dgm:cxn modelId="{6DCF10E7-D3EA-4432-8CB8-22603B554DD6}" type="presParOf" srcId="{49334494-EC8D-41CD-B70C-B64ED3856530}" destId="{C5030813-4143-43E3-A81D-23EB930D8EC9}" srcOrd="7" destOrd="0" presId="urn:microsoft.com/office/officeart/2005/8/layout/default"/>
    <dgm:cxn modelId="{D7FB82DE-1F97-4D5C-8E0C-7511BAFA7B36}" type="presParOf" srcId="{49334494-EC8D-41CD-B70C-B64ED3856530}" destId="{4EC843E0-37B0-4B91-92C9-15978646FB1A}" srcOrd="8" destOrd="0" presId="urn:microsoft.com/office/officeart/2005/8/layout/default"/>
    <dgm:cxn modelId="{2969A50C-0C14-429C-8AD3-177E2A197600}" type="presParOf" srcId="{49334494-EC8D-41CD-B70C-B64ED3856530}" destId="{1E372F9E-ABCF-46A8-9FF3-45683AF64B88}" srcOrd="9" destOrd="0" presId="urn:microsoft.com/office/officeart/2005/8/layout/default"/>
    <dgm:cxn modelId="{B5120531-1F04-4AF4-A997-E529D9373406}" type="presParOf" srcId="{49334494-EC8D-41CD-B70C-B64ED3856530}" destId="{84E5BE8D-021C-4B07-847B-A2C75DD240E4}" srcOrd="10" destOrd="0" presId="urn:microsoft.com/office/officeart/2005/8/layout/default"/>
    <dgm:cxn modelId="{CCDD5EC9-83A1-4295-AAF8-029C67C2D6B0}" type="presParOf" srcId="{49334494-EC8D-41CD-B70C-B64ED3856530}" destId="{F7A3C7E8-86C2-4BB2-9F7E-EAF8EF5855CF}" srcOrd="11" destOrd="0" presId="urn:microsoft.com/office/officeart/2005/8/layout/default"/>
    <dgm:cxn modelId="{39A988B6-9CEE-41C5-A9AE-73012BF47777}" type="presParOf" srcId="{49334494-EC8D-41CD-B70C-B64ED3856530}" destId="{A148268B-7229-44DC-8496-7C5F2D0DBE3D}" srcOrd="12" destOrd="0" presId="urn:microsoft.com/office/officeart/2005/8/layout/default"/>
    <dgm:cxn modelId="{860C5D89-0E49-4C1C-89D4-FA2AA04844D9}" type="presParOf" srcId="{49334494-EC8D-41CD-B70C-B64ED3856530}" destId="{83FB8996-74AD-4DC7-A5BE-DBFB3BBF9EEB}" srcOrd="13" destOrd="0" presId="urn:microsoft.com/office/officeart/2005/8/layout/default"/>
    <dgm:cxn modelId="{6F021CE4-CABD-4765-BFBE-E1BDFA04C2A3}" type="presParOf" srcId="{49334494-EC8D-41CD-B70C-B64ED3856530}" destId="{69B2A2AC-502C-46B4-B9AA-208CB1148320}" srcOrd="14" destOrd="0" presId="urn:microsoft.com/office/officeart/2005/8/layout/default"/>
    <dgm:cxn modelId="{CC03EFFE-6944-4562-AD27-06486CD9897D}" type="presParOf" srcId="{49334494-EC8D-41CD-B70C-B64ED3856530}" destId="{99F3FBD6-6010-4599-87DD-CDF359B2D6DB}" srcOrd="15" destOrd="0" presId="urn:microsoft.com/office/officeart/2005/8/layout/default"/>
    <dgm:cxn modelId="{FC1B8730-FF99-46FF-9A7A-9D3953F5A6F5}" type="presParOf" srcId="{49334494-EC8D-41CD-B70C-B64ED3856530}" destId="{B4962839-7E08-476C-B99A-102BBC14789B}"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CA563FE-E75A-4B2A-983D-E534FCDDD718}"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D716B010-B750-40E0-92BF-08B52584FA82}">
      <dgm:prSet/>
      <dgm:spPr/>
      <dgm:t>
        <a:bodyPr/>
        <a:lstStyle/>
        <a:p>
          <a:r>
            <a:rPr lang="en-US"/>
            <a:t>Networks encourage peer relationships – relationships based on acknowledging the value of every individual and the contribution they can make to co-creating a better world.</a:t>
          </a:r>
        </a:p>
      </dgm:t>
    </dgm:pt>
    <dgm:pt modelId="{C5FAD69E-B4EC-4C72-9AB5-5CC931E70504}" type="parTrans" cxnId="{D7608362-9815-4591-9E71-814AC902F994}">
      <dgm:prSet/>
      <dgm:spPr/>
      <dgm:t>
        <a:bodyPr/>
        <a:lstStyle/>
        <a:p>
          <a:endParaRPr lang="en-US"/>
        </a:p>
      </dgm:t>
    </dgm:pt>
    <dgm:pt modelId="{E27915D4-9100-46CC-BE71-619551519369}" type="sibTrans" cxnId="{D7608362-9815-4591-9E71-814AC902F994}">
      <dgm:prSet/>
      <dgm:spPr/>
      <dgm:t>
        <a:bodyPr/>
        <a:lstStyle/>
        <a:p>
          <a:endParaRPr lang="en-US"/>
        </a:p>
      </dgm:t>
    </dgm:pt>
    <dgm:pt modelId="{FBEE8319-8DD6-40DC-836C-6456CBF0C29E}">
      <dgm:prSet/>
      <dgm:spPr/>
      <dgm:t>
        <a:bodyPr/>
        <a:lstStyle/>
        <a:p>
          <a:r>
            <a:rPr lang="en-US"/>
            <a:t>In networks, everyone is a leader, encouraged to connect to others and initiate collaborative action; power is distributed not concentrated.</a:t>
          </a:r>
        </a:p>
      </dgm:t>
    </dgm:pt>
    <dgm:pt modelId="{258574F4-7F58-4A68-8678-8EC890E1042B}" type="parTrans" cxnId="{2DEF354D-63EB-4D23-9BE5-D8D5C75AA9F8}">
      <dgm:prSet/>
      <dgm:spPr/>
      <dgm:t>
        <a:bodyPr/>
        <a:lstStyle/>
        <a:p>
          <a:endParaRPr lang="en-US"/>
        </a:p>
      </dgm:t>
    </dgm:pt>
    <dgm:pt modelId="{592C5565-E027-4F0B-8231-1248E96C636E}" type="sibTrans" cxnId="{2DEF354D-63EB-4D23-9BE5-D8D5C75AA9F8}">
      <dgm:prSet/>
      <dgm:spPr/>
      <dgm:t>
        <a:bodyPr/>
        <a:lstStyle/>
        <a:p>
          <a:endParaRPr lang="en-US"/>
        </a:p>
      </dgm:t>
    </dgm:pt>
    <dgm:pt modelId="{C9259595-54AA-4720-A2AB-414F7B40CA92}">
      <dgm:prSet/>
      <dgm:spPr/>
      <dgm:t>
        <a:bodyPr/>
        <a:lstStyle/>
        <a:p>
          <a:r>
            <a:rPr lang="en-US"/>
            <a:t>Networks require inclusion of all stakeholders to generate effective solutions. Those impacted by the problem, in fact, are essential participants since they have the deepest understanding of how the system works (and doesn’t work).</a:t>
          </a:r>
        </a:p>
      </dgm:t>
    </dgm:pt>
    <dgm:pt modelId="{E68322F0-D679-413D-923B-18E43E8BA787}" type="parTrans" cxnId="{DAC10B10-F41F-4D85-9A1F-7DF4C4ACCCB7}">
      <dgm:prSet/>
      <dgm:spPr/>
      <dgm:t>
        <a:bodyPr/>
        <a:lstStyle/>
        <a:p>
          <a:endParaRPr lang="en-US"/>
        </a:p>
      </dgm:t>
    </dgm:pt>
    <dgm:pt modelId="{E0925AF3-1B8E-4050-A09B-384A798C759E}" type="sibTrans" cxnId="{DAC10B10-F41F-4D85-9A1F-7DF4C4ACCCB7}">
      <dgm:prSet/>
      <dgm:spPr/>
      <dgm:t>
        <a:bodyPr/>
        <a:lstStyle/>
        <a:p>
          <a:endParaRPr lang="en-US"/>
        </a:p>
      </dgm:t>
    </dgm:pt>
    <dgm:pt modelId="{9AFD0AEB-CE5A-42E5-A7F9-5A51D755BACE}" type="pres">
      <dgm:prSet presAssocID="{2CA563FE-E75A-4B2A-983D-E534FCDDD718}" presName="linear" presStyleCnt="0">
        <dgm:presLayoutVars>
          <dgm:animLvl val="lvl"/>
          <dgm:resizeHandles val="exact"/>
        </dgm:presLayoutVars>
      </dgm:prSet>
      <dgm:spPr/>
    </dgm:pt>
    <dgm:pt modelId="{863D562B-0EEA-44D1-AD9C-5DE855204039}" type="pres">
      <dgm:prSet presAssocID="{D716B010-B750-40E0-92BF-08B52584FA82}" presName="parentText" presStyleLbl="node1" presStyleIdx="0" presStyleCnt="3">
        <dgm:presLayoutVars>
          <dgm:chMax val="0"/>
          <dgm:bulletEnabled val="1"/>
        </dgm:presLayoutVars>
      </dgm:prSet>
      <dgm:spPr/>
    </dgm:pt>
    <dgm:pt modelId="{80A28EFF-233F-4310-8F6F-1C43D6EB341C}" type="pres">
      <dgm:prSet presAssocID="{E27915D4-9100-46CC-BE71-619551519369}" presName="spacer" presStyleCnt="0"/>
      <dgm:spPr/>
    </dgm:pt>
    <dgm:pt modelId="{681E5B2E-7A4F-403D-95C4-EAC93DEBA4A3}" type="pres">
      <dgm:prSet presAssocID="{FBEE8319-8DD6-40DC-836C-6456CBF0C29E}" presName="parentText" presStyleLbl="node1" presStyleIdx="1" presStyleCnt="3">
        <dgm:presLayoutVars>
          <dgm:chMax val="0"/>
          <dgm:bulletEnabled val="1"/>
        </dgm:presLayoutVars>
      </dgm:prSet>
      <dgm:spPr/>
    </dgm:pt>
    <dgm:pt modelId="{B52E53B9-1C04-486A-AE66-799EF65AE6F3}" type="pres">
      <dgm:prSet presAssocID="{592C5565-E027-4F0B-8231-1248E96C636E}" presName="spacer" presStyleCnt="0"/>
      <dgm:spPr/>
    </dgm:pt>
    <dgm:pt modelId="{11803A8A-1A40-4B07-9946-1361D89B96E1}" type="pres">
      <dgm:prSet presAssocID="{C9259595-54AA-4720-A2AB-414F7B40CA92}" presName="parentText" presStyleLbl="node1" presStyleIdx="2" presStyleCnt="3">
        <dgm:presLayoutVars>
          <dgm:chMax val="0"/>
          <dgm:bulletEnabled val="1"/>
        </dgm:presLayoutVars>
      </dgm:prSet>
      <dgm:spPr/>
    </dgm:pt>
  </dgm:ptLst>
  <dgm:cxnLst>
    <dgm:cxn modelId="{DAC10B10-F41F-4D85-9A1F-7DF4C4ACCCB7}" srcId="{2CA563FE-E75A-4B2A-983D-E534FCDDD718}" destId="{C9259595-54AA-4720-A2AB-414F7B40CA92}" srcOrd="2" destOrd="0" parTransId="{E68322F0-D679-413D-923B-18E43E8BA787}" sibTransId="{E0925AF3-1B8E-4050-A09B-384A798C759E}"/>
    <dgm:cxn modelId="{D7608362-9815-4591-9E71-814AC902F994}" srcId="{2CA563FE-E75A-4B2A-983D-E534FCDDD718}" destId="{D716B010-B750-40E0-92BF-08B52584FA82}" srcOrd="0" destOrd="0" parTransId="{C5FAD69E-B4EC-4C72-9AB5-5CC931E70504}" sibTransId="{E27915D4-9100-46CC-BE71-619551519369}"/>
    <dgm:cxn modelId="{2DEF354D-63EB-4D23-9BE5-D8D5C75AA9F8}" srcId="{2CA563FE-E75A-4B2A-983D-E534FCDDD718}" destId="{FBEE8319-8DD6-40DC-836C-6456CBF0C29E}" srcOrd="1" destOrd="0" parTransId="{258574F4-7F58-4A68-8678-8EC890E1042B}" sibTransId="{592C5565-E027-4F0B-8231-1248E96C636E}"/>
    <dgm:cxn modelId="{A1B97E86-B2DF-46E1-BA16-E8B2E1E40951}" type="presOf" srcId="{FBEE8319-8DD6-40DC-836C-6456CBF0C29E}" destId="{681E5B2E-7A4F-403D-95C4-EAC93DEBA4A3}" srcOrd="0" destOrd="0" presId="urn:microsoft.com/office/officeart/2005/8/layout/vList2"/>
    <dgm:cxn modelId="{A37B2190-ABED-4E14-939F-AABF8E953DEB}" type="presOf" srcId="{D716B010-B750-40E0-92BF-08B52584FA82}" destId="{863D562B-0EEA-44D1-AD9C-5DE855204039}" srcOrd="0" destOrd="0" presId="urn:microsoft.com/office/officeart/2005/8/layout/vList2"/>
    <dgm:cxn modelId="{BF85F3B7-6DE6-4C1A-854D-18015D437D37}" type="presOf" srcId="{C9259595-54AA-4720-A2AB-414F7B40CA92}" destId="{11803A8A-1A40-4B07-9946-1361D89B96E1}" srcOrd="0" destOrd="0" presId="urn:microsoft.com/office/officeart/2005/8/layout/vList2"/>
    <dgm:cxn modelId="{A682F1C8-F849-428C-8FC5-463A605AFE5F}" type="presOf" srcId="{2CA563FE-E75A-4B2A-983D-E534FCDDD718}" destId="{9AFD0AEB-CE5A-42E5-A7F9-5A51D755BACE}" srcOrd="0" destOrd="0" presId="urn:microsoft.com/office/officeart/2005/8/layout/vList2"/>
    <dgm:cxn modelId="{9F19DB0A-5A64-4EE6-BCDC-4D105E08F04D}" type="presParOf" srcId="{9AFD0AEB-CE5A-42E5-A7F9-5A51D755BACE}" destId="{863D562B-0EEA-44D1-AD9C-5DE855204039}" srcOrd="0" destOrd="0" presId="urn:microsoft.com/office/officeart/2005/8/layout/vList2"/>
    <dgm:cxn modelId="{030D068E-81BE-46CC-8A6F-F8CBC8F02A47}" type="presParOf" srcId="{9AFD0AEB-CE5A-42E5-A7F9-5A51D755BACE}" destId="{80A28EFF-233F-4310-8F6F-1C43D6EB341C}" srcOrd="1" destOrd="0" presId="urn:microsoft.com/office/officeart/2005/8/layout/vList2"/>
    <dgm:cxn modelId="{F5F235CD-DFBD-46E0-ACD0-76F8F2FBFA25}" type="presParOf" srcId="{9AFD0AEB-CE5A-42E5-A7F9-5A51D755BACE}" destId="{681E5B2E-7A4F-403D-95C4-EAC93DEBA4A3}" srcOrd="2" destOrd="0" presId="urn:microsoft.com/office/officeart/2005/8/layout/vList2"/>
    <dgm:cxn modelId="{BD1CC223-6FD1-40F5-9B42-E761CC2094DA}" type="presParOf" srcId="{9AFD0AEB-CE5A-42E5-A7F9-5A51D755BACE}" destId="{B52E53B9-1C04-486A-AE66-799EF65AE6F3}" srcOrd="3" destOrd="0" presId="urn:microsoft.com/office/officeart/2005/8/layout/vList2"/>
    <dgm:cxn modelId="{FB8C8B25-23DB-4FFB-8242-2BA1B0534A87}" type="presParOf" srcId="{9AFD0AEB-CE5A-42E5-A7F9-5A51D755BACE}" destId="{11803A8A-1A40-4B07-9946-1361D89B96E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768EE5E-2D7C-4FEA-B04A-EE3A5B072C23}"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EF479224-1EEA-4C73-837E-FEB1B1C47935}">
      <dgm:prSet/>
      <dgm:spPr/>
      <dgm:t>
        <a:bodyPr/>
        <a:lstStyle/>
        <a:p>
          <a:r>
            <a:rPr lang="en-GB"/>
            <a:t>Support understanding of existing networks</a:t>
          </a:r>
          <a:endParaRPr lang="en-US"/>
        </a:p>
      </dgm:t>
    </dgm:pt>
    <dgm:pt modelId="{AF453F42-9299-45C4-94CB-C9B7EEAE3472}" type="parTrans" cxnId="{2A7EDBF2-DFF7-4BD6-BC2B-67440319AD13}">
      <dgm:prSet/>
      <dgm:spPr/>
      <dgm:t>
        <a:bodyPr/>
        <a:lstStyle/>
        <a:p>
          <a:endParaRPr lang="en-US"/>
        </a:p>
      </dgm:t>
    </dgm:pt>
    <dgm:pt modelId="{E59E3DA7-8E98-4439-8330-FCFB89F50EF2}" type="sibTrans" cxnId="{2A7EDBF2-DFF7-4BD6-BC2B-67440319AD13}">
      <dgm:prSet/>
      <dgm:spPr/>
      <dgm:t>
        <a:bodyPr/>
        <a:lstStyle/>
        <a:p>
          <a:endParaRPr lang="en-US"/>
        </a:p>
      </dgm:t>
    </dgm:pt>
    <dgm:pt modelId="{A557B666-9DB2-4E9D-B4E5-B8E0F72D6032}">
      <dgm:prSet/>
      <dgm:spPr/>
      <dgm:t>
        <a:bodyPr/>
        <a:lstStyle/>
        <a:p>
          <a:r>
            <a:rPr lang="en-GB"/>
            <a:t>Support understanding of ourselves as network members</a:t>
          </a:r>
          <a:endParaRPr lang="en-US"/>
        </a:p>
      </dgm:t>
    </dgm:pt>
    <dgm:pt modelId="{34E762E5-0DF3-4E72-9633-BC8C6E20C6B1}" type="parTrans" cxnId="{829BBC05-E3A2-4F82-9871-CEA22354955D}">
      <dgm:prSet/>
      <dgm:spPr/>
      <dgm:t>
        <a:bodyPr/>
        <a:lstStyle/>
        <a:p>
          <a:endParaRPr lang="en-US"/>
        </a:p>
      </dgm:t>
    </dgm:pt>
    <dgm:pt modelId="{73AB45AA-2444-4729-9261-695627C37AA3}" type="sibTrans" cxnId="{829BBC05-E3A2-4F82-9871-CEA22354955D}">
      <dgm:prSet/>
      <dgm:spPr/>
      <dgm:t>
        <a:bodyPr/>
        <a:lstStyle/>
        <a:p>
          <a:endParaRPr lang="en-US"/>
        </a:p>
      </dgm:t>
    </dgm:pt>
    <dgm:pt modelId="{CC3CC91A-7956-49D7-9865-FB20B784A935}">
      <dgm:prSet/>
      <dgm:spPr/>
      <dgm:t>
        <a:bodyPr/>
        <a:lstStyle/>
        <a:p>
          <a:r>
            <a:rPr lang="en-GB"/>
            <a:t>Enable change through practice of different techniques which encourage collaboration </a:t>
          </a:r>
          <a:endParaRPr lang="en-US"/>
        </a:p>
      </dgm:t>
    </dgm:pt>
    <dgm:pt modelId="{C84AD98E-3E69-4496-B341-1CE8D8BECC51}" type="parTrans" cxnId="{FB8846CD-6349-4EB4-B64C-879466C1D12D}">
      <dgm:prSet/>
      <dgm:spPr/>
      <dgm:t>
        <a:bodyPr/>
        <a:lstStyle/>
        <a:p>
          <a:endParaRPr lang="en-US"/>
        </a:p>
      </dgm:t>
    </dgm:pt>
    <dgm:pt modelId="{26FBE0F8-3D46-4124-B610-03B58E681CCA}" type="sibTrans" cxnId="{FB8846CD-6349-4EB4-B64C-879466C1D12D}">
      <dgm:prSet/>
      <dgm:spPr/>
      <dgm:t>
        <a:bodyPr/>
        <a:lstStyle/>
        <a:p>
          <a:endParaRPr lang="en-US"/>
        </a:p>
      </dgm:t>
    </dgm:pt>
    <dgm:pt modelId="{412220B1-0858-4020-9576-3F29838D40D0}">
      <dgm:prSet/>
      <dgm:spPr/>
      <dgm:t>
        <a:bodyPr/>
        <a:lstStyle/>
        <a:p>
          <a:r>
            <a:rPr lang="en-GB"/>
            <a:t>Enable change by reviewing network membership and supporting it to become self organising </a:t>
          </a:r>
          <a:endParaRPr lang="en-US"/>
        </a:p>
      </dgm:t>
    </dgm:pt>
    <dgm:pt modelId="{3CC43CDA-2CFA-483A-B5EB-3DD74837AB9F}" type="parTrans" cxnId="{AA83E2E4-FE3B-4964-A771-4307F3AB655F}">
      <dgm:prSet/>
      <dgm:spPr/>
      <dgm:t>
        <a:bodyPr/>
        <a:lstStyle/>
        <a:p>
          <a:endParaRPr lang="en-US"/>
        </a:p>
      </dgm:t>
    </dgm:pt>
    <dgm:pt modelId="{7300CB32-FB74-4245-AE32-B42E5E879D23}" type="sibTrans" cxnId="{AA83E2E4-FE3B-4964-A771-4307F3AB655F}">
      <dgm:prSet/>
      <dgm:spPr/>
      <dgm:t>
        <a:bodyPr/>
        <a:lstStyle/>
        <a:p>
          <a:endParaRPr lang="en-US"/>
        </a:p>
      </dgm:t>
    </dgm:pt>
    <dgm:pt modelId="{6B19A17B-1207-4D1D-8C04-E430F090EB65}">
      <dgm:prSet/>
      <dgm:spPr/>
      <dgm:t>
        <a:bodyPr/>
        <a:lstStyle/>
        <a:p>
          <a:r>
            <a:rPr lang="en-GB"/>
            <a:t>Exploring the interconnectedness of what we are doing and why</a:t>
          </a:r>
          <a:endParaRPr lang="en-US"/>
        </a:p>
      </dgm:t>
    </dgm:pt>
    <dgm:pt modelId="{2808ED28-80DC-41C5-84F7-B82BBD006F73}" type="parTrans" cxnId="{2F4CE0DD-A8D8-40AE-9980-622E6E3F7B2D}">
      <dgm:prSet/>
      <dgm:spPr/>
      <dgm:t>
        <a:bodyPr/>
        <a:lstStyle/>
        <a:p>
          <a:endParaRPr lang="en-US"/>
        </a:p>
      </dgm:t>
    </dgm:pt>
    <dgm:pt modelId="{9AAADD81-4739-48D8-BF99-119D298976BA}" type="sibTrans" cxnId="{2F4CE0DD-A8D8-40AE-9980-622E6E3F7B2D}">
      <dgm:prSet/>
      <dgm:spPr/>
      <dgm:t>
        <a:bodyPr/>
        <a:lstStyle/>
        <a:p>
          <a:endParaRPr lang="en-US"/>
        </a:p>
      </dgm:t>
    </dgm:pt>
    <dgm:pt modelId="{B1873829-96D3-4AFB-88AD-F0D2C5E874DD}">
      <dgm:prSet/>
      <dgm:spPr/>
      <dgm:t>
        <a:bodyPr/>
        <a:lstStyle/>
        <a:p>
          <a:r>
            <a:rPr lang="en-GB"/>
            <a:t>Creating curiosity and enthusiasm for network weaving</a:t>
          </a:r>
          <a:endParaRPr lang="en-US"/>
        </a:p>
      </dgm:t>
    </dgm:pt>
    <dgm:pt modelId="{D3A43A27-FC69-4676-8DFC-CE8FE429D293}" type="parTrans" cxnId="{87A538AB-88FE-4D43-B15E-C0FB5DFB27BD}">
      <dgm:prSet/>
      <dgm:spPr/>
      <dgm:t>
        <a:bodyPr/>
        <a:lstStyle/>
        <a:p>
          <a:endParaRPr lang="en-US"/>
        </a:p>
      </dgm:t>
    </dgm:pt>
    <dgm:pt modelId="{F6C8747A-3092-4D82-B32B-45C871CEE5A7}" type="sibTrans" cxnId="{87A538AB-88FE-4D43-B15E-C0FB5DFB27BD}">
      <dgm:prSet/>
      <dgm:spPr/>
      <dgm:t>
        <a:bodyPr/>
        <a:lstStyle/>
        <a:p>
          <a:endParaRPr lang="en-US"/>
        </a:p>
      </dgm:t>
    </dgm:pt>
    <dgm:pt modelId="{84600335-1888-4082-97E6-C5A6DDAC96A5}">
      <dgm:prSet/>
      <dgm:spPr/>
      <dgm:t>
        <a:bodyPr/>
        <a:lstStyle/>
        <a:p>
          <a:r>
            <a:rPr lang="en-GB"/>
            <a:t>Engaging people and bringing joy to working together</a:t>
          </a:r>
          <a:endParaRPr lang="en-US"/>
        </a:p>
      </dgm:t>
    </dgm:pt>
    <dgm:pt modelId="{5FDC12B8-B5DD-46BC-A2C2-BA062F437381}" type="parTrans" cxnId="{CA7E8C95-30BE-406D-A20C-9BCAC2A8F34F}">
      <dgm:prSet/>
      <dgm:spPr/>
      <dgm:t>
        <a:bodyPr/>
        <a:lstStyle/>
        <a:p>
          <a:endParaRPr lang="en-US"/>
        </a:p>
      </dgm:t>
    </dgm:pt>
    <dgm:pt modelId="{4879C480-7048-4E47-8611-B52295551086}" type="sibTrans" cxnId="{CA7E8C95-30BE-406D-A20C-9BCAC2A8F34F}">
      <dgm:prSet/>
      <dgm:spPr/>
      <dgm:t>
        <a:bodyPr/>
        <a:lstStyle/>
        <a:p>
          <a:endParaRPr lang="en-US"/>
        </a:p>
      </dgm:t>
    </dgm:pt>
    <dgm:pt modelId="{592F7673-77DB-4FAC-9787-EE11A1A32816}">
      <dgm:prSet/>
      <dgm:spPr/>
      <dgm:t>
        <a:bodyPr/>
        <a:lstStyle/>
        <a:p>
          <a:r>
            <a:rPr lang="en-GB"/>
            <a:t>Being there for each other &amp; increasing peer support</a:t>
          </a:r>
          <a:endParaRPr lang="en-US"/>
        </a:p>
      </dgm:t>
    </dgm:pt>
    <dgm:pt modelId="{B53EBFBB-3689-4E02-9C66-FEED066C8E2A}" type="parTrans" cxnId="{26703F91-2620-4A88-834F-18E33411A5D7}">
      <dgm:prSet/>
      <dgm:spPr/>
      <dgm:t>
        <a:bodyPr/>
        <a:lstStyle/>
        <a:p>
          <a:endParaRPr lang="en-US"/>
        </a:p>
      </dgm:t>
    </dgm:pt>
    <dgm:pt modelId="{137D8C44-D187-4810-83E4-39F2E672A548}" type="sibTrans" cxnId="{26703F91-2620-4A88-834F-18E33411A5D7}">
      <dgm:prSet/>
      <dgm:spPr/>
      <dgm:t>
        <a:bodyPr/>
        <a:lstStyle/>
        <a:p>
          <a:endParaRPr lang="en-US"/>
        </a:p>
      </dgm:t>
    </dgm:pt>
    <dgm:pt modelId="{44EE89FF-30EA-4410-AAAF-1B6AEDBB17F8}" type="pres">
      <dgm:prSet presAssocID="{C768EE5E-2D7C-4FEA-B04A-EE3A5B072C23}" presName="diagram" presStyleCnt="0">
        <dgm:presLayoutVars>
          <dgm:dir/>
          <dgm:resizeHandles val="exact"/>
        </dgm:presLayoutVars>
      </dgm:prSet>
      <dgm:spPr/>
    </dgm:pt>
    <dgm:pt modelId="{C1886338-48C3-4C93-ACCE-F6F159C9B4F2}" type="pres">
      <dgm:prSet presAssocID="{EF479224-1EEA-4C73-837E-FEB1B1C47935}" presName="node" presStyleLbl="node1" presStyleIdx="0" presStyleCnt="8">
        <dgm:presLayoutVars>
          <dgm:bulletEnabled val="1"/>
        </dgm:presLayoutVars>
      </dgm:prSet>
      <dgm:spPr/>
    </dgm:pt>
    <dgm:pt modelId="{1D2A80FD-108C-41EB-BAB2-AD2431A3CE88}" type="pres">
      <dgm:prSet presAssocID="{E59E3DA7-8E98-4439-8330-FCFB89F50EF2}" presName="sibTrans" presStyleCnt="0"/>
      <dgm:spPr/>
    </dgm:pt>
    <dgm:pt modelId="{DF7DFE5A-DBFE-4261-8DF5-0A79721BA0CE}" type="pres">
      <dgm:prSet presAssocID="{A557B666-9DB2-4E9D-B4E5-B8E0F72D6032}" presName="node" presStyleLbl="node1" presStyleIdx="1" presStyleCnt="8">
        <dgm:presLayoutVars>
          <dgm:bulletEnabled val="1"/>
        </dgm:presLayoutVars>
      </dgm:prSet>
      <dgm:spPr/>
    </dgm:pt>
    <dgm:pt modelId="{5271EA8E-CBBF-4F0A-9B0A-91CE8D033407}" type="pres">
      <dgm:prSet presAssocID="{73AB45AA-2444-4729-9261-695627C37AA3}" presName="sibTrans" presStyleCnt="0"/>
      <dgm:spPr/>
    </dgm:pt>
    <dgm:pt modelId="{33A35883-A799-4923-B3DB-A7C78C39832B}" type="pres">
      <dgm:prSet presAssocID="{CC3CC91A-7956-49D7-9865-FB20B784A935}" presName="node" presStyleLbl="node1" presStyleIdx="2" presStyleCnt="8">
        <dgm:presLayoutVars>
          <dgm:bulletEnabled val="1"/>
        </dgm:presLayoutVars>
      </dgm:prSet>
      <dgm:spPr/>
    </dgm:pt>
    <dgm:pt modelId="{DBDA1DA4-D07F-4A8B-AC01-ACD9A4326475}" type="pres">
      <dgm:prSet presAssocID="{26FBE0F8-3D46-4124-B610-03B58E681CCA}" presName="sibTrans" presStyleCnt="0"/>
      <dgm:spPr/>
    </dgm:pt>
    <dgm:pt modelId="{CDEA4F05-2EAC-49B3-9418-465E9B7A317C}" type="pres">
      <dgm:prSet presAssocID="{412220B1-0858-4020-9576-3F29838D40D0}" presName="node" presStyleLbl="node1" presStyleIdx="3" presStyleCnt="8">
        <dgm:presLayoutVars>
          <dgm:bulletEnabled val="1"/>
        </dgm:presLayoutVars>
      </dgm:prSet>
      <dgm:spPr/>
    </dgm:pt>
    <dgm:pt modelId="{5D0E5C79-8EFC-420B-83C7-52BBF43F20BF}" type="pres">
      <dgm:prSet presAssocID="{7300CB32-FB74-4245-AE32-B42E5E879D23}" presName="sibTrans" presStyleCnt="0"/>
      <dgm:spPr/>
    </dgm:pt>
    <dgm:pt modelId="{667F244B-88A4-4925-8C68-58128C3A0BE6}" type="pres">
      <dgm:prSet presAssocID="{6B19A17B-1207-4D1D-8C04-E430F090EB65}" presName="node" presStyleLbl="node1" presStyleIdx="4" presStyleCnt="8">
        <dgm:presLayoutVars>
          <dgm:bulletEnabled val="1"/>
        </dgm:presLayoutVars>
      </dgm:prSet>
      <dgm:spPr/>
    </dgm:pt>
    <dgm:pt modelId="{27247756-B38F-4D0B-ACD9-D6E2027BCB70}" type="pres">
      <dgm:prSet presAssocID="{9AAADD81-4739-48D8-BF99-119D298976BA}" presName="sibTrans" presStyleCnt="0"/>
      <dgm:spPr/>
    </dgm:pt>
    <dgm:pt modelId="{3E9867BF-42DD-4C74-B04E-FEECEF1ED9DA}" type="pres">
      <dgm:prSet presAssocID="{B1873829-96D3-4AFB-88AD-F0D2C5E874DD}" presName="node" presStyleLbl="node1" presStyleIdx="5" presStyleCnt="8">
        <dgm:presLayoutVars>
          <dgm:bulletEnabled val="1"/>
        </dgm:presLayoutVars>
      </dgm:prSet>
      <dgm:spPr/>
    </dgm:pt>
    <dgm:pt modelId="{22D2AD97-D924-47B7-933A-09F6CD5243AB}" type="pres">
      <dgm:prSet presAssocID="{F6C8747A-3092-4D82-B32B-45C871CEE5A7}" presName="sibTrans" presStyleCnt="0"/>
      <dgm:spPr/>
    </dgm:pt>
    <dgm:pt modelId="{69FF6ED1-F654-4CB2-AD0B-5C2697774CB9}" type="pres">
      <dgm:prSet presAssocID="{84600335-1888-4082-97E6-C5A6DDAC96A5}" presName="node" presStyleLbl="node1" presStyleIdx="6" presStyleCnt="8">
        <dgm:presLayoutVars>
          <dgm:bulletEnabled val="1"/>
        </dgm:presLayoutVars>
      </dgm:prSet>
      <dgm:spPr/>
    </dgm:pt>
    <dgm:pt modelId="{2033A56E-745E-405E-AB19-98FEA6071626}" type="pres">
      <dgm:prSet presAssocID="{4879C480-7048-4E47-8611-B52295551086}" presName="sibTrans" presStyleCnt="0"/>
      <dgm:spPr/>
    </dgm:pt>
    <dgm:pt modelId="{28D7B2F5-B8A0-48CB-86BD-198CB037EEBD}" type="pres">
      <dgm:prSet presAssocID="{592F7673-77DB-4FAC-9787-EE11A1A32816}" presName="node" presStyleLbl="node1" presStyleIdx="7" presStyleCnt="8">
        <dgm:presLayoutVars>
          <dgm:bulletEnabled val="1"/>
        </dgm:presLayoutVars>
      </dgm:prSet>
      <dgm:spPr/>
    </dgm:pt>
  </dgm:ptLst>
  <dgm:cxnLst>
    <dgm:cxn modelId="{829BBC05-E3A2-4F82-9871-CEA22354955D}" srcId="{C768EE5E-2D7C-4FEA-B04A-EE3A5B072C23}" destId="{A557B666-9DB2-4E9D-B4E5-B8E0F72D6032}" srcOrd="1" destOrd="0" parTransId="{34E762E5-0DF3-4E72-9633-BC8C6E20C6B1}" sibTransId="{73AB45AA-2444-4729-9261-695627C37AA3}"/>
    <dgm:cxn modelId="{2BC43A0C-D4B6-4A16-B421-65D5D1C0747A}" type="presOf" srcId="{B1873829-96D3-4AFB-88AD-F0D2C5E874DD}" destId="{3E9867BF-42DD-4C74-B04E-FEECEF1ED9DA}" srcOrd="0" destOrd="0" presId="urn:microsoft.com/office/officeart/2005/8/layout/default"/>
    <dgm:cxn modelId="{3514FC36-4770-4583-AEF7-644E15560B22}" type="presOf" srcId="{412220B1-0858-4020-9576-3F29838D40D0}" destId="{CDEA4F05-2EAC-49B3-9418-465E9B7A317C}" srcOrd="0" destOrd="0" presId="urn:microsoft.com/office/officeart/2005/8/layout/default"/>
    <dgm:cxn modelId="{8B422343-6C3E-4F0B-9A6C-10A9B19E2943}" type="presOf" srcId="{592F7673-77DB-4FAC-9787-EE11A1A32816}" destId="{28D7B2F5-B8A0-48CB-86BD-198CB037EEBD}" srcOrd="0" destOrd="0" presId="urn:microsoft.com/office/officeart/2005/8/layout/default"/>
    <dgm:cxn modelId="{0A294B4B-AE9F-4A8D-9307-A0B80C5A2887}" type="presOf" srcId="{A557B666-9DB2-4E9D-B4E5-B8E0F72D6032}" destId="{DF7DFE5A-DBFE-4261-8DF5-0A79721BA0CE}" srcOrd="0" destOrd="0" presId="urn:microsoft.com/office/officeart/2005/8/layout/default"/>
    <dgm:cxn modelId="{E7F9438C-44E8-4174-BEF3-8A0472EDC532}" type="presOf" srcId="{CC3CC91A-7956-49D7-9865-FB20B784A935}" destId="{33A35883-A799-4923-B3DB-A7C78C39832B}" srcOrd="0" destOrd="0" presId="urn:microsoft.com/office/officeart/2005/8/layout/default"/>
    <dgm:cxn modelId="{26703F91-2620-4A88-834F-18E33411A5D7}" srcId="{C768EE5E-2D7C-4FEA-B04A-EE3A5B072C23}" destId="{592F7673-77DB-4FAC-9787-EE11A1A32816}" srcOrd="7" destOrd="0" parTransId="{B53EBFBB-3689-4E02-9C66-FEED066C8E2A}" sibTransId="{137D8C44-D187-4810-83E4-39F2E672A548}"/>
    <dgm:cxn modelId="{535C7B92-369E-4EBC-8ED6-9CB47386F965}" type="presOf" srcId="{84600335-1888-4082-97E6-C5A6DDAC96A5}" destId="{69FF6ED1-F654-4CB2-AD0B-5C2697774CB9}" srcOrd="0" destOrd="0" presId="urn:microsoft.com/office/officeart/2005/8/layout/default"/>
    <dgm:cxn modelId="{CA7E8C95-30BE-406D-A20C-9BCAC2A8F34F}" srcId="{C768EE5E-2D7C-4FEA-B04A-EE3A5B072C23}" destId="{84600335-1888-4082-97E6-C5A6DDAC96A5}" srcOrd="6" destOrd="0" parTransId="{5FDC12B8-B5DD-46BC-A2C2-BA062F437381}" sibTransId="{4879C480-7048-4E47-8611-B52295551086}"/>
    <dgm:cxn modelId="{E1E53298-C380-4F0F-861C-83E9EC903D9F}" type="presOf" srcId="{EF479224-1EEA-4C73-837E-FEB1B1C47935}" destId="{C1886338-48C3-4C93-ACCE-F6F159C9B4F2}" srcOrd="0" destOrd="0" presId="urn:microsoft.com/office/officeart/2005/8/layout/default"/>
    <dgm:cxn modelId="{87A538AB-88FE-4D43-B15E-C0FB5DFB27BD}" srcId="{C768EE5E-2D7C-4FEA-B04A-EE3A5B072C23}" destId="{B1873829-96D3-4AFB-88AD-F0D2C5E874DD}" srcOrd="5" destOrd="0" parTransId="{D3A43A27-FC69-4676-8DFC-CE8FE429D293}" sibTransId="{F6C8747A-3092-4D82-B32B-45C871CEE5A7}"/>
    <dgm:cxn modelId="{FB8846CD-6349-4EB4-B64C-879466C1D12D}" srcId="{C768EE5E-2D7C-4FEA-B04A-EE3A5B072C23}" destId="{CC3CC91A-7956-49D7-9865-FB20B784A935}" srcOrd="2" destOrd="0" parTransId="{C84AD98E-3E69-4496-B341-1CE8D8BECC51}" sibTransId="{26FBE0F8-3D46-4124-B610-03B58E681CCA}"/>
    <dgm:cxn modelId="{2F4CE0DD-A8D8-40AE-9980-622E6E3F7B2D}" srcId="{C768EE5E-2D7C-4FEA-B04A-EE3A5B072C23}" destId="{6B19A17B-1207-4D1D-8C04-E430F090EB65}" srcOrd="4" destOrd="0" parTransId="{2808ED28-80DC-41C5-84F7-B82BBD006F73}" sibTransId="{9AAADD81-4739-48D8-BF99-119D298976BA}"/>
    <dgm:cxn modelId="{1817A6DE-8F16-4315-BFE1-648114047E1C}" type="presOf" srcId="{6B19A17B-1207-4D1D-8C04-E430F090EB65}" destId="{667F244B-88A4-4925-8C68-58128C3A0BE6}" srcOrd="0" destOrd="0" presId="urn:microsoft.com/office/officeart/2005/8/layout/default"/>
    <dgm:cxn modelId="{929BCCDF-F9FA-4A7F-BFBF-6CB4C4F7916E}" type="presOf" srcId="{C768EE5E-2D7C-4FEA-B04A-EE3A5B072C23}" destId="{44EE89FF-30EA-4410-AAAF-1B6AEDBB17F8}" srcOrd="0" destOrd="0" presId="urn:microsoft.com/office/officeart/2005/8/layout/default"/>
    <dgm:cxn modelId="{AA83E2E4-FE3B-4964-A771-4307F3AB655F}" srcId="{C768EE5E-2D7C-4FEA-B04A-EE3A5B072C23}" destId="{412220B1-0858-4020-9576-3F29838D40D0}" srcOrd="3" destOrd="0" parTransId="{3CC43CDA-2CFA-483A-B5EB-3DD74837AB9F}" sibTransId="{7300CB32-FB74-4245-AE32-B42E5E879D23}"/>
    <dgm:cxn modelId="{2A7EDBF2-DFF7-4BD6-BC2B-67440319AD13}" srcId="{C768EE5E-2D7C-4FEA-B04A-EE3A5B072C23}" destId="{EF479224-1EEA-4C73-837E-FEB1B1C47935}" srcOrd="0" destOrd="0" parTransId="{AF453F42-9299-45C4-94CB-C9B7EEAE3472}" sibTransId="{E59E3DA7-8E98-4439-8330-FCFB89F50EF2}"/>
    <dgm:cxn modelId="{45F85362-002B-4DDE-8F4B-D092B7F163B3}" type="presParOf" srcId="{44EE89FF-30EA-4410-AAAF-1B6AEDBB17F8}" destId="{C1886338-48C3-4C93-ACCE-F6F159C9B4F2}" srcOrd="0" destOrd="0" presId="urn:microsoft.com/office/officeart/2005/8/layout/default"/>
    <dgm:cxn modelId="{FFAE76FF-CC14-4B4B-98A6-1FFDC34C1915}" type="presParOf" srcId="{44EE89FF-30EA-4410-AAAF-1B6AEDBB17F8}" destId="{1D2A80FD-108C-41EB-BAB2-AD2431A3CE88}" srcOrd="1" destOrd="0" presId="urn:microsoft.com/office/officeart/2005/8/layout/default"/>
    <dgm:cxn modelId="{B53570B2-CDCC-4AC6-A5F3-A9C29E481FB7}" type="presParOf" srcId="{44EE89FF-30EA-4410-AAAF-1B6AEDBB17F8}" destId="{DF7DFE5A-DBFE-4261-8DF5-0A79721BA0CE}" srcOrd="2" destOrd="0" presId="urn:microsoft.com/office/officeart/2005/8/layout/default"/>
    <dgm:cxn modelId="{0916C063-1AB3-4FD3-B097-CFCC506E17DC}" type="presParOf" srcId="{44EE89FF-30EA-4410-AAAF-1B6AEDBB17F8}" destId="{5271EA8E-CBBF-4F0A-9B0A-91CE8D033407}" srcOrd="3" destOrd="0" presId="urn:microsoft.com/office/officeart/2005/8/layout/default"/>
    <dgm:cxn modelId="{813E83B5-2A6C-4ABF-9D9D-B3C39F80A7EB}" type="presParOf" srcId="{44EE89FF-30EA-4410-AAAF-1B6AEDBB17F8}" destId="{33A35883-A799-4923-B3DB-A7C78C39832B}" srcOrd="4" destOrd="0" presId="urn:microsoft.com/office/officeart/2005/8/layout/default"/>
    <dgm:cxn modelId="{2FD8DFAA-CBFB-4BF5-80BC-83CA7C2713F6}" type="presParOf" srcId="{44EE89FF-30EA-4410-AAAF-1B6AEDBB17F8}" destId="{DBDA1DA4-D07F-4A8B-AC01-ACD9A4326475}" srcOrd="5" destOrd="0" presId="urn:microsoft.com/office/officeart/2005/8/layout/default"/>
    <dgm:cxn modelId="{D688B739-DD2C-4B14-A155-4E6DA7CC5701}" type="presParOf" srcId="{44EE89FF-30EA-4410-AAAF-1B6AEDBB17F8}" destId="{CDEA4F05-2EAC-49B3-9418-465E9B7A317C}" srcOrd="6" destOrd="0" presId="urn:microsoft.com/office/officeart/2005/8/layout/default"/>
    <dgm:cxn modelId="{C515B2B8-90E1-4EB5-91E1-908C36DD6FAC}" type="presParOf" srcId="{44EE89FF-30EA-4410-AAAF-1B6AEDBB17F8}" destId="{5D0E5C79-8EFC-420B-83C7-52BBF43F20BF}" srcOrd="7" destOrd="0" presId="urn:microsoft.com/office/officeart/2005/8/layout/default"/>
    <dgm:cxn modelId="{CFFDDB26-810E-4A3E-926A-BBC2C80080C2}" type="presParOf" srcId="{44EE89FF-30EA-4410-AAAF-1B6AEDBB17F8}" destId="{667F244B-88A4-4925-8C68-58128C3A0BE6}" srcOrd="8" destOrd="0" presId="urn:microsoft.com/office/officeart/2005/8/layout/default"/>
    <dgm:cxn modelId="{46BF9F13-1D2D-41D5-AE0B-982CE8600416}" type="presParOf" srcId="{44EE89FF-30EA-4410-AAAF-1B6AEDBB17F8}" destId="{27247756-B38F-4D0B-ACD9-D6E2027BCB70}" srcOrd="9" destOrd="0" presId="urn:microsoft.com/office/officeart/2005/8/layout/default"/>
    <dgm:cxn modelId="{82D43E4A-2F1C-4DB7-82DE-EAD57B45E557}" type="presParOf" srcId="{44EE89FF-30EA-4410-AAAF-1B6AEDBB17F8}" destId="{3E9867BF-42DD-4C74-B04E-FEECEF1ED9DA}" srcOrd="10" destOrd="0" presId="urn:microsoft.com/office/officeart/2005/8/layout/default"/>
    <dgm:cxn modelId="{44E1FEC7-9D92-41DB-93CF-39856094C54F}" type="presParOf" srcId="{44EE89FF-30EA-4410-AAAF-1B6AEDBB17F8}" destId="{22D2AD97-D924-47B7-933A-09F6CD5243AB}" srcOrd="11" destOrd="0" presId="urn:microsoft.com/office/officeart/2005/8/layout/default"/>
    <dgm:cxn modelId="{19C23069-93F8-42AB-9E38-968F955F1245}" type="presParOf" srcId="{44EE89FF-30EA-4410-AAAF-1B6AEDBB17F8}" destId="{69FF6ED1-F654-4CB2-AD0B-5C2697774CB9}" srcOrd="12" destOrd="0" presId="urn:microsoft.com/office/officeart/2005/8/layout/default"/>
    <dgm:cxn modelId="{9A3B22C1-56B4-425E-9694-5B6353631E4E}" type="presParOf" srcId="{44EE89FF-30EA-4410-AAAF-1B6AEDBB17F8}" destId="{2033A56E-745E-405E-AB19-98FEA6071626}" srcOrd="13" destOrd="0" presId="urn:microsoft.com/office/officeart/2005/8/layout/default"/>
    <dgm:cxn modelId="{D0C79F2E-BAE1-4F2E-B0C0-67317938D50E}" type="presParOf" srcId="{44EE89FF-30EA-4410-AAAF-1B6AEDBB17F8}" destId="{28D7B2F5-B8A0-48CB-86BD-198CB037EEBD}"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BBB2917-FB48-42C2-9A32-45FD37FB488D}"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FD476105-F668-4261-AC72-653C0C7237C8}">
      <dgm:prSet/>
      <dgm:spPr/>
      <dgm:t>
        <a:bodyPr/>
        <a:lstStyle/>
        <a:p>
          <a:r>
            <a:rPr lang="en-GB"/>
            <a:t>COPE Scotland (A Scottish Charity dedicated to working with others to finding ways where people and the planet suffer less) </a:t>
          </a:r>
          <a:r>
            <a:rPr lang="en-GB" u="sng">
              <a:hlinkClick xmlns:r="http://schemas.openxmlformats.org/officeDocument/2006/relationships" r:id="rId1"/>
            </a:rPr>
            <a:t>www.cope-scotland.org</a:t>
          </a:r>
          <a:r>
            <a:rPr lang="en-GB"/>
            <a:t> </a:t>
          </a:r>
          <a:endParaRPr lang="en-US"/>
        </a:p>
      </dgm:t>
    </dgm:pt>
    <dgm:pt modelId="{17E50DA4-49F9-427E-830B-21BA8D028536}" type="parTrans" cxnId="{AD19DEC1-41D3-4517-BEE1-539389F19B8F}">
      <dgm:prSet/>
      <dgm:spPr/>
      <dgm:t>
        <a:bodyPr/>
        <a:lstStyle/>
        <a:p>
          <a:endParaRPr lang="en-US"/>
        </a:p>
      </dgm:t>
    </dgm:pt>
    <dgm:pt modelId="{175DDD8D-6CA8-435C-AA52-CA60784706E4}" type="sibTrans" cxnId="{AD19DEC1-41D3-4517-BEE1-539389F19B8F}">
      <dgm:prSet/>
      <dgm:spPr/>
      <dgm:t>
        <a:bodyPr/>
        <a:lstStyle/>
        <a:p>
          <a:endParaRPr lang="en-US"/>
        </a:p>
      </dgm:t>
    </dgm:pt>
    <dgm:pt modelId="{8E2445B1-4659-4C64-83CE-33C263D808F4}">
      <dgm:prSet/>
      <dgm:spPr/>
      <dgm:t>
        <a:bodyPr/>
        <a:lstStyle/>
        <a:p>
          <a:r>
            <a:rPr lang="en-GB"/>
            <a:t>Hexitime (Healthcare skills exchange time bank) </a:t>
          </a:r>
          <a:r>
            <a:rPr lang="en-GB" u="sng">
              <a:hlinkClick xmlns:r="http://schemas.openxmlformats.org/officeDocument/2006/relationships" r:id="rId2"/>
            </a:rPr>
            <a:t>hexitime.com</a:t>
          </a:r>
          <a:endParaRPr lang="en-US"/>
        </a:p>
      </dgm:t>
    </dgm:pt>
    <dgm:pt modelId="{21A2C045-B834-4C54-88CE-1C7737ADBA16}" type="parTrans" cxnId="{287188FE-F5E9-46C6-9724-CB94073FCBE7}">
      <dgm:prSet/>
      <dgm:spPr/>
      <dgm:t>
        <a:bodyPr/>
        <a:lstStyle/>
        <a:p>
          <a:endParaRPr lang="en-US"/>
        </a:p>
      </dgm:t>
    </dgm:pt>
    <dgm:pt modelId="{767C282C-1762-4622-B556-7FC523675AB5}" type="sibTrans" cxnId="{287188FE-F5E9-46C6-9724-CB94073FCBE7}">
      <dgm:prSet/>
      <dgm:spPr/>
      <dgm:t>
        <a:bodyPr/>
        <a:lstStyle/>
        <a:p>
          <a:endParaRPr lang="en-US"/>
        </a:p>
      </dgm:t>
    </dgm:pt>
    <dgm:pt modelId="{2AF8D098-63D0-43AC-8B0D-31CEEBCD631E}">
      <dgm:prSet/>
      <dgm:spPr/>
      <dgm:t>
        <a:bodyPr/>
        <a:lstStyle/>
        <a:p>
          <a:r>
            <a:rPr lang="en-GB" b="0" dirty="0"/>
            <a:t>The Health and Social Care Alliance (Scotland) the ALLIANCE (The national third sector intermediary for a range of health and social care organisations in Scotland</a:t>
          </a:r>
          <a:r>
            <a:rPr lang="en-GB" b="1" dirty="0"/>
            <a:t>). </a:t>
          </a:r>
          <a:r>
            <a:rPr lang="en-GB" b="1" u="sng" dirty="0">
              <a:hlinkClick xmlns:r="http://schemas.openxmlformats.org/officeDocument/2006/relationships" r:id="rId3"/>
            </a:rPr>
            <a:t>www.alliance-scotland.org.uk/</a:t>
          </a:r>
          <a:r>
            <a:rPr lang="en-GB" b="1" dirty="0"/>
            <a:t> </a:t>
          </a:r>
          <a:endParaRPr lang="en-US" dirty="0"/>
        </a:p>
      </dgm:t>
    </dgm:pt>
    <dgm:pt modelId="{EC4B5E8A-339C-414B-8500-06DC133C6CE6}" type="parTrans" cxnId="{C0B3C947-41E1-4CDF-885C-4CAEBF947091}">
      <dgm:prSet/>
      <dgm:spPr/>
      <dgm:t>
        <a:bodyPr/>
        <a:lstStyle/>
        <a:p>
          <a:endParaRPr lang="en-US"/>
        </a:p>
      </dgm:t>
    </dgm:pt>
    <dgm:pt modelId="{15E01F0A-BABB-433A-BBBC-1C31DA971C89}" type="sibTrans" cxnId="{C0B3C947-41E1-4CDF-885C-4CAEBF947091}">
      <dgm:prSet/>
      <dgm:spPr/>
      <dgm:t>
        <a:bodyPr/>
        <a:lstStyle/>
        <a:p>
          <a:endParaRPr lang="en-US"/>
        </a:p>
      </dgm:t>
    </dgm:pt>
    <dgm:pt modelId="{B52FF373-3B8B-4B2C-924B-7676AEFE03DD}">
      <dgm:prSet/>
      <dgm:spPr/>
      <dgm:t>
        <a:bodyPr/>
        <a:lstStyle/>
        <a:p>
          <a:r>
            <a:rPr lang="en-GB"/>
            <a:t>The Q Community (A connected </a:t>
          </a:r>
          <a:r>
            <a:rPr lang="en-GB" i="0"/>
            <a:t>community</a:t>
          </a:r>
          <a:r>
            <a:rPr lang="en-GB"/>
            <a:t> working together to improve health and care quality across the UK and Ireland.) </a:t>
          </a:r>
          <a:r>
            <a:rPr lang="en-GB" u="sng">
              <a:hlinkClick xmlns:r="http://schemas.openxmlformats.org/officeDocument/2006/relationships" r:id="rId4"/>
            </a:rPr>
            <a:t>www.q.health.org.uk</a:t>
          </a:r>
          <a:r>
            <a:rPr lang="en-GB"/>
            <a:t>  </a:t>
          </a:r>
          <a:endParaRPr lang="en-US"/>
        </a:p>
      </dgm:t>
    </dgm:pt>
    <dgm:pt modelId="{3190F771-8A99-4FF0-9E33-7DDA40F04C2E}" type="parTrans" cxnId="{368A137D-2037-49EC-BFDC-AC8B17CB64A8}">
      <dgm:prSet/>
      <dgm:spPr/>
      <dgm:t>
        <a:bodyPr/>
        <a:lstStyle/>
        <a:p>
          <a:endParaRPr lang="en-US"/>
        </a:p>
      </dgm:t>
    </dgm:pt>
    <dgm:pt modelId="{AC1D41EF-0524-4656-A012-DDB7DE6D2B44}" type="sibTrans" cxnId="{368A137D-2037-49EC-BFDC-AC8B17CB64A8}">
      <dgm:prSet/>
      <dgm:spPr/>
      <dgm:t>
        <a:bodyPr/>
        <a:lstStyle/>
        <a:p>
          <a:endParaRPr lang="en-US"/>
        </a:p>
      </dgm:t>
    </dgm:pt>
    <dgm:pt modelId="{1548AA23-9FFC-453A-9651-05E31A41B42C}" type="pres">
      <dgm:prSet presAssocID="{CBBB2917-FB48-42C2-9A32-45FD37FB488D}" presName="vert0" presStyleCnt="0">
        <dgm:presLayoutVars>
          <dgm:dir/>
          <dgm:animOne val="branch"/>
          <dgm:animLvl val="lvl"/>
        </dgm:presLayoutVars>
      </dgm:prSet>
      <dgm:spPr/>
    </dgm:pt>
    <dgm:pt modelId="{F4627836-AF8E-41CF-90C2-1AC796CF0634}" type="pres">
      <dgm:prSet presAssocID="{FD476105-F668-4261-AC72-653C0C7237C8}" presName="thickLine" presStyleLbl="alignNode1" presStyleIdx="0" presStyleCnt="4"/>
      <dgm:spPr/>
    </dgm:pt>
    <dgm:pt modelId="{CDE65D13-EF85-4F8E-A4E0-75CA10CDC92A}" type="pres">
      <dgm:prSet presAssocID="{FD476105-F668-4261-AC72-653C0C7237C8}" presName="horz1" presStyleCnt="0"/>
      <dgm:spPr/>
    </dgm:pt>
    <dgm:pt modelId="{92BAF108-E96F-4BF6-A09E-3C4E2912BA77}" type="pres">
      <dgm:prSet presAssocID="{FD476105-F668-4261-AC72-653C0C7237C8}" presName="tx1" presStyleLbl="revTx" presStyleIdx="0" presStyleCnt="4"/>
      <dgm:spPr/>
    </dgm:pt>
    <dgm:pt modelId="{7A69DE9B-533B-4B1E-A15C-D89A524DF2F5}" type="pres">
      <dgm:prSet presAssocID="{FD476105-F668-4261-AC72-653C0C7237C8}" presName="vert1" presStyleCnt="0"/>
      <dgm:spPr/>
    </dgm:pt>
    <dgm:pt modelId="{5A7ADAC8-6C29-407A-A359-6B7DCFA68E2F}" type="pres">
      <dgm:prSet presAssocID="{8E2445B1-4659-4C64-83CE-33C263D808F4}" presName="thickLine" presStyleLbl="alignNode1" presStyleIdx="1" presStyleCnt="4"/>
      <dgm:spPr/>
    </dgm:pt>
    <dgm:pt modelId="{F95F7A9F-49F0-4842-8E3C-CF2F358AC541}" type="pres">
      <dgm:prSet presAssocID="{8E2445B1-4659-4C64-83CE-33C263D808F4}" presName="horz1" presStyleCnt="0"/>
      <dgm:spPr/>
    </dgm:pt>
    <dgm:pt modelId="{83A4B8F8-B5EF-4009-85F9-570A760E9702}" type="pres">
      <dgm:prSet presAssocID="{8E2445B1-4659-4C64-83CE-33C263D808F4}" presName="tx1" presStyleLbl="revTx" presStyleIdx="1" presStyleCnt="4"/>
      <dgm:spPr/>
    </dgm:pt>
    <dgm:pt modelId="{2FCA79B7-DD36-4DD5-957A-27B7009D6010}" type="pres">
      <dgm:prSet presAssocID="{8E2445B1-4659-4C64-83CE-33C263D808F4}" presName="vert1" presStyleCnt="0"/>
      <dgm:spPr/>
    </dgm:pt>
    <dgm:pt modelId="{C08C6513-42FB-4754-9E36-77BE4D7F3221}" type="pres">
      <dgm:prSet presAssocID="{2AF8D098-63D0-43AC-8B0D-31CEEBCD631E}" presName="thickLine" presStyleLbl="alignNode1" presStyleIdx="2" presStyleCnt="4"/>
      <dgm:spPr/>
    </dgm:pt>
    <dgm:pt modelId="{B7DAF9D9-70F1-4DA4-8F0B-6B967C8309F3}" type="pres">
      <dgm:prSet presAssocID="{2AF8D098-63D0-43AC-8B0D-31CEEBCD631E}" presName="horz1" presStyleCnt="0"/>
      <dgm:spPr/>
    </dgm:pt>
    <dgm:pt modelId="{29CF9F77-544D-4576-8CB7-581B485026F9}" type="pres">
      <dgm:prSet presAssocID="{2AF8D098-63D0-43AC-8B0D-31CEEBCD631E}" presName="tx1" presStyleLbl="revTx" presStyleIdx="2" presStyleCnt="4"/>
      <dgm:spPr/>
    </dgm:pt>
    <dgm:pt modelId="{2BE4077D-7387-4ECD-960E-4A2116077CCB}" type="pres">
      <dgm:prSet presAssocID="{2AF8D098-63D0-43AC-8B0D-31CEEBCD631E}" presName="vert1" presStyleCnt="0"/>
      <dgm:spPr/>
    </dgm:pt>
    <dgm:pt modelId="{3BEDB407-0F5F-4F53-93B0-080A4492AEFE}" type="pres">
      <dgm:prSet presAssocID="{B52FF373-3B8B-4B2C-924B-7676AEFE03DD}" presName="thickLine" presStyleLbl="alignNode1" presStyleIdx="3" presStyleCnt="4"/>
      <dgm:spPr/>
    </dgm:pt>
    <dgm:pt modelId="{DE9FC826-57C7-40F0-9424-7BAB56B50CBA}" type="pres">
      <dgm:prSet presAssocID="{B52FF373-3B8B-4B2C-924B-7676AEFE03DD}" presName="horz1" presStyleCnt="0"/>
      <dgm:spPr/>
    </dgm:pt>
    <dgm:pt modelId="{C6278AED-10BA-4871-8582-1E1249253283}" type="pres">
      <dgm:prSet presAssocID="{B52FF373-3B8B-4B2C-924B-7676AEFE03DD}" presName="tx1" presStyleLbl="revTx" presStyleIdx="3" presStyleCnt="4"/>
      <dgm:spPr/>
    </dgm:pt>
    <dgm:pt modelId="{0D0F5534-4372-48D6-AFFD-84200B2B30E0}" type="pres">
      <dgm:prSet presAssocID="{B52FF373-3B8B-4B2C-924B-7676AEFE03DD}" presName="vert1" presStyleCnt="0"/>
      <dgm:spPr/>
    </dgm:pt>
  </dgm:ptLst>
  <dgm:cxnLst>
    <dgm:cxn modelId="{34313C35-1420-4026-B943-F03C43DAB484}" type="presOf" srcId="{8E2445B1-4659-4C64-83CE-33C263D808F4}" destId="{83A4B8F8-B5EF-4009-85F9-570A760E9702}" srcOrd="0" destOrd="0" presId="urn:microsoft.com/office/officeart/2008/layout/LinedList"/>
    <dgm:cxn modelId="{0E69333E-6200-404C-AC7E-C48E48777FF6}" type="presOf" srcId="{CBBB2917-FB48-42C2-9A32-45FD37FB488D}" destId="{1548AA23-9FFC-453A-9651-05E31A41B42C}" srcOrd="0" destOrd="0" presId="urn:microsoft.com/office/officeart/2008/layout/LinedList"/>
    <dgm:cxn modelId="{C0B3C947-41E1-4CDF-885C-4CAEBF947091}" srcId="{CBBB2917-FB48-42C2-9A32-45FD37FB488D}" destId="{2AF8D098-63D0-43AC-8B0D-31CEEBCD631E}" srcOrd="2" destOrd="0" parTransId="{EC4B5E8A-339C-414B-8500-06DC133C6CE6}" sibTransId="{15E01F0A-BABB-433A-BBBC-1C31DA971C89}"/>
    <dgm:cxn modelId="{C2448273-5674-432F-B9B8-C171A912C431}" type="presOf" srcId="{2AF8D098-63D0-43AC-8B0D-31CEEBCD631E}" destId="{29CF9F77-544D-4576-8CB7-581B485026F9}" srcOrd="0" destOrd="0" presId="urn:microsoft.com/office/officeart/2008/layout/LinedList"/>
    <dgm:cxn modelId="{368A137D-2037-49EC-BFDC-AC8B17CB64A8}" srcId="{CBBB2917-FB48-42C2-9A32-45FD37FB488D}" destId="{B52FF373-3B8B-4B2C-924B-7676AEFE03DD}" srcOrd="3" destOrd="0" parTransId="{3190F771-8A99-4FF0-9E33-7DDA40F04C2E}" sibTransId="{AC1D41EF-0524-4656-A012-DDB7DE6D2B44}"/>
    <dgm:cxn modelId="{7EEFE785-8B8C-4C11-B930-3C34842F5AB8}" type="presOf" srcId="{FD476105-F668-4261-AC72-653C0C7237C8}" destId="{92BAF108-E96F-4BF6-A09E-3C4E2912BA77}" srcOrd="0" destOrd="0" presId="urn:microsoft.com/office/officeart/2008/layout/LinedList"/>
    <dgm:cxn modelId="{735FAB8A-BED1-4E57-A924-485249578745}" type="presOf" srcId="{B52FF373-3B8B-4B2C-924B-7676AEFE03DD}" destId="{C6278AED-10BA-4871-8582-1E1249253283}" srcOrd="0" destOrd="0" presId="urn:microsoft.com/office/officeart/2008/layout/LinedList"/>
    <dgm:cxn modelId="{AD19DEC1-41D3-4517-BEE1-539389F19B8F}" srcId="{CBBB2917-FB48-42C2-9A32-45FD37FB488D}" destId="{FD476105-F668-4261-AC72-653C0C7237C8}" srcOrd="0" destOrd="0" parTransId="{17E50DA4-49F9-427E-830B-21BA8D028536}" sibTransId="{175DDD8D-6CA8-435C-AA52-CA60784706E4}"/>
    <dgm:cxn modelId="{287188FE-F5E9-46C6-9724-CB94073FCBE7}" srcId="{CBBB2917-FB48-42C2-9A32-45FD37FB488D}" destId="{8E2445B1-4659-4C64-83CE-33C263D808F4}" srcOrd="1" destOrd="0" parTransId="{21A2C045-B834-4C54-88CE-1C7737ADBA16}" sibTransId="{767C282C-1762-4622-B556-7FC523675AB5}"/>
    <dgm:cxn modelId="{309B5DB7-AB42-4406-90BC-1D7042D8671E}" type="presParOf" srcId="{1548AA23-9FFC-453A-9651-05E31A41B42C}" destId="{F4627836-AF8E-41CF-90C2-1AC796CF0634}" srcOrd="0" destOrd="0" presId="urn:microsoft.com/office/officeart/2008/layout/LinedList"/>
    <dgm:cxn modelId="{753E480C-A189-4BC7-99F9-E684030153D4}" type="presParOf" srcId="{1548AA23-9FFC-453A-9651-05E31A41B42C}" destId="{CDE65D13-EF85-4F8E-A4E0-75CA10CDC92A}" srcOrd="1" destOrd="0" presId="urn:microsoft.com/office/officeart/2008/layout/LinedList"/>
    <dgm:cxn modelId="{5AD9D68E-BE33-47C6-B2A8-263EA5F8230E}" type="presParOf" srcId="{CDE65D13-EF85-4F8E-A4E0-75CA10CDC92A}" destId="{92BAF108-E96F-4BF6-A09E-3C4E2912BA77}" srcOrd="0" destOrd="0" presId="urn:microsoft.com/office/officeart/2008/layout/LinedList"/>
    <dgm:cxn modelId="{618B2160-524A-4216-9803-7785F0F9A428}" type="presParOf" srcId="{CDE65D13-EF85-4F8E-A4E0-75CA10CDC92A}" destId="{7A69DE9B-533B-4B1E-A15C-D89A524DF2F5}" srcOrd="1" destOrd="0" presId="urn:microsoft.com/office/officeart/2008/layout/LinedList"/>
    <dgm:cxn modelId="{DFEEE747-90BB-43B7-98AA-53EF5AC253B1}" type="presParOf" srcId="{1548AA23-9FFC-453A-9651-05E31A41B42C}" destId="{5A7ADAC8-6C29-407A-A359-6B7DCFA68E2F}" srcOrd="2" destOrd="0" presId="urn:microsoft.com/office/officeart/2008/layout/LinedList"/>
    <dgm:cxn modelId="{C8521CFD-394F-4040-9004-0D8E61CB143E}" type="presParOf" srcId="{1548AA23-9FFC-453A-9651-05E31A41B42C}" destId="{F95F7A9F-49F0-4842-8E3C-CF2F358AC541}" srcOrd="3" destOrd="0" presId="urn:microsoft.com/office/officeart/2008/layout/LinedList"/>
    <dgm:cxn modelId="{C2F4FD32-5F58-4EDB-BE95-975628A1F5DF}" type="presParOf" srcId="{F95F7A9F-49F0-4842-8E3C-CF2F358AC541}" destId="{83A4B8F8-B5EF-4009-85F9-570A760E9702}" srcOrd="0" destOrd="0" presId="urn:microsoft.com/office/officeart/2008/layout/LinedList"/>
    <dgm:cxn modelId="{630CE8EF-DF8D-4E0D-B116-887E49B747FE}" type="presParOf" srcId="{F95F7A9F-49F0-4842-8E3C-CF2F358AC541}" destId="{2FCA79B7-DD36-4DD5-957A-27B7009D6010}" srcOrd="1" destOrd="0" presId="urn:microsoft.com/office/officeart/2008/layout/LinedList"/>
    <dgm:cxn modelId="{026C4478-DA9F-4278-A7B1-A231DE482575}" type="presParOf" srcId="{1548AA23-9FFC-453A-9651-05E31A41B42C}" destId="{C08C6513-42FB-4754-9E36-77BE4D7F3221}" srcOrd="4" destOrd="0" presId="urn:microsoft.com/office/officeart/2008/layout/LinedList"/>
    <dgm:cxn modelId="{63525C1A-A3EB-48F1-A331-2F008B1F8A5D}" type="presParOf" srcId="{1548AA23-9FFC-453A-9651-05E31A41B42C}" destId="{B7DAF9D9-70F1-4DA4-8F0B-6B967C8309F3}" srcOrd="5" destOrd="0" presId="urn:microsoft.com/office/officeart/2008/layout/LinedList"/>
    <dgm:cxn modelId="{35C06F2C-EB74-4AFC-B5B9-D67ADA38570F}" type="presParOf" srcId="{B7DAF9D9-70F1-4DA4-8F0B-6B967C8309F3}" destId="{29CF9F77-544D-4576-8CB7-581B485026F9}" srcOrd="0" destOrd="0" presId="urn:microsoft.com/office/officeart/2008/layout/LinedList"/>
    <dgm:cxn modelId="{CABB77F3-134B-40DA-9F13-945C23EE42C7}" type="presParOf" srcId="{B7DAF9D9-70F1-4DA4-8F0B-6B967C8309F3}" destId="{2BE4077D-7387-4ECD-960E-4A2116077CCB}" srcOrd="1" destOrd="0" presId="urn:microsoft.com/office/officeart/2008/layout/LinedList"/>
    <dgm:cxn modelId="{E571AE96-6087-487E-A960-08C0603E37B6}" type="presParOf" srcId="{1548AA23-9FFC-453A-9651-05E31A41B42C}" destId="{3BEDB407-0F5F-4F53-93B0-080A4492AEFE}" srcOrd="6" destOrd="0" presId="urn:microsoft.com/office/officeart/2008/layout/LinedList"/>
    <dgm:cxn modelId="{EBFDE719-44ED-4D2E-A42D-C31B287294AD}" type="presParOf" srcId="{1548AA23-9FFC-453A-9651-05E31A41B42C}" destId="{DE9FC826-57C7-40F0-9424-7BAB56B50CBA}" srcOrd="7" destOrd="0" presId="urn:microsoft.com/office/officeart/2008/layout/LinedList"/>
    <dgm:cxn modelId="{5C120858-9C6E-4FC3-BB6D-E28099ACE789}" type="presParOf" srcId="{DE9FC826-57C7-40F0-9424-7BAB56B50CBA}" destId="{C6278AED-10BA-4871-8582-1E1249253283}" srcOrd="0" destOrd="0" presId="urn:microsoft.com/office/officeart/2008/layout/LinedList"/>
    <dgm:cxn modelId="{6408D42F-939D-43B4-8FA1-12B7D1F72D83}" type="presParOf" srcId="{DE9FC826-57C7-40F0-9424-7BAB56B50CBA}" destId="{0D0F5534-4372-48D6-AFFD-84200B2B30E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F1A767C-4707-4FA4-B6C2-1CCB06B54063}" type="doc">
      <dgm:prSet loTypeId="urn:microsoft.com/office/officeart/2008/layout/LinedList" loCatId="list" qsTypeId="urn:microsoft.com/office/officeart/2005/8/quickstyle/simple1" qsCatId="simple" csTypeId="urn:microsoft.com/office/officeart/2005/8/colors/colorful5" csCatId="colorful"/>
      <dgm:spPr/>
      <dgm:t>
        <a:bodyPr/>
        <a:lstStyle/>
        <a:p>
          <a:endParaRPr lang="en-US"/>
        </a:p>
      </dgm:t>
    </dgm:pt>
    <dgm:pt modelId="{836D0770-C544-4C26-A769-DEAC2F0B679C}">
      <dgm:prSet/>
      <dgm:spPr/>
      <dgm:t>
        <a:bodyPr/>
        <a:lstStyle/>
        <a:p>
          <a:r>
            <a:rPr lang="en-GB" b="1"/>
            <a:t>Jigsaw lid</a:t>
          </a:r>
          <a:endParaRPr lang="en-US"/>
        </a:p>
      </dgm:t>
    </dgm:pt>
    <dgm:pt modelId="{6EFF3F89-7882-435D-A81C-C02397AB4699}" type="parTrans" cxnId="{D8F786F9-78EF-4FBB-B128-E455AC34F8BF}">
      <dgm:prSet/>
      <dgm:spPr/>
      <dgm:t>
        <a:bodyPr/>
        <a:lstStyle/>
        <a:p>
          <a:endParaRPr lang="en-US"/>
        </a:p>
      </dgm:t>
    </dgm:pt>
    <dgm:pt modelId="{07A04904-84FC-49C3-BB06-3352DFB9E614}" type="sibTrans" cxnId="{D8F786F9-78EF-4FBB-B128-E455AC34F8BF}">
      <dgm:prSet/>
      <dgm:spPr/>
      <dgm:t>
        <a:bodyPr/>
        <a:lstStyle/>
        <a:p>
          <a:endParaRPr lang="en-US"/>
        </a:p>
      </dgm:t>
    </dgm:pt>
    <dgm:pt modelId="{D17FF7B3-ABFB-4AA9-AD19-5782AB39EE70}">
      <dgm:prSet/>
      <dgm:spPr/>
      <dgm:t>
        <a:bodyPr/>
        <a:lstStyle/>
        <a:p>
          <a:r>
            <a:rPr lang="en-GB"/>
            <a:t>Available from </a:t>
          </a:r>
          <a:r>
            <a:rPr lang="en-GB" u="sng">
              <a:hlinkClick xmlns:r="http://schemas.openxmlformats.org/officeDocument/2006/relationships" r:id="rId1"/>
            </a:rPr>
            <a:t>www.cope-scotland.org</a:t>
          </a:r>
          <a:endParaRPr lang="en-US"/>
        </a:p>
      </dgm:t>
    </dgm:pt>
    <dgm:pt modelId="{B023D8B6-52F9-491F-80D6-9AAAF7227723}" type="parTrans" cxnId="{723A2A80-AB78-4A01-BF7A-FC2AE8D717C6}">
      <dgm:prSet/>
      <dgm:spPr/>
      <dgm:t>
        <a:bodyPr/>
        <a:lstStyle/>
        <a:p>
          <a:endParaRPr lang="en-US"/>
        </a:p>
      </dgm:t>
    </dgm:pt>
    <dgm:pt modelId="{C758AFDC-3874-4BE2-9902-706DB6DE4CA7}" type="sibTrans" cxnId="{723A2A80-AB78-4A01-BF7A-FC2AE8D717C6}">
      <dgm:prSet/>
      <dgm:spPr/>
      <dgm:t>
        <a:bodyPr/>
        <a:lstStyle/>
        <a:p>
          <a:endParaRPr lang="en-US"/>
        </a:p>
      </dgm:t>
    </dgm:pt>
    <dgm:pt modelId="{F6F4048A-21C7-4FCD-A8B1-09546E0B4F40}">
      <dgm:prSet/>
      <dgm:spPr/>
      <dgm:t>
        <a:bodyPr/>
        <a:lstStyle/>
        <a:p>
          <a:r>
            <a:rPr lang="en-GB" b="1"/>
            <a:t>Network Weavers Handbook and other resources</a:t>
          </a:r>
          <a:endParaRPr lang="en-US"/>
        </a:p>
      </dgm:t>
    </dgm:pt>
    <dgm:pt modelId="{869E9BA6-D728-4533-BC9E-BDF378CD829E}" type="parTrans" cxnId="{A6F4C595-54C5-47B9-BBB0-A4E71BC32F01}">
      <dgm:prSet/>
      <dgm:spPr/>
      <dgm:t>
        <a:bodyPr/>
        <a:lstStyle/>
        <a:p>
          <a:endParaRPr lang="en-US"/>
        </a:p>
      </dgm:t>
    </dgm:pt>
    <dgm:pt modelId="{ABAA9CFD-0CD9-4EA5-89CA-FA02ED8368C2}" type="sibTrans" cxnId="{A6F4C595-54C5-47B9-BBB0-A4E71BC32F01}">
      <dgm:prSet/>
      <dgm:spPr/>
      <dgm:t>
        <a:bodyPr/>
        <a:lstStyle/>
        <a:p>
          <a:endParaRPr lang="en-US"/>
        </a:p>
      </dgm:t>
    </dgm:pt>
    <dgm:pt modelId="{0610BD94-FD65-4F4A-BE8C-9912715F955A}">
      <dgm:prSet/>
      <dgm:spPr/>
      <dgm:t>
        <a:bodyPr/>
        <a:lstStyle/>
        <a:p>
          <a:r>
            <a:rPr lang="en-GB"/>
            <a:t>Available from </a:t>
          </a:r>
          <a:r>
            <a:rPr lang="en-GB" u="sng">
              <a:hlinkClick xmlns:r="http://schemas.openxmlformats.org/officeDocument/2006/relationships" r:id="rId2"/>
            </a:rPr>
            <a:t>networkweaver.com</a:t>
          </a:r>
          <a:r>
            <a:rPr lang="en-GB"/>
            <a:t> </a:t>
          </a:r>
          <a:endParaRPr lang="en-US"/>
        </a:p>
      </dgm:t>
    </dgm:pt>
    <dgm:pt modelId="{3CCBF2D7-A8AB-49ED-976C-DD967EBA0893}" type="parTrans" cxnId="{26550EF7-6081-4714-AFC3-9CA5AE38E2AF}">
      <dgm:prSet/>
      <dgm:spPr/>
      <dgm:t>
        <a:bodyPr/>
        <a:lstStyle/>
        <a:p>
          <a:endParaRPr lang="en-US"/>
        </a:p>
      </dgm:t>
    </dgm:pt>
    <dgm:pt modelId="{3DE57D4A-B4F6-4D7E-A586-444A27AE977A}" type="sibTrans" cxnId="{26550EF7-6081-4714-AFC3-9CA5AE38E2AF}">
      <dgm:prSet/>
      <dgm:spPr/>
      <dgm:t>
        <a:bodyPr/>
        <a:lstStyle/>
        <a:p>
          <a:endParaRPr lang="en-US"/>
        </a:p>
      </dgm:t>
    </dgm:pt>
    <dgm:pt modelId="{6B9D2960-59B1-454B-9087-ACA76A10689C}">
      <dgm:prSet/>
      <dgm:spPr/>
      <dgm:t>
        <a:bodyPr/>
        <a:lstStyle/>
        <a:p>
          <a:r>
            <a:rPr lang="en-GB" b="1"/>
            <a:t>Network weaver roles</a:t>
          </a:r>
          <a:endParaRPr lang="en-US"/>
        </a:p>
      </dgm:t>
    </dgm:pt>
    <dgm:pt modelId="{4FD76A50-D89B-43E1-B99A-BE7EDCA98825}" type="parTrans" cxnId="{9485DAF2-9161-4393-ACBC-6AC3E2FE19B2}">
      <dgm:prSet/>
      <dgm:spPr/>
      <dgm:t>
        <a:bodyPr/>
        <a:lstStyle/>
        <a:p>
          <a:endParaRPr lang="en-US"/>
        </a:p>
      </dgm:t>
    </dgm:pt>
    <dgm:pt modelId="{609E2995-4DF3-42F2-A032-2C8B006E6DE5}" type="sibTrans" cxnId="{9485DAF2-9161-4393-ACBC-6AC3E2FE19B2}">
      <dgm:prSet/>
      <dgm:spPr/>
      <dgm:t>
        <a:bodyPr/>
        <a:lstStyle/>
        <a:p>
          <a:endParaRPr lang="en-US"/>
        </a:p>
      </dgm:t>
    </dgm:pt>
    <dgm:pt modelId="{22DC7E1F-950D-449A-9C9D-2A6E2F69BFB4}">
      <dgm:prSet/>
      <dgm:spPr/>
      <dgm:t>
        <a:bodyPr/>
        <a:lstStyle/>
        <a:p>
          <a:r>
            <a:rPr lang="en-GB"/>
            <a:t>Available from </a:t>
          </a:r>
          <a:r>
            <a:rPr lang="en-GB" u="sng">
              <a:hlinkClick xmlns:r="http://schemas.openxmlformats.org/officeDocument/2006/relationships" r:id="rId2"/>
            </a:rPr>
            <a:t>networkweaver.com</a:t>
          </a:r>
          <a:r>
            <a:rPr lang="en-GB"/>
            <a:t> </a:t>
          </a:r>
          <a:endParaRPr lang="en-US"/>
        </a:p>
      </dgm:t>
    </dgm:pt>
    <dgm:pt modelId="{43E17557-0A15-404C-917A-79C493FC5CBB}" type="parTrans" cxnId="{89A5CFF8-9FAE-48A5-AC62-3D117F164439}">
      <dgm:prSet/>
      <dgm:spPr/>
      <dgm:t>
        <a:bodyPr/>
        <a:lstStyle/>
        <a:p>
          <a:endParaRPr lang="en-US"/>
        </a:p>
      </dgm:t>
    </dgm:pt>
    <dgm:pt modelId="{31AC90B5-F230-4CFE-B9D1-95C7E924246E}" type="sibTrans" cxnId="{89A5CFF8-9FAE-48A5-AC62-3D117F164439}">
      <dgm:prSet/>
      <dgm:spPr/>
      <dgm:t>
        <a:bodyPr/>
        <a:lstStyle/>
        <a:p>
          <a:endParaRPr lang="en-US"/>
        </a:p>
      </dgm:t>
    </dgm:pt>
    <dgm:pt modelId="{2F543AF6-0302-46B6-BB82-B6BB4D52BAD7}">
      <dgm:prSet/>
      <dgm:spPr/>
      <dgm:t>
        <a:bodyPr/>
        <a:lstStyle/>
        <a:p>
          <a:r>
            <a:rPr lang="en-GB" b="1"/>
            <a:t>What is my role right now infographic</a:t>
          </a:r>
          <a:endParaRPr lang="en-US"/>
        </a:p>
      </dgm:t>
    </dgm:pt>
    <dgm:pt modelId="{6789100E-5BE7-4099-8E7D-AE9C6B8BCD2F}" type="parTrans" cxnId="{D5E81195-257A-432B-8518-E2EC77EFC8C9}">
      <dgm:prSet/>
      <dgm:spPr/>
      <dgm:t>
        <a:bodyPr/>
        <a:lstStyle/>
        <a:p>
          <a:endParaRPr lang="en-US"/>
        </a:p>
      </dgm:t>
    </dgm:pt>
    <dgm:pt modelId="{7115E185-6B36-400F-A697-45414F3DA42A}" type="sibTrans" cxnId="{D5E81195-257A-432B-8518-E2EC77EFC8C9}">
      <dgm:prSet/>
      <dgm:spPr/>
      <dgm:t>
        <a:bodyPr/>
        <a:lstStyle/>
        <a:p>
          <a:endParaRPr lang="en-US"/>
        </a:p>
      </dgm:t>
    </dgm:pt>
    <dgm:pt modelId="{C78D3924-FB44-40C2-96F3-FC77581A8ECE}">
      <dgm:prSet/>
      <dgm:spPr/>
      <dgm:t>
        <a:bodyPr/>
        <a:lstStyle/>
        <a:p>
          <a:r>
            <a:rPr lang="en-GB"/>
            <a:t>Available from </a:t>
          </a:r>
          <a:r>
            <a:rPr lang="en-GB" u="sng">
              <a:hlinkClick xmlns:r="http://schemas.openxmlformats.org/officeDocument/2006/relationships" r:id="rId1"/>
            </a:rPr>
            <a:t>www.cope-scotland.org</a:t>
          </a:r>
          <a:endParaRPr lang="en-US"/>
        </a:p>
      </dgm:t>
    </dgm:pt>
    <dgm:pt modelId="{F84DD3AF-1C6B-463F-A34A-C5FC46A3EC37}" type="parTrans" cxnId="{92859AD4-5E7F-4F1C-AEB6-948BB05FC197}">
      <dgm:prSet/>
      <dgm:spPr/>
      <dgm:t>
        <a:bodyPr/>
        <a:lstStyle/>
        <a:p>
          <a:endParaRPr lang="en-US"/>
        </a:p>
      </dgm:t>
    </dgm:pt>
    <dgm:pt modelId="{F946ACC8-B001-4696-8348-D78A28FE8815}" type="sibTrans" cxnId="{92859AD4-5E7F-4F1C-AEB6-948BB05FC197}">
      <dgm:prSet/>
      <dgm:spPr/>
      <dgm:t>
        <a:bodyPr/>
        <a:lstStyle/>
        <a:p>
          <a:endParaRPr lang="en-US"/>
        </a:p>
      </dgm:t>
    </dgm:pt>
    <dgm:pt modelId="{2ED5EFC2-1ACA-4ACF-A891-B46CA8C3F316}" type="pres">
      <dgm:prSet presAssocID="{9F1A767C-4707-4FA4-B6C2-1CCB06B54063}" presName="vert0" presStyleCnt="0">
        <dgm:presLayoutVars>
          <dgm:dir/>
          <dgm:animOne val="branch"/>
          <dgm:animLvl val="lvl"/>
        </dgm:presLayoutVars>
      </dgm:prSet>
      <dgm:spPr/>
    </dgm:pt>
    <dgm:pt modelId="{54F6581D-0F17-4CD5-8C7A-5F673F3C5827}" type="pres">
      <dgm:prSet presAssocID="{836D0770-C544-4C26-A769-DEAC2F0B679C}" presName="thickLine" presStyleLbl="alignNode1" presStyleIdx="0" presStyleCnt="8"/>
      <dgm:spPr/>
    </dgm:pt>
    <dgm:pt modelId="{87A4BCE3-D1C2-4117-A645-FA85226C3923}" type="pres">
      <dgm:prSet presAssocID="{836D0770-C544-4C26-A769-DEAC2F0B679C}" presName="horz1" presStyleCnt="0"/>
      <dgm:spPr/>
    </dgm:pt>
    <dgm:pt modelId="{54160E85-D43F-4639-94D9-D5CB9831BB9B}" type="pres">
      <dgm:prSet presAssocID="{836D0770-C544-4C26-A769-DEAC2F0B679C}" presName="tx1" presStyleLbl="revTx" presStyleIdx="0" presStyleCnt="8"/>
      <dgm:spPr/>
    </dgm:pt>
    <dgm:pt modelId="{72CED5FE-6360-415F-8043-1295839CB409}" type="pres">
      <dgm:prSet presAssocID="{836D0770-C544-4C26-A769-DEAC2F0B679C}" presName="vert1" presStyleCnt="0"/>
      <dgm:spPr/>
    </dgm:pt>
    <dgm:pt modelId="{1DAA9A76-70A6-4121-AEFA-CD53598A9020}" type="pres">
      <dgm:prSet presAssocID="{D17FF7B3-ABFB-4AA9-AD19-5782AB39EE70}" presName="thickLine" presStyleLbl="alignNode1" presStyleIdx="1" presStyleCnt="8"/>
      <dgm:spPr/>
    </dgm:pt>
    <dgm:pt modelId="{ED6909AA-26B4-4E1E-B031-C591D297FA25}" type="pres">
      <dgm:prSet presAssocID="{D17FF7B3-ABFB-4AA9-AD19-5782AB39EE70}" presName="horz1" presStyleCnt="0"/>
      <dgm:spPr/>
    </dgm:pt>
    <dgm:pt modelId="{C07EBE00-AB03-43E4-B703-2508BB0CA104}" type="pres">
      <dgm:prSet presAssocID="{D17FF7B3-ABFB-4AA9-AD19-5782AB39EE70}" presName="tx1" presStyleLbl="revTx" presStyleIdx="1" presStyleCnt="8"/>
      <dgm:spPr/>
    </dgm:pt>
    <dgm:pt modelId="{5EC6ECBA-7838-492A-8FCC-C2148891D2C3}" type="pres">
      <dgm:prSet presAssocID="{D17FF7B3-ABFB-4AA9-AD19-5782AB39EE70}" presName="vert1" presStyleCnt="0"/>
      <dgm:spPr/>
    </dgm:pt>
    <dgm:pt modelId="{CC7BA98B-0CFF-4388-B69E-5FA06C46AAAF}" type="pres">
      <dgm:prSet presAssocID="{F6F4048A-21C7-4FCD-A8B1-09546E0B4F40}" presName="thickLine" presStyleLbl="alignNode1" presStyleIdx="2" presStyleCnt="8"/>
      <dgm:spPr/>
    </dgm:pt>
    <dgm:pt modelId="{836392AE-016E-4A97-B454-55CC3CA924F5}" type="pres">
      <dgm:prSet presAssocID="{F6F4048A-21C7-4FCD-A8B1-09546E0B4F40}" presName="horz1" presStyleCnt="0"/>
      <dgm:spPr/>
    </dgm:pt>
    <dgm:pt modelId="{DC62F0CD-C398-4D34-87B6-CE2A353A8D96}" type="pres">
      <dgm:prSet presAssocID="{F6F4048A-21C7-4FCD-A8B1-09546E0B4F40}" presName="tx1" presStyleLbl="revTx" presStyleIdx="2" presStyleCnt="8"/>
      <dgm:spPr/>
    </dgm:pt>
    <dgm:pt modelId="{3836C7C1-C53E-4C0E-A14A-4E00D7144E53}" type="pres">
      <dgm:prSet presAssocID="{F6F4048A-21C7-4FCD-A8B1-09546E0B4F40}" presName="vert1" presStyleCnt="0"/>
      <dgm:spPr/>
    </dgm:pt>
    <dgm:pt modelId="{4BD7D91E-0E17-4493-9C99-1322E4E09F23}" type="pres">
      <dgm:prSet presAssocID="{0610BD94-FD65-4F4A-BE8C-9912715F955A}" presName="thickLine" presStyleLbl="alignNode1" presStyleIdx="3" presStyleCnt="8"/>
      <dgm:spPr/>
    </dgm:pt>
    <dgm:pt modelId="{3B04EFBF-DD85-4F4E-BD7E-97D2997B93FB}" type="pres">
      <dgm:prSet presAssocID="{0610BD94-FD65-4F4A-BE8C-9912715F955A}" presName="horz1" presStyleCnt="0"/>
      <dgm:spPr/>
    </dgm:pt>
    <dgm:pt modelId="{F3D3AAA1-1EE3-4AFA-81CC-4BB67156C296}" type="pres">
      <dgm:prSet presAssocID="{0610BD94-FD65-4F4A-BE8C-9912715F955A}" presName="tx1" presStyleLbl="revTx" presStyleIdx="3" presStyleCnt="8"/>
      <dgm:spPr/>
    </dgm:pt>
    <dgm:pt modelId="{8CF96584-C8AD-4523-AA68-B214F6A2AE9B}" type="pres">
      <dgm:prSet presAssocID="{0610BD94-FD65-4F4A-BE8C-9912715F955A}" presName="vert1" presStyleCnt="0"/>
      <dgm:spPr/>
    </dgm:pt>
    <dgm:pt modelId="{3323A60F-7678-4CB4-839F-A499572B5669}" type="pres">
      <dgm:prSet presAssocID="{6B9D2960-59B1-454B-9087-ACA76A10689C}" presName="thickLine" presStyleLbl="alignNode1" presStyleIdx="4" presStyleCnt="8"/>
      <dgm:spPr/>
    </dgm:pt>
    <dgm:pt modelId="{83B40194-7BAE-4838-B1EC-607E9BF86C4C}" type="pres">
      <dgm:prSet presAssocID="{6B9D2960-59B1-454B-9087-ACA76A10689C}" presName="horz1" presStyleCnt="0"/>
      <dgm:spPr/>
    </dgm:pt>
    <dgm:pt modelId="{976A1452-DD95-4A24-ABF3-C25DF02AF601}" type="pres">
      <dgm:prSet presAssocID="{6B9D2960-59B1-454B-9087-ACA76A10689C}" presName="tx1" presStyleLbl="revTx" presStyleIdx="4" presStyleCnt="8"/>
      <dgm:spPr/>
    </dgm:pt>
    <dgm:pt modelId="{99547AB3-C074-4652-A35D-B3A3046A394B}" type="pres">
      <dgm:prSet presAssocID="{6B9D2960-59B1-454B-9087-ACA76A10689C}" presName="vert1" presStyleCnt="0"/>
      <dgm:spPr/>
    </dgm:pt>
    <dgm:pt modelId="{9D7E8CCF-2327-47FE-ADDF-D84476E42C40}" type="pres">
      <dgm:prSet presAssocID="{22DC7E1F-950D-449A-9C9D-2A6E2F69BFB4}" presName="thickLine" presStyleLbl="alignNode1" presStyleIdx="5" presStyleCnt="8"/>
      <dgm:spPr/>
    </dgm:pt>
    <dgm:pt modelId="{9ACC848C-DBCB-4A91-9364-AA351BC38B1E}" type="pres">
      <dgm:prSet presAssocID="{22DC7E1F-950D-449A-9C9D-2A6E2F69BFB4}" presName="horz1" presStyleCnt="0"/>
      <dgm:spPr/>
    </dgm:pt>
    <dgm:pt modelId="{BAF79F84-4425-4828-8EBC-54D5631725BE}" type="pres">
      <dgm:prSet presAssocID="{22DC7E1F-950D-449A-9C9D-2A6E2F69BFB4}" presName="tx1" presStyleLbl="revTx" presStyleIdx="5" presStyleCnt="8"/>
      <dgm:spPr/>
    </dgm:pt>
    <dgm:pt modelId="{FFA1DDEF-D86A-4F44-98C3-36CBE42B6FAF}" type="pres">
      <dgm:prSet presAssocID="{22DC7E1F-950D-449A-9C9D-2A6E2F69BFB4}" presName="vert1" presStyleCnt="0"/>
      <dgm:spPr/>
    </dgm:pt>
    <dgm:pt modelId="{C343BBA4-5AD1-4FD3-8A74-6C408DC0562B}" type="pres">
      <dgm:prSet presAssocID="{2F543AF6-0302-46B6-BB82-B6BB4D52BAD7}" presName="thickLine" presStyleLbl="alignNode1" presStyleIdx="6" presStyleCnt="8"/>
      <dgm:spPr/>
    </dgm:pt>
    <dgm:pt modelId="{24DCC7E8-583A-4FA8-B258-B8B880600BCF}" type="pres">
      <dgm:prSet presAssocID="{2F543AF6-0302-46B6-BB82-B6BB4D52BAD7}" presName="horz1" presStyleCnt="0"/>
      <dgm:spPr/>
    </dgm:pt>
    <dgm:pt modelId="{DB62B4BE-BE3C-4BDB-9548-AF63BEDBF38F}" type="pres">
      <dgm:prSet presAssocID="{2F543AF6-0302-46B6-BB82-B6BB4D52BAD7}" presName="tx1" presStyleLbl="revTx" presStyleIdx="6" presStyleCnt="8"/>
      <dgm:spPr/>
    </dgm:pt>
    <dgm:pt modelId="{0484DA17-EEB8-40BF-A0DB-58767DF9DE60}" type="pres">
      <dgm:prSet presAssocID="{2F543AF6-0302-46B6-BB82-B6BB4D52BAD7}" presName="vert1" presStyleCnt="0"/>
      <dgm:spPr/>
    </dgm:pt>
    <dgm:pt modelId="{E2C95B8D-12A3-4BAB-9F14-B3A36F868B98}" type="pres">
      <dgm:prSet presAssocID="{C78D3924-FB44-40C2-96F3-FC77581A8ECE}" presName="thickLine" presStyleLbl="alignNode1" presStyleIdx="7" presStyleCnt="8"/>
      <dgm:spPr/>
    </dgm:pt>
    <dgm:pt modelId="{CD8E8997-24B5-47E2-A283-3AA7DC98487C}" type="pres">
      <dgm:prSet presAssocID="{C78D3924-FB44-40C2-96F3-FC77581A8ECE}" presName="horz1" presStyleCnt="0"/>
      <dgm:spPr/>
    </dgm:pt>
    <dgm:pt modelId="{FF77C8F7-EFC9-45BD-92F9-15A963E8E916}" type="pres">
      <dgm:prSet presAssocID="{C78D3924-FB44-40C2-96F3-FC77581A8ECE}" presName="tx1" presStyleLbl="revTx" presStyleIdx="7" presStyleCnt="8"/>
      <dgm:spPr/>
    </dgm:pt>
    <dgm:pt modelId="{D60D511A-D0A1-4CE5-B694-3EBE84D5ACE4}" type="pres">
      <dgm:prSet presAssocID="{C78D3924-FB44-40C2-96F3-FC77581A8ECE}" presName="vert1" presStyleCnt="0"/>
      <dgm:spPr/>
    </dgm:pt>
  </dgm:ptLst>
  <dgm:cxnLst>
    <dgm:cxn modelId="{B280821E-7653-4421-BDC4-B2F55A2E2255}" type="presOf" srcId="{F6F4048A-21C7-4FCD-A8B1-09546E0B4F40}" destId="{DC62F0CD-C398-4D34-87B6-CE2A353A8D96}" srcOrd="0" destOrd="0" presId="urn:microsoft.com/office/officeart/2008/layout/LinedList"/>
    <dgm:cxn modelId="{C0B5E81F-467D-421F-83ED-351BD1AA5D2F}" type="presOf" srcId="{2F543AF6-0302-46B6-BB82-B6BB4D52BAD7}" destId="{DB62B4BE-BE3C-4BDB-9548-AF63BEDBF38F}" srcOrd="0" destOrd="0" presId="urn:microsoft.com/office/officeart/2008/layout/LinedList"/>
    <dgm:cxn modelId="{723A2A80-AB78-4A01-BF7A-FC2AE8D717C6}" srcId="{9F1A767C-4707-4FA4-B6C2-1CCB06B54063}" destId="{D17FF7B3-ABFB-4AA9-AD19-5782AB39EE70}" srcOrd="1" destOrd="0" parTransId="{B023D8B6-52F9-491F-80D6-9AAAF7227723}" sibTransId="{C758AFDC-3874-4BE2-9902-706DB6DE4CA7}"/>
    <dgm:cxn modelId="{33FC5490-48E2-4D1C-A1F7-E0936981548E}" type="presOf" srcId="{D17FF7B3-ABFB-4AA9-AD19-5782AB39EE70}" destId="{C07EBE00-AB03-43E4-B703-2508BB0CA104}" srcOrd="0" destOrd="0" presId="urn:microsoft.com/office/officeart/2008/layout/LinedList"/>
    <dgm:cxn modelId="{D5E81195-257A-432B-8518-E2EC77EFC8C9}" srcId="{9F1A767C-4707-4FA4-B6C2-1CCB06B54063}" destId="{2F543AF6-0302-46B6-BB82-B6BB4D52BAD7}" srcOrd="6" destOrd="0" parTransId="{6789100E-5BE7-4099-8E7D-AE9C6B8BCD2F}" sibTransId="{7115E185-6B36-400F-A697-45414F3DA42A}"/>
    <dgm:cxn modelId="{A6F4C595-54C5-47B9-BBB0-A4E71BC32F01}" srcId="{9F1A767C-4707-4FA4-B6C2-1CCB06B54063}" destId="{F6F4048A-21C7-4FCD-A8B1-09546E0B4F40}" srcOrd="2" destOrd="0" parTransId="{869E9BA6-D728-4533-BC9E-BDF378CD829E}" sibTransId="{ABAA9CFD-0CD9-4EA5-89CA-FA02ED8368C2}"/>
    <dgm:cxn modelId="{B4CBD995-7F2E-486A-B738-8458159AFE4A}" type="presOf" srcId="{0610BD94-FD65-4F4A-BE8C-9912715F955A}" destId="{F3D3AAA1-1EE3-4AFA-81CC-4BB67156C296}" srcOrd="0" destOrd="0" presId="urn:microsoft.com/office/officeart/2008/layout/LinedList"/>
    <dgm:cxn modelId="{9DAB0CAB-2E32-48D4-A170-8BADAEFB1635}" type="presOf" srcId="{9F1A767C-4707-4FA4-B6C2-1CCB06B54063}" destId="{2ED5EFC2-1ACA-4ACF-A891-B46CA8C3F316}" srcOrd="0" destOrd="0" presId="urn:microsoft.com/office/officeart/2008/layout/LinedList"/>
    <dgm:cxn modelId="{65DE46C0-DFA1-406E-8154-1949635A52B0}" type="presOf" srcId="{836D0770-C544-4C26-A769-DEAC2F0B679C}" destId="{54160E85-D43F-4639-94D9-D5CB9831BB9B}" srcOrd="0" destOrd="0" presId="urn:microsoft.com/office/officeart/2008/layout/LinedList"/>
    <dgm:cxn modelId="{E5988CCB-4723-4127-A982-CCE404CED7DC}" type="presOf" srcId="{C78D3924-FB44-40C2-96F3-FC77581A8ECE}" destId="{FF77C8F7-EFC9-45BD-92F9-15A963E8E916}" srcOrd="0" destOrd="0" presId="urn:microsoft.com/office/officeart/2008/layout/LinedList"/>
    <dgm:cxn modelId="{92859AD4-5E7F-4F1C-AEB6-948BB05FC197}" srcId="{9F1A767C-4707-4FA4-B6C2-1CCB06B54063}" destId="{C78D3924-FB44-40C2-96F3-FC77581A8ECE}" srcOrd="7" destOrd="0" parTransId="{F84DD3AF-1C6B-463F-A34A-C5FC46A3EC37}" sibTransId="{F946ACC8-B001-4696-8348-D78A28FE8815}"/>
    <dgm:cxn modelId="{8E97F2E6-102B-4A65-8231-0DCF3453664E}" type="presOf" srcId="{22DC7E1F-950D-449A-9C9D-2A6E2F69BFB4}" destId="{BAF79F84-4425-4828-8EBC-54D5631725BE}" srcOrd="0" destOrd="0" presId="urn:microsoft.com/office/officeart/2008/layout/LinedList"/>
    <dgm:cxn modelId="{95660BF2-C1D9-4E65-A981-27A4F41DCFB2}" type="presOf" srcId="{6B9D2960-59B1-454B-9087-ACA76A10689C}" destId="{976A1452-DD95-4A24-ABF3-C25DF02AF601}" srcOrd="0" destOrd="0" presId="urn:microsoft.com/office/officeart/2008/layout/LinedList"/>
    <dgm:cxn modelId="{9485DAF2-9161-4393-ACBC-6AC3E2FE19B2}" srcId="{9F1A767C-4707-4FA4-B6C2-1CCB06B54063}" destId="{6B9D2960-59B1-454B-9087-ACA76A10689C}" srcOrd="4" destOrd="0" parTransId="{4FD76A50-D89B-43E1-B99A-BE7EDCA98825}" sibTransId="{609E2995-4DF3-42F2-A032-2C8B006E6DE5}"/>
    <dgm:cxn modelId="{26550EF7-6081-4714-AFC3-9CA5AE38E2AF}" srcId="{9F1A767C-4707-4FA4-B6C2-1CCB06B54063}" destId="{0610BD94-FD65-4F4A-BE8C-9912715F955A}" srcOrd="3" destOrd="0" parTransId="{3CCBF2D7-A8AB-49ED-976C-DD967EBA0893}" sibTransId="{3DE57D4A-B4F6-4D7E-A586-444A27AE977A}"/>
    <dgm:cxn modelId="{89A5CFF8-9FAE-48A5-AC62-3D117F164439}" srcId="{9F1A767C-4707-4FA4-B6C2-1CCB06B54063}" destId="{22DC7E1F-950D-449A-9C9D-2A6E2F69BFB4}" srcOrd="5" destOrd="0" parTransId="{43E17557-0A15-404C-917A-79C493FC5CBB}" sibTransId="{31AC90B5-F230-4CFE-B9D1-95C7E924246E}"/>
    <dgm:cxn modelId="{D8F786F9-78EF-4FBB-B128-E455AC34F8BF}" srcId="{9F1A767C-4707-4FA4-B6C2-1CCB06B54063}" destId="{836D0770-C544-4C26-A769-DEAC2F0B679C}" srcOrd="0" destOrd="0" parTransId="{6EFF3F89-7882-435D-A81C-C02397AB4699}" sibTransId="{07A04904-84FC-49C3-BB06-3352DFB9E614}"/>
    <dgm:cxn modelId="{48201DC2-6393-4BB3-AC3F-EF2EE184D27B}" type="presParOf" srcId="{2ED5EFC2-1ACA-4ACF-A891-B46CA8C3F316}" destId="{54F6581D-0F17-4CD5-8C7A-5F673F3C5827}" srcOrd="0" destOrd="0" presId="urn:microsoft.com/office/officeart/2008/layout/LinedList"/>
    <dgm:cxn modelId="{C5EB3BC4-0266-428F-92C6-75CB76953BF0}" type="presParOf" srcId="{2ED5EFC2-1ACA-4ACF-A891-B46CA8C3F316}" destId="{87A4BCE3-D1C2-4117-A645-FA85226C3923}" srcOrd="1" destOrd="0" presId="urn:microsoft.com/office/officeart/2008/layout/LinedList"/>
    <dgm:cxn modelId="{EC901EA4-967C-457C-BC09-A538803AF4DF}" type="presParOf" srcId="{87A4BCE3-D1C2-4117-A645-FA85226C3923}" destId="{54160E85-D43F-4639-94D9-D5CB9831BB9B}" srcOrd="0" destOrd="0" presId="urn:microsoft.com/office/officeart/2008/layout/LinedList"/>
    <dgm:cxn modelId="{2905AAE2-32B0-4ECD-AB8C-CA1359461E93}" type="presParOf" srcId="{87A4BCE3-D1C2-4117-A645-FA85226C3923}" destId="{72CED5FE-6360-415F-8043-1295839CB409}" srcOrd="1" destOrd="0" presId="urn:microsoft.com/office/officeart/2008/layout/LinedList"/>
    <dgm:cxn modelId="{CD6B4ED8-E63F-4796-9AF7-3A738F46A58C}" type="presParOf" srcId="{2ED5EFC2-1ACA-4ACF-A891-B46CA8C3F316}" destId="{1DAA9A76-70A6-4121-AEFA-CD53598A9020}" srcOrd="2" destOrd="0" presId="urn:microsoft.com/office/officeart/2008/layout/LinedList"/>
    <dgm:cxn modelId="{D4302772-05ED-4453-8605-37FA77DA64FA}" type="presParOf" srcId="{2ED5EFC2-1ACA-4ACF-A891-B46CA8C3F316}" destId="{ED6909AA-26B4-4E1E-B031-C591D297FA25}" srcOrd="3" destOrd="0" presId="urn:microsoft.com/office/officeart/2008/layout/LinedList"/>
    <dgm:cxn modelId="{A4F753F1-D6B0-42B4-AE84-2C06F563F029}" type="presParOf" srcId="{ED6909AA-26B4-4E1E-B031-C591D297FA25}" destId="{C07EBE00-AB03-43E4-B703-2508BB0CA104}" srcOrd="0" destOrd="0" presId="urn:microsoft.com/office/officeart/2008/layout/LinedList"/>
    <dgm:cxn modelId="{1A94FF7D-A3F6-4BF2-801E-756BBEE1C73A}" type="presParOf" srcId="{ED6909AA-26B4-4E1E-B031-C591D297FA25}" destId="{5EC6ECBA-7838-492A-8FCC-C2148891D2C3}" srcOrd="1" destOrd="0" presId="urn:microsoft.com/office/officeart/2008/layout/LinedList"/>
    <dgm:cxn modelId="{2C1A04E6-046D-43E1-B735-A44AF322FF4E}" type="presParOf" srcId="{2ED5EFC2-1ACA-4ACF-A891-B46CA8C3F316}" destId="{CC7BA98B-0CFF-4388-B69E-5FA06C46AAAF}" srcOrd="4" destOrd="0" presId="urn:microsoft.com/office/officeart/2008/layout/LinedList"/>
    <dgm:cxn modelId="{5EA7A298-21A2-467E-B2B7-BAB915C99E77}" type="presParOf" srcId="{2ED5EFC2-1ACA-4ACF-A891-B46CA8C3F316}" destId="{836392AE-016E-4A97-B454-55CC3CA924F5}" srcOrd="5" destOrd="0" presId="urn:microsoft.com/office/officeart/2008/layout/LinedList"/>
    <dgm:cxn modelId="{1A06AA82-C70E-49A0-9F63-BCCCA92B40C4}" type="presParOf" srcId="{836392AE-016E-4A97-B454-55CC3CA924F5}" destId="{DC62F0CD-C398-4D34-87B6-CE2A353A8D96}" srcOrd="0" destOrd="0" presId="urn:microsoft.com/office/officeart/2008/layout/LinedList"/>
    <dgm:cxn modelId="{466CF58E-381A-450D-9EF2-50D9C86D9FE3}" type="presParOf" srcId="{836392AE-016E-4A97-B454-55CC3CA924F5}" destId="{3836C7C1-C53E-4C0E-A14A-4E00D7144E53}" srcOrd="1" destOrd="0" presId="urn:microsoft.com/office/officeart/2008/layout/LinedList"/>
    <dgm:cxn modelId="{BB57E396-4DCA-422A-842F-A47ECBD8E7A3}" type="presParOf" srcId="{2ED5EFC2-1ACA-4ACF-A891-B46CA8C3F316}" destId="{4BD7D91E-0E17-4493-9C99-1322E4E09F23}" srcOrd="6" destOrd="0" presId="urn:microsoft.com/office/officeart/2008/layout/LinedList"/>
    <dgm:cxn modelId="{53278E59-B232-4CF7-A782-3C6846AB67AC}" type="presParOf" srcId="{2ED5EFC2-1ACA-4ACF-A891-B46CA8C3F316}" destId="{3B04EFBF-DD85-4F4E-BD7E-97D2997B93FB}" srcOrd="7" destOrd="0" presId="urn:microsoft.com/office/officeart/2008/layout/LinedList"/>
    <dgm:cxn modelId="{6674CF23-131A-491B-83EB-348A284E32F3}" type="presParOf" srcId="{3B04EFBF-DD85-4F4E-BD7E-97D2997B93FB}" destId="{F3D3AAA1-1EE3-4AFA-81CC-4BB67156C296}" srcOrd="0" destOrd="0" presId="urn:microsoft.com/office/officeart/2008/layout/LinedList"/>
    <dgm:cxn modelId="{64CD71BF-0971-4717-BD61-9C5C6AE4D710}" type="presParOf" srcId="{3B04EFBF-DD85-4F4E-BD7E-97D2997B93FB}" destId="{8CF96584-C8AD-4523-AA68-B214F6A2AE9B}" srcOrd="1" destOrd="0" presId="urn:microsoft.com/office/officeart/2008/layout/LinedList"/>
    <dgm:cxn modelId="{E6995260-027B-45D6-8803-C3D368BC8EFA}" type="presParOf" srcId="{2ED5EFC2-1ACA-4ACF-A891-B46CA8C3F316}" destId="{3323A60F-7678-4CB4-839F-A499572B5669}" srcOrd="8" destOrd="0" presId="urn:microsoft.com/office/officeart/2008/layout/LinedList"/>
    <dgm:cxn modelId="{4402B2B9-9053-49BD-AA6E-283DBBCD01EA}" type="presParOf" srcId="{2ED5EFC2-1ACA-4ACF-A891-B46CA8C3F316}" destId="{83B40194-7BAE-4838-B1EC-607E9BF86C4C}" srcOrd="9" destOrd="0" presId="urn:microsoft.com/office/officeart/2008/layout/LinedList"/>
    <dgm:cxn modelId="{98D8FEE7-9E11-4333-A083-44D63F7327A2}" type="presParOf" srcId="{83B40194-7BAE-4838-B1EC-607E9BF86C4C}" destId="{976A1452-DD95-4A24-ABF3-C25DF02AF601}" srcOrd="0" destOrd="0" presId="urn:microsoft.com/office/officeart/2008/layout/LinedList"/>
    <dgm:cxn modelId="{05BEC4DC-C090-4E01-9601-73FA899B3855}" type="presParOf" srcId="{83B40194-7BAE-4838-B1EC-607E9BF86C4C}" destId="{99547AB3-C074-4652-A35D-B3A3046A394B}" srcOrd="1" destOrd="0" presId="urn:microsoft.com/office/officeart/2008/layout/LinedList"/>
    <dgm:cxn modelId="{336AD0F5-9DFC-4C8D-A00D-11E74B35B812}" type="presParOf" srcId="{2ED5EFC2-1ACA-4ACF-A891-B46CA8C3F316}" destId="{9D7E8CCF-2327-47FE-ADDF-D84476E42C40}" srcOrd="10" destOrd="0" presId="urn:microsoft.com/office/officeart/2008/layout/LinedList"/>
    <dgm:cxn modelId="{31F88EC3-950B-4792-943F-A6A9F55A7CBD}" type="presParOf" srcId="{2ED5EFC2-1ACA-4ACF-A891-B46CA8C3F316}" destId="{9ACC848C-DBCB-4A91-9364-AA351BC38B1E}" srcOrd="11" destOrd="0" presId="urn:microsoft.com/office/officeart/2008/layout/LinedList"/>
    <dgm:cxn modelId="{1705B0C4-61B2-4D77-B799-3BD8E1DA8982}" type="presParOf" srcId="{9ACC848C-DBCB-4A91-9364-AA351BC38B1E}" destId="{BAF79F84-4425-4828-8EBC-54D5631725BE}" srcOrd="0" destOrd="0" presId="urn:microsoft.com/office/officeart/2008/layout/LinedList"/>
    <dgm:cxn modelId="{B79B6892-947A-4EF1-B22A-47B0DFE2E9C0}" type="presParOf" srcId="{9ACC848C-DBCB-4A91-9364-AA351BC38B1E}" destId="{FFA1DDEF-D86A-4F44-98C3-36CBE42B6FAF}" srcOrd="1" destOrd="0" presId="urn:microsoft.com/office/officeart/2008/layout/LinedList"/>
    <dgm:cxn modelId="{762091A4-EB04-4F06-BA18-4599A015AD70}" type="presParOf" srcId="{2ED5EFC2-1ACA-4ACF-A891-B46CA8C3F316}" destId="{C343BBA4-5AD1-4FD3-8A74-6C408DC0562B}" srcOrd="12" destOrd="0" presId="urn:microsoft.com/office/officeart/2008/layout/LinedList"/>
    <dgm:cxn modelId="{392B4F42-2536-4BBA-86D5-8C15B2FDC5B5}" type="presParOf" srcId="{2ED5EFC2-1ACA-4ACF-A891-B46CA8C3F316}" destId="{24DCC7E8-583A-4FA8-B258-B8B880600BCF}" srcOrd="13" destOrd="0" presId="urn:microsoft.com/office/officeart/2008/layout/LinedList"/>
    <dgm:cxn modelId="{1FF8814D-BF2A-40DA-A8E5-EDE9BA58798A}" type="presParOf" srcId="{24DCC7E8-583A-4FA8-B258-B8B880600BCF}" destId="{DB62B4BE-BE3C-4BDB-9548-AF63BEDBF38F}" srcOrd="0" destOrd="0" presId="urn:microsoft.com/office/officeart/2008/layout/LinedList"/>
    <dgm:cxn modelId="{224BFC48-4635-48CE-B7B2-83F451A916C1}" type="presParOf" srcId="{24DCC7E8-583A-4FA8-B258-B8B880600BCF}" destId="{0484DA17-EEB8-40BF-A0DB-58767DF9DE60}" srcOrd="1" destOrd="0" presId="urn:microsoft.com/office/officeart/2008/layout/LinedList"/>
    <dgm:cxn modelId="{76A67511-7A41-4E36-9E70-2919F93CFF59}" type="presParOf" srcId="{2ED5EFC2-1ACA-4ACF-A891-B46CA8C3F316}" destId="{E2C95B8D-12A3-4BAB-9F14-B3A36F868B98}" srcOrd="14" destOrd="0" presId="urn:microsoft.com/office/officeart/2008/layout/LinedList"/>
    <dgm:cxn modelId="{D78CF2AE-3ABD-4DC2-8E6B-3A803BEFB79D}" type="presParOf" srcId="{2ED5EFC2-1ACA-4ACF-A891-B46CA8C3F316}" destId="{CD8E8997-24B5-47E2-A283-3AA7DC98487C}" srcOrd="15" destOrd="0" presId="urn:microsoft.com/office/officeart/2008/layout/LinedList"/>
    <dgm:cxn modelId="{D95617F0-5681-4E0A-A2E7-58E820F255BF}" type="presParOf" srcId="{CD8E8997-24B5-47E2-A283-3AA7DC98487C}" destId="{FF77C8F7-EFC9-45BD-92F9-15A963E8E916}" srcOrd="0" destOrd="0" presId="urn:microsoft.com/office/officeart/2008/layout/LinedList"/>
    <dgm:cxn modelId="{EA9B31DF-DBAD-4C85-97C3-85D18F515986}" type="presParOf" srcId="{CD8E8997-24B5-47E2-A283-3AA7DC98487C}" destId="{D60D511A-D0A1-4CE5-B694-3EBE84D5ACE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315A0C-369F-4233-94D8-7DBD302B0210}">
      <dsp:nvSpPr>
        <dsp:cNvPr id="0" name=""/>
        <dsp:cNvSpPr/>
      </dsp:nvSpPr>
      <dsp:spPr>
        <a:xfrm>
          <a:off x="392477" y="752"/>
          <a:ext cx="963966" cy="96396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77D3CB-0852-419F-9C67-73ACAB7C60C5}">
      <dsp:nvSpPr>
        <dsp:cNvPr id="0" name=""/>
        <dsp:cNvSpPr/>
      </dsp:nvSpPr>
      <dsp:spPr>
        <a:xfrm>
          <a:off x="597913" y="206187"/>
          <a:ext cx="553095" cy="55309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C04901D-D72C-4F99-8E15-AB5617321455}">
      <dsp:nvSpPr>
        <dsp:cNvPr id="0" name=""/>
        <dsp:cNvSpPr/>
      </dsp:nvSpPr>
      <dsp:spPr>
        <a:xfrm>
          <a:off x="84324" y="1264970"/>
          <a:ext cx="1580273" cy="632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dirty="0"/>
            <a:t>Why am I here? I want to be here versus I was told to be here its my job</a:t>
          </a:r>
        </a:p>
      </dsp:txBody>
      <dsp:txXfrm>
        <a:off x="84324" y="1264970"/>
        <a:ext cx="1580273" cy="632109"/>
      </dsp:txXfrm>
    </dsp:sp>
    <dsp:sp modelId="{591B238E-4E27-49A2-9403-69EA8042817B}">
      <dsp:nvSpPr>
        <dsp:cNvPr id="0" name=""/>
        <dsp:cNvSpPr/>
      </dsp:nvSpPr>
      <dsp:spPr>
        <a:xfrm>
          <a:off x="2249299" y="752"/>
          <a:ext cx="963966" cy="96396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AA5A69-24F4-4081-A405-50A848CA9AEC}">
      <dsp:nvSpPr>
        <dsp:cNvPr id="0" name=""/>
        <dsp:cNvSpPr/>
      </dsp:nvSpPr>
      <dsp:spPr>
        <a:xfrm>
          <a:off x="2454734" y="206187"/>
          <a:ext cx="553095" cy="55309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4030799-A2B6-475F-8273-7D6FFEB40D3B}">
      <dsp:nvSpPr>
        <dsp:cNvPr id="0" name=""/>
        <dsp:cNvSpPr/>
      </dsp:nvSpPr>
      <dsp:spPr>
        <a:xfrm>
          <a:off x="1941145" y="1264970"/>
          <a:ext cx="1580273" cy="632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GB" sz="1100" kern="1200" dirty="0"/>
            <a:t>Let’s have a meeting to discuss why we are meeting</a:t>
          </a:r>
          <a:endParaRPr lang="en-US" sz="1100" kern="1200" dirty="0"/>
        </a:p>
      </dsp:txBody>
      <dsp:txXfrm>
        <a:off x="1941145" y="1264970"/>
        <a:ext cx="1580273" cy="632109"/>
      </dsp:txXfrm>
    </dsp:sp>
    <dsp:sp modelId="{BC216E1C-A442-4B6A-A593-2C05AD63F014}">
      <dsp:nvSpPr>
        <dsp:cNvPr id="0" name=""/>
        <dsp:cNvSpPr/>
      </dsp:nvSpPr>
      <dsp:spPr>
        <a:xfrm>
          <a:off x="4106120" y="752"/>
          <a:ext cx="963966" cy="96396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7F2F2C-4739-4CF9-9179-138BB893B769}">
      <dsp:nvSpPr>
        <dsp:cNvPr id="0" name=""/>
        <dsp:cNvSpPr/>
      </dsp:nvSpPr>
      <dsp:spPr>
        <a:xfrm>
          <a:off x="4311556" y="206187"/>
          <a:ext cx="553095" cy="55309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6BF7C39-0F5F-4A49-A406-6C0FBA13429D}">
      <dsp:nvSpPr>
        <dsp:cNvPr id="0" name=""/>
        <dsp:cNvSpPr/>
      </dsp:nvSpPr>
      <dsp:spPr>
        <a:xfrm>
          <a:off x="3797967" y="1264970"/>
          <a:ext cx="1580273" cy="632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GB" sz="1100" kern="1200" dirty="0"/>
            <a:t>Let’s create terms of reference.  Here is one I made earlier</a:t>
          </a:r>
          <a:endParaRPr lang="en-US" sz="1100" kern="1200" dirty="0"/>
        </a:p>
      </dsp:txBody>
      <dsp:txXfrm>
        <a:off x="3797967" y="1264970"/>
        <a:ext cx="1580273" cy="632109"/>
      </dsp:txXfrm>
    </dsp:sp>
    <dsp:sp modelId="{165950C5-DB34-4896-A741-C208E7071790}">
      <dsp:nvSpPr>
        <dsp:cNvPr id="0" name=""/>
        <dsp:cNvSpPr/>
      </dsp:nvSpPr>
      <dsp:spPr>
        <a:xfrm>
          <a:off x="5962941" y="752"/>
          <a:ext cx="963966" cy="96396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E5879F-C67F-442A-90E3-CD99F8C7F62F}">
      <dsp:nvSpPr>
        <dsp:cNvPr id="0" name=""/>
        <dsp:cNvSpPr/>
      </dsp:nvSpPr>
      <dsp:spPr>
        <a:xfrm>
          <a:off x="6168377" y="206187"/>
          <a:ext cx="553095" cy="55309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6941694-DEAD-4837-88D1-66B0E6875111}">
      <dsp:nvSpPr>
        <dsp:cNvPr id="0" name=""/>
        <dsp:cNvSpPr/>
      </dsp:nvSpPr>
      <dsp:spPr>
        <a:xfrm>
          <a:off x="5654788" y="1264970"/>
          <a:ext cx="1580273" cy="632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GB" sz="1100" kern="1200"/>
            <a:t>There is a deadline on………we need to meet and see what we are going to do about it</a:t>
          </a:r>
          <a:endParaRPr lang="en-US" sz="1100" kern="1200"/>
        </a:p>
      </dsp:txBody>
      <dsp:txXfrm>
        <a:off x="5654788" y="1264970"/>
        <a:ext cx="1580273" cy="632109"/>
      </dsp:txXfrm>
    </dsp:sp>
    <dsp:sp modelId="{1BB62083-51A2-48AE-89B3-5FB89337F3C5}">
      <dsp:nvSpPr>
        <dsp:cNvPr id="0" name=""/>
        <dsp:cNvSpPr/>
      </dsp:nvSpPr>
      <dsp:spPr>
        <a:xfrm>
          <a:off x="7819763" y="752"/>
          <a:ext cx="963966" cy="96396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342DE8-8DCF-4013-AE6C-D1E4C849B500}">
      <dsp:nvSpPr>
        <dsp:cNvPr id="0" name=""/>
        <dsp:cNvSpPr/>
      </dsp:nvSpPr>
      <dsp:spPr>
        <a:xfrm>
          <a:off x="8025198" y="206187"/>
          <a:ext cx="553095" cy="55309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5BB75B3-EF16-4469-8BBD-E6300C51C401}">
      <dsp:nvSpPr>
        <dsp:cNvPr id="0" name=""/>
        <dsp:cNvSpPr/>
      </dsp:nvSpPr>
      <dsp:spPr>
        <a:xfrm>
          <a:off x="7511609" y="1264970"/>
          <a:ext cx="1580273" cy="632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GB" sz="1100" kern="1200"/>
            <a:t>We are starting a forum, here is the agenda</a:t>
          </a:r>
          <a:endParaRPr lang="en-US" sz="1100" kern="1200"/>
        </a:p>
      </dsp:txBody>
      <dsp:txXfrm>
        <a:off x="7511609" y="1264970"/>
        <a:ext cx="1580273" cy="632109"/>
      </dsp:txXfrm>
    </dsp:sp>
    <dsp:sp modelId="{2704DB61-52DB-45A9-BA34-D2E2A0DB34FB}">
      <dsp:nvSpPr>
        <dsp:cNvPr id="0" name=""/>
        <dsp:cNvSpPr/>
      </dsp:nvSpPr>
      <dsp:spPr>
        <a:xfrm>
          <a:off x="9676584" y="752"/>
          <a:ext cx="963966" cy="96396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40BBCA-4D5E-46D3-AA44-4E8BDCF1BBA8}">
      <dsp:nvSpPr>
        <dsp:cNvPr id="0" name=""/>
        <dsp:cNvSpPr/>
      </dsp:nvSpPr>
      <dsp:spPr>
        <a:xfrm>
          <a:off x="9882019" y="206187"/>
          <a:ext cx="553095" cy="553095"/>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A7535A1-38C0-434B-9DEF-017A8D5AA7C0}">
      <dsp:nvSpPr>
        <dsp:cNvPr id="0" name=""/>
        <dsp:cNvSpPr/>
      </dsp:nvSpPr>
      <dsp:spPr>
        <a:xfrm>
          <a:off x="9368431" y="1264970"/>
          <a:ext cx="1580273" cy="632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GB" sz="1100" kern="1200" dirty="0"/>
            <a:t>We are starting a network. No, you can’t’ do that we need to see what the network think</a:t>
          </a:r>
          <a:endParaRPr lang="en-US" sz="1100" kern="1200" dirty="0"/>
        </a:p>
      </dsp:txBody>
      <dsp:txXfrm>
        <a:off x="9368431" y="1264970"/>
        <a:ext cx="1580273" cy="632109"/>
      </dsp:txXfrm>
    </dsp:sp>
    <dsp:sp modelId="{64BCF78C-A66A-4BF1-AB6E-947D0CA7E2A1}">
      <dsp:nvSpPr>
        <dsp:cNvPr id="0" name=""/>
        <dsp:cNvSpPr/>
      </dsp:nvSpPr>
      <dsp:spPr>
        <a:xfrm>
          <a:off x="5034531" y="2292148"/>
          <a:ext cx="963966" cy="96396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8E79B8-AA5E-4C07-B138-EC12A74F3B7E}">
      <dsp:nvSpPr>
        <dsp:cNvPr id="0" name=""/>
        <dsp:cNvSpPr/>
      </dsp:nvSpPr>
      <dsp:spPr>
        <a:xfrm>
          <a:off x="5239966" y="2497584"/>
          <a:ext cx="553095" cy="553095"/>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9E100AA-030C-4EB1-9FCF-BB53EDF70FD7}">
      <dsp:nvSpPr>
        <dsp:cNvPr id="0" name=""/>
        <dsp:cNvSpPr/>
      </dsp:nvSpPr>
      <dsp:spPr>
        <a:xfrm>
          <a:off x="4726377" y="3556367"/>
          <a:ext cx="1580273" cy="632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GB" sz="1100" kern="1200" dirty="0"/>
            <a:t>This policy needs implemented let’s plan action</a:t>
          </a:r>
          <a:endParaRPr lang="en-US" sz="1100" kern="1200" dirty="0"/>
        </a:p>
      </dsp:txBody>
      <dsp:txXfrm>
        <a:off x="4726377" y="3556367"/>
        <a:ext cx="1580273" cy="6321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BC0EC1-9A3E-4AF9-9BE5-10AACB5AC83B}">
      <dsp:nvSpPr>
        <dsp:cNvPr id="0" name=""/>
        <dsp:cNvSpPr/>
      </dsp:nvSpPr>
      <dsp:spPr>
        <a:xfrm>
          <a:off x="261448" y="949"/>
          <a:ext cx="2478027" cy="148681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Networks can change systems, but an understanding of existing systems which are impacting on change need to be understood, otherwise the existing networks maintaining how things are now will prevail</a:t>
          </a:r>
          <a:endParaRPr lang="en-US" sz="1300" kern="1200" dirty="0"/>
        </a:p>
      </dsp:txBody>
      <dsp:txXfrm>
        <a:off x="261448" y="949"/>
        <a:ext cx="2478027" cy="1486816"/>
      </dsp:txXfrm>
    </dsp:sp>
    <dsp:sp modelId="{037483E7-3E2C-4C89-BA21-44E404F8CEF8}">
      <dsp:nvSpPr>
        <dsp:cNvPr id="0" name=""/>
        <dsp:cNvSpPr/>
      </dsp:nvSpPr>
      <dsp:spPr>
        <a:xfrm>
          <a:off x="2987279" y="949"/>
          <a:ext cx="2478027" cy="148681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t>Don’t be afraid to fail, sometimes we need to bang into a few walls before we find the door</a:t>
          </a:r>
          <a:endParaRPr lang="en-US" sz="1300" kern="1200"/>
        </a:p>
      </dsp:txBody>
      <dsp:txXfrm>
        <a:off x="2987279" y="949"/>
        <a:ext cx="2478027" cy="1486816"/>
      </dsp:txXfrm>
    </dsp:sp>
    <dsp:sp modelId="{776B5C48-31D0-421E-964A-A32C83AA3943}">
      <dsp:nvSpPr>
        <dsp:cNvPr id="0" name=""/>
        <dsp:cNvSpPr/>
      </dsp:nvSpPr>
      <dsp:spPr>
        <a:xfrm>
          <a:off x="5713109" y="949"/>
          <a:ext cx="2478027" cy="148681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t>New voices are heard usually silent as marginalised and through power differentials are often missing from the discussion</a:t>
          </a:r>
          <a:endParaRPr lang="en-US" sz="1300" kern="1200"/>
        </a:p>
      </dsp:txBody>
      <dsp:txXfrm>
        <a:off x="5713109" y="949"/>
        <a:ext cx="2478027" cy="1486816"/>
      </dsp:txXfrm>
    </dsp:sp>
    <dsp:sp modelId="{844C1818-DB3B-494D-B468-3F36CA62E441}">
      <dsp:nvSpPr>
        <dsp:cNvPr id="0" name=""/>
        <dsp:cNvSpPr/>
      </dsp:nvSpPr>
      <dsp:spPr>
        <a:xfrm>
          <a:off x="8438940" y="949"/>
          <a:ext cx="2478027" cy="148681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t>Being curious and comfortable with uncertainty</a:t>
          </a:r>
          <a:endParaRPr lang="en-US" sz="1300" kern="1200"/>
        </a:p>
      </dsp:txBody>
      <dsp:txXfrm>
        <a:off x="8438940" y="949"/>
        <a:ext cx="2478027" cy="1486816"/>
      </dsp:txXfrm>
    </dsp:sp>
    <dsp:sp modelId="{4EC843E0-37B0-4B91-92C9-15978646FB1A}">
      <dsp:nvSpPr>
        <dsp:cNvPr id="0" name=""/>
        <dsp:cNvSpPr/>
      </dsp:nvSpPr>
      <dsp:spPr>
        <a:xfrm>
          <a:off x="261448" y="1735569"/>
          <a:ext cx="2478027" cy="1486816"/>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t>Measuring success comes more from the power of stories than statistics alone</a:t>
          </a:r>
          <a:endParaRPr lang="en-US" sz="1300" kern="1200"/>
        </a:p>
      </dsp:txBody>
      <dsp:txXfrm>
        <a:off x="261448" y="1735569"/>
        <a:ext cx="2478027" cy="1486816"/>
      </dsp:txXfrm>
    </dsp:sp>
    <dsp:sp modelId="{84E5BE8D-021C-4B07-847B-A2C75DD240E4}">
      <dsp:nvSpPr>
        <dsp:cNvPr id="0" name=""/>
        <dsp:cNvSpPr/>
      </dsp:nvSpPr>
      <dsp:spPr>
        <a:xfrm>
          <a:off x="2987279" y="1735569"/>
          <a:ext cx="2478027" cy="148681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t>Network members are energetic and enthused  and feel a mutual ownership and responsibility</a:t>
          </a:r>
          <a:endParaRPr lang="en-US" sz="1300" kern="1200"/>
        </a:p>
      </dsp:txBody>
      <dsp:txXfrm>
        <a:off x="2987279" y="1735569"/>
        <a:ext cx="2478027" cy="1486816"/>
      </dsp:txXfrm>
    </dsp:sp>
    <dsp:sp modelId="{A148268B-7229-44DC-8496-7C5F2D0DBE3D}">
      <dsp:nvSpPr>
        <dsp:cNvPr id="0" name=""/>
        <dsp:cNvSpPr/>
      </dsp:nvSpPr>
      <dsp:spPr>
        <a:xfrm>
          <a:off x="5713109" y="1735569"/>
          <a:ext cx="2478027" cy="148681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t>Diversity of experience and opinion welcome, people connect to each other as opposed to organisations connecting (even when as a result of those connections organisations do connect, it starts with individual relationships)</a:t>
          </a:r>
          <a:endParaRPr lang="en-US" sz="1300" kern="1200"/>
        </a:p>
      </dsp:txBody>
      <dsp:txXfrm>
        <a:off x="5713109" y="1735569"/>
        <a:ext cx="2478027" cy="1486816"/>
      </dsp:txXfrm>
    </dsp:sp>
    <dsp:sp modelId="{69B2A2AC-502C-46B4-B9AA-208CB1148320}">
      <dsp:nvSpPr>
        <dsp:cNvPr id="0" name=""/>
        <dsp:cNvSpPr/>
      </dsp:nvSpPr>
      <dsp:spPr>
        <a:xfrm>
          <a:off x="8438940" y="1735569"/>
          <a:ext cx="2478027" cy="148681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t>Network weaving offers tools which help groups be more self organising and inclusive</a:t>
          </a:r>
          <a:endParaRPr lang="en-US" sz="1300" kern="1200"/>
        </a:p>
      </dsp:txBody>
      <dsp:txXfrm>
        <a:off x="8438940" y="1735569"/>
        <a:ext cx="2478027" cy="1486816"/>
      </dsp:txXfrm>
    </dsp:sp>
    <dsp:sp modelId="{B4962839-7E08-476C-B99A-102BBC14789B}">
      <dsp:nvSpPr>
        <dsp:cNvPr id="0" name=""/>
        <dsp:cNvSpPr/>
      </dsp:nvSpPr>
      <dsp:spPr>
        <a:xfrm>
          <a:off x="4350194" y="3470188"/>
          <a:ext cx="2478027" cy="148681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People choose to be Network Weavers; it matters to them and connect with others who may have a different background but similar vision</a:t>
          </a:r>
          <a:endParaRPr lang="en-US" sz="1300" kern="1200" dirty="0"/>
        </a:p>
      </dsp:txBody>
      <dsp:txXfrm>
        <a:off x="4350194" y="3470188"/>
        <a:ext cx="2478027" cy="14868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3D562B-0EEA-44D1-AD9C-5DE855204039}">
      <dsp:nvSpPr>
        <dsp:cNvPr id="0" name=""/>
        <dsp:cNvSpPr/>
      </dsp:nvSpPr>
      <dsp:spPr>
        <a:xfrm>
          <a:off x="0" y="288482"/>
          <a:ext cx="5623795" cy="164695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Networks encourage peer relationships – relationships based on acknowledging the value of every individual and the contribution they can make to co-creating a better world.</a:t>
          </a:r>
        </a:p>
      </dsp:txBody>
      <dsp:txXfrm>
        <a:off x="80398" y="368880"/>
        <a:ext cx="5462999" cy="1486161"/>
      </dsp:txXfrm>
    </dsp:sp>
    <dsp:sp modelId="{681E5B2E-7A4F-403D-95C4-EAC93DEBA4A3}">
      <dsp:nvSpPr>
        <dsp:cNvPr id="0" name=""/>
        <dsp:cNvSpPr/>
      </dsp:nvSpPr>
      <dsp:spPr>
        <a:xfrm>
          <a:off x="0" y="1995920"/>
          <a:ext cx="5623795" cy="1646957"/>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In networks, everyone is a leader, encouraged to connect to others and initiate collaborative action; power is distributed not concentrated.</a:t>
          </a:r>
        </a:p>
      </dsp:txBody>
      <dsp:txXfrm>
        <a:off x="80398" y="2076318"/>
        <a:ext cx="5462999" cy="1486161"/>
      </dsp:txXfrm>
    </dsp:sp>
    <dsp:sp modelId="{11803A8A-1A40-4B07-9946-1361D89B96E1}">
      <dsp:nvSpPr>
        <dsp:cNvPr id="0" name=""/>
        <dsp:cNvSpPr/>
      </dsp:nvSpPr>
      <dsp:spPr>
        <a:xfrm>
          <a:off x="0" y="3703358"/>
          <a:ext cx="5623795" cy="1646957"/>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Networks require inclusion of all stakeholders to generate effective solutions. Those impacted by the problem, in fact, are essential participants since they have the deepest understanding of how the system works (and doesn’t work).</a:t>
          </a:r>
        </a:p>
      </dsp:txBody>
      <dsp:txXfrm>
        <a:off x="80398" y="3783756"/>
        <a:ext cx="5462999" cy="148616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886338-48C3-4C93-ACCE-F6F159C9B4F2}">
      <dsp:nvSpPr>
        <dsp:cNvPr id="0" name=""/>
        <dsp:cNvSpPr/>
      </dsp:nvSpPr>
      <dsp:spPr>
        <a:xfrm>
          <a:off x="3232" y="427808"/>
          <a:ext cx="2564317" cy="153859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Support understanding of existing networks</a:t>
          </a:r>
          <a:endParaRPr lang="en-US" sz="2000" kern="1200"/>
        </a:p>
      </dsp:txBody>
      <dsp:txXfrm>
        <a:off x="3232" y="427808"/>
        <a:ext cx="2564317" cy="1538590"/>
      </dsp:txXfrm>
    </dsp:sp>
    <dsp:sp modelId="{DF7DFE5A-DBFE-4261-8DF5-0A79721BA0CE}">
      <dsp:nvSpPr>
        <dsp:cNvPr id="0" name=""/>
        <dsp:cNvSpPr/>
      </dsp:nvSpPr>
      <dsp:spPr>
        <a:xfrm>
          <a:off x="2823981" y="427808"/>
          <a:ext cx="2564317" cy="153859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Support understanding of ourselves as network members</a:t>
          </a:r>
          <a:endParaRPr lang="en-US" sz="2000" kern="1200"/>
        </a:p>
      </dsp:txBody>
      <dsp:txXfrm>
        <a:off x="2823981" y="427808"/>
        <a:ext cx="2564317" cy="1538590"/>
      </dsp:txXfrm>
    </dsp:sp>
    <dsp:sp modelId="{33A35883-A799-4923-B3DB-A7C78C39832B}">
      <dsp:nvSpPr>
        <dsp:cNvPr id="0" name=""/>
        <dsp:cNvSpPr/>
      </dsp:nvSpPr>
      <dsp:spPr>
        <a:xfrm>
          <a:off x="5644730" y="427808"/>
          <a:ext cx="2564317" cy="153859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Enable change through practice of different techniques which encourage collaboration </a:t>
          </a:r>
          <a:endParaRPr lang="en-US" sz="2000" kern="1200"/>
        </a:p>
      </dsp:txBody>
      <dsp:txXfrm>
        <a:off x="5644730" y="427808"/>
        <a:ext cx="2564317" cy="1538590"/>
      </dsp:txXfrm>
    </dsp:sp>
    <dsp:sp modelId="{CDEA4F05-2EAC-49B3-9418-465E9B7A317C}">
      <dsp:nvSpPr>
        <dsp:cNvPr id="0" name=""/>
        <dsp:cNvSpPr/>
      </dsp:nvSpPr>
      <dsp:spPr>
        <a:xfrm>
          <a:off x="8465479" y="427808"/>
          <a:ext cx="2564317" cy="153859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Enable change by reviewing network membership and supporting it to become self organising </a:t>
          </a:r>
          <a:endParaRPr lang="en-US" sz="2000" kern="1200"/>
        </a:p>
      </dsp:txBody>
      <dsp:txXfrm>
        <a:off x="8465479" y="427808"/>
        <a:ext cx="2564317" cy="1538590"/>
      </dsp:txXfrm>
    </dsp:sp>
    <dsp:sp modelId="{667F244B-88A4-4925-8C68-58128C3A0BE6}">
      <dsp:nvSpPr>
        <dsp:cNvPr id="0" name=""/>
        <dsp:cNvSpPr/>
      </dsp:nvSpPr>
      <dsp:spPr>
        <a:xfrm>
          <a:off x="3232" y="2222830"/>
          <a:ext cx="2564317" cy="153859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Exploring the interconnectedness of what we are doing and why</a:t>
          </a:r>
          <a:endParaRPr lang="en-US" sz="2000" kern="1200"/>
        </a:p>
      </dsp:txBody>
      <dsp:txXfrm>
        <a:off x="3232" y="2222830"/>
        <a:ext cx="2564317" cy="1538590"/>
      </dsp:txXfrm>
    </dsp:sp>
    <dsp:sp modelId="{3E9867BF-42DD-4C74-B04E-FEECEF1ED9DA}">
      <dsp:nvSpPr>
        <dsp:cNvPr id="0" name=""/>
        <dsp:cNvSpPr/>
      </dsp:nvSpPr>
      <dsp:spPr>
        <a:xfrm>
          <a:off x="2823981" y="2222830"/>
          <a:ext cx="2564317" cy="153859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Creating curiosity and enthusiasm for network weaving</a:t>
          </a:r>
          <a:endParaRPr lang="en-US" sz="2000" kern="1200"/>
        </a:p>
      </dsp:txBody>
      <dsp:txXfrm>
        <a:off x="2823981" y="2222830"/>
        <a:ext cx="2564317" cy="1538590"/>
      </dsp:txXfrm>
    </dsp:sp>
    <dsp:sp modelId="{69FF6ED1-F654-4CB2-AD0B-5C2697774CB9}">
      <dsp:nvSpPr>
        <dsp:cNvPr id="0" name=""/>
        <dsp:cNvSpPr/>
      </dsp:nvSpPr>
      <dsp:spPr>
        <a:xfrm>
          <a:off x="5644730" y="2222830"/>
          <a:ext cx="2564317" cy="153859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Engaging people and bringing joy to working together</a:t>
          </a:r>
          <a:endParaRPr lang="en-US" sz="2000" kern="1200"/>
        </a:p>
      </dsp:txBody>
      <dsp:txXfrm>
        <a:off x="5644730" y="2222830"/>
        <a:ext cx="2564317" cy="1538590"/>
      </dsp:txXfrm>
    </dsp:sp>
    <dsp:sp modelId="{28D7B2F5-B8A0-48CB-86BD-198CB037EEBD}">
      <dsp:nvSpPr>
        <dsp:cNvPr id="0" name=""/>
        <dsp:cNvSpPr/>
      </dsp:nvSpPr>
      <dsp:spPr>
        <a:xfrm>
          <a:off x="8465479" y="2222830"/>
          <a:ext cx="2564317" cy="153859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Being there for each other &amp; increasing peer support</a:t>
          </a:r>
          <a:endParaRPr lang="en-US" sz="2000" kern="1200"/>
        </a:p>
      </dsp:txBody>
      <dsp:txXfrm>
        <a:off x="8465479" y="2222830"/>
        <a:ext cx="2564317" cy="153859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627836-AF8E-41CF-90C2-1AC796CF0634}">
      <dsp:nvSpPr>
        <dsp:cNvPr id="0" name=""/>
        <dsp:cNvSpPr/>
      </dsp:nvSpPr>
      <dsp:spPr>
        <a:xfrm>
          <a:off x="0" y="0"/>
          <a:ext cx="562379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BAF108-E96F-4BF6-A09E-3C4E2912BA77}">
      <dsp:nvSpPr>
        <dsp:cNvPr id="0" name=""/>
        <dsp:cNvSpPr/>
      </dsp:nvSpPr>
      <dsp:spPr>
        <a:xfrm>
          <a:off x="0" y="0"/>
          <a:ext cx="5623795" cy="1409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a:t>COPE Scotland (A Scottish Charity dedicated to working with others to finding ways where people and the planet suffer less) </a:t>
          </a:r>
          <a:r>
            <a:rPr lang="en-GB" sz="2100" u="sng" kern="1200">
              <a:hlinkClick xmlns:r="http://schemas.openxmlformats.org/officeDocument/2006/relationships" r:id="rId1"/>
            </a:rPr>
            <a:t>www.cope-scotland.org</a:t>
          </a:r>
          <a:r>
            <a:rPr lang="en-GB" sz="2100" kern="1200"/>
            <a:t> </a:t>
          </a:r>
          <a:endParaRPr lang="en-US" sz="2100" kern="1200"/>
        </a:p>
      </dsp:txBody>
      <dsp:txXfrm>
        <a:off x="0" y="0"/>
        <a:ext cx="5623795" cy="1409699"/>
      </dsp:txXfrm>
    </dsp:sp>
    <dsp:sp modelId="{5A7ADAC8-6C29-407A-A359-6B7DCFA68E2F}">
      <dsp:nvSpPr>
        <dsp:cNvPr id="0" name=""/>
        <dsp:cNvSpPr/>
      </dsp:nvSpPr>
      <dsp:spPr>
        <a:xfrm>
          <a:off x="0" y="1409699"/>
          <a:ext cx="562379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A4B8F8-B5EF-4009-85F9-570A760E9702}">
      <dsp:nvSpPr>
        <dsp:cNvPr id="0" name=""/>
        <dsp:cNvSpPr/>
      </dsp:nvSpPr>
      <dsp:spPr>
        <a:xfrm>
          <a:off x="0" y="1409699"/>
          <a:ext cx="5623795" cy="1409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a:t>Hexitime (Healthcare skills exchange time bank) </a:t>
          </a:r>
          <a:r>
            <a:rPr lang="en-GB" sz="2100" u="sng" kern="1200">
              <a:hlinkClick xmlns:r="http://schemas.openxmlformats.org/officeDocument/2006/relationships" r:id="rId2"/>
            </a:rPr>
            <a:t>hexitime.com</a:t>
          </a:r>
          <a:endParaRPr lang="en-US" sz="2100" kern="1200"/>
        </a:p>
      </dsp:txBody>
      <dsp:txXfrm>
        <a:off x="0" y="1409699"/>
        <a:ext cx="5623795" cy="1409699"/>
      </dsp:txXfrm>
    </dsp:sp>
    <dsp:sp modelId="{C08C6513-42FB-4754-9E36-77BE4D7F3221}">
      <dsp:nvSpPr>
        <dsp:cNvPr id="0" name=""/>
        <dsp:cNvSpPr/>
      </dsp:nvSpPr>
      <dsp:spPr>
        <a:xfrm>
          <a:off x="0" y="2819399"/>
          <a:ext cx="562379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CF9F77-544D-4576-8CB7-581B485026F9}">
      <dsp:nvSpPr>
        <dsp:cNvPr id="0" name=""/>
        <dsp:cNvSpPr/>
      </dsp:nvSpPr>
      <dsp:spPr>
        <a:xfrm>
          <a:off x="0" y="2819399"/>
          <a:ext cx="5623795" cy="1409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b="0" kern="1200" dirty="0"/>
            <a:t>The Health and Social Care Alliance (Scotland) the ALLIANCE (The national third sector intermediary for a range of health and social care organisations in Scotland</a:t>
          </a:r>
          <a:r>
            <a:rPr lang="en-GB" sz="2100" b="1" kern="1200" dirty="0"/>
            <a:t>). </a:t>
          </a:r>
          <a:r>
            <a:rPr lang="en-GB" sz="2100" b="1" u="sng" kern="1200" dirty="0">
              <a:hlinkClick xmlns:r="http://schemas.openxmlformats.org/officeDocument/2006/relationships" r:id="rId3"/>
            </a:rPr>
            <a:t>www.alliance-scotland.org.uk/</a:t>
          </a:r>
          <a:r>
            <a:rPr lang="en-GB" sz="2100" b="1" kern="1200" dirty="0"/>
            <a:t> </a:t>
          </a:r>
          <a:endParaRPr lang="en-US" sz="2100" kern="1200" dirty="0"/>
        </a:p>
      </dsp:txBody>
      <dsp:txXfrm>
        <a:off x="0" y="2819399"/>
        <a:ext cx="5623795" cy="1409699"/>
      </dsp:txXfrm>
    </dsp:sp>
    <dsp:sp modelId="{3BEDB407-0F5F-4F53-93B0-080A4492AEFE}">
      <dsp:nvSpPr>
        <dsp:cNvPr id="0" name=""/>
        <dsp:cNvSpPr/>
      </dsp:nvSpPr>
      <dsp:spPr>
        <a:xfrm>
          <a:off x="0" y="4229099"/>
          <a:ext cx="562379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278AED-10BA-4871-8582-1E1249253283}">
      <dsp:nvSpPr>
        <dsp:cNvPr id="0" name=""/>
        <dsp:cNvSpPr/>
      </dsp:nvSpPr>
      <dsp:spPr>
        <a:xfrm>
          <a:off x="0" y="4229099"/>
          <a:ext cx="5623795" cy="1409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a:t>The Q Community (A connected </a:t>
          </a:r>
          <a:r>
            <a:rPr lang="en-GB" sz="2100" i="0" kern="1200"/>
            <a:t>community</a:t>
          </a:r>
          <a:r>
            <a:rPr lang="en-GB" sz="2100" kern="1200"/>
            <a:t> working together to improve health and care quality across the UK and Ireland.) </a:t>
          </a:r>
          <a:r>
            <a:rPr lang="en-GB" sz="2100" u="sng" kern="1200">
              <a:hlinkClick xmlns:r="http://schemas.openxmlformats.org/officeDocument/2006/relationships" r:id="rId4"/>
            </a:rPr>
            <a:t>www.q.health.org.uk</a:t>
          </a:r>
          <a:r>
            <a:rPr lang="en-GB" sz="2100" kern="1200"/>
            <a:t>  </a:t>
          </a:r>
          <a:endParaRPr lang="en-US" sz="2100" kern="1200"/>
        </a:p>
      </dsp:txBody>
      <dsp:txXfrm>
        <a:off x="0" y="4229099"/>
        <a:ext cx="5623795" cy="140969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F6581D-0F17-4CD5-8C7A-5F673F3C5827}">
      <dsp:nvSpPr>
        <dsp:cNvPr id="0" name=""/>
        <dsp:cNvSpPr/>
      </dsp:nvSpPr>
      <dsp:spPr>
        <a:xfrm>
          <a:off x="0" y="0"/>
          <a:ext cx="562379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160E85-D43F-4639-94D9-D5CB9831BB9B}">
      <dsp:nvSpPr>
        <dsp:cNvPr id="0" name=""/>
        <dsp:cNvSpPr/>
      </dsp:nvSpPr>
      <dsp:spPr>
        <a:xfrm>
          <a:off x="0" y="0"/>
          <a:ext cx="5623795" cy="704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b="1" kern="1200"/>
            <a:t>Jigsaw lid</a:t>
          </a:r>
          <a:endParaRPr lang="en-US" sz="2100" kern="1200"/>
        </a:p>
      </dsp:txBody>
      <dsp:txXfrm>
        <a:off x="0" y="0"/>
        <a:ext cx="5623795" cy="704849"/>
      </dsp:txXfrm>
    </dsp:sp>
    <dsp:sp modelId="{1DAA9A76-70A6-4121-AEFA-CD53598A9020}">
      <dsp:nvSpPr>
        <dsp:cNvPr id="0" name=""/>
        <dsp:cNvSpPr/>
      </dsp:nvSpPr>
      <dsp:spPr>
        <a:xfrm>
          <a:off x="0" y="704849"/>
          <a:ext cx="5623795" cy="0"/>
        </a:xfrm>
        <a:prstGeom prst="line">
          <a:avLst/>
        </a:prstGeom>
        <a:solidFill>
          <a:schemeClr val="accent5">
            <a:hueOff val="-264167"/>
            <a:satOff val="682"/>
            <a:lumOff val="-896"/>
            <a:alphaOff val="0"/>
          </a:schemeClr>
        </a:solidFill>
        <a:ln w="12700" cap="flat" cmpd="sng" algn="ctr">
          <a:solidFill>
            <a:schemeClr val="accent5">
              <a:hueOff val="-264167"/>
              <a:satOff val="682"/>
              <a:lumOff val="-89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7EBE00-AB03-43E4-B703-2508BB0CA104}">
      <dsp:nvSpPr>
        <dsp:cNvPr id="0" name=""/>
        <dsp:cNvSpPr/>
      </dsp:nvSpPr>
      <dsp:spPr>
        <a:xfrm>
          <a:off x="0" y="704849"/>
          <a:ext cx="5623795" cy="704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a:t>Available from </a:t>
          </a:r>
          <a:r>
            <a:rPr lang="en-GB" sz="2100" u="sng" kern="1200">
              <a:hlinkClick xmlns:r="http://schemas.openxmlformats.org/officeDocument/2006/relationships" r:id="rId1"/>
            </a:rPr>
            <a:t>www.cope-scotland.org</a:t>
          </a:r>
          <a:endParaRPr lang="en-US" sz="2100" kern="1200"/>
        </a:p>
      </dsp:txBody>
      <dsp:txXfrm>
        <a:off x="0" y="704849"/>
        <a:ext cx="5623795" cy="704849"/>
      </dsp:txXfrm>
    </dsp:sp>
    <dsp:sp modelId="{CC7BA98B-0CFF-4388-B69E-5FA06C46AAAF}">
      <dsp:nvSpPr>
        <dsp:cNvPr id="0" name=""/>
        <dsp:cNvSpPr/>
      </dsp:nvSpPr>
      <dsp:spPr>
        <a:xfrm>
          <a:off x="0" y="1409699"/>
          <a:ext cx="5623795" cy="0"/>
        </a:xfrm>
        <a:prstGeom prst="line">
          <a:avLst/>
        </a:prstGeom>
        <a:solidFill>
          <a:schemeClr val="accent5">
            <a:hueOff val="-528334"/>
            <a:satOff val="1365"/>
            <a:lumOff val="-1793"/>
            <a:alphaOff val="0"/>
          </a:schemeClr>
        </a:solidFill>
        <a:ln w="12700" cap="flat" cmpd="sng" algn="ctr">
          <a:solidFill>
            <a:schemeClr val="accent5">
              <a:hueOff val="-528334"/>
              <a:satOff val="1365"/>
              <a:lumOff val="-179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62F0CD-C398-4D34-87B6-CE2A353A8D96}">
      <dsp:nvSpPr>
        <dsp:cNvPr id="0" name=""/>
        <dsp:cNvSpPr/>
      </dsp:nvSpPr>
      <dsp:spPr>
        <a:xfrm>
          <a:off x="0" y="1409699"/>
          <a:ext cx="5623795" cy="704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b="1" kern="1200"/>
            <a:t>Network Weavers Handbook and other resources</a:t>
          </a:r>
          <a:endParaRPr lang="en-US" sz="2100" kern="1200"/>
        </a:p>
      </dsp:txBody>
      <dsp:txXfrm>
        <a:off x="0" y="1409699"/>
        <a:ext cx="5623795" cy="704849"/>
      </dsp:txXfrm>
    </dsp:sp>
    <dsp:sp modelId="{4BD7D91E-0E17-4493-9C99-1322E4E09F23}">
      <dsp:nvSpPr>
        <dsp:cNvPr id="0" name=""/>
        <dsp:cNvSpPr/>
      </dsp:nvSpPr>
      <dsp:spPr>
        <a:xfrm>
          <a:off x="0" y="2114549"/>
          <a:ext cx="5623795" cy="0"/>
        </a:xfrm>
        <a:prstGeom prst="line">
          <a:avLst/>
        </a:prstGeom>
        <a:solidFill>
          <a:schemeClr val="accent5">
            <a:hueOff val="-792502"/>
            <a:satOff val="2047"/>
            <a:lumOff val="-2689"/>
            <a:alphaOff val="0"/>
          </a:schemeClr>
        </a:solidFill>
        <a:ln w="12700" cap="flat" cmpd="sng" algn="ctr">
          <a:solidFill>
            <a:schemeClr val="accent5">
              <a:hueOff val="-792502"/>
              <a:satOff val="2047"/>
              <a:lumOff val="-268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D3AAA1-1EE3-4AFA-81CC-4BB67156C296}">
      <dsp:nvSpPr>
        <dsp:cNvPr id="0" name=""/>
        <dsp:cNvSpPr/>
      </dsp:nvSpPr>
      <dsp:spPr>
        <a:xfrm>
          <a:off x="0" y="2114549"/>
          <a:ext cx="5623795" cy="704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a:t>Available from </a:t>
          </a:r>
          <a:r>
            <a:rPr lang="en-GB" sz="2100" u="sng" kern="1200">
              <a:hlinkClick xmlns:r="http://schemas.openxmlformats.org/officeDocument/2006/relationships" r:id="rId2"/>
            </a:rPr>
            <a:t>networkweaver.com</a:t>
          </a:r>
          <a:r>
            <a:rPr lang="en-GB" sz="2100" kern="1200"/>
            <a:t> </a:t>
          </a:r>
          <a:endParaRPr lang="en-US" sz="2100" kern="1200"/>
        </a:p>
      </dsp:txBody>
      <dsp:txXfrm>
        <a:off x="0" y="2114549"/>
        <a:ext cx="5623795" cy="704849"/>
      </dsp:txXfrm>
    </dsp:sp>
    <dsp:sp modelId="{3323A60F-7678-4CB4-839F-A499572B5669}">
      <dsp:nvSpPr>
        <dsp:cNvPr id="0" name=""/>
        <dsp:cNvSpPr/>
      </dsp:nvSpPr>
      <dsp:spPr>
        <a:xfrm>
          <a:off x="0" y="2819399"/>
          <a:ext cx="5623795" cy="0"/>
        </a:xfrm>
        <a:prstGeom prst="line">
          <a:avLst/>
        </a:prstGeom>
        <a:solidFill>
          <a:schemeClr val="accent5">
            <a:hueOff val="-1056669"/>
            <a:satOff val="2729"/>
            <a:lumOff val="-3586"/>
            <a:alphaOff val="0"/>
          </a:schemeClr>
        </a:solidFill>
        <a:ln w="12700" cap="flat" cmpd="sng" algn="ctr">
          <a:solidFill>
            <a:schemeClr val="accent5">
              <a:hueOff val="-1056669"/>
              <a:satOff val="2729"/>
              <a:lumOff val="-358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6A1452-DD95-4A24-ABF3-C25DF02AF601}">
      <dsp:nvSpPr>
        <dsp:cNvPr id="0" name=""/>
        <dsp:cNvSpPr/>
      </dsp:nvSpPr>
      <dsp:spPr>
        <a:xfrm>
          <a:off x="0" y="2819399"/>
          <a:ext cx="5623795" cy="704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b="1" kern="1200"/>
            <a:t>Network weaver roles</a:t>
          </a:r>
          <a:endParaRPr lang="en-US" sz="2100" kern="1200"/>
        </a:p>
      </dsp:txBody>
      <dsp:txXfrm>
        <a:off x="0" y="2819399"/>
        <a:ext cx="5623795" cy="704849"/>
      </dsp:txXfrm>
    </dsp:sp>
    <dsp:sp modelId="{9D7E8CCF-2327-47FE-ADDF-D84476E42C40}">
      <dsp:nvSpPr>
        <dsp:cNvPr id="0" name=""/>
        <dsp:cNvSpPr/>
      </dsp:nvSpPr>
      <dsp:spPr>
        <a:xfrm>
          <a:off x="0" y="3524249"/>
          <a:ext cx="5623795" cy="0"/>
        </a:xfrm>
        <a:prstGeom prst="line">
          <a:avLst/>
        </a:prstGeom>
        <a:solidFill>
          <a:schemeClr val="accent5">
            <a:hueOff val="-1320836"/>
            <a:satOff val="3411"/>
            <a:lumOff val="-4482"/>
            <a:alphaOff val="0"/>
          </a:schemeClr>
        </a:solidFill>
        <a:ln w="12700" cap="flat" cmpd="sng" algn="ctr">
          <a:solidFill>
            <a:schemeClr val="accent5">
              <a:hueOff val="-1320836"/>
              <a:satOff val="3411"/>
              <a:lumOff val="-448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F79F84-4425-4828-8EBC-54D5631725BE}">
      <dsp:nvSpPr>
        <dsp:cNvPr id="0" name=""/>
        <dsp:cNvSpPr/>
      </dsp:nvSpPr>
      <dsp:spPr>
        <a:xfrm>
          <a:off x="0" y="3524249"/>
          <a:ext cx="5623795" cy="704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a:t>Available from </a:t>
          </a:r>
          <a:r>
            <a:rPr lang="en-GB" sz="2100" u="sng" kern="1200">
              <a:hlinkClick xmlns:r="http://schemas.openxmlformats.org/officeDocument/2006/relationships" r:id="rId2"/>
            </a:rPr>
            <a:t>networkweaver.com</a:t>
          </a:r>
          <a:r>
            <a:rPr lang="en-GB" sz="2100" kern="1200"/>
            <a:t> </a:t>
          </a:r>
          <a:endParaRPr lang="en-US" sz="2100" kern="1200"/>
        </a:p>
      </dsp:txBody>
      <dsp:txXfrm>
        <a:off x="0" y="3524249"/>
        <a:ext cx="5623795" cy="704849"/>
      </dsp:txXfrm>
    </dsp:sp>
    <dsp:sp modelId="{C343BBA4-5AD1-4FD3-8A74-6C408DC0562B}">
      <dsp:nvSpPr>
        <dsp:cNvPr id="0" name=""/>
        <dsp:cNvSpPr/>
      </dsp:nvSpPr>
      <dsp:spPr>
        <a:xfrm>
          <a:off x="0" y="4229099"/>
          <a:ext cx="5623795" cy="0"/>
        </a:xfrm>
        <a:prstGeom prst="line">
          <a:avLst/>
        </a:prstGeom>
        <a:solidFill>
          <a:schemeClr val="accent5">
            <a:hueOff val="-1585003"/>
            <a:satOff val="4094"/>
            <a:lumOff val="-5379"/>
            <a:alphaOff val="0"/>
          </a:schemeClr>
        </a:solidFill>
        <a:ln w="12700" cap="flat" cmpd="sng" algn="ctr">
          <a:solidFill>
            <a:schemeClr val="accent5">
              <a:hueOff val="-1585003"/>
              <a:satOff val="4094"/>
              <a:lumOff val="-537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62B4BE-BE3C-4BDB-9548-AF63BEDBF38F}">
      <dsp:nvSpPr>
        <dsp:cNvPr id="0" name=""/>
        <dsp:cNvSpPr/>
      </dsp:nvSpPr>
      <dsp:spPr>
        <a:xfrm>
          <a:off x="0" y="4229099"/>
          <a:ext cx="5623795" cy="704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b="1" kern="1200"/>
            <a:t>What is my role right now infographic</a:t>
          </a:r>
          <a:endParaRPr lang="en-US" sz="2100" kern="1200"/>
        </a:p>
      </dsp:txBody>
      <dsp:txXfrm>
        <a:off x="0" y="4229099"/>
        <a:ext cx="5623795" cy="704849"/>
      </dsp:txXfrm>
    </dsp:sp>
    <dsp:sp modelId="{E2C95B8D-12A3-4BAB-9F14-B3A36F868B98}">
      <dsp:nvSpPr>
        <dsp:cNvPr id="0" name=""/>
        <dsp:cNvSpPr/>
      </dsp:nvSpPr>
      <dsp:spPr>
        <a:xfrm>
          <a:off x="0" y="4933949"/>
          <a:ext cx="5623795" cy="0"/>
        </a:xfrm>
        <a:prstGeom prst="line">
          <a:avLst/>
        </a:prstGeom>
        <a:solidFill>
          <a:schemeClr val="accent5">
            <a:hueOff val="-1849170"/>
            <a:satOff val="4776"/>
            <a:lumOff val="-6275"/>
            <a:alphaOff val="0"/>
          </a:schemeClr>
        </a:solidFill>
        <a:ln w="12700" cap="flat" cmpd="sng" algn="ctr">
          <a:solidFill>
            <a:schemeClr val="accent5">
              <a:hueOff val="-1849170"/>
              <a:satOff val="4776"/>
              <a:lumOff val="-627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77C8F7-EFC9-45BD-92F9-15A963E8E916}">
      <dsp:nvSpPr>
        <dsp:cNvPr id="0" name=""/>
        <dsp:cNvSpPr/>
      </dsp:nvSpPr>
      <dsp:spPr>
        <a:xfrm>
          <a:off x="0" y="4933949"/>
          <a:ext cx="5623795" cy="704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a:t>Available from </a:t>
          </a:r>
          <a:r>
            <a:rPr lang="en-GB" sz="2100" u="sng" kern="1200">
              <a:hlinkClick xmlns:r="http://schemas.openxmlformats.org/officeDocument/2006/relationships" r:id="rId1"/>
            </a:rPr>
            <a:t>www.cope-scotland.org</a:t>
          </a:r>
          <a:endParaRPr lang="en-US" sz="2100" kern="1200"/>
        </a:p>
      </dsp:txBody>
      <dsp:txXfrm>
        <a:off x="0" y="4933949"/>
        <a:ext cx="5623795" cy="704849"/>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674CB-3709-4ACF-BB61-29ADEA3D41BE}"/>
              </a:ext>
            </a:extLst>
          </p:cNvPr>
          <p:cNvSpPr>
            <a:spLocks noGrp="1"/>
          </p:cNvSpPr>
          <p:nvPr>
            <p:ph type="ctrTitle"/>
          </p:nvPr>
        </p:nvSpPr>
        <p:spPr>
          <a:xfrm>
            <a:off x="1524000" y="1033272"/>
            <a:ext cx="9144000" cy="2478024"/>
          </a:xfrm>
        </p:spPr>
        <p:txBody>
          <a:bodyPr lIns="0" tIns="0" rIns="0" bIns="0" anchor="b">
            <a:noAutofit/>
          </a:bodyPr>
          <a:lstStyle>
            <a:lvl1pPr algn="ctr">
              <a:defRPr sz="4000" spc="750" baseline="0"/>
            </a:lvl1pPr>
          </a:lstStyle>
          <a:p>
            <a:r>
              <a:rPr lang="en-US" dirty="0"/>
              <a:t>Click to edit Master title style</a:t>
            </a:r>
          </a:p>
        </p:txBody>
      </p:sp>
      <p:sp>
        <p:nvSpPr>
          <p:cNvPr id="3" name="Subtitle 2">
            <a:extLst>
              <a:ext uri="{FF2B5EF4-FFF2-40B4-BE49-F238E27FC236}">
                <a16:creationId xmlns:a16="http://schemas.microsoft.com/office/drawing/2014/main" id="{E06DA6BE-9B64-48FC-92D1-EF0D426A3974}"/>
              </a:ext>
            </a:extLst>
          </p:cNvPr>
          <p:cNvSpPr>
            <a:spLocks noGrp="1"/>
          </p:cNvSpPr>
          <p:nvPr>
            <p:ph type="subTitle" idx="1"/>
          </p:nvPr>
        </p:nvSpPr>
        <p:spPr>
          <a:xfrm>
            <a:off x="1524000" y="3822192"/>
            <a:ext cx="9144000" cy="1435608"/>
          </a:xfrm>
        </p:spPr>
        <p:txBody>
          <a:bodyPr lIns="0" tIns="0" rIns="0" bIns="0">
            <a:normAutofit/>
          </a:bodyPr>
          <a:lstStyle>
            <a:lvl1pPr marL="0" indent="0" algn="ctr">
              <a:lnSpc>
                <a:spcPct val="150000"/>
              </a:lnSpc>
              <a:buNone/>
              <a:defRPr sz="1600" cap="all" spc="6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083AE59-8E21-449F-86DA-5BE297010864}"/>
              </a:ext>
            </a:extLst>
          </p:cNvPr>
          <p:cNvSpPr>
            <a:spLocks noGrp="1"/>
          </p:cNvSpPr>
          <p:nvPr>
            <p:ph type="dt" sz="half" idx="10"/>
          </p:nvPr>
        </p:nvSpPr>
        <p:spPr/>
        <p:txBody>
          <a:bodyPr/>
          <a:lstStyle/>
          <a:p>
            <a:fld id="{655A5808-3B61-48CC-92EF-85AC2E0DFA56}" type="datetime2">
              <a:rPr lang="en-US" smtClean="0"/>
              <a:t>Tuesday, November 1, 2022</a:t>
            </a:fld>
            <a:endParaRPr lang="en-US"/>
          </a:p>
        </p:txBody>
      </p:sp>
      <p:sp>
        <p:nvSpPr>
          <p:cNvPr id="5" name="Footer Placeholder 4">
            <a:extLst>
              <a:ext uri="{FF2B5EF4-FFF2-40B4-BE49-F238E27FC236}">
                <a16:creationId xmlns:a16="http://schemas.microsoft.com/office/drawing/2014/main" id="{4E8CCD60-9970-49FD-8254-21154BAA1E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C0A488-07A7-42F9-B1DF-68545B75417D}"/>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605178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DC3B6-2D75-4EC4-9120-88DCE0EA61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4B06CB-A0FE-4499-B674-90C8C281A5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7FD700-765A-4DE6-A8EC-9D9D92FCBB42}"/>
              </a:ext>
            </a:extLst>
          </p:cNvPr>
          <p:cNvSpPr>
            <a:spLocks noGrp="1"/>
          </p:cNvSpPr>
          <p:nvPr>
            <p:ph type="dt" sz="half" idx="10"/>
          </p:nvPr>
        </p:nvSpPr>
        <p:spPr/>
        <p:txBody>
          <a:bodyPr/>
          <a:lstStyle/>
          <a:p>
            <a:fld id="{735E98AF-4574-4509-BF7A-519ACD5BF826}" type="datetime2">
              <a:rPr lang="en-US" smtClean="0"/>
              <a:t>Tuesday, November 1, 2022</a:t>
            </a:fld>
            <a:endParaRPr lang="en-US"/>
          </a:p>
        </p:txBody>
      </p:sp>
      <p:sp>
        <p:nvSpPr>
          <p:cNvPr id="5" name="Footer Placeholder 4">
            <a:extLst>
              <a:ext uri="{FF2B5EF4-FFF2-40B4-BE49-F238E27FC236}">
                <a16:creationId xmlns:a16="http://schemas.microsoft.com/office/drawing/2014/main" id="{0C4664EC-C4B1-4D14-9ED3-14C6CCBFFC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DF5526-E518-4133-9F44-D812576C1092}"/>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4197465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F62998-15B1-4CA8-8C60-7801001F8060}"/>
              </a:ext>
            </a:extLst>
          </p:cNvPr>
          <p:cNvSpPr>
            <a:spLocks noGrp="1"/>
          </p:cNvSpPr>
          <p:nvPr>
            <p:ph type="title" orient="vert"/>
          </p:nvPr>
        </p:nvSpPr>
        <p:spPr>
          <a:xfrm>
            <a:off x="8724900" y="838899"/>
            <a:ext cx="2628900" cy="4849301"/>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11AE278-0885-4594-AB09-120344C7D882}"/>
              </a:ext>
            </a:extLst>
          </p:cNvPr>
          <p:cNvSpPr>
            <a:spLocks noGrp="1"/>
          </p:cNvSpPr>
          <p:nvPr>
            <p:ph type="body" orient="vert" idx="1"/>
          </p:nvPr>
        </p:nvSpPr>
        <p:spPr>
          <a:xfrm>
            <a:off x="849235" y="838900"/>
            <a:ext cx="7723265" cy="4849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5B850CC-FB43-4988-8D4E-9C54C20185B4}"/>
              </a:ext>
            </a:extLst>
          </p:cNvPr>
          <p:cNvSpPr>
            <a:spLocks noGrp="1"/>
          </p:cNvSpPr>
          <p:nvPr>
            <p:ph type="dt" sz="half" idx="10"/>
          </p:nvPr>
        </p:nvSpPr>
        <p:spPr/>
        <p:txBody>
          <a:bodyPr/>
          <a:lstStyle/>
          <a:p>
            <a:fld id="{93DD97D4-9636-490F-85D0-E926C2B6F3B1}" type="datetime2">
              <a:rPr lang="en-US" smtClean="0"/>
              <a:t>Tuesday, November 1, 2022</a:t>
            </a:fld>
            <a:endParaRPr lang="en-US"/>
          </a:p>
        </p:txBody>
      </p:sp>
      <p:sp>
        <p:nvSpPr>
          <p:cNvPr id="5" name="Footer Placeholder 4">
            <a:extLst>
              <a:ext uri="{FF2B5EF4-FFF2-40B4-BE49-F238E27FC236}">
                <a16:creationId xmlns:a16="http://schemas.microsoft.com/office/drawing/2014/main" id="{47A70300-3853-4FB4-A084-CF6E5CF2BD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DBAFB0-25AA-4B69-8418-418F47A92700}"/>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609166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E0F35-0AE7-48AB-9005-F1DB4BD0B473}"/>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DDD4022-C31F-4C4C-B5BF-5F9730C08A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A45EE9-11D3-436C-9D73-1AA6CCDB165F}"/>
              </a:ext>
            </a:extLst>
          </p:cNvPr>
          <p:cNvSpPr>
            <a:spLocks noGrp="1"/>
          </p:cNvSpPr>
          <p:nvPr>
            <p:ph type="dt" sz="half" idx="10"/>
          </p:nvPr>
        </p:nvSpPr>
        <p:spPr/>
        <p:txBody>
          <a:bodyPr/>
          <a:lstStyle/>
          <a:p>
            <a:fld id="{2F3AF3C6-0FD4-4939-991C-00DDE5C56815}" type="datetime2">
              <a:rPr lang="en-US" smtClean="0"/>
              <a:t>Tuesday, November 1, 2022</a:t>
            </a:fld>
            <a:endParaRPr lang="en-US"/>
          </a:p>
        </p:txBody>
      </p:sp>
      <p:sp>
        <p:nvSpPr>
          <p:cNvPr id="5" name="Footer Placeholder 4">
            <a:extLst>
              <a:ext uri="{FF2B5EF4-FFF2-40B4-BE49-F238E27FC236}">
                <a16:creationId xmlns:a16="http://schemas.microsoft.com/office/drawing/2014/main" id="{92817DCF-881F-4956-81AE-A6D27A88F4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65F17-AD75-4B7E-970D-5D4DBD5D170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218368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C12CB-05D8-4D62-BDC5-812DB6DD04CD}"/>
              </a:ext>
            </a:extLst>
          </p:cNvPr>
          <p:cNvSpPr>
            <a:spLocks noGrp="1"/>
          </p:cNvSpPr>
          <p:nvPr>
            <p:ph type="title"/>
          </p:nvPr>
        </p:nvSpPr>
        <p:spPr>
          <a:xfrm>
            <a:off x="1371600" y="1709738"/>
            <a:ext cx="9966960" cy="2852737"/>
          </a:xfrm>
        </p:spPr>
        <p:txBody>
          <a:bodyPr anchor="b">
            <a:normAutofit/>
          </a:bodyPr>
          <a:lstStyle>
            <a:lvl1pPr>
              <a:lnSpc>
                <a:spcPct val="100000"/>
              </a:lnSpc>
              <a:defRPr sz="4400" spc="75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C52F020-8516-4B9E-B455-5731ED6C9E9E}"/>
              </a:ext>
            </a:extLst>
          </p:cNvPr>
          <p:cNvSpPr>
            <a:spLocks noGrp="1"/>
          </p:cNvSpPr>
          <p:nvPr>
            <p:ph type="body" idx="1"/>
          </p:nvPr>
        </p:nvSpPr>
        <p:spPr>
          <a:xfrm>
            <a:off x="1371600" y="4974336"/>
            <a:ext cx="9966961" cy="1115568"/>
          </a:xfrm>
        </p:spPr>
        <p:txBody>
          <a:bodyPr>
            <a:normAutofit/>
          </a:bodyPr>
          <a:lstStyle>
            <a:lvl1pPr marL="0" indent="0">
              <a:buNone/>
              <a:defRPr sz="1600" cap="all" spc="6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822993-6E28-44BB-B983-095B476B801A}"/>
              </a:ext>
            </a:extLst>
          </p:cNvPr>
          <p:cNvSpPr>
            <a:spLocks noGrp="1"/>
          </p:cNvSpPr>
          <p:nvPr>
            <p:ph type="dt" sz="half" idx="10"/>
          </p:nvPr>
        </p:nvSpPr>
        <p:spPr/>
        <p:txBody>
          <a:bodyPr/>
          <a:lstStyle/>
          <a:p>
            <a:fld id="{86807482-8128-47C6-A8DD-6452B0291CFF}" type="datetime2">
              <a:rPr lang="en-US" smtClean="0"/>
              <a:t>Tuesday, November 1, 2022</a:t>
            </a:fld>
            <a:endParaRPr lang="en-US"/>
          </a:p>
        </p:txBody>
      </p:sp>
      <p:sp>
        <p:nvSpPr>
          <p:cNvPr id="5" name="Footer Placeholder 4">
            <a:extLst>
              <a:ext uri="{FF2B5EF4-FFF2-40B4-BE49-F238E27FC236}">
                <a16:creationId xmlns:a16="http://schemas.microsoft.com/office/drawing/2014/main" id="{FC909971-06C9-462B-81D9-BEF24C708A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9A076D-47C1-49CD-9A8B-956DB3FC31F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08344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8DFBD-F5ED-455C-8AD0-97476A55E3D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C30E58C-F463-4D52-9225-9410133113A4}"/>
              </a:ext>
            </a:extLst>
          </p:cNvPr>
          <p:cNvSpPr>
            <a:spLocks noGrp="1"/>
          </p:cNvSpPr>
          <p:nvPr>
            <p:ph sz="half" idx="1"/>
          </p:nvPr>
        </p:nvSpPr>
        <p:spPr>
          <a:xfrm>
            <a:off x="1371600" y="2112264"/>
            <a:ext cx="4846320" cy="3959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AF7BDB4-97FA-485D-A557-6F96692BAC9E}"/>
              </a:ext>
            </a:extLst>
          </p:cNvPr>
          <p:cNvSpPr>
            <a:spLocks noGrp="1"/>
          </p:cNvSpPr>
          <p:nvPr>
            <p:ph sz="half" idx="2"/>
          </p:nvPr>
        </p:nvSpPr>
        <p:spPr>
          <a:xfrm>
            <a:off x="6766560" y="2112265"/>
            <a:ext cx="4846320" cy="3959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8C50007-C799-4117-8ACD-5EE980E63F17}"/>
              </a:ext>
            </a:extLst>
          </p:cNvPr>
          <p:cNvSpPr>
            <a:spLocks noGrp="1"/>
          </p:cNvSpPr>
          <p:nvPr>
            <p:ph type="dt" sz="half" idx="10"/>
          </p:nvPr>
        </p:nvSpPr>
        <p:spPr/>
        <p:txBody>
          <a:bodyPr/>
          <a:lstStyle/>
          <a:p>
            <a:fld id="{37903F25-275E-41DE-BE3B-EBF0DB49F9B1}" type="datetime2">
              <a:rPr lang="en-US" smtClean="0"/>
              <a:t>Tuesday, November 1, 2022</a:t>
            </a:fld>
            <a:endParaRPr lang="en-US"/>
          </a:p>
        </p:txBody>
      </p:sp>
      <p:sp>
        <p:nvSpPr>
          <p:cNvPr id="6" name="Footer Placeholder 5">
            <a:extLst>
              <a:ext uri="{FF2B5EF4-FFF2-40B4-BE49-F238E27FC236}">
                <a16:creationId xmlns:a16="http://schemas.microsoft.com/office/drawing/2014/main" id="{F24E8968-6BAD-4D5A-BF1D-911C7A39C1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9D8C08-BF20-4D5E-9004-0C075C36D8A4}"/>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245536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036E0D-26A5-455A-A8BD-70DA8BC03EB2}"/>
              </a:ext>
            </a:extLst>
          </p:cNvPr>
          <p:cNvSpPr>
            <a:spLocks noGrp="1"/>
          </p:cNvSpPr>
          <p:nvPr>
            <p:ph type="body" idx="1"/>
          </p:nvPr>
        </p:nvSpPr>
        <p:spPr>
          <a:xfrm>
            <a:off x="1371600" y="2112264"/>
            <a:ext cx="484107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FD4EA0-094D-4056-9032-BFB44B40896B}"/>
              </a:ext>
            </a:extLst>
          </p:cNvPr>
          <p:cNvSpPr>
            <a:spLocks noGrp="1"/>
          </p:cNvSpPr>
          <p:nvPr>
            <p:ph sz="half" idx="2"/>
          </p:nvPr>
        </p:nvSpPr>
        <p:spPr>
          <a:xfrm>
            <a:off x="1371600" y="3018472"/>
            <a:ext cx="4841076" cy="31048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FC0CCE8-718F-4620-8B4A-C60EEA7B884D}"/>
              </a:ext>
            </a:extLst>
          </p:cNvPr>
          <p:cNvSpPr>
            <a:spLocks noGrp="1"/>
          </p:cNvSpPr>
          <p:nvPr>
            <p:ph type="body" sz="quarter" idx="3"/>
          </p:nvPr>
        </p:nvSpPr>
        <p:spPr>
          <a:xfrm>
            <a:off x="6766560" y="2112264"/>
            <a:ext cx="484632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CE86DF-0069-4D31-BDD3-A9A2F9B7B468}"/>
              </a:ext>
            </a:extLst>
          </p:cNvPr>
          <p:cNvSpPr>
            <a:spLocks noGrp="1"/>
          </p:cNvSpPr>
          <p:nvPr>
            <p:ph sz="quarter" idx="4"/>
          </p:nvPr>
        </p:nvSpPr>
        <p:spPr>
          <a:xfrm>
            <a:off x="6766560" y="3018471"/>
            <a:ext cx="4841076" cy="3104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1A5ED06-FE54-4B86-A8D4-07D0EB08C3AB}"/>
              </a:ext>
            </a:extLst>
          </p:cNvPr>
          <p:cNvSpPr>
            <a:spLocks noGrp="1"/>
          </p:cNvSpPr>
          <p:nvPr>
            <p:ph type="dt" sz="half" idx="10"/>
          </p:nvPr>
        </p:nvSpPr>
        <p:spPr/>
        <p:txBody>
          <a:bodyPr/>
          <a:lstStyle/>
          <a:p>
            <a:fld id="{EE475572-4A44-4171-84AA-64D42C8050A6}" type="datetime2">
              <a:rPr lang="en-US" smtClean="0"/>
              <a:t>Tuesday, November 1, 2022</a:t>
            </a:fld>
            <a:endParaRPr lang="en-US"/>
          </a:p>
        </p:txBody>
      </p:sp>
      <p:sp>
        <p:nvSpPr>
          <p:cNvPr id="8" name="Footer Placeholder 7">
            <a:extLst>
              <a:ext uri="{FF2B5EF4-FFF2-40B4-BE49-F238E27FC236}">
                <a16:creationId xmlns:a16="http://schemas.microsoft.com/office/drawing/2014/main" id="{CE9EC6C3-0950-4AFE-936A-9AB5D22784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84B1D1-BE0C-48F4-BC74-90675A0F07CF}"/>
              </a:ext>
            </a:extLst>
          </p:cNvPr>
          <p:cNvSpPr>
            <a:spLocks noGrp="1"/>
          </p:cNvSpPr>
          <p:nvPr>
            <p:ph type="sldNum" sz="quarter" idx="12"/>
          </p:nvPr>
        </p:nvSpPr>
        <p:spPr/>
        <p:txBody>
          <a:bodyPr/>
          <a:lstStyle/>
          <a:p>
            <a:fld id="{C01389E6-C847-4AD0-B56D-D205B2EAB1EE}" type="slidenum">
              <a:rPr lang="en-US" smtClean="0"/>
              <a:t>‹#›</a:t>
            </a:fld>
            <a:endParaRPr lang="en-US"/>
          </a:p>
        </p:txBody>
      </p:sp>
      <p:sp>
        <p:nvSpPr>
          <p:cNvPr id="10" name="Title 9">
            <a:extLst>
              <a:ext uri="{FF2B5EF4-FFF2-40B4-BE49-F238E27FC236}">
                <a16:creationId xmlns:a16="http://schemas.microsoft.com/office/drawing/2014/main" id="{2D453288-3D76-40C1-BE00-223AB28F13DF}"/>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9844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B1716-24B0-42CD-95B6-843092597B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E3617E-4B11-481F-AC6E-00031790294A}"/>
              </a:ext>
            </a:extLst>
          </p:cNvPr>
          <p:cNvSpPr>
            <a:spLocks noGrp="1"/>
          </p:cNvSpPr>
          <p:nvPr>
            <p:ph type="dt" sz="half" idx="10"/>
          </p:nvPr>
        </p:nvSpPr>
        <p:spPr/>
        <p:txBody>
          <a:bodyPr/>
          <a:lstStyle/>
          <a:p>
            <a:fld id="{C4C1612E-528E-4FD5-9E9E-E15F1108F171}" type="datetime2">
              <a:rPr lang="en-US" smtClean="0"/>
              <a:t>Tuesday, November 1, 2022</a:t>
            </a:fld>
            <a:endParaRPr lang="en-US"/>
          </a:p>
        </p:txBody>
      </p:sp>
      <p:sp>
        <p:nvSpPr>
          <p:cNvPr id="4" name="Footer Placeholder 3">
            <a:extLst>
              <a:ext uri="{FF2B5EF4-FFF2-40B4-BE49-F238E27FC236}">
                <a16:creationId xmlns:a16="http://schemas.microsoft.com/office/drawing/2014/main" id="{F6BF19CC-06D3-40E9-81B5-63B457B220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EFC312-3AA5-46F7-B701-3D9327A68DB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742549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C9E28E-1389-47AF-B3EB-22571417ACBE}"/>
              </a:ext>
            </a:extLst>
          </p:cNvPr>
          <p:cNvSpPr>
            <a:spLocks noGrp="1"/>
          </p:cNvSpPr>
          <p:nvPr>
            <p:ph type="dt" sz="half" idx="10"/>
          </p:nvPr>
        </p:nvSpPr>
        <p:spPr/>
        <p:txBody>
          <a:bodyPr/>
          <a:lstStyle/>
          <a:p>
            <a:fld id="{D4F6D862-A06D-436F-A92E-EBAAD50B6E50}" type="datetime2">
              <a:rPr lang="en-US" smtClean="0"/>
              <a:t>Tuesday, November 1, 2022</a:t>
            </a:fld>
            <a:endParaRPr lang="en-US"/>
          </a:p>
        </p:txBody>
      </p:sp>
      <p:sp>
        <p:nvSpPr>
          <p:cNvPr id="3" name="Footer Placeholder 2">
            <a:extLst>
              <a:ext uri="{FF2B5EF4-FFF2-40B4-BE49-F238E27FC236}">
                <a16:creationId xmlns:a16="http://schemas.microsoft.com/office/drawing/2014/main" id="{BFCF6B08-1984-4F7C-9F6E-A4F47BDBA2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71B3C5-CEC7-427F-931C-1318C421BEF9}"/>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027437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EB55F-536E-4547-A5D2-0483FC3684CD}"/>
              </a:ext>
            </a:extLst>
          </p:cNvPr>
          <p:cNvSpPr>
            <a:spLocks noGrp="1"/>
          </p:cNvSpPr>
          <p:nvPr>
            <p:ph type="title"/>
          </p:nvPr>
        </p:nvSpPr>
        <p:spPr>
          <a:xfrm>
            <a:off x="1371600" y="987425"/>
            <a:ext cx="3932237" cy="1894511"/>
          </a:xfrm>
        </p:spPr>
        <p:txBody>
          <a:bodyPr anchor="b"/>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D717D3C-533B-4EA9-886B-FAE59956C74C}"/>
              </a:ext>
            </a:extLst>
          </p:cNvPr>
          <p:cNvSpPr>
            <a:spLocks noGrp="1"/>
          </p:cNvSpPr>
          <p:nvPr>
            <p:ph idx="1"/>
          </p:nvPr>
        </p:nvSpPr>
        <p:spPr>
          <a:xfrm>
            <a:off x="5650992" y="987425"/>
            <a:ext cx="5687568" cy="4873625"/>
          </a:xfrm>
        </p:spPr>
        <p:txBody>
          <a:bodyPr>
            <a:normAutofit/>
          </a:bodyPr>
          <a:lstStyle>
            <a:lvl1pPr>
              <a:defRPr sz="20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2419D2E1-4B17-4608-961E-2C4719855E89}"/>
              </a:ext>
            </a:extLst>
          </p:cNvPr>
          <p:cNvSpPr>
            <a:spLocks noGrp="1"/>
          </p:cNvSpPr>
          <p:nvPr>
            <p:ph type="body" sz="half" idx="2"/>
          </p:nvPr>
        </p:nvSpPr>
        <p:spPr>
          <a:xfrm>
            <a:off x="1371600" y="3058510"/>
            <a:ext cx="3932237" cy="28025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5A3535-184C-438C-AE91-9C42B7C5AFB6}"/>
              </a:ext>
            </a:extLst>
          </p:cNvPr>
          <p:cNvSpPr>
            <a:spLocks noGrp="1"/>
          </p:cNvSpPr>
          <p:nvPr>
            <p:ph type="dt" sz="half" idx="10"/>
          </p:nvPr>
        </p:nvSpPr>
        <p:spPr/>
        <p:txBody>
          <a:bodyPr/>
          <a:lstStyle/>
          <a:p>
            <a:fld id="{B73E0B7D-2260-4809-8F0A-9E5F3E24F169}" type="datetime2">
              <a:rPr lang="en-US" smtClean="0"/>
              <a:t>Tuesday, November 1, 2022</a:t>
            </a:fld>
            <a:endParaRPr lang="en-US"/>
          </a:p>
        </p:txBody>
      </p:sp>
      <p:sp>
        <p:nvSpPr>
          <p:cNvPr id="6" name="Footer Placeholder 5">
            <a:extLst>
              <a:ext uri="{FF2B5EF4-FFF2-40B4-BE49-F238E27FC236}">
                <a16:creationId xmlns:a16="http://schemas.microsoft.com/office/drawing/2014/main" id="{0DF6DBC3-4A58-42BA-9B55-A9A7251037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4E6563-0AB6-4038-A12B-A259552DB66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4062094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702C5-1E3B-4C62-A538-59BB572864A0}"/>
              </a:ext>
            </a:extLst>
          </p:cNvPr>
          <p:cNvSpPr>
            <a:spLocks noGrp="1"/>
          </p:cNvSpPr>
          <p:nvPr>
            <p:ph type="title"/>
          </p:nvPr>
        </p:nvSpPr>
        <p:spPr>
          <a:xfrm>
            <a:off x="1371600" y="987552"/>
            <a:ext cx="3932237" cy="1892808"/>
          </a:xfrm>
        </p:spPr>
        <p:txBody>
          <a:bodyPr anchor="b"/>
          <a:lstStyle>
            <a:lvl1pPr>
              <a:defRPr sz="3200" baseline="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E2CF574-95CE-4E60-B2CF-3B5B4F33A767}"/>
              </a:ext>
            </a:extLst>
          </p:cNvPr>
          <p:cNvSpPr>
            <a:spLocks noGrp="1"/>
          </p:cNvSpPr>
          <p:nvPr>
            <p:ph type="pic" idx="1"/>
          </p:nvPr>
        </p:nvSpPr>
        <p:spPr>
          <a:xfrm>
            <a:off x="5505319" y="987425"/>
            <a:ext cx="583324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D039F7C-C735-4356-8B04-89E19047950C}"/>
              </a:ext>
            </a:extLst>
          </p:cNvPr>
          <p:cNvSpPr>
            <a:spLocks noGrp="1"/>
          </p:cNvSpPr>
          <p:nvPr>
            <p:ph type="body" sz="half" idx="2"/>
          </p:nvPr>
        </p:nvSpPr>
        <p:spPr>
          <a:xfrm>
            <a:off x="1371600" y="3033286"/>
            <a:ext cx="3932237" cy="28357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E706DF-52A3-4F34-9BF5-E1ACD5D54283}"/>
              </a:ext>
            </a:extLst>
          </p:cNvPr>
          <p:cNvSpPr>
            <a:spLocks noGrp="1"/>
          </p:cNvSpPr>
          <p:nvPr>
            <p:ph type="dt" sz="half" idx="10"/>
          </p:nvPr>
        </p:nvSpPr>
        <p:spPr/>
        <p:txBody>
          <a:bodyPr/>
          <a:lstStyle/>
          <a:p>
            <a:fld id="{3C8E4735-C637-46A3-94EB-AB3AC4188D2F}" type="datetime2">
              <a:rPr lang="en-US" smtClean="0"/>
              <a:t>Tuesday, November 1, 2022</a:t>
            </a:fld>
            <a:endParaRPr lang="en-US"/>
          </a:p>
        </p:txBody>
      </p:sp>
      <p:sp>
        <p:nvSpPr>
          <p:cNvPr id="6" name="Footer Placeholder 5">
            <a:extLst>
              <a:ext uri="{FF2B5EF4-FFF2-40B4-BE49-F238E27FC236}">
                <a16:creationId xmlns:a16="http://schemas.microsoft.com/office/drawing/2014/main" id="{BFB25E53-E72E-4110-BB6B-3477F56C30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686F8F-3D62-4CEC-AD9A-B70848E6A81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74738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CF2F3BB-127D-44BC-A8EF-A8BB5F5911CA}"/>
              </a:ext>
            </a:extLst>
          </p:cNvPr>
          <p:cNvSpPr/>
          <p:nvPr/>
        </p:nvSpPr>
        <p:spPr>
          <a:xfrm rot="10800000" flipH="1">
            <a:off x="0" y="6401226"/>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10D1F30-F118-4A1F-A48F-7E5706959F64}"/>
              </a:ext>
            </a:extLst>
          </p:cNvPr>
          <p:cNvSpPr/>
          <p:nvPr/>
        </p:nvSpPr>
        <p:spPr>
          <a:xfrm flipH="1">
            <a:off x="4038602" y="6401228"/>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17AE890C-17CE-44C0-BDED-BA68F92A845D}"/>
              </a:ext>
            </a:extLst>
          </p:cNvPr>
          <p:cNvSpPr>
            <a:spLocks noGrp="1"/>
          </p:cNvSpPr>
          <p:nvPr>
            <p:ph type="title"/>
          </p:nvPr>
        </p:nvSpPr>
        <p:spPr>
          <a:xfrm>
            <a:off x="1371600" y="795528"/>
            <a:ext cx="10241280" cy="1234440"/>
          </a:xfrm>
          <a:prstGeom prst="rect">
            <a:avLst/>
          </a:prstGeom>
        </p:spPr>
        <p:txBody>
          <a:bodyPr vert="horz" lIns="0" tIns="0" rIns="0" bIns="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47910A6E-46D1-42CF-996C-2207737FB871}"/>
              </a:ext>
            </a:extLst>
          </p:cNvPr>
          <p:cNvSpPr>
            <a:spLocks noGrp="1"/>
          </p:cNvSpPr>
          <p:nvPr>
            <p:ph type="body" idx="1"/>
          </p:nvPr>
        </p:nvSpPr>
        <p:spPr>
          <a:xfrm>
            <a:off x="1371600" y="2112264"/>
            <a:ext cx="10241280" cy="3959352"/>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85B5247-D236-462B-BCE0-2A24DF75B085}"/>
              </a:ext>
            </a:extLst>
          </p:cNvPr>
          <p:cNvSpPr>
            <a:spLocks noGrp="1"/>
          </p:cNvSpPr>
          <p:nvPr>
            <p:ph type="dt" sz="half" idx="2"/>
          </p:nvPr>
        </p:nvSpPr>
        <p:spPr>
          <a:xfrm>
            <a:off x="7909560" y="6409944"/>
            <a:ext cx="3703320" cy="448056"/>
          </a:xfrm>
          <a:prstGeom prst="rect">
            <a:avLst/>
          </a:prstGeom>
        </p:spPr>
        <p:txBody>
          <a:bodyPr vert="horz" lIns="91440" tIns="45720" rIns="91440" bIns="45720" rtlCol="0" anchor="ctr"/>
          <a:lstStyle>
            <a:lvl1pPr algn="r">
              <a:defRPr sz="900" cap="all" spc="300" baseline="0">
                <a:solidFill>
                  <a:srgbClr val="FFFFFF"/>
                </a:solidFill>
              </a:defRPr>
            </a:lvl1pPr>
          </a:lstStyle>
          <a:p>
            <a:fld id="{AE0C963C-C1DB-4AFD-9DDC-0691666BF49B}" type="datetime2">
              <a:rPr lang="en-US" smtClean="0"/>
              <a:pPr/>
              <a:t>Tuesday, November 1, 2022</a:t>
            </a:fld>
            <a:endParaRPr lang="en-US" cap="all" dirty="0"/>
          </a:p>
        </p:txBody>
      </p:sp>
      <p:sp>
        <p:nvSpPr>
          <p:cNvPr id="5" name="Footer Placeholder 4">
            <a:extLst>
              <a:ext uri="{FF2B5EF4-FFF2-40B4-BE49-F238E27FC236}">
                <a16:creationId xmlns:a16="http://schemas.microsoft.com/office/drawing/2014/main" id="{19155C58-7DDF-4CD4-96AD-F9CC844D84CC}"/>
              </a:ext>
            </a:extLst>
          </p:cNvPr>
          <p:cNvSpPr>
            <a:spLocks noGrp="1"/>
          </p:cNvSpPr>
          <p:nvPr>
            <p:ph type="ftr" sz="quarter" idx="3"/>
          </p:nvPr>
        </p:nvSpPr>
        <p:spPr>
          <a:xfrm rot="5400000">
            <a:off x="-1828800" y="1911096"/>
            <a:ext cx="4114800" cy="457200"/>
          </a:xfrm>
          <a:prstGeom prst="rect">
            <a:avLst/>
          </a:prstGeom>
        </p:spPr>
        <p:txBody>
          <a:bodyPr vert="horz" lIns="91440" tIns="45720" rIns="91440" bIns="45720" rtlCol="0" anchor="ctr"/>
          <a:lstStyle>
            <a:lvl1pPr algn="l">
              <a:defRPr sz="900" b="1">
                <a:solidFill>
                  <a:schemeClr val="tx1"/>
                </a:solidFill>
                <a:latin typeface="+mj-lt"/>
              </a:defRPr>
            </a:lvl1pPr>
          </a:lstStyle>
          <a:p>
            <a:pPr algn="l"/>
            <a:endParaRPr lang="en-US"/>
          </a:p>
        </p:txBody>
      </p:sp>
      <p:sp>
        <p:nvSpPr>
          <p:cNvPr id="6" name="Slide Number Placeholder 5">
            <a:extLst>
              <a:ext uri="{FF2B5EF4-FFF2-40B4-BE49-F238E27FC236}">
                <a16:creationId xmlns:a16="http://schemas.microsoft.com/office/drawing/2014/main" id="{6F495647-A849-45D9-BC71-46A12E6DE479}"/>
              </a:ext>
            </a:extLst>
          </p:cNvPr>
          <p:cNvSpPr>
            <a:spLocks noGrp="1"/>
          </p:cNvSpPr>
          <p:nvPr>
            <p:ph type="sldNum" sz="quarter" idx="4"/>
          </p:nvPr>
        </p:nvSpPr>
        <p:spPr>
          <a:xfrm>
            <a:off x="11667744" y="6409944"/>
            <a:ext cx="438912" cy="448056"/>
          </a:xfrm>
          <a:prstGeom prst="rect">
            <a:avLst/>
          </a:prstGeom>
        </p:spPr>
        <p:txBody>
          <a:bodyPr vert="horz" lIns="91440" tIns="45720" rIns="91440" bIns="45720" rtlCol="0" anchor="ctr"/>
          <a:lstStyle>
            <a:lvl1pPr algn="r">
              <a:defRPr sz="900">
                <a:solidFill>
                  <a:srgbClr val="FFFFFF"/>
                </a:solidFill>
              </a:defRPr>
            </a:lvl1pPr>
          </a:lstStyle>
          <a:p>
            <a:fld id="{C01389E6-C847-4AD0-B56D-D205B2EAB1EE}" type="slidenum">
              <a:rPr lang="en-US" smtClean="0"/>
              <a:pPr/>
              <a:t>‹#›</a:t>
            </a:fld>
            <a:endParaRPr lang="en-US" sz="800" dirty="0"/>
          </a:p>
        </p:txBody>
      </p:sp>
    </p:spTree>
    <p:extLst>
      <p:ext uri="{BB962C8B-B14F-4D97-AF65-F5344CB8AC3E}">
        <p14:creationId xmlns:p14="http://schemas.microsoft.com/office/powerpoint/2010/main" val="1060404219"/>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15" r:id="rId4"/>
    <p:sldLayoutId id="2147483716" r:id="rId5"/>
    <p:sldLayoutId id="2147483721" r:id="rId6"/>
    <p:sldLayoutId id="2147483717" r:id="rId7"/>
    <p:sldLayoutId id="2147483718" r:id="rId8"/>
    <p:sldLayoutId id="2147483719" r:id="rId9"/>
    <p:sldLayoutId id="2147483720" r:id="rId10"/>
    <p:sldLayoutId id="2147483722" r:id="rId11"/>
  </p:sldLayoutIdLst>
  <p:hf sldNum="0" hdr="0" ftr="0" dt="0"/>
  <p:txStyles>
    <p:title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networkweaver.com/"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hyperlink" Target="http://www.cope-scotland.org/" TargetMode="External"/><Relationship Id="rId7" Type="http://schemas.openxmlformats.org/officeDocument/2006/relationships/image" Target="../media/image2.png"/><Relationship Id="rId2" Type="http://schemas.openxmlformats.org/officeDocument/2006/relationships/hyperlink" Target="mailto:hilda@cope-scotland.org" TargetMode="Externa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hyperlink" Target="https://networkweaver.com/" TargetMode="External"/><Relationship Id="rId9" Type="http://schemas.openxmlformats.org/officeDocument/2006/relationships/image" Target="../media/image33.jpe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3F794D0-2982-490E-88DA-93D4897508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5E376AA-9D2C-4B5B-A0EE-75AF8347F38E}"/>
              </a:ext>
            </a:extLst>
          </p:cNvPr>
          <p:cNvPicPr>
            <a:picLocks noChangeAspect="1"/>
          </p:cNvPicPr>
          <p:nvPr/>
        </p:nvPicPr>
        <p:blipFill rotWithShape="1">
          <a:blip r:embed="rId2"/>
          <a:srcRect t="24498" b="37487"/>
          <a:stretch/>
        </p:blipFill>
        <p:spPr>
          <a:xfrm>
            <a:off x="-2" y="10"/>
            <a:ext cx="12192002" cy="4461036"/>
          </a:xfrm>
          <a:prstGeom prst="rect">
            <a:avLst/>
          </a:prstGeom>
        </p:spPr>
      </p:pic>
      <p:sp>
        <p:nvSpPr>
          <p:cNvPr id="11" name="Rectangle 10">
            <a:extLst>
              <a:ext uri="{FF2B5EF4-FFF2-40B4-BE49-F238E27FC236}">
                <a16:creationId xmlns:a16="http://schemas.microsoft.com/office/drawing/2014/main" id="{AFD24A3D-F07A-44A9-BE55-5576292E15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460827"/>
            <a:ext cx="12192003" cy="2397392"/>
          </a:xfrm>
          <a:prstGeom prst="rect">
            <a:avLst/>
          </a:prstGeom>
          <a:gradFill>
            <a:gsLst>
              <a:gs pos="8000">
                <a:schemeClr val="accent6"/>
              </a:gs>
              <a:gs pos="86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2">
            <a:extLst>
              <a:ext uri="{FF2B5EF4-FFF2-40B4-BE49-F238E27FC236}">
                <a16:creationId xmlns:a16="http://schemas.microsoft.com/office/drawing/2014/main" id="{204441C9-FD2D-4031-B5C5-67478196C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038600" y="4463553"/>
            <a:ext cx="8153401" cy="2394447"/>
          </a:xfrm>
          <a:prstGeom prst="rect">
            <a:avLst/>
          </a:prstGeom>
          <a:gradFill>
            <a:gsLst>
              <a:gs pos="0">
                <a:schemeClr val="accent5">
                  <a:lumMod val="60000"/>
                  <a:lumOff val="40000"/>
                  <a:alpha val="0"/>
                </a:schemeClr>
              </a:gs>
              <a:gs pos="99000">
                <a:schemeClr val="accent2">
                  <a:alpha val="81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4">
            <a:extLst>
              <a:ext uri="{FF2B5EF4-FFF2-40B4-BE49-F238E27FC236}">
                <a16:creationId xmlns:a16="http://schemas.microsoft.com/office/drawing/2014/main" id="{EBF09AEC-6E6E-418F-9974-8730F1B2B6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4834054">
            <a:off x="2944145" y="2710934"/>
            <a:ext cx="3118759" cy="4639931"/>
          </a:xfrm>
          <a:custGeom>
            <a:avLst/>
            <a:gdLst>
              <a:gd name="connsiteX0" fmla="*/ 3118759 w 3118759"/>
              <a:gd name="connsiteY0" fmla="*/ 79510 h 4639931"/>
              <a:gd name="connsiteX1" fmla="*/ 1204940 w 3118759"/>
              <a:gd name="connsiteY1" fmla="*/ 4639931 h 4639931"/>
              <a:gd name="connsiteX2" fmla="*/ 1103495 w 3118759"/>
              <a:gd name="connsiteY2" fmla="*/ 4578302 h 4639931"/>
              <a:gd name="connsiteX3" fmla="*/ 0 w 3118759"/>
              <a:gd name="connsiteY3" fmla="*/ 2502877 h 4639931"/>
              <a:gd name="connsiteX4" fmla="*/ 2502877 w 3118759"/>
              <a:gd name="connsiteY4" fmla="*/ 0 h 4639931"/>
              <a:gd name="connsiteX5" fmla="*/ 3007294 w 3118759"/>
              <a:gd name="connsiteY5" fmla="*/ 50850 h 463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8759" h="4639931">
                <a:moveTo>
                  <a:pt x="3118759" y="79510"/>
                </a:moveTo>
                <a:lnTo>
                  <a:pt x="1204940" y="4639931"/>
                </a:lnTo>
                <a:lnTo>
                  <a:pt x="1103495" y="4578302"/>
                </a:lnTo>
                <a:cubicBezTo>
                  <a:pt x="437725" y="4128517"/>
                  <a:pt x="0" y="3366815"/>
                  <a:pt x="0" y="2502877"/>
                </a:cubicBezTo>
                <a:cubicBezTo>
                  <a:pt x="0" y="1120576"/>
                  <a:pt x="1120576" y="0"/>
                  <a:pt x="2502877" y="0"/>
                </a:cubicBezTo>
                <a:cubicBezTo>
                  <a:pt x="2675665" y="0"/>
                  <a:pt x="2844363" y="17509"/>
                  <a:pt x="3007294" y="50850"/>
                </a:cubicBezTo>
                <a:close/>
              </a:path>
            </a:pathLst>
          </a:custGeom>
          <a:gradFill>
            <a:gsLst>
              <a:gs pos="0">
                <a:schemeClr val="accent6">
                  <a:alpha val="12000"/>
                </a:schemeClr>
              </a:gs>
              <a:gs pos="100000">
                <a:schemeClr val="accent6">
                  <a:lumMod val="60000"/>
                  <a:lumOff val="40000"/>
                  <a:alpha val="2000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Rectangle 16">
            <a:extLst>
              <a:ext uri="{FF2B5EF4-FFF2-40B4-BE49-F238E27FC236}">
                <a16:creationId xmlns:a16="http://schemas.microsoft.com/office/drawing/2014/main" id="{3D9D3989-3E00-4727-914E-959DFE8FA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76701" y="4460827"/>
            <a:ext cx="8115300" cy="1945408"/>
          </a:xfrm>
          <a:prstGeom prst="rect">
            <a:avLst/>
          </a:prstGeom>
          <a:gradFill>
            <a:gsLst>
              <a:gs pos="0">
                <a:schemeClr val="accent6">
                  <a:alpha val="16000"/>
                </a:schemeClr>
              </a:gs>
              <a:gs pos="62000">
                <a:schemeClr val="accent5">
                  <a:alpha val="0"/>
                </a:scheme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1108586-3C21-4134-A9C7-816FA077AE7A}"/>
              </a:ext>
            </a:extLst>
          </p:cNvPr>
          <p:cNvSpPr>
            <a:spLocks noGrp="1"/>
          </p:cNvSpPr>
          <p:nvPr>
            <p:ph type="ctrTitle"/>
          </p:nvPr>
        </p:nvSpPr>
        <p:spPr>
          <a:xfrm>
            <a:off x="1383807" y="4611271"/>
            <a:ext cx="9436593" cy="1171556"/>
          </a:xfrm>
        </p:spPr>
        <p:txBody>
          <a:bodyPr>
            <a:normAutofit/>
          </a:bodyPr>
          <a:lstStyle/>
          <a:p>
            <a:pPr algn="l"/>
            <a:r>
              <a:rPr lang="en-GB" sz="3600" dirty="0">
                <a:solidFill>
                  <a:schemeClr val="bg1"/>
                </a:solidFill>
              </a:rPr>
              <a:t>A brief overview of Network Weaving</a:t>
            </a:r>
          </a:p>
        </p:txBody>
      </p:sp>
      <p:sp>
        <p:nvSpPr>
          <p:cNvPr id="3" name="Subtitle 2">
            <a:extLst>
              <a:ext uri="{FF2B5EF4-FFF2-40B4-BE49-F238E27FC236}">
                <a16:creationId xmlns:a16="http://schemas.microsoft.com/office/drawing/2014/main" id="{74694C9F-7404-4D55-AB97-5F3D344557F8}"/>
              </a:ext>
            </a:extLst>
          </p:cNvPr>
          <p:cNvSpPr>
            <a:spLocks noGrp="1"/>
          </p:cNvSpPr>
          <p:nvPr>
            <p:ph type="subTitle" idx="1"/>
          </p:nvPr>
        </p:nvSpPr>
        <p:spPr>
          <a:xfrm>
            <a:off x="1371601" y="5970897"/>
            <a:ext cx="9448800" cy="429904"/>
          </a:xfrm>
        </p:spPr>
        <p:txBody>
          <a:bodyPr>
            <a:normAutofit/>
          </a:bodyPr>
          <a:lstStyle/>
          <a:p>
            <a:pPr algn="l"/>
            <a:r>
              <a:rPr lang="en-GB" sz="1200" dirty="0">
                <a:solidFill>
                  <a:schemeClr val="bg1"/>
                </a:solidFill>
              </a:rPr>
              <a:t>For more information visit www.</a:t>
            </a:r>
            <a:r>
              <a:rPr lang="en-GB" sz="1200" dirty="0">
                <a:solidFill>
                  <a:schemeClr val="bg1"/>
                </a:solidFill>
                <a:hlinkClick r:id="rId3"/>
              </a:rPr>
              <a:t>networkweaver.com</a:t>
            </a:r>
            <a:r>
              <a:rPr lang="en-GB" sz="1200" dirty="0">
                <a:solidFill>
                  <a:schemeClr val="bg1"/>
                </a:solidFill>
              </a:rPr>
              <a:t> </a:t>
            </a:r>
          </a:p>
        </p:txBody>
      </p:sp>
      <p:pic>
        <p:nvPicPr>
          <p:cNvPr id="6" name="Picture 5" descr="Circle&#10;&#10;Description automatically generated with medium confidence">
            <a:extLst>
              <a:ext uri="{FF2B5EF4-FFF2-40B4-BE49-F238E27FC236}">
                <a16:creationId xmlns:a16="http://schemas.microsoft.com/office/drawing/2014/main" id="{E0805E32-ACD0-F54B-8348-36D80E5FC8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5302" y="4926786"/>
            <a:ext cx="1468738" cy="1705331"/>
          </a:xfrm>
          <a:prstGeom prst="rect">
            <a:avLst/>
          </a:prstGeom>
        </p:spPr>
      </p:pic>
    </p:spTree>
    <p:extLst>
      <p:ext uri="{BB962C8B-B14F-4D97-AF65-F5344CB8AC3E}">
        <p14:creationId xmlns:p14="http://schemas.microsoft.com/office/powerpoint/2010/main" val="977684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E6C0C3-A448-4D8B-86C7-3C83B7E4A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3D95AB-F9F6-47F0-9887-BED33F853F0C}"/>
              </a:ext>
            </a:extLst>
          </p:cNvPr>
          <p:cNvSpPr>
            <a:spLocks noGrp="1"/>
          </p:cNvSpPr>
          <p:nvPr>
            <p:ph type="title"/>
          </p:nvPr>
        </p:nvSpPr>
        <p:spPr>
          <a:xfrm>
            <a:off x="1353190" y="936568"/>
            <a:ext cx="4590410" cy="4564822"/>
          </a:xfrm>
        </p:spPr>
        <p:txBody>
          <a:bodyPr anchor="t">
            <a:normAutofit/>
          </a:bodyPr>
          <a:lstStyle/>
          <a:p>
            <a:r>
              <a:rPr lang="en-GB" dirty="0"/>
              <a:t>Networks address power imbalance</a:t>
            </a:r>
          </a:p>
        </p:txBody>
      </p:sp>
      <p:sp>
        <p:nvSpPr>
          <p:cNvPr id="11" name="Rectangle 10">
            <a:extLst>
              <a:ext uri="{FF2B5EF4-FFF2-40B4-BE49-F238E27FC236}">
                <a16:creationId xmlns:a16="http://schemas.microsoft.com/office/drawing/2014/main" id="{EF1326A3-CBDD-4503-8C40-806B4ABF4F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8741"/>
            <a:ext cx="12192000" cy="449256"/>
          </a:xfrm>
          <a:prstGeom prst="rect">
            <a:avLst/>
          </a:prstGeom>
          <a:gradFill>
            <a:gsLst>
              <a:gs pos="14000">
                <a:schemeClr val="accent4">
                  <a:alpha val="28000"/>
                </a:schemeClr>
              </a:gs>
              <a:gs pos="100000">
                <a:schemeClr val="accent5">
                  <a:alpha val="8500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910698D-E436-464E-9DE4-F9FB349FD9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8316"/>
            <a:ext cx="8153398" cy="449684"/>
          </a:xfrm>
          <a:prstGeom prst="rect">
            <a:avLst/>
          </a:prstGeom>
          <a:gradFill>
            <a:gsLst>
              <a:gs pos="9000">
                <a:schemeClr val="accent2">
                  <a:lumMod val="60000"/>
                  <a:lumOff val="40000"/>
                  <a:alpha val="68000"/>
                </a:schemeClr>
              </a:gs>
              <a:gs pos="99000">
                <a:schemeClr val="accent2"/>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71BEE948-DB45-4DDA-9D36-A1601B6D031C}"/>
              </a:ext>
            </a:extLst>
          </p:cNvPr>
          <p:cNvGraphicFramePr>
            <a:graphicFrameLocks noGrp="1"/>
          </p:cNvGraphicFramePr>
          <p:nvPr>
            <p:ph idx="1"/>
            <p:extLst>
              <p:ext uri="{D42A27DB-BD31-4B8C-83A1-F6EECF244321}">
                <p14:modId xmlns:p14="http://schemas.microsoft.com/office/powerpoint/2010/main" val="389402926"/>
              </p:ext>
            </p:extLst>
          </p:nvPr>
        </p:nvGraphicFramePr>
        <p:xfrm>
          <a:off x="6096001" y="457200"/>
          <a:ext cx="5623796" cy="5638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55515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D3F794D0-2982-490E-88DA-93D4897508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olourful pile of yarn turned into a yellow yarn light bulb">
            <a:extLst>
              <a:ext uri="{FF2B5EF4-FFF2-40B4-BE49-F238E27FC236}">
                <a16:creationId xmlns:a16="http://schemas.microsoft.com/office/drawing/2014/main" id="{7E86EAB8-D7CA-43B9-AB21-9FD787C2174B}"/>
              </a:ext>
            </a:extLst>
          </p:cNvPr>
          <p:cNvPicPr>
            <a:picLocks noChangeAspect="1"/>
          </p:cNvPicPr>
          <p:nvPr/>
        </p:nvPicPr>
        <p:blipFill rotWithShape="1">
          <a:blip r:embed="rId2"/>
          <a:srcRect t="13046" b="2684"/>
          <a:stretch/>
        </p:blipFill>
        <p:spPr>
          <a:xfrm>
            <a:off x="-2" y="10"/>
            <a:ext cx="12192002" cy="6857990"/>
          </a:xfrm>
          <a:prstGeom prst="rect">
            <a:avLst/>
          </a:prstGeom>
        </p:spPr>
      </p:pic>
      <p:sp>
        <p:nvSpPr>
          <p:cNvPr id="15" name="Rectangle 14">
            <a:extLst>
              <a:ext uri="{FF2B5EF4-FFF2-40B4-BE49-F238E27FC236}">
                <a16:creationId xmlns:a16="http://schemas.microsoft.com/office/drawing/2014/main" id="{AFD24A3D-F07A-44A9-BE55-5576292E15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5071729"/>
            <a:ext cx="12192003" cy="1786490"/>
          </a:xfrm>
          <a:prstGeom prst="rect">
            <a:avLst/>
          </a:prstGeom>
          <a:gradFill>
            <a:gsLst>
              <a:gs pos="8000">
                <a:schemeClr val="accent6"/>
              </a:gs>
              <a:gs pos="86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04441C9-FD2D-4031-B5C5-67478196C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038600" y="5071729"/>
            <a:ext cx="8153401" cy="1786269"/>
          </a:xfrm>
          <a:prstGeom prst="rect">
            <a:avLst/>
          </a:prstGeom>
          <a:gradFill>
            <a:gsLst>
              <a:gs pos="0">
                <a:schemeClr val="accent5">
                  <a:lumMod val="60000"/>
                  <a:lumOff val="40000"/>
                  <a:alpha val="0"/>
                </a:schemeClr>
              </a:gs>
              <a:gs pos="99000">
                <a:schemeClr val="accent2">
                  <a:alpha val="81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3D9D3989-3E00-4727-914E-959DFE8FA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76701" y="5071730"/>
            <a:ext cx="8115300" cy="1334505"/>
          </a:xfrm>
          <a:prstGeom prst="rect">
            <a:avLst/>
          </a:prstGeom>
          <a:gradFill>
            <a:gsLst>
              <a:gs pos="0">
                <a:schemeClr val="accent6">
                  <a:alpha val="16000"/>
                </a:schemeClr>
              </a:gs>
              <a:gs pos="62000">
                <a:schemeClr val="accent5">
                  <a:alpha val="0"/>
                </a:scheme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C538E4E5-4047-480A-BB9B-9AB54E86D5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4834054">
            <a:off x="3120189" y="3385221"/>
            <a:ext cx="2497963" cy="4087997"/>
          </a:xfrm>
          <a:custGeom>
            <a:avLst/>
            <a:gdLst>
              <a:gd name="connsiteX0" fmla="*/ 2671045 w 2671045"/>
              <a:gd name="connsiteY0" fmla="*/ 8492 h 4371251"/>
              <a:gd name="connsiteX1" fmla="*/ 840176 w 2671045"/>
              <a:gd name="connsiteY1" fmla="*/ 4371251 h 4371251"/>
              <a:gd name="connsiteX2" fmla="*/ 650202 w 2671045"/>
              <a:gd name="connsiteY2" fmla="*/ 4185755 h 4371251"/>
              <a:gd name="connsiteX3" fmla="*/ 0 w 2671045"/>
              <a:gd name="connsiteY3" fmla="*/ 2502877 h 4371251"/>
              <a:gd name="connsiteX4" fmla="*/ 2502877 w 2671045"/>
              <a:gd name="connsiteY4" fmla="*/ 0 h 4371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1045" h="4371251">
                <a:moveTo>
                  <a:pt x="2671045" y="8492"/>
                </a:moveTo>
                <a:lnTo>
                  <a:pt x="840176" y="4371251"/>
                </a:lnTo>
                <a:lnTo>
                  <a:pt x="650202" y="4185755"/>
                </a:lnTo>
                <a:cubicBezTo>
                  <a:pt x="246220" y="3741276"/>
                  <a:pt x="0" y="3150831"/>
                  <a:pt x="0" y="2502877"/>
                </a:cubicBezTo>
                <a:cubicBezTo>
                  <a:pt x="0" y="1120576"/>
                  <a:pt x="1120576" y="0"/>
                  <a:pt x="2502877" y="0"/>
                </a:cubicBezTo>
                <a:close/>
              </a:path>
            </a:pathLst>
          </a:custGeom>
          <a:gradFill>
            <a:gsLst>
              <a:gs pos="0">
                <a:schemeClr val="accent6">
                  <a:alpha val="0"/>
                </a:schemeClr>
              </a:gs>
              <a:gs pos="100000">
                <a:schemeClr val="accent6">
                  <a:lumMod val="60000"/>
                  <a:lumOff val="40000"/>
                  <a:alpha val="20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E877F0F3-F576-498F-AE25-C8703379AEFB}"/>
              </a:ext>
            </a:extLst>
          </p:cNvPr>
          <p:cNvSpPr>
            <a:spLocks noGrp="1"/>
          </p:cNvSpPr>
          <p:nvPr>
            <p:ph type="title"/>
          </p:nvPr>
        </p:nvSpPr>
        <p:spPr>
          <a:xfrm>
            <a:off x="954157" y="5271715"/>
            <a:ext cx="10145864" cy="715617"/>
          </a:xfrm>
        </p:spPr>
        <p:txBody>
          <a:bodyPr vert="horz" lIns="0" tIns="0" rIns="0" bIns="0" rtlCol="0" anchor="b">
            <a:normAutofit/>
          </a:bodyPr>
          <a:lstStyle/>
          <a:p>
            <a:r>
              <a:rPr lang="en-US" spc="750">
                <a:solidFill>
                  <a:schemeClr val="bg1"/>
                </a:solidFill>
              </a:rPr>
              <a:t>What do you think?</a:t>
            </a:r>
          </a:p>
        </p:txBody>
      </p:sp>
      <p:sp>
        <p:nvSpPr>
          <p:cNvPr id="3" name="Content Placeholder 2">
            <a:extLst>
              <a:ext uri="{FF2B5EF4-FFF2-40B4-BE49-F238E27FC236}">
                <a16:creationId xmlns:a16="http://schemas.microsoft.com/office/drawing/2014/main" id="{7564899C-39A6-47EF-9CDF-A6A3AC124A23}"/>
              </a:ext>
            </a:extLst>
          </p:cNvPr>
          <p:cNvSpPr>
            <a:spLocks noGrp="1"/>
          </p:cNvSpPr>
          <p:nvPr>
            <p:ph idx="1"/>
          </p:nvPr>
        </p:nvSpPr>
        <p:spPr>
          <a:xfrm>
            <a:off x="954157" y="6098649"/>
            <a:ext cx="9866244" cy="302151"/>
          </a:xfrm>
        </p:spPr>
        <p:txBody>
          <a:bodyPr vert="horz" lIns="0" tIns="0" rIns="0" bIns="0" rtlCol="0">
            <a:normAutofit/>
          </a:bodyPr>
          <a:lstStyle/>
          <a:p>
            <a:pPr marL="0" indent="0">
              <a:lnSpc>
                <a:spcPct val="150000"/>
              </a:lnSpc>
              <a:buNone/>
            </a:pPr>
            <a:r>
              <a:rPr lang="en-US" sz="1200" b="1" cap="all" spc="600" dirty="0">
                <a:solidFill>
                  <a:schemeClr val="bg1"/>
                </a:solidFill>
              </a:rPr>
              <a:t>From what I have heard so far, I think network weaving is………</a:t>
            </a:r>
          </a:p>
        </p:txBody>
      </p:sp>
    </p:spTree>
    <p:extLst>
      <p:ext uri="{BB962C8B-B14F-4D97-AF65-F5344CB8AC3E}">
        <p14:creationId xmlns:p14="http://schemas.microsoft.com/office/powerpoint/2010/main" val="477665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8">
            <a:extLst>
              <a:ext uri="{FF2B5EF4-FFF2-40B4-BE49-F238E27FC236}">
                <a16:creationId xmlns:a16="http://schemas.microsoft.com/office/drawing/2014/main" id="{E3CBB9B1-7B7D-4BA1-A1AF-572168B395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184ADA-1012-49E2-B003-7FDAC1CF21FE}"/>
              </a:ext>
            </a:extLst>
          </p:cNvPr>
          <p:cNvSpPr>
            <a:spLocks noGrp="1"/>
          </p:cNvSpPr>
          <p:nvPr>
            <p:ph type="title"/>
          </p:nvPr>
        </p:nvSpPr>
        <p:spPr>
          <a:xfrm>
            <a:off x="8643193" y="457201"/>
            <a:ext cx="3091607" cy="1727643"/>
          </a:xfrm>
        </p:spPr>
        <p:txBody>
          <a:bodyPr anchor="b">
            <a:normAutofit/>
          </a:bodyPr>
          <a:lstStyle/>
          <a:p>
            <a:r>
              <a:rPr lang="en-GB" sz="2800"/>
              <a:t>So what is network weaving!</a:t>
            </a:r>
          </a:p>
        </p:txBody>
      </p:sp>
      <p:pic>
        <p:nvPicPr>
          <p:cNvPr id="20" name="Picture 4" descr="Hand with red strings">
            <a:extLst>
              <a:ext uri="{FF2B5EF4-FFF2-40B4-BE49-F238E27FC236}">
                <a16:creationId xmlns:a16="http://schemas.microsoft.com/office/drawing/2014/main" id="{45E62088-8F1A-4A2F-8025-D8F123E825A0}"/>
              </a:ext>
            </a:extLst>
          </p:cNvPr>
          <p:cNvPicPr>
            <a:picLocks noChangeAspect="1"/>
          </p:cNvPicPr>
          <p:nvPr/>
        </p:nvPicPr>
        <p:blipFill rotWithShape="1">
          <a:blip r:embed="rId2"/>
          <a:srcRect l="9727" r="5742" b="-1"/>
          <a:stretch/>
        </p:blipFill>
        <p:spPr>
          <a:xfrm>
            <a:off x="20" y="431"/>
            <a:ext cx="8115280" cy="6408311"/>
          </a:xfrm>
          <a:prstGeom prst="rect">
            <a:avLst/>
          </a:prstGeom>
        </p:spPr>
      </p:pic>
      <p:sp>
        <p:nvSpPr>
          <p:cNvPr id="3" name="Content Placeholder 2">
            <a:extLst>
              <a:ext uri="{FF2B5EF4-FFF2-40B4-BE49-F238E27FC236}">
                <a16:creationId xmlns:a16="http://schemas.microsoft.com/office/drawing/2014/main" id="{9ADAF939-34B7-4FA3-9271-57CEC067FD9F}"/>
              </a:ext>
            </a:extLst>
          </p:cNvPr>
          <p:cNvSpPr>
            <a:spLocks noGrp="1"/>
          </p:cNvSpPr>
          <p:nvPr>
            <p:ph idx="1"/>
          </p:nvPr>
        </p:nvSpPr>
        <p:spPr>
          <a:xfrm>
            <a:off x="8643193" y="2530549"/>
            <a:ext cx="2942813" cy="3428124"/>
          </a:xfrm>
        </p:spPr>
        <p:txBody>
          <a:bodyPr>
            <a:normAutofit/>
          </a:bodyPr>
          <a:lstStyle/>
          <a:p>
            <a:pPr marL="0" indent="0">
              <a:buNone/>
            </a:pPr>
            <a:r>
              <a:rPr lang="en-GB" sz="1800" dirty="0"/>
              <a:t>Learning new ways to catalyse networks you are a member of by practicing using tools and activities which can support network ways of being and behaving</a:t>
            </a:r>
          </a:p>
          <a:p>
            <a:pPr marL="0" indent="0">
              <a:buNone/>
            </a:pPr>
            <a:endParaRPr lang="en-GB" sz="1800" dirty="0"/>
          </a:p>
        </p:txBody>
      </p:sp>
      <p:sp>
        <p:nvSpPr>
          <p:cNvPr id="21" name="Rectangle 10">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49257"/>
          </a:xfrm>
          <a:prstGeom prst="rect">
            <a:avLst/>
          </a:prstGeom>
          <a:gradFill>
            <a:gsLst>
              <a:gs pos="34000">
                <a:schemeClr val="accent4">
                  <a:alpha val="73000"/>
                </a:schemeClr>
              </a:gs>
              <a:gs pos="100000">
                <a:schemeClr val="accent5">
                  <a:alpha val="89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2">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8314"/>
            <a:ext cx="8115300" cy="449258"/>
          </a:xfrm>
          <a:prstGeom prst="rect">
            <a:avLst/>
          </a:prstGeom>
          <a:gradFill>
            <a:gsLst>
              <a:gs pos="22000">
                <a:schemeClr val="accent5">
                  <a:lumMod val="60000"/>
                  <a:lumOff val="40000"/>
                  <a:alpha val="55000"/>
                </a:schemeClr>
              </a:gs>
              <a:gs pos="99000">
                <a:schemeClr val="accent2"/>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39350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383CC5D-71E8-4CB2-8E4A-F1E4FF6DC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DA5AC1-43C5-4243-9028-07DBB80D0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
            <a:ext cx="12192000" cy="1600201"/>
          </a:xfrm>
          <a:prstGeom prst="rect">
            <a:avLst/>
          </a:prstGeom>
          <a:gradFill>
            <a:gsLst>
              <a:gs pos="0">
                <a:schemeClr val="accent5">
                  <a:alpha val="83000"/>
                </a:schemeClr>
              </a:gs>
              <a:gs pos="100000">
                <a:schemeClr val="accent6"/>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A4EDA1C-27A1-4C83-ACE4-6675EC9245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9161" y="9109"/>
            <a:ext cx="7792839" cy="1594270"/>
          </a:xfrm>
          <a:prstGeom prst="rect">
            <a:avLst/>
          </a:prstGeom>
          <a:gradFill>
            <a:gsLst>
              <a:gs pos="22000">
                <a:schemeClr val="accent2">
                  <a:alpha val="0"/>
                </a:schemeClr>
              </a:gs>
              <a:gs pos="99000">
                <a:schemeClr val="accent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1C2185E4-B584-4B9D-9440-DEA0FB9D94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9021976" y="-906246"/>
            <a:ext cx="1602951" cy="3416298"/>
          </a:xfrm>
          <a:prstGeom prst="rect">
            <a:avLst/>
          </a:prstGeom>
          <a:gradFill>
            <a:gsLst>
              <a:gs pos="45000">
                <a:schemeClr val="accent4">
                  <a:alpha val="0"/>
                </a:schemeClr>
              </a:gs>
              <a:gs pos="99000">
                <a:schemeClr val="accent6">
                  <a:alpha val="33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FF33EC8A-EE0A-4395-97E2-DAD467CF73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451242" y="0"/>
            <a:ext cx="9729549" cy="1600198"/>
          </a:xfrm>
          <a:prstGeom prst="rect">
            <a:avLst/>
          </a:prstGeom>
          <a:gradFill>
            <a:gsLst>
              <a:gs pos="0">
                <a:schemeClr val="accent5">
                  <a:alpha val="30000"/>
                </a:schemeClr>
              </a:gs>
              <a:gs pos="99000">
                <a:schemeClr val="accent5">
                  <a:alpha val="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F85DA95-16A4-404E-9BFF-27F8E4FC78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430"/>
            <a:ext cx="7910111" cy="1600198"/>
          </a:xfrm>
          <a:prstGeom prst="rect">
            <a:avLst/>
          </a:prstGeom>
          <a:gradFill>
            <a:gsLst>
              <a:gs pos="0">
                <a:schemeClr val="accent5">
                  <a:alpha val="21000"/>
                </a:schemeClr>
              </a:gs>
              <a:gs pos="99000">
                <a:schemeClr val="accent5">
                  <a:alpha val="0"/>
                </a:scheme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2A206B-8F4F-4CE8-90DD-2EB331331B46}"/>
              </a:ext>
            </a:extLst>
          </p:cNvPr>
          <p:cNvSpPr>
            <a:spLocks noGrp="1"/>
          </p:cNvSpPr>
          <p:nvPr>
            <p:ph type="title"/>
          </p:nvPr>
        </p:nvSpPr>
        <p:spPr>
          <a:xfrm>
            <a:off x="1157084" y="374427"/>
            <a:ext cx="10374517" cy="971512"/>
          </a:xfrm>
        </p:spPr>
        <p:txBody>
          <a:bodyPr anchor="ctr">
            <a:normAutofit/>
          </a:bodyPr>
          <a:lstStyle/>
          <a:p>
            <a:pPr>
              <a:lnSpc>
                <a:spcPct val="90000"/>
              </a:lnSpc>
            </a:pPr>
            <a:r>
              <a:rPr lang="en-GB" sz="3200">
                <a:solidFill>
                  <a:schemeClr val="bg1"/>
                </a:solidFill>
              </a:rPr>
              <a:t>So what are these tools and activities?</a:t>
            </a:r>
          </a:p>
        </p:txBody>
      </p:sp>
      <p:graphicFrame>
        <p:nvGraphicFramePr>
          <p:cNvPr id="5" name="Content Placeholder 2">
            <a:extLst>
              <a:ext uri="{FF2B5EF4-FFF2-40B4-BE49-F238E27FC236}">
                <a16:creationId xmlns:a16="http://schemas.microsoft.com/office/drawing/2014/main" id="{7B123F5A-6C03-46A7-8C86-12B6E22A382F}"/>
              </a:ext>
            </a:extLst>
          </p:cNvPr>
          <p:cNvGraphicFramePr>
            <a:graphicFrameLocks noGrp="1"/>
          </p:cNvGraphicFramePr>
          <p:nvPr>
            <p:ph idx="1"/>
            <p:extLst>
              <p:ext uri="{D42A27DB-BD31-4B8C-83A1-F6EECF244321}">
                <p14:modId xmlns:p14="http://schemas.microsoft.com/office/powerpoint/2010/main" val="336333754"/>
              </p:ext>
            </p:extLst>
          </p:nvPr>
        </p:nvGraphicFramePr>
        <p:xfrm>
          <a:off x="579474" y="2062715"/>
          <a:ext cx="11033029" cy="41892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15846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65440E-447B-4A1F-84B3-8CAC4A9A982D}"/>
              </a:ext>
            </a:extLst>
          </p:cNvPr>
          <p:cNvSpPr>
            <a:spLocks noGrp="1"/>
          </p:cNvSpPr>
          <p:nvPr>
            <p:ph type="title"/>
          </p:nvPr>
        </p:nvSpPr>
        <p:spPr>
          <a:xfrm>
            <a:off x="1380236" y="286601"/>
            <a:ext cx="5929422" cy="1852976"/>
          </a:xfrm>
        </p:spPr>
        <p:txBody>
          <a:bodyPr>
            <a:normAutofit/>
          </a:bodyPr>
          <a:lstStyle/>
          <a:p>
            <a:pPr>
              <a:lnSpc>
                <a:spcPct val="90000"/>
              </a:lnSpc>
            </a:pPr>
            <a:r>
              <a:rPr lang="en-GB" sz="3100"/>
              <a:t>Why networks matter…what we can learn from trees</a:t>
            </a:r>
          </a:p>
        </p:txBody>
      </p:sp>
      <p:sp>
        <p:nvSpPr>
          <p:cNvPr id="3" name="Content Placeholder 2">
            <a:extLst>
              <a:ext uri="{FF2B5EF4-FFF2-40B4-BE49-F238E27FC236}">
                <a16:creationId xmlns:a16="http://schemas.microsoft.com/office/drawing/2014/main" id="{0321E607-0A45-48D7-871B-853F1F123DC6}"/>
              </a:ext>
            </a:extLst>
          </p:cNvPr>
          <p:cNvSpPr>
            <a:spLocks noGrp="1"/>
          </p:cNvSpPr>
          <p:nvPr>
            <p:ph idx="1"/>
          </p:nvPr>
        </p:nvSpPr>
        <p:spPr>
          <a:xfrm>
            <a:off x="1380237" y="2621381"/>
            <a:ext cx="5929422" cy="3322219"/>
          </a:xfrm>
        </p:spPr>
        <p:txBody>
          <a:bodyPr>
            <a:normAutofit/>
          </a:bodyPr>
          <a:lstStyle/>
          <a:p>
            <a:pPr marL="0" indent="0">
              <a:lnSpc>
                <a:spcPct val="110000"/>
              </a:lnSpc>
              <a:buNone/>
            </a:pPr>
            <a:r>
              <a:rPr lang="en-GB" sz="1800" dirty="0"/>
              <a:t>Redwood trees grow so tall and strong as they intermingle their roots. Their roots grow out, not down and they support each other</a:t>
            </a:r>
          </a:p>
          <a:p>
            <a:pPr marL="0" indent="0">
              <a:lnSpc>
                <a:spcPct val="110000"/>
              </a:lnSpc>
              <a:buNone/>
            </a:pPr>
            <a:r>
              <a:rPr lang="en-GB" sz="1800" dirty="0"/>
              <a:t>Juniper trees roots will spread out in search of water, their roots exposed to the elements as they cling on against the odds, finding anchor points offering stability if a part of the soil were to fall away, while also holding the soil together where it can</a:t>
            </a:r>
          </a:p>
          <a:p>
            <a:pPr marL="0" indent="0">
              <a:lnSpc>
                <a:spcPct val="110000"/>
              </a:lnSpc>
              <a:buNone/>
            </a:pPr>
            <a:r>
              <a:rPr lang="en-GB" sz="1800" dirty="0"/>
              <a:t>Effective networking can help us understand ourselves &amp; the world around us as well as help build resilience to the challenges we, our communities, our world faces</a:t>
            </a:r>
          </a:p>
        </p:txBody>
      </p:sp>
      <p:sp>
        <p:nvSpPr>
          <p:cNvPr id="14" name="Rectangle 13">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chemeClr val="accent5"/>
              </a:gs>
              <a:gs pos="100000">
                <a:schemeClr val="accent2">
                  <a:lumMod val="60000"/>
                  <a:lumOff val="40000"/>
                  <a:alpha val="59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chemeClr val="accent6">
                  <a:lumMod val="75000"/>
                  <a:alpha val="61000"/>
                </a:schemeClr>
              </a:gs>
              <a:gs pos="99000">
                <a:schemeClr val="accent6">
                  <a:alpha val="8700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road with trees on either side&#10;&#10;Description automatically generated with low confidence">
            <a:extLst>
              <a:ext uri="{FF2B5EF4-FFF2-40B4-BE49-F238E27FC236}">
                <a16:creationId xmlns:a16="http://schemas.microsoft.com/office/drawing/2014/main" id="{E069AE6F-E9E8-462F-B2E5-CDD2196619E9}"/>
              </a:ext>
            </a:extLst>
          </p:cNvPr>
          <p:cNvPicPr>
            <a:picLocks noChangeAspect="1"/>
          </p:cNvPicPr>
          <p:nvPr/>
        </p:nvPicPr>
        <p:blipFill rotWithShape="1">
          <a:blip r:embed="rId2">
            <a:extLst>
              <a:ext uri="{28A0092B-C50C-407E-A947-70E740481C1C}">
                <a14:useLocalDpi xmlns:a14="http://schemas.microsoft.com/office/drawing/2010/main" val="0"/>
              </a:ext>
            </a:extLst>
          </a:blip>
          <a:srcRect l="31034" r="26571" b="1"/>
          <a:stretch/>
        </p:blipFill>
        <p:spPr>
          <a:xfrm>
            <a:off x="8115300" y="-12515"/>
            <a:ext cx="4076700" cy="6418631"/>
          </a:xfrm>
          <a:prstGeom prst="rect">
            <a:avLst/>
          </a:prstGeom>
        </p:spPr>
      </p:pic>
    </p:spTree>
    <p:extLst>
      <p:ext uri="{BB962C8B-B14F-4D97-AF65-F5344CB8AC3E}">
        <p14:creationId xmlns:p14="http://schemas.microsoft.com/office/powerpoint/2010/main" val="35695405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34">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EE27C3-5D84-4BDC-B5A2-0FF1829A5607}"/>
              </a:ext>
            </a:extLst>
          </p:cNvPr>
          <p:cNvSpPr>
            <a:spLocks noGrp="1"/>
          </p:cNvSpPr>
          <p:nvPr>
            <p:ph type="title"/>
          </p:nvPr>
        </p:nvSpPr>
        <p:spPr>
          <a:xfrm>
            <a:off x="1371600" y="457200"/>
            <a:ext cx="5268036" cy="2140145"/>
          </a:xfrm>
        </p:spPr>
        <p:txBody>
          <a:bodyPr anchor="b">
            <a:normAutofit/>
          </a:bodyPr>
          <a:lstStyle/>
          <a:p>
            <a:r>
              <a:rPr lang="en-GB"/>
              <a:t>We all have a role in bringing about change</a:t>
            </a:r>
            <a:endParaRPr lang="en-GB" dirty="0"/>
          </a:p>
        </p:txBody>
      </p:sp>
      <p:sp>
        <p:nvSpPr>
          <p:cNvPr id="3" name="Content Placeholder 2">
            <a:extLst>
              <a:ext uri="{FF2B5EF4-FFF2-40B4-BE49-F238E27FC236}">
                <a16:creationId xmlns:a16="http://schemas.microsoft.com/office/drawing/2014/main" id="{417E6F7E-54A0-4424-8AAD-A0268D66A917}"/>
              </a:ext>
            </a:extLst>
          </p:cNvPr>
          <p:cNvSpPr>
            <a:spLocks noGrp="1"/>
          </p:cNvSpPr>
          <p:nvPr>
            <p:ph idx="1"/>
          </p:nvPr>
        </p:nvSpPr>
        <p:spPr>
          <a:xfrm>
            <a:off x="1371599" y="3054545"/>
            <a:ext cx="5268037" cy="2567508"/>
          </a:xfrm>
        </p:spPr>
        <p:txBody>
          <a:bodyPr anchor="t">
            <a:normAutofit/>
          </a:bodyPr>
          <a:lstStyle/>
          <a:p>
            <a:pPr marL="0" indent="0">
              <a:lnSpc>
                <a:spcPct val="110000"/>
              </a:lnSpc>
              <a:spcAft>
                <a:spcPts val="800"/>
              </a:spcAft>
              <a:buNone/>
              <a:tabLst>
                <a:tab pos="4362450" algn="l"/>
              </a:tabLst>
            </a:pPr>
            <a:r>
              <a:rPr lang="en-GB" sz="1400">
                <a:effectLst/>
                <a:latin typeface="Calibri" panose="020F0502020204030204" pitchFamily="34" charset="0"/>
                <a:ea typeface="Calibri" panose="020F0502020204030204" pitchFamily="34" charset="0"/>
                <a:cs typeface="Times New Roman" panose="02020603050405020304" pitchFamily="18" charset="0"/>
              </a:rPr>
              <a:t>Catalysts have an idea; others may help bring that idea into the world, and others benefit from the idea becoming something tangible we can share with the world. </a:t>
            </a:r>
          </a:p>
          <a:p>
            <a:pPr marL="0" indent="0">
              <a:lnSpc>
                <a:spcPct val="110000"/>
              </a:lnSpc>
              <a:spcAft>
                <a:spcPts val="800"/>
              </a:spcAft>
              <a:buNone/>
              <a:tabLst>
                <a:tab pos="4362450" algn="l"/>
              </a:tabLst>
            </a:pPr>
            <a:r>
              <a:rPr lang="en-GB" sz="1400">
                <a:effectLst/>
                <a:latin typeface="Calibri" panose="020F0502020204030204" pitchFamily="34" charset="0"/>
                <a:ea typeface="Calibri" panose="020F0502020204030204" pitchFamily="34" charset="0"/>
                <a:cs typeface="Times New Roman" panose="02020603050405020304" pitchFamily="18" charset="0"/>
              </a:rPr>
              <a:t>At different points, we can all be stewards, co-creators and beneficiaries, depending on the idea and our other time commitments.</a:t>
            </a:r>
          </a:p>
          <a:p>
            <a:pPr marL="0" indent="0">
              <a:lnSpc>
                <a:spcPct val="110000"/>
              </a:lnSpc>
              <a:spcAft>
                <a:spcPts val="800"/>
              </a:spcAft>
              <a:buNone/>
              <a:tabLst>
                <a:tab pos="4362450" algn="l"/>
              </a:tabLst>
            </a:pPr>
            <a:r>
              <a:rPr lang="en-GB" sz="1400">
                <a:effectLst/>
                <a:latin typeface="Calibri" panose="020F0502020204030204" pitchFamily="34" charset="0"/>
                <a:ea typeface="Calibri" panose="020F0502020204030204" pitchFamily="34" charset="0"/>
                <a:cs typeface="Times New Roman" panose="02020603050405020304" pitchFamily="18" charset="0"/>
              </a:rPr>
              <a:t>What matters is, we know where we stand at any point in time, and others do too. This helps build relationships.</a:t>
            </a:r>
          </a:p>
          <a:p>
            <a:pPr marL="0" indent="0">
              <a:lnSpc>
                <a:spcPct val="110000"/>
              </a:lnSpc>
              <a:buNone/>
            </a:pPr>
            <a:endParaRPr lang="en-GB" sz="1400"/>
          </a:p>
        </p:txBody>
      </p:sp>
      <p:pic>
        <p:nvPicPr>
          <p:cNvPr id="5" name="Picture 4" descr="A picture containing diagram&#10;&#10;Description automatically generated">
            <a:extLst>
              <a:ext uri="{FF2B5EF4-FFF2-40B4-BE49-F238E27FC236}">
                <a16:creationId xmlns:a16="http://schemas.microsoft.com/office/drawing/2014/main" id="{BB9E1660-555C-B14A-EAD4-5AAE29BBDF4F}"/>
              </a:ext>
            </a:extLst>
          </p:cNvPr>
          <p:cNvPicPr>
            <a:picLocks noChangeAspect="1"/>
          </p:cNvPicPr>
          <p:nvPr/>
        </p:nvPicPr>
        <p:blipFill rotWithShape="1">
          <a:blip r:embed="rId2">
            <a:extLst>
              <a:ext uri="{28A0092B-C50C-407E-A947-70E740481C1C}">
                <a14:useLocalDpi xmlns:a14="http://schemas.microsoft.com/office/drawing/2010/main" val="0"/>
              </a:ext>
            </a:extLst>
          </a:blip>
          <a:srcRect r="1" b="29500"/>
          <a:stretch/>
        </p:blipFill>
        <p:spPr>
          <a:xfrm>
            <a:off x="7047513" y="975645"/>
            <a:ext cx="4443447" cy="4443447"/>
          </a:xfrm>
          <a:custGeom>
            <a:avLst/>
            <a:gdLst/>
            <a:ahLst/>
            <a:cxnLst/>
            <a:rect l="l" t="t" r="r" b="b"/>
            <a:pathLst>
              <a:path w="4694238" h="4694238">
                <a:moveTo>
                  <a:pt x="2347119" y="0"/>
                </a:moveTo>
                <a:cubicBezTo>
                  <a:pt x="3643397" y="0"/>
                  <a:pt x="4694238" y="1050841"/>
                  <a:pt x="4694238" y="2347119"/>
                </a:cubicBezTo>
                <a:cubicBezTo>
                  <a:pt x="4694238" y="3643397"/>
                  <a:pt x="3643397" y="4694238"/>
                  <a:pt x="2347119" y="4694238"/>
                </a:cubicBezTo>
                <a:cubicBezTo>
                  <a:pt x="1050841" y="4694238"/>
                  <a:pt x="0" y="3643397"/>
                  <a:pt x="0" y="2347119"/>
                </a:cubicBezTo>
                <a:cubicBezTo>
                  <a:pt x="0" y="1050841"/>
                  <a:pt x="1050841" y="0"/>
                  <a:pt x="2347119" y="0"/>
                </a:cubicBezTo>
                <a:close/>
              </a:path>
            </a:pathLst>
          </a:custGeom>
        </p:spPr>
      </p:pic>
      <p:sp>
        <p:nvSpPr>
          <p:cNvPr id="42" name="Rectangle 36">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38">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70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a:extLst>
              <a:ext uri="{FF2B5EF4-FFF2-40B4-BE49-F238E27FC236}">
                <a16:creationId xmlns:a16="http://schemas.microsoft.com/office/drawing/2014/main" id="{B4D546B5-CA15-43FC-926B-05F51B549FF5}"/>
              </a:ext>
            </a:extLst>
          </p:cNvPr>
          <p:cNvSpPr>
            <a:spLocks noChangeArrowheads="1"/>
          </p:cNvSpPr>
          <p:nvPr/>
        </p:nvSpPr>
        <p:spPr bwMode="auto">
          <a:xfrm>
            <a:off x="5850193" y="223192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0" name="Rectangle 3">
            <a:extLst>
              <a:ext uri="{FF2B5EF4-FFF2-40B4-BE49-F238E27FC236}">
                <a16:creationId xmlns:a16="http://schemas.microsoft.com/office/drawing/2014/main" id="{1050F9E6-6010-4497-ACE2-F8F9DABC4D4F}"/>
              </a:ext>
            </a:extLst>
          </p:cNvPr>
          <p:cNvSpPr>
            <a:spLocks noChangeArrowheads="1"/>
          </p:cNvSpPr>
          <p:nvPr/>
        </p:nvSpPr>
        <p:spPr bwMode="auto">
          <a:xfrm>
            <a:off x="5850193" y="589904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11122405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chemeClr val="accent2"/>
              </a:gs>
              <a:gs pos="100000">
                <a:schemeClr val="accent6">
                  <a:lumMod val="75000"/>
                  <a:alpha val="8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5">
                  <a:alpha val="35000"/>
                </a:schemeClr>
              </a:gs>
              <a:gs pos="100000">
                <a:schemeClr val="accent6">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3D pattern of ring shapes connected by lines">
            <a:extLst>
              <a:ext uri="{FF2B5EF4-FFF2-40B4-BE49-F238E27FC236}">
                <a16:creationId xmlns:a16="http://schemas.microsoft.com/office/drawing/2014/main" id="{393F1170-43C1-44BB-9F81-675719971AFC}"/>
              </a:ext>
            </a:extLst>
          </p:cNvPr>
          <p:cNvPicPr>
            <a:picLocks noChangeAspect="1"/>
          </p:cNvPicPr>
          <p:nvPr/>
        </p:nvPicPr>
        <p:blipFill rotWithShape="1">
          <a:blip r:embed="rId2"/>
          <a:srcRect l="261" r="32983"/>
          <a:stretch/>
        </p:blipFill>
        <p:spPr>
          <a:xfrm>
            <a:off x="4038599" y="10"/>
            <a:ext cx="8160026" cy="6875809"/>
          </a:xfrm>
          <a:prstGeom prst="rect">
            <a:avLst/>
          </a:prstGeom>
        </p:spPr>
      </p:pic>
      <p:sp>
        <p:nvSpPr>
          <p:cNvPr id="19" name="Freeform: Shape 18">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4">
                  <a:lumMod val="20000"/>
                  <a:lumOff val="80000"/>
                  <a:alpha val="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DA86B9C0-0D39-4F85-91AE-BAABE24E6927}"/>
              </a:ext>
            </a:extLst>
          </p:cNvPr>
          <p:cNvSpPr>
            <a:spLocks noGrp="1"/>
          </p:cNvSpPr>
          <p:nvPr>
            <p:ph type="title"/>
          </p:nvPr>
        </p:nvSpPr>
        <p:spPr>
          <a:xfrm>
            <a:off x="463825" y="2950387"/>
            <a:ext cx="3077044" cy="3531403"/>
          </a:xfrm>
        </p:spPr>
        <p:txBody>
          <a:bodyPr vert="horz" lIns="0" tIns="0" rIns="0" bIns="0" rtlCol="0" anchor="t">
            <a:normAutofit/>
          </a:bodyPr>
          <a:lstStyle/>
          <a:p>
            <a:pPr algn="r">
              <a:lnSpc>
                <a:spcPct val="90000"/>
              </a:lnSpc>
            </a:pPr>
            <a:r>
              <a:rPr lang="en-US" sz="2200" spc="750" dirty="0">
                <a:solidFill>
                  <a:schemeClr val="bg1"/>
                </a:solidFill>
              </a:rPr>
              <a:t>Would you like to share some of your experiences of networking?</a:t>
            </a:r>
          </a:p>
        </p:txBody>
      </p:sp>
    </p:spTree>
    <p:extLst>
      <p:ext uri="{BB962C8B-B14F-4D97-AF65-F5344CB8AC3E}">
        <p14:creationId xmlns:p14="http://schemas.microsoft.com/office/powerpoint/2010/main" val="34064146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D3F794D0-2982-490E-88DA-93D4897508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bstract background of mesh on pink">
            <a:extLst>
              <a:ext uri="{FF2B5EF4-FFF2-40B4-BE49-F238E27FC236}">
                <a16:creationId xmlns:a16="http://schemas.microsoft.com/office/drawing/2014/main" id="{8C848964-DD61-4EC9-A355-1387FA694939}"/>
              </a:ext>
            </a:extLst>
          </p:cNvPr>
          <p:cNvPicPr>
            <a:picLocks noChangeAspect="1"/>
          </p:cNvPicPr>
          <p:nvPr/>
        </p:nvPicPr>
        <p:blipFill rotWithShape="1">
          <a:blip r:embed="rId2"/>
          <a:srcRect t="183" b="15548"/>
          <a:stretch/>
        </p:blipFill>
        <p:spPr>
          <a:xfrm>
            <a:off x="-2" y="10"/>
            <a:ext cx="12192002" cy="6857990"/>
          </a:xfrm>
          <a:prstGeom prst="rect">
            <a:avLst/>
          </a:prstGeom>
        </p:spPr>
      </p:pic>
      <p:sp>
        <p:nvSpPr>
          <p:cNvPr id="15" name="Rectangle 14">
            <a:extLst>
              <a:ext uri="{FF2B5EF4-FFF2-40B4-BE49-F238E27FC236}">
                <a16:creationId xmlns:a16="http://schemas.microsoft.com/office/drawing/2014/main" id="{AFD24A3D-F07A-44A9-BE55-5576292E15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5071729"/>
            <a:ext cx="12192003" cy="1786490"/>
          </a:xfrm>
          <a:prstGeom prst="rect">
            <a:avLst/>
          </a:prstGeom>
          <a:gradFill>
            <a:gsLst>
              <a:gs pos="8000">
                <a:schemeClr val="accent6"/>
              </a:gs>
              <a:gs pos="86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04441C9-FD2D-4031-B5C5-67478196C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038600" y="5071729"/>
            <a:ext cx="8153401" cy="1786269"/>
          </a:xfrm>
          <a:prstGeom prst="rect">
            <a:avLst/>
          </a:prstGeom>
          <a:gradFill>
            <a:gsLst>
              <a:gs pos="0">
                <a:schemeClr val="accent5">
                  <a:lumMod val="60000"/>
                  <a:lumOff val="40000"/>
                  <a:alpha val="0"/>
                </a:schemeClr>
              </a:gs>
              <a:gs pos="99000">
                <a:schemeClr val="accent2">
                  <a:alpha val="81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3D9D3989-3E00-4727-914E-959DFE8FA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76701" y="5071730"/>
            <a:ext cx="8115300" cy="1334505"/>
          </a:xfrm>
          <a:prstGeom prst="rect">
            <a:avLst/>
          </a:prstGeom>
          <a:gradFill>
            <a:gsLst>
              <a:gs pos="0">
                <a:schemeClr val="accent6">
                  <a:alpha val="16000"/>
                </a:schemeClr>
              </a:gs>
              <a:gs pos="62000">
                <a:schemeClr val="accent5">
                  <a:alpha val="0"/>
                </a:scheme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C538E4E5-4047-480A-BB9B-9AB54E86D5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4834054">
            <a:off x="3120189" y="3385221"/>
            <a:ext cx="2497963" cy="4087997"/>
          </a:xfrm>
          <a:custGeom>
            <a:avLst/>
            <a:gdLst>
              <a:gd name="connsiteX0" fmla="*/ 2671045 w 2671045"/>
              <a:gd name="connsiteY0" fmla="*/ 8492 h 4371251"/>
              <a:gd name="connsiteX1" fmla="*/ 840176 w 2671045"/>
              <a:gd name="connsiteY1" fmla="*/ 4371251 h 4371251"/>
              <a:gd name="connsiteX2" fmla="*/ 650202 w 2671045"/>
              <a:gd name="connsiteY2" fmla="*/ 4185755 h 4371251"/>
              <a:gd name="connsiteX3" fmla="*/ 0 w 2671045"/>
              <a:gd name="connsiteY3" fmla="*/ 2502877 h 4371251"/>
              <a:gd name="connsiteX4" fmla="*/ 2502877 w 2671045"/>
              <a:gd name="connsiteY4" fmla="*/ 0 h 4371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1045" h="4371251">
                <a:moveTo>
                  <a:pt x="2671045" y="8492"/>
                </a:moveTo>
                <a:lnTo>
                  <a:pt x="840176" y="4371251"/>
                </a:lnTo>
                <a:lnTo>
                  <a:pt x="650202" y="4185755"/>
                </a:lnTo>
                <a:cubicBezTo>
                  <a:pt x="246220" y="3741276"/>
                  <a:pt x="0" y="3150831"/>
                  <a:pt x="0" y="2502877"/>
                </a:cubicBezTo>
                <a:cubicBezTo>
                  <a:pt x="0" y="1120576"/>
                  <a:pt x="1120576" y="0"/>
                  <a:pt x="2502877" y="0"/>
                </a:cubicBezTo>
                <a:close/>
              </a:path>
            </a:pathLst>
          </a:custGeom>
          <a:gradFill>
            <a:gsLst>
              <a:gs pos="0">
                <a:schemeClr val="accent6">
                  <a:alpha val="0"/>
                </a:schemeClr>
              </a:gs>
              <a:gs pos="100000">
                <a:schemeClr val="accent6">
                  <a:lumMod val="60000"/>
                  <a:lumOff val="40000"/>
                  <a:alpha val="20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1FEF2E2-B71E-4D6A-98A5-62AA388B513D}"/>
              </a:ext>
            </a:extLst>
          </p:cNvPr>
          <p:cNvSpPr>
            <a:spLocks noGrp="1"/>
          </p:cNvSpPr>
          <p:nvPr>
            <p:ph type="title"/>
          </p:nvPr>
        </p:nvSpPr>
        <p:spPr>
          <a:xfrm>
            <a:off x="954157" y="5271715"/>
            <a:ext cx="10145864" cy="715617"/>
          </a:xfrm>
        </p:spPr>
        <p:txBody>
          <a:bodyPr vert="horz" lIns="0" tIns="0" rIns="0" bIns="0" rtlCol="0" anchor="b">
            <a:normAutofit/>
          </a:bodyPr>
          <a:lstStyle/>
          <a:p>
            <a:r>
              <a:rPr lang="en-US" spc="750">
                <a:solidFill>
                  <a:schemeClr val="bg1"/>
                </a:solidFill>
              </a:rPr>
              <a:t>What do you think?</a:t>
            </a:r>
          </a:p>
        </p:txBody>
      </p:sp>
      <p:sp>
        <p:nvSpPr>
          <p:cNvPr id="3" name="Content Placeholder 2">
            <a:extLst>
              <a:ext uri="{FF2B5EF4-FFF2-40B4-BE49-F238E27FC236}">
                <a16:creationId xmlns:a16="http://schemas.microsoft.com/office/drawing/2014/main" id="{F867EEA2-4F9A-4427-B892-49BDD0DC30BA}"/>
              </a:ext>
            </a:extLst>
          </p:cNvPr>
          <p:cNvSpPr>
            <a:spLocks noGrp="1"/>
          </p:cNvSpPr>
          <p:nvPr>
            <p:ph idx="1"/>
          </p:nvPr>
        </p:nvSpPr>
        <p:spPr>
          <a:xfrm>
            <a:off x="954157" y="6098649"/>
            <a:ext cx="9866244" cy="302151"/>
          </a:xfrm>
        </p:spPr>
        <p:txBody>
          <a:bodyPr vert="horz" lIns="0" tIns="0" rIns="0" bIns="0" rtlCol="0">
            <a:normAutofit/>
          </a:bodyPr>
          <a:lstStyle/>
          <a:p>
            <a:pPr marL="0" indent="0">
              <a:lnSpc>
                <a:spcPct val="150000"/>
              </a:lnSpc>
              <a:buNone/>
            </a:pPr>
            <a:r>
              <a:rPr lang="en-US" sz="1200" b="1" cap="all" spc="600" dirty="0">
                <a:solidFill>
                  <a:schemeClr val="bg1"/>
                </a:solidFill>
              </a:rPr>
              <a:t>This session on network weaving has left me feeling…………</a:t>
            </a:r>
          </a:p>
        </p:txBody>
      </p:sp>
    </p:spTree>
    <p:extLst>
      <p:ext uri="{BB962C8B-B14F-4D97-AF65-F5344CB8AC3E}">
        <p14:creationId xmlns:p14="http://schemas.microsoft.com/office/powerpoint/2010/main" val="12609811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2" name="Rectangle 31">
            <a:extLst>
              <a:ext uri="{FF2B5EF4-FFF2-40B4-BE49-F238E27FC236}">
                <a16:creationId xmlns:a16="http://schemas.microsoft.com/office/drawing/2014/main" id="{FE24B7F3-4D2E-4BA5-87BD-CCFC49B7D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04941D-1025-4F1E-B534-12891D5A4A16}"/>
              </a:ext>
            </a:extLst>
          </p:cNvPr>
          <p:cNvSpPr>
            <a:spLocks noGrp="1"/>
          </p:cNvSpPr>
          <p:nvPr>
            <p:ph type="title"/>
          </p:nvPr>
        </p:nvSpPr>
        <p:spPr>
          <a:xfrm>
            <a:off x="955170" y="1322094"/>
            <a:ext cx="4683632" cy="3401334"/>
          </a:xfrm>
        </p:spPr>
        <p:txBody>
          <a:bodyPr vert="horz" lIns="0" tIns="0" rIns="0" bIns="0" rtlCol="0" anchor="ctr">
            <a:normAutofit/>
          </a:bodyPr>
          <a:lstStyle/>
          <a:p>
            <a:pPr algn="r"/>
            <a:r>
              <a:rPr lang="en-US" sz="4000" spc="750"/>
              <a:t>Nurturing networks and Network weaving</a:t>
            </a:r>
          </a:p>
        </p:txBody>
      </p:sp>
      <p:sp>
        <p:nvSpPr>
          <p:cNvPr id="34" name="Rectangle 33">
            <a:extLst>
              <a:ext uri="{FF2B5EF4-FFF2-40B4-BE49-F238E27FC236}">
                <a16:creationId xmlns:a16="http://schemas.microsoft.com/office/drawing/2014/main" id="{DF863C81-E2D4-4B3C-B77F-3F69FAD1A5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5999" y="-853"/>
            <a:ext cx="6090772" cy="6858000"/>
          </a:xfrm>
          <a:prstGeom prst="rect">
            <a:avLst/>
          </a:prstGeom>
          <a:gradFill>
            <a:gsLst>
              <a:gs pos="0">
                <a:schemeClr val="accent5">
                  <a:alpha val="77000"/>
                </a:schemeClr>
              </a:gs>
              <a:gs pos="100000">
                <a:schemeClr val="accent2">
                  <a:lumMod val="60000"/>
                  <a:lumOff val="40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9036A89F-8DEA-43AA-9D06-4B6FA8CE29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425"/>
            <a:ext cx="4076697" cy="6857997"/>
          </a:xfrm>
          <a:prstGeom prst="rect">
            <a:avLst/>
          </a:prstGeom>
          <a:gradFill>
            <a:gsLst>
              <a:gs pos="0">
                <a:schemeClr val="accent5">
                  <a:alpha val="44000"/>
                </a:schemeClr>
              </a:gs>
              <a:gs pos="99000">
                <a:schemeClr val="accent4">
                  <a:alpha val="28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D01BD803-8FF4-4D42-B00C-DB693F033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38883" y="155413"/>
            <a:ext cx="6410235" cy="6096002"/>
          </a:xfrm>
          <a:prstGeom prst="rect">
            <a:avLst/>
          </a:prstGeom>
          <a:gradFill>
            <a:gsLst>
              <a:gs pos="0">
                <a:schemeClr val="accent5">
                  <a:alpha val="48000"/>
                </a:schemeClr>
              </a:gs>
              <a:gs pos="82000">
                <a:schemeClr val="accent2">
                  <a:alpha val="37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Circle&#10;&#10;Description automatically generated with medium confidence">
            <a:extLst>
              <a:ext uri="{FF2B5EF4-FFF2-40B4-BE49-F238E27FC236}">
                <a16:creationId xmlns:a16="http://schemas.microsoft.com/office/drawing/2014/main" id="{584BB8BD-23AC-92C5-D828-8EE5B81A92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6564" y="1086223"/>
            <a:ext cx="4039819" cy="4683848"/>
          </a:xfrm>
          <a:prstGeom prst="rect">
            <a:avLst/>
          </a:prstGeom>
        </p:spPr>
      </p:pic>
    </p:spTree>
    <p:extLst>
      <p:ext uri="{BB962C8B-B14F-4D97-AF65-F5344CB8AC3E}">
        <p14:creationId xmlns:p14="http://schemas.microsoft.com/office/powerpoint/2010/main" val="7631452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6E6C0C3-A448-4D8B-86C7-3C83B7E4A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919E4E-60C9-322B-E30F-22B172EA1ED9}"/>
              </a:ext>
            </a:extLst>
          </p:cNvPr>
          <p:cNvSpPr>
            <a:spLocks noGrp="1"/>
          </p:cNvSpPr>
          <p:nvPr>
            <p:ph type="title"/>
          </p:nvPr>
        </p:nvSpPr>
        <p:spPr>
          <a:xfrm>
            <a:off x="1353190" y="936568"/>
            <a:ext cx="4590410" cy="4564822"/>
          </a:xfrm>
        </p:spPr>
        <p:txBody>
          <a:bodyPr vert="horz" lIns="0" tIns="0" rIns="0" bIns="0" rtlCol="0" anchor="t">
            <a:normAutofit/>
          </a:bodyPr>
          <a:lstStyle/>
          <a:p>
            <a:r>
              <a:rPr lang="en-US"/>
              <a:t>Links and resources</a:t>
            </a:r>
          </a:p>
        </p:txBody>
      </p:sp>
      <p:sp>
        <p:nvSpPr>
          <p:cNvPr id="13" name="Rectangle 12">
            <a:extLst>
              <a:ext uri="{FF2B5EF4-FFF2-40B4-BE49-F238E27FC236}">
                <a16:creationId xmlns:a16="http://schemas.microsoft.com/office/drawing/2014/main" id="{EF1326A3-CBDD-4503-8C40-806B4ABF4F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8741"/>
            <a:ext cx="12192000" cy="449256"/>
          </a:xfrm>
          <a:prstGeom prst="rect">
            <a:avLst/>
          </a:prstGeom>
          <a:gradFill>
            <a:gsLst>
              <a:gs pos="14000">
                <a:schemeClr val="accent4">
                  <a:alpha val="28000"/>
                </a:schemeClr>
              </a:gs>
              <a:gs pos="100000">
                <a:schemeClr val="accent5">
                  <a:alpha val="8500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910698D-E436-464E-9DE4-F9FB349FD9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8316"/>
            <a:ext cx="8153398" cy="449684"/>
          </a:xfrm>
          <a:prstGeom prst="rect">
            <a:avLst/>
          </a:prstGeom>
          <a:gradFill>
            <a:gsLst>
              <a:gs pos="9000">
                <a:schemeClr val="accent2">
                  <a:lumMod val="60000"/>
                  <a:lumOff val="40000"/>
                  <a:alpha val="68000"/>
                </a:schemeClr>
              </a:gs>
              <a:gs pos="99000">
                <a:schemeClr val="accent2"/>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extBox 4">
            <a:extLst>
              <a:ext uri="{FF2B5EF4-FFF2-40B4-BE49-F238E27FC236}">
                <a16:creationId xmlns:a16="http://schemas.microsoft.com/office/drawing/2014/main" id="{B7B5501A-CCDC-A4E0-76B0-7B784469F43C}"/>
              </a:ext>
            </a:extLst>
          </p:cNvPr>
          <p:cNvGraphicFramePr/>
          <p:nvPr>
            <p:extLst>
              <p:ext uri="{D42A27DB-BD31-4B8C-83A1-F6EECF244321}">
                <p14:modId xmlns:p14="http://schemas.microsoft.com/office/powerpoint/2010/main" val="201108036"/>
              </p:ext>
            </p:extLst>
          </p:nvPr>
        </p:nvGraphicFramePr>
        <p:xfrm>
          <a:off x="6096001" y="457200"/>
          <a:ext cx="5623796" cy="5638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41079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D8D448-AEF9-41A7-A8E0-FE19389AB476}"/>
              </a:ext>
            </a:extLst>
          </p:cNvPr>
          <p:cNvSpPr>
            <a:spLocks noGrp="1"/>
          </p:cNvSpPr>
          <p:nvPr>
            <p:ph type="title"/>
          </p:nvPr>
        </p:nvSpPr>
        <p:spPr>
          <a:xfrm>
            <a:off x="1371601" y="457201"/>
            <a:ext cx="10068975" cy="1066800"/>
          </a:xfrm>
        </p:spPr>
        <p:txBody>
          <a:bodyPr anchor="b">
            <a:normAutofit/>
          </a:bodyPr>
          <a:lstStyle/>
          <a:p>
            <a:r>
              <a:rPr lang="en-GB" sz="4000"/>
              <a:t>Overview of the slides</a:t>
            </a:r>
          </a:p>
        </p:txBody>
      </p:sp>
      <p:sp>
        <p:nvSpPr>
          <p:cNvPr id="3" name="Content Placeholder 2">
            <a:extLst>
              <a:ext uri="{FF2B5EF4-FFF2-40B4-BE49-F238E27FC236}">
                <a16:creationId xmlns:a16="http://schemas.microsoft.com/office/drawing/2014/main" id="{518580FA-6F76-479D-A424-16DD2CE753D0}"/>
              </a:ext>
            </a:extLst>
          </p:cNvPr>
          <p:cNvSpPr>
            <a:spLocks noGrp="1"/>
          </p:cNvSpPr>
          <p:nvPr>
            <p:ph idx="1"/>
          </p:nvPr>
        </p:nvSpPr>
        <p:spPr>
          <a:xfrm>
            <a:off x="1371601" y="1980775"/>
            <a:ext cx="5865905" cy="3632824"/>
          </a:xfrm>
        </p:spPr>
        <p:txBody>
          <a:bodyPr anchor="t">
            <a:normAutofit/>
          </a:bodyPr>
          <a:lstStyle/>
          <a:p>
            <a:r>
              <a:rPr lang="en-GB" sz="1800"/>
              <a:t>Time to pause as we need to create space to take on something new</a:t>
            </a:r>
          </a:p>
          <a:p>
            <a:r>
              <a:rPr lang="en-GB" sz="1800"/>
              <a:t>Different reasons why we may connect with others</a:t>
            </a:r>
          </a:p>
          <a:p>
            <a:r>
              <a:rPr lang="en-GB" sz="1800"/>
              <a:t>Exploring the idea of network weaving</a:t>
            </a:r>
          </a:p>
          <a:p>
            <a:r>
              <a:rPr lang="en-GB" sz="1800"/>
              <a:t>What network weaving can offer</a:t>
            </a:r>
          </a:p>
          <a:p>
            <a:r>
              <a:rPr lang="en-GB" sz="1800"/>
              <a:t>Why networks matter</a:t>
            </a:r>
          </a:p>
          <a:p>
            <a:r>
              <a:rPr lang="en-GB" sz="1800"/>
              <a:t>Who to contact if you are interested in learning some of the activities which support networks and your development as a network weaver</a:t>
            </a:r>
          </a:p>
        </p:txBody>
      </p:sp>
      <p:pic>
        <p:nvPicPr>
          <p:cNvPr id="5" name="Picture 4" descr="Threads">
            <a:extLst>
              <a:ext uri="{FF2B5EF4-FFF2-40B4-BE49-F238E27FC236}">
                <a16:creationId xmlns:a16="http://schemas.microsoft.com/office/drawing/2014/main" id="{60FAB857-E49E-4D60-81DA-FCE17CAE68C1}"/>
              </a:ext>
            </a:extLst>
          </p:cNvPr>
          <p:cNvPicPr>
            <a:picLocks noChangeAspect="1"/>
          </p:cNvPicPr>
          <p:nvPr/>
        </p:nvPicPr>
        <p:blipFill rotWithShape="1">
          <a:blip r:embed="rId2"/>
          <a:srcRect l="16450" r="14667" b="-1"/>
          <a:stretch/>
        </p:blipFill>
        <p:spPr>
          <a:xfrm>
            <a:off x="7646838" y="1980775"/>
            <a:ext cx="3748858" cy="3632824"/>
          </a:xfrm>
          <a:prstGeom prst="rect">
            <a:avLst/>
          </a:prstGeom>
        </p:spPr>
      </p:pic>
      <p:sp>
        <p:nvSpPr>
          <p:cNvPr id="20" name="Rectangle 19">
            <a:extLst>
              <a:ext uri="{FF2B5EF4-FFF2-40B4-BE49-F238E27FC236}">
                <a16:creationId xmlns:a16="http://schemas.microsoft.com/office/drawing/2014/main" id="{30563404-8DA1-408B-B56C-EF5733DAA7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31CC731-E2EC-4834-B848-101CC2756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tx2">
                  <a:lumMod val="50000"/>
                  <a:lumOff val="50000"/>
                  <a:alpha val="3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5842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6E6C0C3-A448-4D8B-86C7-3C83B7E4A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8D6D0F-2C83-27C7-B454-DDEE16B944CF}"/>
              </a:ext>
            </a:extLst>
          </p:cNvPr>
          <p:cNvSpPr>
            <a:spLocks noGrp="1"/>
          </p:cNvSpPr>
          <p:nvPr>
            <p:ph type="title"/>
          </p:nvPr>
        </p:nvSpPr>
        <p:spPr>
          <a:xfrm>
            <a:off x="1353190" y="936568"/>
            <a:ext cx="4590410" cy="4564822"/>
          </a:xfrm>
        </p:spPr>
        <p:txBody>
          <a:bodyPr vert="horz" lIns="0" tIns="0" rIns="0" bIns="0" rtlCol="0" anchor="t">
            <a:normAutofit/>
          </a:bodyPr>
          <a:lstStyle/>
          <a:p>
            <a:r>
              <a:rPr lang="en-US"/>
              <a:t>Links and resources</a:t>
            </a:r>
          </a:p>
        </p:txBody>
      </p:sp>
      <p:sp>
        <p:nvSpPr>
          <p:cNvPr id="13" name="Rectangle 12">
            <a:extLst>
              <a:ext uri="{FF2B5EF4-FFF2-40B4-BE49-F238E27FC236}">
                <a16:creationId xmlns:a16="http://schemas.microsoft.com/office/drawing/2014/main" id="{EF1326A3-CBDD-4503-8C40-806B4ABF4F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8741"/>
            <a:ext cx="12192000" cy="449256"/>
          </a:xfrm>
          <a:prstGeom prst="rect">
            <a:avLst/>
          </a:prstGeom>
          <a:gradFill>
            <a:gsLst>
              <a:gs pos="14000">
                <a:schemeClr val="accent4">
                  <a:alpha val="28000"/>
                </a:schemeClr>
              </a:gs>
              <a:gs pos="100000">
                <a:schemeClr val="accent5">
                  <a:alpha val="8500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910698D-E436-464E-9DE4-F9FB349FD9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8316"/>
            <a:ext cx="8153398" cy="449684"/>
          </a:xfrm>
          <a:prstGeom prst="rect">
            <a:avLst/>
          </a:prstGeom>
          <a:gradFill>
            <a:gsLst>
              <a:gs pos="9000">
                <a:schemeClr val="accent2">
                  <a:lumMod val="60000"/>
                  <a:lumOff val="40000"/>
                  <a:alpha val="68000"/>
                </a:schemeClr>
              </a:gs>
              <a:gs pos="99000">
                <a:schemeClr val="accent2"/>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extBox 4">
            <a:extLst>
              <a:ext uri="{FF2B5EF4-FFF2-40B4-BE49-F238E27FC236}">
                <a16:creationId xmlns:a16="http://schemas.microsoft.com/office/drawing/2014/main" id="{C13E39E7-4803-EC60-7666-4E3A44A1146A}"/>
              </a:ext>
            </a:extLst>
          </p:cNvPr>
          <p:cNvGraphicFramePr/>
          <p:nvPr>
            <p:extLst>
              <p:ext uri="{D42A27DB-BD31-4B8C-83A1-F6EECF244321}">
                <p14:modId xmlns:p14="http://schemas.microsoft.com/office/powerpoint/2010/main" val="2482194238"/>
              </p:ext>
            </p:extLst>
          </p:nvPr>
        </p:nvGraphicFramePr>
        <p:xfrm>
          <a:off x="6096001" y="457200"/>
          <a:ext cx="5623796" cy="5638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30595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F82025A0-5D1F-4054-8273-6A919D75D2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6244B84-452A-4BE8-BEA4-A7CCA098C4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1793"/>
            <a:ext cx="12193492" cy="6869793"/>
          </a:xfrm>
          <a:prstGeom prst="rect">
            <a:avLst/>
          </a:prstGeom>
          <a:gradFill>
            <a:gsLst>
              <a:gs pos="0">
                <a:schemeClr val="accent5">
                  <a:alpha val="83000"/>
                </a:schemeClr>
              </a:gs>
              <a:gs pos="100000">
                <a:schemeClr val="accent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6220EA9-AB07-4E8F-9E57-B281453FF5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714750" y="-1068668"/>
            <a:ext cx="6439521" cy="8517963"/>
          </a:xfrm>
          <a:prstGeom prst="rect">
            <a:avLst/>
          </a:prstGeom>
          <a:gradFill>
            <a:gsLst>
              <a:gs pos="51000">
                <a:schemeClr val="accent2">
                  <a:lumMod val="60000"/>
                  <a:lumOff val="40000"/>
                  <a:alpha val="33000"/>
                </a:schemeClr>
              </a:gs>
              <a:gs pos="100000">
                <a:schemeClr val="accent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CC44646F-1A59-47A2-AD5D-54DCAECD5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61102" y="-2661103"/>
            <a:ext cx="6869793" cy="12191998"/>
          </a:xfrm>
          <a:prstGeom prst="rect">
            <a:avLst/>
          </a:prstGeom>
          <a:gradFill>
            <a:gsLst>
              <a:gs pos="6000">
                <a:schemeClr val="accent2">
                  <a:alpha val="45000"/>
                </a:schemeClr>
              </a:gs>
              <a:gs pos="74000">
                <a:schemeClr val="accent4">
                  <a:alpha val="21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C7544BED-FB42-4737-9370-482C3CE0D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49752" y="-3761546"/>
            <a:ext cx="4692495" cy="12192001"/>
          </a:xfrm>
          <a:prstGeom prst="rect">
            <a:avLst/>
          </a:prstGeom>
          <a:gradFill>
            <a:gsLst>
              <a:gs pos="0">
                <a:schemeClr val="accent4">
                  <a:alpha val="0"/>
                </a:schemeClr>
              </a:gs>
              <a:gs pos="99000">
                <a:schemeClr val="accent5">
                  <a:alpha val="3200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E766217-DC6D-415D-AC8F-0241327382A1}"/>
              </a:ext>
            </a:extLst>
          </p:cNvPr>
          <p:cNvSpPr>
            <a:spLocks noGrp="1"/>
          </p:cNvSpPr>
          <p:nvPr>
            <p:ph type="title"/>
          </p:nvPr>
        </p:nvSpPr>
        <p:spPr>
          <a:xfrm>
            <a:off x="940820" y="696199"/>
            <a:ext cx="10353774" cy="950759"/>
          </a:xfrm>
        </p:spPr>
        <p:txBody>
          <a:bodyPr vert="horz" lIns="0" tIns="0" rIns="0" bIns="0" rtlCol="0" anchor="ctr">
            <a:normAutofit/>
          </a:bodyPr>
          <a:lstStyle/>
          <a:p>
            <a:pPr algn="ctr">
              <a:lnSpc>
                <a:spcPct val="90000"/>
              </a:lnSpc>
            </a:pPr>
            <a:r>
              <a:rPr lang="en-US" sz="3200" spc="750" dirty="0">
                <a:solidFill>
                  <a:schemeClr val="bg1"/>
                </a:solidFill>
              </a:rPr>
              <a:t>Thank you</a:t>
            </a:r>
          </a:p>
        </p:txBody>
      </p:sp>
      <p:sp>
        <p:nvSpPr>
          <p:cNvPr id="3" name="TextBox 2">
            <a:extLst>
              <a:ext uri="{FF2B5EF4-FFF2-40B4-BE49-F238E27FC236}">
                <a16:creationId xmlns:a16="http://schemas.microsoft.com/office/drawing/2014/main" id="{47818717-59BE-4143-AA8F-0803C44C7073}"/>
              </a:ext>
            </a:extLst>
          </p:cNvPr>
          <p:cNvSpPr txBox="1"/>
          <p:nvPr/>
        </p:nvSpPr>
        <p:spPr>
          <a:xfrm>
            <a:off x="484202" y="802389"/>
            <a:ext cx="2597920" cy="4524315"/>
          </a:xfrm>
          <a:prstGeom prst="rect">
            <a:avLst/>
          </a:prstGeom>
          <a:noFill/>
        </p:spPr>
        <p:txBody>
          <a:bodyPr wrap="square" rtlCol="0">
            <a:spAutoFit/>
          </a:bodyPr>
          <a:lstStyle/>
          <a:p>
            <a:r>
              <a:rPr lang="en-GB" dirty="0">
                <a:solidFill>
                  <a:schemeClr val="bg1"/>
                </a:solidFill>
              </a:rPr>
              <a:t>For more information on the Nurturing and Weaving Networks SIG please contact </a:t>
            </a:r>
            <a:r>
              <a:rPr lang="en-GB" dirty="0">
                <a:hlinkClick r:id="rId2"/>
              </a:rPr>
              <a:t>hilda@cope-scotland.org</a:t>
            </a:r>
            <a:endParaRPr lang="en-GB" dirty="0"/>
          </a:p>
          <a:p>
            <a:r>
              <a:rPr lang="en-GB" dirty="0">
                <a:hlinkClick r:id="rId3"/>
              </a:rPr>
              <a:t>www.cope-scotland.org</a:t>
            </a:r>
            <a:endParaRPr lang="en-GB" dirty="0"/>
          </a:p>
          <a:p>
            <a:r>
              <a:rPr lang="en-GB" dirty="0">
                <a:solidFill>
                  <a:schemeClr val="bg1"/>
                </a:solidFill>
              </a:rPr>
              <a:t>@COPEScotland </a:t>
            </a:r>
          </a:p>
          <a:p>
            <a:endParaRPr lang="en-GB" dirty="0">
              <a:solidFill>
                <a:schemeClr val="bg1"/>
              </a:solidFill>
            </a:endParaRPr>
          </a:p>
          <a:p>
            <a:r>
              <a:rPr lang="en-GB" dirty="0">
                <a:solidFill>
                  <a:schemeClr val="bg1"/>
                </a:solidFill>
              </a:rPr>
              <a:t>For further information on Network Weaving please visit</a:t>
            </a:r>
          </a:p>
          <a:p>
            <a:endParaRPr lang="en-GB" dirty="0"/>
          </a:p>
          <a:p>
            <a:r>
              <a:rPr lang="en-GB" dirty="0">
                <a:hlinkClick r:id="rId4"/>
              </a:rPr>
              <a:t>networkweaver.com</a:t>
            </a:r>
            <a:r>
              <a:rPr lang="en-GB" dirty="0"/>
              <a:t> </a:t>
            </a:r>
          </a:p>
          <a:p>
            <a:endParaRPr lang="en-GB" dirty="0"/>
          </a:p>
          <a:p>
            <a:endParaRPr lang="en-GB" dirty="0"/>
          </a:p>
          <a:p>
            <a:endParaRPr lang="en-GB" dirty="0"/>
          </a:p>
        </p:txBody>
      </p:sp>
      <p:sp>
        <p:nvSpPr>
          <p:cNvPr id="4" name="TextBox 3">
            <a:extLst>
              <a:ext uri="{FF2B5EF4-FFF2-40B4-BE49-F238E27FC236}">
                <a16:creationId xmlns:a16="http://schemas.microsoft.com/office/drawing/2014/main" id="{4E833536-4228-4955-875B-247F70ADE6C9}"/>
              </a:ext>
            </a:extLst>
          </p:cNvPr>
          <p:cNvSpPr txBox="1"/>
          <p:nvPr/>
        </p:nvSpPr>
        <p:spPr>
          <a:xfrm>
            <a:off x="844061" y="4581285"/>
            <a:ext cx="8691792" cy="646331"/>
          </a:xfrm>
          <a:prstGeom prst="rect">
            <a:avLst/>
          </a:prstGeom>
          <a:noFill/>
        </p:spPr>
        <p:txBody>
          <a:bodyPr wrap="square" rtlCol="0">
            <a:spAutoFit/>
          </a:bodyPr>
          <a:lstStyle/>
          <a:p>
            <a:r>
              <a:rPr lang="en-GB" dirty="0">
                <a:solidFill>
                  <a:schemeClr val="bg1"/>
                </a:solidFill>
              </a:rPr>
              <a:t>These slides were inspired by June Holley’s Network Weavers Handbook with thanks also to other network weavers for their comments and insights</a:t>
            </a:r>
          </a:p>
        </p:txBody>
      </p:sp>
      <p:pic>
        <p:nvPicPr>
          <p:cNvPr id="6" name="Picture 5" descr="A picture containing text, night sky&#10;&#10;Description automatically generated">
            <a:extLst>
              <a:ext uri="{FF2B5EF4-FFF2-40B4-BE49-F238E27FC236}">
                <a16:creationId xmlns:a16="http://schemas.microsoft.com/office/drawing/2014/main" id="{89B2D5FC-6FA3-40A6-AF54-2312E3098C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48693" y="5071268"/>
            <a:ext cx="1172028" cy="1329104"/>
          </a:xfrm>
          <a:prstGeom prst="rect">
            <a:avLst/>
          </a:prstGeom>
        </p:spPr>
      </p:pic>
      <p:pic>
        <p:nvPicPr>
          <p:cNvPr id="8" name="Picture 7" descr="Logo, company name&#10;&#10;Description automatically generated">
            <a:extLst>
              <a:ext uri="{FF2B5EF4-FFF2-40B4-BE49-F238E27FC236}">
                <a16:creationId xmlns:a16="http://schemas.microsoft.com/office/drawing/2014/main" id="{1B5AD526-784D-4B78-9EFC-63F9A18593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74268" y="236490"/>
            <a:ext cx="3874476" cy="1870175"/>
          </a:xfrm>
          <a:prstGeom prst="rect">
            <a:avLst/>
          </a:prstGeom>
        </p:spPr>
      </p:pic>
      <p:pic>
        <p:nvPicPr>
          <p:cNvPr id="10" name="Picture 9" descr="Circle&#10;&#10;Description automatically generated with medium confidence">
            <a:extLst>
              <a:ext uri="{FF2B5EF4-FFF2-40B4-BE49-F238E27FC236}">
                <a16:creationId xmlns:a16="http://schemas.microsoft.com/office/drawing/2014/main" id="{AE5F1FFC-06FD-45C7-9075-6F8A4406D05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20128" y="5239408"/>
            <a:ext cx="1064041" cy="1235443"/>
          </a:xfrm>
          <a:prstGeom prst="rect">
            <a:avLst/>
          </a:prstGeom>
        </p:spPr>
      </p:pic>
      <p:pic>
        <p:nvPicPr>
          <p:cNvPr id="17" name="Picture 16" descr="Icon&#10;&#10;Description automatically generated">
            <a:extLst>
              <a:ext uri="{FF2B5EF4-FFF2-40B4-BE49-F238E27FC236}">
                <a16:creationId xmlns:a16="http://schemas.microsoft.com/office/drawing/2014/main" id="{5489C92C-8A38-4A1F-AB26-726F619C85D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4202" y="5330340"/>
            <a:ext cx="1172028" cy="1240461"/>
          </a:xfrm>
          <a:prstGeom prst="rect">
            <a:avLst/>
          </a:prstGeom>
        </p:spPr>
      </p:pic>
      <p:pic>
        <p:nvPicPr>
          <p:cNvPr id="1026" name="Picture 2">
            <a:extLst>
              <a:ext uri="{FF2B5EF4-FFF2-40B4-BE49-F238E27FC236}">
                <a16:creationId xmlns:a16="http://schemas.microsoft.com/office/drawing/2014/main" id="{1F93F882-D5DE-4C7B-B175-52A6D3E7623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02992" y="5193764"/>
            <a:ext cx="1240461" cy="1240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4565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4D896123-1B32-4CB1-B2ED-E34BBC26B4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ime compass on hand">
            <a:extLst>
              <a:ext uri="{FF2B5EF4-FFF2-40B4-BE49-F238E27FC236}">
                <a16:creationId xmlns:a16="http://schemas.microsoft.com/office/drawing/2014/main" id="{8752D6B8-DA36-40F8-B48D-35F1E8C420D5}"/>
              </a:ext>
            </a:extLst>
          </p:cNvPr>
          <p:cNvPicPr>
            <a:picLocks noChangeAspect="1"/>
          </p:cNvPicPr>
          <p:nvPr/>
        </p:nvPicPr>
        <p:blipFill rotWithShape="1">
          <a:blip r:embed="rId2"/>
          <a:srcRect t="15419"/>
          <a:stretch/>
        </p:blipFill>
        <p:spPr>
          <a:xfrm>
            <a:off x="20" y="-1"/>
            <a:ext cx="12191980" cy="6857571"/>
          </a:xfrm>
          <a:prstGeom prst="rect">
            <a:avLst/>
          </a:prstGeom>
        </p:spPr>
      </p:pic>
      <p:sp>
        <p:nvSpPr>
          <p:cNvPr id="15" name="Rectangle 14">
            <a:extLst>
              <a:ext uri="{FF2B5EF4-FFF2-40B4-BE49-F238E27FC236}">
                <a16:creationId xmlns:a16="http://schemas.microsoft.com/office/drawing/2014/main" id="{019FDB4D-987D-4C87-A179-9D4616AB24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9931"/>
            <a:ext cx="12191999" cy="5058137"/>
          </a:xfrm>
          <a:prstGeom prst="rect">
            <a:avLst/>
          </a:prstGeom>
          <a:gradFill flip="none" rotWithShape="1">
            <a:gsLst>
              <a:gs pos="50000">
                <a:schemeClr val="tx1">
                  <a:alpha val="30000"/>
                </a:schemeClr>
              </a:gs>
              <a:gs pos="80000">
                <a:schemeClr val="tx1">
                  <a:alpha val="15000"/>
                </a:schemeClr>
              </a:gs>
              <a:gs pos="0">
                <a:schemeClr val="tx1">
                  <a:alpha val="0"/>
                </a:schemeClr>
              </a:gs>
              <a:gs pos="20000">
                <a:schemeClr val="tx1">
                  <a:alpha val="15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11C537-42BA-4D81-99BE-6F1372945C42}"/>
              </a:ext>
            </a:extLst>
          </p:cNvPr>
          <p:cNvSpPr>
            <a:spLocks noGrp="1"/>
          </p:cNvSpPr>
          <p:nvPr>
            <p:ph type="title"/>
          </p:nvPr>
        </p:nvSpPr>
        <p:spPr>
          <a:xfrm>
            <a:off x="1619534" y="504966"/>
            <a:ext cx="8952932" cy="3043213"/>
          </a:xfrm>
        </p:spPr>
        <p:txBody>
          <a:bodyPr vert="horz" lIns="0" tIns="0" rIns="0" bIns="0" rtlCol="0" anchor="b">
            <a:normAutofit/>
          </a:bodyPr>
          <a:lstStyle/>
          <a:p>
            <a:pPr algn="ctr"/>
            <a:r>
              <a:rPr lang="en-US" sz="4000" spc="750" dirty="0">
                <a:solidFill>
                  <a:schemeClr val="bg1"/>
                </a:solidFill>
              </a:rPr>
              <a:t>Time to pause</a:t>
            </a:r>
          </a:p>
        </p:txBody>
      </p:sp>
    </p:spTree>
    <p:extLst>
      <p:ext uri="{BB962C8B-B14F-4D97-AF65-F5344CB8AC3E}">
        <p14:creationId xmlns:p14="http://schemas.microsoft.com/office/powerpoint/2010/main" val="1831160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C3F1FE-CAF8-486A-A760-1A6AD0C1F974}"/>
              </a:ext>
            </a:extLst>
          </p:cNvPr>
          <p:cNvSpPr>
            <a:spLocks noGrp="1"/>
          </p:cNvSpPr>
          <p:nvPr>
            <p:ph type="title"/>
          </p:nvPr>
        </p:nvSpPr>
        <p:spPr>
          <a:xfrm>
            <a:off x="1380236" y="286601"/>
            <a:ext cx="5929422" cy="1852976"/>
          </a:xfrm>
        </p:spPr>
        <p:txBody>
          <a:bodyPr>
            <a:normAutofit/>
          </a:bodyPr>
          <a:lstStyle/>
          <a:p>
            <a:r>
              <a:rPr lang="en-GB" sz="4000"/>
              <a:t>What do you think?</a:t>
            </a:r>
          </a:p>
        </p:txBody>
      </p:sp>
      <p:sp>
        <p:nvSpPr>
          <p:cNvPr id="3" name="Content Placeholder 2">
            <a:extLst>
              <a:ext uri="{FF2B5EF4-FFF2-40B4-BE49-F238E27FC236}">
                <a16:creationId xmlns:a16="http://schemas.microsoft.com/office/drawing/2014/main" id="{D2ED383E-2097-4348-9A6B-D72075B00D79}"/>
              </a:ext>
            </a:extLst>
          </p:cNvPr>
          <p:cNvSpPr>
            <a:spLocks noGrp="1"/>
          </p:cNvSpPr>
          <p:nvPr>
            <p:ph idx="1"/>
          </p:nvPr>
        </p:nvSpPr>
        <p:spPr>
          <a:xfrm>
            <a:off x="1380237" y="2621381"/>
            <a:ext cx="5929422" cy="3322219"/>
          </a:xfrm>
        </p:spPr>
        <p:txBody>
          <a:bodyPr>
            <a:normAutofit/>
          </a:bodyPr>
          <a:lstStyle/>
          <a:p>
            <a:pPr marL="0" indent="0">
              <a:buNone/>
            </a:pPr>
            <a:r>
              <a:rPr lang="en-GB" sz="1800" dirty="0"/>
              <a:t>Please complete the following sentence</a:t>
            </a:r>
          </a:p>
          <a:p>
            <a:pPr marL="0" indent="0">
              <a:buNone/>
            </a:pPr>
            <a:r>
              <a:rPr lang="en-GB" sz="1800" dirty="0"/>
              <a:t>I think a network is…………..</a:t>
            </a:r>
          </a:p>
          <a:p>
            <a:pPr marL="0" indent="0">
              <a:buNone/>
            </a:pPr>
            <a:r>
              <a:rPr lang="en-GB" sz="1800" dirty="0"/>
              <a:t>I think a meeting is………. </a:t>
            </a:r>
          </a:p>
          <a:p>
            <a:pPr marL="0" indent="0">
              <a:buNone/>
            </a:pPr>
            <a:r>
              <a:rPr lang="en-GB" sz="1800" dirty="0"/>
              <a:t>I think a forum is…………</a:t>
            </a:r>
          </a:p>
          <a:p>
            <a:pPr marL="0" indent="0">
              <a:buNone/>
            </a:pPr>
            <a:r>
              <a:rPr lang="en-GB" sz="1800" dirty="0"/>
              <a:t>Network weaving to me suggests……….</a:t>
            </a:r>
          </a:p>
        </p:txBody>
      </p:sp>
      <p:sp>
        <p:nvSpPr>
          <p:cNvPr id="11" name="Rectangle 10">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chemeClr val="accent5"/>
              </a:gs>
              <a:gs pos="100000">
                <a:schemeClr val="accent2">
                  <a:lumMod val="60000"/>
                  <a:lumOff val="40000"/>
                  <a:alpha val="59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chemeClr val="accent6">
                  <a:lumMod val="75000"/>
                  <a:alpha val="61000"/>
                </a:schemeClr>
              </a:gs>
              <a:gs pos="99000">
                <a:schemeClr val="accent6">
                  <a:alpha val="8700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Empty speech bubbles">
            <a:extLst>
              <a:ext uri="{FF2B5EF4-FFF2-40B4-BE49-F238E27FC236}">
                <a16:creationId xmlns:a16="http://schemas.microsoft.com/office/drawing/2014/main" id="{A301A9B2-2338-4767-83AC-D8F46FDF1387}"/>
              </a:ext>
            </a:extLst>
          </p:cNvPr>
          <p:cNvPicPr>
            <a:picLocks noChangeAspect="1"/>
          </p:cNvPicPr>
          <p:nvPr/>
        </p:nvPicPr>
        <p:blipFill rotWithShape="1">
          <a:blip r:embed="rId2"/>
          <a:srcRect l="33049" r="24556" b="1"/>
          <a:stretch/>
        </p:blipFill>
        <p:spPr>
          <a:xfrm>
            <a:off x="8115300" y="-12515"/>
            <a:ext cx="4076700" cy="6418631"/>
          </a:xfrm>
          <a:prstGeom prst="rect">
            <a:avLst/>
          </a:prstGeom>
        </p:spPr>
      </p:pic>
    </p:spTree>
    <p:extLst>
      <p:ext uri="{BB962C8B-B14F-4D97-AF65-F5344CB8AC3E}">
        <p14:creationId xmlns:p14="http://schemas.microsoft.com/office/powerpoint/2010/main" val="1672738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E3AE8C3-8F65-40F4-BABE-E70F383014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409317" y="1410082"/>
            <a:ext cx="6858000" cy="4037835"/>
          </a:xfrm>
          <a:prstGeom prst="rect">
            <a:avLst/>
          </a:prstGeom>
          <a:gradFill>
            <a:gsLst>
              <a:gs pos="8000">
                <a:schemeClr val="accent6">
                  <a:alpha val="78000"/>
                </a:schemeClr>
              </a:gs>
              <a:gs pos="100000">
                <a:schemeClr val="accent5">
                  <a:alpha val="89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2FC4764-B8D5-4F87-95DB-3125B2D128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9728" y="59346"/>
            <a:ext cx="4156527" cy="4037836"/>
          </a:xfrm>
          <a:prstGeom prst="rect">
            <a:avLst/>
          </a:prstGeom>
          <a:gradFill>
            <a:gsLst>
              <a:gs pos="0">
                <a:schemeClr val="accent5">
                  <a:alpha val="47000"/>
                </a:schemeClr>
              </a:gs>
              <a:gs pos="100000">
                <a:schemeClr val="accent4">
                  <a:alpha val="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4">
            <a:extLst>
              <a:ext uri="{FF2B5EF4-FFF2-40B4-BE49-F238E27FC236}">
                <a16:creationId xmlns:a16="http://schemas.microsoft.com/office/drawing/2014/main" id="{B4C1654F-94F5-497E-8ECF-F2A7E84D6A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768313" y="3587284"/>
            <a:ext cx="2501977" cy="4038601"/>
          </a:xfrm>
          <a:prstGeom prst="rect">
            <a:avLst/>
          </a:prstGeom>
          <a:gradFill>
            <a:gsLst>
              <a:gs pos="0">
                <a:schemeClr val="accent5">
                  <a:lumMod val="60000"/>
                  <a:lumOff val="40000"/>
                  <a:alpha val="0"/>
                </a:schemeClr>
              </a:gs>
              <a:gs pos="99000">
                <a:schemeClr val="accent2">
                  <a:alpha val="70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65254" y="969296"/>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58000">
                <a:schemeClr val="bg1">
                  <a:alpha val="0"/>
                </a:schemeClr>
              </a:gs>
              <a:gs pos="100000">
                <a:schemeClr val="accent6">
                  <a:alpha val="35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8164B2FD-9EB4-45A3-9AF1-CC7FF166DA09}"/>
              </a:ext>
            </a:extLst>
          </p:cNvPr>
          <p:cNvSpPr>
            <a:spLocks noGrp="1"/>
          </p:cNvSpPr>
          <p:nvPr>
            <p:ph type="title"/>
          </p:nvPr>
        </p:nvSpPr>
        <p:spPr>
          <a:xfrm>
            <a:off x="409518" y="586855"/>
            <a:ext cx="3258570" cy="3387497"/>
          </a:xfrm>
        </p:spPr>
        <p:txBody>
          <a:bodyPr anchor="b">
            <a:normAutofit/>
          </a:bodyPr>
          <a:lstStyle/>
          <a:p>
            <a:pPr algn="r">
              <a:lnSpc>
                <a:spcPct val="90000"/>
              </a:lnSpc>
            </a:pPr>
            <a:r>
              <a:rPr lang="en-GB" sz="3000" dirty="0">
                <a:solidFill>
                  <a:schemeClr val="bg1"/>
                </a:solidFill>
              </a:rPr>
              <a:t>What is a network versus network weaving versus a meeting or forum?</a:t>
            </a:r>
          </a:p>
        </p:txBody>
      </p:sp>
      <p:sp>
        <p:nvSpPr>
          <p:cNvPr id="19" name="Content Placeholder 2">
            <a:extLst>
              <a:ext uri="{FF2B5EF4-FFF2-40B4-BE49-F238E27FC236}">
                <a16:creationId xmlns:a16="http://schemas.microsoft.com/office/drawing/2014/main" id="{2863C816-6AE1-4A8F-B18C-0E4B674A53BA}"/>
              </a:ext>
            </a:extLst>
          </p:cNvPr>
          <p:cNvSpPr>
            <a:spLocks noGrp="1"/>
          </p:cNvSpPr>
          <p:nvPr>
            <p:ph idx="1"/>
          </p:nvPr>
        </p:nvSpPr>
        <p:spPr>
          <a:xfrm>
            <a:off x="4581727" y="833535"/>
            <a:ext cx="3025303" cy="5361991"/>
          </a:xfrm>
        </p:spPr>
        <p:txBody>
          <a:bodyPr anchor="ctr">
            <a:normAutofit/>
          </a:bodyPr>
          <a:lstStyle/>
          <a:p>
            <a:pPr marL="0" indent="0">
              <a:lnSpc>
                <a:spcPct val="110000"/>
              </a:lnSpc>
              <a:buNone/>
            </a:pPr>
            <a:r>
              <a:rPr lang="en-GB" sz="1400" b="1" i="0" dirty="0">
                <a:effectLst/>
                <a:latin typeface="arial" panose="020B0604020202020204" pitchFamily="34" charset="0"/>
              </a:rPr>
              <a:t>Network</a:t>
            </a:r>
          </a:p>
          <a:p>
            <a:pPr marL="0" indent="0">
              <a:lnSpc>
                <a:spcPct val="110000"/>
              </a:lnSpc>
              <a:buNone/>
            </a:pPr>
            <a:r>
              <a:rPr lang="en-GB" sz="1400" b="0" i="0" dirty="0">
                <a:effectLst/>
                <a:latin typeface="arial" panose="020B0604020202020204" pitchFamily="34" charset="0"/>
              </a:rPr>
              <a:t>‘</a:t>
            </a:r>
            <a:r>
              <a:rPr lang="en-GB" sz="1400" b="0" i="1" dirty="0">
                <a:effectLst/>
                <a:latin typeface="arial" panose="020B0604020202020204" pitchFamily="34" charset="0"/>
              </a:rPr>
              <a:t>’A group or system of interconnected people or things’’ Intentionally building effective relationships towards a shared goal or to build a movement’’</a:t>
            </a:r>
          </a:p>
          <a:p>
            <a:pPr marL="0" indent="0">
              <a:lnSpc>
                <a:spcPct val="110000"/>
              </a:lnSpc>
              <a:buNone/>
            </a:pPr>
            <a:r>
              <a:rPr lang="en-GB" sz="1400" b="1" dirty="0">
                <a:latin typeface="arial" panose="020B0604020202020204" pitchFamily="34" charset="0"/>
              </a:rPr>
              <a:t>Network weaving</a:t>
            </a:r>
          </a:p>
          <a:p>
            <a:pPr marL="0" indent="0">
              <a:lnSpc>
                <a:spcPct val="110000"/>
              </a:lnSpc>
              <a:buNone/>
            </a:pPr>
            <a:r>
              <a:rPr lang="en-GB" sz="1400" dirty="0">
                <a:latin typeface="arial" panose="020B0604020202020204" pitchFamily="34" charset="0"/>
              </a:rPr>
              <a:t>‘</a:t>
            </a:r>
            <a:r>
              <a:rPr lang="en-GB" sz="1400" i="1" dirty="0">
                <a:latin typeface="arial" panose="020B0604020202020204" pitchFamily="34" charset="0"/>
              </a:rPr>
              <a:t>’Is carried out by people who take responsibility for helping the networks around them become more effective, including helping network members to become network weavers’’</a:t>
            </a:r>
          </a:p>
          <a:p>
            <a:pPr marL="0" indent="0">
              <a:lnSpc>
                <a:spcPct val="110000"/>
              </a:lnSpc>
              <a:buNone/>
            </a:pPr>
            <a:r>
              <a:rPr lang="en-GB" sz="1400" b="1" dirty="0">
                <a:latin typeface="arial" panose="020B0604020202020204" pitchFamily="34" charset="0"/>
              </a:rPr>
              <a:t>A meeting</a:t>
            </a:r>
          </a:p>
          <a:p>
            <a:pPr marL="0" indent="0">
              <a:lnSpc>
                <a:spcPct val="110000"/>
              </a:lnSpc>
              <a:buNone/>
            </a:pPr>
            <a:r>
              <a:rPr lang="en-GB" sz="1400" b="1" dirty="0">
                <a:latin typeface="arial" panose="020B0604020202020204" pitchFamily="34" charset="0"/>
              </a:rPr>
              <a:t>‘’</a:t>
            </a:r>
            <a:r>
              <a:rPr lang="en-GB" sz="1400" b="0" i="0" dirty="0">
                <a:effectLst/>
                <a:latin typeface="arial" panose="020B0604020202020204" pitchFamily="34" charset="0"/>
              </a:rPr>
              <a:t> </a:t>
            </a:r>
            <a:r>
              <a:rPr lang="en-GB" sz="1400" b="0" i="1" dirty="0">
                <a:effectLst/>
                <a:latin typeface="arial" panose="020B0604020202020204" pitchFamily="34" charset="0"/>
              </a:rPr>
              <a:t>An assembly of people for a particular purpose, especially for formal discussion’’</a:t>
            </a:r>
          </a:p>
          <a:p>
            <a:pPr marL="0" indent="0">
              <a:lnSpc>
                <a:spcPct val="110000"/>
              </a:lnSpc>
              <a:buNone/>
            </a:pPr>
            <a:r>
              <a:rPr lang="en-GB" sz="1400" b="1" dirty="0">
                <a:latin typeface="arial" panose="020B0604020202020204" pitchFamily="34" charset="0"/>
              </a:rPr>
              <a:t>A forum</a:t>
            </a:r>
          </a:p>
          <a:p>
            <a:pPr marL="0" indent="0">
              <a:lnSpc>
                <a:spcPct val="110000"/>
              </a:lnSpc>
              <a:buNone/>
            </a:pPr>
            <a:r>
              <a:rPr lang="en-GB" sz="1400" b="1" i="1" dirty="0">
                <a:latin typeface="arial" panose="020B0604020202020204" pitchFamily="34" charset="0"/>
              </a:rPr>
              <a:t>‘’</a:t>
            </a:r>
            <a:r>
              <a:rPr lang="en-GB" sz="1400" b="0" i="1" dirty="0">
                <a:effectLst/>
                <a:latin typeface="arial" panose="020B0604020202020204" pitchFamily="34" charset="0"/>
              </a:rPr>
              <a:t> A meeting or medium where ideas and views on a particular issue can be exchanged’’</a:t>
            </a:r>
            <a:endParaRPr lang="en-GB" sz="1400" b="1" i="1" dirty="0">
              <a:latin typeface="arial" panose="020B0604020202020204" pitchFamily="34" charset="0"/>
            </a:endParaRPr>
          </a:p>
          <a:p>
            <a:pPr marL="0" indent="0">
              <a:lnSpc>
                <a:spcPct val="110000"/>
              </a:lnSpc>
              <a:buNone/>
            </a:pPr>
            <a:endParaRPr lang="en-GB" sz="1400" dirty="0">
              <a:latin typeface="arial" panose="020B0604020202020204" pitchFamily="34" charset="0"/>
            </a:endParaRPr>
          </a:p>
          <a:p>
            <a:pPr marL="0" indent="0">
              <a:lnSpc>
                <a:spcPct val="110000"/>
              </a:lnSpc>
              <a:buNone/>
            </a:pPr>
            <a:endParaRPr lang="en-GB" sz="1400" b="1" dirty="0"/>
          </a:p>
        </p:txBody>
      </p:sp>
      <p:pic>
        <p:nvPicPr>
          <p:cNvPr id="5" name="Picture 4" descr="Colourful strings being woven togehter">
            <a:extLst>
              <a:ext uri="{FF2B5EF4-FFF2-40B4-BE49-F238E27FC236}">
                <a16:creationId xmlns:a16="http://schemas.microsoft.com/office/drawing/2014/main" id="{62215189-B752-4DBF-B02D-3D1AAECD89B8}"/>
              </a:ext>
            </a:extLst>
          </p:cNvPr>
          <p:cNvPicPr>
            <a:picLocks noChangeAspect="1"/>
          </p:cNvPicPr>
          <p:nvPr/>
        </p:nvPicPr>
        <p:blipFill rotWithShape="1">
          <a:blip r:embed="rId2"/>
          <a:srcRect l="39835" r="20429" b="-1"/>
          <a:stretch/>
        </p:blipFill>
        <p:spPr>
          <a:xfrm>
            <a:off x="8109502" y="10"/>
            <a:ext cx="4082498" cy="6857990"/>
          </a:xfrm>
          <a:prstGeom prst="rect">
            <a:avLst/>
          </a:prstGeom>
        </p:spPr>
      </p:pic>
    </p:spTree>
    <p:extLst>
      <p:ext uri="{BB962C8B-B14F-4D97-AF65-F5344CB8AC3E}">
        <p14:creationId xmlns:p14="http://schemas.microsoft.com/office/powerpoint/2010/main" val="3129617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E3CBB9B1-7B7D-4BA1-A1AF-572168B395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93ECA0-F9FC-4D0B-90D1-1D3A6EA40A0F}"/>
              </a:ext>
            </a:extLst>
          </p:cNvPr>
          <p:cNvSpPr>
            <a:spLocks noGrp="1"/>
          </p:cNvSpPr>
          <p:nvPr>
            <p:ph type="title"/>
          </p:nvPr>
        </p:nvSpPr>
        <p:spPr>
          <a:xfrm>
            <a:off x="8643193" y="457201"/>
            <a:ext cx="3091607" cy="1727643"/>
          </a:xfrm>
        </p:spPr>
        <p:txBody>
          <a:bodyPr anchor="b">
            <a:normAutofit/>
          </a:bodyPr>
          <a:lstStyle/>
          <a:p>
            <a:r>
              <a:rPr lang="en-GB" sz="2800"/>
              <a:t>What do you think?</a:t>
            </a:r>
          </a:p>
        </p:txBody>
      </p:sp>
      <p:pic>
        <p:nvPicPr>
          <p:cNvPr id="16" name="Picture 4" descr="Magnifying glass on clear background">
            <a:extLst>
              <a:ext uri="{FF2B5EF4-FFF2-40B4-BE49-F238E27FC236}">
                <a16:creationId xmlns:a16="http://schemas.microsoft.com/office/drawing/2014/main" id="{A58CDD75-5E56-47CB-B5EB-AD548CE3DEE9}"/>
              </a:ext>
            </a:extLst>
          </p:cNvPr>
          <p:cNvPicPr>
            <a:picLocks noChangeAspect="1"/>
          </p:cNvPicPr>
          <p:nvPr/>
        </p:nvPicPr>
        <p:blipFill rotWithShape="1">
          <a:blip r:embed="rId2"/>
          <a:srcRect l="15470" r="-1" b="-1"/>
          <a:stretch/>
        </p:blipFill>
        <p:spPr>
          <a:xfrm>
            <a:off x="20" y="431"/>
            <a:ext cx="8115280" cy="6408311"/>
          </a:xfrm>
          <a:prstGeom prst="rect">
            <a:avLst/>
          </a:prstGeom>
        </p:spPr>
      </p:pic>
      <p:sp>
        <p:nvSpPr>
          <p:cNvPr id="3" name="Content Placeholder 2">
            <a:extLst>
              <a:ext uri="{FF2B5EF4-FFF2-40B4-BE49-F238E27FC236}">
                <a16:creationId xmlns:a16="http://schemas.microsoft.com/office/drawing/2014/main" id="{56EACEA8-E275-4796-A6DE-F2F60792D512}"/>
              </a:ext>
            </a:extLst>
          </p:cNvPr>
          <p:cNvSpPr>
            <a:spLocks noGrp="1"/>
          </p:cNvSpPr>
          <p:nvPr>
            <p:ph idx="1"/>
          </p:nvPr>
        </p:nvSpPr>
        <p:spPr>
          <a:xfrm>
            <a:off x="8643193" y="2530549"/>
            <a:ext cx="2942813" cy="3428124"/>
          </a:xfrm>
        </p:spPr>
        <p:txBody>
          <a:bodyPr>
            <a:normAutofit/>
          </a:bodyPr>
          <a:lstStyle/>
          <a:p>
            <a:pPr marL="0" indent="0">
              <a:buNone/>
            </a:pPr>
            <a:r>
              <a:rPr lang="en-GB" sz="1400" dirty="0"/>
              <a:t>The reasons I want to connect with others are………..</a:t>
            </a:r>
          </a:p>
          <a:p>
            <a:pPr marL="0" indent="0">
              <a:buNone/>
            </a:pPr>
            <a:r>
              <a:rPr lang="en-GB" sz="1400" dirty="0"/>
              <a:t>The most effective connections I have with others is by…………………</a:t>
            </a:r>
          </a:p>
          <a:p>
            <a:pPr marL="0" indent="0">
              <a:buNone/>
            </a:pPr>
            <a:r>
              <a:rPr lang="en-GB" sz="1400" dirty="0"/>
              <a:t>Challenges in connecting include………..</a:t>
            </a:r>
          </a:p>
          <a:p>
            <a:pPr marL="0" indent="0">
              <a:buNone/>
            </a:pPr>
            <a:r>
              <a:rPr lang="en-GB" sz="1400" dirty="0"/>
              <a:t>I overcome these challenges by……….</a:t>
            </a:r>
          </a:p>
        </p:txBody>
      </p:sp>
      <p:sp>
        <p:nvSpPr>
          <p:cNvPr id="17" name="Rectangle 10">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49257"/>
          </a:xfrm>
          <a:prstGeom prst="rect">
            <a:avLst/>
          </a:prstGeom>
          <a:gradFill>
            <a:gsLst>
              <a:gs pos="34000">
                <a:schemeClr val="accent4">
                  <a:alpha val="73000"/>
                </a:schemeClr>
              </a:gs>
              <a:gs pos="100000">
                <a:schemeClr val="accent5">
                  <a:alpha val="89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2">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8314"/>
            <a:ext cx="8115300" cy="449258"/>
          </a:xfrm>
          <a:prstGeom prst="rect">
            <a:avLst/>
          </a:prstGeom>
          <a:gradFill>
            <a:gsLst>
              <a:gs pos="22000">
                <a:schemeClr val="accent5">
                  <a:lumMod val="60000"/>
                  <a:lumOff val="40000"/>
                  <a:alpha val="55000"/>
                </a:schemeClr>
              </a:gs>
              <a:gs pos="99000">
                <a:schemeClr val="accent2"/>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825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E383CC5D-71E8-4CB2-8E4A-F1E4FF6DC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2DA5AC1-43C5-4243-9028-07DBB80D0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
            <a:ext cx="12192000" cy="1600201"/>
          </a:xfrm>
          <a:prstGeom prst="rect">
            <a:avLst/>
          </a:prstGeom>
          <a:gradFill>
            <a:gsLst>
              <a:gs pos="0">
                <a:schemeClr val="accent5">
                  <a:alpha val="83000"/>
                </a:schemeClr>
              </a:gs>
              <a:gs pos="100000">
                <a:schemeClr val="accent6"/>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A4EDA1C-27A1-4C83-ACE4-6675EC9245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9161" y="9109"/>
            <a:ext cx="7792839" cy="1594270"/>
          </a:xfrm>
          <a:prstGeom prst="rect">
            <a:avLst/>
          </a:prstGeom>
          <a:gradFill>
            <a:gsLst>
              <a:gs pos="22000">
                <a:schemeClr val="accent2">
                  <a:alpha val="0"/>
                </a:schemeClr>
              </a:gs>
              <a:gs pos="99000">
                <a:schemeClr val="accent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1C2185E4-B584-4B9D-9440-DEA0FB9D94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9021976" y="-906246"/>
            <a:ext cx="1602951" cy="3416298"/>
          </a:xfrm>
          <a:prstGeom prst="rect">
            <a:avLst/>
          </a:prstGeom>
          <a:gradFill>
            <a:gsLst>
              <a:gs pos="45000">
                <a:schemeClr val="accent4">
                  <a:alpha val="0"/>
                </a:schemeClr>
              </a:gs>
              <a:gs pos="99000">
                <a:schemeClr val="accent6">
                  <a:alpha val="33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FF33EC8A-EE0A-4395-97E2-DAD467CF73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451242" y="0"/>
            <a:ext cx="9729549" cy="1600198"/>
          </a:xfrm>
          <a:prstGeom prst="rect">
            <a:avLst/>
          </a:prstGeom>
          <a:gradFill>
            <a:gsLst>
              <a:gs pos="0">
                <a:schemeClr val="accent5">
                  <a:alpha val="30000"/>
                </a:schemeClr>
              </a:gs>
              <a:gs pos="99000">
                <a:schemeClr val="accent5">
                  <a:alpha val="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FF85DA95-16A4-404E-9BFF-27F8E4FC78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430"/>
            <a:ext cx="7910111" cy="1600198"/>
          </a:xfrm>
          <a:prstGeom prst="rect">
            <a:avLst/>
          </a:prstGeom>
          <a:gradFill>
            <a:gsLst>
              <a:gs pos="0">
                <a:schemeClr val="accent5">
                  <a:alpha val="21000"/>
                </a:schemeClr>
              </a:gs>
              <a:gs pos="99000">
                <a:schemeClr val="accent5">
                  <a:alpha val="0"/>
                </a:scheme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70C6CE-0D0E-49D8-922E-5F487FA1BD59}"/>
              </a:ext>
            </a:extLst>
          </p:cNvPr>
          <p:cNvSpPr>
            <a:spLocks noGrp="1"/>
          </p:cNvSpPr>
          <p:nvPr>
            <p:ph type="title"/>
          </p:nvPr>
        </p:nvSpPr>
        <p:spPr>
          <a:xfrm>
            <a:off x="1157084" y="374427"/>
            <a:ext cx="10374517" cy="971512"/>
          </a:xfrm>
        </p:spPr>
        <p:txBody>
          <a:bodyPr anchor="ctr">
            <a:normAutofit/>
          </a:bodyPr>
          <a:lstStyle/>
          <a:p>
            <a:pPr>
              <a:lnSpc>
                <a:spcPct val="90000"/>
              </a:lnSpc>
            </a:pPr>
            <a:r>
              <a:rPr lang="en-GB" sz="3200">
                <a:solidFill>
                  <a:schemeClr val="bg1"/>
                </a:solidFill>
              </a:rPr>
              <a:t>Going in circles does any of this feel familiar</a:t>
            </a:r>
          </a:p>
        </p:txBody>
      </p:sp>
      <p:graphicFrame>
        <p:nvGraphicFramePr>
          <p:cNvPr id="18" name="Content Placeholder 2">
            <a:extLst>
              <a:ext uri="{FF2B5EF4-FFF2-40B4-BE49-F238E27FC236}">
                <a16:creationId xmlns:a16="http://schemas.microsoft.com/office/drawing/2014/main" id="{30870F67-1931-4F5F-8D8E-7A8F9FB1236B}"/>
              </a:ext>
            </a:extLst>
          </p:cNvPr>
          <p:cNvGraphicFramePr>
            <a:graphicFrameLocks noGrp="1"/>
          </p:cNvGraphicFramePr>
          <p:nvPr>
            <p:ph idx="1"/>
            <p:extLst>
              <p:ext uri="{D42A27DB-BD31-4B8C-83A1-F6EECF244321}">
                <p14:modId xmlns:p14="http://schemas.microsoft.com/office/powerpoint/2010/main" val="368810588"/>
              </p:ext>
            </p:extLst>
          </p:nvPr>
        </p:nvGraphicFramePr>
        <p:xfrm>
          <a:off x="579474" y="2062715"/>
          <a:ext cx="11033029" cy="41892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06360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4" name="Rectangle 43">
            <a:extLst>
              <a:ext uri="{FF2B5EF4-FFF2-40B4-BE49-F238E27FC236}">
                <a16:creationId xmlns:a16="http://schemas.microsoft.com/office/drawing/2014/main" id="{487FDDCF-C300-4618-BBC4-568DDFD9E6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1686F1-EC6E-473C-BA78-8FDFC62572F8}"/>
              </a:ext>
            </a:extLst>
          </p:cNvPr>
          <p:cNvSpPr>
            <a:spLocks noGrp="1"/>
          </p:cNvSpPr>
          <p:nvPr>
            <p:ph type="title"/>
          </p:nvPr>
        </p:nvSpPr>
        <p:spPr>
          <a:xfrm>
            <a:off x="1139688" y="4313583"/>
            <a:ext cx="9899374" cy="940904"/>
          </a:xfrm>
        </p:spPr>
        <p:txBody>
          <a:bodyPr vert="horz" lIns="0" tIns="0" rIns="0" bIns="0" rtlCol="0" anchor="b">
            <a:normAutofit/>
          </a:bodyPr>
          <a:lstStyle/>
          <a:p>
            <a:pPr algn="ctr">
              <a:lnSpc>
                <a:spcPct val="90000"/>
              </a:lnSpc>
            </a:pPr>
            <a:r>
              <a:rPr lang="en-US" sz="2200" spc="750"/>
              <a:t>Networking does not mean we need to agree on everything before we move forwards</a:t>
            </a:r>
          </a:p>
        </p:txBody>
      </p:sp>
      <p:pic>
        <p:nvPicPr>
          <p:cNvPr id="4" name="Picture 3" descr="Chart&#10;&#10;Description automatically generated">
            <a:extLst>
              <a:ext uri="{FF2B5EF4-FFF2-40B4-BE49-F238E27FC236}">
                <a16:creationId xmlns:a16="http://schemas.microsoft.com/office/drawing/2014/main" id="{AADED229-8E36-5D1D-E0AC-C5482D94C6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1" y="897921"/>
            <a:ext cx="4489540" cy="3176347"/>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2BC3D7CB-7969-43CE-F2EA-67702C44DE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0860" y="897921"/>
            <a:ext cx="4489540" cy="3176347"/>
          </a:xfrm>
          <a:prstGeom prst="rect">
            <a:avLst/>
          </a:prstGeom>
        </p:spPr>
      </p:pic>
      <p:sp>
        <p:nvSpPr>
          <p:cNvPr id="46" name="Rectangle 45">
            <a:extLst>
              <a:ext uri="{FF2B5EF4-FFF2-40B4-BE49-F238E27FC236}">
                <a16:creationId xmlns:a16="http://schemas.microsoft.com/office/drawing/2014/main" id="{CB1FF4D1-D3A2-46A1-A1DB-84C4A92F68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8741"/>
            <a:ext cx="12192000" cy="449256"/>
          </a:xfrm>
          <a:prstGeom prst="rect">
            <a:avLst/>
          </a:prstGeom>
          <a:gradFill>
            <a:gsLst>
              <a:gs pos="14000">
                <a:schemeClr val="accent4">
                  <a:alpha val="28000"/>
                </a:schemeClr>
              </a:gs>
              <a:gs pos="100000">
                <a:schemeClr val="accent5">
                  <a:alpha val="8500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A6CC515-2CA9-4522-924F-81F6F25FF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8316"/>
            <a:ext cx="8153398" cy="449684"/>
          </a:xfrm>
          <a:prstGeom prst="rect">
            <a:avLst/>
          </a:prstGeom>
          <a:gradFill>
            <a:gsLst>
              <a:gs pos="9000">
                <a:schemeClr val="accent2">
                  <a:lumMod val="60000"/>
                  <a:lumOff val="40000"/>
                  <a:alpha val="68000"/>
                </a:schemeClr>
              </a:gs>
              <a:gs pos="99000">
                <a:schemeClr val="accent2"/>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0884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383CC5D-71E8-4CB2-8E4A-F1E4FF6DC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DA5AC1-43C5-4243-9028-07DBB80D0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
            <a:ext cx="12192000" cy="1600201"/>
          </a:xfrm>
          <a:prstGeom prst="rect">
            <a:avLst/>
          </a:prstGeom>
          <a:gradFill>
            <a:gsLst>
              <a:gs pos="0">
                <a:schemeClr val="accent5">
                  <a:alpha val="83000"/>
                </a:schemeClr>
              </a:gs>
              <a:gs pos="100000">
                <a:schemeClr val="accent6"/>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A4EDA1C-27A1-4C83-ACE4-6675EC9245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9161" y="9109"/>
            <a:ext cx="7792839" cy="1594270"/>
          </a:xfrm>
          <a:prstGeom prst="rect">
            <a:avLst/>
          </a:prstGeom>
          <a:gradFill>
            <a:gsLst>
              <a:gs pos="22000">
                <a:schemeClr val="accent2">
                  <a:alpha val="0"/>
                </a:schemeClr>
              </a:gs>
              <a:gs pos="99000">
                <a:schemeClr val="accent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1C2185E4-B584-4B9D-9440-DEA0FB9D94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9021976" y="-906246"/>
            <a:ext cx="1602951" cy="3416298"/>
          </a:xfrm>
          <a:prstGeom prst="rect">
            <a:avLst/>
          </a:prstGeom>
          <a:gradFill>
            <a:gsLst>
              <a:gs pos="45000">
                <a:schemeClr val="accent4">
                  <a:alpha val="0"/>
                </a:schemeClr>
              </a:gs>
              <a:gs pos="99000">
                <a:schemeClr val="accent6">
                  <a:alpha val="33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FF33EC8A-EE0A-4395-97E2-DAD467CF73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451242" y="0"/>
            <a:ext cx="9729549" cy="1600198"/>
          </a:xfrm>
          <a:prstGeom prst="rect">
            <a:avLst/>
          </a:prstGeom>
          <a:gradFill>
            <a:gsLst>
              <a:gs pos="0">
                <a:schemeClr val="accent5">
                  <a:alpha val="30000"/>
                </a:schemeClr>
              </a:gs>
              <a:gs pos="99000">
                <a:schemeClr val="accent5">
                  <a:alpha val="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F85DA95-16A4-404E-9BFF-27F8E4FC78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430"/>
            <a:ext cx="7910111" cy="1600198"/>
          </a:xfrm>
          <a:prstGeom prst="rect">
            <a:avLst/>
          </a:prstGeom>
          <a:gradFill>
            <a:gsLst>
              <a:gs pos="0">
                <a:schemeClr val="accent5">
                  <a:alpha val="21000"/>
                </a:schemeClr>
              </a:gs>
              <a:gs pos="99000">
                <a:schemeClr val="accent5">
                  <a:alpha val="0"/>
                </a:scheme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DC7BA0-C4EE-44FF-8386-2153D476C407}"/>
              </a:ext>
            </a:extLst>
          </p:cNvPr>
          <p:cNvSpPr>
            <a:spLocks noGrp="1"/>
          </p:cNvSpPr>
          <p:nvPr>
            <p:ph type="title"/>
          </p:nvPr>
        </p:nvSpPr>
        <p:spPr>
          <a:xfrm>
            <a:off x="1157084" y="374427"/>
            <a:ext cx="10374517" cy="971512"/>
          </a:xfrm>
        </p:spPr>
        <p:txBody>
          <a:bodyPr anchor="ctr">
            <a:normAutofit/>
          </a:bodyPr>
          <a:lstStyle/>
          <a:p>
            <a:r>
              <a:rPr lang="en-GB" sz="3200" dirty="0">
                <a:solidFill>
                  <a:schemeClr val="bg1"/>
                </a:solidFill>
              </a:rPr>
              <a:t>Network weaving all a bit quantum</a:t>
            </a:r>
          </a:p>
        </p:txBody>
      </p:sp>
      <p:graphicFrame>
        <p:nvGraphicFramePr>
          <p:cNvPr id="5" name="Content Placeholder 2">
            <a:extLst>
              <a:ext uri="{FF2B5EF4-FFF2-40B4-BE49-F238E27FC236}">
                <a16:creationId xmlns:a16="http://schemas.microsoft.com/office/drawing/2014/main" id="{8542B704-B461-44BC-B127-B9549596492C}"/>
              </a:ext>
            </a:extLst>
          </p:cNvPr>
          <p:cNvGraphicFramePr>
            <a:graphicFrameLocks noGrp="1"/>
          </p:cNvGraphicFramePr>
          <p:nvPr>
            <p:ph idx="1"/>
            <p:extLst>
              <p:ext uri="{D42A27DB-BD31-4B8C-83A1-F6EECF244321}">
                <p14:modId xmlns:p14="http://schemas.microsoft.com/office/powerpoint/2010/main" val="3292981444"/>
              </p:ext>
            </p:extLst>
          </p:nvPr>
        </p:nvGraphicFramePr>
        <p:xfrm>
          <a:off x="579474" y="1719936"/>
          <a:ext cx="11178417" cy="49579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22057984"/>
      </p:ext>
    </p:extLst>
  </p:cSld>
  <p:clrMapOvr>
    <a:masterClrMapping/>
  </p:clrMapOvr>
</p:sld>
</file>

<file path=ppt/theme/theme1.xml><?xml version="1.0" encoding="utf-8"?>
<a:theme xmlns:a="http://schemas.openxmlformats.org/drawingml/2006/main" name="GradientRiseVTI">
  <a:themeElements>
    <a:clrScheme name="Blue">
      <a:dk1>
        <a:srgbClr val="000000"/>
      </a:dk1>
      <a:lt1>
        <a:srgbClr val="FFFFFF"/>
      </a:lt1>
      <a:dk2>
        <a:srgbClr val="153A63"/>
      </a:dk2>
      <a:lt2>
        <a:srgbClr val="DBEFF9"/>
      </a:lt2>
      <a:accent1>
        <a:srgbClr val="0F6FC6"/>
      </a:accent1>
      <a:accent2>
        <a:srgbClr val="009DD9"/>
      </a:accent2>
      <a:accent3>
        <a:srgbClr val="09B8C0"/>
      </a:accent3>
      <a:accent4>
        <a:srgbClr val="0EBC8C"/>
      </a:accent4>
      <a:accent5>
        <a:srgbClr val="71B959"/>
      </a:accent5>
      <a:accent6>
        <a:srgbClr val="96B042"/>
      </a:accent6>
      <a:hlink>
        <a:srgbClr val="C37400"/>
      </a:hlink>
      <a:folHlink>
        <a:srgbClr val="4F9085"/>
      </a:folHlink>
    </a:clrScheme>
    <a:fontScheme name="Avenir">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RiseVTI" id="{C2FC082F-B444-4222-AF20-78444CCB5722}" vid="{39F213E4-0CBC-40CB-B3F6-8C5562B6B99A}"/>
    </a:ext>
  </a:extLst>
</a:theme>
</file>

<file path=docProps/app.xml><?xml version="1.0" encoding="utf-8"?>
<Properties xmlns="http://schemas.openxmlformats.org/officeDocument/2006/extended-properties" xmlns:vt="http://schemas.openxmlformats.org/officeDocument/2006/docPropsVTypes">
  <TotalTime>235</TotalTime>
  <Words>1228</Words>
  <Application>Microsoft Office PowerPoint</Application>
  <PresentationFormat>Widescreen</PresentationFormat>
  <Paragraphs>102</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arial</vt:lpstr>
      <vt:lpstr>Calibri</vt:lpstr>
      <vt:lpstr>Tw Cen MT</vt:lpstr>
      <vt:lpstr>GradientRiseVTI</vt:lpstr>
      <vt:lpstr>A brief overview of Network Weaving</vt:lpstr>
      <vt:lpstr>Overview of the slides</vt:lpstr>
      <vt:lpstr>Time to pause</vt:lpstr>
      <vt:lpstr>What do you think?</vt:lpstr>
      <vt:lpstr>What is a network versus network weaving versus a meeting or forum?</vt:lpstr>
      <vt:lpstr>What do you think?</vt:lpstr>
      <vt:lpstr>Going in circles does any of this feel familiar</vt:lpstr>
      <vt:lpstr>Networking does not mean we need to agree on everything before we move forwards</vt:lpstr>
      <vt:lpstr>Network weaving all a bit quantum</vt:lpstr>
      <vt:lpstr>Networks address power imbalance</vt:lpstr>
      <vt:lpstr>What do you think?</vt:lpstr>
      <vt:lpstr>So what is network weaving!</vt:lpstr>
      <vt:lpstr>So what are these tools and activities?</vt:lpstr>
      <vt:lpstr>Why networks matter…what we can learn from trees</vt:lpstr>
      <vt:lpstr>We all have a role in bringing about change</vt:lpstr>
      <vt:lpstr>Would you like to share some of your experiences of networking?</vt:lpstr>
      <vt:lpstr>What do you think?</vt:lpstr>
      <vt:lpstr>Nurturing networks and Network weaving</vt:lpstr>
      <vt:lpstr>Links and resources</vt:lpstr>
      <vt:lpstr>Links and resources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brief overview of Network Weaving</dc:title>
  <dc:creator>Hilda Campbell</dc:creator>
  <cp:lastModifiedBy>Hilda Campbell</cp:lastModifiedBy>
  <cp:revision>12</cp:revision>
  <dcterms:created xsi:type="dcterms:W3CDTF">2022-01-04T08:26:13Z</dcterms:created>
  <dcterms:modified xsi:type="dcterms:W3CDTF">2022-11-01T10:29:08Z</dcterms:modified>
</cp:coreProperties>
</file>