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78" r:id="rId6"/>
    <p:sldId id="279" r:id="rId7"/>
    <p:sldId id="280" r:id="rId8"/>
    <p:sldId id="293" r:id="rId9"/>
    <p:sldId id="282" r:id="rId10"/>
    <p:sldId id="281" r:id="rId11"/>
    <p:sldId id="283" r:id="rId12"/>
    <p:sldId id="291" r:id="rId13"/>
    <p:sldId id="29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22" autoAdjust="0"/>
  </p:normalViewPr>
  <p:slideViewPr>
    <p:cSldViewPr snapToGrid="0"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985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yyGrX4wlY&amp;t=27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introduction explain our 25 min structure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 of slides will come out in follow up email- with links newsletters and networks to join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Twitter hashtag- be mindful registration didn’t include photo permission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111d76a1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9111d76a1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9111d76a1b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e6c45381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e6c45381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minutes of music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Post survey monkey link in chat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Funded MOOC places- complete the survey monkey- those that do in the hat to win sponsored QI MOOC and certificate</a:t>
            </a:r>
            <a:endParaRPr/>
          </a:p>
        </p:txBody>
      </p:sp>
      <p:sp>
        <p:nvSpPr>
          <p:cNvPr id="474" name="Google Shape;474;g8e6c45381c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e6c45381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8e6c45381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week- which session? See you then? </a:t>
            </a:r>
            <a:endParaRPr/>
          </a:p>
        </p:txBody>
      </p:sp>
      <p:sp>
        <p:nvSpPr>
          <p:cNvPr id="480" name="Google Shape;480;g8e6c45381c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e6c45381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e6c45381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8e6c45381c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172777cf2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172777cf2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9172777cf2_0_3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72777cf2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172777cf2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https://www.youtube.com/watch?v=w2yyGrX4wlY&amp;t=27s</a:t>
            </a:r>
            <a:r>
              <a:rPr lang="en-GB"/>
              <a:t> 2 min video</a:t>
            </a:r>
            <a:endParaRPr/>
          </a:p>
        </p:txBody>
      </p:sp>
      <p:sp>
        <p:nvSpPr>
          <p:cNvPr id="92" name="Google Shape;92;g9172777cf2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111d76a1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9111d76a1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Same approach- PDSA and model for improvement. Working in teams. Note in session plan.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Desired outcome: Perfectly folded T Shirt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Time and quality to be measured: </a:t>
            </a:r>
            <a:endParaRPr/>
          </a:p>
        </p:txBody>
      </p:sp>
      <p:sp>
        <p:nvSpPr>
          <p:cNvPr id="298" name="Google Shape;298;g9111d76a1b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111d76a1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9111d76a1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Plan– the change to be tested or implemented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Do– carry out the test or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Study– based on the measurable outcomes agreed before starting out, collect data before and after the change and reflect on the impact of the change and what was learned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Act– plan the next change cycle or full implementation.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9111d76a1b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111d76a1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9111d76a1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9111d76a1b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111d76a1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9111d76a1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Tell us some of your change ideas and how did it make a difference to the ‘perfectly folded T shirt’?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Did change the way you folded it? Did you do anything to prepare before dropping the T-shirt? Did you change your environment? </a:t>
            </a:r>
            <a:endParaRPr/>
          </a:p>
        </p:txBody>
      </p:sp>
      <p:sp>
        <p:nvSpPr>
          <p:cNvPr id="332" name="Google Shape;332;g9111d76a1b_1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111d76a1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9111d76a1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Facilitate discussion in groups: Think of a challenge at work, could you use a PDSA approach to improve it?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Share some ideas,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9111d76a1b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longside text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237C"/>
              </a:buClr>
              <a:buSzPts val="2800"/>
              <a:buFont typeface="Aria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755576" y="1796821"/>
            <a:ext cx="3024336" cy="36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3995937" y="1796821"/>
            <a:ext cx="4464496" cy="364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Char char="•"/>
              <a:defRPr sz="2400">
                <a:solidFill>
                  <a:srgbClr val="5D8099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7" name="Google Shape;17;p2" descr="C:\Users\Lauren.Hoskin\Desktop\Untitled-1.png"/>
          <p:cNvPicPr preferRelativeResize="0"/>
          <p:nvPr/>
        </p:nvPicPr>
        <p:blipFill rotWithShape="1">
          <a:blip r:embed="rId2">
            <a:alphaModFix/>
          </a:blip>
          <a:srcRect t="35809" b="36368"/>
          <a:stretch/>
        </p:blipFill>
        <p:spPr>
          <a:xfrm>
            <a:off x="0" y="0"/>
            <a:ext cx="9144000" cy="50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">
  <p:cSld name="Text 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71601" y="2060848"/>
            <a:ext cx="6984776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Char char="•"/>
              <a:defRPr sz="2400">
                <a:solidFill>
                  <a:srgbClr val="5D8099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971603" y="1268768"/>
            <a:ext cx="4319587" cy="76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 descr="C:\Users\Lauren.Hoskin\Desktop\Untitled-1.png"/>
          <p:cNvPicPr preferRelativeResize="0"/>
          <p:nvPr/>
        </p:nvPicPr>
        <p:blipFill rotWithShape="1">
          <a:blip r:embed="rId2">
            <a:alphaModFix/>
          </a:blip>
          <a:srcRect t="35809" b="36368"/>
          <a:stretch/>
        </p:blipFill>
        <p:spPr>
          <a:xfrm>
            <a:off x="0" y="0"/>
            <a:ext cx="9144000" cy="50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08520" y="-99392"/>
            <a:ext cx="9361040" cy="7104789"/>
          </a:xfrm>
          <a:prstGeom prst="rect">
            <a:avLst/>
          </a:prstGeom>
          <a:solidFill>
            <a:srgbClr val="456D82"/>
          </a:solidFill>
          <a:ln w="9525" cap="flat" cmpd="sng">
            <a:solidFill>
              <a:srgbClr val="5D80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3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475582" y="1628802"/>
            <a:ext cx="6192837" cy="133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5148065" y="3068826"/>
            <a:ext cx="2519362" cy="7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755576" y="189284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237C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755576" y="3356995"/>
            <a:ext cx="5616624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5D8099"/>
              </a:buClr>
              <a:buSzPts val="2800"/>
              <a:buNone/>
              <a:defRPr sz="2800">
                <a:solidFill>
                  <a:srgbClr val="5D809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38AA9"/>
              </a:buClr>
              <a:buSzPts val="2800"/>
              <a:buNone/>
              <a:defRPr>
                <a:solidFill>
                  <a:srgbClr val="938AA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38AA9"/>
              </a:buClr>
              <a:buSzPts val="2400"/>
              <a:buNone/>
              <a:defRPr>
                <a:solidFill>
                  <a:srgbClr val="938AA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38AA9"/>
              </a:buClr>
              <a:buSzPts val="2000"/>
              <a:buNone/>
              <a:defRPr>
                <a:solidFill>
                  <a:srgbClr val="938AA9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938AA9"/>
              </a:buClr>
              <a:buSzPts val="1800"/>
              <a:buNone/>
              <a:defRPr>
                <a:solidFill>
                  <a:srgbClr val="938AA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38AA9"/>
              </a:buClr>
              <a:buSzPts val="2000"/>
              <a:buNone/>
              <a:defRPr>
                <a:solidFill>
                  <a:srgbClr val="938AA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38AA9"/>
              </a:buClr>
              <a:buSzPts val="2000"/>
              <a:buNone/>
              <a:defRPr>
                <a:solidFill>
                  <a:srgbClr val="938AA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38AA9"/>
              </a:buClr>
              <a:buSzPts val="2000"/>
              <a:buNone/>
              <a:defRPr>
                <a:solidFill>
                  <a:srgbClr val="938AA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38AA9"/>
              </a:buClr>
              <a:buSzPts val="2000"/>
              <a:buNone/>
              <a:defRPr>
                <a:solidFill>
                  <a:srgbClr val="938AA9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5" descr="C:\Users\Lauren.Hoskin\Desktop\Artboard 1-100.jpg"/>
          <p:cNvPicPr preferRelativeResize="0"/>
          <p:nvPr/>
        </p:nvPicPr>
        <p:blipFill rotWithShape="1">
          <a:blip r:embed="rId2">
            <a:alphaModFix/>
          </a:blip>
          <a:srcRect l="3363" t="68440" r="1873"/>
          <a:stretch/>
        </p:blipFill>
        <p:spPr>
          <a:xfrm>
            <a:off x="794" y="-20538"/>
            <a:ext cx="9144000" cy="101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-108520" y="-147395"/>
            <a:ext cx="9361040" cy="710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283970" y="4581143"/>
            <a:ext cx="4464496" cy="105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C:\Users\Lauren.Hoskin\Desktop\Untitled-1.png"/>
          <p:cNvPicPr preferRelativeResize="0"/>
          <p:nvPr/>
        </p:nvPicPr>
        <p:blipFill rotWithShape="1">
          <a:blip r:embed="rId2">
            <a:alphaModFix/>
          </a:blip>
          <a:srcRect t="16319" b="8547"/>
          <a:stretch/>
        </p:blipFill>
        <p:spPr>
          <a:xfrm>
            <a:off x="0" y="5499847"/>
            <a:ext cx="9144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 descr="C:\Users\Lauren.Hoskin\Desktop\Artboard 1-100.jpg"/>
          <p:cNvPicPr preferRelativeResize="0"/>
          <p:nvPr/>
        </p:nvPicPr>
        <p:blipFill rotWithShape="1">
          <a:blip r:embed="rId3">
            <a:alphaModFix/>
          </a:blip>
          <a:srcRect l="9028" t="17489" r="8888" b="63300"/>
          <a:stretch/>
        </p:blipFill>
        <p:spPr>
          <a:xfrm>
            <a:off x="2850285" y="4077087"/>
            <a:ext cx="3548896" cy="4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S:\Communications and Events\Image Library\WEAHSN logos\West of England AHSN logo 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5534" y="1772816"/>
            <a:ext cx="5412959" cy="224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1520" y="260664"/>
            <a:ext cx="7801986" cy="8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8237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823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51521" y="1229368"/>
            <a:ext cx="8770634" cy="522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S:\Communications and Events\Image Library\WEAHSN logos\West of England AHSN logo P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16216" y="5745458"/>
            <a:ext cx="2419548" cy="10047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81350" y="3590138"/>
            <a:ext cx="81813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None/>
            </a:pPr>
            <a:r>
              <a:rPr lang="en-GB">
                <a:solidFill>
                  <a:schemeClr val="accent2"/>
                </a:solidFill>
              </a:rPr>
              <a:t>Welcome everyone- please type in the chat box. Tell us your name, role and where you are joining us from today.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None/>
            </a:pPr>
            <a:r>
              <a:rPr lang="en-GB">
                <a:solidFill>
                  <a:schemeClr val="accent2"/>
                </a:solidFill>
              </a:rPr>
              <a:t>Please mute your microphone to avoid background noise.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294967295"/>
          </p:nvPr>
        </p:nvSpPr>
        <p:spPr>
          <a:xfrm>
            <a:off x="262500" y="605900"/>
            <a:ext cx="8619000" cy="24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r>
              <a:rPr lang="en-GB" sz="3000" b="1">
                <a:solidFill>
                  <a:srgbClr val="48237C"/>
                </a:solidFill>
              </a:rPr>
              <a:t>QI Summer Series: Workshop 4</a:t>
            </a:r>
            <a:endParaRPr sz="3000" b="1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 b="1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r>
              <a:rPr lang="en-GB" sz="3000" b="1">
                <a:solidFill>
                  <a:srgbClr val="48237C"/>
                </a:solidFill>
              </a:rPr>
              <a:t>Carrying out QI</a:t>
            </a:r>
            <a:endParaRPr sz="3000" b="1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r>
              <a:rPr lang="en-GB" sz="2600">
                <a:solidFill>
                  <a:srgbClr val="48237C"/>
                </a:solidFill>
              </a:rPr>
              <a:t>Wednesday 19th August 9:30-11:30</a:t>
            </a:r>
            <a:endParaRPr sz="26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D8099"/>
              </a:buClr>
              <a:buSzPts val="2400"/>
              <a:buFont typeface="Arial"/>
              <a:buNone/>
            </a:pPr>
            <a:endParaRPr sz="3000">
              <a:solidFill>
                <a:srgbClr val="48237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3000">
              <a:solidFill>
                <a:srgbClr val="48237C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210275" y="5804150"/>
            <a:ext cx="4743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@WEAHSN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#WEAHSNAcademy</a:t>
            </a:r>
            <a:endParaRPr sz="15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26" y="5804151"/>
            <a:ext cx="981351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/>
        </p:nvSpPr>
        <p:spPr>
          <a:xfrm>
            <a:off x="689525" y="1024975"/>
            <a:ext cx="7938900" cy="4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break out </a:t>
            </a:r>
            <a:r>
              <a:rPr lang="en-GB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rooms (4 mins) 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feel about the model for improvement?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think you’ll be able to use it in your current role and can you think of an example for putting PDSAs in to practice?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to the main group- share ideas in the chat box.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952300"/>
            <a:ext cx="1509500" cy="9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Poll</a:t>
            </a:r>
            <a:endParaRPr b="1" dirty="0"/>
          </a:p>
        </p:txBody>
      </p:sp>
      <p:sp>
        <p:nvSpPr>
          <p:cNvPr id="345" name="Google Shape;345;p39"/>
          <p:cNvSpPr txBox="1"/>
          <p:nvPr/>
        </p:nvSpPr>
        <p:spPr>
          <a:xfrm>
            <a:off x="1210275" y="5727950"/>
            <a:ext cx="4743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@WEAHSN 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#WEAHSNAcademy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6" y="5727951"/>
            <a:ext cx="981351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9"/>
          <p:cNvSpPr txBox="1"/>
          <p:nvPr/>
        </p:nvSpPr>
        <p:spPr>
          <a:xfrm>
            <a:off x="465900" y="1769225"/>
            <a:ext cx="83304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model for improvement and PDSA cycles, I believe I could:</a:t>
            </a:r>
            <a:endParaRPr sz="2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313" y="1033800"/>
            <a:ext cx="6419376" cy="427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 txBox="1">
            <a:spLocks noGrp="1"/>
          </p:cNvSpPr>
          <p:nvPr>
            <p:ph type="title"/>
          </p:nvPr>
        </p:nvSpPr>
        <p:spPr>
          <a:xfrm>
            <a:off x="422876" y="966603"/>
            <a:ext cx="5486400" cy="566700"/>
          </a:xfrm>
          <a:prstGeom prst="rect">
            <a:avLst/>
          </a:prstGeom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and well done</a:t>
            </a:r>
            <a:endParaRPr/>
          </a:p>
        </p:txBody>
      </p:sp>
      <p:pic>
        <p:nvPicPr>
          <p:cNvPr id="483" name="Google Shape;4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00" y="2033551"/>
            <a:ext cx="1710300" cy="17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00" y="2741101"/>
            <a:ext cx="1710300" cy="17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100" y="3315126"/>
            <a:ext cx="1934950" cy="19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8"/>
          <p:cNvSpPr txBox="1"/>
          <p:nvPr/>
        </p:nvSpPr>
        <p:spPr>
          <a:xfrm>
            <a:off x="1210275" y="5727950"/>
            <a:ext cx="4743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@WEAHSN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#WEAHSNAcademy</a:t>
            </a:r>
            <a:endParaRPr sz="1500"/>
          </a:p>
        </p:txBody>
      </p:sp>
      <p:pic>
        <p:nvPicPr>
          <p:cNvPr id="487" name="Google Shape;4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26" y="5727951"/>
            <a:ext cx="981351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371600"/>
            <a:ext cx="59436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2000700" y="4320550"/>
            <a:ext cx="399900" cy="45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619700" y="4320550"/>
            <a:ext cx="399900" cy="45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172100" y="4320550"/>
            <a:ext cx="399900" cy="45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363150" y="1215400"/>
            <a:ext cx="661200" cy="45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3910800" y="2548896"/>
            <a:ext cx="661200" cy="1162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85400" y="3539500"/>
            <a:ext cx="1414800" cy="1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Turn your microphone on and off. Please keep your mic turned off to limit background noise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1595125" y="4947925"/>
            <a:ext cx="2577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Turn your camera on and off. Please keep your camera turned on if you can- we’d like to see you if we can :D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5214625" y="514350"/>
            <a:ext cx="3695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 between speaker view or gallery view. This screenshot is with gallery view.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185400" y="876300"/>
            <a:ext cx="13170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Hover over the grey line in the middle and drag it to the side. This will expand and shrink the slide view.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425" y="1371600"/>
            <a:ext cx="11334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1918975" y="476250"/>
            <a:ext cx="3162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on “View Options” and select “side by side mode”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4890775" y="4819650"/>
            <a:ext cx="21336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the chat box and use it to communicate with the event hosts and participants.</a:t>
            </a:r>
            <a:endParaRPr/>
          </a:p>
        </p:txBody>
      </p:sp>
      <p:cxnSp>
        <p:nvCxnSpPr>
          <p:cNvPr id="81" name="Google Shape;81;p14"/>
          <p:cNvCxnSpPr>
            <a:stCxn id="73" idx="0"/>
            <a:endCxn id="77" idx="3"/>
          </p:cNvCxnSpPr>
          <p:nvPr/>
        </p:nvCxnSpPr>
        <p:spPr>
          <a:xfrm rot="10800000">
            <a:off x="1502400" y="1609596"/>
            <a:ext cx="2739000" cy="93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/>
          <p:cNvCxnSpPr>
            <a:stCxn id="74" idx="3"/>
            <a:endCxn id="74" idx="3"/>
          </p:cNvCxnSpPr>
          <p:nvPr/>
        </p:nvCxnSpPr>
        <p:spPr>
          <a:xfrm>
            <a:off x="1600200" y="43973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/>
          <p:cNvCxnSpPr>
            <a:endCxn id="74" idx="3"/>
          </p:cNvCxnSpPr>
          <p:nvPr/>
        </p:nvCxnSpPr>
        <p:spPr>
          <a:xfrm rot="10800000" flipH="1">
            <a:off x="1312200" y="4397350"/>
            <a:ext cx="288000" cy="317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4"/>
          <p:cNvCxnSpPr>
            <a:stCxn id="69" idx="4"/>
          </p:cNvCxnSpPr>
          <p:nvPr/>
        </p:nvCxnSpPr>
        <p:spPr>
          <a:xfrm>
            <a:off x="2200650" y="4772350"/>
            <a:ext cx="4200" cy="256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4"/>
          <p:cNvCxnSpPr>
            <a:stCxn id="71" idx="5"/>
            <a:endCxn id="80" idx="1"/>
          </p:cNvCxnSpPr>
          <p:nvPr/>
        </p:nvCxnSpPr>
        <p:spPr>
          <a:xfrm>
            <a:off x="4513436" y="4706185"/>
            <a:ext cx="377400" cy="523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4"/>
          <p:cNvCxnSpPr>
            <a:stCxn id="76" idx="2"/>
            <a:endCxn id="72" idx="7"/>
          </p:cNvCxnSpPr>
          <p:nvPr/>
        </p:nvCxnSpPr>
        <p:spPr>
          <a:xfrm flipH="1">
            <a:off x="6927475" y="1085850"/>
            <a:ext cx="135000" cy="195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4"/>
          <p:cNvSpPr/>
          <p:nvPr/>
        </p:nvSpPr>
        <p:spPr>
          <a:xfrm>
            <a:off x="4458150" y="1171600"/>
            <a:ext cx="1414800" cy="939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4"/>
          <p:cNvCxnSpPr>
            <a:stCxn id="79" idx="2"/>
            <a:endCxn id="87" idx="1"/>
          </p:cNvCxnSpPr>
          <p:nvPr/>
        </p:nvCxnSpPr>
        <p:spPr>
          <a:xfrm>
            <a:off x="3500125" y="1123950"/>
            <a:ext cx="1165200" cy="18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t="-7631" r="27782"/>
          <a:stretch/>
        </p:blipFill>
        <p:spPr>
          <a:xfrm>
            <a:off x="244650" y="4970150"/>
            <a:ext cx="6128826" cy="16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648175" y="2685525"/>
            <a:ext cx="6626700" cy="9585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Vardeep Deogan- Quality Improvement Practitioner North Bristol NHS Trust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t="17931"/>
          <a:stretch/>
        </p:blipFill>
        <p:spPr>
          <a:xfrm>
            <a:off x="0" y="429902"/>
            <a:ext cx="9144001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l="16432" t="2242" r="20411" b="46799"/>
          <a:stretch/>
        </p:blipFill>
        <p:spPr>
          <a:xfrm>
            <a:off x="337825" y="2380725"/>
            <a:ext cx="1157949" cy="15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2534975" y="4288250"/>
            <a:ext cx="6626700" cy="6819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/>
              <a:t>Kate Phillips- Project Manager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5100" y="3529811"/>
            <a:ext cx="1459776" cy="194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262663" y="939353"/>
            <a:ext cx="5486400" cy="566700"/>
          </a:xfrm>
          <a:prstGeom prst="rect">
            <a:avLst/>
          </a:prstGeom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West of England Academic Health Science Network</a:t>
            </a:r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2"/>
          </p:nvPr>
        </p:nvSpPr>
        <p:spPr>
          <a:xfrm>
            <a:off x="755576" y="1796821"/>
            <a:ext cx="3024300" cy="36483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995937" y="1796821"/>
            <a:ext cx="4464600" cy="3648300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25" y="2390729"/>
            <a:ext cx="5225876" cy="338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050" y="670599"/>
            <a:ext cx="3501565" cy="14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PDSA- T-shirt folding</a:t>
            </a:r>
            <a:endParaRPr/>
          </a:p>
        </p:txBody>
      </p:sp>
      <p:sp>
        <p:nvSpPr>
          <p:cNvPr id="301" name="Google Shape;301;p34"/>
          <p:cNvSpPr>
            <a:spLocks noGrp="1"/>
          </p:cNvSpPr>
          <p:nvPr>
            <p:ph type="pic" idx="2"/>
          </p:nvPr>
        </p:nvSpPr>
        <p:spPr>
          <a:xfrm>
            <a:off x="755576" y="1796821"/>
            <a:ext cx="30243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4"/>
          <p:cNvSpPr txBox="1">
            <a:spLocks noGrp="1"/>
          </p:cNvSpPr>
          <p:nvPr>
            <p:ph type="body" idx="1"/>
          </p:nvPr>
        </p:nvSpPr>
        <p:spPr>
          <a:xfrm>
            <a:off x="3995937" y="1796821"/>
            <a:ext cx="44646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796825"/>
            <a:ext cx="7704961" cy="364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PDSA: T- Shirt rules</a:t>
            </a:r>
            <a:endParaRPr/>
          </a:p>
        </p:txBody>
      </p:sp>
      <p:sp>
        <p:nvSpPr>
          <p:cNvPr id="310" name="Google Shape;310;p35"/>
          <p:cNvSpPr>
            <a:spLocks noGrp="1"/>
          </p:cNvSpPr>
          <p:nvPr>
            <p:ph type="pic" idx="2"/>
          </p:nvPr>
        </p:nvSpPr>
        <p:spPr>
          <a:xfrm>
            <a:off x="755576" y="1796820"/>
            <a:ext cx="7851300" cy="4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dirty="0"/>
              <a:t>6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Minutes in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breakout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rooms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a ‘base line’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out 1 – 2 change idea PDSAs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people per group – Allocate one roll each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T-Shirt folder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and quality checker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Timer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recorder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17" name="Google Shape;317;p36"/>
          <p:cNvSpPr>
            <a:spLocks noGrp="1"/>
          </p:cNvSpPr>
          <p:nvPr>
            <p:ph type="pic" idx="2"/>
          </p:nvPr>
        </p:nvSpPr>
        <p:spPr>
          <a:xfrm>
            <a:off x="755576" y="1796821"/>
            <a:ext cx="30243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3995937" y="1796821"/>
            <a:ext cx="44646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19" name="Google Shape;31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224400"/>
            <a:ext cx="7855713" cy="552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36"/>
          <p:cNvCxnSpPr/>
          <p:nvPr/>
        </p:nvCxnSpPr>
        <p:spPr>
          <a:xfrm flipH="1">
            <a:off x="4103490" y="1314450"/>
            <a:ext cx="45600" cy="4457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36"/>
          <p:cNvSpPr txBox="1"/>
          <p:nvPr/>
        </p:nvSpPr>
        <p:spPr>
          <a:xfrm>
            <a:off x="4265551" y="1273228"/>
            <a:ext cx="211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(0-5) 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71603" y="1268768"/>
            <a:ext cx="6185335" cy="768349"/>
          </a:xfrm>
        </p:spPr>
        <p:txBody>
          <a:bodyPr/>
          <a:lstStyle/>
          <a:p>
            <a:r>
              <a:rPr lang="en-GB" dirty="0" smtClean="0"/>
              <a:t>Post in the chat box: </a:t>
            </a:r>
          </a:p>
          <a:p>
            <a:endParaRPr lang="en-GB" dirty="0" smtClean="0"/>
          </a:p>
          <a:p>
            <a:pPr marL="685800" indent="-457200">
              <a:buFontTx/>
              <a:buChar char="-"/>
            </a:pPr>
            <a:r>
              <a:rPr lang="en-GB" dirty="0" smtClean="0"/>
              <a:t>Tell us your best time</a:t>
            </a:r>
          </a:p>
          <a:p>
            <a:pPr marL="685800" indent="-457200">
              <a:buFontTx/>
              <a:buChar char="-"/>
            </a:pPr>
            <a:r>
              <a:rPr lang="en-GB" dirty="0" smtClean="0"/>
              <a:t>What was your best change idea?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60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755576" y="9327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PDSA- T-shirt folding</a:t>
            </a:r>
            <a:endParaRPr/>
          </a:p>
        </p:txBody>
      </p:sp>
      <p:sp>
        <p:nvSpPr>
          <p:cNvPr id="335" name="Google Shape;335;p38"/>
          <p:cNvSpPr>
            <a:spLocks noGrp="1"/>
          </p:cNvSpPr>
          <p:nvPr>
            <p:ph type="pic" idx="2"/>
          </p:nvPr>
        </p:nvSpPr>
        <p:spPr>
          <a:xfrm>
            <a:off x="755576" y="1796821"/>
            <a:ext cx="30243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8"/>
          <p:cNvSpPr txBox="1">
            <a:spLocks noGrp="1"/>
          </p:cNvSpPr>
          <p:nvPr>
            <p:ph type="body" idx="1"/>
          </p:nvPr>
        </p:nvSpPr>
        <p:spPr>
          <a:xfrm>
            <a:off x="3995937" y="1796821"/>
            <a:ext cx="44646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796825"/>
            <a:ext cx="7704961" cy="364829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/>
          <p:nvPr/>
        </p:nvSpPr>
        <p:spPr>
          <a:xfrm>
            <a:off x="377190" y="4384655"/>
            <a:ext cx="846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did you get on??</a:t>
            </a:r>
            <a:endParaRPr sz="5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est of England AHSN Colours">
      <a:dk1>
        <a:srgbClr val="48237C"/>
      </a:dk1>
      <a:lt1>
        <a:srgbClr val="FFFFFF"/>
      </a:lt1>
      <a:dk2>
        <a:srgbClr val="48237C"/>
      </a:dk2>
      <a:lt2>
        <a:srgbClr val="B7CDD9"/>
      </a:lt2>
      <a:accent1>
        <a:srgbClr val="AB8DC2"/>
      </a:accent1>
      <a:accent2>
        <a:srgbClr val="971D40"/>
      </a:accent2>
      <a:accent3>
        <a:srgbClr val="B7CDD9"/>
      </a:accent3>
      <a:accent4>
        <a:srgbClr val="F47F72"/>
      </a:accent4>
      <a:accent5>
        <a:srgbClr val="0076B3"/>
      </a:accent5>
      <a:accent6>
        <a:srgbClr val="E0A2B3"/>
      </a:accent6>
      <a:hlink>
        <a:srgbClr val="234093"/>
      </a:hlink>
      <a:folHlink>
        <a:srgbClr val="8952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600</Words>
  <Application>Microsoft Office PowerPoint</Application>
  <PresentationFormat>On-screen Show (4:3)</PresentationFormat>
  <Paragraphs>99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The West of England Academic Health Science Network</vt:lpstr>
      <vt:lpstr>PDSA- T-shirt folding</vt:lpstr>
      <vt:lpstr>PDSA: T- Shirt rules</vt:lpstr>
      <vt:lpstr>PowerPoint Presentation</vt:lpstr>
      <vt:lpstr>PowerPoint Presentation</vt:lpstr>
      <vt:lpstr>PDSA- T-shirt folding</vt:lpstr>
      <vt:lpstr>PowerPoint Presentation</vt:lpstr>
      <vt:lpstr>Poll</vt:lpstr>
      <vt:lpstr>PowerPoint Presentation</vt:lpstr>
      <vt:lpstr>Thank you and well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 Kate (West of England Academic Health Science Network)</dc:creator>
  <cp:lastModifiedBy>Kate.Phillips</cp:lastModifiedBy>
  <cp:revision>4</cp:revision>
  <dcterms:modified xsi:type="dcterms:W3CDTF">2020-11-06T17:00:57Z</dcterms:modified>
</cp:coreProperties>
</file>