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6DF3F6-21AD-4419-9676-D2C51931320D}" v="5" dt="2021-05-06T16:54:03.2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 Murray" userId="d53f57d2-3e2f-4c48-8bc9-964016bbb019" providerId="ADAL" clId="{BB6DF3F6-21AD-4419-9676-D2C51931320D}"/>
    <pc:docChg chg="custSel addSld delSld modSld">
      <pc:chgData name="Jo Murray" userId="d53f57d2-3e2f-4c48-8bc9-964016bbb019" providerId="ADAL" clId="{BB6DF3F6-21AD-4419-9676-D2C51931320D}" dt="2021-05-06T16:54:59.522" v="195" actId="20577"/>
      <pc:docMkLst>
        <pc:docMk/>
      </pc:docMkLst>
      <pc:sldChg chg="addSp delSp modSp mod">
        <pc:chgData name="Jo Murray" userId="d53f57d2-3e2f-4c48-8bc9-964016bbb019" providerId="ADAL" clId="{BB6DF3F6-21AD-4419-9676-D2C51931320D}" dt="2021-05-06T16:54:59.522" v="195" actId="20577"/>
        <pc:sldMkLst>
          <pc:docMk/>
          <pc:sldMk cId="931659772" sldId="256"/>
        </pc:sldMkLst>
        <pc:spChg chg="add mod">
          <ac:chgData name="Jo Murray" userId="d53f57d2-3e2f-4c48-8bc9-964016bbb019" providerId="ADAL" clId="{BB6DF3F6-21AD-4419-9676-D2C51931320D}" dt="2021-05-06T16:54:59.522" v="195" actId="20577"/>
          <ac:spMkLst>
            <pc:docMk/>
            <pc:sldMk cId="931659772" sldId="256"/>
            <ac:spMk id="2" creationId="{6B149311-8E01-4B96-AF37-7FEC9CBB1445}"/>
          </ac:spMkLst>
        </pc:spChg>
        <pc:spChg chg="mod">
          <ac:chgData name="Jo Murray" userId="d53f57d2-3e2f-4c48-8bc9-964016bbb019" providerId="ADAL" clId="{BB6DF3F6-21AD-4419-9676-D2C51931320D}" dt="2021-05-06T16:53:19.595" v="99" actId="208"/>
          <ac:spMkLst>
            <pc:docMk/>
            <pc:sldMk cId="931659772" sldId="256"/>
            <ac:spMk id="5" creationId="{4C253740-ACC4-4D6C-9069-74F40D48F3CC}"/>
          </ac:spMkLst>
        </pc:spChg>
        <pc:spChg chg="add mod">
          <ac:chgData name="Jo Murray" userId="d53f57d2-3e2f-4c48-8bc9-964016bbb019" providerId="ADAL" clId="{BB6DF3F6-21AD-4419-9676-D2C51931320D}" dt="2021-05-06T16:53:04.469" v="95" actId="208"/>
          <ac:spMkLst>
            <pc:docMk/>
            <pc:sldMk cId="931659772" sldId="256"/>
            <ac:spMk id="6" creationId="{DE2B7227-B38C-4F2E-A4F2-7FB7F08D4385}"/>
          </ac:spMkLst>
        </pc:spChg>
        <pc:spChg chg="del mod">
          <ac:chgData name="Jo Murray" userId="d53f57d2-3e2f-4c48-8bc9-964016bbb019" providerId="ADAL" clId="{BB6DF3F6-21AD-4419-9676-D2C51931320D}" dt="2021-05-06T16:53:21.005" v="101"/>
          <ac:spMkLst>
            <pc:docMk/>
            <pc:sldMk cId="931659772" sldId="256"/>
            <ac:spMk id="7" creationId="{AC2199EA-EB58-41B1-989B-281A8078D71E}"/>
          </ac:spMkLst>
        </pc:spChg>
        <pc:spChg chg="add mod">
          <ac:chgData name="Jo Murray" userId="d53f57d2-3e2f-4c48-8bc9-964016bbb019" providerId="ADAL" clId="{BB6DF3F6-21AD-4419-9676-D2C51931320D}" dt="2021-05-06T16:53:53.731" v="109" actId="20577"/>
          <ac:spMkLst>
            <pc:docMk/>
            <pc:sldMk cId="931659772" sldId="256"/>
            <ac:spMk id="8" creationId="{E4CED12D-FD49-405C-9BF0-A9A2CD1F26F2}"/>
          </ac:spMkLst>
        </pc:spChg>
      </pc:sldChg>
      <pc:sldChg chg="addSp modSp new mod">
        <pc:chgData name="Jo Murray" userId="d53f57d2-3e2f-4c48-8bc9-964016bbb019" providerId="ADAL" clId="{BB6DF3F6-21AD-4419-9676-D2C51931320D}" dt="2021-05-06T16:54:47.219" v="182" actId="1076"/>
        <pc:sldMkLst>
          <pc:docMk/>
          <pc:sldMk cId="1170934785" sldId="257"/>
        </pc:sldMkLst>
        <pc:spChg chg="add mod">
          <ac:chgData name="Jo Murray" userId="d53f57d2-3e2f-4c48-8bc9-964016bbb019" providerId="ADAL" clId="{BB6DF3F6-21AD-4419-9676-D2C51931320D}" dt="2021-05-06T16:54:47.219" v="182" actId="1076"/>
          <ac:spMkLst>
            <pc:docMk/>
            <pc:sldMk cId="1170934785" sldId="257"/>
            <ac:spMk id="3" creationId="{FED14B90-659A-4426-AB04-E330780DE7A8}"/>
          </ac:spMkLst>
        </pc:spChg>
        <pc:spChg chg="add mod">
          <ac:chgData name="Jo Murray" userId="d53f57d2-3e2f-4c48-8bc9-964016bbb019" providerId="ADAL" clId="{BB6DF3F6-21AD-4419-9676-D2C51931320D}" dt="2021-05-06T16:54:43.420" v="181" actId="1076"/>
          <ac:spMkLst>
            <pc:docMk/>
            <pc:sldMk cId="1170934785" sldId="257"/>
            <ac:spMk id="4" creationId="{FA961F24-A90E-435E-B2BC-48D7C5534B7B}"/>
          </ac:spMkLst>
        </pc:spChg>
      </pc:sldChg>
      <pc:sldChg chg="addSp delSp modSp new del mod">
        <pc:chgData name="Jo Murray" userId="d53f57d2-3e2f-4c48-8bc9-964016bbb019" providerId="ADAL" clId="{BB6DF3F6-21AD-4419-9676-D2C51931320D}" dt="2021-05-06T16:54:13.518" v="127" actId="47"/>
        <pc:sldMkLst>
          <pc:docMk/>
          <pc:sldMk cId="431699810" sldId="258"/>
        </pc:sldMkLst>
        <pc:spChg chg="add del mod">
          <ac:chgData name="Jo Murray" userId="d53f57d2-3e2f-4c48-8bc9-964016bbb019" providerId="ADAL" clId="{BB6DF3F6-21AD-4419-9676-D2C51931320D}" dt="2021-05-06T16:52:50.323" v="92" actId="21"/>
          <ac:spMkLst>
            <pc:docMk/>
            <pc:sldMk cId="431699810" sldId="258"/>
            <ac:spMk id="3" creationId="{484C91AC-7F09-418C-8CE9-22AE9F1F5199}"/>
          </ac:spMkLst>
        </pc:spChg>
        <pc:spChg chg="add del mod">
          <ac:chgData name="Jo Murray" userId="d53f57d2-3e2f-4c48-8bc9-964016bbb019" providerId="ADAL" clId="{BB6DF3F6-21AD-4419-9676-D2C51931320D}" dt="2021-05-06T16:53:23.791" v="102" actId="21"/>
          <ac:spMkLst>
            <pc:docMk/>
            <pc:sldMk cId="431699810" sldId="258"/>
            <ac:spMk id="5" creationId="{58BBD8E8-027C-4FAE-BF95-C43DF2F99A3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91CA1-496E-402D-9687-4E11FF75C00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6EE2676-BB42-4A54-BDD3-23E34DB678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58052C2-B9FE-41FF-86C1-2C94A13CCCF7}"/>
              </a:ext>
            </a:extLst>
          </p:cNvPr>
          <p:cNvSpPr>
            <a:spLocks noGrp="1"/>
          </p:cNvSpPr>
          <p:nvPr>
            <p:ph type="dt" sz="half" idx="10"/>
          </p:nvPr>
        </p:nvSpPr>
        <p:spPr/>
        <p:txBody>
          <a:bodyPr/>
          <a:lstStyle/>
          <a:p>
            <a:fld id="{62393F37-29F5-4B53-8E9F-3EC2E7938C07}" type="datetimeFigureOut">
              <a:rPr lang="en-GB" smtClean="0"/>
              <a:t>06/05/2021</a:t>
            </a:fld>
            <a:endParaRPr lang="en-GB"/>
          </a:p>
        </p:txBody>
      </p:sp>
      <p:sp>
        <p:nvSpPr>
          <p:cNvPr id="5" name="Footer Placeholder 4">
            <a:extLst>
              <a:ext uri="{FF2B5EF4-FFF2-40B4-BE49-F238E27FC236}">
                <a16:creationId xmlns:a16="http://schemas.microsoft.com/office/drawing/2014/main" id="{C4B83F61-B8D6-4DF8-B609-756D39E3CB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FB01B0-4D7F-454B-B65E-93FD17DAC7AD}"/>
              </a:ext>
            </a:extLst>
          </p:cNvPr>
          <p:cNvSpPr>
            <a:spLocks noGrp="1"/>
          </p:cNvSpPr>
          <p:nvPr>
            <p:ph type="sldNum" sz="quarter" idx="12"/>
          </p:nvPr>
        </p:nvSpPr>
        <p:spPr/>
        <p:txBody>
          <a:bodyPr/>
          <a:lstStyle/>
          <a:p>
            <a:fld id="{C1C0AC14-7864-438D-86DB-BFA997A26CB8}" type="slidenum">
              <a:rPr lang="en-GB" smtClean="0"/>
              <a:t>‹#›</a:t>
            </a:fld>
            <a:endParaRPr lang="en-GB"/>
          </a:p>
        </p:txBody>
      </p:sp>
    </p:spTree>
    <p:extLst>
      <p:ext uri="{BB962C8B-B14F-4D97-AF65-F5344CB8AC3E}">
        <p14:creationId xmlns:p14="http://schemas.microsoft.com/office/powerpoint/2010/main" val="3139060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FCA84-DADB-4970-9193-AC95254514B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E1D34D-01B6-43C2-A5CB-DE9A91A6BDD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0DED0B-B01B-4776-9AFF-05050F20B434}"/>
              </a:ext>
            </a:extLst>
          </p:cNvPr>
          <p:cNvSpPr>
            <a:spLocks noGrp="1"/>
          </p:cNvSpPr>
          <p:nvPr>
            <p:ph type="dt" sz="half" idx="10"/>
          </p:nvPr>
        </p:nvSpPr>
        <p:spPr/>
        <p:txBody>
          <a:bodyPr/>
          <a:lstStyle/>
          <a:p>
            <a:fld id="{62393F37-29F5-4B53-8E9F-3EC2E7938C07}" type="datetimeFigureOut">
              <a:rPr lang="en-GB" smtClean="0"/>
              <a:t>06/05/2021</a:t>
            </a:fld>
            <a:endParaRPr lang="en-GB"/>
          </a:p>
        </p:txBody>
      </p:sp>
      <p:sp>
        <p:nvSpPr>
          <p:cNvPr id="5" name="Footer Placeholder 4">
            <a:extLst>
              <a:ext uri="{FF2B5EF4-FFF2-40B4-BE49-F238E27FC236}">
                <a16:creationId xmlns:a16="http://schemas.microsoft.com/office/drawing/2014/main" id="{EEEF35E1-950F-47C9-9B65-D333CD73A26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916C799-4014-484F-AF75-17AE7B05D80A}"/>
              </a:ext>
            </a:extLst>
          </p:cNvPr>
          <p:cNvSpPr>
            <a:spLocks noGrp="1"/>
          </p:cNvSpPr>
          <p:nvPr>
            <p:ph type="sldNum" sz="quarter" idx="12"/>
          </p:nvPr>
        </p:nvSpPr>
        <p:spPr/>
        <p:txBody>
          <a:bodyPr/>
          <a:lstStyle/>
          <a:p>
            <a:fld id="{C1C0AC14-7864-438D-86DB-BFA997A26CB8}" type="slidenum">
              <a:rPr lang="en-GB" smtClean="0"/>
              <a:t>‹#›</a:t>
            </a:fld>
            <a:endParaRPr lang="en-GB"/>
          </a:p>
        </p:txBody>
      </p:sp>
    </p:spTree>
    <p:extLst>
      <p:ext uri="{BB962C8B-B14F-4D97-AF65-F5344CB8AC3E}">
        <p14:creationId xmlns:p14="http://schemas.microsoft.com/office/powerpoint/2010/main" val="1881108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6275A0F-3C8E-47AA-8678-CB90114B9B1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97AE092-E059-4366-9F4C-E1B08B2B115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D06B5EA-BD56-45F8-815A-7DD1C19A1C71}"/>
              </a:ext>
            </a:extLst>
          </p:cNvPr>
          <p:cNvSpPr>
            <a:spLocks noGrp="1"/>
          </p:cNvSpPr>
          <p:nvPr>
            <p:ph type="dt" sz="half" idx="10"/>
          </p:nvPr>
        </p:nvSpPr>
        <p:spPr/>
        <p:txBody>
          <a:bodyPr/>
          <a:lstStyle/>
          <a:p>
            <a:fld id="{62393F37-29F5-4B53-8E9F-3EC2E7938C07}" type="datetimeFigureOut">
              <a:rPr lang="en-GB" smtClean="0"/>
              <a:t>06/05/2021</a:t>
            </a:fld>
            <a:endParaRPr lang="en-GB"/>
          </a:p>
        </p:txBody>
      </p:sp>
      <p:sp>
        <p:nvSpPr>
          <p:cNvPr id="5" name="Footer Placeholder 4">
            <a:extLst>
              <a:ext uri="{FF2B5EF4-FFF2-40B4-BE49-F238E27FC236}">
                <a16:creationId xmlns:a16="http://schemas.microsoft.com/office/drawing/2014/main" id="{5ACBF8DC-C8F0-4E14-8E52-E23C297A7E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4D35CE-8DB3-4671-913D-86BFD23D6F54}"/>
              </a:ext>
            </a:extLst>
          </p:cNvPr>
          <p:cNvSpPr>
            <a:spLocks noGrp="1"/>
          </p:cNvSpPr>
          <p:nvPr>
            <p:ph type="sldNum" sz="quarter" idx="12"/>
          </p:nvPr>
        </p:nvSpPr>
        <p:spPr/>
        <p:txBody>
          <a:bodyPr/>
          <a:lstStyle/>
          <a:p>
            <a:fld id="{C1C0AC14-7864-438D-86DB-BFA997A26CB8}" type="slidenum">
              <a:rPr lang="en-GB" smtClean="0"/>
              <a:t>‹#›</a:t>
            </a:fld>
            <a:endParaRPr lang="en-GB"/>
          </a:p>
        </p:txBody>
      </p:sp>
    </p:spTree>
    <p:extLst>
      <p:ext uri="{BB962C8B-B14F-4D97-AF65-F5344CB8AC3E}">
        <p14:creationId xmlns:p14="http://schemas.microsoft.com/office/powerpoint/2010/main" val="1114290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E9D79-8324-44AF-9D53-327D631D38F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EAB10DE-D63D-4695-8C5B-D2692E6B739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C5202F-D8C9-4CF3-A3CE-D7B534B25316}"/>
              </a:ext>
            </a:extLst>
          </p:cNvPr>
          <p:cNvSpPr>
            <a:spLocks noGrp="1"/>
          </p:cNvSpPr>
          <p:nvPr>
            <p:ph type="dt" sz="half" idx="10"/>
          </p:nvPr>
        </p:nvSpPr>
        <p:spPr/>
        <p:txBody>
          <a:bodyPr/>
          <a:lstStyle/>
          <a:p>
            <a:fld id="{62393F37-29F5-4B53-8E9F-3EC2E7938C07}" type="datetimeFigureOut">
              <a:rPr lang="en-GB" smtClean="0"/>
              <a:t>06/05/2021</a:t>
            </a:fld>
            <a:endParaRPr lang="en-GB"/>
          </a:p>
        </p:txBody>
      </p:sp>
      <p:sp>
        <p:nvSpPr>
          <p:cNvPr id="5" name="Footer Placeholder 4">
            <a:extLst>
              <a:ext uri="{FF2B5EF4-FFF2-40B4-BE49-F238E27FC236}">
                <a16:creationId xmlns:a16="http://schemas.microsoft.com/office/drawing/2014/main" id="{6E7E98C9-72D4-48F7-A4C6-A5228025E0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92E777F-23A1-405B-904B-ACDC17E4D625}"/>
              </a:ext>
            </a:extLst>
          </p:cNvPr>
          <p:cNvSpPr>
            <a:spLocks noGrp="1"/>
          </p:cNvSpPr>
          <p:nvPr>
            <p:ph type="sldNum" sz="quarter" idx="12"/>
          </p:nvPr>
        </p:nvSpPr>
        <p:spPr/>
        <p:txBody>
          <a:bodyPr/>
          <a:lstStyle/>
          <a:p>
            <a:fld id="{C1C0AC14-7864-438D-86DB-BFA997A26CB8}" type="slidenum">
              <a:rPr lang="en-GB" smtClean="0"/>
              <a:t>‹#›</a:t>
            </a:fld>
            <a:endParaRPr lang="en-GB"/>
          </a:p>
        </p:txBody>
      </p:sp>
    </p:spTree>
    <p:extLst>
      <p:ext uri="{BB962C8B-B14F-4D97-AF65-F5344CB8AC3E}">
        <p14:creationId xmlns:p14="http://schemas.microsoft.com/office/powerpoint/2010/main" val="3490856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160E9-CB6A-4E02-A629-87FAAAB3E6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795E8E3-069F-4C0A-83F4-8CDB5052EA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EDB8E0C-927C-4E4B-9825-B343EAD13BD6}"/>
              </a:ext>
            </a:extLst>
          </p:cNvPr>
          <p:cNvSpPr>
            <a:spLocks noGrp="1"/>
          </p:cNvSpPr>
          <p:nvPr>
            <p:ph type="dt" sz="half" idx="10"/>
          </p:nvPr>
        </p:nvSpPr>
        <p:spPr/>
        <p:txBody>
          <a:bodyPr/>
          <a:lstStyle/>
          <a:p>
            <a:fld id="{62393F37-29F5-4B53-8E9F-3EC2E7938C07}" type="datetimeFigureOut">
              <a:rPr lang="en-GB" smtClean="0"/>
              <a:t>06/05/2021</a:t>
            </a:fld>
            <a:endParaRPr lang="en-GB"/>
          </a:p>
        </p:txBody>
      </p:sp>
      <p:sp>
        <p:nvSpPr>
          <p:cNvPr id="5" name="Footer Placeholder 4">
            <a:extLst>
              <a:ext uri="{FF2B5EF4-FFF2-40B4-BE49-F238E27FC236}">
                <a16:creationId xmlns:a16="http://schemas.microsoft.com/office/drawing/2014/main" id="{86898D7A-D813-4352-8897-8EC9E8C002F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A7852C3-693D-44C9-895F-A52B7E2C3CDC}"/>
              </a:ext>
            </a:extLst>
          </p:cNvPr>
          <p:cNvSpPr>
            <a:spLocks noGrp="1"/>
          </p:cNvSpPr>
          <p:nvPr>
            <p:ph type="sldNum" sz="quarter" idx="12"/>
          </p:nvPr>
        </p:nvSpPr>
        <p:spPr/>
        <p:txBody>
          <a:bodyPr/>
          <a:lstStyle/>
          <a:p>
            <a:fld id="{C1C0AC14-7864-438D-86DB-BFA997A26CB8}" type="slidenum">
              <a:rPr lang="en-GB" smtClean="0"/>
              <a:t>‹#›</a:t>
            </a:fld>
            <a:endParaRPr lang="en-GB"/>
          </a:p>
        </p:txBody>
      </p:sp>
    </p:spTree>
    <p:extLst>
      <p:ext uri="{BB962C8B-B14F-4D97-AF65-F5344CB8AC3E}">
        <p14:creationId xmlns:p14="http://schemas.microsoft.com/office/powerpoint/2010/main" val="2429960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AF667-2FCC-4650-880A-EC7C9AE97D2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A951DF9-7E52-4490-9F4D-0E24DFD1C19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4A8C1EA-2DE4-46C3-AAD1-C269675CCD3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C664DB8-1EEE-4D62-889D-0310DD62F9E1}"/>
              </a:ext>
            </a:extLst>
          </p:cNvPr>
          <p:cNvSpPr>
            <a:spLocks noGrp="1"/>
          </p:cNvSpPr>
          <p:nvPr>
            <p:ph type="dt" sz="half" idx="10"/>
          </p:nvPr>
        </p:nvSpPr>
        <p:spPr/>
        <p:txBody>
          <a:bodyPr/>
          <a:lstStyle/>
          <a:p>
            <a:fld id="{62393F37-29F5-4B53-8E9F-3EC2E7938C07}" type="datetimeFigureOut">
              <a:rPr lang="en-GB" smtClean="0"/>
              <a:t>06/05/2021</a:t>
            </a:fld>
            <a:endParaRPr lang="en-GB"/>
          </a:p>
        </p:txBody>
      </p:sp>
      <p:sp>
        <p:nvSpPr>
          <p:cNvPr id="6" name="Footer Placeholder 5">
            <a:extLst>
              <a:ext uri="{FF2B5EF4-FFF2-40B4-BE49-F238E27FC236}">
                <a16:creationId xmlns:a16="http://schemas.microsoft.com/office/drawing/2014/main" id="{C2CEB211-0D96-4D39-82ED-1F5DE238F4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F9400AD-6801-4A71-8F61-7F13F2EAD9C3}"/>
              </a:ext>
            </a:extLst>
          </p:cNvPr>
          <p:cNvSpPr>
            <a:spLocks noGrp="1"/>
          </p:cNvSpPr>
          <p:nvPr>
            <p:ph type="sldNum" sz="quarter" idx="12"/>
          </p:nvPr>
        </p:nvSpPr>
        <p:spPr/>
        <p:txBody>
          <a:bodyPr/>
          <a:lstStyle/>
          <a:p>
            <a:fld id="{C1C0AC14-7864-438D-86DB-BFA997A26CB8}" type="slidenum">
              <a:rPr lang="en-GB" smtClean="0"/>
              <a:t>‹#›</a:t>
            </a:fld>
            <a:endParaRPr lang="en-GB"/>
          </a:p>
        </p:txBody>
      </p:sp>
    </p:spTree>
    <p:extLst>
      <p:ext uri="{BB962C8B-B14F-4D97-AF65-F5344CB8AC3E}">
        <p14:creationId xmlns:p14="http://schemas.microsoft.com/office/powerpoint/2010/main" val="532684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2392B-4E37-49E0-BAFD-3A74320CD1C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7ED6CA-D3AC-4633-9B3A-131F14A0DB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1776C5-F7D1-44F8-ADFB-7C5D90EA90B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3B48AA8-BF92-4307-8C92-563CD413DC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7B9E39-F169-4C13-9B35-D0B1E53C1EB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BAC8492-0240-4E30-A791-1B25B8B19598}"/>
              </a:ext>
            </a:extLst>
          </p:cNvPr>
          <p:cNvSpPr>
            <a:spLocks noGrp="1"/>
          </p:cNvSpPr>
          <p:nvPr>
            <p:ph type="dt" sz="half" idx="10"/>
          </p:nvPr>
        </p:nvSpPr>
        <p:spPr/>
        <p:txBody>
          <a:bodyPr/>
          <a:lstStyle/>
          <a:p>
            <a:fld id="{62393F37-29F5-4B53-8E9F-3EC2E7938C07}" type="datetimeFigureOut">
              <a:rPr lang="en-GB" smtClean="0"/>
              <a:t>06/05/2021</a:t>
            </a:fld>
            <a:endParaRPr lang="en-GB"/>
          </a:p>
        </p:txBody>
      </p:sp>
      <p:sp>
        <p:nvSpPr>
          <p:cNvPr id="8" name="Footer Placeholder 7">
            <a:extLst>
              <a:ext uri="{FF2B5EF4-FFF2-40B4-BE49-F238E27FC236}">
                <a16:creationId xmlns:a16="http://schemas.microsoft.com/office/drawing/2014/main" id="{C701A4EA-CDD1-40F3-AB00-F7B387D6202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15B7311-8288-4DB2-A10C-C4612CA880E6}"/>
              </a:ext>
            </a:extLst>
          </p:cNvPr>
          <p:cNvSpPr>
            <a:spLocks noGrp="1"/>
          </p:cNvSpPr>
          <p:nvPr>
            <p:ph type="sldNum" sz="quarter" idx="12"/>
          </p:nvPr>
        </p:nvSpPr>
        <p:spPr/>
        <p:txBody>
          <a:bodyPr/>
          <a:lstStyle/>
          <a:p>
            <a:fld id="{C1C0AC14-7864-438D-86DB-BFA997A26CB8}" type="slidenum">
              <a:rPr lang="en-GB" smtClean="0"/>
              <a:t>‹#›</a:t>
            </a:fld>
            <a:endParaRPr lang="en-GB"/>
          </a:p>
        </p:txBody>
      </p:sp>
    </p:spTree>
    <p:extLst>
      <p:ext uri="{BB962C8B-B14F-4D97-AF65-F5344CB8AC3E}">
        <p14:creationId xmlns:p14="http://schemas.microsoft.com/office/powerpoint/2010/main" val="925308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7F002-D848-4672-8324-AF8A7F2B772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4EC1A5B-7D94-4879-A629-754A26CCED05}"/>
              </a:ext>
            </a:extLst>
          </p:cNvPr>
          <p:cNvSpPr>
            <a:spLocks noGrp="1"/>
          </p:cNvSpPr>
          <p:nvPr>
            <p:ph type="dt" sz="half" idx="10"/>
          </p:nvPr>
        </p:nvSpPr>
        <p:spPr/>
        <p:txBody>
          <a:bodyPr/>
          <a:lstStyle/>
          <a:p>
            <a:fld id="{62393F37-29F5-4B53-8E9F-3EC2E7938C07}" type="datetimeFigureOut">
              <a:rPr lang="en-GB" smtClean="0"/>
              <a:t>06/05/2021</a:t>
            </a:fld>
            <a:endParaRPr lang="en-GB"/>
          </a:p>
        </p:txBody>
      </p:sp>
      <p:sp>
        <p:nvSpPr>
          <p:cNvPr id="4" name="Footer Placeholder 3">
            <a:extLst>
              <a:ext uri="{FF2B5EF4-FFF2-40B4-BE49-F238E27FC236}">
                <a16:creationId xmlns:a16="http://schemas.microsoft.com/office/drawing/2014/main" id="{8E7A4C03-80B7-4124-AFE9-08A9226C7E2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55EDF5E-E25C-4CB4-A29A-59BDAFDE2C92}"/>
              </a:ext>
            </a:extLst>
          </p:cNvPr>
          <p:cNvSpPr>
            <a:spLocks noGrp="1"/>
          </p:cNvSpPr>
          <p:nvPr>
            <p:ph type="sldNum" sz="quarter" idx="12"/>
          </p:nvPr>
        </p:nvSpPr>
        <p:spPr/>
        <p:txBody>
          <a:bodyPr/>
          <a:lstStyle/>
          <a:p>
            <a:fld id="{C1C0AC14-7864-438D-86DB-BFA997A26CB8}" type="slidenum">
              <a:rPr lang="en-GB" smtClean="0"/>
              <a:t>‹#›</a:t>
            </a:fld>
            <a:endParaRPr lang="en-GB"/>
          </a:p>
        </p:txBody>
      </p:sp>
    </p:spTree>
    <p:extLst>
      <p:ext uri="{BB962C8B-B14F-4D97-AF65-F5344CB8AC3E}">
        <p14:creationId xmlns:p14="http://schemas.microsoft.com/office/powerpoint/2010/main" val="957581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4C20A2E-0BB0-41B3-83CA-20F6C317F29D}"/>
              </a:ext>
            </a:extLst>
          </p:cNvPr>
          <p:cNvSpPr>
            <a:spLocks noGrp="1"/>
          </p:cNvSpPr>
          <p:nvPr>
            <p:ph type="dt" sz="half" idx="10"/>
          </p:nvPr>
        </p:nvSpPr>
        <p:spPr/>
        <p:txBody>
          <a:bodyPr/>
          <a:lstStyle/>
          <a:p>
            <a:fld id="{62393F37-29F5-4B53-8E9F-3EC2E7938C07}" type="datetimeFigureOut">
              <a:rPr lang="en-GB" smtClean="0"/>
              <a:t>06/05/2021</a:t>
            </a:fld>
            <a:endParaRPr lang="en-GB"/>
          </a:p>
        </p:txBody>
      </p:sp>
      <p:sp>
        <p:nvSpPr>
          <p:cNvPr id="3" name="Footer Placeholder 2">
            <a:extLst>
              <a:ext uri="{FF2B5EF4-FFF2-40B4-BE49-F238E27FC236}">
                <a16:creationId xmlns:a16="http://schemas.microsoft.com/office/drawing/2014/main" id="{FC387618-0E82-44FD-BA91-484822F89D4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7607FAE-85F1-4855-8C07-BCC9939903BB}"/>
              </a:ext>
            </a:extLst>
          </p:cNvPr>
          <p:cNvSpPr>
            <a:spLocks noGrp="1"/>
          </p:cNvSpPr>
          <p:nvPr>
            <p:ph type="sldNum" sz="quarter" idx="12"/>
          </p:nvPr>
        </p:nvSpPr>
        <p:spPr/>
        <p:txBody>
          <a:bodyPr/>
          <a:lstStyle/>
          <a:p>
            <a:fld id="{C1C0AC14-7864-438D-86DB-BFA997A26CB8}" type="slidenum">
              <a:rPr lang="en-GB" smtClean="0"/>
              <a:t>‹#›</a:t>
            </a:fld>
            <a:endParaRPr lang="en-GB"/>
          </a:p>
        </p:txBody>
      </p:sp>
    </p:spTree>
    <p:extLst>
      <p:ext uri="{BB962C8B-B14F-4D97-AF65-F5344CB8AC3E}">
        <p14:creationId xmlns:p14="http://schemas.microsoft.com/office/powerpoint/2010/main" val="366881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583BD-3628-47C5-B855-85EAD9EBBF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C486754-DBB4-4574-B071-26DAC95333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EBF18B3-8BED-4DAE-AEBE-09905BF5D0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32D607-DCCE-4D7F-9AB1-7437217CC903}"/>
              </a:ext>
            </a:extLst>
          </p:cNvPr>
          <p:cNvSpPr>
            <a:spLocks noGrp="1"/>
          </p:cNvSpPr>
          <p:nvPr>
            <p:ph type="dt" sz="half" idx="10"/>
          </p:nvPr>
        </p:nvSpPr>
        <p:spPr/>
        <p:txBody>
          <a:bodyPr/>
          <a:lstStyle/>
          <a:p>
            <a:fld id="{62393F37-29F5-4B53-8E9F-3EC2E7938C07}" type="datetimeFigureOut">
              <a:rPr lang="en-GB" smtClean="0"/>
              <a:t>06/05/2021</a:t>
            </a:fld>
            <a:endParaRPr lang="en-GB"/>
          </a:p>
        </p:txBody>
      </p:sp>
      <p:sp>
        <p:nvSpPr>
          <p:cNvPr id="6" name="Footer Placeholder 5">
            <a:extLst>
              <a:ext uri="{FF2B5EF4-FFF2-40B4-BE49-F238E27FC236}">
                <a16:creationId xmlns:a16="http://schemas.microsoft.com/office/drawing/2014/main" id="{17B6754D-1E2A-49C1-97CA-27A292DADF7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F7352D0-AB04-44D0-8203-3D747CD466D1}"/>
              </a:ext>
            </a:extLst>
          </p:cNvPr>
          <p:cNvSpPr>
            <a:spLocks noGrp="1"/>
          </p:cNvSpPr>
          <p:nvPr>
            <p:ph type="sldNum" sz="quarter" idx="12"/>
          </p:nvPr>
        </p:nvSpPr>
        <p:spPr/>
        <p:txBody>
          <a:bodyPr/>
          <a:lstStyle/>
          <a:p>
            <a:fld id="{C1C0AC14-7864-438D-86DB-BFA997A26CB8}" type="slidenum">
              <a:rPr lang="en-GB" smtClean="0"/>
              <a:t>‹#›</a:t>
            </a:fld>
            <a:endParaRPr lang="en-GB"/>
          </a:p>
        </p:txBody>
      </p:sp>
    </p:spTree>
    <p:extLst>
      <p:ext uri="{BB962C8B-B14F-4D97-AF65-F5344CB8AC3E}">
        <p14:creationId xmlns:p14="http://schemas.microsoft.com/office/powerpoint/2010/main" val="180625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6A5DE-A336-435C-A5ED-616C063C15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BBB156C-97E7-4E1F-A400-0745C27C14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F5E38F9-3C5F-471B-BD88-C5E157AEA3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269AAB-2805-46DB-B414-9FEC874CCC8A}"/>
              </a:ext>
            </a:extLst>
          </p:cNvPr>
          <p:cNvSpPr>
            <a:spLocks noGrp="1"/>
          </p:cNvSpPr>
          <p:nvPr>
            <p:ph type="dt" sz="half" idx="10"/>
          </p:nvPr>
        </p:nvSpPr>
        <p:spPr/>
        <p:txBody>
          <a:bodyPr/>
          <a:lstStyle/>
          <a:p>
            <a:fld id="{62393F37-29F5-4B53-8E9F-3EC2E7938C07}" type="datetimeFigureOut">
              <a:rPr lang="en-GB" smtClean="0"/>
              <a:t>06/05/2021</a:t>
            </a:fld>
            <a:endParaRPr lang="en-GB"/>
          </a:p>
        </p:txBody>
      </p:sp>
      <p:sp>
        <p:nvSpPr>
          <p:cNvPr id="6" name="Footer Placeholder 5">
            <a:extLst>
              <a:ext uri="{FF2B5EF4-FFF2-40B4-BE49-F238E27FC236}">
                <a16:creationId xmlns:a16="http://schemas.microsoft.com/office/drawing/2014/main" id="{2887D26C-4FC6-4909-905A-225AE0A52BE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E38C106-13D8-44F4-9867-8B8B9C0F7A91}"/>
              </a:ext>
            </a:extLst>
          </p:cNvPr>
          <p:cNvSpPr>
            <a:spLocks noGrp="1"/>
          </p:cNvSpPr>
          <p:nvPr>
            <p:ph type="sldNum" sz="quarter" idx="12"/>
          </p:nvPr>
        </p:nvSpPr>
        <p:spPr/>
        <p:txBody>
          <a:bodyPr/>
          <a:lstStyle/>
          <a:p>
            <a:fld id="{C1C0AC14-7864-438D-86DB-BFA997A26CB8}" type="slidenum">
              <a:rPr lang="en-GB" smtClean="0"/>
              <a:t>‹#›</a:t>
            </a:fld>
            <a:endParaRPr lang="en-GB"/>
          </a:p>
        </p:txBody>
      </p:sp>
    </p:spTree>
    <p:extLst>
      <p:ext uri="{BB962C8B-B14F-4D97-AF65-F5344CB8AC3E}">
        <p14:creationId xmlns:p14="http://schemas.microsoft.com/office/powerpoint/2010/main" val="2583172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1D2E7A-F5D6-4F65-A6B4-BC6FF9BF86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D021E8E-1153-45B7-BB75-62FBF3F30A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E09AB2B-C361-492E-9062-B7150F4EFF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393F37-29F5-4B53-8E9F-3EC2E7938C07}" type="datetimeFigureOut">
              <a:rPr lang="en-GB" smtClean="0"/>
              <a:t>06/05/2021</a:t>
            </a:fld>
            <a:endParaRPr lang="en-GB"/>
          </a:p>
        </p:txBody>
      </p:sp>
      <p:sp>
        <p:nvSpPr>
          <p:cNvPr id="5" name="Footer Placeholder 4">
            <a:extLst>
              <a:ext uri="{FF2B5EF4-FFF2-40B4-BE49-F238E27FC236}">
                <a16:creationId xmlns:a16="http://schemas.microsoft.com/office/drawing/2014/main" id="{F61113D8-7608-43B2-A91E-EBCA5E9063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BBDEC79-0FF7-46AF-B3CA-F97697A3C4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C0AC14-7864-438D-86DB-BFA997A26CB8}" type="slidenum">
              <a:rPr lang="en-GB" smtClean="0"/>
              <a:t>‹#›</a:t>
            </a:fld>
            <a:endParaRPr lang="en-GB"/>
          </a:p>
        </p:txBody>
      </p:sp>
    </p:spTree>
    <p:extLst>
      <p:ext uri="{BB962C8B-B14F-4D97-AF65-F5344CB8AC3E}">
        <p14:creationId xmlns:p14="http://schemas.microsoft.com/office/powerpoint/2010/main" val="3752447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networkweaver.blogspot.com/2010/04/what-is-network-weaver.html"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C253740-ACC4-4D6C-9069-74F40D48F3CC}"/>
              </a:ext>
            </a:extLst>
          </p:cNvPr>
          <p:cNvSpPr txBox="1"/>
          <p:nvPr/>
        </p:nvSpPr>
        <p:spPr>
          <a:xfrm>
            <a:off x="400574" y="2022207"/>
            <a:ext cx="7376020" cy="2308324"/>
          </a:xfrm>
          <a:prstGeom prst="rect">
            <a:avLst/>
          </a:prstGeom>
          <a:noFill/>
          <a:ln>
            <a:solidFill>
              <a:schemeClr val="tx1"/>
            </a:solidFill>
          </a:ln>
        </p:spPr>
        <p:txBody>
          <a:bodyPr wrap="square">
            <a:spAutoFit/>
          </a:bodyPr>
          <a:lstStyle/>
          <a:p>
            <a:r>
              <a:rPr lang="en-GB" b="0" i="0" dirty="0">
                <a:solidFill>
                  <a:srgbClr val="333333"/>
                </a:solidFill>
                <a:effectLst/>
                <a:latin typeface="Georgia" panose="02040502050405020303" pitchFamily="18" charset="0"/>
              </a:rPr>
              <a:t>A Network Weaver is someone who is aware of the networks around them and explicitly works to make them healthier (more inclusive, bridging divides). Network Weavers do this by connecting people strategically where there's potential for mutual benefit, helping people identify their passions, and serving as a catalyst </a:t>
            </a:r>
            <a:r>
              <a:rPr lang="en-GB" i="1" dirty="0">
                <a:solidFill>
                  <a:srgbClr val="333333"/>
                </a:solidFill>
                <a:latin typeface="Georgia" panose="02040502050405020303" pitchFamily="18" charset="0"/>
              </a:rPr>
              <a:t>(spark) </a:t>
            </a:r>
            <a:r>
              <a:rPr lang="en-GB" b="0" i="0" dirty="0">
                <a:solidFill>
                  <a:srgbClr val="333333"/>
                </a:solidFill>
                <a:effectLst/>
                <a:latin typeface="Georgia" panose="02040502050405020303" pitchFamily="18" charset="0"/>
              </a:rPr>
              <a:t>for self-organizing groups. </a:t>
            </a:r>
            <a:r>
              <a:rPr lang="en-GB" dirty="0">
                <a:hlinkClick r:id="rId2"/>
              </a:rPr>
              <a:t>http://networkweaver.blogspot.com/2010/04/what-is-network-weaver.html</a:t>
            </a:r>
            <a:endParaRPr lang="en-GB" dirty="0"/>
          </a:p>
          <a:p>
            <a:endParaRPr lang="en-GB" dirty="0"/>
          </a:p>
        </p:txBody>
      </p:sp>
      <p:sp>
        <p:nvSpPr>
          <p:cNvPr id="2" name="Title 1">
            <a:extLst>
              <a:ext uri="{FF2B5EF4-FFF2-40B4-BE49-F238E27FC236}">
                <a16:creationId xmlns:a16="http://schemas.microsoft.com/office/drawing/2014/main" id="{6B149311-8E01-4B96-AF37-7FEC9CBB1445}"/>
              </a:ext>
            </a:extLst>
          </p:cNvPr>
          <p:cNvSpPr>
            <a:spLocks noGrp="1"/>
          </p:cNvSpPr>
          <p:nvPr>
            <p:ph type="title"/>
          </p:nvPr>
        </p:nvSpPr>
        <p:spPr/>
        <p:txBody>
          <a:bodyPr/>
          <a:lstStyle/>
          <a:p>
            <a:r>
              <a:rPr lang="en-GB" dirty="0"/>
              <a:t>Elevator pitch on network weaving - examples</a:t>
            </a:r>
          </a:p>
        </p:txBody>
      </p:sp>
      <p:sp>
        <p:nvSpPr>
          <p:cNvPr id="6" name="TextBox 5">
            <a:extLst>
              <a:ext uri="{FF2B5EF4-FFF2-40B4-BE49-F238E27FC236}">
                <a16:creationId xmlns:a16="http://schemas.microsoft.com/office/drawing/2014/main" id="{DE2B7227-B38C-4F2E-A4F2-7FB7F08D4385}"/>
              </a:ext>
            </a:extLst>
          </p:cNvPr>
          <p:cNvSpPr txBox="1"/>
          <p:nvPr/>
        </p:nvSpPr>
        <p:spPr>
          <a:xfrm>
            <a:off x="400574" y="4966012"/>
            <a:ext cx="6094602" cy="923330"/>
          </a:xfrm>
          <a:prstGeom prst="rect">
            <a:avLst/>
          </a:prstGeom>
          <a:noFill/>
          <a:ln>
            <a:solidFill>
              <a:schemeClr val="tx1"/>
            </a:solidFill>
          </a:ln>
        </p:spPr>
        <p:txBody>
          <a:bodyPr wrap="square">
            <a:spAutoFit/>
          </a:bodyPr>
          <a:lstStyle/>
          <a:p>
            <a:r>
              <a:rPr lang="en-GB" dirty="0"/>
              <a:t>Network weaving is a way for me to structure my curiosity, make links with people who can help to make a dream a reality, and get things done.</a:t>
            </a:r>
          </a:p>
        </p:txBody>
      </p:sp>
      <p:sp>
        <p:nvSpPr>
          <p:cNvPr id="8" name="TextBox 7">
            <a:extLst>
              <a:ext uri="{FF2B5EF4-FFF2-40B4-BE49-F238E27FC236}">
                <a16:creationId xmlns:a16="http://schemas.microsoft.com/office/drawing/2014/main" id="{E4CED12D-FD49-405C-9BF0-A9A2CD1F26F2}"/>
              </a:ext>
            </a:extLst>
          </p:cNvPr>
          <p:cNvSpPr txBox="1"/>
          <p:nvPr/>
        </p:nvSpPr>
        <p:spPr>
          <a:xfrm>
            <a:off x="7015294" y="4966012"/>
            <a:ext cx="3756170" cy="923330"/>
          </a:xfrm>
          <a:prstGeom prst="rect">
            <a:avLst/>
          </a:prstGeom>
          <a:noFill/>
          <a:ln>
            <a:solidFill>
              <a:schemeClr val="tx1"/>
            </a:solidFill>
          </a:ln>
        </p:spPr>
        <p:txBody>
          <a:bodyPr wrap="square">
            <a:spAutoFit/>
          </a:bodyPr>
          <a:lstStyle/>
          <a:p>
            <a:r>
              <a:rPr lang="en-GB" dirty="0"/>
              <a:t>The National QI Team mission is to Champion, Partner, Enable and Demonstrate Quality Improvement</a:t>
            </a:r>
          </a:p>
        </p:txBody>
      </p:sp>
    </p:spTree>
    <p:extLst>
      <p:ext uri="{BB962C8B-B14F-4D97-AF65-F5344CB8AC3E}">
        <p14:creationId xmlns:p14="http://schemas.microsoft.com/office/powerpoint/2010/main" val="931659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D14B90-659A-4426-AB04-E330780DE7A8}"/>
              </a:ext>
            </a:extLst>
          </p:cNvPr>
          <p:cNvSpPr txBox="1"/>
          <p:nvPr/>
        </p:nvSpPr>
        <p:spPr>
          <a:xfrm>
            <a:off x="471153" y="1158399"/>
            <a:ext cx="10427516" cy="5632311"/>
          </a:xfrm>
          <a:prstGeom prst="rect">
            <a:avLst/>
          </a:prstGeom>
          <a:noFill/>
        </p:spPr>
        <p:txBody>
          <a:bodyPr wrap="square">
            <a:spAutoFit/>
          </a:bodyPr>
          <a:lstStyle/>
          <a:p>
            <a:r>
              <a:rPr lang="en-GB" dirty="0"/>
              <a:t>Key words:</a:t>
            </a:r>
          </a:p>
          <a:p>
            <a:r>
              <a:rPr lang="en-GB" dirty="0"/>
              <a:t>Energy</a:t>
            </a:r>
          </a:p>
          <a:p>
            <a:r>
              <a:rPr lang="en-GB" dirty="0"/>
              <a:t>Interest</a:t>
            </a:r>
          </a:p>
          <a:p>
            <a:r>
              <a:rPr lang="en-GB" dirty="0"/>
              <a:t>Drift</a:t>
            </a:r>
          </a:p>
          <a:p>
            <a:endParaRPr lang="en-GB" dirty="0"/>
          </a:p>
          <a:p>
            <a:r>
              <a:rPr lang="en-GB" dirty="0"/>
              <a:t>Try to achieve</a:t>
            </a:r>
          </a:p>
          <a:p>
            <a:r>
              <a:rPr lang="en-GB" dirty="0"/>
              <a:t>Benefit of using weaving to run a network:</a:t>
            </a:r>
          </a:p>
          <a:p>
            <a:r>
              <a:rPr lang="en-GB" dirty="0"/>
              <a:t>•	Maintaining momentum</a:t>
            </a:r>
          </a:p>
          <a:p>
            <a:r>
              <a:rPr lang="en-GB" dirty="0"/>
              <a:t>•	A tool to ensure XXXXXXXXX – co-production, engagement</a:t>
            </a:r>
          </a:p>
          <a:p>
            <a:endParaRPr lang="en-GB" dirty="0"/>
          </a:p>
          <a:p>
            <a:r>
              <a:rPr lang="en-GB" dirty="0"/>
              <a:t>Tap into energy to what people doing and we can learn from it</a:t>
            </a:r>
          </a:p>
          <a:p>
            <a:r>
              <a:rPr lang="en-GB" dirty="0"/>
              <a:t>What is the North star and how can weaving help?</a:t>
            </a:r>
          </a:p>
          <a:p>
            <a:r>
              <a:rPr lang="en-GB" dirty="0"/>
              <a:t>People and organisation together to build effective relationships to achieve a shared vision.  Unleash creativity and potential</a:t>
            </a:r>
          </a:p>
          <a:p>
            <a:endParaRPr lang="en-GB" dirty="0"/>
          </a:p>
          <a:p>
            <a:r>
              <a:rPr lang="en-GB" dirty="0"/>
              <a:t>What are you missing out on if you don’t get involved</a:t>
            </a:r>
          </a:p>
          <a:p>
            <a:r>
              <a:rPr lang="en-GB" dirty="0"/>
              <a:t>Connecting</a:t>
            </a:r>
          </a:p>
          <a:p>
            <a:r>
              <a:rPr lang="en-GB" dirty="0"/>
              <a:t>Back to myself, how do I relate to this.  Make it personal</a:t>
            </a:r>
          </a:p>
          <a:p>
            <a:r>
              <a:rPr lang="en-GB" dirty="0"/>
              <a:t>Self-organising</a:t>
            </a:r>
          </a:p>
          <a:p>
            <a:r>
              <a:rPr lang="en-GB" dirty="0"/>
              <a:t>Catalyst – negative connotations management speak so use spark/ignite/galvanise</a:t>
            </a:r>
          </a:p>
        </p:txBody>
      </p:sp>
      <p:sp>
        <p:nvSpPr>
          <p:cNvPr id="4" name="Title 3">
            <a:extLst>
              <a:ext uri="{FF2B5EF4-FFF2-40B4-BE49-F238E27FC236}">
                <a16:creationId xmlns:a16="http://schemas.microsoft.com/office/drawing/2014/main" id="{FA961F24-A90E-435E-B2BC-48D7C5534B7B}"/>
              </a:ext>
            </a:extLst>
          </p:cNvPr>
          <p:cNvSpPr>
            <a:spLocks noGrp="1"/>
          </p:cNvSpPr>
          <p:nvPr>
            <p:ph type="title"/>
          </p:nvPr>
        </p:nvSpPr>
        <p:spPr>
          <a:xfrm>
            <a:off x="471153" y="67290"/>
            <a:ext cx="10515600" cy="1325563"/>
          </a:xfrm>
        </p:spPr>
        <p:txBody>
          <a:bodyPr/>
          <a:lstStyle/>
          <a:p>
            <a:r>
              <a:rPr lang="en-GB" dirty="0"/>
              <a:t>Discussion notes</a:t>
            </a:r>
          </a:p>
        </p:txBody>
      </p:sp>
    </p:spTree>
    <p:extLst>
      <p:ext uri="{BB962C8B-B14F-4D97-AF65-F5344CB8AC3E}">
        <p14:creationId xmlns:p14="http://schemas.microsoft.com/office/powerpoint/2010/main" val="11709347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D8207CDFDB195439356872E94AE505A" ma:contentTypeVersion="15" ma:contentTypeDescription="Create a new document." ma:contentTypeScope="" ma:versionID="c0cf30a2b0561202142e0e7f94106091">
  <xsd:schema xmlns:xsd="http://www.w3.org/2001/XMLSchema" xmlns:xs="http://www.w3.org/2001/XMLSchema" xmlns:p="http://schemas.microsoft.com/office/2006/metadata/properties" xmlns:ns1="http://schemas.microsoft.com/sharepoint/v3" xmlns:ns3="c345d945-fea2-4e35-873e-55ea57b0e6c7" xmlns:ns4="9782ca69-e489-4b01-ac4d-8abc2ba1391f" targetNamespace="http://schemas.microsoft.com/office/2006/metadata/properties" ma:root="true" ma:fieldsID="c596c5325102dffbc164bb7a5c076a56" ns1:_="" ns3:_="" ns4:_="">
    <xsd:import namespace="http://schemas.microsoft.com/sharepoint/v3"/>
    <xsd:import namespace="c345d945-fea2-4e35-873e-55ea57b0e6c7"/>
    <xsd:import namespace="9782ca69-e489-4b01-ac4d-8abc2ba1391f"/>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AutoKeyPoints" minOccurs="0"/>
                <xsd:element ref="ns3:MediaServiceKeyPoints" minOccurs="0"/>
                <xsd:element ref="ns4:SharedWithUsers" minOccurs="0"/>
                <xsd:element ref="ns4:SharedWithDetails" minOccurs="0"/>
                <xsd:element ref="ns4:SharingHintHash" minOccurs="0"/>
                <xsd:element ref="ns3:MediaServiceGenerationTime" minOccurs="0"/>
                <xsd:element ref="ns3:MediaServiceEventHashCode"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345d945-fea2-4e35-873e-55ea57b0e6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82ca69-e489-4b01-ac4d-8abc2ba1391f"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C271A09-C444-4BE3-8935-6668DC747319}">
  <ds:schemaRefs>
    <ds:schemaRef ds:uri="http://schemas.microsoft.com/office/2006/metadata/properties"/>
    <ds:schemaRef ds:uri="http://schemas.microsoft.com/office/infopath/2007/PartnerControls"/>
    <ds:schemaRef ds:uri="http://schemas.microsoft.com/sharepoint/v3"/>
  </ds:schemaRefs>
</ds:datastoreItem>
</file>

<file path=customXml/itemProps2.xml><?xml version="1.0" encoding="utf-8"?>
<ds:datastoreItem xmlns:ds="http://schemas.openxmlformats.org/officeDocument/2006/customXml" ds:itemID="{D7640AF3-7DBC-44FF-86C0-BCA4758807C8}">
  <ds:schemaRefs>
    <ds:schemaRef ds:uri="http://schemas.microsoft.com/sharepoint/v3/contenttype/forms"/>
  </ds:schemaRefs>
</ds:datastoreItem>
</file>

<file path=customXml/itemProps3.xml><?xml version="1.0" encoding="utf-8"?>
<ds:datastoreItem xmlns:ds="http://schemas.openxmlformats.org/officeDocument/2006/customXml" ds:itemID="{EEACC934-F667-45C6-9306-03E5453EF0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345d945-fea2-4e35-873e-55ea57b0e6c7"/>
    <ds:schemaRef ds:uri="9782ca69-e489-4b01-ac4d-8abc2ba1391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18</TotalTime>
  <Words>244</Words>
  <Application>Microsoft Office PowerPoint</Application>
  <PresentationFormat>Widescreen</PresentationFormat>
  <Paragraphs>24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Georgia</vt:lpstr>
      <vt:lpstr>Office Theme</vt:lpstr>
      <vt:lpstr>Elevator pitch on network weaving - examples</vt:lpstr>
      <vt:lpstr>Discussion notes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 Murray</dc:creator>
  <cp:lastModifiedBy>Jo Murray</cp:lastModifiedBy>
  <cp:revision>1</cp:revision>
  <dcterms:created xsi:type="dcterms:W3CDTF">2021-05-06T16:29:11Z</dcterms:created>
  <dcterms:modified xsi:type="dcterms:W3CDTF">2021-05-06T16:55:04Z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0x0101003D8207CDFDB195439356872E94AE505A</vt:lpwstr>
  </property>
</Properties>
</file>