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entury Schoolbook" panose="0204060405050502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6000"/>
              <a:buFont typeface="Century Gothic"/>
              <a:buNone/>
              <a:defRPr sz="6000" b="1">
                <a:solidFill>
                  <a:srgbClr val="C636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89" t="68329" r="-89" b="30497"/>
          <a:stretch/>
        </p:blipFill>
        <p:spPr>
          <a:xfrm>
            <a:off x="2126655" y="4318000"/>
            <a:ext cx="7938690" cy="9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dt" idx="10"/>
          </p:nvPr>
        </p:nvSpPr>
        <p:spPr>
          <a:xfrm>
            <a:off x="878005" y="6207457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Diagram or Organization Chart" type="dgm">
  <p:cSld name="DIAGRAM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>
            <a:spLocks noGrp="1"/>
          </p:cNvSpPr>
          <p:nvPr>
            <p:ph type="dgm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 b="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-320686" y="6162025"/>
            <a:ext cx="12387283" cy="641442"/>
            <a:chOff x="-320686" y="6162025"/>
            <a:chExt cx="12387283" cy="641442"/>
          </a:xfrm>
        </p:grpSpPr>
        <p:pic>
          <p:nvPicPr>
            <p:cNvPr id="33" name="Google Shape;33;p4"/>
            <p:cNvPicPr preferRelativeResize="0"/>
            <p:nvPr/>
          </p:nvPicPr>
          <p:blipFill rotWithShape="1">
            <a:blip r:embed="rId2">
              <a:alphaModFix/>
            </a:blip>
            <a:srcRect t="86370" b="9594"/>
            <a:stretch/>
          </p:blipFill>
          <p:spPr>
            <a:xfrm>
              <a:off x="-28814" y="6328536"/>
              <a:ext cx="10490925" cy="42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3">
              <a:alphaModFix/>
            </a:blip>
            <a:srcRect t="83882" b="13046"/>
            <a:stretch/>
          </p:blipFill>
          <p:spPr>
            <a:xfrm>
              <a:off x="-320686" y="6195356"/>
              <a:ext cx="10782796" cy="136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57652" y="6162025"/>
              <a:ext cx="1508945" cy="6414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320686" y="6162025"/>
            <a:ext cx="12387283" cy="641442"/>
            <a:chOff x="-320686" y="6162025"/>
            <a:chExt cx="12387283" cy="641442"/>
          </a:xfrm>
        </p:grpSpPr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86370" b="9594"/>
            <a:stretch/>
          </p:blipFill>
          <p:spPr>
            <a:xfrm>
              <a:off x="-28814" y="6328536"/>
              <a:ext cx="10490925" cy="42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 rotWithShape="1">
            <a:blip r:embed="rId3">
              <a:alphaModFix/>
            </a:blip>
            <a:srcRect t="83882" b="13046"/>
            <a:stretch/>
          </p:blipFill>
          <p:spPr>
            <a:xfrm>
              <a:off x="-320686" y="6195356"/>
              <a:ext cx="10782796" cy="136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57652" y="6162025"/>
              <a:ext cx="1508945" cy="6414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320686" y="6162025"/>
            <a:ext cx="12387283" cy="641442"/>
            <a:chOff x="-320686" y="6162025"/>
            <a:chExt cx="12387283" cy="641442"/>
          </a:xfrm>
        </p:grpSpPr>
        <p:pic>
          <p:nvPicPr>
            <p:cNvPr id="63" name="Google Shape;63;p7"/>
            <p:cNvPicPr preferRelativeResize="0"/>
            <p:nvPr/>
          </p:nvPicPr>
          <p:blipFill rotWithShape="1">
            <a:blip r:embed="rId2">
              <a:alphaModFix/>
            </a:blip>
            <a:srcRect t="86370" b="9594"/>
            <a:stretch/>
          </p:blipFill>
          <p:spPr>
            <a:xfrm>
              <a:off x="-28814" y="6328536"/>
              <a:ext cx="10490925" cy="42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7"/>
            <p:cNvPicPr preferRelativeResize="0"/>
            <p:nvPr/>
          </p:nvPicPr>
          <p:blipFill rotWithShape="1">
            <a:blip r:embed="rId3">
              <a:alphaModFix/>
            </a:blip>
            <a:srcRect t="83882" b="13046"/>
            <a:stretch/>
          </p:blipFill>
          <p:spPr>
            <a:xfrm>
              <a:off x="-320686" y="6195356"/>
              <a:ext cx="10782796" cy="136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57652" y="6162025"/>
              <a:ext cx="1508945" cy="6414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-320686" y="6162025"/>
            <a:ext cx="12387283" cy="641442"/>
            <a:chOff x="-320686" y="6162025"/>
            <a:chExt cx="12387283" cy="641442"/>
          </a:xfrm>
        </p:grpSpPr>
        <p:pic>
          <p:nvPicPr>
            <p:cNvPr id="72" name="Google Shape;72;p8"/>
            <p:cNvPicPr preferRelativeResize="0"/>
            <p:nvPr/>
          </p:nvPicPr>
          <p:blipFill rotWithShape="1">
            <a:blip r:embed="rId2">
              <a:alphaModFix/>
            </a:blip>
            <a:srcRect t="86370" b="9594"/>
            <a:stretch/>
          </p:blipFill>
          <p:spPr>
            <a:xfrm>
              <a:off x="-28814" y="6328536"/>
              <a:ext cx="10490925" cy="42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 rotWithShape="1">
            <a:blip r:embed="rId3">
              <a:alphaModFix/>
            </a:blip>
            <a:srcRect t="83882" b="13046"/>
            <a:stretch/>
          </p:blipFill>
          <p:spPr>
            <a:xfrm>
              <a:off x="-320686" y="6195356"/>
              <a:ext cx="10782796" cy="136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57652" y="6162025"/>
              <a:ext cx="1508945" cy="6414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3200"/>
              <a:buFont typeface="Century Gothic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3200"/>
              <a:buFont typeface="Century Gothic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Schoolbook"/>
              <a:buNone/>
              <a:defRPr sz="4400" b="1" i="0" u="none" strike="noStrike" cap="none">
                <a:solidFill>
                  <a:srgbClr val="C6366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/>
          <p:nvPr/>
        </p:nvSpPr>
        <p:spPr>
          <a:xfrm rot="-5400000">
            <a:off x="-3105149" y="3105414"/>
            <a:ext cx="6858000" cy="645584"/>
          </a:xfrm>
          <a:prstGeom prst="rect">
            <a:avLst/>
          </a:prstGeom>
          <a:gradFill>
            <a:gsLst>
              <a:gs pos="0">
                <a:srgbClr val="90BDEC"/>
              </a:gs>
              <a:gs pos="50000">
                <a:srgbClr val="BCD5F0"/>
              </a:gs>
              <a:gs pos="100000">
                <a:srgbClr val="DEE9F7"/>
              </a:gs>
            </a:gsLst>
            <a:lin ang="5400000" scaled="0"/>
          </a:gradFill>
          <a:ln>
            <a:noFill/>
          </a:ln>
        </p:spPr>
        <p:txBody>
          <a:bodyPr spcFirstLastPara="1" wrap="square" lIns="912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0" y="0"/>
            <a:ext cx="12194118" cy="457200"/>
          </a:xfrm>
          <a:prstGeom prst="rect">
            <a:avLst/>
          </a:prstGeom>
          <a:gradFill>
            <a:gsLst>
              <a:gs pos="0">
                <a:srgbClr val="90BDEC"/>
              </a:gs>
              <a:gs pos="50000">
                <a:srgbClr val="BCD5F0"/>
              </a:gs>
              <a:gs pos="100000">
                <a:srgbClr val="DEE9F7"/>
              </a:gs>
            </a:gsLst>
            <a:lin ang="5400000" scaled="0"/>
          </a:gradFill>
          <a:ln>
            <a:noFill/>
          </a:ln>
        </p:spPr>
        <p:txBody>
          <a:bodyPr spcFirstLastPara="1" wrap="square" lIns="912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0" y="0"/>
            <a:ext cx="609600" cy="457200"/>
          </a:xfrm>
          <a:prstGeom prst="rtTriangle">
            <a:avLst/>
          </a:prstGeom>
          <a:gradFill>
            <a:gsLst>
              <a:gs pos="0">
                <a:srgbClr val="90BDEC"/>
              </a:gs>
              <a:gs pos="50000">
                <a:srgbClr val="BCD5F0"/>
              </a:gs>
              <a:gs pos="100000">
                <a:srgbClr val="DEE9F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2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/>
          <p:nvPr/>
        </p:nvSpPr>
        <p:spPr>
          <a:xfrm rot="-5400000" flipH="1">
            <a:off x="79971" y="-81482"/>
            <a:ext cx="461725" cy="633741"/>
          </a:xfrm>
          <a:prstGeom prst="rtTriangle">
            <a:avLst/>
          </a:prstGeom>
          <a:gradFill>
            <a:gsLst>
              <a:gs pos="0">
                <a:srgbClr val="90BDEC"/>
              </a:gs>
              <a:gs pos="50000">
                <a:srgbClr val="BCD5F0"/>
              </a:gs>
              <a:gs pos="100000">
                <a:srgbClr val="DEE9F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25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6000"/>
              <a:buFont typeface="Century Gothic"/>
              <a:buNone/>
            </a:pPr>
            <a:r>
              <a:rPr lang="en-US"/>
              <a:t>Network Weaving 101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Twin Cities Network Weaver Community of Practice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663"/>
              </a:buClr>
              <a:buSzPts val="44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What is a network?</a:t>
            </a:r>
            <a:r>
              <a:rPr lang="en-US"/>
              <a:t> 	</a:t>
            </a: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200"/>
              <a:t>An intentional network is a network of people and/or organizations that are working on the same issue or vision.</a:t>
            </a:r>
            <a:endParaRPr sz="32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-"/>
            </a:pPr>
            <a:r>
              <a:rPr lang="en-US" sz="2900"/>
              <a:t>Parents sharing childcare </a:t>
            </a:r>
            <a:endParaRPr sz="2900"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-"/>
            </a:pPr>
            <a:r>
              <a:rPr lang="en-US" sz="2900"/>
              <a:t>Food Access Network</a:t>
            </a:r>
            <a:endParaRPr sz="2500"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-"/>
            </a:pPr>
            <a:r>
              <a:rPr lang="en-US" sz="2900"/>
              <a:t>National Network for Youth </a:t>
            </a:r>
            <a:endParaRPr sz="2500"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-"/>
            </a:pPr>
            <a:r>
              <a:rPr lang="en-US" sz="2900"/>
              <a:t>Alumni networks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1086928" y="2027209"/>
            <a:ext cx="9972136" cy="48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 Network weaving is the practice of: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intentionally building effective relationships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around a common issue area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to accomplish a set of goals or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/>
              <a:t>build a movement.</a:t>
            </a:r>
            <a:endParaRPr/>
          </a:p>
        </p:txBody>
      </p:sp>
      <p:pic>
        <p:nvPicPr>
          <p:cNvPr id="209" name="Google Shape;209;p29" descr="networkweavingblog_banner_v00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58" y="517583"/>
            <a:ext cx="10499765" cy="2009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590551" y="2073563"/>
            <a:ext cx="6329361" cy="46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 Weaving                                      is </a:t>
            </a:r>
            <a:r>
              <a:rPr lang="en-US" sz="5400" b="1" i="1" u="sng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</a:t>
            </a:r>
            <a:r>
              <a:rPr lang="en-US" sz="5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than Networking…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9912" y="899959"/>
            <a:ext cx="5191125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791" y="0"/>
            <a:ext cx="9847984" cy="694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4" y="743815"/>
            <a:ext cx="10648084" cy="55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1080654" y="6123708"/>
            <a:ext cx="94557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Network Weaver Handbook Introduction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0" y="376237"/>
            <a:ext cx="8191500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1101436" y="6432424"/>
            <a:ext cx="94557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Source: Network Weaver Handbook, Chapter 2: Network Leadership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Century Gothic</vt:lpstr>
      <vt:lpstr>Century Schoolbook</vt:lpstr>
      <vt:lpstr>Calibri</vt:lpstr>
      <vt:lpstr>Times New Roman</vt:lpstr>
      <vt:lpstr>Arial</vt:lpstr>
      <vt:lpstr>1_Office Theme</vt:lpstr>
      <vt:lpstr>Blank Presentation</vt:lpstr>
      <vt:lpstr>Network Weaving 101</vt:lpstr>
      <vt:lpstr>What is a network?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Weaving 101</dc:title>
  <dc:creator>Matthew Mezey</dc:creator>
  <cp:lastModifiedBy>Matthew Mezey</cp:lastModifiedBy>
  <cp:revision>1</cp:revision>
  <dcterms:modified xsi:type="dcterms:W3CDTF">2021-02-08T17:29:55Z</dcterms:modified>
</cp:coreProperties>
</file>