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0"/>
  </p:notesMasterIdLst>
  <p:sldIdLst>
    <p:sldId id="291" r:id="rId5"/>
    <p:sldId id="292" r:id="rId6"/>
    <p:sldId id="293" r:id="rId7"/>
    <p:sldId id="294"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87D"/>
    <a:srgbClr val="245170"/>
    <a:srgbClr val="FFEEE6"/>
    <a:srgbClr val="F5F6F1"/>
    <a:srgbClr val="4D4D4F"/>
    <a:srgbClr val="B3C9BC"/>
    <a:srgbClr val="E15532"/>
    <a:srgbClr val="E4633C"/>
    <a:srgbClr val="E95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DA97B-B23A-4F22-995F-B68822D1B321}" v="19" dt="2020-01-19T14:36:46.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snapToGrid="0">
      <p:cViewPr varScale="1">
        <p:scale>
          <a:sx n="89" d="100"/>
          <a:sy n="89" d="100"/>
        </p:scale>
        <p:origin x="69"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F26FD-0CD0-4808-B950-FC4F8028E6C6}" type="datetimeFigureOut">
              <a:rPr lang="en-GB" smtClean="0"/>
              <a:t>24/01/2023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F1D23-D597-4CED-B739-E3C2B827E2A4}" type="slidenum">
              <a:rPr lang="en-GB" smtClean="0"/>
              <a:t>‹#›</a:t>
            </a:fld>
            <a:endParaRPr lang="en-GB"/>
          </a:p>
        </p:txBody>
      </p:sp>
    </p:spTree>
    <p:extLst>
      <p:ext uri="{BB962C8B-B14F-4D97-AF65-F5344CB8AC3E}">
        <p14:creationId xmlns:p14="http://schemas.microsoft.com/office/powerpoint/2010/main" val="178552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F3F8C41-82AB-D94E-80F7-729229DEC8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2" name="Title 1">
            <a:extLst>
              <a:ext uri="{FF2B5EF4-FFF2-40B4-BE49-F238E27FC236}">
                <a16:creationId xmlns:a16="http://schemas.microsoft.com/office/drawing/2014/main" id="{425F9E0C-C0F6-4A41-B697-7FCACD3782FF}"/>
              </a:ext>
            </a:extLst>
          </p:cNvPr>
          <p:cNvSpPr>
            <a:spLocks noGrp="1"/>
          </p:cNvSpPr>
          <p:nvPr>
            <p:ph type="ctrTitle"/>
          </p:nvPr>
        </p:nvSpPr>
        <p:spPr>
          <a:xfrm>
            <a:off x="839788" y="1838065"/>
            <a:ext cx="5699760" cy="1655762"/>
          </a:xfrm>
        </p:spPr>
        <p:txBody>
          <a:bodyPr anchor="ctr" anchorCtr="0">
            <a:normAutofit/>
          </a:bodyPr>
          <a:lstStyle>
            <a:lvl1pPr algn="l">
              <a:defRPr sz="32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7238038-1698-4CB1-A1E8-53A8205F78FC}"/>
              </a:ext>
            </a:extLst>
          </p:cNvPr>
          <p:cNvSpPr>
            <a:spLocks noGrp="1"/>
          </p:cNvSpPr>
          <p:nvPr>
            <p:ph type="subTitle" idx="1" hasCustomPrompt="1"/>
          </p:nvPr>
        </p:nvSpPr>
        <p:spPr>
          <a:xfrm>
            <a:off x="839788" y="3624524"/>
            <a:ext cx="5699760" cy="904648"/>
          </a:xfrm>
        </p:spPr>
        <p:txBody>
          <a:bodyPr/>
          <a:lstStyle>
            <a:lvl1pPr marL="0" indent="0" algn="l">
              <a:buNone/>
              <a:defRPr sz="24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subtitle</a:t>
            </a:r>
          </a:p>
        </p:txBody>
      </p:sp>
      <p:pic>
        <p:nvPicPr>
          <p:cNvPr id="6" name="Picture 5">
            <a:extLst>
              <a:ext uri="{FF2B5EF4-FFF2-40B4-BE49-F238E27FC236}">
                <a16:creationId xmlns:a16="http://schemas.microsoft.com/office/drawing/2014/main" id="{C52ABC36-D6B0-844E-B754-675D5A86DB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788" y="368300"/>
            <a:ext cx="3198839" cy="1071431"/>
          </a:xfrm>
          <a:prstGeom prst="rect">
            <a:avLst/>
          </a:prstGeom>
        </p:spPr>
      </p:pic>
      <p:pic>
        <p:nvPicPr>
          <p:cNvPr id="9" name="Picture 8">
            <a:extLst>
              <a:ext uri="{FF2B5EF4-FFF2-40B4-BE49-F238E27FC236}">
                <a16:creationId xmlns:a16="http://schemas.microsoft.com/office/drawing/2014/main" id="{6482CDD7-2413-9B42-AB25-00E5C8E15A4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87741" y="1779814"/>
            <a:ext cx="7586475" cy="5061858"/>
          </a:xfrm>
          <a:prstGeom prst="rect">
            <a:avLst/>
          </a:prstGeom>
        </p:spPr>
      </p:pic>
      <p:pic>
        <p:nvPicPr>
          <p:cNvPr id="14" name="Picture 13">
            <a:extLst>
              <a:ext uri="{FF2B5EF4-FFF2-40B4-BE49-F238E27FC236}">
                <a16:creationId xmlns:a16="http://schemas.microsoft.com/office/drawing/2014/main" id="{FF1C4AFA-D0F8-164C-9B46-86824A86662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629649" y="485322"/>
            <a:ext cx="2963637" cy="877322"/>
          </a:xfrm>
          <a:prstGeom prst="rect">
            <a:avLst/>
          </a:prstGeom>
        </p:spPr>
      </p:pic>
    </p:spTree>
    <p:extLst>
      <p:ext uri="{BB962C8B-B14F-4D97-AF65-F5344CB8AC3E}">
        <p14:creationId xmlns:p14="http://schemas.microsoft.com/office/powerpoint/2010/main" val="198467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Red Watermark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88355-6330-40DB-8891-1AED6274F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5FB8C152-8D89-468B-97C3-46FD9682CD34}"/>
              </a:ext>
            </a:extLst>
          </p:cNvPr>
          <p:cNvSpPr>
            <a:spLocks noGrp="1"/>
          </p:cNvSpPr>
          <p:nvPr>
            <p:ph type="title"/>
          </p:nvPr>
        </p:nvSpPr>
        <p:spPr/>
        <p:txBody>
          <a:bodyPr>
            <a:normAutofit/>
          </a:bodyPr>
          <a:lstStyle>
            <a:lvl1pPr>
              <a:defRPr sz="4000" b="1">
                <a:solidFill>
                  <a:srgbClr val="E9552D"/>
                </a:solidFill>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EA69406A-EFCD-244B-9718-3F2452D849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45978" y="5449438"/>
            <a:ext cx="3299279" cy="1292675"/>
          </a:xfrm>
          <a:prstGeom prst="rect">
            <a:avLst/>
          </a:prstGeom>
        </p:spPr>
      </p:pic>
      <p:pic>
        <p:nvPicPr>
          <p:cNvPr id="8" name="Picture 7">
            <a:extLst>
              <a:ext uri="{FF2B5EF4-FFF2-40B4-BE49-F238E27FC236}">
                <a16:creationId xmlns:a16="http://schemas.microsoft.com/office/drawing/2014/main" id="{20C20DBE-D8ED-9848-9DBA-67E35721EE2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4459" y="-389844"/>
            <a:ext cx="3237496" cy="2090057"/>
          </a:xfrm>
          <a:prstGeom prst="rect">
            <a:avLst/>
          </a:prstGeom>
        </p:spPr>
      </p:pic>
    </p:spTree>
    <p:extLst>
      <p:ext uri="{BB962C8B-B14F-4D97-AF65-F5344CB8AC3E}">
        <p14:creationId xmlns:p14="http://schemas.microsoft.com/office/powerpoint/2010/main" val="320643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la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88355-6330-40DB-8891-1AED6274F7D5}"/>
              </a:ext>
            </a:extLst>
          </p:cNvPr>
          <p:cNvSpPr>
            <a:spLocks noGrp="1"/>
          </p:cNvSpPr>
          <p:nvPr>
            <p:ph idx="1"/>
          </p:nvPr>
        </p:nvSpPr>
        <p:spPr>
          <a:xfrm>
            <a:off x="838200" y="3305175"/>
            <a:ext cx="10515600" cy="321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5FB8C152-8D89-468B-97C3-46FD9682CD34}"/>
              </a:ext>
            </a:extLst>
          </p:cNvPr>
          <p:cNvSpPr>
            <a:spLocks noGrp="1"/>
          </p:cNvSpPr>
          <p:nvPr>
            <p:ph type="title"/>
          </p:nvPr>
        </p:nvSpPr>
        <p:spPr>
          <a:xfrm>
            <a:off x="838200" y="1844675"/>
            <a:ext cx="10515600" cy="1335088"/>
          </a:xfrm>
        </p:spPr>
        <p:txBody>
          <a:bodyPr>
            <a:normAutofit/>
          </a:bodyPr>
          <a:lstStyle>
            <a:lvl1pPr>
              <a:defRPr sz="4000" b="1">
                <a:solidFill>
                  <a:srgbClr val="E9552D"/>
                </a:solidFill>
              </a:defRPr>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018914E3-1B39-B548-8557-25496052006A}"/>
              </a:ext>
            </a:extLst>
          </p:cNvPr>
          <p:cNvPicPr>
            <a:picLocks noChangeAspect="1"/>
          </p:cNvPicPr>
          <p:nvPr userDrawn="1"/>
        </p:nvPicPr>
        <p:blipFill>
          <a:blip r:embed="rId2"/>
          <a:stretch>
            <a:fillRect/>
          </a:stretch>
        </p:blipFill>
        <p:spPr>
          <a:xfrm>
            <a:off x="839788" y="648939"/>
            <a:ext cx="2349500" cy="787400"/>
          </a:xfrm>
          <a:prstGeom prst="rect">
            <a:avLst/>
          </a:prstGeom>
        </p:spPr>
      </p:pic>
      <p:pic>
        <p:nvPicPr>
          <p:cNvPr id="9" name="Picture 8">
            <a:extLst>
              <a:ext uri="{FF2B5EF4-FFF2-40B4-BE49-F238E27FC236}">
                <a16:creationId xmlns:a16="http://schemas.microsoft.com/office/drawing/2014/main" id="{626C54BC-5DF7-8A4F-B69B-867AF9A6B5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90215" y="66223"/>
            <a:ext cx="2946627" cy="1902278"/>
          </a:xfrm>
          <a:prstGeom prst="rect">
            <a:avLst/>
          </a:prstGeom>
        </p:spPr>
      </p:pic>
      <p:pic>
        <p:nvPicPr>
          <p:cNvPr id="10" name="Picture 9">
            <a:extLst>
              <a:ext uri="{FF2B5EF4-FFF2-40B4-BE49-F238E27FC236}">
                <a16:creationId xmlns:a16="http://schemas.microsoft.com/office/drawing/2014/main" id="{8FA639CA-9889-1449-AC9C-EC22A094CB7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4459" y="-389844"/>
            <a:ext cx="3237496" cy="2090057"/>
          </a:xfrm>
          <a:prstGeom prst="rect">
            <a:avLst/>
          </a:prstGeom>
        </p:spPr>
      </p:pic>
    </p:spTree>
    <p:extLst>
      <p:ext uri="{BB962C8B-B14F-4D97-AF65-F5344CB8AC3E}">
        <p14:creationId xmlns:p14="http://schemas.microsoft.com/office/powerpoint/2010/main" val="192609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49D025-1ECC-2D42-97E0-ED62CBD4DB54}"/>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7FC65C5-F9B2-144E-A5D3-1E43F360C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3" name="Content Placeholder 2">
            <a:extLst>
              <a:ext uri="{FF2B5EF4-FFF2-40B4-BE49-F238E27FC236}">
                <a16:creationId xmlns:a16="http://schemas.microsoft.com/office/drawing/2014/main" id="{12288355-6330-40DB-8891-1AED6274F7D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5FB8C152-8D89-468B-97C3-46FD9682CD34}"/>
              </a:ext>
            </a:extLst>
          </p:cNvPr>
          <p:cNvSpPr>
            <a:spLocks noGrp="1"/>
          </p:cNvSpPr>
          <p:nvPr>
            <p:ph type="title"/>
          </p:nvPr>
        </p:nvSpPr>
        <p:spPr/>
        <p:txBody>
          <a:bodyPr>
            <a:normAutofit/>
          </a:bodyPr>
          <a:lstStyle>
            <a:lvl1pPr>
              <a:defRPr sz="40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761751353"/>
      </p:ext>
    </p:extLst>
  </p:cSld>
  <p:clrMapOvr>
    <a:masterClrMapping/>
  </p:clrMapOvr>
  <p:extLst>
    <p:ext uri="{DCECCB84-F9BA-43D5-87BE-67443E8EF086}">
      <p15:sldGuideLst xmlns:p15="http://schemas.microsoft.com/office/powerpoint/2012/main">
        <p15:guide id="1" pos="529" userDrawn="1">
          <p15:clr>
            <a:srgbClr val="FBAE40"/>
          </p15:clr>
        </p15:guide>
        <p15:guide id="2"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hapter Heaf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rgbClr val="3698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E1EFC8-6763-A745-9A81-DE6BC5C93E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6" name="Content Placeholder 2">
            <a:extLst>
              <a:ext uri="{FF2B5EF4-FFF2-40B4-BE49-F238E27FC236}">
                <a16:creationId xmlns:a16="http://schemas.microsoft.com/office/drawing/2014/main" id="{12288355-6330-40DB-8891-1AED6274F7D5}"/>
              </a:ext>
            </a:extLst>
          </p:cNvPr>
          <p:cNvSpPr>
            <a:spLocks noGrp="1"/>
          </p:cNvSpPr>
          <p:nvPr>
            <p:ph idx="1"/>
          </p:nvPr>
        </p:nvSpPr>
        <p:spPr>
          <a:xfrm>
            <a:off x="838200" y="1844675"/>
            <a:ext cx="10515600" cy="4648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6">
            <a:extLst>
              <a:ext uri="{FF2B5EF4-FFF2-40B4-BE49-F238E27FC236}">
                <a16:creationId xmlns:a16="http://schemas.microsoft.com/office/drawing/2014/main" id="{5FB8C152-8D89-468B-97C3-46FD9682CD34}"/>
              </a:ext>
            </a:extLst>
          </p:cNvPr>
          <p:cNvSpPr>
            <a:spLocks noGrp="1"/>
          </p:cNvSpPr>
          <p:nvPr>
            <p:ph type="title"/>
          </p:nvPr>
        </p:nvSpPr>
        <p:spPr>
          <a:xfrm>
            <a:off x="838200" y="365125"/>
            <a:ext cx="10515600" cy="1335088"/>
          </a:xfrm>
        </p:spPr>
        <p:txBody>
          <a:bodyPr>
            <a:normAutofit/>
          </a:bodyPr>
          <a:lstStyle>
            <a:lvl1pPr>
              <a:defRPr sz="40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503747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Dark 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915E57-F259-DE4F-B9CB-E0AE0C5B8D10}"/>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02C077F-D00C-CE46-B4BB-AB60022905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3" name="Content Placeholder 2">
            <a:extLst>
              <a:ext uri="{FF2B5EF4-FFF2-40B4-BE49-F238E27FC236}">
                <a16:creationId xmlns:a16="http://schemas.microsoft.com/office/drawing/2014/main" id="{12288355-6330-40DB-8891-1AED6274F7D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5FB8C152-8D89-468B-97C3-46FD9682CD34}"/>
              </a:ext>
            </a:extLst>
          </p:cNvPr>
          <p:cNvSpPr>
            <a:spLocks noGrp="1"/>
          </p:cNvSpPr>
          <p:nvPr>
            <p:ph type="title"/>
          </p:nvPr>
        </p:nvSpPr>
        <p:spPr/>
        <p:txBody>
          <a:bodyPr>
            <a:normAutofit/>
          </a:bodyPr>
          <a:lstStyle>
            <a:lvl1pPr>
              <a:defRPr sz="40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80813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hapter Heaf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E1EFC8-6763-A745-9A81-DE6BC5C93E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6" name="Content Placeholder 2">
            <a:extLst>
              <a:ext uri="{FF2B5EF4-FFF2-40B4-BE49-F238E27FC236}">
                <a16:creationId xmlns:a16="http://schemas.microsoft.com/office/drawing/2014/main" id="{12288355-6330-40DB-8891-1AED6274F7D5}"/>
              </a:ext>
            </a:extLst>
          </p:cNvPr>
          <p:cNvSpPr>
            <a:spLocks noGrp="1"/>
          </p:cNvSpPr>
          <p:nvPr>
            <p:ph idx="1"/>
          </p:nvPr>
        </p:nvSpPr>
        <p:spPr>
          <a:xfrm>
            <a:off x="838200" y="1844675"/>
            <a:ext cx="10515600" cy="4648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6">
            <a:extLst>
              <a:ext uri="{FF2B5EF4-FFF2-40B4-BE49-F238E27FC236}">
                <a16:creationId xmlns:a16="http://schemas.microsoft.com/office/drawing/2014/main" id="{5FB8C152-8D89-468B-97C3-46FD9682CD34}"/>
              </a:ext>
            </a:extLst>
          </p:cNvPr>
          <p:cNvSpPr>
            <a:spLocks noGrp="1"/>
          </p:cNvSpPr>
          <p:nvPr>
            <p:ph type="title"/>
          </p:nvPr>
        </p:nvSpPr>
        <p:spPr>
          <a:xfrm>
            <a:off x="838200" y="365125"/>
            <a:ext cx="10515600" cy="1335088"/>
          </a:xfrm>
        </p:spPr>
        <p:txBody>
          <a:bodyPr>
            <a:normAutofit/>
          </a:bodyPr>
          <a:lstStyle>
            <a:lvl1pPr>
              <a:defRPr sz="4000" b="1">
                <a:solidFill>
                  <a:schemeClr val="bg1"/>
                </a:solidFill>
              </a:defRPr>
            </a:lvl1pPr>
          </a:lstStyle>
          <a:p>
            <a:r>
              <a:rPr lang="en-US"/>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5F2F-15AA-924F-8763-930E6354E3BD}"/>
              </a:ext>
            </a:extLst>
          </p:cNvPr>
          <p:cNvSpPr/>
          <p:nvPr userDrawn="1"/>
        </p:nvSpPr>
        <p:spPr>
          <a:xfrm>
            <a:off x="1" y="4761571"/>
            <a:ext cx="12192000" cy="2096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BC0EB2-2EEB-455F-8C3B-A089EAFA90D8}"/>
              </a:ext>
            </a:extLst>
          </p:cNvPr>
          <p:cNvSpPr>
            <a:spLocks noGrp="1"/>
          </p:cNvSpPr>
          <p:nvPr>
            <p:ph type="body" idx="1" hasCustomPrompt="1"/>
          </p:nvPr>
        </p:nvSpPr>
        <p:spPr>
          <a:xfrm>
            <a:off x="6100763" y="5048080"/>
            <a:ext cx="5251450" cy="169403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information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Contact information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Contact information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Contact information goes here</a:t>
            </a:r>
          </a:p>
          <a:p>
            <a:pPr lvl="0"/>
            <a:endParaRPr lang="en-US" dirty="0"/>
          </a:p>
        </p:txBody>
      </p:sp>
      <p:pic>
        <p:nvPicPr>
          <p:cNvPr id="11" name="Picture 10">
            <a:extLst>
              <a:ext uri="{FF2B5EF4-FFF2-40B4-BE49-F238E27FC236}">
                <a16:creationId xmlns:a16="http://schemas.microsoft.com/office/drawing/2014/main" id="{71A2D679-40A7-6A4E-B246-00AC4D0AE4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788" y="5196469"/>
            <a:ext cx="3432628" cy="1149737"/>
          </a:xfrm>
          <a:prstGeom prst="rect">
            <a:avLst/>
          </a:prstGeom>
        </p:spPr>
      </p:pic>
      <p:pic>
        <p:nvPicPr>
          <p:cNvPr id="4" name="Picture 3">
            <a:extLst>
              <a:ext uri="{FF2B5EF4-FFF2-40B4-BE49-F238E27FC236}">
                <a16:creationId xmlns:a16="http://schemas.microsoft.com/office/drawing/2014/main" id="{DC5E4459-9B1F-AF48-A5B0-B9CB4A9E52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9372" y="368300"/>
            <a:ext cx="5893255" cy="3804557"/>
          </a:xfrm>
          <a:prstGeom prst="rect">
            <a:avLst/>
          </a:prstGeom>
        </p:spPr>
      </p:pic>
    </p:spTree>
    <p:extLst>
      <p:ext uri="{BB962C8B-B14F-4D97-AF65-F5344CB8AC3E}">
        <p14:creationId xmlns:p14="http://schemas.microsoft.com/office/powerpoint/2010/main" val="210577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B39F5A-F233-D14B-AFDE-C7A8C4637C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622" y="3714750"/>
            <a:ext cx="4362450" cy="1466850"/>
          </a:xfrm>
          <a:prstGeom prst="rect">
            <a:avLst/>
          </a:prstGeom>
        </p:spPr>
      </p:pic>
    </p:spTree>
    <p:extLst>
      <p:ext uri="{BB962C8B-B14F-4D97-AF65-F5344CB8AC3E}">
        <p14:creationId xmlns:p14="http://schemas.microsoft.com/office/powerpoint/2010/main" val="195801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983B8A3-E507-F04C-BEF5-42FDF47039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2" name="Title 1">
            <a:extLst>
              <a:ext uri="{FF2B5EF4-FFF2-40B4-BE49-F238E27FC236}">
                <a16:creationId xmlns:a16="http://schemas.microsoft.com/office/drawing/2014/main" id="{425F9E0C-C0F6-4A41-B697-7FCACD3782FF}"/>
              </a:ext>
            </a:extLst>
          </p:cNvPr>
          <p:cNvSpPr>
            <a:spLocks noGrp="1"/>
          </p:cNvSpPr>
          <p:nvPr>
            <p:ph type="ctrTitle"/>
          </p:nvPr>
        </p:nvSpPr>
        <p:spPr>
          <a:xfrm>
            <a:off x="839788" y="1838065"/>
            <a:ext cx="5699760" cy="1655762"/>
          </a:xfrm>
        </p:spPr>
        <p:txBody>
          <a:bodyPr anchor="ctr" anchorCtr="0">
            <a:normAutofit/>
          </a:bodyPr>
          <a:lstStyle>
            <a:lvl1pPr algn="l">
              <a:defRPr sz="32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7238038-1698-4CB1-A1E8-53A8205F78FC}"/>
              </a:ext>
            </a:extLst>
          </p:cNvPr>
          <p:cNvSpPr>
            <a:spLocks noGrp="1"/>
          </p:cNvSpPr>
          <p:nvPr>
            <p:ph type="subTitle" idx="1" hasCustomPrompt="1"/>
          </p:nvPr>
        </p:nvSpPr>
        <p:spPr>
          <a:xfrm>
            <a:off x="839788" y="3624524"/>
            <a:ext cx="5699760" cy="904648"/>
          </a:xfrm>
        </p:spPr>
        <p:txBody>
          <a:bodyPr/>
          <a:lstStyle>
            <a:lvl1pPr marL="0" indent="0" algn="l">
              <a:buNone/>
              <a:defRPr sz="24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subtitle</a:t>
            </a:r>
          </a:p>
        </p:txBody>
      </p:sp>
      <p:pic>
        <p:nvPicPr>
          <p:cNvPr id="14" name="Picture 13">
            <a:extLst>
              <a:ext uri="{FF2B5EF4-FFF2-40B4-BE49-F238E27FC236}">
                <a16:creationId xmlns:a16="http://schemas.microsoft.com/office/drawing/2014/main" id="{EA23E29F-F795-A243-9620-7551B6D28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788" y="368300"/>
            <a:ext cx="3198839" cy="1071431"/>
          </a:xfrm>
          <a:prstGeom prst="rect">
            <a:avLst/>
          </a:prstGeom>
        </p:spPr>
      </p:pic>
      <p:pic>
        <p:nvPicPr>
          <p:cNvPr id="7" name="Picture 6">
            <a:extLst>
              <a:ext uri="{FF2B5EF4-FFF2-40B4-BE49-F238E27FC236}">
                <a16:creationId xmlns:a16="http://schemas.microsoft.com/office/drawing/2014/main" id="{3B5166C9-9AD7-6F4B-8A44-0E4558BC5C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15614" y="1787524"/>
            <a:ext cx="5076386" cy="5013325"/>
          </a:xfrm>
          <a:prstGeom prst="rect">
            <a:avLst/>
          </a:prstGeom>
        </p:spPr>
      </p:pic>
      <p:pic>
        <p:nvPicPr>
          <p:cNvPr id="12" name="Picture 11">
            <a:extLst>
              <a:ext uri="{FF2B5EF4-FFF2-40B4-BE49-F238E27FC236}">
                <a16:creationId xmlns:a16="http://schemas.microsoft.com/office/drawing/2014/main" id="{0714948D-FFCF-CE40-8395-99F7A9F2C4F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629649" y="485322"/>
            <a:ext cx="2963637" cy="877322"/>
          </a:xfrm>
          <a:prstGeom prst="rect">
            <a:avLst/>
          </a:prstGeom>
        </p:spPr>
      </p:pic>
    </p:spTree>
    <p:extLst>
      <p:ext uri="{BB962C8B-B14F-4D97-AF65-F5344CB8AC3E}">
        <p14:creationId xmlns:p14="http://schemas.microsoft.com/office/powerpoint/2010/main" val="234592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rgbClr val="3698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F9E0C-C0F6-4A41-B697-7FCACD3782FF}"/>
              </a:ext>
            </a:extLst>
          </p:cNvPr>
          <p:cNvSpPr>
            <a:spLocks noGrp="1"/>
          </p:cNvSpPr>
          <p:nvPr>
            <p:ph type="ctrTitle"/>
          </p:nvPr>
        </p:nvSpPr>
        <p:spPr>
          <a:xfrm>
            <a:off x="839788" y="1838065"/>
            <a:ext cx="5256212" cy="1655762"/>
          </a:xfrm>
        </p:spPr>
        <p:txBody>
          <a:bodyPr anchor="ctr" anchorCtr="0">
            <a:normAutofit/>
          </a:bodyPr>
          <a:lstStyle>
            <a:lvl1pPr algn="l">
              <a:defRPr sz="32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7238038-1698-4CB1-A1E8-53A8205F78FC}"/>
              </a:ext>
            </a:extLst>
          </p:cNvPr>
          <p:cNvSpPr>
            <a:spLocks noGrp="1"/>
          </p:cNvSpPr>
          <p:nvPr>
            <p:ph type="subTitle" idx="1" hasCustomPrompt="1"/>
          </p:nvPr>
        </p:nvSpPr>
        <p:spPr>
          <a:xfrm>
            <a:off x="839788" y="3624524"/>
            <a:ext cx="4790303" cy="904648"/>
          </a:xfrm>
        </p:spPr>
        <p:txBody>
          <a:bodyPr/>
          <a:lstStyle>
            <a:lvl1pPr marL="0" indent="0" algn="l">
              <a:buNone/>
              <a:defRPr sz="24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subtitle</a:t>
            </a:r>
          </a:p>
        </p:txBody>
      </p:sp>
      <p:pic>
        <p:nvPicPr>
          <p:cNvPr id="14" name="Picture 13">
            <a:extLst>
              <a:ext uri="{FF2B5EF4-FFF2-40B4-BE49-F238E27FC236}">
                <a16:creationId xmlns:a16="http://schemas.microsoft.com/office/drawing/2014/main" id="{EA23E29F-F795-A243-9620-7551B6D282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788" y="368300"/>
            <a:ext cx="3198839" cy="1071431"/>
          </a:xfrm>
          <a:prstGeom prst="rect">
            <a:avLst/>
          </a:prstGeom>
        </p:spPr>
      </p:pic>
      <p:pic>
        <p:nvPicPr>
          <p:cNvPr id="12" name="Picture 11">
            <a:extLst>
              <a:ext uri="{FF2B5EF4-FFF2-40B4-BE49-F238E27FC236}">
                <a16:creationId xmlns:a16="http://schemas.microsoft.com/office/drawing/2014/main" id="{0714948D-FFCF-CE40-8395-99F7A9F2C4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9649" y="485322"/>
            <a:ext cx="2963637" cy="877322"/>
          </a:xfrm>
          <a:prstGeom prst="rect">
            <a:avLst/>
          </a:prstGeom>
        </p:spPr>
      </p:pic>
      <p:pic>
        <p:nvPicPr>
          <p:cNvPr id="10" name="Picture 9">
            <a:extLst>
              <a:ext uri="{FF2B5EF4-FFF2-40B4-BE49-F238E27FC236}">
                <a16:creationId xmlns:a16="http://schemas.microsoft.com/office/drawing/2014/main" id="{E8487621-54AD-434B-B4E7-519C2CCA40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28318" y="2115910"/>
            <a:ext cx="7155568" cy="4742090"/>
          </a:xfrm>
          <a:prstGeom prst="rect">
            <a:avLst/>
          </a:prstGeom>
        </p:spPr>
      </p:pic>
      <p:pic>
        <p:nvPicPr>
          <p:cNvPr id="9" name="Picture 8">
            <a:extLst>
              <a:ext uri="{FF2B5EF4-FFF2-40B4-BE49-F238E27FC236}">
                <a16:creationId xmlns:a16="http://schemas.microsoft.com/office/drawing/2014/main" id="{B983B8A3-E507-F04C-BEF5-42FDF470398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Tree>
    <p:extLst>
      <p:ext uri="{BB962C8B-B14F-4D97-AF65-F5344CB8AC3E}">
        <p14:creationId xmlns:p14="http://schemas.microsoft.com/office/powerpoint/2010/main" val="410554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FD116D7-B344-BC43-BA72-CA1BCDD7DD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2" name="Title 1">
            <a:extLst>
              <a:ext uri="{FF2B5EF4-FFF2-40B4-BE49-F238E27FC236}">
                <a16:creationId xmlns:a16="http://schemas.microsoft.com/office/drawing/2014/main" id="{425F9E0C-C0F6-4A41-B697-7FCACD3782FF}"/>
              </a:ext>
            </a:extLst>
          </p:cNvPr>
          <p:cNvSpPr>
            <a:spLocks noGrp="1"/>
          </p:cNvSpPr>
          <p:nvPr>
            <p:ph type="ctrTitle"/>
          </p:nvPr>
        </p:nvSpPr>
        <p:spPr>
          <a:xfrm>
            <a:off x="839788" y="1838065"/>
            <a:ext cx="5699760" cy="1655762"/>
          </a:xfrm>
        </p:spPr>
        <p:txBody>
          <a:bodyPr anchor="ctr" anchorCtr="0">
            <a:normAutofit/>
          </a:bodyPr>
          <a:lstStyle>
            <a:lvl1pPr algn="l">
              <a:defRPr sz="32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7238038-1698-4CB1-A1E8-53A8205F78FC}"/>
              </a:ext>
            </a:extLst>
          </p:cNvPr>
          <p:cNvSpPr>
            <a:spLocks noGrp="1"/>
          </p:cNvSpPr>
          <p:nvPr>
            <p:ph type="subTitle" idx="1" hasCustomPrompt="1"/>
          </p:nvPr>
        </p:nvSpPr>
        <p:spPr>
          <a:xfrm>
            <a:off x="839788" y="3624524"/>
            <a:ext cx="5699760" cy="904648"/>
          </a:xfrm>
        </p:spPr>
        <p:txBody>
          <a:bodyPr/>
          <a:lstStyle>
            <a:lvl1pPr marL="0" indent="0" algn="l">
              <a:buNone/>
              <a:defRPr sz="24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subtitle</a:t>
            </a:r>
          </a:p>
        </p:txBody>
      </p:sp>
      <p:pic>
        <p:nvPicPr>
          <p:cNvPr id="7" name="Picture 6">
            <a:extLst>
              <a:ext uri="{FF2B5EF4-FFF2-40B4-BE49-F238E27FC236}">
                <a16:creationId xmlns:a16="http://schemas.microsoft.com/office/drawing/2014/main" id="{401FC8E5-96C1-1145-97E1-F5EB5FC9F3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788" y="368300"/>
            <a:ext cx="3174651" cy="1063330"/>
          </a:xfrm>
          <a:prstGeom prst="rect">
            <a:avLst/>
          </a:prstGeom>
        </p:spPr>
      </p:pic>
      <p:pic>
        <p:nvPicPr>
          <p:cNvPr id="6" name="Picture 5">
            <a:extLst>
              <a:ext uri="{FF2B5EF4-FFF2-40B4-BE49-F238E27FC236}">
                <a16:creationId xmlns:a16="http://schemas.microsoft.com/office/drawing/2014/main" id="{4CA3626C-FB69-914E-993E-2EF563113C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5536" y="1795360"/>
            <a:ext cx="5456464" cy="5062640"/>
          </a:xfrm>
          <a:prstGeom prst="rect">
            <a:avLst/>
          </a:prstGeom>
        </p:spPr>
      </p:pic>
      <p:pic>
        <p:nvPicPr>
          <p:cNvPr id="14" name="Picture 13">
            <a:extLst>
              <a:ext uri="{FF2B5EF4-FFF2-40B4-BE49-F238E27FC236}">
                <a16:creationId xmlns:a16="http://schemas.microsoft.com/office/drawing/2014/main" id="{BF439FE9-49B4-7D49-8E1D-620F8E1AAD7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629649" y="485322"/>
            <a:ext cx="2963637" cy="877322"/>
          </a:xfrm>
          <a:prstGeom prst="rect">
            <a:avLst/>
          </a:prstGeom>
        </p:spPr>
      </p:pic>
    </p:spTree>
    <p:extLst>
      <p:ext uri="{BB962C8B-B14F-4D97-AF65-F5344CB8AC3E}">
        <p14:creationId xmlns:p14="http://schemas.microsoft.com/office/powerpoint/2010/main" val="314591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hapter Heaf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0F6250-2714-AA45-80F4-34907CC7A5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2" name="Title 1">
            <a:extLst>
              <a:ext uri="{FF2B5EF4-FFF2-40B4-BE49-F238E27FC236}">
                <a16:creationId xmlns:a16="http://schemas.microsoft.com/office/drawing/2014/main" id="{425F9E0C-C0F6-4A41-B697-7FCACD3782FF}"/>
              </a:ext>
            </a:extLst>
          </p:cNvPr>
          <p:cNvSpPr>
            <a:spLocks noGrp="1"/>
          </p:cNvSpPr>
          <p:nvPr>
            <p:ph type="ctrTitle" hasCustomPrompt="1"/>
          </p:nvPr>
        </p:nvSpPr>
        <p:spPr>
          <a:xfrm>
            <a:off x="839788" y="373024"/>
            <a:ext cx="7679744" cy="2336722"/>
          </a:xfrm>
        </p:spPr>
        <p:txBody>
          <a:bodyPr anchor="ctr" anchorCtr="0">
            <a:normAutofit/>
          </a:bodyPr>
          <a:lstStyle>
            <a:lvl1pPr algn="l">
              <a:defRPr sz="3200" b="1">
                <a:solidFill>
                  <a:schemeClr val="bg1"/>
                </a:solidFill>
              </a:defRPr>
            </a:lvl1pPr>
          </a:lstStyle>
          <a:p>
            <a:r>
              <a:rPr lang="en-US" dirty="0"/>
              <a:t>Click to edit chapter title.</a:t>
            </a:r>
            <a:endParaRPr lang="en-GB" dirty="0"/>
          </a:p>
        </p:txBody>
      </p:sp>
      <p:pic>
        <p:nvPicPr>
          <p:cNvPr id="6" name="Picture 5">
            <a:extLst>
              <a:ext uri="{FF2B5EF4-FFF2-40B4-BE49-F238E27FC236}">
                <a16:creationId xmlns:a16="http://schemas.microsoft.com/office/drawing/2014/main" id="{D5198E88-2AA0-FB4B-B1D4-DAD0384B2D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649991"/>
            <a:ext cx="12192000" cy="3937000"/>
          </a:xfrm>
          <a:prstGeom prst="rect">
            <a:avLst/>
          </a:prstGeom>
        </p:spPr>
      </p:pic>
    </p:spTree>
    <p:extLst>
      <p:ext uri="{BB962C8B-B14F-4D97-AF65-F5344CB8AC3E}">
        <p14:creationId xmlns:p14="http://schemas.microsoft.com/office/powerpoint/2010/main" val="22845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Heaf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rgbClr val="3698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08F7C38-60C8-8647-9D94-937BB94B9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2" name="Title 1">
            <a:extLst>
              <a:ext uri="{FF2B5EF4-FFF2-40B4-BE49-F238E27FC236}">
                <a16:creationId xmlns:a16="http://schemas.microsoft.com/office/drawing/2014/main" id="{425F9E0C-C0F6-4A41-B697-7FCACD3782FF}"/>
              </a:ext>
            </a:extLst>
          </p:cNvPr>
          <p:cNvSpPr>
            <a:spLocks noGrp="1"/>
          </p:cNvSpPr>
          <p:nvPr>
            <p:ph type="ctrTitle" hasCustomPrompt="1"/>
          </p:nvPr>
        </p:nvSpPr>
        <p:spPr>
          <a:xfrm>
            <a:off x="839788" y="373024"/>
            <a:ext cx="7679744" cy="2336722"/>
          </a:xfrm>
        </p:spPr>
        <p:txBody>
          <a:bodyPr anchor="ctr" anchorCtr="0">
            <a:normAutofit/>
          </a:bodyPr>
          <a:lstStyle>
            <a:lvl1pPr algn="l">
              <a:defRPr sz="3200" b="1">
                <a:solidFill>
                  <a:schemeClr val="bg1"/>
                </a:solidFill>
              </a:defRPr>
            </a:lvl1pPr>
          </a:lstStyle>
          <a:p>
            <a:r>
              <a:rPr lang="en-US" dirty="0"/>
              <a:t>Click to edit chapter title.</a:t>
            </a:r>
            <a:endParaRPr lang="en-GB" dirty="0"/>
          </a:p>
        </p:txBody>
      </p:sp>
      <p:pic>
        <p:nvPicPr>
          <p:cNvPr id="10" name="Picture 9">
            <a:extLst>
              <a:ext uri="{FF2B5EF4-FFF2-40B4-BE49-F238E27FC236}">
                <a16:creationId xmlns:a16="http://schemas.microsoft.com/office/drawing/2014/main" id="{EC92D108-A095-DF4E-A8AD-E0D9CDBE15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690586"/>
            <a:ext cx="12192000" cy="3975100"/>
          </a:xfrm>
          <a:prstGeom prst="rect">
            <a:avLst/>
          </a:prstGeom>
        </p:spPr>
      </p:pic>
    </p:spTree>
    <p:extLst>
      <p:ext uri="{BB962C8B-B14F-4D97-AF65-F5344CB8AC3E}">
        <p14:creationId xmlns:p14="http://schemas.microsoft.com/office/powerpoint/2010/main" val="40456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Heaf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A39463-F319-4CF2-81F7-9816849E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5F9E0C-C0F6-4A41-B697-7FCACD3782FF}"/>
              </a:ext>
            </a:extLst>
          </p:cNvPr>
          <p:cNvSpPr>
            <a:spLocks noGrp="1"/>
          </p:cNvSpPr>
          <p:nvPr>
            <p:ph type="ctrTitle" hasCustomPrompt="1"/>
          </p:nvPr>
        </p:nvSpPr>
        <p:spPr>
          <a:xfrm>
            <a:off x="839788" y="373024"/>
            <a:ext cx="7679744" cy="2336722"/>
          </a:xfrm>
        </p:spPr>
        <p:txBody>
          <a:bodyPr anchor="ctr" anchorCtr="0">
            <a:normAutofit/>
          </a:bodyPr>
          <a:lstStyle>
            <a:lvl1pPr algn="l">
              <a:defRPr sz="3200" b="1">
                <a:solidFill>
                  <a:schemeClr val="bg1"/>
                </a:solidFill>
              </a:defRPr>
            </a:lvl1pPr>
          </a:lstStyle>
          <a:p>
            <a:r>
              <a:rPr lang="en-US" dirty="0"/>
              <a:t>Click to edit chapter title.</a:t>
            </a:r>
            <a:endParaRPr lang="en-GB" dirty="0"/>
          </a:p>
        </p:txBody>
      </p:sp>
    </p:spTree>
    <p:extLst>
      <p:ext uri="{BB962C8B-B14F-4D97-AF65-F5344CB8AC3E}">
        <p14:creationId xmlns:p14="http://schemas.microsoft.com/office/powerpoint/2010/main" val="140240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ter Heaf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5EAD32-B672-7944-81D4-858284972F16}"/>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E1EFC8-6763-A745-9A81-DE6BC5C93E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9292" y="-1349376"/>
            <a:ext cx="9675253" cy="6246133"/>
          </a:xfrm>
          <a:prstGeom prst="rect">
            <a:avLst/>
          </a:prstGeom>
        </p:spPr>
      </p:pic>
      <p:sp>
        <p:nvSpPr>
          <p:cNvPr id="7" name="Title 1">
            <a:extLst>
              <a:ext uri="{FF2B5EF4-FFF2-40B4-BE49-F238E27FC236}">
                <a16:creationId xmlns:a16="http://schemas.microsoft.com/office/drawing/2014/main" id="{56A32451-ECE1-4C40-8B48-8AB50B1489D7}"/>
              </a:ext>
            </a:extLst>
          </p:cNvPr>
          <p:cNvSpPr>
            <a:spLocks noGrp="1"/>
          </p:cNvSpPr>
          <p:nvPr>
            <p:ph type="ctrTitle" hasCustomPrompt="1"/>
          </p:nvPr>
        </p:nvSpPr>
        <p:spPr>
          <a:xfrm>
            <a:off x="839788" y="373024"/>
            <a:ext cx="7679744" cy="2336722"/>
          </a:xfrm>
        </p:spPr>
        <p:txBody>
          <a:bodyPr anchor="ctr" anchorCtr="0">
            <a:normAutofit/>
          </a:bodyPr>
          <a:lstStyle>
            <a:lvl1pPr algn="l">
              <a:defRPr sz="3200" b="1">
                <a:solidFill>
                  <a:schemeClr val="bg1"/>
                </a:solidFill>
              </a:defRPr>
            </a:lvl1pPr>
          </a:lstStyle>
          <a:p>
            <a:r>
              <a:rPr lang="en-US" dirty="0"/>
              <a:t>Click to edit chapter title.</a:t>
            </a:r>
            <a:endParaRPr lang="en-GB" dirty="0"/>
          </a:p>
        </p:txBody>
      </p:sp>
      <p:pic>
        <p:nvPicPr>
          <p:cNvPr id="5" name="Picture 4">
            <a:extLst>
              <a:ext uri="{FF2B5EF4-FFF2-40B4-BE49-F238E27FC236}">
                <a16:creationId xmlns:a16="http://schemas.microsoft.com/office/drawing/2014/main" id="{52E756EC-8878-B643-9792-B308FE1FB4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652939"/>
            <a:ext cx="12192000" cy="3937000"/>
          </a:xfrm>
          <a:prstGeom prst="rect">
            <a:avLst/>
          </a:prstGeom>
        </p:spPr>
      </p:pic>
    </p:spTree>
    <p:extLst>
      <p:ext uri="{BB962C8B-B14F-4D97-AF65-F5344CB8AC3E}">
        <p14:creationId xmlns:p14="http://schemas.microsoft.com/office/powerpoint/2010/main" val="59335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la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88355-6330-40DB-8891-1AED6274F7D5}"/>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5FB8C152-8D89-468B-97C3-46FD9682CD34}"/>
              </a:ext>
            </a:extLst>
          </p:cNvPr>
          <p:cNvSpPr>
            <a:spLocks noGrp="1"/>
          </p:cNvSpPr>
          <p:nvPr>
            <p:ph type="title"/>
          </p:nvPr>
        </p:nvSpPr>
        <p:spPr/>
        <p:txBody>
          <a:bodyPr>
            <a:normAutofit/>
          </a:bodyPr>
          <a:lstStyle>
            <a:lvl1pPr>
              <a:defRPr sz="4000" b="1">
                <a:solidFill>
                  <a:srgbClr val="E9552D"/>
                </a:solidFill>
              </a:defRPr>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1A8EBA98-BA7E-3E40-9B77-5F72A7A05C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7092" y="5817129"/>
            <a:ext cx="2310493" cy="776891"/>
          </a:xfrm>
          <a:prstGeom prst="rect">
            <a:avLst/>
          </a:prstGeom>
        </p:spPr>
      </p:pic>
      <p:pic>
        <p:nvPicPr>
          <p:cNvPr id="9" name="Picture 8">
            <a:extLst>
              <a:ext uri="{FF2B5EF4-FFF2-40B4-BE49-F238E27FC236}">
                <a16:creationId xmlns:a16="http://schemas.microsoft.com/office/drawing/2014/main" id="{F0A21A7A-0FFA-074C-BAA2-BF1BE9474B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4459" y="-389844"/>
            <a:ext cx="3237496" cy="2090057"/>
          </a:xfrm>
          <a:prstGeom prst="rect">
            <a:avLst/>
          </a:prstGeom>
        </p:spPr>
      </p:pic>
    </p:spTree>
    <p:extLst>
      <p:ext uri="{BB962C8B-B14F-4D97-AF65-F5344CB8AC3E}">
        <p14:creationId xmlns:p14="http://schemas.microsoft.com/office/powerpoint/2010/main" val="420725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BA7BA-E496-4917-8D63-55EE053EB85A}"/>
              </a:ext>
            </a:extLst>
          </p:cNvPr>
          <p:cNvSpPr>
            <a:spLocks noGrp="1"/>
          </p:cNvSpPr>
          <p:nvPr>
            <p:ph type="title"/>
          </p:nvPr>
        </p:nvSpPr>
        <p:spPr>
          <a:xfrm>
            <a:off x="838200" y="365125"/>
            <a:ext cx="10515600" cy="133508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49398EA-99CA-4AB7-A13D-6E40BB8EB321}"/>
              </a:ext>
            </a:extLst>
          </p:cNvPr>
          <p:cNvSpPr>
            <a:spLocks noGrp="1"/>
          </p:cNvSpPr>
          <p:nvPr>
            <p:ph type="body" idx="1"/>
          </p:nvPr>
        </p:nvSpPr>
        <p:spPr>
          <a:xfrm>
            <a:off x="838200" y="1844675"/>
            <a:ext cx="10515600" cy="4648200"/>
          </a:xfrm>
          <a:prstGeom prst="rect">
            <a:avLst/>
          </a:prstGeom>
        </p:spPr>
        <p:txBody>
          <a:bodyPr vert="horz" lIns="91440" tIns="45720" rIns="91440" bIns="45720" rtlCol="0">
            <a:normAutofit/>
          </a:bodyPr>
          <a:lstStyle/>
          <a:p>
            <a:pPr lvl="0"/>
            <a:r>
              <a:rPr lang="en-US" dirty="0"/>
              <a:t>Edit Master text   </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Tree>
    <p:extLst>
      <p:ext uri="{BB962C8B-B14F-4D97-AF65-F5344CB8AC3E}">
        <p14:creationId xmlns:p14="http://schemas.microsoft.com/office/powerpoint/2010/main" val="1919636052"/>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22" r:id="rId3"/>
    <p:sldLayoutId id="2147483713" r:id="rId4"/>
    <p:sldLayoutId id="2147483716" r:id="rId5"/>
    <p:sldLayoutId id="2147483714" r:id="rId6"/>
    <p:sldLayoutId id="2147483720" r:id="rId7"/>
    <p:sldLayoutId id="2147483715" r:id="rId8"/>
    <p:sldLayoutId id="2147483684" r:id="rId9"/>
    <p:sldLayoutId id="2147483663" r:id="rId10"/>
    <p:sldLayoutId id="2147483718" r:id="rId11"/>
    <p:sldLayoutId id="2147483683" r:id="rId12"/>
    <p:sldLayoutId id="2147483721" r:id="rId13"/>
    <p:sldLayoutId id="2147483685" r:id="rId14"/>
    <p:sldLayoutId id="2147483719" r:id="rId15"/>
    <p:sldLayoutId id="2147483686" r:id="rId16"/>
    <p:sldLayoutId id="214748371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pos="3840" userDrawn="1">
          <p15:clr>
            <a:srgbClr val="F26B43"/>
          </p15:clr>
        </p15:guide>
        <p15:guide id="4" orient="horz" pos="1071" userDrawn="1">
          <p15:clr>
            <a:srgbClr val="F26B43"/>
          </p15:clr>
        </p15:guide>
        <p15:guide id="5" orient="horz" pos="4110" userDrawn="1">
          <p15:clr>
            <a:srgbClr val="F26B43"/>
          </p15:clr>
        </p15:guide>
        <p15:guide id="6" orient="horz" pos="1162" userDrawn="1">
          <p15:clr>
            <a:srgbClr val="F26B43"/>
          </p15:clr>
        </p15:guide>
        <p15:guide id="7" orient="horz" pos="232" userDrawn="1">
          <p15:clr>
            <a:srgbClr val="F26B43"/>
          </p15:clr>
        </p15:guide>
        <p15:guide id="8" orient="horz" pos="42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GB" dirty="0"/>
              <a:t>As part of our work to establish a network of QI enthusiasts within Yorkshire and Humber we are really keen to hear about what our members are doing – and the work you are proud of! </a:t>
            </a:r>
          </a:p>
          <a:p>
            <a:pPr marL="0" indent="0">
              <a:buNone/>
            </a:pPr>
            <a:r>
              <a:rPr lang="en-GB" dirty="0"/>
              <a:t>Therefore we would like to ask members to complete a simple “case study” of any work you are proud of and would like to share with the team. We hope to showcase this activity at our next event, and support discussions within the network.</a:t>
            </a:r>
          </a:p>
          <a:p>
            <a:pPr marL="0" indent="0" algn="ctr">
              <a:buNone/>
            </a:pPr>
            <a:r>
              <a:rPr lang="en-GB" dirty="0">
                <a:solidFill>
                  <a:schemeClr val="bg1">
                    <a:lumMod val="50000"/>
                  </a:schemeClr>
                </a:solidFill>
              </a:rPr>
              <a:t>Please complete and return this template by 05/09/2022 for inclusion in the September Network Meeting!</a:t>
            </a:r>
            <a:endParaRPr lang="en-US" dirty="0">
              <a:solidFill>
                <a:schemeClr val="bg1">
                  <a:lumMod val="50000"/>
                </a:schemeClr>
              </a:solidFill>
            </a:endParaRPr>
          </a:p>
        </p:txBody>
      </p:sp>
      <p:sp>
        <p:nvSpPr>
          <p:cNvPr id="3" name="Title 2"/>
          <p:cNvSpPr>
            <a:spLocks noGrp="1"/>
          </p:cNvSpPr>
          <p:nvPr>
            <p:ph type="title"/>
          </p:nvPr>
        </p:nvSpPr>
        <p:spPr>
          <a:xfrm>
            <a:off x="2382472" y="1844675"/>
            <a:ext cx="8971327" cy="1335088"/>
          </a:xfrm>
        </p:spPr>
        <p:txBody>
          <a:bodyPr/>
          <a:lstStyle/>
          <a:p>
            <a:r>
              <a:rPr lang="en-US" dirty="0"/>
              <a:t>Yorkshire and Humber Quality Improvement Network</a:t>
            </a:r>
          </a:p>
        </p:txBody>
      </p:sp>
      <p:pic>
        <p:nvPicPr>
          <p:cNvPr id="4" name="Picture 3">
            <a:extLst>
              <a:ext uri="{FF2B5EF4-FFF2-40B4-BE49-F238E27FC236}">
                <a16:creationId xmlns:a16="http://schemas.microsoft.com/office/drawing/2014/main" id="{2E454436-E93B-72CA-0A4E-D072D8CDDC45}"/>
              </a:ext>
            </a:extLst>
          </p:cNvPr>
          <p:cNvPicPr>
            <a:picLocks noChangeAspect="1"/>
          </p:cNvPicPr>
          <p:nvPr/>
        </p:nvPicPr>
        <p:blipFill>
          <a:blip r:embed="rId2"/>
          <a:stretch>
            <a:fillRect/>
          </a:stretch>
        </p:blipFill>
        <p:spPr>
          <a:xfrm>
            <a:off x="838200" y="1841789"/>
            <a:ext cx="1462158" cy="1337974"/>
          </a:xfrm>
          <a:prstGeom prst="rect">
            <a:avLst/>
          </a:prstGeom>
        </p:spPr>
      </p:pic>
    </p:spTree>
    <p:extLst>
      <p:ext uri="{BB962C8B-B14F-4D97-AF65-F5344CB8AC3E}">
        <p14:creationId xmlns:p14="http://schemas.microsoft.com/office/powerpoint/2010/main" val="12006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57338"/>
            <a:ext cx="10515600" cy="1603375"/>
          </a:xfrm>
        </p:spPr>
        <p:txBody>
          <a:bodyPr/>
          <a:lstStyle/>
          <a:p>
            <a:pPr marL="0" indent="0">
              <a:buNone/>
            </a:pPr>
            <a:r>
              <a:rPr lang="en-US" dirty="0"/>
              <a:t>Activity Title:</a:t>
            </a:r>
          </a:p>
          <a:p>
            <a:pPr marL="0" indent="0">
              <a:buNone/>
            </a:pPr>
            <a:r>
              <a:rPr lang="en-US" dirty="0"/>
              <a:t>Team / QI Lead Name: </a:t>
            </a:r>
          </a:p>
          <a:p>
            <a:pPr marL="0" indent="0">
              <a:buNone/>
            </a:pPr>
            <a:r>
              <a:rPr lang="en-US" dirty="0"/>
              <a:t>Setting: </a:t>
            </a:r>
          </a:p>
          <a:p>
            <a:pPr marL="0" indent="0">
              <a:buNone/>
            </a:pPr>
            <a:endParaRPr lang="en-US" dirty="0"/>
          </a:p>
        </p:txBody>
      </p:sp>
      <p:sp>
        <p:nvSpPr>
          <p:cNvPr id="3" name="Title 2"/>
          <p:cNvSpPr>
            <a:spLocks noGrp="1"/>
          </p:cNvSpPr>
          <p:nvPr>
            <p:ph type="title"/>
          </p:nvPr>
        </p:nvSpPr>
        <p:spPr/>
        <p:txBody>
          <a:bodyPr/>
          <a:lstStyle/>
          <a:p>
            <a:r>
              <a:rPr lang="en-US" dirty="0"/>
              <a:t>Activity to be proud of…</a:t>
            </a:r>
          </a:p>
        </p:txBody>
      </p:sp>
      <p:sp>
        <p:nvSpPr>
          <p:cNvPr id="4" name="Content Placeholder 1">
            <a:extLst>
              <a:ext uri="{FF2B5EF4-FFF2-40B4-BE49-F238E27FC236}">
                <a16:creationId xmlns:a16="http://schemas.microsoft.com/office/drawing/2014/main" id="{2CF2B253-81D1-73CC-42DB-00B275E04BCE}"/>
              </a:ext>
            </a:extLst>
          </p:cNvPr>
          <p:cNvSpPr txBox="1">
            <a:spLocks/>
          </p:cNvSpPr>
          <p:nvPr/>
        </p:nvSpPr>
        <p:spPr>
          <a:xfrm>
            <a:off x="838200" y="3286869"/>
            <a:ext cx="10515600" cy="255186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Background (max 500 words)</a:t>
            </a:r>
          </a:p>
          <a:p>
            <a:pPr marL="0" indent="0">
              <a:buFont typeface="Arial" panose="020B0604020202020204" pitchFamily="34" charset="0"/>
              <a:buNone/>
            </a:pPr>
            <a:endParaRPr lang="en-US" dirty="0">
              <a:solidFill>
                <a:schemeClr val="bg1">
                  <a:lumMod val="50000"/>
                </a:schemeClr>
              </a:solidFill>
            </a:endParaRPr>
          </a:p>
        </p:txBody>
      </p:sp>
    </p:spTree>
    <p:extLst>
      <p:ext uri="{BB962C8B-B14F-4D97-AF65-F5344CB8AC3E}">
        <p14:creationId xmlns:p14="http://schemas.microsoft.com/office/powerpoint/2010/main" val="128346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to be proud of…</a:t>
            </a:r>
          </a:p>
        </p:txBody>
      </p:sp>
      <p:sp>
        <p:nvSpPr>
          <p:cNvPr id="4" name="Content Placeholder 1">
            <a:extLst>
              <a:ext uri="{FF2B5EF4-FFF2-40B4-BE49-F238E27FC236}">
                <a16:creationId xmlns:a16="http://schemas.microsoft.com/office/drawing/2014/main" id="{2CF2B253-81D1-73CC-42DB-00B275E04BCE}"/>
              </a:ext>
            </a:extLst>
          </p:cNvPr>
          <p:cNvSpPr txBox="1">
            <a:spLocks/>
          </p:cNvSpPr>
          <p:nvPr/>
        </p:nvSpPr>
        <p:spPr>
          <a:xfrm>
            <a:off x="838200" y="1516793"/>
            <a:ext cx="10515600" cy="149485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AIM – What were/are you hoping to achieve?</a:t>
            </a:r>
            <a:endParaRPr lang="en-US" dirty="0">
              <a:solidFill>
                <a:schemeClr val="bg1">
                  <a:lumMod val="50000"/>
                </a:schemeClr>
              </a:solidFill>
            </a:endParaRPr>
          </a:p>
        </p:txBody>
      </p:sp>
      <p:sp>
        <p:nvSpPr>
          <p:cNvPr id="7" name="Content Placeholder 1">
            <a:extLst>
              <a:ext uri="{FF2B5EF4-FFF2-40B4-BE49-F238E27FC236}">
                <a16:creationId xmlns:a16="http://schemas.microsoft.com/office/drawing/2014/main" id="{4D7B7666-093F-5E6C-654C-675853C1D9D3}"/>
              </a:ext>
            </a:extLst>
          </p:cNvPr>
          <p:cNvSpPr txBox="1">
            <a:spLocks/>
          </p:cNvSpPr>
          <p:nvPr/>
        </p:nvSpPr>
        <p:spPr>
          <a:xfrm>
            <a:off x="838200" y="3154262"/>
            <a:ext cx="10515600" cy="263414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METHOD – How did/will you implement change?</a:t>
            </a:r>
          </a:p>
          <a:p>
            <a:pPr marL="0" indent="0" algn="ctr">
              <a:buFont typeface="Arial" panose="020B0604020202020204" pitchFamily="34" charset="0"/>
              <a:buNone/>
            </a:pPr>
            <a:r>
              <a:rPr lang="en-US" sz="1600" i="1" dirty="0">
                <a:solidFill>
                  <a:schemeClr val="bg1">
                    <a:lumMod val="50000"/>
                  </a:schemeClr>
                </a:solidFill>
              </a:rPr>
              <a:t>Please include Q methodology</a:t>
            </a:r>
          </a:p>
        </p:txBody>
      </p:sp>
    </p:spTree>
    <p:extLst>
      <p:ext uri="{BB962C8B-B14F-4D97-AF65-F5344CB8AC3E}">
        <p14:creationId xmlns:p14="http://schemas.microsoft.com/office/powerpoint/2010/main" val="141927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to be proud of…</a:t>
            </a:r>
          </a:p>
        </p:txBody>
      </p:sp>
      <p:sp>
        <p:nvSpPr>
          <p:cNvPr id="7" name="Content Placeholder 1">
            <a:extLst>
              <a:ext uri="{FF2B5EF4-FFF2-40B4-BE49-F238E27FC236}">
                <a16:creationId xmlns:a16="http://schemas.microsoft.com/office/drawing/2014/main" id="{4D7B7666-093F-5E6C-654C-675853C1D9D3}"/>
              </a:ext>
            </a:extLst>
          </p:cNvPr>
          <p:cNvSpPr txBox="1">
            <a:spLocks/>
          </p:cNvSpPr>
          <p:nvPr/>
        </p:nvSpPr>
        <p:spPr>
          <a:xfrm>
            <a:off x="838200" y="1451295"/>
            <a:ext cx="7886350" cy="433710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IMPACT – What was achieved?</a:t>
            </a:r>
          </a:p>
          <a:p>
            <a:pPr marL="0" indent="0" algn="ctr">
              <a:buFont typeface="Arial" panose="020B0604020202020204" pitchFamily="34" charset="0"/>
              <a:buNone/>
            </a:pPr>
            <a:r>
              <a:rPr lang="en-US" sz="1600" i="1" dirty="0">
                <a:solidFill>
                  <a:schemeClr val="bg1">
                    <a:lumMod val="50000"/>
                  </a:schemeClr>
                </a:solidFill>
              </a:rPr>
              <a:t>Please include any lessons learnt, or questions for the group if project is ongoing.</a:t>
            </a:r>
          </a:p>
        </p:txBody>
      </p:sp>
      <p:sp>
        <p:nvSpPr>
          <p:cNvPr id="5" name="Content Placeholder 1">
            <a:extLst>
              <a:ext uri="{FF2B5EF4-FFF2-40B4-BE49-F238E27FC236}">
                <a16:creationId xmlns:a16="http://schemas.microsoft.com/office/drawing/2014/main" id="{CBEB41D7-85BD-795D-C01C-084A7992C91A}"/>
              </a:ext>
            </a:extLst>
          </p:cNvPr>
          <p:cNvSpPr txBox="1">
            <a:spLocks/>
          </p:cNvSpPr>
          <p:nvPr/>
        </p:nvSpPr>
        <p:spPr>
          <a:xfrm>
            <a:off x="8875551" y="1451295"/>
            <a:ext cx="3004657" cy="433710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i="1" dirty="0">
              <a:solidFill>
                <a:schemeClr val="bg1">
                  <a:lumMod val="50000"/>
                </a:schemeClr>
              </a:solidFill>
            </a:endParaRPr>
          </a:p>
          <a:p>
            <a:pPr marL="0" indent="0" algn="ctr">
              <a:buFont typeface="Arial" panose="020B0604020202020204" pitchFamily="34" charset="0"/>
              <a:buNone/>
            </a:pPr>
            <a:endParaRPr lang="en-US" sz="2400" i="1" dirty="0">
              <a:solidFill>
                <a:schemeClr val="bg1">
                  <a:lumMod val="50000"/>
                </a:schemeClr>
              </a:solidFill>
            </a:endParaRPr>
          </a:p>
          <a:p>
            <a:pPr marL="0" indent="0" algn="ctr">
              <a:buFont typeface="Arial" panose="020B0604020202020204" pitchFamily="34" charset="0"/>
              <a:buNone/>
            </a:pPr>
            <a:r>
              <a:rPr lang="en-US" sz="3600" i="1" dirty="0"/>
              <a:t>SPACE for graphics, charts &amp; tables</a:t>
            </a:r>
          </a:p>
        </p:txBody>
      </p:sp>
    </p:spTree>
    <p:extLst>
      <p:ext uri="{BB962C8B-B14F-4D97-AF65-F5344CB8AC3E}">
        <p14:creationId xmlns:p14="http://schemas.microsoft.com/office/powerpoint/2010/main" val="21069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53D77B8-5C32-A84A-ABF9-041D222DEE1C}"/>
              </a:ext>
            </a:extLst>
          </p:cNvPr>
          <p:cNvSpPr txBox="1">
            <a:spLocks/>
          </p:cNvSpPr>
          <p:nvPr/>
        </p:nvSpPr>
        <p:spPr>
          <a:xfrm>
            <a:off x="6100763" y="5048080"/>
            <a:ext cx="5251450" cy="1694033"/>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dirty="0"/>
              <a:t>Contact</a:t>
            </a:r>
          </a:p>
        </p:txBody>
      </p:sp>
      <p:sp>
        <p:nvSpPr>
          <p:cNvPr id="6" name="Text Placeholder 5">
            <a:extLst>
              <a:ext uri="{FF2B5EF4-FFF2-40B4-BE49-F238E27FC236}">
                <a16:creationId xmlns:a16="http://schemas.microsoft.com/office/drawing/2014/main" id="{049DEF6B-0F7F-C910-2490-05E71934CA64}"/>
              </a:ext>
            </a:extLst>
          </p:cNvPr>
          <p:cNvSpPr>
            <a:spLocks noGrp="1"/>
          </p:cNvSpPr>
          <p:nvPr>
            <p:ph type="body" idx="1"/>
          </p:nvPr>
        </p:nvSpPr>
        <p:spPr>
          <a:xfrm>
            <a:off x="6100763" y="5484309"/>
            <a:ext cx="5251450" cy="832602"/>
          </a:xfrm>
        </p:spPr>
        <p:txBody>
          <a:bodyPr>
            <a:normAutofit fontScale="92500" lnSpcReduction="20000"/>
          </a:bodyPr>
          <a:lstStyle/>
          <a:p>
            <a:r>
              <a:rPr lang="en-GB" dirty="0"/>
              <a:t>ADD Contact Information HERE</a:t>
            </a:r>
          </a:p>
          <a:p>
            <a:pPr algn="ctr"/>
            <a:r>
              <a:rPr lang="en-GB" dirty="0">
                <a:solidFill>
                  <a:schemeClr val="bg1">
                    <a:lumMod val="50000"/>
                  </a:schemeClr>
                </a:solidFill>
              </a:rPr>
              <a:t>Please include details for further reading / activity updates</a:t>
            </a:r>
          </a:p>
        </p:txBody>
      </p:sp>
    </p:spTree>
    <p:extLst>
      <p:ext uri="{BB962C8B-B14F-4D97-AF65-F5344CB8AC3E}">
        <p14:creationId xmlns:p14="http://schemas.microsoft.com/office/powerpoint/2010/main" val="2646408283"/>
      </p:ext>
    </p:extLst>
  </p:cSld>
  <p:clrMapOvr>
    <a:masterClrMapping/>
  </p:clrMapOvr>
</p:sld>
</file>

<file path=ppt/theme/theme1.xml><?xml version="1.0" encoding="utf-8"?>
<a:theme xmlns:a="http://schemas.openxmlformats.org/drawingml/2006/main" name="Custom Design">
  <a:themeElements>
    <a:clrScheme name="AHSN Network">
      <a:dk1>
        <a:srgbClr val="4D4D4F"/>
      </a:dk1>
      <a:lt1>
        <a:sysClr val="window" lastClr="FFFFFF"/>
      </a:lt1>
      <a:dk2>
        <a:srgbClr val="245170"/>
      </a:dk2>
      <a:lt2>
        <a:srgbClr val="C0BFBF"/>
      </a:lt2>
      <a:accent1>
        <a:srgbClr val="E9552D"/>
      </a:accent1>
      <a:accent2>
        <a:srgbClr val="36987D"/>
      </a:accent2>
      <a:accent3>
        <a:srgbClr val="B0D239"/>
      </a:accent3>
      <a:accent4>
        <a:srgbClr val="E6B222"/>
      </a:accent4>
      <a:accent5>
        <a:srgbClr val="0072C6"/>
      </a:accent5>
      <a:accent6>
        <a:srgbClr val="FFFFFF"/>
      </a:accent6>
      <a:hlink>
        <a:srgbClr val="E9552D"/>
      </a:hlink>
      <a:folHlink>
        <a:srgbClr val="0072C6"/>
      </a:folHlink>
    </a:clrScheme>
    <a:fontScheme name="AHS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rkshire &amp; Humber AHSN_Powerpoint Template_07.05.20  -  Read-Only" id="{03527AE9-FFED-4F33-8138-DB135F8B45D2}" vid="{235C86A5-FA84-45A4-97FF-98C623E8EA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9E81BFC78B2448B65DEC41DC32982F" ma:contentTypeVersion="17" ma:contentTypeDescription="Create a new document." ma:contentTypeScope="" ma:versionID="53ad5a7ab9440495321cbcb6c02a4c4c">
  <xsd:schema xmlns:xsd="http://www.w3.org/2001/XMLSchema" xmlns:xs="http://www.w3.org/2001/XMLSchema" xmlns:p="http://schemas.microsoft.com/office/2006/metadata/properties" xmlns:ns2="d21b1521-d754-4928-8b30-a084ff55367d" xmlns:ns3="e48ba22f-888f-476a-a153-d466577af4bc" targetNamespace="http://schemas.microsoft.com/office/2006/metadata/properties" ma:root="true" ma:fieldsID="32e724ce8a7d3c33719e5d46dc5c82dc" ns2:_="" ns3:_="">
    <xsd:import namespace="d21b1521-d754-4928-8b30-a084ff55367d"/>
    <xsd:import namespace="e48ba22f-888f-476a-a153-d466577af4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b1521-d754-4928-8b30-a084ff5536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a86ab2-6b70-4078-8623-0b469934ca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8ba22f-888f-476a-a153-d466577af4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db1498-3aa4-4e1e-b4a3-6df980f04efb}" ma:internalName="TaxCatchAll" ma:showField="CatchAllData" ma:web="e48ba22f-888f-476a-a153-d466577af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48ba22f-888f-476a-a153-d466577af4bc">
      <UserInfo>
        <DisplayName>Rebecca Parker</DisplayName>
        <AccountId>4352</AccountId>
        <AccountType/>
      </UserInfo>
    </SharedWithUsers>
    <lcf76f155ced4ddcb4097134ff3c332f xmlns="d21b1521-d754-4928-8b30-a084ff55367d">
      <Terms xmlns="http://schemas.microsoft.com/office/infopath/2007/PartnerControls"/>
    </lcf76f155ced4ddcb4097134ff3c332f>
    <TaxCatchAll xmlns="e48ba22f-888f-476a-a153-d466577af4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543B9-B888-4B85-9874-4ECA25571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b1521-d754-4928-8b30-a084ff55367d"/>
    <ds:schemaRef ds:uri="e48ba22f-888f-476a-a153-d466577af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79D1FD-FEB1-4E41-9514-9742086C5FE2}">
  <ds:schemaRefs>
    <ds:schemaRef ds:uri="http://www.w3.org/XML/1998/namespace"/>
    <ds:schemaRef ds:uri="http://purl.org/dc/dcmitype/"/>
    <ds:schemaRef ds:uri="http://schemas.microsoft.com/office/2006/documentManagement/types"/>
    <ds:schemaRef ds:uri="d21b1521-d754-4928-8b30-a084ff55367d"/>
    <ds:schemaRef ds:uri="http://schemas.openxmlformats.org/package/2006/metadata/core-properties"/>
    <ds:schemaRef ds:uri="http://purl.org/dc/elements/1.1/"/>
    <ds:schemaRef ds:uri="e48ba22f-888f-476a-a153-d466577af4bc"/>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DEF98DB-7580-427F-B270-A62080E228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YH QI Network_Activity to be proud of_TEMPLATE_v0.1_15.08.2022</Template>
  <TotalTime>0</TotalTime>
  <Words>211</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Custom Design</vt:lpstr>
      <vt:lpstr>Yorkshire and Humber Quality Improvement Network</vt:lpstr>
      <vt:lpstr>Activity to be proud of…</vt:lpstr>
      <vt:lpstr>Activity to be proud of…</vt:lpstr>
      <vt:lpstr>Activity to be proud of…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Yorkshire and Humber Quality Improvement Network</dc:title>
  <dc:creator>Amanda Lilley-Kelly</dc:creator>
  <cp:lastModifiedBy>Amanda Lilley-Kelly</cp:lastModifiedBy>
  <cp:revision>1</cp:revision>
  <dcterms:created xsi:type="dcterms:W3CDTF">2023-01-24T15:52:13Z</dcterms:created>
  <dcterms:modified xsi:type="dcterms:W3CDTF">2023-01-24T15:52:52Z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0x010100799E81BFC78B2448B65DEC41DC32982F</vt:lpwstr>
  </property>
</Properties>
</file>