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8690-1EF1-4682-244A-A557BFD62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D8E32E-9E86-63BC-E8C5-D6347E901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170E6-F05A-0044-1FE2-7E885E92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7136A-617A-0841-A74A-D839029A3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00EA5-B802-2DF8-425E-DBE09FB8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23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528C-19CC-8519-E694-DD8BE275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18135-BF5B-3473-C5F1-1FE802530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F617E-402D-6511-B20C-6BAEC0CC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D85B5-5D99-52E9-BFAC-03F41226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6DDC4-C1BE-3E5F-6B13-277DC1AF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75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EA99E9-461F-8A44-4039-B5802B84C1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0942E-E4E9-FE7F-596B-7306F3806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088C3-3B5B-3EA8-4A5A-502E4A60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F0A6D-82E9-3F37-C3BC-7B5EC990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1D97E-C9F5-F25F-E1F5-FC06E3DA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E1DB-0AC7-645E-69EE-A0266EE6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039B1-0260-48E8-62B7-F9326E3FF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20B82-F3B6-D49C-626B-4C808DC41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10E1C-F82A-FA76-68F5-9B7A5CAB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FD13C-2DF9-D245-6463-E0C530F0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90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75EB-6A52-B3C2-1D69-88CA8703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EB89F-A028-3A88-0892-BDEB124DF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DD514-F0BA-365F-5E9F-8F00A1DF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D745-88B0-17F7-88BE-747B28AF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60465-0D9A-D08A-7D2E-2BC30DE6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9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B047-DF9E-6064-F033-84EF26C9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F4933-404B-7556-28AD-FE9AD79D4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1034B-E73D-F23B-E516-D57884B2D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9A7F3-E1E5-0A55-7009-DD09EDEA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FCB8F-072A-392E-8EFE-929747D6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3B3B5-DFE3-8E25-68A6-727FE67E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12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0743D-E94D-DACA-E812-6DA0F8A4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F4D23-EB04-3F15-0215-55AE17E7B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BF67B-AF9D-EA5A-A426-5D1F7FF21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10F40-10DF-065C-2F81-FFE97618C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EC10F-10E2-5F40-3DF8-92B8AB14E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11EDFA-F45A-3F5B-EEDB-1A213DED3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D2C68-7233-C00C-BA91-C7605A92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2F7EB-7F44-AA44-4846-FDD45FEA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699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8095-1C5C-B12D-6B59-D38620FBB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B678B-8CE5-F704-282D-DCB14871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5583B-E9A6-AD3F-1BD1-E0752B80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AB199-F68D-C805-C9B4-1D0C35EA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69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0EA47A-B4CB-B493-30A0-327F1B4BB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83534-419D-3CA3-4739-522DF853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3A5FF-6079-60AF-1352-93A20583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9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9221D-43AE-99C5-ADC5-86FDB12A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1D172-04A2-C3DB-286A-47E98D615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DA306-84A1-910E-7E02-C8A81572B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1ADEA-A692-FF5F-4EA6-8E5107EC0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1DB11-7E75-AD76-628D-AECD9465F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AEDCD-65AD-4997-7B60-0D469F44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60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C79B4-7EB9-54B9-F0A1-131B206B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3944A-C67B-C0CC-7D02-75EEA0FA8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B2473-9773-2C13-51A4-0AA2369E9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FC639-4D28-E736-632B-4F154E46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E7EB1-B7C8-EDB0-B681-B4B9620D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98EAB-A421-3930-7F09-D190F272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19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4E1A7-C8FF-B6D2-F171-5914E858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F97C7-B48E-5B37-08CA-56A21DD2B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F576C-A7D6-B248-A6CE-43FE0DC69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4E3C-455A-4F2D-8041-3CAA44C8BFB0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B7A59-DE3A-2218-C4B5-31B75CA0C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02B89-2987-A103-62EC-4456FC081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562FE-6082-4227-951D-186EA30FF1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iz">
            <a:hlinkClick r:id="" action="ppaction://media"/>
            <a:extLst>
              <a:ext uri="{FF2B5EF4-FFF2-40B4-BE49-F238E27FC236}">
                <a16:creationId xmlns:a16="http://schemas.microsoft.com/office/drawing/2014/main" id="{913AD1E5-ACF9-9F1F-AF03-44F6C324A6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90" y="273424"/>
            <a:ext cx="11965858" cy="56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8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in space&#10;&#10;Description automatically generated">
            <a:extLst>
              <a:ext uri="{FF2B5EF4-FFF2-40B4-BE49-F238E27FC236}">
                <a16:creationId xmlns:a16="http://schemas.microsoft.com/office/drawing/2014/main" id="{7C09AE1A-09A6-82DB-DAA2-C20D44F04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32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text and cartoon characters&#10;&#10;Description automatically generated">
            <a:extLst>
              <a:ext uri="{FF2B5EF4-FFF2-40B4-BE49-F238E27FC236}">
                <a16:creationId xmlns:a16="http://schemas.microsoft.com/office/drawing/2014/main" id="{89A7C7E2-A757-94DD-3092-8FE66081B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0"/>
            <a:ext cx="12123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3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62EF34B4-8EA4-911C-F0ED-0BE75491E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5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BDE0F25-24D8-2B54-5DBB-3F9A685D0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64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aracter on a spaceship">
            <a:extLst>
              <a:ext uri="{FF2B5EF4-FFF2-40B4-BE49-F238E27FC236}">
                <a16:creationId xmlns:a16="http://schemas.microsoft.com/office/drawing/2014/main" id="{D3003A59-BA87-D599-8E82-F7C5323FE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6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astronauts flying rockets in space&#10;&#10;Description automatically generated with medium confidence">
            <a:extLst>
              <a:ext uri="{FF2B5EF4-FFF2-40B4-BE49-F238E27FC236}">
                <a16:creationId xmlns:a16="http://schemas.microsoft.com/office/drawing/2014/main" id="{F4423E89-8850-AAC4-F2B7-D34765B23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7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ame&#10;&#10;Description automatically generated">
            <a:extLst>
              <a:ext uri="{FF2B5EF4-FFF2-40B4-BE49-F238E27FC236}">
                <a16:creationId xmlns:a16="http://schemas.microsoft.com/office/drawing/2014/main" id="{699F6460-BD91-D12B-44CD-9E9890B32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3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spaceman and a meteorite">
            <a:extLst>
              <a:ext uri="{FF2B5EF4-FFF2-40B4-BE49-F238E27FC236}">
                <a16:creationId xmlns:a16="http://schemas.microsoft.com/office/drawing/2014/main" id="{99C91ACE-C346-F092-A1BE-26048129B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4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stronauts in space&#10;&#10;Description automatically generated">
            <a:extLst>
              <a:ext uri="{FF2B5EF4-FFF2-40B4-BE49-F238E27FC236}">
                <a16:creationId xmlns:a16="http://schemas.microsoft.com/office/drawing/2014/main" id="{BA19BB54-7370-08AF-F8AF-01485071A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56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astronaut standing on a planet with a flag">
            <a:extLst>
              <a:ext uri="{FF2B5EF4-FFF2-40B4-BE49-F238E27FC236}">
                <a16:creationId xmlns:a16="http://schemas.microsoft.com/office/drawing/2014/main" id="{2DF530C5-2A14-7C06-8536-9F92F1838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06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Central London Community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HOGAN, Martin (CENTRAL LONDON COMMUNITY HEALTHCARE NHS TRUST)</dc:creator>
  <cp:lastModifiedBy>HOGAN, Martin (CENTRAL LONDON COMMUNITY HEALTHCARE NHS TRUST)</cp:lastModifiedBy>
  <cp:revision>1</cp:revision>
  <dcterms:created xsi:type="dcterms:W3CDTF">2024-06-10T12:37:13Z</dcterms:created>
  <dcterms:modified xsi:type="dcterms:W3CDTF">2024-06-10T12:44:39Z</dcterms:modified>
</cp:coreProperties>
</file>