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2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731AF-DCEB-46A5-A2E1-FA334E803F06}" v="2" dt="2024-05-07T13:47:08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97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012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53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2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69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29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82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6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0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1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4C7B0-CFF5-41C5-AE44-7557420E5CED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CF371-18E8-4BAD-A761-EC7DCCD13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66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2 use a Driver diagram 4 PNAs (1)">
            <a:hlinkClick r:id="" action="ppaction://media"/>
            <a:extLst>
              <a:ext uri="{FF2B5EF4-FFF2-40B4-BE49-F238E27FC236}">
                <a16:creationId xmlns:a16="http://schemas.microsoft.com/office/drawing/2014/main" id="{A559D7AF-0AD8-DA17-F8B1-61081ABFC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" y="0"/>
            <a:ext cx="987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colorful post-it notes&#10;&#10;Description automatically generated">
            <a:extLst>
              <a:ext uri="{FF2B5EF4-FFF2-40B4-BE49-F238E27FC236}">
                <a16:creationId xmlns:a16="http://schemas.microsoft.com/office/drawing/2014/main" id="{771A4800-D86B-7D3C-5BC5-308849F6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0" y="0"/>
            <a:ext cx="8575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2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BE2A58CB-2A95-5829-7F91-41D7B8B42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1" y="0"/>
            <a:ext cx="484794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80BDA9-1839-421F-14CB-2ACCA01C6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065" y="0"/>
            <a:ext cx="484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0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C454CAAA-B984-7008-D96C-CE49F84B7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5" y="0"/>
            <a:ext cx="4847949" cy="6858000"/>
          </a:xfrm>
          <a:prstGeom prst="rect">
            <a:avLst/>
          </a:prstGeom>
        </p:spPr>
      </p:pic>
      <p:pic>
        <p:nvPicPr>
          <p:cNvPr id="3" name="Picture 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2C4B6360-F9AF-322B-D54C-5939B524D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4" y="0"/>
            <a:ext cx="577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1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F5F59F-1C00-34F8-A98B-C6CB8F0E5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10698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8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e on a blue background&#10;&#10;Description automatically generated">
            <a:extLst>
              <a:ext uri="{FF2B5EF4-FFF2-40B4-BE49-F238E27FC236}">
                <a16:creationId xmlns:a16="http://schemas.microsoft.com/office/drawing/2014/main" id="{A2B362EB-72D2-2FAF-8845-39CB0F486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7985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elping another person climb a mountain&#10;&#10;Description automatically generated">
            <a:extLst>
              <a:ext uri="{FF2B5EF4-FFF2-40B4-BE49-F238E27FC236}">
                <a16:creationId xmlns:a16="http://schemas.microsoft.com/office/drawing/2014/main" id="{EF8EA6DC-ED88-5EAD-9682-4BCE9A7FD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0"/>
            <a:ext cx="8818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71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66F79C63B1547A3B47E2A91D0848D" ma:contentTypeVersion="14" ma:contentTypeDescription="Create a new document." ma:contentTypeScope="" ma:versionID="6156ea3db15696d0dd0e5d7d017820b4">
  <xsd:schema xmlns:xsd="http://www.w3.org/2001/XMLSchema" xmlns:xs="http://www.w3.org/2001/XMLSchema" xmlns:p="http://schemas.microsoft.com/office/2006/metadata/properties" xmlns:ns3="251611e6-86d6-46b2-95bc-a35338360bd9" xmlns:ns4="101841b8-afd6-42e4-ac6e-fb30b93a0d9c" targetNamespace="http://schemas.microsoft.com/office/2006/metadata/properties" ma:root="true" ma:fieldsID="e8bccc4a3279b836ff49b7aa317167d3" ns3:_="" ns4:_="">
    <xsd:import namespace="251611e6-86d6-46b2-95bc-a35338360bd9"/>
    <xsd:import namespace="101841b8-afd6-42e4-ac6e-fb30b93a0d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611e6-86d6-46b2-95bc-a35338360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841b8-afd6-42e4-ac6e-fb30b93a0d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1611e6-86d6-46b2-95bc-a35338360bd9" xsi:nil="true"/>
  </documentManagement>
</p:properties>
</file>

<file path=customXml/itemProps1.xml><?xml version="1.0" encoding="utf-8"?>
<ds:datastoreItem xmlns:ds="http://schemas.openxmlformats.org/officeDocument/2006/customXml" ds:itemID="{3DB3C68D-744F-4AFF-9173-E3A525822B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1611e6-86d6-46b2-95bc-a35338360bd9"/>
    <ds:schemaRef ds:uri="101841b8-afd6-42e4-ac6e-fb30b93a0d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F34E28-D9CD-4A3A-8230-6256493017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AF6D28-E0B5-47DB-9B4D-03060B00C0EC}">
  <ds:schemaRefs>
    <ds:schemaRef ds:uri="http://schemas.microsoft.com/office/2006/documentManagement/types"/>
    <ds:schemaRef ds:uri="251611e6-86d6-46b2-95bc-a35338360bd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101841b8-afd6-42e4-ac6e-fb30b93a0d9c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60</TotalTime>
  <Words>0</Words>
  <Application>Microsoft Office PowerPoint</Application>
  <PresentationFormat>Widescreen</PresentationFormat>
  <Paragraphs>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Central London Community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HOGAN, Martin (CENTRAL LONDON COMMUNITY HEALTHCARE NHS TRUST)</dc:creator>
  <cp:lastModifiedBy>HOGAN, Martin (CENTRAL LONDON COMMUNITY HEALTHCARE NHS TRUST)</cp:lastModifiedBy>
  <cp:revision>4</cp:revision>
  <dcterms:created xsi:type="dcterms:W3CDTF">2024-03-19T14:58:41Z</dcterms:created>
  <dcterms:modified xsi:type="dcterms:W3CDTF">2024-05-15T06:21:08Z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0x0101003FE66F79C63B1547A3B47E2A91D0848D</vt:lpwstr>
  </property>
</Properties>
</file>