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CD26D-E1FC-45B8-718B-C8416717D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20CC9D-D317-68E6-2267-54DBD9D76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C3894-0296-BD57-1F5F-18D674B6E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CF98-A788-436A-8E90-55304E179035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4D188-715D-C463-F7E8-85E6F900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C5131-0EE0-4CD5-4505-FEF957255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3DD6-C772-456C-9B88-1F304B960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15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A11B0-7D4A-29D9-AD56-4538B7365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E922D-7560-8A3C-7D8A-35DCE1AA31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61461-2C28-2578-BD39-9E0A39FB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CF98-A788-436A-8E90-55304E179035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EF4BA-5EDD-133A-09F2-CDD9EDAA3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47330-A2B5-0A77-99CA-96BF6ADA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3DD6-C772-456C-9B88-1F304B960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5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B3F073-D774-FDC2-805F-675C323423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0B61B-017A-08C5-ACB4-EC404C4EE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15892-457D-B4D8-7EA0-C9B270AE1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CF98-A788-436A-8E90-55304E179035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D30D0-65B9-F96C-B6BB-FB441E86F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DA615-0DE8-D001-650C-2E77832B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3DD6-C772-456C-9B88-1F304B960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55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B09A5-DDBB-4BE2-A8D1-75827D27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46F1F-0C8C-4BA5-2094-23807AB2F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E8402-29D8-B8D5-6CF4-98ED92616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CF98-A788-436A-8E90-55304E179035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FC3FC4-9903-DBD6-DCE3-581A7BA65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F637C-1CC4-A1B0-09A9-7EA31D75E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3DD6-C772-456C-9B88-1F304B960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23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6627C-0AFC-2E24-A274-3D3A384DE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1CBFE-D484-39C1-C6CC-0EBB2267E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07BE7-4F0D-A39C-1102-82A233027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CF98-A788-436A-8E90-55304E179035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9FC99-90BF-BABD-600F-CEB56BFA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04F55-C8DE-D61E-16B2-B6FFD5C06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3DD6-C772-456C-9B88-1F304B960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26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0DEDD-2E9B-85FB-5224-A301BB1F2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53C13-BB8F-8A4B-DADA-A26F701156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E8EC1-4D82-81E3-A1F9-344A9A0196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52C92-5B9F-D8E6-D2F2-E2B318CF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CF98-A788-436A-8E90-55304E179035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F2283-6B2A-F813-45D2-AE7E8640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299AB-7F3F-591F-0440-5273FA2D3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3DD6-C772-456C-9B88-1F304B960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839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4C38C-204F-D9CC-9CFF-F403B9B66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EDD8E-8E8A-2A88-DA30-08C3ABAF5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1E19A8-F599-88E3-6409-2EE764088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B54E26-F9B3-D53D-8EC0-2CAAF49E4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D8C169-731A-85B8-726A-B7A56CB064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CF72E8-7218-ED49-259D-E82DA5E60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CF98-A788-436A-8E90-55304E179035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ECF5C2-7FBE-598C-9612-E9A45AAFA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1D7A8C-160A-B036-0C54-A7E5761C9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3DD6-C772-456C-9B88-1F304B960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92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D32EC-B06C-581E-6136-8B8521719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8C69D-5EC4-CFBA-E66D-7DE6BEAB8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CF98-A788-436A-8E90-55304E179035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E80117-2444-7547-5688-F3CB3907D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0CF48-0D16-5F0A-66DF-EC1AF3B41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3DD6-C772-456C-9B88-1F304B960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89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113847-90C5-5E87-A066-4D4AC4AD0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CF98-A788-436A-8E90-55304E179035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85681-7943-745E-9DD9-6A8459189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F1076-90A3-8ED1-F7FE-5FEDD30C3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3DD6-C772-456C-9B88-1F304B960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79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F6226-DF42-22D6-C340-657F319B6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41C9F-549F-7C29-667F-DD22708F8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8A951-6816-D976-990B-961C782BA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94CB22-1E8E-9BAF-42C2-BBAA70EC8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CF98-A788-436A-8E90-55304E179035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2A5E7-69AE-A2BA-5554-0AB1505AF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37A7C-56C4-0F22-0DEA-F730A32C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3DD6-C772-456C-9B88-1F304B960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435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64577-B1F8-CC0A-3B17-7EFC391D2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248A60-14BF-519A-D23E-21D6849784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29338-DEA2-EAE6-575D-E8FCFC5BC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175AFB-E475-8404-729F-57D8DD75B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CF98-A788-436A-8E90-55304E179035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81772-137C-C0EB-BB08-DA210E1AB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9E6461-D8EE-037C-01D6-114979E4B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23DD6-C772-456C-9B88-1F304B960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127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7BC1CF-84E0-44F6-CE52-9386FB0A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00B42-3308-E74C-5CDC-3920241195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15C25-B10F-75FF-DCA8-17C90C804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FCF98-A788-436A-8E90-55304E179035}" type="datetimeFigureOut">
              <a:rPr lang="en-GB" smtClean="0"/>
              <a:t>10/06/2024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46B5D-073D-E1ED-2CD6-017BF80602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3BD67-85D4-9A76-5605-BD149303B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23DD6-C772-456C-9B88-1F304B960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37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cess Mapping">
            <a:hlinkClick r:id="" action="ppaction://media"/>
            <a:extLst>
              <a:ext uri="{FF2B5EF4-FFF2-40B4-BE49-F238E27FC236}">
                <a16:creationId xmlns:a16="http://schemas.microsoft.com/office/drawing/2014/main" id="{48B92F35-5268-3EE4-C4BF-A61AB8A6D3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" y="115645"/>
            <a:ext cx="1115568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016857-A0D7-8483-5C2A-7D675F24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29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98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1BA752-8F27-ADD8-E329-1E167FEBB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29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19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F70082-E705-62A8-93A0-759321B8C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29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48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B29E6-7B4F-0F23-1611-9B3E1AC79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29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97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C657ED-D2B5-13F8-7770-64F489F18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29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91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68B517-A947-DE85-00A0-28CA445C5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29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83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53EE03-A17C-C447-03EC-A4D0CD982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29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09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720D98-2E74-23CE-46B3-E2FB0C4AC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29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2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Description automatically generated">
            <a:extLst>
              <a:ext uri="{FF2B5EF4-FFF2-40B4-BE49-F238E27FC236}">
                <a16:creationId xmlns:a16="http://schemas.microsoft.com/office/drawing/2014/main" id="{5A4D81A1-7A60-B2FF-8931-AFD59B94F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17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F36D55-53EF-9847-F2C1-F89CB0020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29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3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E6F066-D508-F68C-FCBD-26D7AACAE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29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71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E41E7D-70B1-1D81-6E92-B17F7FA22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29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21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36A8AD-40DA-DAEE-08B1-CB8E31467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29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97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Office PowerPoint</Application>
  <PresentationFormat>Widescreen</PresentationFormat>
  <Paragraphs>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Central London Community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HOGAN, Martin (CENTRAL LONDON COMMUNITY HEALTHCARE NHS TRUST)</dc:creator>
  <cp:lastModifiedBy>HOGAN, Martin (CENTRAL LONDON COMMUNITY HEALTHCARE NHS TRUST)</cp:lastModifiedBy>
  <cp:revision>2</cp:revision>
  <dcterms:created xsi:type="dcterms:W3CDTF">2024-02-21T09:33:04Z</dcterms:created>
  <dcterms:modified xsi:type="dcterms:W3CDTF">2024-06-10T12:08:48Z</dcterms:modified>
</cp:coreProperties>
</file>