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8" r:id="rId5"/>
    <p:sldId id="265" r:id="rId6"/>
    <p:sldId id="259" r:id="rId7"/>
    <p:sldId id="262" r:id="rId8"/>
    <p:sldId id="260"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DC68DF-41AA-4A64-85B3-07A48A04A42F}" v="52" dt="2023-08-11T14:07:03.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A97B06-77C5-4AC1-8802-38118C0766F9}"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80139810-2DEC-4E23-9C1A-4052F39E51B4}">
      <dgm:prSet/>
      <dgm:spPr/>
      <dgm:t>
        <a:bodyPr/>
        <a:lstStyle/>
        <a:p>
          <a:r>
            <a:rPr lang="en-GB"/>
            <a:t>Introduction to Heard, Seen Respected (HSR)</a:t>
          </a:r>
          <a:endParaRPr lang="en-US"/>
        </a:p>
      </dgm:t>
    </dgm:pt>
    <dgm:pt modelId="{CE1111C1-8448-4388-982A-1E928FB6B54C}" type="parTrans" cxnId="{E0BB3955-298C-4E16-B447-1843C9D85078}">
      <dgm:prSet/>
      <dgm:spPr/>
      <dgm:t>
        <a:bodyPr/>
        <a:lstStyle/>
        <a:p>
          <a:endParaRPr lang="en-US"/>
        </a:p>
      </dgm:t>
    </dgm:pt>
    <dgm:pt modelId="{F5DF96DA-8A6E-4915-8AAC-75895170D1E4}" type="sibTrans" cxnId="{E0BB3955-298C-4E16-B447-1843C9D85078}">
      <dgm:prSet/>
      <dgm:spPr/>
      <dgm:t>
        <a:bodyPr/>
        <a:lstStyle/>
        <a:p>
          <a:endParaRPr lang="en-US"/>
        </a:p>
      </dgm:t>
    </dgm:pt>
    <dgm:pt modelId="{F9564687-9C0E-4757-A636-3EBFFBF4DCF6}">
      <dgm:prSet/>
      <dgm:spPr/>
      <dgm:t>
        <a:bodyPr/>
        <a:lstStyle/>
        <a:p>
          <a:r>
            <a:rPr lang="en-GB"/>
            <a:t>The Purpose HSR can serve</a:t>
          </a:r>
          <a:endParaRPr lang="en-US"/>
        </a:p>
      </dgm:t>
    </dgm:pt>
    <dgm:pt modelId="{94C0B2F7-3F81-4D0B-A611-41A544942691}" type="parTrans" cxnId="{C9B4BB77-4E3F-4941-BFE3-B5DA7FC1FDEB}">
      <dgm:prSet/>
      <dgm:spPr/>
      <dgm:t>
        <a:bodyPr/>
        <a:lstStyle/>
        <a:p>
          <a:endParaRPr lang="en-US"/>
        </a:p>
      </dgm:t>
    </dgm:pt>
    <dgm:pt modelId="{23C03959-9E4F-435C-908C-0C5378FC6072}" type="sibTrans" cxnId="{C9B4BB77-4E3F-4941-BFE3-B5DA7FC1FDEB}">
      <dgm:prSet/>
      <dgm:spPr/>
      <dgm:t>
        <a:bodyPr/>
        <a:lstStyle/>
        <a:p>
          <a:endParaRPr lang="en-US"/>
        </a:p>
      </dgm:t>
    </dgm:pt>
    <dgm:pt modelId="{6D2C4932-6B17-4626-86D6-5DDD8CE69D9C}">
      <dgm:prSet/>
      <dgm:spPr/>
      <dgm:t>
        <a:bodyPr/>
        <a:lstStyle/>
        <a:p>
          <a:r>
            <a:rPr lang="en-GB"/>
            <a:t>Min Specs</a:t>
          </a:r>
          <a:endParaRPr lang="en-US"/>
        </a:p>
      </dgm:t>
    </dgm:pt>
    <dgm:pt modelId="{B113E93D-23FB-4F3B-816B-C263B3403D53}" type="parTrans" cxnId="{BDC677E6-AD52-4B00-8455-75F1C0C0871E}">
      <dgm:prSet/>
      <dgm:spPr/>
      <dgm:t>
        <a:bodyPr/>
        <a:lstStyle/>
        <a:p>
          <a:endParaRPr lang="en-US"/>
        </a:p>
      </dgm:t>
    </dgm:pt>
    <dgm:pt modelId="{D209806F-4A79-4639-BFBC-AC610B2A0C94}" type="sibTrans" cxnId="{BDC677E6-AD52-4B00-8455-75F1C0C0871E}">
      <dgm:prSet/>
      <dgm:spPr/>
      <dgm:t>
        <a:bodyPr/>
        <a:lstStyle/>
        <a:p>
          <a:endParaRPr lang="en-US"/>
        </a:p>
      </dgm:t>
    </dgm:pt>
    <dgm:pt modelId="{5058BD75-699A-497C-83B1-40D802DFCB76}">
      <dgm:prSet/>
      <dgm:spPr/>
      <dgm:t>
        <a:bodyPr/>
        <a:lstStyle/>
        <a:p>
          <a:r>
            <a:rPr lang="en-GB"/>
            <a:t>Time allocation</a:t>
          </a:r>
          <a:endParaRPr lang="en-US"/>
        </a:p>
      </dgm:t>
    </dgm:pt>
    <dgm:pt modelId="{05CEACC0-9084-4D38-AAA7-948DDC53E0E6}" type="parTrans" cxnId="{3DD3FA14-0684-4039-810D-59F15D5DFE93}">
      <dgm:prSet/>
      <dgm:spPr/>
      <dgm:t>
        <a:bodyPr/>
        <a:lstStyle/>
        <a:p>
          <a:endParaRPr lang="en-US"/>
        </a:p>
      </dgm:t>
    </dgm:pt>
    <dgm:pt modelId="{936E252F-00D4-4AA7-B85C-BD451B4D1C00}" type="sibTrans" cxnId="{3DD3FA14-0684-4039-810D-59F15D5DFE93}">
      <dgm:prSet/>
      <dgm:spPr/>
      <dgm:t>
        <a:bodyPr/>
        <a:lstStyle/>
        <a:p>
          <a:endParaRPr lang="en-US"/>
        </a:p>
      </dgm:t>
    </dgm:pt>
    <dgm:pt modelId="{8C56C597-E305-4A64-BBA6-D8B359828681}">
      <dgm:prSet/>
      <dgm:spPr/>
      <dgm:t>
        <a:bodyPr/>
        <a:lstStyle/>
        <a:p>
          <a:r>
            <a:rPr lang="en-GB"/>
            <a:t>Chance to Practice</a:t>
          </a:r>
          <a:endParaRPr lang="en-US"/>
        </a:p>
      </dgm:t>
    </dgm:pt>
    <dgm:pt modelId="{7B83B5B3-E8F9-4AB7-B4D5-44CCDBCCED99}" type="parTrans" cxnId="{0C66D6F9-4A53-47C0-9121-46BCB014BA59}">
      <dgm:prSet/>
      <dgm:spPr/>
      <dgm:t>
        <a:bodyPr/>
        <a:lstStyle/>
        <a:p>
          <a:endParaRPr lang="en-US"/>
        </a:p>
      </dgm:t>
    </dgm:pt>
    <dgm:pt modelId="{00CCEFC9-9F48-4715-B1E1-B41954807690}" type="sibTrans" cxnId="{0C66D6F9-4A53-47C0-9121-46BCB014BA59}">
      <dgm:prSet/>
      <dgm:spPr/>
      <dgm:t>
        <a:bodyPr/>
        <a:lstStyle/>
        <a:p>
          <a:endParaRPr lang="en-US"/>
        </a:p>
      </dgm:t>
    </dgm:pt>
    <dgm:pt modelId="{F2893F55-EC05-4CC6-A041-CE407C29F968}" type="pres">
      <dgm:prSet presAssocID="{84A97B06-77C5-4AC1-8802-38118C0766F9}" presName="root" presStyleCnt="0">
        <dgm:presLayoutVars>
          <dgm:dir/>
          <dgm:resizeHandles val="exact"/>
        </dgm:presLayoutVars>
      </dgm:prSet>
      <dgm:spPr/>
    </dgm:pt>
    <dgm:pt modelId="{50C0ADC0-8000-478A-B53C-2392AAF41448}" type="pres">
      <dgm:prSet presAssocID="{80139810-2DEC-4E23-9C1A-4052F39E51B4}" presName="compNode" presStyleCnt="0"/>
      <dgm:spPr/>
    </dgm:pt>
    <dgm:pt modelId="{11D0C2A6-91D2-4065-AD57-82EB054FAF17}" type="pres">
      <dgm:prSet presAssocID="{80139810-2DEC-4E23-9C1A-4052F39E51B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8053B7D9-C66D-4EBD-99DC-011B322FC878}" type="pres">
      <dgm:prSet presAssocID="{80139810-2DEC-4E23-9C1A-4052F39E51B4}" presName="spaceRect" presStyleCnt="0"/>
      <dgm:spPr/>
    </dgm:pt>
    <dgm:pt modelId="{A603D49C-C7C6-460D-925F-0DDFE5F765DC}" type="pres">
      <dgm:prSet presAssocID="{80139810-2DEC-4E23-9C1A-4052F39E51B4}" presName="textRect" presStyleLbl="revTx" presStyleIdx="0" presStyleCnt="5">
        <dgm:presLayoutVars>
          <dgm:chMax val="1"/>
          <dgm:chPref val="1"/>
        </dgm:presLayoutVars>
      </dgm:prSet>
      <dgm:spPr/>
    </dgm:pt>
    <dgm:pt modelId="{65734B3B-5554-4058-92BF-1E92DF49CCEA}" type="pres">
      <dgm:prSet presAssocID="{F5DF96DA-8A6E-4915-8AAC-75895170D1E4}" presName="sibTrans" presStyleCnt="0"/>
      <dgm:spPr/>
    </dgm:pt>
    <dgm:pt modelId="{47072D8A-2E96-4155-A476-F23853804D34}" type="pres">
      <dgm:prSet presAssocID="{F9564687-9C0E-4757-A636-3EBFFBF4DCF6}" presName="compNode" presStyleCnt="0"/>
      <dgm:spPr/>
    </dgm:pt>
    <dgm:pt modelId="{1CE925EF-244C-4590-BD7C-383720542231}" type="pres">
      <dgm:prSet presAssocID="{F9564687-9C0E-4757-A636-3EBFFBF4DCF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C7F37546-0019-44A7-937C-AD1BD9482BD7}" type="pres">
      <dgm:prSet presAssocID="{F9564687-9C0E-4757-A636-3EBFFBF4DCF6}" presName="spaceRect" presStyleCnt="0"/>
      <dgm:spPr/>
    </dgm:pt>
    <dgm:pt modelId="{0453695F-0265-4ABD-A27D-164AE42F136C}" type="pres">
      <dgm:prSet presAssocID="{F9564687-9C0E-4757-A636-3EBFFBF4DCF6}" presName="textRect" presStyleLbl="revTx" presStyleIdx="1" presStyleCnt="5">
        <dgm:presLayoutVars>
          <dgm:chMax val="1"/>
          <dgm:chPref val="1"/>
        </dgm:presLayoutVars>
      </dgm:prSet>
      <dgm:spPr/>
    </dgm:pt>
    <dgm:pt modelId="{41C335D7-90EC-4329-9AAB-322953D04016}" type="pres">
      <dgm:prSet presAssocID="{23C03959-9E4F-435C-908C-0C5378FC6072}" presName="sibTrans" presStyleCnt="0"/>
      <dgm:spPr/>
    </dgm:pt>
    <dgm:pt modelId="{88FA4FAE-CB51-4157-9D73-E4CCCB767781}" type="pres">
      <dgm:prSet presAssocID="{6D2C4932-6B17-4626-86D6-5DDD8CE69D9C}" presName="compNode" presStyleCnt="0"/>
      <dgm:spPr/>
    </dgm:pt>
    <dgm:pt modelId="{159B1B5A-A534-45A1-A32F-B1EBA61D8FDB}" type="pres">
      <dgm:prSet presAssocID="{6D2C4932-6B17-4626-86D6-5DDD8CE69D9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4F8D631A-1BD0-43EA-B696-B9206E197A0F}" type="pres">
      <dgm:prSet presAssocID="{6D2C4932-6B17-4626-86D6-5DDD8CE69D9C}" presName="spaceRect" presStyleCnt="0"/>
      <dgm:spPr/>
    </dgm:pt>
    <dgm:pt modelId="{C5743581-18AE-4767-88BD-721ED3ABF93A}" type="pres">
      <dgm:prSet presAssocID="{6D2C4932-6B17-4626-86D6-5DDD8CE69D9C}" presName="textRect" presStyleLbl="revTx" presStyleIdx="2" presStyleCnt="5">
        <dgm:presLayoutVars>
          <dgm:chMax val="1"/>
          <dgm:chPref val="1"/>
        </dgm:presLayoutVars>
      </dgm:prSet>
      <dgm:spPr/>
    </dgm:pt>
    <dgm:pt modelId="{9F88DC52-4AC6-4B60-9EDA-9C8AE81A4D02}" type="pres">
      <dgm:prSet presAssocID="{D209806F-4A79-4639-BFBC-AC610B2A0C94}" presName="sibTrans" presStyleCnt="0"/>
      <dgm:spPr/>
    </dgm:pt>
    <dgm:pt modelId="{A0336B56-7391-488E-857F-37243F73653C}" type="pres">
      <dgm:prSet presAssocID="{5058BD75-699A-497C-83B1-40D802DFCB76}" presName="compNode" presStyleCnt="0"/>
      <dgm:spPr/>
    </dgm:pt>
    <dgm:pt modelId="{81EB7CA7-CD54-4B90-87FD-B548B58B5403}" type="pres">
      <dgm:prSet presAssocID="{5058BD75-699A-497C-83B1-40D802DFCB7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ock"/>
        </a:ext>
      </dgm:extLst>
    </dgm:pt>
    <dgm:pt modelId="{CE604C93-6754-4C70-A635-9EA0D0914BBA}" type="pres">
      <dgm:prSet presAssocID="{5058BD75-699A-497C-83B1-40D802DFCB76}" presName="spaceRect" presStyleCnt="0"/>
      <dgm:spPr/>
    </dgm:pt>
    <dgm:pt modelId="{87A647F1-E32D-427A-A014-DDA34A84B5DB}" type="pres">
      <dgm:prSet presAssocID="{5058BD75-699A-497C-83B1-40D802DFCB76}" presName="textRect" presStyleLbl="revTx" presStyleIdx="3" presStyleCnt="5">
        <dgm:presLayoutVars>
          <dgm:chMax val="1"/>
          <dgm:chPref val="1"/>
        </dgm:presLayoutVars>
      </dgm:prSet>
      <dgm:spPr/>
    </dgm:pt>
    <dgm:pt modelId="{769B18F3-34A3-4627-938F-F33CCC82A9AF}" type="pres">
      <dgm:prSet presAssocID="{936E252F-00D4-4AA7-B85C-BD451B4D1C00}" presName="sibTrans" presStyleCnt="0"/>
      <dgm:spPr/>
    </dgm:pt>
    <dgm:pt modelId="{DE08E0E9-6B85-428F-9AF2-9DD8244FE61A}" type="pres">
      <dgm:prSet presAssocID="{8C56C597-E305-4A64-BBA6-D8B359828681}" presName="compNode" presStyleCnt="0"/>
      <dgm:spPr/>
    </dgm:pt>
    <dgm:pt modelId="{D47ACB32-0442-479F-BEF3-72BAC819D798}" type="pres">
      <dgm:prSet presAssocID="{8C56C597-E305-4A64-BBA6-D8B35982868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537FF037-B705-49CE-8CEA-49C53F50C660}" type="pres">
      <dgm:prSet presAssocID="{8C56C597-E305-4A64-BBA6-D8B359828681}" presName="spaceRect" presStyleCnt="0"/>
      <dgm:spPr/>
    </dgm:pt>
    <dgm:pt modelId="{580105E3-B1DD-46B4-A4C0-7EF6E918CAF1}" type="pres">
      <dgm:prSet presAssocID="{8C56C597-E305-4A64-BBA6-D8B359828681}" presName="textRect" presStyleLbl="revTx" presStyleIdx="4" presStyleCnt="5">
        <dgm:presLayoutVars>
          <dgm:chMax val="1"/>
          <dgm:chPref val="1"/>
        </dgm:presLayoutVars>
      </dgm:prSet>
      <dgm:spPr/>
    </dgm:pt>
  </dgm:ptLst>
  <dgm:cxnLst>
    <dgm:cxn modelId="{3DD3FA14-0684-4039-810D-59F15D5DFE93}" srcId="{84A97B06-77C5-4AC1-8802-38118C0766F9}" destId="{5058BD75-699A-497C-83B1-40D802DFCB76}" srcOrd="3" destOrd="0" parTransId="{05CEACC0-9084-4D38-AAA7-948DDC53E0E6}" sibTransId="{936E252F-00D4-4AA7-B85C-BD451B4D1C00}"/>
    <dgm:cxn modelId="{F5C13E3F-3AE1-4B61-AC84-762884F3935B}" type="presOf" srcId="{84A97B06-77C5-4AC1-8802-38118C0766F9}" destId="{F2893F55-EC05-4CC6-A041-CE407C29F968}" srcOrd="0" destOrd="0" presId="urn:microsoft.com/office/officeart/2018/2/layout/IconLabelList"/>
    <dgm:cxn modelId="{7454216D-1A8F-4536-A95E-F610B675C73A}" type="presOf" srcId="{5058BD75-699A-497C-83B1-40D802DFCB76}" destId="{87A647F1-E32D-427A-A014-DDA34A84B5DB}" srcOrd="0" destOrd="0" presId="urn:microsoft.com/office/officeart/2018/2/layout/IconLabelList"/>
    <dgm:cxn modelId="{546FE973-6805-4501-81F1-77AE59EB5458}" type="presOf" srcId="{F9564687-9C0E-4757-A636-3EBFFBF4DCF6}" destId="{0453695F-0265-4ABD-A27D-164AE42F136C}" srcOrd="0" destOrd="0" presId="urn:microsoft.com/office/officeart/2018/2/layout/IconLabelList"/>
    <dgm:cxn modelId="{B149B674-958B-4080-A7EF-64D6643A9860}" type="presOf" srcId="{8C56C597-E305-4A64-BBA6-D8B359828681}" destId="{580105E3-B1DD-46B4-A4C0-7EF6E918CAF1}" srcOrd="0" destOrd="0" presId="urn:microsoft.com/office/officeart/2018/2/layout/IconLabelList"/>
    <dgm:cxn modelId="{E0BB3955-298C-4E16-B447-1843C9D85078}" srcId="{84A97B06-77C5-4AC1-8802-38118C0766F9}" destId="{80139810-2DEC-4E23-9C1A-4052F39E51B4}" srcOrd="0" destOrd="0" parTransId="{CE1111C1-8448-4388-982A-1E928FB6B54C}" sibTransId="{F5DF96DA-8A6E-4915-8AAC-75895170D1E4}"/>
    <dgm:cxn modelId="{C9B4BB77-4E3F-4941-BFE3-B5DA7FC1FDEB}" srcId="{84A97B06-77C5-4AC1-8802-38118C0766F9}" destId="{F9564687-9C0E-4757-A636-3EBFFBF4DCF6}" srcOrd="1" destOrd="0" parTransId="{94C0B2F7-3F81-4D0B-A611-41A544942691}" sibTransId="{23C03959-9E4F-435C-908C-0C5378FC6072}"/>
    <dgm:cxn modelId="{D1A45F8C-242C-4870-A132-29E5AD5B70AA}" type="presOf" srcId="{80139810-2DEC-4E23-9C1A-4052F39E51B4}" destId="{A603D49C-C7C6-460D-925F-0DDFE5F765DC}" srcOrd="0" destOrd="0" presId="urn:microsoft.com/office/officeart/2018/2/layout/IconLabelList"/>
    <dgm:cxn modelId="{BDC677E6-AD52-4B00-8455-75F1C0C0871E}" srcId="{84A97B06-77C5-4AC1-8802-38118C0766F9}" destId="{6D2C4932-6B17-4626-86D6-5DDD8CE69D9C}" srcOrd="2" destOrd="0" parTransId="{B113E93D-23FB-4F3B-816B-C263B3403D53}" sibTransId="{D209806F-4A79-4639-BFBC-AC610B2A0C94}"/>
    <dgm:cxn modelId="{36E559F3-4901-4CA0-9004-D835F784E4F8}" type="presOf" srcId="{6D2C4932-6B17-4626-86D6-5DDD8CE69D9C}" destId="{C5743581-18AE-4767-88BD-721ED3ABF93A}" srcOrd="0" destOrd="0" presId="urn:microsoft.com/office/officeart/2018/2/layout/IconLabelList"/>
    <dgm:cxn modelId="{0C66D6F9-4A53-47C0-9121-46BCB014BA59}" srcId="{84A97B06-77C5-4AC1-8802-38118C0766F9}" destId="{8C56C597-E305-4A64-BBA6-D8B359828681}" srcOrd="4" destOrd="0" parTransId="{7B83B5B3-E8F9-4AB7-B4D5-44CCDBCCED99}" sibTransId="{00CCEFC9-9F48-4715-B1E1-B41954807690}"/>
    <dgm:cxn modelId="{DAAE76B8-1661-41A9-A4A2-AFF54803B046}" type="presParOf" srcId="{F2893F55-EC05-4CC6-A041-CE407C29F968}" destId="{50C0ADC0-8000-478A-B53C-2392AAF41448}" srcOrd="0" destOrd="0" presId="urn:microsoft.com/office/officeart/2018/2/layout/IconLabelList"/>
    <dgm:cxn modelId="{86E888FC-3C93-424F-9227-E8F86CB9F435}" type="presParOf" srcId="{50C0ADC0-8000-478A-B53C-2392AAF41448}" destId="{11D0C2A6-91D2-4065-AD57-82EB054FAF17}" srcOrd="0" destOrd="0" presId="urn:microsoft.com/office/officeart/2018/2/layout/IconLabelList"/>
    <dgm:cxn modelId="{4976A944-3C2C-4579-80BF-C5976BC22EAD}" type="presParOf" srcId="{50C0ADC0-8000-478A-B53C-2392AAF41448}" destId="{8053B7D9-C66D-4EBD-99DC-011B322FC878}" srcOrd="1" destOrd="0" presId="urn:microsoft.com/office/officeart/2018/2/layout/IconLabelList"/>
    <dgm:cxn modelId="{1A512F3C-609F-4AD0-835D-B919539DC596}" type="presParOf" srcId="{50C0ADC0-8000-478A-B53C-2392AAF41448}" destId="{A603D49C-C7C6-460D-925F-0DDFE5F765DC}" srcOrd="2" destOrd="0" presId="urn:microsoft.com/office/officeart/2018/2/layout/IconLabelList"/>
    <dgm:cxn modelId="{16EE7E3A-089C-4091-8D4A-B57FDAF13779}" type="presParOf" srcId="{F2893F55-EC05-4CC6-A041-CE407C29F968}" destId="{65734B3B-5554-4058-92BF-1E92DF49CCEA}" srcOrd="1" destOrd="0" presId="urn:microsoft.com/office/officeart/2018/2/layout/IconLabelList"/>
    <dgm:cxn modelId="{D4ECB270-C83A-4D9B-B9AC-EEA6FA98525A}" type="presParOf" srcId="{F2893F55-EC05-4CC6-A041-CE407C29F968}" destId="{47072D8A-2E96-4155-A476-F23853804D34}" srcOrd="2" destOrd="0" presId="urn:microsoft.com/office/officeart/2018/2/layout/IconLabelList"/>
    <dgm:cxn modelId="{817392D5-43BA-40D9-9C16-28030D5D4F9F}" type="presParOf" srcId="{47072D8A-2E96-4155-A476-F23853804D34}" destId="{1CE925EF-244C-4590-BD7C-383720542231}" srcOrd="0" destOrd="0" presId="urn:microsoft.com/office/officeart/2018/2/layout/IconLabelList"/>
    <dgm:cxn modelId="{F37ACFCF-24DF-4436-916C-99944864E25D}" type="presParOf" srcId="{47072D8A-2E96-4155-A476-F23853804D34}" destId="{C7F37546-0019-44A7-937C-AD1BD9482BD7}" srcOrd="1" destOrd="0" presId="urn:microsoft.com/office/officeart/2018/2/layout/IconLabelList"/>
    <dgm:cxn modelId="{D670F91C-A319-4CAB-B05F-7C6531D9FE7D}" type="presParOf" srcId="{47072D8A-2E96-4155-A476-F23853804D34}" destId="{0453695F-0265-4ABD-A27D-164AE42F136C}" srcOrd="2" destOrd="0" presId="urn:microsoft.com/office/officeart/2018/2/layout/IconLabelList"/>
    <dgm:cxn modelId="{91659ED5-6164-4256-A747-0EB7D3DCA41B}" type="presParOf" srcId="{F2893F55-EC05-4CC6-A041-CE407C29F968}" destId="{41C335D7-90EC-4329-9AAB-322953D04016}" srcOrd="3" destOrd="0" presId="urn:microsoft.com/office/officeart/2018/2/layout/IconLabelList"/>
    <dgm:cxn modelId="{7C1DB873-7663-4E7F-A120-711D186F7705}" type="presParOf" srcId="{F2893F55-EC05-4CC6-A041-CE407C29F968}" destId="{88FA4FAE-CB51-4157-9D73-E4CCCB767781}" srcOrd="4" destOrd="0" presId="urn:microsoft.com/office/officeart/2018/2/layout/IconLabelList"/>
    <dgm:cxn modelId="{32B5FF0A-2FCC-402D-854F-FF92B77854B6}" type="presParOf" srcId="{88FA4FAE-CB51-4157-9D73-E4CCCB767781}" destId="{159B1B5A-A534-45A1-A32F-B1EBA61D8FDB}" srcOrd="0" destOrd="0" presId="urn:microsoft.com/office/officeart/2018/2/layout/IconLabelList"/>
    <dgm:cxn modelId="{2F57CE73-64E6-4D00-A6F8-D4E957000D6A}" type="presParOf" srcId="{88FA4FAE-CB51-4157-9D73-E4CCCB767781}" destId="{4F8D631A-1BD0-43EA-B696-B9206E197A0F}" srcOrd="1" destOrd="0" presId="urn:microsoft.com/office/officeart/2018/2/layout/IconLabelList"/>
    <dgm:cxn modelId="{281A3F9A-A129-4E79-B242-2621BDB00324}" type="presParOf" srcId="{88FA4FAE-CB51-4157-9D73-E4CCCB767781}" destId="{C5743581-18AE-4767-88BD-721ED3ABF93A}" srcOrd="2" destOrd="0" presId="urn:microsoft.com/office/officeart/2018/2/layout/IconLabelList"/>
    <dgm:cxn modelId="{4B92B62B-5963-4837-8688-703EAA93F894}" type="presParOf" srcId="{F2893F55-EC05-4CC6-A041-CE407C29F968}" destId="{9F88DC52-4AC6-4B60-9EDA-9C8AE81A4D02}" srcOrd="5" destOrd="0" presId="urn:microsoft.com/office/officeart/2018/2/layout/IconLabelList"/>
    <dgm:cxn modelId="{DC2DE7C8-1E47-42F2-991B-AC9089B59903}" type="presParOf" srcId="{F2893F55-EC05-4CC6-A041-CE407C29F968}" destId="{A0336B56-7391-488E-857F-37243F73653C}" srcOrd="6" destOrd="0" presId="urn:microsoft.com/office/officeart/2018/2/layout/IconLabelList"/>
    <dgm:cxn modelId="{6CA32FDA-2B64-4630-912D-13D25A192BB5}" type="presParOf" srcId="{A0336B56-7391-488E-857F-37243F73653C}" destId="{81EB7CA7-CD54-4B90-87FD-B548B58B5403}" srcOrd="0" destOrd="0" presId="urn:microsoft.com/office/officeart/2018/2/layout/IconLabelList"/>
    <dgm:cxn modelId="{4DD59356-A5F1-4A46-95E2-2C5F3322CFC8}" type="presParOf" srcId="{A0336B56-7391-488E-857F-37243F73653C}" destId="{CE604C93-6754-4C70-A635-9EA0D0914BBA}" srcOrd="1" destOrd="0" presId="urn:microsoft.com/office/officeart/2018/2/layout/IconLabelList"/>
    <dgm:cxn modelId="{D39964A2-F238-40B8-9839-1E6F4F13F3C2}" type="presParOf" srcId="{A0336B56-7391-488E-857F-37243F73653C}" destId="{87A647F1-E32D-427A-A014-DDA34A84B5DB}" srcOrd="2" destOrd="0" presId="urn:microsoft.com/office/officeart/2018/2/layout/IconLabelList"/>
    <dgm:cxn modelId="{439717AB-B8E0-4A93-9220-34E2E6C6BBA4}" type="presParOf" srcId="{F2893F55-EC05-4CC6-A041-CE407C29F968}" destId="{769B18F3-34A3-4627-938F-F33CCC82A9AF}" srcOrd="7" destOrd="0" presId="urn:microsoft.com/office/officeart/2018/2/layout/IconLabelList"/>
    <dgm:cxn modelId="{6D298F18-AB24-43B7-AA29-F2F2A236850B}" type="presParOf" srcId="{F2893F55-EC05-4CC6-A041-CE407C29F968}" destId="{DE08E0E9-6B85-428F-9AF2-9DD8244FE61A}" srcOrd="8" destOrd="0" presId="urn:microsoft.com/office/officeart/2018/2/layout/IconLabelList"/>
    <dgm:cxn modelId="{3F03A736-C987-4A1E-98FC-3190BD29ABCB}" type="presParOf" srcId="{DE08E0E9-6B85-428F-9AF2-9DD8244FE61A}" destId="{D47ACB32-0442-479F-BEF3-72BAC819D798}" srcOrd="0" destOrd="0" presId="urn:microsoft.com/office/officeart/2018/2/layout/IconLabelList"/>
    <dgm:cxn modelId="{39319304-0D81-49FD-B663-D3FDD169C80C}" type="presParOf" srcId="{DE08E0E9-6B85-428F-9AF2-9DD8244FE61A}" destId="{537FF037-B705-49CE-8CEA-49C53F50C660}" srcOrd="1" destOrd="0" presId="urn:microsoft.com/office/officeart/2018/2/layout/IconLabelList"/>
    <dgm:cxn modelId="{4150FAAA-79EC-424B-BD21-7CE144F36E72}" type="presParOf" srcId="{DE08E0E9-6B85-428F-9AF2-9DD8244FE61A}" destId="{580105E3-B1DD-46B4-A4C0-7EF6E918CAF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3A7FDA-D7B2-4D4A-9058-E1A168EF5DA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6CC2A62-9452-40C1-A9C9-9BC67DD4E8CF}">
      <dgm:prSet/>
      <dgm:spPr/>
      <dgm:t>
        <a:bodyPr/>
        <a:lstStyle/>
        <a:p>
          <a:pPr>
            <a:lnSpc>
              <a:spcPct val="100000"/>
            </a:lnSpc>
          </a:pPr>
          <a:r>
            <a:rPr lang="en-GB"/>
            <a:t>12noon welcome and introductions</a:t>
          </a:r>
          <a:endParaRPr lang="en-US"/>
        </a:p>
      </dgm:t>
    </dgm:pt>
    <dgm:pt modelId="{DE0CD2B2-905B-48FC-8817-BE2988B9483D}" type="parTrans" cxnId="{5CF3344D-E7B8-46D5-A025-3B5CA3D270CD}">
      <dgm:prSet/>
      <dgm:spPr/>
      <dgm:t>
        <a:bodyPr/>
        <a:lstStyle/>
        <a:p>
          <a:endParaRPr lang="en-US"/>
        </a:p>
      </dgm:t>
    </dgm:pt>
    <dgm:pt modelId="{FFC4146F-D0D9-4F34-92C1-F530715A3715}" type="sibTrans" cxnId="{5CF3344D-E7B8-46D5-A025-3B5CA3D270CD}">
      <dgm:prSet/>
      <dgm:spPr/>
      <dgm:t>
        <a:bodyPr/>
        <a:lstStyle/>
        <a:p>
          <a:endParaRPr lang="en-US"/>
        </a:p>
      </dgm:t>
    </dgm:pt>
    <dgm:pt modelId="{49B6F781-0EE3-4FC7-9D0B-5D5CFD43A8B8}">
      <dgm:prSet/>
      <dgm:spPr/>
      <dgm:t>
        <a:bodyPr/>
        <a:lstStyle/>
        <a:p>
          <a:pPr>
            <a:lnSpc>
              <a:spcPct val="100000"/>
            </a:lnSpc>
          </a:pPr>
          <a:r>
            <a:rPr lang="en-GB"/>
            <a:t>12.05 introduction to HSR and practice</a:t>
          </a:r>
          <a:endParaRPr lang="en-US"/>
        </a:p>
      </dgm:t>
    </dgm:pt>
    <dgm:pt modelId="{94B09112-017D-4A28-8F6E-0F9C317EFE19}" type="parTrans" cxnId="{6C165148-2727-4A81-9438-122A4B73CC7E}">
      <dgm:prSet/>
      <dgm:spPr/>
      <dgm:t>
        <a:bodyPr/>
        <a:lstStyle/>
        <a:p>
          <a:endParaRPr lang="en-US"/>
        </a:p>
      </dgm:t>
    </dgm:pt>
    <dgm:pt modelId="{E4129F15-3AF4-41DA-A308-41E203AC2C2C}" type="sibTrans" cxnId="{6C165148-2727-4A81-9438-122A4B73CC7E}">
      <dgm:prSet/>
      <dgm:spPr/>
      <dgm:t>
        <a:bodyPr/>
        <a:lstStyle/>
        <a:p>
          <a:endParaRPr lang="en-US"/>
        </a:p>
      </dgm:t>
    </dgm:pt>
    <dgm:pt modelId="{BF653F83-F71B-44E9-AE78-F4707935F118}">
      <dgm:prSet/>
      <dgm:spPr/>
      <dgm:t>
        <a:bodyPr/>
        <a:lstStyle/>
        <a:p>
          <a:pPr>
            <a:lnSpc>
              <a:spcPct val="100000"/>
            </a:lnSpc>
          </a:pPr>
          <a:r>
            <a:rPr lang="en-GB"/>
            <a:t>12.15 Chance to practice</a:t>
          </a:r>
          <a:endParaRPr lang="en-US"/>
        </a:p>
      </dgm:t>
    </dgm:pt>
    <dgm:pt modelId="{BD76834C-74FB-4F16-A8DB-4C1BD9DA02F5}" type="parTrans" cxnId="{90352A78-4F5E-410F-9562-FE9B4F0A3652}">
      <dgm:prSet/>
      <dgm:spPr/>
      <dgm:t>
        <a:bodyPr/>
        <a:lstStyle/>
        <a:p>
          <a:endParaRPr lang="en-US"/>
        </a:p>
      </dgm:t>
    </dgm:pt>
    <dgm:pt modelId="{2541190C-80D9-4F51-B330-AC95F9D8C42A}" type="sibTrans" cxnId="{90352A78-4F5E-410F-9562-FE9B4F0A3652}">
      <dgm:prSet/>
      <dgm:spPr/>
      <dgm:t>
        <a:bodyPr/>
        <a:lstStyle/>
        <a:p>
          <a:endParaRPr lang="en-US"/>
        </a:p>
      </dgm:t>
    </dgm:pt>
    <dgm:pt modelId="{E23D3004-6D51-4374-A029-32869AA5F885}">
      <dgm:prSet/>
      <dgm:spPr/>
      <dgm:t>
        <a:bodyPr/>
        <a:lstStyle/>
        <a:p>
          <a:pPr>
            <a:lnSpc>
              <a:spcPct val="100000"/>
            </a:lnSpc>
          </a:pPr>
          <a:r>
            <a:rPr lang="en-GB" dirty="0"/>
            <a:t>In 2’s 1 min intro 7 min each to share/listen 5min each to reflect</a:t>
          </a:r>
          <a:endParaRPr lang="en-US" dirty="0"/>
        </a:p>
      </dgm:t>
    </dgm:pt>
    <dgm:pt modelId="{84E6F16A-8E9A-431A-B260-051504B082E1}" type="parTrans" cxnId="{EF700409-7483-4943-8C68-B6701BE1CE46}">
      <dgm:prSet/>
      <dgm:spPr/>
      <dgm:t>
        <a:bodyPr/>
        <a:lstStyle/>
        <a:p>
          <a:endParaRPr lang="en-US"/>
        </a:p>
      </dgm:t>
    </dgm:pt>
    <dgm:pt modelId="{62169941-60D5-4B96-849D-387F72E09CCD}" type="sibTrans" cxnId="{EF700409-7483-4943-8C68-B6701BE1CE46}">
      <dgm:prSet/>
      <dgm:spPr/>
      <dgm:t>
        <a:bodyPr/>
        <a:lstStyle/>
        <a:p>
          <a:endParaRPr lang="en-US"/>
        </a:p>
      </dgm:t>
    </dgm:pt>
    <dgm:pt modelId="{A9BC1971-0542-4ECD-AF1E-EAD9D4DE0DF9}">
      <dgm:prSet/>
      <dgm:spPr/>
      <dgm:t>
        <a:bodyPr/>
        <a:lstStyle/>
        <a:p>
          <a:pPr>
            <a:lnSpc>
              <a:spcPct val="100000"/>
            </a:lnSpc>
          </a:pPr>
          <a:r>
            <a:rPr lang="en-GB" dirty="0"/>
            <a:t>12.40 into groups of 4 to reflect on any patterns which emerged 10min</a:t>
          </a:r>
          <a:endParaRPr lang="en-US" dirty="0"/>
        </a:p>
      </dgm:t>
    </dgm:pt>
    <dgm:pt modelId="{D29D2D41-B8D3-4DF4-8F18-4AC6EDC5B93D}" type="parTrans" cxnId="{E44B6997-9C3D-4A55-9EE2-1228D491FAE4}">
      <dgm:prSet/>
      <dgm:spPr/>
      <dgm:t>
        <a:bodyPr/>
        <a:lstStyle/>
        <a:p>
          <a:endParaRPr lang="en-US"/>
        </a:p>
      </dgm:t>
    </dgm:pt>
    <dgm:pt modelId="{53A0E025-F404-49AE-B385-1535C329567E}" type="sibTrans" cxnId="{E44B6997-9C3D-4A55-9EE2-1228D491FAE4}">
      <dgm:prSet/>
      <dgm:spPr/>
      <dgm:t>
        <a:bodyPr/>
        <a:lstStyle/>
        <a:p>
          <a:endParaRPr lang="en-US"/>
        </a:p>
      </dgm:t>
    </dgm:pt>
    <dgm:pt modelId="{E308F610-2D53-4896-B783-338B45C29554}">
      <dgm:prSet/>
      <dgm:spPr/>
      <dgm:t>
        <a:bodyPr/>
        <a:lstStyle/>
        <a:p>
          <a:pPr>
            <a:lnSpc>
              <a:spcPct val="100000"/>
            </a:lnSpc>
          </a:pPr>
          <a:r>
            <a:rPr lang="en-GB"/>
            <a:t>12.50 back to main room for final reflections</a:t>
          </a:r>
          <a:endParaRPr lang="en-US"/>
        </a:p>
      </dgm:t>
    </dgm:pt>
    <dgm:pt modelId="{193E344D-20C3-4145-B619-65AEEF6FDDB9}" type="parTrans" cxnId="{2682FF5F-1FD5-46AE-BD0D-196A73A2F65F}">
      <dgm:prSet/>
      <dgm:spPr/>
      <dgm:t>
        <a:bodyPr/>
        <a:lstStyle/>
        <a:p>
          <a:endParaRPr lang="en-US"/>
        </a:p>
      </dgm:t>
    </dgm:pt>
    <dgm:pt modelId="{B33F60D6-1086-432A-B03D-FE690306532E}" type="sibTrans" cxnId="{2682FF5F-1FD5-46AE-BD0D-196A73A2F65F}">
      <dgm:prSet/>
      <dgm:spPr/>
      <dgm:t>
        <a:bodyPr/>
        <a:lstStyle/>
        <a:p>
          <a:endParaRPr lang="en-US"/>
        </a:p>
      </dgm:t>
    </dgm:pt>
    <dgm:pt modelId="{D6D93FF8-59F3-401F-9E95-648549E961CE}" type="pres">
      <dgm:prSet presAssocID="{963A7FDA-D7B2-4D4A-9058-E1A168EF5DA6}" presName="root" presStyleCnt="0">
        <dgm:presLayoutVars>
          <dgm:dir/>
          <dgm:resizeHandles val="exact"/>
        </dgm:presLayoutVars>
      </dgm:prSet>
      <dgm:spPr/>
    </dgm:pt>
    <dgm:pt modelId="{218996A0-C54B-4D75-8EEA-D0432085AC39}" type="pres">
      <dgm:prSet presAssocID="{A6CC2A62-9452-40C1-A9C9-9BC67DD4E8CF}" presName="compNode" presStyleCnt="0"/>
      <dgm:spPr/>
    </dgm:pt>
    <dgm:pt modelId="{B9A1435E-0334-4F30-9AB4-38B6CB13BF3D}" type="pres">
      <dgm:prSet presAssocID="{A6CC2A62-9452-40C1-A9C9-9BC67DD4E8CF}" presName="bgRect" presStyleLbl="bgShp" presStyleIdx="0" presStyleCnt="4"/>
      <dgm:spPr/>
    </dgm:pt>
    <dgm:pt modelId="{C2C6804C-9DF2-4CF2-BEA5-87B7EA05C0B3}" type="pres">
      <dgm:prSet presAssocID="{A6CC2A62-9452-40C1-A9C9-9BC67DD4E8C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F2BE5CCB-F9D9-4FDC-A7DF-D3CEC144ACA2}" type="pres">
      <dgm:prSet presAssocID="{A6CC2A62-9452-40C1-A9C9-9BC67DD4E8CF}" presName="spaceRect" presStyleCnt="0"/>
      <dgm:spPr/>
    </dgm:pt>
    <dgm:pt modelId="{75722A94-E80C-4D0C-A80E-48AA116CBAC6}" type="pres">
      <dgm:prSet presAssocID="{A6CC2A62-9452-40C1-A9C9-9BC67DD4E8CF}" presName="parTx" presStyleLbl="revTx" presStyleIdx="0" presStyleCnt="5">
        <dgm:presLayoutVars>
          <dgm:chMax val="0"/>
          <dgm:chPref val="0"/>
        </dgm:presLayoutVars>
      </dgm:prSet>
      <dgm:spPr/>
    </dgm:pt>
    <dgm:pt modelId="{3BAFBCB8-4A11-4179-983B-F73047614882}" type="pres">
      <dgm:prSet presAssocID="{FFC4146F-D0D9-4F34-92C1-F530715A3715}" presName="sibTrans" presStyleCnt="0"/>
      <dgm:spPr/>
    </dgm:pt>
    <dgm:pt modelId="{C4167849-CF9E-4BFC-B07C-BFF69934D800}" type="pres">
      <dgm:prSet presAssocID="{49B6F781-0EE3-4FC7-9D0B-5D5CFD43A8B8}" presName="compNode" presStyleCnt="0"/>
      <dgm:spPr/>
    </dgm:pt>
    <dgm:pt modelId="{A6E4BDB2-197C-4CB4-9032-739D429F815C}" type="pres">
      <dgm:prSet presAssocID="{49B6F781-0EE3-4FC7-9D0B-5D5CFD43A8B8}" presName="bgRect" presStyleLbl="bgShp" presStyleIdx="1" presStyleCnt="4"/>
      <dgm:spPr/>
    </dgm:pt>
    <dgm:pt modelId="{8581BE22-1F76-41B6-9F7D-52DF697A55C5}" type="pres">
      <dgm:prSet presAssocID="{49B6F781-0EE3-4FC7-9D0B-5D5CFD43A8B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8922BE54-4438-4E21-907B-26B0447E6709}" type="pres">
      <dgm:prSet presAssocID="{49B6F781-0EE3-4FC7-9D0B-5D5CFD43A8B8}" presName="spaceRect" presStyleCnt="0"/>
      <dgm:spPr/>
    </dgm:pt>
    <dgm:pt modelId="{51FD4C48-9405-44A8-8E37-05CBF57918CD}" type="pres">
      <dgm:prSet presAssocID="{49B6F781-0EE3-4FC7-9D0B-5D5CFD43A8B8}" presName="parTx" presStyleLbl="revTx" presStyleIdx="1" presStyleCnt="5">
        <dgm:presLayoutVars>
          <dgm:chMax val="0"/>
          <dgm:chPref val="0"/>
        </dgm:presLayoutVars>
      </dgm:prSet>
      <dgm:spPr/>
    </dgm:pt>
    <dgm:pt modelId="{72DB13E3-0810-4C07-85EA-62A753ED44F1}" type="pres">
      <dgm:prSet presAssocID="{E4129F15-3AF4-41DA-A308-41E203AC2C2C}" presName="sibTrans" presStyleCnt="0"/>
      <dgm:spPr/>
    </dgm:pt>
    <dgm:pt modelId="{6371FEAF-FEF7-4F35-89BA-13DEB2B16D1C}" type="pres">
      <dgm:prSet presAssocID="{BF653F83-F71B-44E9-AE78-F4707935F118}" presName="compNode" presStyleCnt="0"/>
      <dgm:spPr/>
    </dgm:pt>
    <dgm:pt modelId="{E1FF2600-5FC9-4BC2-B968-4A4749363960}" type="pres">
      <dgm:prSet presAssocID="{BF653F83-F71B-44E9-AE78-F4707935F118}" presName="bgRect" presStyleLbl="bgShp" presStyleIdx="2" presStyleCnt="4"/>
      <dgm:spPr/>
    </dgm:pt>
    <dgm:pt modelId="{99200228-1471-4687-BAEC-99EE3C8614E9}" type="pres">
      <dgm:prSet presAssocID="{BF653F83-F71B-44E9-AE78-F4707935F11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opwatch"/>
        </a:ext>
      </dgm:extLst>
    </dgm:pt>
    <dgm:pt modelId="{69C8AD99-49C6-41EB-A1E7-A1044E0906F2}" type="pres">
      <dgm:prSet presAssocID="{BF653F83-F71B-44E9-AE78-F4707935F118}" presName="spaceRect" presStyleCnt="0"/>
      <dgm:spPr/>
    </dgm:pt>
    <dgm:pt modelId="{6406B1AC-287C-41F2-9A7E-05E798ADAD3B}" type="pres">
      <dgm:prSet presAssocID="{BF653F83-F71B-44E9-AE78-F4707935F118}" presName="parTx" presStyleLbl="revTx" presStyleIdx="2" presStyleCnt="5">
        <dgm:presLayoutVars>
          <dgm:chMax val="0"/>
          <dgm:chPref val="0"/>
        </dgm:presLayoutVars>
      </dgm:prSet>
      <dgm:spPr/>
    </dgm:pt>
    <dgm:pt modelId="{7B247892-63A5-47FB-A5D0-28E3E4D6C38C}" type="pres">
      <dgm:prSet presAssocID="{BF653F83-F71B-44E9-AE78-F4707935F118}" presName="desTx" presStyleLbl="revTx" presStyleIdx="3" presStyleCnt="5">
        <dgm:presLayoutVars/>
      </dgm:prSet>
      <dgm:spPr/>
    </dgm:pt>
    <dgm:pt modelId="{D0AA98E3-9D53-434E-AA14-AE061EAA6935}" type="pres">
      <dgm:prSet presAssocID="{2541190C-80D9-4F51-B330-AC95F9D8C42A}" presName="sibTrans" presStyleCnt="0"/>
      <dgm:spPr/>
    </dgm:pt>
    <dgm:pt modelId="{BDF8AA93-188C-4373-B6D7-0D765AB8DDC1}" type="pres">
      <dgm:prSet presAssocID="{E308F610-2D53-4896-B783-338B45C29554}" presName="compNode" presStyleCnt="0"/>
      <dgm:spPr/>
    </dgm:pt>
    <dgm:pt modelId="{1615A52A-80A2-43F0-9626-D60ACCCAC423}" type="pres">
      <dgm:prSet presAssocID="{E308F610-2D53-4896-B783-338B45C29554}" presName="bgRect" presStyleLbl="bgShp" presStyleIdx="3" presStyleCnt="4"/>
      <dgm:spPr/>
    </dgm:pt>
    <dgm:pt modelId="{46796C15-9597-4C7D-B31F-8AF7D7F46560}" type="pres">
      <dgm:prSet presAssocID="{E308F610-2D53-4896-B783-338B45C2955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encil"/>
        </a:ext>
      </dgm:extLst>
    </dgm:pt>
    <dgm:pt modelId="{C9C56BCD-1F61-4C66-B7F6-31E6FC7FD4FA}" type="pres">
      <dgm:prSet presAssocID="{E308F610-2D53-4896-B783-338B45C29554}" presName="spaceRect" presStyleCnt="0"/>
      <dgm:spPr/>
    </dgm:pt>
    <dgm:pt modelId="{BFA324C9-B857-4FC2-8653-BD5F49DA84DB}" type="pres">
      <dgm:prSet presAssocID="{E308F610-2D53-4896-B783-338B45C29554}" presName="parTx" presStyleLbl="revTx" presStyleIdx="4" presStyleCnt="5">
        <dgm:presLayoutVars>
          <dgm:chMax val="0"/>
          <dgm:chPref val="0"/>
        </dgm:presLayoutVars>
      </dgm:prSet>
      <dgm:spPr/>
    </dgm:pt>
  </dgm:ptLst>
  <dgm:cxnLst>
    <dgm:cxn modelId="{EF700409-7483-4943-8C68-B6701BE1CE46}" srcId="{BF653F83-F71B-44E9-AE78-F4707935F118}" destId="{E23D3004-6D51-4374-A029-32869AA5F885}" srcOrd="0" destOrd="0" parTransId="{84E6F16A-8E9A-431A-B260-051504B082E1}" sibTransId="{62169941-60D5-4B96-849D-387F72E09CCD}"/>
    <dgm:cxn modelId="{2AD4C634-999C-425D-8A20-78971D46FFD1}" type="presOf" srcId="{A6CC2A62-9452-40C1-A9C9-9BC67DD4E8CF}" destId="{75722A94-E80C-4D0C-A80E-48AA116CBAC6}" srcOrd="0" destOrd="0" presId="urn:microsoft.com/office/officeart/2018/2/layout/IconVerticalSolidList"/>
    <dgm:cxn modelId="{2682FF5F-1FD5-46AE-BD0D-196A73A2F65F}" srcId="{963A7FDA-D7B2-4D4A-9058-E1A168EF5DA6}" destId="{E308F610-2D53-4896-B783-338B45C29554}" srcOrd="3" destOrd="0" parTransId="{193E344D-20C3-4145-B619-65AEEF6FDDB9}" sibTransId="{B33F60D6-1086-432A-B03D-FE690306532E}"/>
    <dgm:cxn modelId="{73EE4447-DBD4-4E57-A6A6-0D09132527D1}" type="presOf" srcId="{A9BC1971-0542-4ECD-AF1E-EAD9D4DE0DF9}" destId="{7B247892-63A5-47FB-A5D0-28E3E4D6C38C}" srcOrd="0" destOrd="1" presId="urn:microsoft.com/office/officeart/2018/2/layout/IconVerticalSolidList"/>
    <dgm:cxn modelId="{6C165148-2727-4A81-9438-122A4B73CC7E}" srcId="{963A7FDA-D7B2-4D4A-9058-E1A168EF5DA6}" destId="{49B6F781-0EE3-4FC7-9D0B-5D5CFD43A8B8}" srcOrd="1" destOrd="0" parTransId="{94B09112-017D-4A28-8F6E-0F9C317EFE19}" sibTransId="{E4129F15-3AF4-41DA-A308-41E203AC2C2C}"/>
    <dgm:cxn modelId="{9F43AE68-9777-45E1-8098-9817EA073045}" type="presOf" srcId="{963A7FDA-D7B2-4D4A-9058-E1A168EF5DA6}" destId="{D6D93FF8-59F3-401F-9E95-648549E961CE}" srcOrd="0" destOrd="0" presId="urn:microsoft.com/office/officeart/2018/2/layout/IconVerticalSolidList"/>
    <dgm:cxn modelId="{5CF3344D-E7B8-46D5-A025-3B5CA3D270CD}" srcId="{963A7FDA-D7B2-4D4A-9058-E1A168EF5DA6}" destId="{A6CC2A62-9452-40C1-A9C9-9BC67DD4E8CF}" srcOrd="0" destOrd="0" parTransId="{DE0CD2B2-905B-48FC-8817-BE2988B9483D}" sibTransId="{FFC4146F-D0D9-4F34-92C1-F530715A3715}"/>
    <dgm:cxn modelId="{90352A78-4F5E-410F-9562-FE9B4F0A3652}" srcId="{963A7FDA-D7B2-4D4A-9058-E1A168EF5DA6}" destId="{BF653F83-F71B-44E9-AE78-F4707935F118}" srcOrd="2" destOrd="0" parTransId="{BD76834C-74FB-4F16-A8DB-4C1BD9DA02F5}" sibTransId="{2541190C-80D9-4F51-B330-AC95F9D8C42A}"/>
    <dgm:cxn modelId="{8F95AC8F-B377-4874-8B41-12A23927C104}" type="presOf" srcId="{49B6F781-0EE3-4FC7-9D0B-5D5CFD43A8B8}" destId="{51FD4C48-9405-44A8-8E37-05CBF57918CD}" srcOrd="0" destOrd="0" presId="urn:microsoft.com/office/officeart/2018/2/layout/IconVerticalSolidList"/>
    <dgm:cxn modelId="{A68DB192-354A-4D15-BD7E-A2EF9D3C1121}" type="presOf" srcId="{E23D3004-6D51-4374-A029-32869AA5F885}" destId="{7B247892-63A5-47FB-A5D0-28E3E4D6C38C}" srcOrd="0" destOrd="0" presId="urn:microsoft.com/office/officeart/2018/2/layout/IconVerticalSolidList"/>
    <dgm:cxn modelId="{E44B6997-9C3D-4A55-9EE2-1228D491FAE4}" srcId="{BF653F83-F71B-44E9-AE78-F4707935F118}" destId="{A9BC1971-0542-4ECD-AF1E-EAD9D4DE0DF9}" srcOrd="1" destOrd="0" parTransId="{D29D2D41-B8D3-4DF4-8F18-4AC6EDC5B93D}" sibTransId="{53A0E025-F404-49AE-B385-1535C329567E}"/>
    <dgm:cxn modelId="{C59DB8AC-64B7-4BC8-BD26-E186CFB571E3}" type="presOf" srcId="{BF653F83-F71B-44E9-AE78-F4707935F118}" destId="{6406B1AC-287C-41F2-9A7E-05E798ADAD3B}" srcOrd="0" destOrd="0" presId="urn:microsoft.com/office/officeart/2018/2/layout/IconVerticalSolidList"/>
    <dgm:cxn modelId="{F66E34F8-B91B-49B7-9A55-73F782ECE8A4}" type="presOf" srcId="{E308F610-2D53-4896-B783-338B45C29554}" destId="{BFA324C9-B857-4FC2-8653-BD5F49DA84DB}" srcOrd="0" destOrd="0" presId="urn:microsoft.com/office/officeart/2018/2/layout/IconVerticalSolidList"/>
    <dgm:cxn modelId="{8C5EC7E6-97BC-49D7-A725-69D4962EE7BC}" type="presParOf" srcId="{D6D93FF8-59F3-401F-9E95-648549E961CE}" destId="{218996A0-C54B-4D75-8EEA-D0432085AC39}" srcOrd="0" destOrd="0" presId="urn:microsoft.com/office/officeart/2018/2/layout/IconVerticalSolidList"/>
    <dgm:cxn modelId="{733C15F4-2B3A-4AD2-B0F7-859E188D6137}" type="presParOf" srcId="{218996A0-C54B-4D75-8EEA-D0432085AC39}" destId="{B9A1435E-0334-4F30-9AB4-38B6CB13BF3D}" srcOrd="0" destOrd="0" presId="urn:microsoft.com/office/officeart/2018/2/layout/IconVerticalSolidList"/>
    <dgm:cxn modelId="{D101A326-A47D-44FE-9208-136BB279E9DF}" type="presParOf" srcId="{218996A0-C54B-4D75-8EEA-D0432085AC39}" destId="{C2C6804C-9DF2-4CF2-BEA5-87B7EA05C0B3}" srcOrd="1" destOrd="0" presId="urn:microsoft.com/office/officeart/2018/2/layout/IconVerticalSolidList"/>
    <dgm:cxn modelId="{79AEB337-2A13-4D04-9428-F29596DB858F}" type="presParOf" srcId="{218996A0-C54B-4D75-8EEA-D0432085AC39}" destId="{F2BE5CCB-F9D9-4FDC-A7DF-D3CEC144ACA2}" srcOrd="2" destOrd="0" presId="urn:microsoft.com/office/officeart/2018/2/layout/IconVerticalSolidList"/>
    <dgm:cxn modelId="{0EAF3D43-EABA-452B-A4FE-3DE427069128}" type="presParOf" srcId="{218996A0-C54B-4D75-8EEA-D0432085AC39}" destId="{75722A94-E80C-4D0C-A80E-48AA116CBAC6}" srcOrd="3" destOrd="0" presId="urn:microsoft.com/office/officeart/2018/2/layout/IconVerticalSolidList"/>
    <dgm:cxn modelId="{30D81275-0336-4C34-A322-FDACF8428EF1}" type="presParOf" srcId="{D6D93FF8-59F3-401F-9E95-648549E961CE}" destId="{3BAFBCB8-4A11-4179-983B-F73047614882}" srcOrd="1" destOrd="0" presId="urn:microsoft.com/office/officeart/2018/2/layout/IconVerticalSolidList"/>
    <dgm:cxn modelId="{60A09389-1B72-4300-A5EC-303704D853D8}" type="presParOf" srcId="{D6D93FF8-59F3-401F-9E95-648549E961CE}" destId="{C4167849-CF9E-4BFC-B07C-BFF69934D800}" srcOrd="2" destOrd="0" presId="urn:microsoft.com/office/officeart/2018/2/layout/IconVerticalSolidList"/>
    <dgm:cxn modelId="{30681432-8C92-4789-90C5-24B6962C0254}" type="presParOf" srcId="{C4167849-CF9E-4BFC-B07C-BFF69934D800}" destId="{A6E4BDB2-197C-4CB4-9032-739D429F815C}" srcOrd="0" destOrd="0" presId="urn:microsoft.com/office/officeart/2018/2/layout/IconVerticalSolidList"/>
    <dgm:cxn modelId="{B4F2B895-4EA5-4C46-B69F-379F6564B338}" type="presParOf" srcId="{C4167849-CF9E-4BFC-B07C-BFF69934D800}" destId="{8581BE22-1F76-41B6-9F7D-52DF697A55C5}" srcOrd="1" destOrd="0" presId="urn:microsoft.com/office/officeart/2018/2/layout/IconVerticalSolidList"/>
    <dgm:cxn modelId="{FC792122-0B1F-4592-B5FE-5FA0BFC06D67}" type="presParOf" srcId="{C4167849-CF9E-4BFC-B07C-BFF69934D800}" destId="{8922BE54-4438-4E21-907B-26B0447E6709}" srcOrd="2" destOrd="0" presId="urn:microsoft.com/office/officeart/2018/2/layout/IconVerticalSolidList"/>
    <dgm:cxn modelId="{FBA3BAC9-FBA4-4799-8942-3BC309BFE6CE}" type="presParOf" srcId="{C4167849-CF9E-4BFC-B07C-BFF69934D800}" destId="{51FD4C48-9405-44A8-8E37-05CBF57918CD}" srcOrd="3" destOrd="0" presId="urn:microsoft.com/office/officeart/2018/2/layout/IconVerticalSolidList"/>
    <dgm:cxn modelId="{BA5572E1-790B-4B5C-AF74-CA81A69B81F1}" type="presParOf" srcId="{D6D93FF8-59F3-401F-9E95-648549E961CE}" destId="{72DB13E3-0810-4C07-85EA-62A753ED44F1}" srcOrd="3" destOrd="0" presId="urn:microsoft.com/office/officeart/2018/2/layout/IconVerticalSolidList"/>
    <dgm:cxn modelId="{D54516E1-F45C-4142-8DE3-68743031CD6D}" type="presParOf" srcId="{D6D93FF8-59F3-401F-9E95-648549E961CE}" destId="{6371FEAF-FEF7-4F35-89BA-13DEB2B16D1C}" srcOrd="4" destOrd="0" presId="urn:microsoft.com/office/officeart/2018/2/layout/IconVerticalSolidList"/>
    <dgm:cxn modelId="{D18D2281-A39D-4A89-B2FD-21972BDE19F7}" type="presParOf" srcId="{6371FEAF-FEF7-4F35-89BA-13DEB2B16D1C}" destId="{E1FF2600-5FC9-4BC2-B968-4A4749363960}" srcOrd="0" destOrd="0" presId="urn:microsoft.com/office/officeart/2018/2/layout/IconVerticalSolidList"/>
    <dgm:cxn modelId="{0B76B40A-FF6D-4081-8841-B04AF0460DEA}" type="presParOf" srcId="{6371FEAF-FEF7-4F35-89BA-13DEB2B16D1C}" destId="{99200228-1471-4687-BAEC-99EE3C8614E9}" srcOrd="1" destOrd="0" presId="urn:microsoft.com/office/officeart/2018/2/layout/IconVerticalSolidList"/>
    <dgm:cxn modelId="{0EA6B510-7854-4B18-8C40-D5CD01697D28}" type="presParOf" srcId="{6371FEAF-FEF7-4F35-89BA-13DEB2B16D1C}" destId="{69C8AD99-49C6-41EB-A1E7-A1044E0906F2}" srcOrd="2" destOrd="0" presId="urn:microsoft.com/office/officeart/2018/2/layout/IconVerticalSolidList"/>
    <dgm:cxn modelId="{AD0E6EFC-C527-4701-A657-0A79E9906489}" type="presParOf" srcId="{6371FEAF-FEF7-4F35-89BA-13DEB2B16D1C}" destId="{6406B1AC-287C-41F2-9A7E-05E798ADAD3B}" srcOrd="3" destOrd="0" presId="urn:microsoft.com/office/officeart/2018/2/layout/IconVerticalSolidList"/>
    <dgm:cxn modelId="{1A1FFFBE-42BB-4FC5-B4AC-B3C3614A35F5}" type="presParOf" srcId="{6371FEAF-FEF7-4F35-89BA-13DEB2B16D1C}" destId="{7B247892-63A5-47FB-A5D0-28E3E4D6C38C}" srcOrd="4" destOrd="0" presId="urn:microsoft.com/office/officeart/2018/2/layout/IconVerticalSolidList"/>
    <dgm:cxn modelId="{220F5750-492B-4D23-BA2C-9DEF8A943CEB}" type="presParOf" srcId="{D6D93FF8-59F3-401F-9E95-648549E961CE}" destId="{D0AA98E3-9D53-434E-AA14-AE061EAA6935}" srcOrd="5" destOrd="0" presId="urn:microsoft.com/office/officeart/2018/2/layout/IconVerticalSolidList"/>
    <dgm:cxn modelId="{FD054C4E-325A-497B-8047-7B0DE4058898}" type="presParOf" srcId="{D6D93FF8-59F3-401F-9E95-648549E961CE}" destId="{BDF8AA93-188C-4373-B6D7-0D765AB8DDC1}" srcOrd="6" destOrd="0" presId="urn:microsoft.com/office/officeart/2018/2/layout/IconVerticalSolidList"/>
    <dgm:cxn modelId="{EB2EB853-39DA-4448-B3E0-51BFD6AA0518}" type="presParOf" srcId="{BDF8AA93-188C-4373-B6D7-0D765AB8DDC1}" destId="{1615A52A-80A2-43F0-9626-D60ACCCAC423}" srcOrd="0" destOrd="0" presId="urn:microsoft.com/office/officeart/2018/2/layout/IconVerticalSolidList"/>
    <dgm:cxn modelId="{FC9F2A6C-2FD8-4EB6-AB55-7CF0B657CD65}" type="presParOf" srcId="{BDF8AA93-188C-4373-B6D7-0D765AB8DDC1}" destId="{46796C15-9597-4C7D-B31F-8AF7D7F46560}" srcOrd="1" destOrd="0" presId="urn:microsoft.com/office/officeart/2018/2/layout/IconVerticalSolidList"/>
    <dgm:cxn modelId="{973D664A-1998-46BA-9467-673D15CF7A52}" type="presParOf" srcId="{BDF8AA93-188C-4373-B6D7-0D765AB8DDC1}" destId="{C9C56BCD-1F61-4C66-B7F6-31E6FC7FD4FA}" srcOrd="2" destOrd="0" presId="urn:microsoft.com/office/officeart/2018/2/layout/IconVerticalSolidList"/>
    <dgm:cxn modelId="{BC464020-304B-4701-ADAD-0A3ED5A1EB00}" type="presParOf" srcId="{BDF8AA93-188C-4373-B6D7-0D765AB8DDC1}" destId="{BFA324C9-B857-4FC2-8653-BD5F49DA84D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0C2A6-91D2-4065-AD57-82EB054FAF17}">
      <dsp:nvSpPr>
        <dsp:cNvPr id="0" name=""/>
        <dsp:cNvSpPr/>
      </dsp:nvSpPr>
      <dsp:spPr>
        <a:xfrm>
          <a:off x="828914" y="1196282"/>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03D49C-C7C6-460D-925F-0DDFE5F765DC}">
      <dsp:nvSpPr>
        <dsp:cNvPr id="0" name=""/>
        <dsp:cNvSpPr/>
      </dsp:nvSpPr>
      <dsp:spPr>
        <a:xfrm>
          <a:off x="333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Introduction to Heard, Seen Respected (HSR)</a:t>
          </a:r>
          <a:endParaRPr lang="en-US" sz="1700" kern="1200"/>
        </a:p>
      </dsp:txBody>
      <dsp:txXfrm>
        <a:off x="333914" y="2276522"/>
        <a:ext cx="1800000" cy="720000"/>
      </dsp:txXfrm>
    </dsp:sp>
    <dsp:sp modelId="{1CE925EF-244C-4590-BD7C-383720542231}">
      <dsp:nvSpPr>
        <dsp:cNvPr id="0" name=""/>
        <dsp:cNvSpPr/>
      </dsp:nvSpPr>
      <dsp:spPr>
        <a:xfrm>
          <a:off x="2943914" y="1196282"/>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53695F-0265-4ABD-A27D-164AE42F136C}">
      <dsp:nvSpPr>
        <dsp:cNvPr id="0" name=""/>
        <dsp:cNvSpPr/>
      </dsp:nvSpPr>
      <dsp:spPr>
        <a:xfrm>
          <a:off x="2448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The Purpose HSR can serve</a:t>
          </a:r>
          <a:endParaRPr lang="en-US" sz="1700" kern="1200"/>
        </a:p>
      </dsp:txBody>
      <dsp:txXfrm>
        <a:off x="2448914" y="2276522"/>
        <a:ext cx="1800000" cy="720000"/>
      </dsp:txXfrm>
    </dsp:sp>
    <dsp:sp modelId="{159B1B5A-A534-45A1-A32F-B1EBA61D8FDB}">
      <dsp:nvSpPr>
        <dsp:cNvPr id="0" name=""/>
        <dsp:cNvSpPr/>
      </dsp:nvSpPr>
      <dsp:spPr>
        <a:xfrm>
          <a:off x="5058914" y="1196282"/>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743581-18AE-4767-88BD-721ED3ABF93A}">
      <dsp:nvSpPr>
        <dsp:cNvPr id="0" name=""/>
        <dsp:cNvSpPr/>
      </dsp:nvSpPr>
      <dsp:spPr>
        <a:xfrm>
          <a:off x="4563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Min Specs</a:t>
          </a:r>
          <a:endParaRPr lang="en-US" sz="1700" kern="1200"/>
        </a:p>
      </dsp:txBody>
      <dsp:txXfrm>
        <a:off x="4563914" y="2276522"/>
        <a:ext cx="1800000" cy="720000"/>
      </dsp:txXfrm>
    </dsp:sp>
    <dsp:sp modelId="{81EB7CA7-CD54-4B90-87FD-B548B58B5403}">
      <dsp:nvSpPr>
        <dsp:cNvPr id="0" name=""/>
        <dsp:cNvSpPr/>
      </dsp:nvSpPr>
      <dsp:spPr>
        <a:xfrm>
          <a:off x="7173914" y="1196282"/>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A647F1-E32D-427A-A014-DDA34A84B5DB}">
      <dsp:nvSpPr>
        <dsp:cNvPr id="0" name=""/>
        <dsp:cNvSpPr/>
      </dsp:nvSpPr>
      <dsp:spPr>
        <a:xfrm>
          <a:off x="6678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Time allocation</a:t>
          </a:r>
          <a:endParaRPr lang="en-US" sz="1700" kern="1200"/>
        </a:p>
      </dsp:txBody>
      <dsp:txXfrm>
        <a:off x="6678914" y="2276522"/>
        <a:ext cx="1800000" cy="720000"/>
      </dsp:txXfrm>
    </dsp:sp>
    <dsp:sp modelId="{D47ACB32-0442-479F-BEF3-72BAC819D798}">
      <dsp:nvSpPr>
        <dsp:cNvPr id="0" name=""/>
        <dsp:cNvSpPr/>
      </dsp:nvSpPr>
      <dsp:spPr>
        <a:xfrm>
          <a:off x="9288914" y="1196282"/>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0105E3-B1DD-46B4-A4C0-7EF6E918CAF1}">
      <dsp:nvSpPr>
        <dsp:cNvPr id="0" name=""/>
        <dsp:cNvSpPr/>
      </dsp:nvSpPr>
      <dsp:spPr>
        <a:xfrm>
          <a:off x="8793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Chance to Practice</a:t>
          </a:r>
          <a:endParaRPr lang="en-US" sz="1700" kern="1200"/>
        </a:p>
      </dsp:txBody>
      <dsp:txXfrm>
        <a:off x="8793914" y="2276522"/>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1435E-0334-4F30-9AB4-38B6CB13BF3D}">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C6804C-9DF2-4CF2-BEA5-87B7EA05C0B3}">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722A94-E80C-4D0C-A80E-48AA116CBAC6}">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GB" sz="2200" kern="1200"/>
            <a:t>12noon welcome and introductions</a:t>
          </a:r>
          <a:endParaRPr lang="en-US" sz="2200" kern="1200"/>
        </a:p>
      </dsp:txBody>
      <dsp:txXfrm>
        <a:off x="1057183" y="1805"/>
        <a:ext cx="9458416" cy="915310"/>
      </dsp:txXfrm>
    </dsp:sp>
    <dsp:sp modelId="{A6E4BDB2-197C-4CB4-9032-739D429F815C}">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81BE22-1F76-41B6-9F7D-52DF697A55C5}">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D4C48-9405-44A8-8E37-05CBF57918CD}">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GB" sz="2200" kern="1200"/>
            <a:t>12.05 introduction to HSR and practice</a:t>
          </a:r>
          <a:endParaRPr lang="en-US" sz="2200" kern="1200"/>
        </a:p>
      </dsp:txBody>
      <dsp:txXfrm>
        <a:off x="1057183" y="1145944"/>
        <a:ext cx="9458416" cy="915310"/>
      </dsp:txXfrm>
    </dsp:sp>
    <dsp:sp modelId="{E1FF2600-5FC9-4BC2-B968-4A4749363960}">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200228-1471-4687-BAEC-99EE3C8614E9}">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06B1AC-287C-41F2-9A7E-05E798ADAD3B}">
      <dsp:nvSpPr>
        <dsp:cNvPr id="0" name=""/>
        <dsp:cNvSpPr/>
      </dsp:nvSpPr>
      <dsp:spPr>
        <a:xfrm>
          <a:off x="1057183" y="2290082"/>
          <a:ext cx="473202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GB" sz="2200" kern="1200"/>
            <a:t>12.15 Chance to practice</a:t>
          </a:r>
          <a:endParaRPr lang="en-US" sz="2200" kern="1200"/>
        </a:p>
      </dsp:txBody>
      <dsp:txXfrm>
        <a:off x="1057183" y="2290082"/>
        <a:ext cx="4732020" cy="915310"/>
      </dsp:txXfrm>
    </dsp:sp>
    <dsp:sp modelId="{7B247892-63A5-47FB-A5D0-28E3E4D6C38C}">
      <dsp:nvSpPr>
        <dsp:cNvPr id="0" name=""/>
        <dsp:cNvSpPr/>
      </dsp:nvSpPr>
      <dsp:spPr>
        <a:xfrm>
          <a:off x="5789203" y="2290082"/>
          <a:ext cx="47263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577850">
            <a:lnSpc>
              <a:spcPct val="100000"/>
            </a:lnSpc>
            <a:spcBef>
              <a:spcPct val="0"/>
            </a:spcBef>
            <a:spcAft>
              <a:spcPct val="35000"/>
            </a:spcAft>
            <a:buNone/>
          </a:pPr>
          <a:r>
            <a:rPr lang="en-GB" sz="1300" kern="1200" dirty="0"/>
            <a:t>In 2’s 1 min intro 7 min each to share/listen 5min each to reflect</a:t>
          </a:r>
          <a:endParaRPr lang="en-US" sz="1300" kern="1200" dirty="0"/>
        </a:p>
        <a:p>
          <a:pPr marL="0" lvl="0" indent="0" algn="l" defTabSz="577850">
            <a:lnSpc>
              <a:spcPct val="100000"/>
            </a:lnSpc>
            <a:spcBef>
              <a:spcPct val="0"/>
            </a:spcBef>
            <a:spcAft>
              <a:spcPct val="35000"/>
            </a:spcAft>
            <a:buNone/>
          </a:pPr>
          <a:r>
            <a:rPr lang="en-GB" sz="1300" kern="1200" dirty="0"/>
            <a:t>12.40 into groups of 4 to reflect on any patterns which emerged 10min</a:t>
          </a:r>
          <a:endParaRPr lang="en-US" sz="1300" kern="1200" dirty="0"/>
        </a:p>
      </dsp:txBody>
      <dsp:txXfrm>
        <a:off x="5789203" y="2290082"/>
        <a:ext cx="4726396" cy="915310"/>
      </dsp:txXfrm>
    </dsp:sp>
    <dsp:sp modelId="{1615A52A-80A2-43F0-9626-D60ACCCAC423}">
      <dsp:nvSpPr>
        <dsp:cNvPr id="0" name=""/>
        <dsp:cNvSpPr/>
      </dsp:nvSpPr>
      <dsp:spPr>
        <a:xfrm>
          <a:off x="0" y="3434221"/>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796C15-9597-4C7D-B31F-8AF7D7F46560}">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A324C9-B857-4FC2-8653-BD5F49DA84DB}">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GB" sz="2200" kern="1200"/>
            <a:t>12.50 back to main room for final reflections</a:t>
          </a:r>
          <a:endParaRPr lang="en-US" sz="2200" kern="1200"/>
        </a:p>
      </dsp:txBody>
      <dsp:txXfrm>
        <a:off x="1057183" y="3434221"/>
        <a:ext cx="9458416" cy="91531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C24D8-7A98-E509-AE90-758FC60D05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F73512D-4161-999E-762D-9C7EDA0A7B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02D1D3C-214C-01C1-41F1-D50292B47013}"/>
              </a:ext>
            </a:extLst>
          </p:cNvPr>
          <p:cNvSpPr>
            <a:spLocks noGrp="1"/>
          </p:cNvSpPr>
          <p:nvPr>
            <p:ph type="dt" sz="half" idx="10"/>
          </p:nvPr>
        </p:nvSpPr>
        <p:spPr/>
        <p:txBody>
          <a:bodyPr/>
          <a:lstStyle/>
          <a:p>
            <a:fld id="{433DBEF6-4BD7-402D-9DFF-8AB95E582E07}" type="datetimeFigureOut">
              <a:rPr lang="en-GB" smtClean="0"/>
              <a:t>11/08/2023</a:t>
            </a:fld>
            <a:endParaRPr lang="en-GB"/>
          </a:p>
        </p:txBody>
      </p:sp>
      <p:sp>
        <p:nvSpPr>
          <p:cNvPr id="5" name="Footer Placeholder 4">
            <a:extLst>
              <a:ext uri="{FF2B5EF4-FFF2-40B4-BE49-F238E27FC236}">
                <a16:creationId xmlns:a16="http://schemas.microsoft.com/office/drawing/2014/main" id="{AEE71273-D540-B12A-B5D9-F518452A96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4A40C0-4ECD-46F4-88CD-D43CCDD05C54}"/>
              </a:ext>
            </a:extLst>
          </p:cNvPr>
          <p:cNvSpPr>
            <a:spLocks noGrp="1"/>
          </p:cNvSpPr>
          <p:nvPr>
            <p:ph type="sldNum" sz="quarter" idx="12"/>
          </p:nvPr>
        </p:nvSpPr>
        <p:spPr/>
        <p:txBody>
          <a:bodyPr/>
          <a:lstStyle/>
          <a:p>
            <a:fld id="{F3F67D45-050C-4B95-BD32-84ABAD41946B}" type="slidenum">
              <a:rPr lang="en-GB" smtClean="0"/>
              <a:t>‹#›</a:t>
            </a:fld>
            <a:endParaRPr lang="en-GB"/>
          </a:p>
        </p:txBody>
      </p:sp>
    </p:spTree>
    <p:extLst>
      <p:ext uri="{BB962C8B-B14F-4D97-AF65-F5344CB8AC3E}">
        <p14:creationId xmlns:p14="http://schemas.microsoft.com/office/powerpoint/2010/main" val="1113372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C56C1-9ADA-E81E-DD8C-0AEB7B18EDD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4BBC2D-5EC1-225F-F14D-746682A571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5C60FB-438F-2D43-A8A9-4423808B3749}"/>
              </a:ext>
            </a:extLst>
          </p:cNvPr>
          <p:cNvSpPr>
            <a:spLocks noGrp="1"/>
          </p:cNvSpPr>
          <p:nvPr>
            <p:ph type="dt" sz="half" idx="10"/>
          </p:nvPr>
        </p:nvSpPr>
        <p:spPr/>
        <p:txBody>
          <a:bodyPr/>
          <a:lstStyle/>
          <a:p>
            <a:fld id="{433DBEF6-4BD7-402D-9DFF-8AB95E582E07}" type="datetimeFigureOut">
              <a:rPr lang="en-GB" smtClean="0"/>
              <a:t>11/08/2023</a:t>
            </a:fld>
            <a:endParaRPr lang="en-GB"/>
          </a:p>
        </p:txBody>
      </p:sp>
      <p:sp>
        <p:nvSpPr>
          <p:cNvPr id="5" name="Footer Placeholder 4">
            <a:extLst>
              <a:ext uri="{FF2B5EF4-FFF2-40B4-BE49-F238E27FC236}">
                <a16:creationId xmlns:a16="http://schemas.microsoft.com/office/drawing/2014/main" id="{CE864BFF-4C4F-5512-63CF-3A2E772F90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947A6F-658B-AEFD-BE9E-A40A42EAD5F5}"/>
              </a:ext>
            </a:extLst>
          </p:cNvPr>
          <p:cNvSpPr>
            <a:spLocks noGrp="1"/>
          </p:cNvSpPr>
          <p:nvPr>
            <p:ph type="sldNum" sz="quarter" idx="12"/>
          </p:nvPr>
        </p:nvSpPr>
        <p:spPr/>
        <p:txBody>
          <a:bodyPr/>
          <a:lstStyle/>
          <a:p>
            <a:fld id="{F3F67D45-050C-4B95-BD32-84ABAD41946B}" type="slidenum">
              <a:rPr lang="en-GB" smtClean="0"/>
              <a:t>‹#›</a:t>
            </a:fld>
            <a:endParaRPr lang="en-GB"/>
          </a:p>
        </p:txBody>
      </p:sp>
    </p:spTree>
    <p:extLst>
      <p:ext uri="{BB962C8B-B14F-4D97-AF65-F5344CB8AC3E}">
        <p14:creationId xmlns:p14="http://schemas.microsoft.com/office/powerpoint/2010/main" val="2950834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9D3670-2688-AD76-07D2-BE272A9C578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7CC2DDC-5C83-5601-0528-13AB2E1A73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52FBFA-3701-09B0-8C1F-8ACD687BDF47}"/>
              </a:ext>
            </a:extLst>
          </p:cNvPr>
          <p:cNvSpPr>
            <a:spLocks noGrp="1"/>
          </p:cNvSpPr>
          <p:nvPr>
            <p:ph type="dt" sz="half" idx="10"/>
          </p:nvPr>
        </p:nvSpPr>
        <p:spPr/>
        <p:txBody>
          <a:bodyPr/>
          <a:lstStyle/>
          <a:p>
            <a:fld id="{433DBEF6-4BD7-402D-9DFF-8AB95E582E07}" type="datetimeFigureOut">
              <a:rPr lang="en-GB" smtClean="0"/>
              <a:t>11/08/2023</a:t>
            </a:fld>
            <a:endParaRPr lang="en-GB"/>
          </a:p>
        </p:txBody>
      </p:sp>
      <p:sp>
        <p:nvSpPr>
          <p:cNvPr id="5" name="Footer Placeholder 4">
            <a:extLst>
              <a:ext uri="{FF2B5EF4-FFF2-40B4-BE49-F238E27FC236}">
                <a16:creationId xmlns:a16="http://schemas.microsoft.com/office/drawing/2014/main" id="{621B19C8-416C-5B22-5D6D-89ECEDD8F8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33E80C-F80D-DBCC-0777-BDF876CD2155}"/>
              </a:ext>
            </a:extLst>
          </p:cNvPr>
          <p:cNvSpPr>
            <a:spLocks noGrp="1"/>
          </p:cNvSpPr>
          <p:nvPr>
            <p:ph type="sldNum" sz="quarter" idx="12"/>
          </p:nvPr>
        </p:nvSpPr>
        <p:spPr/>
        <p:txBody>
          <a:bodyPr/>
          <a:lstStyle/>
          <a:p>
            <a:fld id="{F3F67D45-050C-4B95-BD32-84ABAD41946B}" type="slidenum">
              <a:rPr lang="en-GB" smtClean="0"/>
              <a:t>‹#›</a:t>
            </a:fld>
            <a:endParaRPr lang="en-GB"/>
          </a:p>
        </p:txBody>
      </p:sp>
    </p:spTree>
    <p:extLst>
      <p:ext uri="{BB962C8B-B14F-4D97-AF65-F5344CB8AC3E}">
        <p14:creationId xmlns:p14="http://schemas.microsoft.com/office/powerpoint/2010/main" val="361723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D6120-0BA1-CA69-8A10-61330BAAF8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FE1096-C8C1-EF34-D7D1-C00F61207D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B05215-B72E-F536-92A9-C1A561FC7316}"/>
              </a:ext>
            </a:extLst>
          </p:cNvPr>
          <p:cNvSpPr>
            <a:spLocks noGrp="1"/>
          </p:cNvSpPr>
          <p:nvPr>
            <p:ph type="dt" sz="half" idx="10"/>
          </p:nvPr>
        </p:nvSpPr>
        <p:spPr/>
        <p:txBody>
          <a:bodyPr/>
          <a:lstStyle/>
          <a:p>
            <a:fld id="{433DBEF6-4BD7-402D-9DFF-8AB95E582E07}" type="datetimeFigureOut">
              <a:rPr lang="en-GB" smtClean="0"/>
              <a:t>11/08/2023</a:t>
            </a:fld>
            <a:endParaRPr lang="en-GB"/>
          </a:p>
        </p:txBody>
      </p:sp>
      <p:sp>
        <p:nvSpPr>
          <p:cNvPr id="5" name="Footer Placeholder 4">
            <a:extLst>
              <a:ext uri="{FF2B5EF4-FFF2-40B4-BE49-F238E27FC236}">
                <a16:creationId xmlns:a16="http://schemas.microsoft.com/office/drawing/2014/main" id="{E3E4AB7B-706B-A6FE-23EF-9938C0243E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5384AF-6AE1-44C2-E1D3-D10B530B1715}"/>
              </a:ext>
            </a:extLst>
          </p:cNvPr>
          <p:cNvSpPr>
            <a:spLocks noGrp="1"/>
          </p:cNvSpPr>
          <p:nvPr>
            <p:ph type="sldNum" sz="quarter" idx="12"/>
          </p:nvPr>
        </p:nvSpPr>
        <p:spPr/>
        <p:txBody>
          <a:bodyPr/>
          <a:lstStyle/>
          <a:p>
            <a:fld id="{F3F67D45-050C-4B95-BD32-84ABAD41946B}" type="slidenum">
              <a:rPr lang="en-GB" smtClean="0"/>
              <a:t>‹#›</a:t>
            </a:fld>
            <a:endParaRPr lang="en-GB"/>
          </a:p>
        </p:txBody>
      </p:sp>
    </p:spTree>
    <p:extLst>
      <p:ext uri="{BB962C8B-B14F-4D97-AF65-F5344CB8AC3E}">
        <p14:creationId xmlns:p14="http://schemas.microsoft.com/office/powerpoint/2010/main" val="2141739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02BAD-F6E9-4762-71EF-AA16A70E66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AA38D4-6273-24E4-0A47-1CF7327F53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8A4631-DE6C-6272-87B9-897028C6813D}"/>
              </a:ext>
            </a:extLst>
          </p:cNvPr>
          <p:cNvSpPr>
            <a:spLocks noGrp="1"/>
          </p:cNvSpPr>
          <p:nvPr>
            <p:ph type="dt" sz="half" idx="10"/>
          </p:nvPr>
        </p:nvSpPr>
        <p:spPr/>
        <p:txBody>
          <a:bodyPr/>
          <a:lstStyle/>
          <a:p>
            <a:fld id="{433DBEF6-4BD7-402D-9DFF-8AB95E582E07}" type="datetimeFigureOut">
              <a:rPr lang="en-GB" smtClean="0"/>
              <a:t>11/08/2023</a:t>
            </a:fld>
            <a:endParaRPr lang="en-GB"/>
          </a:p>
        </p:txBody>
      </p:sp>
      <p:sp>
        <p:nvSpPr>
          <p:cNvPr id="5" name="Footer Placeholder 4">
            <a:extLst>
              <a:ext uri="{FF2B5EF4-FFF2-40B4-BE49-F238E27FC236}">
                <a16:creationId xmlns:a16="http://schemas.microsoft.com/office/drawing/2014/main" id="{5C822F9D-40A5-0A54-D867-D4ADBE379E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194C1A-DE8F-0B91-8182-517C81BA83FF}"/>
              </a:ext>
            </a:extLst>
          </p:cNvPr>
          <p:cNvSpPr>
            <a:spLocks noGrp="1"/>
          </p:cNvSpPr>
          <p:nvPr>
            <p:ph type="sldNum" sz="quarter" idx="12"/>
          </p:nvPr>
        </p:nvSpPr>
        <p:spPr/>
        <p:txBody>
          <a:bodyPr/>
          <a:lstStyle/>
          <a:p>
            <a:fld id="{F3F67D45-050C-4B95-BD32-84ABAD41946B}" type="slidenum">
              <a:rPr lang="en-GB" smtClean="0"/>
              <a:t>‹#›</a:t>
            </a:fld>
            <a:endParaRPr lang="en-GB"/>
          </a:p>
        </p:txBody>
      </p:sp>
    </p:spTree>
    <p:extLst>
      <p:ext uri="{BB962C8B-B14F-4D97-AF65-F5344CB8AC3E}">
        <p14:creationId xmlns:p14="http://schemas.microsoft.com/office/powerpoint/2010/main" val="365041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70CEB-C3B1-CD5B-A304-8275B3451D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83282D-F299-4212-2934-E8AE49F1EF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45D6240-781A-8B7F-3807-344B2B2992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BC4CEDF-EBF9-74E7-D527-B3EC4A2F537C}"/>
              </a:ext>
            </a:extLst>
          </p:cNvPr>
          <p:cNvSpPr>
            <a:spLocks noGrp="1"/>
          </p:cNvSpPr>
          <p:nvPr>
            <p:ph type="dt" sz="half" idx="10"/>
          </p:nvPr>
        </p:nvSpPr>
        <p:spPr/>
        <p:txBody>
          <a:bodyPr/>
          <a:lstStyle/>
          <a:p>
            <a:fld id="{433DBEF6-4BD7-402D-9DFF-8AB95E582E07}" type="datetimeFigureOut">
              <a:rPr lang="en-GB" smtClean="0"/>
              <a:t>11/08/2023</a:t>
            </a:fld>
            <a:endParaRPr lang="en-GB"/>
          </a:p>
        </p:txBody>
      </p:sp>
      <p:sp>
        <p:nvSpPr>
          <p:cNvPr id="6" name="Footer Placeholder 5">
            <a:extLst>
              <a:ext uri="{FF2B5EF4-FFF2-40B4-BE49-F238E27FC236}">
                <a16:creationId xmlns:a16="http://schemas.microsoft.com/office/drawing/2014/main" id="{996CB9AD-655E-1A55-B1E9-4BBF0F00C1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8742A2-60C0-B7F7-3AC4-1FD6DC1E3604}"/>
              </a:ext>
            </a:extLst>
          </p:cNvPr>
          <p:cNvSpPr>
            <a:spLocks noGrp="1"/>
          </p:cNvSpPr>
          <p:nvPr>
            <p:ph type="sldNum" sz="quarter" idx="12"/>
          </p:nvPr>
        </p:nvSpPr>
        <p:spPr/>
        <p:txBody>
          <a:bodyPr/>
          <a:lstStyle/>
          <a:p>
            <a:fld id="{F3F67D45-050C-4B95-BD32-84ABAD41946B}" type="slidenum">
              <a:rPr lang="en-GB" smtClean="0"/>
              <a:t>‹#›</a:t>
            </a:fld>
            <a:endParaRPr lang="en-GB"/>
          </a:p>
        </p:txBody>
      </p:sp>
    </p:spTree>
    <p:extLst>
      <p:ext uri="{BB962C8B-B14F-4D97-AF65-F5344CB8AC3E}">
        <p14:creationId xmlns:p14="http://schemas.microsoft.com/office/powerpoint/2010/main" val="3505056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52DD0-085A-2165-9166-B04919A7F2C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63B177-CBF1-42C7-9171-0255A555D2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8BE460-1F8F-E336-0BC1-1C687B06F5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9743D24-229B-E62F-6EA3-8517B43B57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5DA126-89C9-BA2C-C728-4ED7EFFD04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DB6BB16-9C67-F6DB-F351-7F02803C0BF2}"/>
              </a:ext>
            </a:extLst>
          </p:cNvPr>
          <p:cNvSpPr>
            <a:spLocks noGrp="1"/>
          </p:cNvSpPr>
          <p:nvPr>
            <p:ph type="dt" sz="half" idx="10"/>
          </p:nvPr>
        </p:nvSpPr>
        <p:spPr/>
        <p:txBody>
          <a:bodyPr/>
          <a:lstStyle/>
          <a:p>
            <a:fld id="{433DBEF6-4BD7-402D-9DFF-8AB95E582E07}" type="datetimeFigureOut">
              <a:rPr lang="en-GB" smtClean="0"/>
              <a:t>11/08/2023</a:t>
            </a:fld>
            <a:endParaRPr lang="en-GB"/>
          </a:p>
        </p:txBody>
      </p:sp>
      <p:sp>
        <p:nvSpPr>
          <p:cNvPr id="8" name="Footer Placeholder 7">
            <a:extLst>
              <a:ext uri="{FF2B5EF4-FFF2-40B4-BE49-F238E27FC236}">
                <a16:creationId xmlns:a16="http://schemas.microsoft.com/office/drawing/2014/main" id="{94EE6B6B-2D82-C9B8-DC99-3834ECF5EDE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C06221D-299D-9A19-D229-1CE9BFE38872}"/>
              </a:ext>
            </a:extLst>
          </p:cNvPr>
          <p:cNvSpPr>
            <a:spLocks noGrp="1"/>
          </p:cNvSpPr>
          <p:nvPr>
            <p:ph type="sldNum" sz="quarter" idx="12"/>
          </p:nvPr>
        </p:nvSpPr>
        <p:spPr/>
        <p:txBody>
          <a:bodyPr/>
          <a:lstStyle/>
          <a:p>
            <a:fld id="{F3F67D45-050C-4B95-BD32-84ABAD41946B}" type="slidenum">
              <a:rPr lang="en-GB" smtClean="0"/>
              <a:t>‹#›</a:t>
            </a:fld>
            <a:endParaRPr lang="en-GB"/>
          </a:p>
        </p:txBody>
      </p:sp>
    </p:spTree>
    <p:extLst>
      <p:ext uri="{BB962C8B-B14F-4D97-AF65-F5344CB8AC3E}">
        <p14:creationId xmlns:p14="http://schemas.microsoft.com/office/powerpoint/2010/main" val="1766499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8B043-5A2E-7738-E240-B4AD2B48FE2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856EF94-10F6-83D4-5345-E2499239C5AA}"/>
              </a:ext>
            </a:extLst>
          </p:cNvPr>
          <p:cNvSpPr>
            <a:spLocks noGrp="1"/>
          </p:cNvSpPr>
          <p:nvPr>
            <p:ph type="dt" sz="half" idx="10"/>
          </p:nvPr>
        </p:nvSpPr>
        <p:spPr/>
        <p:txBody>
          <a:bodyPr/>
          <a:lstStyle/>
          <a:p>
            <a:fld id="{433DBEF6-4BD7-402D-9DFF-8AB95E582E07}" type="datetimeFigureOut">
              <a:rPr lang="en-GB" smtClean="0"/>
              <a:t>11/08/2023</a:t>
            </a:fld>
            <a:endParaRPr lang="en-GB"/>
          </a:p>
        </p:txBody>
      </p:sp>
      <p:sp>
        <p:nvSpPr>
          <p:cNvPr id="4" name="Footer Placeholder 3">
            <a:extLst>
              <a:ext uri="{FF2B5EF4-FFF2-40B4-BE49-F238E27FC236}">
                <a16:creationId xmlns:a16="http://schemas.microsoft.com/office/drawing/2014/main" id="{A93C6581-C067-E6EE-24FB-2D74D70D887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B1A3BF6-03B9-1B26-1564-DE1C3D6CC597}"/>
              </a:ext>
            </a:extLst>
          </p:cNvPr>
          <p:cNvSpPr>
            <a:spLocks noGrp="1"/>
          </p:cNvSpPr>
          <p:nvPr>
            <p:ph type="sldNum" sz="quarter" idx="12"/>
          </p:nvPr>
        </p:nvSpPr>
        <p:spPr/>
        <p:txBody>
          <a:bodyPr/>
          <a:lstStyle/>
          <a:p>
            <a:fld id="{F3F67D45-050C-4B95-BD32-84ABAD41946B}" type="slidenum">
              <a:rPr lang="en-GB" smtClean="0"/>
              <a:t>‹#›</a:t>
            </a:fld>
            <a:endParaRPr lang="en-GB"/>
          </a:p>
        </p:txBody>
      </p:sp>
    </p:spTree>
    <p:extLst>
      <p:ext uri="{BB962C8B-B14F-4D97-AF65-F5344CB8AC3E}">
        <p14:creationId xmlns:p14="http://schemas.microsoft.com/office/powerpoint/2010/main" val="2971940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0D1546-06C3-8DB2-BE3D-473D4C6B54F1}"/>
              </a:ext>
            </a:extLst>
          </p:cNvPr>
          <p:cNvSpPr>
            <a:spLocks noGrp="1"/>
          </p:cNvSpPr>
          <p:nvPr>
            <p:ph type="dt" sz="half" idx="10"/>
          </p:nvPr>
        </p:nvSpPr>
        <p:spPr/>
        <p:txBody>
          <a:bodyPr/>
          <a:lstStyle/>
          <a:p>
            <a:fld id="{433DBEF6-4BD7-402D-9DFF-8AB95E582E07}" type="datetimeFigureOut">
              <a:rPr lang="en-GB" smtClean="0"/>
              <a:t>11/08/2023</a:t>
            </a:fld>
            <a:endParaRPr lang="en-GB"/>
          </a:p>
        </p:txBody>
      </p:sp>
      <p:sp>
        <p:nvSpPr>
          <p:cNvPr id="3" name="Footer Placeholder 2">
            <a:extLst>
              <a:ext uri="{FF2B5EF4-FFF2-40B4-BE49-F238E27FC236}">
                <a16:creationId xmlns:a16="http://schemas.microsoft.com/office/drawing/2014/main" id="{627F0A52-9E7E-4BA1-26DA-0A7F8D53F2E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AFE13E-EEA7-AB1C-2C8E-F36133A44095}"/>
              </a:ext>
            </a:extLst>
          </p:cNvPr>
          <p:cNvSpPr>
            <a:spLocks noGrp="1"/>
          </p:cNvSpPr>
          <p:nvPr>
            <p:ph type="sldNum" sz="quarter" idx="12"/>
          </p:nvPr>
        </p:nvSpPr>
        <p:spPr/>
        <p:txBody>
          <a:bodyPr/>
          <a:lstStyle/>
          <a:p>
            <a:fld id="{F3F67D45-050C-4B95-BD32-84ABAD41946B}" type="slidenum">
              <a:rPr lang="en-GB" smtClean="0"/>
              <a:t>‹#›</a:t>
            </a:fld>
            <a:endParaRPr lang="en-GB"/>
          </a:p>
        </p:txBody>
      </p:sp>
    </p:spTree>
    <p:extLst>
      <p:ext uri="{BB962C8B-B14F-4D97-AF65-F5344CB8AC3E}">
        <p14:creationId xmlns:p14="http://schemas.microsoft.com/office/powerpoint/2010/main" val="61651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C6D2B-1B43-0A23-3204-6E03EEB097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A5D23BC-EC73-5766-1964-9FE053A493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7ABBD2D-FA5E-3806-EDA2-997E016DDC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882118-F2FF-280D-87D3-0EE8333219D3}"/>
              </a:ext>
            </a:extLst>
          </p:cNvPr>
          <p:cNvSpPr>
            <a:spLocks noGrp="1"/>
          </p:cNvSpPr>
          <p:nvPr>
            <p:ph type="dt" sz="half" idx="10"/>
          </p:nvPr>
        </p:nvSpPr>
        <p:spPr/>
        <p:txBody>
          <a:bodyPr/>
          <a:lstStyle/>
          <a:p>
            <a:fld id="{433DBEF6-4BD7-402D-9DFF-8AB95E582E07}" type="datetimeFigureOut">
              <a:rPr lang="en-GB" smtClean="0"/>
              <a:t>11/08/2023</a:t>
            </a:fld>
            <a:endParaRPr lang="en-GB"/>
          </a:p>
        </p:txBody>
      </p:sp>
      <p:sp>
        <p:nvSpPr>
          <p:cNvPr id="6" name="Footer Placeholder 5">
            <a:extLst>
              <a:ext uri="{FF2B5EF4-FFF2-40B4-BE49-F238E27FC236}">
                <a16:creationId xmlns:a16="http://schemas.microsoft.com/office/drawing/2014/main" id="{ECE205FE-6E0C-48AD-08AD-39C1DC7FD4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860366-62A4-5239-215E-3ABD852DB1B5}"/>
              </a:ext>
            </a:extLst>
          </p:cNvPr>
          <p:cNvSpPr>
            <a:spLocks noGrp="1"/>
          </p:cNvSpPr>
          <p:nvPr>
            <p:ph type="sldNum" sz="quarter" idx="12"/>
          </p:nvPr>
        </p:nvSpPr>
        <p:spPr/>
        <p:txBody>
          <a:bodyPr/>
          <a:lstStyle/>
          <a:p>
            <a:fld id="{F3F67D45-050C-4B95-BD32-84ABAD41946B}" type="slidenum">
              <a:rPr lang="en-GB" smtClean="0"/>
              <a:t>‹#›</a:t>
            </a:fld>
            <a:endParaRPr lang="en-GB"/>
          </a:p>
        </p:txBody>
      </p:sp>
    </p:spTree>
    <p:extLst>
      <p:ext uri="{BB962C8B-B14F-4D97-AF65-F5344CB8AC3E}">
        <p14:creationId xmlns:p14="http://schemas.microsoft.com/office/powerpoint/2010/main" val="420070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B8CF-55F3-2487-A557-302C487772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369A2C4-34A0-ED4D-D260-7C0965A789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C7425D-4B4F-A7BA-C4F9-426312A1A3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D97897-252B-EFA4-CC09-59050F7B5AFE}"/>
              </a:ext>
            </a:extLst>
          </p:cNvPr>
          <p:cNvSpPr>
            <a:spLocks noGrp="1"/>
          </p:cNvSpPr>
          <p:nvPr>
            <p:ph type="dt" sz="half" idx="10"/>
          </p:nvPr>
        </p:nvSpPr>
        <p:spPr/>
        <p:txBody>
          <a:bodyPr/>
          <a:lstStyle/>
          <a:p>
            <a:fld id="{433DBEF6-4BD7-402D-9DFF-8AB95E582E07}" type="datetimeFigureOut">
              <a:rPr lang="en-GB" smtClean="0"/>
              <a:t>11/08/2023</a:t>
            </a:fld>
            <a:endParaRPr lang="en-GB"/>
          </a:p>
        </p:txBody>
      </p:sp>
      <p:sp>
        <p:nvSpPr>
          <p:cNvPr id="6" name="Footer Placeholder 5">
            <a:extLst>
              <a:ext uri="{FF2B5EF4-FFF2-40B4-BE49-F238E27FC236}">
                <a16:creationId xmlns:a16="http://schemas.microsoft.com/office/drawing/2014/main" id="{E6083A55-7FAE-FAA1-4657-F5D419199A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E7FA2B-FF58-9E17-EC45-2243F32C54BE}"/>
              </a:ext>
            </a:extLst>
          </p:cNvPr>
          <p:cNvSpPr>
            <a:spLocks noGrp="1"/>
          </p:cNvSpPr>
          <p:nvPr>
            <p:ph type="sldNum" sz="quarter" idx="12"/>
          </p:nvPr>
        </p:nvSpPr>
        <p:spPr/>
        <p:txBody>
          <a:bodyPr/>
          <a:lstStyle/>
          <a:p>
            <a:fld id="{F3F67D45-050C-4B95-BD32-84ABAD41946B}" type="slidenum">
              <a:rPr lang="en-GB" smtClean="0"/>
              <a:t>‹#›</a:t>
            </a:fld>
            <a:endParaRPr lang="en-GB"/>
          </a:p>
        </p:txBody>
      </p:sp>
    </p:spTree>
    <p:extLst>
      <p:ext uri="{BB962C8B-B14F-4D97-AF65-F5344CB8AC3E}">
        <p14:creationId xmlns:p14="http://schemas.microsoft.com/office/powerpoint/2010/main" val="2829767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E8965C-3560-4C8B-4831-EC9A89E493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8E63CD-808B-E685-8BF3-239CA52686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88D509-8C3C-A774-F018-B88A14AECC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3DBEF6-4BD7-402D-9DFF-8AB95E582E07}" type="datetimeFigureOut">
              <a:rPr lang="en-GB" smtClean="0"/>
              <a:t>11/08/2023</a:t>
            </a:fld>
            <a:endParaRPr lang="en-GB"/>
          </a:p>
        </p:txBody>
      </p:sp>
      <p:sp>
        <p:nvSpPr>
          <p:cNvPr id="5" name="Footer Placeholder 4">
            <a:extLst>
              <a:ext uri="{FF2B5EF4-FFF2-40B4-BE49-F238E27FC236}">
                <a16:creationId xmlns:a16="http://schemas.microsoft.com/office/drawing/2014/main" id="{04DC7517-CEEA-B446-B65C-D834A779C4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0D32C42-0D10-8FF8-28C5-46E5579012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F67D45-050C-4B95-BD32-84ABAD41946B}" type="slidenum">
              <a:rPr lang="en-GB" smtClean="0"/>
              <a:t>‹#›</a:t>
            </a:fld>
            <a:endParaRPr lang="en-GB"/>
          </a:p>
        </p:txBody>
      </p:sp>
    </p:spTree>
    <p:extLst>
      <p:ext uri="{BB962C8B-B14F-4D97-AF65-F5344CB8AC3E}">
        <p14:creationId xmlns:p14="http://schemas.microsoft.com/office/powerpoint/2010/main" val="386096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4523C-0B9B-1010-6C49-CA174FAD2CFD}"/>
              </a:ext>
            </a:extLst>
          </p:cNvPr>
          <p:cNvSpPr>
            <a:spLocks noGrp="1"/>
          </p:cNvSpPr>
          <p:nvPr>
            <p:ph type="ctrTitle"/>
          </p:nvPr>
        </p:nvSpPr>
        <p:spPr/>
        <p:txBody>
          <a:bodyPr/>
          <a:lstStyle/>
          <a:p>
            <a:r>
              <a:rPr lang="en-GB" dirty="0"/>
              <a:t>Heard Seen Respected</a:t>
            </a:r>
          </a:p>
        </p:txBody>
      </p:sp>
      <p:sp>
        <p:nvSpPr>
          <p:cNvPr id="3" name="Subtitle 2">
            <a:extLst>
              <a:ext uri="{FF2B5EF4-FFF2-40B4-BE49-F238E27FC236}">
                <a16:creationId xmlns:a16="http://schemas.microsoft.com/office/drawing/2014/main" id="{1890EABD-2BD1-ECF4-CAEE-3912F16D02BC}"/>
              </a:ext>
            </a:extLst>
          </p:cNvPr>
          <p:cNvSpPr>
            <a:spLocks noGrp="1"/>
          </p:cNvSpPr>
          <p:nvPr>
            <p:ph type="subTitle" idx="1"/>
          </p:nvPr>
        </p:nvSpPr>
        <p:spPr/>
        <p:txBody>
          <a:bodyPr/>
          <a:lstStyle/>
          <a:p>
            <a:r>
              <a:rPr lang="en-GB" dirty="0"/>
              <a:t>Liberating structures</a:t>
            </a:r>
          </a:p>
        </p:txBody>
      </p:sp>
      <p:pic>
        <p:nvPicPr>
          <p:cNvPr id="5" name="Picture 4" descr="A logo with a tree and text&#10;&#10;Description automatically generated">
            <a:extLst>
              <a:ext uri="{FF2B5EF4-FFF2-40B4-BE49-F238E27FC236}">
                <a16:creationId xmlns:a16="http://schemas.microsoft.com/office/drawing/2014/main" id="{C5F563FB-6686-636E-AEB9-D192D4633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832" y="4615504"/>
            <a:ext cx="3042819" cy="1468742"/>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24DA1C9F-1964-483B-C520-AEF4F9716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5151" y="4882566"/>
            <a:ext cx="4664364" cy="750468"/>
          </a:xfrm>
          <a:prstGeom prst="rect">
            <a:avLst/>
          </a:prstGeom>
        </p:spPr>
      </p:pic>
      <p:pic>
        <p:nvPicPr>
          <p:cNvPr id="9" name="Picture 8" descr="A rainbow colored circle with a white square in center&#10;&#10;Description automatically generated">
            <a:extLst>
              <a:ext uri="{FF2B5EF4-FFF2-40B4-BE49-F238E27FC236}">
                <a16:creationId xmlns:a16="http://schemas.microsoft.com/office/drawing/2014/main" id="{8E6A69FD-2E9D-511C-63AF-10581A405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880" y="369454"/>
            <a:ext cx="1749652" cy="2031496"/>
          </a:xfrm>
          <a:prstGeom prst="rect">
            <a:avLst/>
          </a:prstGeom>
        </p:spPr>
      </p:pic>
      <p:pic>
        <p:nvPicPr>
          <p:cNvPr id="11" name="Picture 10" descr="A black and white grid of icons&#10;&#10;Description automatically generated">
            <a:extLst>
              <a:ext uri="{FF2B5EF4-FFF2-40B4-BE49-F238E27FC236}">
                <a16:creationId xmlns:a16="http://schemas.microsoft.com/office/drawing/2014/main" id="{17180BB8-E6A4-0B13-F176-CB82E874DE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1465" y="342327"/>
            <a:ext cx="3448050" cy="2295525"/>
          </a:xfrm>
          <a:prstGeom prst="rect">
            <a:avLst/>
          </a:prstGeom>
        </p:spPr>
      </p:pic>
      <p:pic>
        <p:nvPicPr>
          <p:cNvPr id="1026" name="Picture 2">
            <a:extLst>
              <a:ext uri="{FF2B5EF4-FFF2-40B4-BE49-F238E27FC236}">
                <a16:creationId xmlns:a16="http://schemas.microsoft.com/office/drawing/2014/main" id="{756AFD5C-24D0-FB42-FA38-03EFA00C8A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0536" y="212414"/>
            <a:ext cx="4277322" cy="2267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751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9C02E-3A6D-7E03-C333-45533BFD15FB}"/>
              </a:ext>
            </a:extLst>
          </p:cNvPr>
          <p:cNvSpPr>
            <a:spLocks noGrp="1"/>
          </p:cNvSpPr>
          <p:nvPr>
            <p:ph type="title"/>
          </p:nvPr>
        </p:nvSpPr>
        <p:spPr>
          <a:xfrm>
            <a:off x="686834" y="1153572"/>
            <a:ext cx="3200400" cy="4461163"/>
          </a:xfrm>
        </p:spPr>
        <p:txBody>
          <a:bodyPr>
            <a:normAutofit/>
          </a:bodyPr>
          <a:lstStyle/>
          <a:p>
            <a:r>
              <a:rPr lang="en-GB">
                <a:solidFill>
                  <a:srgbClr val="FFFFFF"/>
                </a:solidFill>
              </a:rPr>
              <a:t>Chance to Practice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A3E8D87-04DF-0CD6-37B2-9F56E8F528B2}"/>
              </a:ext>
            </a:extLst>
          </p:cNvPr>
          <p:cNvSpPr>
            <a:spLocks noGrp="1"/>
          </p:cNvSpPr>
          <p:nvPr>
            <p:ph idx="1"/>
          </p:nvPr>
        </p:nvSpPr>
        <p:spPr>
          <a:xfrm>
            <a:off x="4447308" y="591344"/>
            <a:ext cx="6906491" cy="5585619"/>
          </a:xfrm>
        </p:spPr>
        <p:txBody>
          <a:bodyPr anchor="ctr">
            <a:normAutofit/>
          </a:bodyPr>
          <a:lstStyle/>
          <a:p>
            <a:pPr marL="0" indent="0">
              <a:buNone/>
            </a:pPr>
            <a:r>
              <a:rPr lang="en-GB" sz="2200" b="0" i="0" dirty="0">
                <a:effectLst/>
                <a:latin typeface="Arial" panose="020B0604020202020204" pitchFamily="34" charset="0"/>
              </a:rPr>
              <a:t>In breakout rooms </a:t>
            </a:r>
            <a:r>
              <a:rPr lang="en-GB" sz="2200" dirty="0">
                <a:latin typeface="Arial" panose="020B0604020202020204" pitchFamily="34" charset="0"/>
              </a:rPr>
              <a:t>of 2 people, take a moment to introduce yourselves then each of you have</a:t>
            </a:r>
            <a:r>
              <a:rPr lang="en-GB" sz="2200" b="0" i="0" dirty="0">
                <a:effectLst/>
                <a:latin typeface="Arial" panose="020B0604020202020204" pitchFamily="34" charset="0"/>
              </a:rPr>
              <a:t> 7 minutes to share a story about NOT being heard, seen, or respected. 15 min.</a:t>
            </a:r>
          </a:p>
          <a:p>
            <a:pPr marL="0" indent="0">
              <a:buNone/>
            </a:pPr>
            <a:r>
              <a:rPr lang="en-GB" sz="2200" b="0" i="0" dirty="0">
                <a:effectLst/>
                <a:latin typeface="Arial" panose="020B0604020202020204" pitchFamily="34" charset="0"/>
              </a:rPr>
              <a:t>In pairs share with one another the experiences of listening and storytelling: “What did it feel like to tell your story; what did it feel like to listen to another’s story?” 5 min each.</a:t>
            </a:r>
          </a:p>
          <a:p>
            <a:pPr marL="0" indent="0">
              <a:buNone/>
            </a:pPr>
            <a:r>
              <a:rPr lang="en-GB" sz="2200" b="0" i="0" dirty="0">
                <a:effectLst/>
                <a:latin typeface="Arial" panose="020B0604020202020204" pitchFamily="34" charset="0"/>
              </a:rPr>
              <a:t>Join another pair in a breakout room and in a foursome, share your reflections  “What patterns are revealed in the stories? What importance do you assign to the pattern</a:t>
            </a:r>
            <a:r>
              <a:rPr lang="en-GB" sz="2200" b="0" i="0">
                <a:effectLst/>
                <a:latin typeface="Arial" panose="020B0604020202020204" pitchFamily="34" charset="0"/>
              </a:rPr>
              <a:t>?” 10 </a:t>
            </a:r>
            <a:r>
              <a:rPr lang="en-GB" sz="2200" b="0" i="0" dirty="0">
                <a:effectLst/>
                <a:latin typeface="Arial" panose="020B0604020202020204" pitchFamily="34" charset="0"/>
              </a:rPr>
              <a:t>min.</a:t>
            </a:r>
          </a:p>
          <a:p>
            <a:pPr marL="0" indent="0">
              <a:buNone/>
            </a:pPr>
            <a:r>
              <a:rPr lang="en-GB" sz="2200" dirty="0">
                <a:latin typeface="Arial" panose="020B0604020202020204" pitchFamily="34" charset="0"/>
              </a:rPr>
              <a:t>Rejoin the</a:t>
            </a:r>
            <a:r>
              <a:rPr lang="en-GB" sz="2200" b="0" i="0" dirty="0">
                <a:effectLst/>
                <a:latin typeface="Arial" panose="020B0604020202020204" pitchFamily="34" charset="0"/>
              </a:rPr>
              <a:t> whole group and reflect on the questions, “How could </a:t>
            </a:r>
            <a:r>
              <a:rPr lang="en-GB" sz="2200" b="1" i="0" dirty="0">
                <a:effectLst/>
                <a:latin typeface="Arial" panose="020B0604020202020204" pitchFamily="34" charset="0"/>
              </a:rPr>
              <a:t>HSR</a:t>
            </a:r>
            <a:r>
              <a:rPr lang="en-GB" sz="2200" b="0" i="0" dirty="0">
                <a:effectLst/>
                <a:latin typeface="Arial" panose="020B0604020202020204" pitchFamily="34" charset="0"/>
              </a:rPr>
              <a:t> be used to address challenges revealed by the patterns? What other Liberating Structures could be used?” 5 min.</a:t>
            </a:r>
          </a:p>
          <a:p>
            <a:pPr marL="0" indent="0">
              <a:buNone/>
            </a:pPr>
            <a:endParaRPr lang="en-GB" sz="2200" dirty="0"/>
          </a:p>
        </p:txBody>
      </p:sp>
    </p:spTree>
    <p:extLst>
      <p:ext uri="{BB962C8B-B14F-4D97-AF65-F5344CB8AC3E}">
        <p14:creationId xmlns:p14="http://schemas.microsoft.com/office/powerpoint/2010/main" val="2833422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497E8C-A140-B627-DDE4-C02A47344D71}"/>
              </a:ext>
            </a:extLst>
          </p:cNvPr>
          <p:cNvSpPr>
            <a:spLocks noGrp="1"/>
          </p:cNvSpPr>
          <p:nvPr>
            <p:ph type="title"/>
          </p:nvPr>
        </p:nvSpPr>
        <p:spPr>
          <a:xfrm>
            <a:off x="1245072" y="1289765"/>
            <a:ext cx="3651101" cy="4270963"/>
          </a:xfrm>
        </p:spPr>
        <p:txBody>
          <a:bodyPr anchor="ctr">
            <a:normAutofit/>
          </a:bodyPr>
          <a:lstStyle/>
          <a:p>
            <a:pPr algn="ctr"/>
            <a:r>
              <a:rPr lang="en-GB" sz="5600">
                <a:solidFill>
                  <a:srgbClr val="FFFFFF"/>
                </a:solidFill>
              </a:rPr>
              <a:t>Safe space</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116B36A0-1C30-A9E0-04E4-AD4604E53C93}"/>
              </a:ext>
            </a:extLst>
          </p:cNvPr>
          <p:cNvSpPr>
            <a:spLocks noGrp="1"/>
          </p:cNvSpPr>
          <p:nvPr>
            <p:ph idx="1"/>
          </p:nvPr>
        </p:nvSpPr>
        <p:spPr>
          <a:xfrm>
            <a:off x="6297233" y="518400"/>
            <a:ext cx="4771607" cy="5837949"/>
          </a:xfrm>
        </p:spPr>
        <p:txBody>
          <a:bodyPr anchor="ctr">
            <a:normAutofit/>
          </a:bodyPr>
          <a:lstStyle/>
          <a:p>
            <a:pPr marL="0" indent="0">
              <a:buNone/>
            </a:pPr>
            <a:r>
              <a:rPr lang="en-GB" sz="2000" dirty="0">
                <a:solidFill>
                  <a:schemeClr val="tx1">
                    <a:alpha val="80000"/>
                  </a:schemeClr>
                </a:solidFill>
              </a:rPr>
              <a:t>This exercise invites us to reflect on an experience where we did not feel heard. Please keep yourself safe and only share an experience which does not cause you unnecessary  distress.</a:t>
            </a:r>
          </a:p>
          <a:p>
            <a:pPr marL="0" indent="0">
              <a:buNone/>
            </a:pPr>
            <a:endParaRPr lang="en-GB" sz="2000" dirty="0">
              <a:solidFill>
                <a:schemeClr val="tx1">
                  <a:alpha val="80000"/>
                </a:schemeClr>
              </a:solidFill>
            </a:endParaRPr>
          </a:p>
        </p:txBody>
      </p:sp>
      <p:sp>
        <p:nvSpPr>
          <p:cNvPr id="22"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23"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101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eflection of a beach and a body of water&#10;&#10;Description automatically generated">
            <a:extLst>
              <a:ext uri="{FF2B5EF4-FFF2-40B4-BE49-F238E27FC236}">
                <a16:creationId xmlns:a16="http://schemas.microsoft.com/office/drawing/2014/main" id="{CDAFCEDE-48AE-5EA9-6735-352FDC4CA7ED}"/>
              </a:ext>
            </a:extLst>
          </p:cNvPr>
          <p:cNvPicPr>
            <a:picLocks noChangeAspect="1"/>
          </p:cNvPicPr>
          <p:nvPr/>
        </p:nvPicPr>
        <p:blipFill rotWithShape="1">
          <a:blip r:embed="rId2">
            <a:extLst>
              <a:ext uri="{28A0092B-C50C-407E-A947-70E740481C1C}">
                <a14:useLocalDpi xmlns:a14="http://schemas.microsoft.com/office/drawing/2010/main" val="0"/>
              </a:ext>
            </a:extLst>
          </a:blip>
          <a:srcRect t="18051" b="6949"/>
          <a:stretch/>
        </p:blipFill>
        <p:spPr>
          <a:xfrm rot="10800000">
            <a:off x="-3047" y="10"/>
            <a:ext cx="12191999" cy="6857990"/>
          </a:xfrm>
          <a:prstGeom prst="rect">
            <a:avLst/>
          </a:prstGeom>
        </p:spPr>
      </p:pic>
      <p:sp>
        <p:nvSpPr>
          <p:cNvPr id="17"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DDD0AC-6B2C-8933-134B-72D14F47738A}"/>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Take a moment just to pause</a:t>
            </a:r>
          </a:p>
        </p:txBody>
      </p:sp>
    </p:spTree>
    <p:extLst>
      <p:ext uri="{BB962C8B-B14F-4D97-AF65-F5344CB8AC3E}">
        <p14:creationId xmlns:p14="http://schemas.microsoft.com/office/powerpoint/2010/main" val="616319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75FAC9-5C6F-0155-23E5-472B492DD4E2}"/>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rPr>
              <a:t>What we will cover this session</a:t>
            </a:r>
          </a:p>
        </p:txBody>
      </p:sp>
      <p:graphicFrame>
        <p:nvGraphicFramePr>
          <p:cNvPr id="5" name="Content Placeholder 2">
            <a:extLst>
              <a:ext uri="{FF2B5EF4-FFF2-40B4-BE49-F238E27FC236}">
                <a16:creationId xmlns:a16="http://schemas.microsoft.com/office/drawing/2014/main" id="{BC35F95E-F12A-0FB0-8D2D-3920EC6E21BF}"/>
              </a:ext>
            </a:extLst>
          </p:cNvPr>
          <p:cNvGraphicFramePr>
            <a:graphicFrameLocks noGrp="1"/>
          </p:cNvGraphicFramePr>
          <p:nvPr>
            <p:ph idx="1"/>
            <p:extLst>
              <p:ext uri="{D42A27DB-BD31-4B8C-83A1-F6EECF244321}">
                <p14:modId xmlns:p14="http://schemas.microsoft.com/office/powerpoint/2010/main" val="353514656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5448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505DA-843D-E412-5375-3CBBB0AB6323}"/>
              </a:ext>
            </a:extLst>
          </p:cNvPr>
          <p:cNvSpPr>
            <a:spLocks noGrp="1"/>
          </p:cNvSpPr>
          <p:nvPr>
            <p:ph type="title"/>
          </p:nvPr>
        </p:nvSpPr>
        <p:spPr/>
        <p:txBody>
          <a:bodyPr/>
          <a:lstStyle/>
          <a:p>
            <a:r>
              <a:rPr lang="en-GB"/>
              <a:t>Overview of proposed timeline</a:t>
            </a:r>
            <a:endParaRPr lang="en-GB" dirty="0"/>
          </a:p>
        </p:txBody>
      </p:sp>
      <p:graphicFrame>
        <p:nvGraphicFramePr>
          <p:cNvPr id="13" name="Content Placeholder 2">
            <a:extLst>
              <a:ext uri="{FF2B5EF4-FFF2-40B4-BE49-F238E27FC236}">
                <a16:creationId xmlns:a16="http://schemas.microsoft.com/office/drawing/2014/main" id="{A13CB54E-92E6-2079-D4A3-06E214502C1F}"/>
              </a:ext>
            </a:extLst>
          </p:cNvPr>
          <p:cNvGraphicFramePr>
            <a:graphicFrameLocks noGrp="1"/>
          </p:cNvGraphicFramePr>
          <p:nvPr>
            <p:ph idx="1"/>
            <p:extLst>
              <p:ext uri="{D42A27DB-BD31-4B8C-83A1-F6EECF244321}">
                <p14:modId xmlns:p14="http://schemas.microsoft.com/office/powerpoint/2010/main" val="349224953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5983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EF95F-B707-26D8-408C-408A15FC823A}"/>
              </a:ext>
            </a:extLst>
          </p:cNvPr>
          <p:cNvSpPr>
            <a:spLocks noGrp="1"/>
          </p:cNvSpPr>
          <p:nvPr>
            <p:ph type="title"/>
          </p:nvPr>
        </p:nvSpPr>
        <p:spPr>
          <a:xfrm>
            <a:off x="5868557" y="1138036"/>
            <a:ext cx="5444382" cy="1402470"/>
          </a:xfrm>
        </p:spPr>
        <p:txBody>
          <a:bodyPr anchor="t">
            <a:normAutofit/>
          </a:bodyPr>
          <a:lstStyle/>
          <a:p>
            <a:r>
              <a:rPr lang="en-GB" sz="3200" dirty="0"/>
              <a:t>Heard Seen Respected</a:t>
            </a:r>
            <a:br>
              <a:rPr lang="en-GB" sz="3200" dirty="0"/>
            </a:br>
            <a:r>
              <a:rPr lang="en-GB" sz="1200" b="1" i="0" dirty="0">
                <a:solidFill>
                  <a:srgbClr val="000000"/>
                </a:solidFill>
                <a:effectLst/>
                <a:latin typeface="Arial" panose="020B0604020202020204" pitchFamily="34" charset="0"/>
              </a:rPr>
              <a:t>Attribution</a:t>
            </a:r>
            <a:r>
              <a:rPr lang="en-GB" sz="1200" b="0" i="0" dirty="0">
                <a:solidFill>
                  <a:srgbClr val="000000"/>
                </a:solidFill>
                <a:effectLst/>
                <a:latin typeface="Arial" panose="020B0604020202020204" pitchFamily="34" charset="0"/>
              </a:rPr>
              <a:t>: Liberating Structure developed by Henri Lipmanowicz and Keith McCandless. Inspired by Seeds of Compassion practitioners and consultant Mark Jones.</a:t>
            </a:r>
            <a:endParaRPr lang="en-GB" sz="3200" dirty="0"/>
          </a:p>
        </p:txBody>
      </p:sp>
      <p:pic>
        <p:nvPicPr>
          <p:cNvPr id="5" name="Picture 4" descr="Large skydiving group mid-air">
            <a:extLst>
              <a:ext uri="{FF2B5EF4-FFF2-40B4-BE49-F238E27FC236}">
                <a16:creationId xmlns:a16="http://schemas.microsoft.com/office/drawing/2014/main" id="{DC238EBD-936B-811D-69E1-0E9551270CDE}"/>
              </a:ext>
            </a:extLst>
          </p:cNvPr>
          <p:cNvPicPr>
            <a:picLocks noChangeAspect="1"/>
          </p:cNvPicPr>
          <p:nvPr/>
        </p:nvPicPr>
        <p:blipFill rotWithShape="1">
          <a:blip r:embed="rId2"/>
          <a:srcRect l="25609" r="24441"/>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9CD9656-5AA2-1753-E6D1-F4AAE717B4C0}"/>
              </a:ext>
            </a:extLst>
          </p:cNvPr>
          <p:cNvSpPr>
            <a:spLocks noGrp="1"/>
          </p:cNvSpPr>
          <p:nvPr>
            <p:ph idx="1"/>
          </p:nvPr>
        </p:nvSpPr>
        <p:spPr>
          <a:xfrm>
            <a:off x="5868557" y="2551176"/>
            <a:ext cx="5444382" cy="3591207"/>
          </a:xfrm>
        </p:spPr>
        <p:txBody>
          <a:bodyPr>
            <a:normAutofit/>
          </a:bodyPr>
          <a:lstStyle/>
          <a:p>
            <a:pPr marL="0" indent="0">
              <a:buNone/>
            </a:pPr>
            <a:r>
              <a:rPr lang="en-GB" sz="1700" b="1" i="0" dirty="0">
                <a:effectLst/>
                <a:latin typeface="Arial" panose="020B0604020202020204" pitchFamily="34" charset="0"/>
              </a:rPr>
              <a:t>What is made possible? </a:t>
            </a:r>
            <a:r>
              <a:rPr lang="en-GB" sz="1700" b="0" i="0" dirty="0">
                <a:effectLst/>
                <a:latin typeface="Arial" panose="020B0604020202020204" pitchFamily="34" charset="0"/>
              </a:rPr>
              <a:t>You can foster the empathetic capacity of participants to “walk in the shoes” of others. Many situations do not have immediate answers or clear resolutions. Recognizing these situations and responding with empathy can improve the “cultural climate” and build trust among group members. </a:t>
            </a:r>
          </a:p>
          <a:p>
            <a:pPr marL="0" indent="0">
              <a:buNone/>
            </a:pPr>
            <a:r>
              <a:rPr lang="en-GB" sz="1700" b="1" i="0" dirty="0">
                <a:effectLst/>
                <a:latin typeface="Arial" panose="020B0604020202020204" pitchFamily="34" charset="0"/>
              </a:rPr>
              <a:t>HSR</a:t>
            </a:r>
            <a:r>
              <a:rPr lang="en-GB" sz="1700" b="0" i="0" dirty="0">
                <a:effectLst/>
                <a:latin typeface="Arial" panose="020B0604020202020204" pitchFamily="34" charset="0"/>
              </a:rPr>
              <a:t> helps individuals learn to respond in ways that do not overpromise or overcontrol. It helps members of a group notice unwanted patterns and work together on shifting to more productive interactions. Participants experience the practice of more compassion and the benefits it engenders</a:t>
            </a:r>
            <a:endParaRPr lang="en-GB" sz="1700" dirty="0"/>
          </a:p>
        </p:txBody>
      </p:sp>
    </p:spTree>
    <p:extLst>
      <p:ext uri="{BB962C8B-B14F-4D97-AF65-F5344CB8AC3E}">
        <p14:creationId xmlns:p14="http://schemas.microsoft.com/office/powerpoint/2010/main" val="3417943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F4F7AA-E40C-AEB9-EA71-E173B1D2707C}"/>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The Purpose HSR can serve</a:t>
            </a:r>
          </a:p>
        </p:txBody>
      </p:sp>
      <p:sp>
        <p:nvSpPr>
          <p:cNvPr id="3" name="Content Placeholder 2">
            <a:extLst>
              <a:ext uri="{FF2B5EF4-FFF2-40B4-BE49-F238E27FC236}">
                <a16:creationId xmlns:a16="http://schemas.microsoft.com/office/drawing/2014/main" id="{A2A768E6-83C0-9642-B122-ED2FB8D9974F}"/>
              </a:ext>
            </a:extLst>
          </p:cNvPr>
          <p:cNvSpPr>
            <a:spLocks noGrp="1"/>
          </p:cNvSpPr>
          <p:nvPr>
            <p:ph idx="1"/>
          </p:nvPr>
        </p:nvSpPr>
        <p:spPr>
          <a:xfrm>
            <a:off x="4810259" y="649480"/>
            <a:ext cx="6555347" cy="5546047"/>
          </a:xfrm>
        </p:spPr>
        <p:txBody>
          <a:bodyPr anchor="ctr">
            <a:normAutofit/>
          </a:bodyPr>
          <a:lstStyle/>
          <a:p>
            <a:pPr>
              <a:buFont typeface="Arial" panose="020B0604020202020204" pitchFamily="34" charset="0"/>
              <a:buChar char="•"/>
            </a:pPr>
            <a:r>
              <a:rPr lang="en-GB" sz="2000" b="0" i="0" dirty="0">
                <a:effectLst/>
                <a:latin typeface="Arial" panose="020B0604020202020204" pitchFamily="34" charset="0"/>
              </a:rPr>
              <a:t>Reveal how common it is for people to experience not being heard, seen, or respected</a:t>
            </a:r>
          </a:p>
          <a:p>
            <a:pPr>
              <a:buFont typeface="Arial" panose="020B0604020202020204" pitchFamily="34" charset="0"/>
              <a:buChar char="•"/>
            </a:pPr>
            <a:r>
              <a:rPr lang="en-GB" sz="2000" b="0" i="0" dirty="0">
                <a:effectLst/>
                <a:latin typeface="Arial" panose="020B0604020202020204" pitchFamily="34" charset="0"/>
              </a:rPr>
              <a:t>Reveal how common it is for people to behave in a way that makes other people feel they are not being heard, seen, or respected</a:t>
            </a:r>
          </a:p>
          <a:p>
            <a:pPr>
              <a:buFont typeface="Arial" panose="020B0604020202020204" pitchFamily="34" charset="0"/>
              <a:buChar char="•"/>
            </a:pPr>
            <a:r>
              <a:rPr lang="en-GB" sz="2000" b="0" i="0" dirty="0">
                <a:effectLst/>
                <a:latin typeface="Arial" panose="020B0604020202020204" pitchFamily="34" charset="0"/>
              </a:rPr>
              <a:t>Improve listening, tuning, and empathy among group members</a:t>
            </a:r>
          </a:p>
          <a:p>
            <a:pPr>
              <a:buFont typeface="Arial" panose="020B0604020202020204" pitchFamily="34" charset="0"/>
              <a:buChar char="•"/>
            </a:pPr>
            <a:r>
              <a:rPr lang="en-GB" sz="2000" b="0" i="0" dirty="0">
                <a:effectLst/>
                <a:latin typeface="Arial" panose="020B0604020202020204" pitchFamily="34" charset="0"/>
              </a:rPr>
              <a:t>Notice how much can be accomplished simply by listening</a:t>
            </a:r>
          </a:p>
          <a:p>
            <a:pPr>
              <a:buFont typeface="Arial" panose="020B0604020202020204" pitchFamily="34" charset="0"/>
              <a:buChar char="•"/>
            </a:pPr>
            <a:r>
              <a:rPr lang="en-GB" sz="2000" b="0" i="0" dirty="0">
                <a:effectLst/>
                <a:latin typeface="Arial" panose="020B0604020202020204" pitchFamily="34" charset="0"/>
              </a:rPr>
              <a:t>Rely on each other more when facing confusing or new situations</a:t>
            </a:r>
          </a:p>
          <a:p>
            <a:pPr>
              <a:buFont typeface="Arial" panose="020B0604020202020204" pitchFamily="34" charset="0"/>
              <a:buChar char="•"/>
            </a:pPr>
            <a:r>
              <a:rPr lang="en-GB" sz="2000" b="0" i="0" dirty="0">
                <a:effectLst/>
                <a:latin typeface="Arial" panose="020B0604020202020204" pitchFamily="34" charset="0"/>
              </a:rPr>
              <a:t>Offer catharsis and healing after strains in relationships</a:t>
            </a:r>
          </a:p>
          <a:p>
            <a:pPr>
              <a:buFont typeface="Arial" panose="020B0604020202020204" pitchFamily="34" charset="0"/>
              <a:buChar char="•"/>
            </a:pPr>
            <a:r>
              <a:rPr lang="en-GB" sz="2000" b="0" i="0" dirty="0">
                <a:effectLst/>
                <a:latin typeface="Arial" panose="020B0604020202020204" pitchFamily="34" charset="0"/>
              </a:rPr>
              <a:t>Help managers discern when listening is more effective than trying to solve a problem</a:t>
            </a:r>
          </a:p>
          <a:p>
            <a:pPr marL="0" indent="0">
              <a:buNone/>
            </a:pPr>
            <a:endParaRPr lang="en-GB" sz="2000" dirty="0"/>
          </a:p>
        </p:txBody>
      </p:sp>
    </p:spTree>
    <p:extLst>
      <p:ext uri="{BB962C8B-B14F-4D97-AF65-F5344CB8AC3E}">
        <p14:creationId xmlns:p14="http://schemas.microsoft.com/office/powerpoint/2010/main" val="430859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031711-BF0D-FC50-731F-65558CB60AD0}"/>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Min Specs</a:t>
            </a:r>
          </a:p>
        </p:txBody>
      </p:sp>
      <p:sp>
        <p:nvSpPr>
          <p:cNvPr id="3" name="Content Placeholder 2">
            <a:extLst>
              <a:ext uri="{FF2B5EF4-FFF2-40B4-BE49-F238E27FC236}">
                <a16:creationId xmlns:a16="http://schemas.microsoft.com/office/drawing/2014/main" id="{8FC2D535-D089-3DAD-9749-8B8FED942245}"/>
              </a:ext>
            </a:extLst>
          </p:cNvPr>
          <p:cNvSpPr>
            <a:spLocks noGrp="1"/>
          </p:cNvSpPr>
          <p:nvPr>
            <p:ph idx="1"/>
          </p:nvPr>
        </p:nvSpPr>
        <p:spPr>
          <a:xfrm>
            <a:off x="4810259" y="649480"/>
            <a:ext cx="6555347" cy="5546047"/>
          </a:xfrm>
        </p:spPr>
        <p:txBody>
          <a:bodyPr anchor="ctr">
            <a:normAutofit/>
          </a:bodyPr>
          <a:lstStyle/>
          <a:p>
            <a:pPr marL="0" indent="0">
              <a:buNone/>
            </a:pPr>
            <a:r>
              <a:rPr lang="en-GB" sz="1600" b="1" i="0" dirty="0">
                <a:effectLst/>
                <a:latin typeface="Arial" panose="020B0604020202020204" pitchFamily="34" charset="0"/>
              </a:rPr>
              <a:t>1. Structuring Invitation</a:t>
            </a:r>
          </a:p>
          <a:p>
            <a:pPr marL="0" indent="0">
              <a:buNone/>
            </a:pPr>
            <a:r>
              <a:rPr lang="en-GB" sz="1600" b="0" i="0" dirty="0">
                <a:effectLst/>
                <a:latin typeface="Arial" panose="020B0604020202020204" pitchFamily="34" charset="0"/>
              </a:rPr>
              <a:t>Invite participants to tell a story to a partner about a time when they felt that they were not heard, seen, or respected.</a:t>
            </a:r>
          </a:p>
          <a:p>
            <a:pPr marL="0" indent="0">
              <a:buNone/>
            </a:pPr>
            <a:r>
              <a:rPr lang="en-GB" sz="1600" b="0" i="0" dirty="0">
                <a:effectLst/>
                <a:latin typeface="Arial" panose="020B0604020202020204" pitchFamily="34" charset="0"/>
              </a:rPr>
              <a:t>Ask the listeners to avoid any interruptions other than asking questions like “What else?” or “What happened next?”</a:t>
            </a:r>
          </a:p>
          <a:p>
            <a:pPr marL="0" indent="0">
              <a:buNone/>
            </a:pPr>
            <a:endParaRPr lang="en-GB" sz="1600" b="1" i="0" dirty="0">
              <a:effectLst/>
              <a:latin typeface="Arial" panose="020B0604020202020204" pitchFamily="34" charset="0"/>
            </a:endParaRPr>
          </a:p>
          <a:p>
            <a:pPr marL="0" indent="0">
              <a:buNone/>
            </a:pPr>
            <a:r>
              <a:rPr lang="en-GB" sz="1600" b="1" i="0" dirty="0">
                <a:effectLst/>
                <a:latin typeface="Arial" panose="020B0604020202020204" pitchFamily="34" charset="0"/>
              </a:rPr>
              <a:t>2. How Space Is Arranged and Materials Needed</a:t>
            </a:r>
          </a:p>
          <a:p>
            <a:pPr marL="0" indent="0">
              <a:buNone/>
            </a:pPr>
            <a:r>
              <a:rPr lang="en-GB" sz="1600" b="0" i="0" dirty="0">
                <a:effectLst/>
                <a:latin typeface="Arial" panose="020B0604020202020204" pitchFamily="34" charset="0"/>
              </a:rPr>
              <a:t>Chairs facing each other, a few inches between knees</a:t>
            </a:r>
          </a:p>
          <a:p>
            <a:pPr marL="0" indent="0">
              <a:buNone/>
            </a:pPr>
            <a:r>
              <a:rPr lang="en-GB" sz="1600" b="0" i="0" dirty="0">
                <a:effectLst/>
                <a:latin typeface="Arial" panose="020B0604020202020204" pitchFamily="34" charset="0"/>
              </a:rPr>
              <a:t>No tables</a:t>
            </a:r>
          </a:p>
          <a:p>
            <a:pPr marL="0" indent="0">
              <a:buNone/>
            </a:pPr>
            <a:endParaRPr lang="en-GB" sz="1600" b="0" i="0" dirty="0">
              <a:effectLst/>
              <a:latin typeface="Arial" panose="020B0604020202020204" pitchFamily="34" charset="0"/>
            </a:endParaRPr>
          </a:p>
          <a:p>
            <a:pPr marL="0" indent="0">
              <a:buNone/>
            </a:pPr>
            <a:r>
              <a:rPr lang="en-GB" sz="1600" b="1" i="0" dirty="0">
                <a:effectLst/>
                <a:latin typeface="Arial" panose="020B0604020202020204" pitchFamily="34" charset="0"/>
              </a:rPr>
              <a:t>3. How Participation Is Distributed</a:t>
            </a:r>
          </a:p>
          <a:p>
            <a:pPr marL="0" indent="0">
              <a:buNone/>
            </a:pPr>
            <a:r>
              <a:rPr lang="en-GB" sz="1600" b="0" i="0" dirty="0">
                <a:effectLst/>
                <a:latin typeface="Arial" panose="020B0604020202020204" pitchFamily="34" charset="0"/>
              </a:rPr>
              <a:t>Everyone has an equal amount of time, in turn, to participate in each role, as a storyteller and a listener</a:t>
            </a:r>
          </a:p>
          <a:p>
            <a:pPr marL="0" indent="0">
              <a:buNone/>
            </a:pPr>
            <a:endParaRPr lang="en-GB" sz="1600" b="0" i="0" dirty="0">
              <a:effectLst/>
              <a:latin typeface="Arial" panose="020B0604020202020204" pitchFamily="34" charset="0"/>
            </a:endParaRPr>
          </a:p>
          <a:p>
            <a:pPr marL="0" indent="0">
              <a:buNone/>
            </a:pPr>
            <a:r>
              <a:rPr lang="en-GB" sz="1600" b="1" i="0" dirty="0">
                <a:effectLst/>
                <a:latin typeface="Arial" panose="020B0604020202020204" pitchFamily="34" charset="0"/>
              </a:rPr>
              <a:t>4. How Groups Are Configured</a:t>
            </a:r>
          </a:p>
          <a:p>
            <a:pPr marL="0" indent="0">
              <a:buNone/>
            </a:pPr>
            <a:r>
              <a:rPr lang="en-GB" sz="1600" b="0" i="0" dirty="0">
                <a:effectLst/>
                <a:latin typeface="Arial" panose="020B0604020202020204" pitchFamily="34" charset="0"/>
              </a:rPr>
              <a:t>In pairs for the storytelling</a:t>
            </a:r>
          </a:p>
          <a:p>
            <a:pPr marL="0" indent="0">
              <a:buNone/>
            </a:pPr>
            <a:r>
              <a:rPr lang="en-GB" sz="1600" b="0" i="0" dirty="0">
                <a:effectLst/>
                <a:latin typeface="Arial" panose="020B0604020202020204" pitchFamily="34" charset="0"/>
              </a:rPr>
              <a:t>Then foursomes for reflecting on what happened</a:t>
            </a:r>
          </a:p>
          <a:p>
            <a:pPr marL="0" indent="0">
              <a:buNone/>
            </a:pPr>
            <a:endParaRPr lang="en-GB" sz="1600" dirty="0"/>
          </a:p>
        </p:txBody>
      </p:sp>
    </p:spTree>
    <p:extLst>
      <p:ext uri="{BB962C8B-B14F-4D97-AF65-F5344CB8AC3E}">
        <p14:creationId xmlns:p14="http://schemas.microsoft.com/office/powerpoint/2010/main" val="333953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0F350A-43D6-8AC9-EF83-905BA689D06E}"/>
              </a:ext>
            </a:extLst>
          </p:cNvPr>
          <p:cNvSpPr>
            <a:spLocks noGrp="1"/>
          </p:cNvSpPr>
          <p:nvPr>
            <p:ph type="title"/>
          </p:nvPr>
        </p:nvSpPr>
        <p:spPr>
          <a:xfrm>
            <a:off x="5297762" y="329184"/>
            <a:ext cx="6251110" cy="1783080"/>
          </a:xfrm>
        </p:spPr>
        <p:txBody>
          <a:bodyPr anchor="b">
            <a:normAutofit/>
          </a:bodyPr>
          <a:lstStyle/>
          <a:p>
            <a:r>
              <a:rPr lang="en-GB" sz="5400" dirty="0"/>
              <a:t>Tips and Traps</a:t>
            </a:r>
          </a:p>
        </p:txBody>
      </p:sp>
      <p:pic>
        <p:nvPicPr>
          <p:cNvPr id="5" name="Picture 4" descr="Empty speech bubbles">
            <a:extLst>
              <a:ext uri="{FF2B5EF4-FFF2-40B4-BE49-F238E27FC236}">
                <a16:creationId xmlns:a16="http://schemas.microsoft.com/office/drawing/2014/main" id="{76ACFAE1-7360-7403-FE03-8F3225916847}"/>
              </a:ext>
            </a:extLst>
          </p:cNvPr>
          <p:cNvPicPr>
            <a:picLocks noChangeAspect="1"/>
          </p:cNvPicPr>
          <p:nvPr/>
        </p:nvPicPr>
        <p:blipFill rotWithShape="1">
          <a:blip r:embed="rId2"/>
          <a:srcRect l="31582" r="23087"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4C6D84-DF38-B7E0-2736-BD2B6C8DEC47}"/>
              </a:ext>
            </a:extLst>
          </p:cNvPr>
          <p:cNvSpPr>
            <a:spLocks noGrp="1"/>
          </p:cNvSpPr>
          <p:nvPr>
            <p:ph idx="1"/>
          </p:nvPr>
        </p:nvSpPr>
        <p:spPr>
          <a:xfrm>
            <a:off x="5297762" y="2706624"/>
            <a:ext cx="6251110" cy="3483864"/>
          </a:xfrm>
        </p:spPr>
        <p:txBody>
          <a:bodyPr>
            <a:normAutofit/>
          </a:bodyPr>
          <a:lstStyle/>
          <a:p>
            <a:r>
              <a:rPr lang="en-GB" sz="1700" b="1" i="0" dirty="0">
                <a:effectLst/>
                <a:latin typeface="Arial" panose="020B0604020202020204" pitchFamily="34" charset="0"/>
              </a:rPr>
              <a:t>Tips and Traps (for introducing HSR)</a:t>
            </a:r>
          </a:p>
          <a:p>
            <a:pPr>
              <a:buFont typeface="Arial" panose="020B0604020202020204" pitchFamily="34" charset="0"/>
              <a:buChar char="•"/>
            </a:pPr>
            <a:r>
              <a:rPr lang="en-GB" sz="1700" b="0" i="0" dirty="0">
                <a:effectLst/>
                <a:latin typeface="Arial" panose="020B0604020202020204" pitchFamily="34" charset="0"/>
              </a:rPr>
              <a:t>Say, “Your partner may be ready before you. The first story that pops into mind is often the best.”</a:t>
            </a:r>
          </a:p>
          <a:p>
            <a:pPr>
              <a:buFont typeface="Arial" panose="020B0604020202020204" pitchFamily="34" charset="0"/>
              <a:buChar char="•"/>
            </a:pPr>
            <a:r>
              <a:rPr lang="en-GB" sz="1700" b="0" i="0" dirty="0">
                <a:effectLst/>
                <a:latin typeface="Arial" panose="020B0604020202020204" pitchFamily="34" charset="0"/>
              </a:rPr>
              <a:t>Make it safe by saying, “You may not want to pick the most painful story that comes to mind.”</a:t>
            </a:r>
          </a:p>
          <a:p>
            <a:pPr>
              <a:buFont typeface="Arial" panose="020B0604020202020204" pitchFamily="34" charset="0"/>
              <a:buChar char="•"/>
            </a:pPr>
            <a:r>
              <a:rPr lang="en-GB" sz="1700" b="0" i="0" dirty="0">
                <a:effectLst/>
                <a:latin typeface="Arial" panose="020B0604020202020204" pitchFamily="34" charset="0"/>
              </a:rPr>
              <a:t>Make it safe by saying, “Protect carefully the privacy of the storyteller. Ask what parts, if any, you can share with others.”</a:t>
            </a:r>
          </a:p>
          <a:p>
            <a:pPr>
              <a:buFont typeface="Arial" panose="020B0604020202020204" pitchFamily="34" charset="0"/>
              <a:buChar char="•"/>
            </a:pPr>
            <a:r>
              <a:rPr lang="en-GB" sz="1700" b="0" i="0" dirty="0">
                <a:effectLst/>
                <a:latin typeface="Arial" panose="020B0604020202020204" pitchFamily="34" charset="0"/>
              </a:rPr>
              <a:t>Suggest, “When you are the listener, notice when you form a judgment (about what is right or wrong) or when you get an idea about how you can help, then </a:t>
            </a:r>
            <a:r>
              <a:rPr lang="en-GB" sz="1700" b="0" i="1" dirty="0">
                <a:effectLst/>
                <a:latin typeface="Arial" panose="020B0604020202020204" pitchFamily="34" charset="0"/>
              </a:rPr>
              <a:t>let it go.</a:t>
            </a:r>
            <a:r>
              <a:rPr lang="en-GB" sz="1700" b="0" i="0" dirty="0">
                <a:effectLst/>
                <a:latin typeface="Arial" panose="020B0604020202020204" pitchFamily="34" charset="0"/>
              </a:rPr>
              <a:t>”</a:t>
            </a:r>
          </a:p>
          <a:p>
            <a:pPr marL="0" indent="0">
              <a:buNone/>
            </a:pPr>
            <a:endParaRPr lang="en-GB" sz="1700" dirty="0"/>
          </a:p>
        </p:txBody>
      </p:sp>
    </p:spTree>
    <p:extLst>
      <p:ext uri="{BB962C8B-B14F-4D97-AF65-F5344CB8AC3E}">
        <p14:creationId xmlns:p14="http://schemas.microsoft.com/office/powerpoint/2010/main" val="3347893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753</Words>
  <Application>Microsoft Office PowerPoint</Application>
  <PresentationFormat>Widescreen</PresentationFormat>
  <Paragraphs>55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Heard Seen Respected</vt:lpstr>
      <vt:lpstr>Safe space</vt:lpstr>
      <vt:lpstr>Take a moment just to pause</vt:lpstr>
      <vt:lpstr>What we will cover this session</vt:lpstr>
      <vt:lpstr>Overview of proposed timeline</vt:lpstr>
      <vt:lpstr>Heard Seen Respected Attribution: Liberating Structure developed by Henri Lipmanowicz and Keith McCandless. Inspired by Seeds of Compassion practitioners and consultant Mark Jones.</vt:lpstr>
      <vt:lpstr>The Purpose HSR can serve</vt:lpstr>
      <vt:lpstr>Min Specs</vt:lpstr>
      <vt:lpstr>Tips and Traps</vt:lpstr>
      <vt:lpstr>Chance to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Heard Seen Respected</dc:title>
  <dc:creator>Hilda Campbell</dc:creator>
  <cp:lastModifiedBy>Hilda Campbell</cp:lastModifiedBy>
  <cp:revision>6</cp:revision>
  <dcterms:created xsi:type="dcterms:W3CDTF">2023-08-02T17:49:44Z</dcterms:created>
  <dcterms:modified xsi:type="dcterms:W3CDTF">2023-08-11T17:28:45Z</dcterms:modified>
</cp:coreProperties>
</file>