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eg"/>
  <Override PartName="/ppt/media/image9.jpg" ContentType="image/jpeg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handoutMasterIdLst>
    <p:handoutMasterId r:id="rId5"/>
  </p:handoutMasterIdLst>
  <p:sldIdLst>
    <p:sldId id="293" r:id="rId3"/>
  </p:sldIdLst>
  <p:sldSz cx="12192000" cy="6858000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ne Smith" initials="LS" lastIdx="8" clrIdx="0">
    <p:extLst>
      <p:ext uri="{19B8F6BF-5375-455C-9EA6-DF929625EA0E}">
        <p15:presenceInfo xmlns:p15="http://schemas.microsoft.com/office/powerpoint/2012/main" userId="S-1-5-21-1942464828-378638904-3880573118-2048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4D4D"/>
    <a:srgbClr val="DC0030"/>
    <a:srgbClr val="E2D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86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F781B-A2CB-4174-AA0D-18C1F2A611FB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5BA28-12D5-49DD-874F-75D54196B9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177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6C181-1962-49EC-9299-FE6EB37E036F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BCEF0-B748-4EE7-980A-D33B8991BA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98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pic>
        <p:nvPicPr>
          <p:cNvPr id="7" name="Picture 6" descr="Coverwide2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24" y="0"/>
            <a:ext cx="12226647" cy="6883602"/>
          </a:xfrm>
          <a:prstGeom prst="rect">
            <a:avLst/>
          </a:prstGeom>
        </p:spPr>
      </p:pic>
      <p:pic>
        <p:nvPicPr>
          <p:cNvPr id="12" name="Picture 11" descr="Qlogo6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17" y="5416878"/>
            <a:ext cx="1213058" cy="971459"/>
          </a:xfrm>
          <a:prstGeom prst="rect">
            <a:avLst/>
          </a:prstGeom>
        </p:spPr>
      </p:pic>
      <p:pic>
        <p:nvPicPr>
          <p:cNvPr id="14" name="Picture 13" descr="Qtext600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94" y="5870620"/>
            <a:ext cx="2069592" cy="47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46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69843" y="1205948"/>
            <a:ext cx="11145079" cy="0"/>
          </a:xfrm>
          <a:prstGeom prst="line">
            <a:avLst/>
          </a:prstGeom>
          <a:ln w="76200">
            <a:solidFill>
              <a:srgbClr val="DC00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120" y="444948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4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220" y="2321059"/>
            <a:ext cx="1605982" cy="13712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"/>
            <a:ext cx="6191274" cy="685799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6579926" y="1953517"/>
            <a:ext cx="291778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i="1" dirty="0" smtClean="0"/>
              <a:t>Thank </a:t>
            </a:r>
            <a:endParaRPr lang="en-GB" sz="11500" i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12271" y="2884541"/>
            <a:ext cx="453842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500" i="1" dirty="0" smtClean="0"/>
              <a:t>very much!</a:t>
            </a:r>
            <a:endParaRPr lang="en-GB" sz="11500" i="1" dirty="0"/>
          </a:p>
        </p:txBody>
      </p:sp>
    </p:spTree>
    <p:extLst>
      <p:ext uri="{BB962C8B-B14F-4D97-AF65-F5344CB8AC3E}">
        <p14:creationId xmlns:p14="http://schemas.microsoft.com/office/powerpoint/2010/main" val="231588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22400" y="420841"/>
            <a:ext cx="11318400" cy="5007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985002" y="1689100"/>
            <a:ext cx="4770967" cy="4521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33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422402" y="1689100"/>
            <a:ext cx="6067300" cy="45212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36800" y="1152000"/>
            <a:ext cx="113184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06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030"/>
            <a:ext cx="12192000" cy="114997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7801" y="420841"/>
            <a:ext cx="11318400" cy="50076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985002" y="1689100"/>
            <a:ext cx="4770967" cy="4521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33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447801" y="1689100"/>
            <a:ext cx="6067300" cy="45212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5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0A0033-739B-4F65-A935-A8AF0516F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9F374F-5535-46D9-9131-871ED05E5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0E78C6-696F-414E-8663-0CCCDCC2A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F807-54BB-42C0-AA09-48862A4CD15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31621B-824B-418C-8D25-A713F26B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B76A79-3486-4A4F-93A3-29869E84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3E6E-3A11-408B-AD81-CB8398A3B7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7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0551-8630-4116-B3DF-5F66BB4B5F76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29/07/2019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7FAB-98FB-41A5-991B-B736E54CFCF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3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0" cy="389498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763" y="4752567"/>
            <a:ext cx="783818" cy="7747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909" y="4864300"/>
            <a:ext cx="3486176" cy="5721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946" y="4864300"/>
            <a:ext cx="1819707" cy="572135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V="1">
            <a:off x="0" y="3894987"/>
            <a:ext cx="12192000" cy="4943"/>
          </a:xfrm>
          <a:prstGeom prst="line">
            <a:avLst/>
          </a:prstGeom>
          <a:ln w="76200">
            <a:solidFill>
              <a:srgbClr val="DC00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88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205948"/>
          </a:xfrm>
          <a:prstGeom prst="rect">
            <a:avLst/>
          </a:prstGeom>
          <a:solidFill>
            <a:srgbClr val="E2DED8"/>
          </a:solidFill>
          <a:ln>
            <a:solidFill>
              <a:srgbClr val="534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205948"/>
            <a:ext cx="12192000" cy="0"/>
          </a:xfrm>
          <a:prstGeom prst="line">
            <a:avLst/>
          </a:prstGeom>
          <a:ln w="76200">
            <a:solidFill>
              <a:srgbClr val="53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35323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958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69843" y="1205948"/>
            <a:ext cx="11145079" cy="0"/>
          </a:xfrm>
          <a:prstGeom prst="line">
            <a:avLst/>
          </a:prstGeom>
          <a:ln w="76200">
            <a:solidFill>
              <a:srgbClr val="53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120" y="444948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4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rgbClr val="E2D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69843" y="1205948"/>
            <a:ext cx="11145079" cy="0"/>
          </a:xfrm>
          <a:prstGeom prst="line">
            <a:avLst/>
          </a:prstGeom>
          <a:ln w="76200">
            <a:solidFill>
              <a:srgbClr val="53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120" y="456655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09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205948"/>
          </a:xfrm>
          <a:prstGeom prst="rect">
            <a:avLst/>
          </a:prstGeom>
          <a:solidFill>
            <a:srgbClr val="534D4D"/>
          </a:solidFill>
          <a:ln>
            <a:solidFill>
              <a:srgbClr val="534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205948"/>
            <a:ext cx="12192000" cy="0"/>
          </a:xfrm>
          <a:prstGeom prst="line">
            <a:avLst/>
          </a:prstGeom>
          <a:ln w="76200">
            <a:solidFill>
              <a:srgbClr val="DC00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35323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804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2D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205948"/>
            <a:ext cx="12192000" cy="0"/>
          </a:xfrm>
          <a:prstGeom prst="line">
            <a:avLst/>
          </a:prstGeom>
          <a:ln w="76200">
            <a:solidFill>
              <a:srgbClr val="DC00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35323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52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05948"/>
            <a:ext cx="12192000" cy="0"/>
          </a:xfrm>
          <a:prstGeom prst="line">
            <a:avLst/>
          </a:prstGeom>
          <a:ln w="76200">
            <a:solidFill>
              <a:srgbClr val="DC00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35323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8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05948"/>
            <a:ext cx="12192000" cy="0"/>
          </a:xfrm>
          <a:prstGeom prst="line">
            <a:avLst/>
          </a:prstGeom>
          <a:ln w="76200">
            <a:solidFill>
              <a:srgbClr val="534D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Qlogo6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435323"/>
            <a:ext cx="521802" cy="41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310D-AD64-4A73-A97B-A76A4BAD354C}" type="datetimeFigureOut">
              <a:rPr lang="en-GB" smtClean="0"/>
              <a:t>29/07/2019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672B-100E-439A-A0B6-AE78298DD5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1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400" y="420841"/>
            <a:ext cx="11318400" cy="5007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800" y="1485002"/>
            <a:ext cx="11304000" cy="45221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2000" y="6356351"/>
            <a:ext cx="52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9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 algn="l" defTabSz="609585" rtl="0" eaLnBrk="1" latinLnBrk="0" hangingPunct="1">
        <a:spcBef>
          <a:spcPct val="0"/>
        </a:spcBef>
        <a:buNone/>
        <a:defRPr sz="3733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4685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rgbClr val="004685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685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133" kern="1200">
          <a:solidFill>
            <a:srgbClr val="004685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133" kern="1200">
          <a:solidFill>
            <a:srgbClr val="004685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4804" y="1471979"/>
            <a:ext cx="8032873" cy="52082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9417" y="126169"/>
            <a:ext cx="10297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chemeClr val="accent4"/>
                </a:solidFill>
              </a:rPr>
              <a:t>Our draft approach</a:t>
            </a:r>
            <a:endParaRPr lang="en-GB" sz="5400" dirty="0">
              <a:solidFill>
                <a:schemeClr val="accent4"/>
              </a:solidFill>
            </a:endParaRPr>
          </a:p>
        </p:txBody>
      </p:sp>
      <p:pic>
        <p:nvPicPr>
          <p:cNvPr id="5" name="Picture 1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6411461"/>
            <a:ext cx="5648325" cy="4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4200" y="5842305"/>
            <a:ext cx="589483" cy="569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7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Q Scotland">
      <a:dk1>
        <a:srgbClr val="000000"/>
      </a:dk1>
      <a:lt1>
        <a:sysClr val="window" lastClr="FFFFFF"/>
      </a:lt1>
      <a:dk2>
        <a:srgbClr val="534D4D"/>
      </a:dk2>
      <a:lt2>
        <a:srgbClr val="A5A5A5"/>
      </a:lt2>
      <a:accent1>
        <a:srgbClr val="DC0030"/>
      </a:accent1>
      <a:accent2>
        <a:srgbClr val="DC0030"/>
      </a:accent2>
      <a:accent3>
        <a:srgbClr val="DC0030"/>
      </a:accent3>
      <a:accent4>
        <a:srgbClr val="534D4D"/>
      </a:accent4>
      <a:accent5>
        <a:srgbClr val="A5A5A5"/>
      </a:accent5>
      <a:accent6>
        <a:srgbClr val="FFFFFF"/>
      </a:accent6>
      <a:hlink>
        <a:srgbClr val="DC0030"/>
      </a:hlink>
      <a:folHlink>
        <a:srgbClr val="8C8C8C"/>
      </a:folHlink>
    </a:clrScheme>
    <a:fontScheme name="Q Scotland">
      <a:majorFont>
        <a:latin typeface="Angsana New"/>
        <a:ea typeface=""/>
        <a:cs typeface=""/>
      </a:majorFont>
      <a:minorFont>
        <a:latin typeface="Angsana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9" id="{97605AE0-4048-4993-98A4-4495CBD1AE5E}" vid="{57A0E7AA-2C94-4CD7-933C-40688746FCFA}"/>
    </a:ext>
  </a:extLst>
</a:theme>
</file>

<file path=ppt/theme/theme2.xml><?xml version="1.0" encoding="utf-8"?>
<a:theme xmlns:a="http://schemas.openxmlformats.org/drawingml/2006/main" name="2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9" id="{97605AE0-4048-4993-98A4-4495CBD1AE5E}" vid="{96DCF6D5-3E9C-4BCD-9AED-EFBC4BB784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 Scotland Master Template v0.4</Template>
  <TotalTime>185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Angsana New</vt:lpstr>
      <vt:lpstr>Arial</vt:lpstr>
      <vt:lpstr>Calibri</vt:lpstr>
      <vt:lpstr>Office Theme</vt:lpstr>
      <vt:lpstr>2_Office Theme</vt:lpstr>
      <vt:lpstr>PowerPoint Presentation</vt:lpstr>
    </vt:vector>
  </TitlesOfParts>
  <Company>HIS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Anderson</dc:creator>
  <cp:lastModifiedBy>Emma Little</cp:lastModifiedBy>
  <cp:revision>25</cp:revision>
  <cp:lastPrinted>2019-07-15T15:52:21Z</cp:lastPrinted>
  <dcterms:created xsi:type="dcterms:W3CDTF">2019-07-15T10:58:40Z</dcterms:created>
  <dcterms:modified xsi:type="dcterms:W3CDTF">2019-07-29T11:53:20Z</dcterms:modified>
</cp:coreProperties>
</file>